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1342" r:id="rId23"/>
    <p:sldId id="278" r:id="rId24"/>
    <p:sldId id="1341" r:id="rId25"/>
    <p:sldId id="279" r:id="rId26"/>
    <p:sldId id="280" r:id="rId27"/>
    <p:sldId id="281" r:id="rId28"/>
    <p:sldId id="1340" r:id="rId29"/>
    <p:sldId id="282" r:id="rId30"/>
    <p:sldId id="283" r:id="rId31"/>
    <p:sldId id="286" r:id="rId32"/>
    <p:sldId id="416" r:id="rId33"/>
    <p:sldId id="369" r:id="rId34"/>
    <p:sldId id="323" r:id="rId35"/>
    <p:sldId id="436" r:id="rId36"/>
    <p:sldId id="437" r:id="rId37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5D80541-1CBB-49C2-885F-B3F9BFD0A653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400F505-C660-4D50-9B87-A8428B1231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6F1447-EDCC-462A-8867-2A8AB859E75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E35F4F-97EE-41BD-8B61-5EDD0E08FFF8}" type="datetime1">
              <a:rPr lang="es-E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14/09/2022</a:t>
            </a:fld>
            <a:endParaRPr lang="es-E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58C1E0-1346-4B16-937C-5FF44EF48E2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62EA9E-21E6-4082-A6BE-E74158C2F78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F3201C-4DC2-44D8-A564-0582DAC79C6F}" type="slidenum">
              <a:t>‹Nº›</a:t>
            </a:fld>
            <a:endParaRPr lang="es-E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322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5B038CA-4F78-4D9A-BE42-C54EB7759F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D0EE12E1-F43C-4D83-BE0C-C15BA52CD42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81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89a3160b7d_0_0:notes">
            <a:extLst>
              <a:ext uri="{FF2B5EF4-FFF2-40B4-BE49-F238E27FC236}">
                <a16:creationId xmlns:a16="http://schemas.microsoft.com/office/drawing/2014/main" id="{4850B7FF-2499-4D3F-972C-D93CA38F7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2;g89a3160b7d_0_0:notes">
            <a:extLst>
              <a:ext uri="{FF2B5EF4-FFF2-40B4-BE49-F238E27FC236}">
                <a16:creationId xmlns:a16="http://schemas.microsoft.com/office/drawing/2014/main" id="{DCBF8853-7282-4CC2-8F4F-2414342FE2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0;g89a3160b7d_0_679:notes">
            <a:extLst>
              <a:ext uri="{FF2B5EF4-FFF2-40B4-BE49-F238E27FC236}">
                <a16:creationId xmlns:a16="http://schemas.microsoft.com/office/drawing/2014/main" id="{3C2A83BC-ADD9-4365-80BD-C39F07C66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81;g89a3160b7d_0_679:notes">
            <a:extLst>
              <a:ext uri="{FF2B5EF4-FFF2-40B4-BE49-F238E27FC236}">
                <a16:creationId xmlns:a16="http://schemas.microsoft.com/office/drawing/2014/main" id="{5EA626F5-1A51-442C-844D-4341384D73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g89a3160b7d_0_799:notes">
            <a:extLst>
              <a:ext uri="{FF2B5EF4-FFF2-40B4-BE49-F238E27FC236}">
                <a16:creationId xmlns:a16="http://schemas.microsoft.com/office/drawing/2014/main" id="{0EC8F26F-5C6B-4137-94AA-F9248BB6E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3;g89a3160b7d_0_799:notes">
            <a:extLst>
              <a:ext uri="{FF2B5EF4-FFF2-40B4-BE49-F238E27FC236}">
                <a16:creationId xmlns:a16="http://schemas.microsoft.com/office/drawing/2014/main" id="{4C2A659C-E341-4A61-8B51-558C453180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0;g89a3160b7d_0_909:notes">
            <a:extLst>
              <a:ext uri="{FF2B5EF4-FFF2-40B4-BE49-F238E27FC236}">
                <a16:creationId xmlns:a16="http://schemas.microsoft.com/office/drawing/2014/main" id="{6555DD7C-FB8A-4E9B-BDDD-BC6E65021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11;g89a3160b7d_0_909:notes">
            <a:extLst>
              <a:ext uri="{FF2B5EF4-FFF2-40B4-BE49-F238E27FC236}">
                <a16:creationId xmlns:a16="http://schemas.microsoft.com/office/drawing/2014/main" id="{A807E591-D302-4A63-ADB0-067EBF7A57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g89a3160b7d_0_1023:notes">
            <a:extLst>
              <a:ext uri="{FF2B5EF4-FFF2-40B4-BE49-F238E27FC236}">
                <a16:creationId xmlns:a16="http://schemas.microsoft.com/office/drawing/2014/main" id="{313B1E3F-453D-4D51-8AC2-5C56C9515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9a3160b7d_0_1023:notes">
            <a:extLst>
              <a:ext uri="{FF2B5EF4-FFF2-40B4-BE49-F238E27FC236}">
                <a16:creationId xmlns:a16="http://schemas.microsoft.com/office/drawing/2014/main" id="{AC2DE5A4-17A6-4DE8-9B1F-4B64F3164D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9;g89a3160b7d_0_1035:notes">
            <a:extLst>
              <a:ext uri="{FF2B5EF4-FFF2-40B4-BE49-F238E27FC236}">
                <a16:creationId xmlns:a16="http://schemas.microsoft.com/office/drawing/2014/main" id="{1748480D-C109-49B7-B665-F35616614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40;g89a3160b7d_0_1035:notes">
            <a:extLst>
              <a:ext uri="{FF2B5EF4-FFF2-40B4-BE49-F238E27FC236}">
                <a16:creationId xmlns:a16="http://schemas.microsoft.com/office/drawing/2014/main" id="{27F390B3-1E59-4B36-8A62-7A4F709203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g89a3160b7d_0_1148:notes">
            <a:extLst>
              <a:ext uri="{FF2B5EF4-FFF2-40B4-BE49-F238E27FC236}">
                <a16:creationId xmlns:a16="http://schemas.microsoft.com/office/drawing/2014/main" id="{487AFD5E-320F-406A-910C-7AD4849B0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357;g89a3160b7d_0_1148:notes">
            <a:extLst>
              <a:ext uri="{FF2B5EF4-FFF2-40B4-BE49-F238E27FC236}">
                <a16:creationId xmlns:a16="http://schemas.microsoft.com/office/drawing/2014/main" id="{479848FF-F8C9-43F3-864E-041AF642B8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3;g80cb2b216c_0_0:notes">
            <a:extLst>
              <a:ext uri="{FF2B5EF4-FFF2-40B4-BE49-F238E27FC236}">
                <a16:creationId xmlns:a16="http://schemas.microsoft.com/office/drawing/2014/main" id="{FD0FF70D-022E-4D89-9B6A-9D895CD9E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74;g80cb2b216c_0_0:notes">
            <a:extLst>
              <a:ext uri="{FF2B5EF4-FFF2-40B4-BE49-F238E27FC236}">
                <a16:creationId xmlns:a16="http://schemas.microsoft.com/office/drawing/2014/main" id="{4EFE573F-D18E-4C88-906B-F1CAB2CA7A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g80cb2b216c_0_118:notes">
            <a:extLst>
              <a:ext uri="{FF2B5EF4-FFF2-40B4-BE49-F238E27FC236}">
                <a16:creationId xmlns:a16="http://schemas.microsoft.com/office/drawing/2014/main" id="{4B6D2341-1DB2-41A7-A422-470B7ECDA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2;g80cb2b216c_0_118:notes">
            <a:extLst>
              <a:ext uri="{FF2B5EF4-FFF2-40B4-BE49-F238E27FC236}">
                <a16:creationId xmlns:a16="http://schemas.microsoft.com/office/drawing/2014/main" id="{DBA99660-00A3-43BD-AFC6-77EACDB6B1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0;g80cb2b216c_0_192:notes">
            <a:extLst>
              <a:ext uri="{FF2B5EF4-FFF2-40B4-BE49-F238E27FC236}">
                <a16:creationId xmlns:a16="http://schemas.microsoft.com/office/drawing/2014/main" id="{66F30336-A74A-4CA9-821B-4081C434C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1;g80cb2b216c_0_192:notes">
            <a:extLst>
              <a:ext uri="{FF2B5EF4-FFF2-40B4-BE49-F238E27FC236}">
                <a16:creationId xmlns:a16="http://schemas.microsoft.com/office/drawing/2014/main" id="{198BE8B6-E12A-477F-9B09-9CE912BD6E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0;g80cb2b216c_1_167:notes">
            <a:extLst>
              <a:ext uri="{FF2B5EF4-FFF2-40B4-BE49-F238E27FC236}">
                <a16:creationId xmlns:a16="http://schemas.microsoft.com/office/drawing/2014/main" id="{117FC732-EF1B-4A60-8384-35BDF655E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41;g80cb2b216c_1_167:notes">
            <a:extLst>
              <a:ext uri="{FF2B5EF4-FFF2-40B4-BE49-F238E27FC236}">
                <a16:creationId xmlns:a16="http://schemas.microsoft.com/office/drawing/2014/main" id="{D861BD64-0350-4414-B524-8D791D2BB5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E4971B6-47A5-4531-BFAE-DE7434F4E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4B4DED-66AA-4408-8CFD-4C145E810D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 defTabSz="609539">
              <a:buNone/>
            </a:pPr>
            <a:r>
              <a:rPr lang="en-US" sz="8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g80cb2b216c_1_66:notes">
            <a:extLst>
              <a:ext uri="{FF2B5EF4-FFF2-40B4-BE49-F238E27FC236}">
                <a16:creationId xmlns:a16="http://schemas.microsoft.com/office/drawing/2014/main" id="{C360A333-4E86-499A-A9C5-327552A47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8;g80cb2b216c_1_66:notes">
            <a:extLst>
              <a:ext uri="{FF2B5EF4-FFF2-40B4-BE49-F238E27FC236}">
                <a16:creationId xmlns:a16="http://schemas.microsoft.com/office/drawing/2014/main" id="{0446FC53-C083-47CB-A9E8-6110208076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3;g80cb2b216c_1_192:notes">
            <a:extLst>
              <a:ext uri="{FF2B5EF4-FFF2-40B4-BE49-F238E27FC236}">
                <a16:creationId xmlns:a16="http://schemas.microsoft.com/office/drawing/2014/main" id="{00D74A4D-57A4-439F-B842-6E66FADE4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4;g80cb2b216c_1_192:notes">
            <a:extLst>
              <a:ext uri="{FF2B5EF4-FFF2-40B4-BE49-F238E27FC236}">
                <a16:creationId xmlns:a16="http://schemas.microsoft.com/office/drawing/2014/main" id="{5E0682A2-C747-4845-B0F0-22E219AD57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2;gdd86edf610_4_2837:notes">
            <a:extLst>
              <a:ext uri="{FF2B5EF4-FFF2-40B4-BE49-F238E27FC236}">
                <a16:creationId xmlns:a16="http://schemas.microsoft.com/office/drawing/2014/main" id="{68E20C45-1303-4C32-9FD0-AB5AAC8C3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53;gdd86edf610_4_2837:notes">
            <a:extLst>
              <a:ext uri="{FF2B5EF4-FFF2-40B4-BE49-F238E27FC236}">
                <a16:creationId xmlns:a16="http://schemas.microsoft.com/office/drawing/2014/main" id="{89B29BED-28F9-4F7F-A07C-AE0C7366B1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7;g89ad7df08f_0_17:notes">
            <a:extLst>
              <a:ext uri="{FF2B5EF4-FFF2-40B4-BE49-F238E27FC236}">
                <a16:creationId xmlns:a16="http://schemas.microsoft.com/office/drawing/2014/main" id="{68E4603D-3827-4497-A7EF-799C1D126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48;g89ad7df08f_0_17:notes">
            <a:extLst>
              <a:ext uri="{FF2B5EF4-FFF2-40B4-BE49-F238E27FC236}">
                <a16:creationId xmlns:a16="http://schemas.microsoft.com/office/drawing/2014/main" id="{B782C7FA-B327-4783-B12C-66E8E59C91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4;gdd86edf610_4_3103:notes">
            <a:extLst>
              <a:ext uri="{FF2B5EF4-FFF2-40B4-BE49-F238E27FC236}">
                <a16:creationId xmlns:a16="http://schemas.microsoft.com/office/drawing/2014/main" id="{8B5AE00A-F504-4168-8F5C-C19665EAE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135;gdd86edf610_4_3103:notes">
            <a:extLst>
              <a:ext uri="{FF2B5EF4-FFF2-40B4-BE49-F238E27FC236}">
                <a16:creationId xmlns:a16="http://schemas.microsoft.com/office/drawing/2014/main" id="{95A9A77B-F755-43DC-A4BF-146CB9DD9B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g89ad7df08f_0_105:notes">
            <a:extLst>
              <a:ext uri="{FF2B5EF4-FFF2-40B4-BE49-F238E27FC236}">
                <a16:creationId xmlns:a16="http://schemas.microsoft.com/office/drawing/2014/main" id="{C4986909-AFBC-4461-BB7D-AE2320877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19;g89ad7df08f_0_105:notes">
            <a:extLst>
              <a:ext uri="{FF2B5EF4-FFF2-40B4-BE49-F238E27FC236}">
                <a16:creationId xmlns:a16="http://schemas.microsoft.com/office/drawing/2014/main" id="{68DC4E48-D7E0-4E4C-964F-BC5B513AF5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2;g89ad7df08f_0_132:notes">
            <a:extLst>
              <a:ext uri="{FF2B5EF4-FFF2-40B4-BE49-F238E27FC236}">
                <a16:creationId xmlns:a16="http://schemas.microsoft.com/office/drawing/2014/main" id="{BF91C4B1-2819-4F07-93E2-9DE5E4F39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43;g89ad7df08f_0_132:notes">
            <a:extLst>
              <a:ext uri="{FF2B5EF4-FFF2-40B4-BE49-F238E27FC236}">
                <a16:creationId xmlns:a16="http://schemas.microsoft.com/office/drawing/2014/main" id="{CF3E38B2-CFB7-40EC-9410-8C9E2F03D5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0;g89ad7df08f_0_148:notes">
            <a:extLst>
              <a:ext uri="{FF2B5EF4-FFF2-40B4-BE49-F238E27FC236}">
                <a16:creationId xmlns:a16="http://schemas.microsoft.com/office/drawing/2014/main" id="{B630AFAA-46E6-4F6D-A578-C416BB450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51;g89ad7df08f_0_148:notes">
            <a:extLst>
              <a:ext uri="{FF2B5EF4-FFF2-40B4-BE49-F238E27FC236}">
                <a16:creationId xmlns:a16="http://schemas.microsoft.com/office/drawing/2014/main" id="{9C88EEDA-8003-44B3-85AC-ADB384C2E2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AAC39B-DE47-4555-BF37-2439AB346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E16688-6FA9-433F-BEB6-C8C72393C1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D8112A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3;g89ad7df08f_0_183:notes">
            <a:extLst>
              <a:ext uri="{FF2B5EF4-FFF2-40B4-BE49-F238E27FC236}">
                <a16:creationId xmlns:a16="http://schemas.microsoft.com/office/drawing/2014/main" id="{FFF8E891-4D19-4C36-A030-F079A8FA0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84;g89ad7df08f_0_183:notes">
            <a:extLst>
              <a:ext uri="{FF2B5EF4-FFF2-40B4-BE49-F238E27FC236}">
                <a16:creationId xmlns:a16="http://schemas.microsoft.com/office/drawing/2014/main" id="{38E90407-C4BF-4174-9B3C-4758991791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4;g862573748d_0_7:notes">
            <a:extLst>
              <a:ext uri="{FF2B5EF4-FFF2-40B4-BE49-F238E27FC236}">
                <a16:creationId xmlns:a16="http://schemas.microsoft.com/office/drawing/2014/main" id="{6D5D56B5-8B7B-4043-AC03-6D888E0D9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5;g862573748d_0_7:notes">
            <a:extLst>
              <a:ext uri="{FF2B5EF4-FFF2-40B4-BE49-F238E27FC236}">
                <a16:creationId xmlns:a16="http://schemas.microsoft.com/office/drawing/2014/main" id="{31E860BC-C450-45B3-A922-FB86BD8BEC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6;g8b0934bb4e_0_0:notes">
            <a:extLst>
              <a:ext uri="{FF2B5EF4-FFF2-40B4-BE49-F238E27FC236}">
                <a16:creationId xmlns:a16="http://schemas.microsoft.com/office/drawing/2014/main" id="{47A2057C-0162-45B0-A86F-1573DA5D7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97;g8b0934bb4e_0_0:notes">
            <a:extLst>
              <a:ext uri="{FF2B5EF4-FFF2-40B4-BE49-F238E27FC236}">
                <a16:creationId xmlns:a16="http://schemas.microsoft.com/office/drawing/2014/main" id="{62ECB271-7F29-46E7-A91E-5BBD17311A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7;g89ad7df08f_0_2241:notes">
            <a:extLst>
              <a:ext uri="{FF2B5EF4-FFF2-40B4-BE49-F238E27FC236}">
                <a16:creationId xmlns:a16="http://schemas.microsoft.com/office/drawing/2014/main" id="{34C26882-E1FF-4591-8EB4-B7717DAD4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48;g89ad7df08f_0_2241:notes">
            <a:extLst>
              <a:ext uri="{FF2B5EF4-FFF2-40B4-BE49-F238E27FC236}">
                <a16:creationId xmlns:a16="http://schemas.microsoft.com/office/drawing/2014/main" id="{347AE5C2-F228-4357-BB71-BEDB1944E1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F6F496-1030-4C36-A900-B66D1FE6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E54149A-775E-4A2B-B0D4-2F0FF46EA8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9D59C2-0898-486D-9D86-9840D47C7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DE586E-95B8-4CFD-9174-89CFDE4108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D8112A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76B0248-329E-4664-B92A-DB5BA4272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1BCD6FA-0E1E-4B75-9600-DDDF9197E4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1BE11B-5C2F-4D05-8FAB-3DA214A21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7B517F-47DE-4478-96F7-D281D16E33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A1C1694-FF0B-4849-ABD7-1E8FEFDCC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5450F4-0196-40FB-B0D9-6BF0AD2D8C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;g862573748d_0_45:notes">
            <a:extLst>
              <a:ext uri="{FF2B5EF4-FFF2-40B4-BE49-F238E27FC236}">
                <a16:creationId xmlns:a16="http://schemas.microsoft.com/office/drawing/2014/main" id="{A0F2E3B4-1303-4042-B0AD-763A0AFCC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7;g862573748d_0_45:notes">
            <a:extLst>
              <a:ext uri="{FF2B5EF4-FFF2-40B4-BE49-F238E27FC236}">
                <a16:creationId xmlns:a16="http://schemas.microsoft.com/office/drawing/2014/main" id="{ED7B0232-8895-4914-BAF3-DAF6F3FEE2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;g8af0ebe6aa_0_1:notes">
            <a:extLst>
              <a:ext uri="{FF2B5EF4-FFF2-40B4-BE49-F238E27FC236}">
                <a16:creationId xmlns:a16="http://schemas.microsoft.com/office/drawing/2014/main" id="{41C8A498-1828-4A22-B063-370F0EC15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6;g8af0ebe6aa_0_1:notes">
            <a:extLst>
              <a:ext uri="{FF2B5EF4-FFF2-40B4-BE49-F238E27FC236}">
                <a16:creationId xmlns:a16="http://schemas.microsoft.com/office/drawing/2014/main" id="{40DEF755-435C-44BA-8883-32EAF0F328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g86357fe68e_0_143:notes">
            <a:extLst>
              <a:ext uri="{FF2B5EF4-FFF2-40B4-BE49-F238E27FC236}">
                <a16:creationId xmlns:a16="http://schemas.microsoft.com/office/drawing/2014/main" id="{1A4D9840-AD58-48C0-B4B5-18EE73734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3;g86357fe68e_0_143:notes">
            <a:extLst>
              <a:ext uri="{FF2B5EF4-FFF2-40B4-BE49-F238E27FC236}">
                <a16:creationId xmlns:a16="http://schemas.microsoft.com/office/drawing/2014/main" id="{4FBBF54F-38A7-4FCA-BA24-71DFF899C0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;g86357fe68e_0_161:notes">
            <a:extLst>
              <a:ext uri="{FF2B5EF4-FFF2-40B4-BE49-F238E27FC236}">
                <a16:creationId xmlns:a16="http://schemas.microsoft.com/office/drawing/2014/main" id="{A784E4A7-9204-48CA-A846-8F1F76BC5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2;g86357fe68e_0_161:notes">
            <a:extLst>
              <a:ext uri="{FF2B5EF4-FFF2-40B4-BE49-F238E27FC236}">
                <a16:creationId xmlns:a16="http://schemas.microsoft.com/office/drawing/2014/main" id="{C4E61ECA-59F7-4A29-A430-A8FBB7D2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;g86357fe68e_0_180:notes">
            <a:extLst>
              <a:ext uri="{FF2B5EF4-FFF2-40B4-BE49-F238E27FC236}">
                <a16:creationId xmlns:a16="http://schemas.microsoft.com/office/drawing/2014/main" id="{322E51F0-21C3-4760-9B1F-CBFCD781E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8;g86357fe68e_0_180:notes">
            <a:extLst>
              <a:ext uri="{FF2B5EF4-FFF2-40B4-BE49-F238E27FC236}">
                <a16:creationId xmlns:a16="http://schemas.microsoft.com/office/drawing/2014/main" id="{8B19E525-2819-4C38-A647-2536546183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2;g89a3160b7d_0_558:notes">
            <a:extLst>
              <a:ext uri="{FF2B5EF4-FFF2-40B4-BE49-F238E27FC236}">
                <a16:creationId xmlns:a16="http://schemas.microsoft.com/office/drawing/2014/main" id="{607DC88D-FD3C-43FF-A5EB-F6B002BED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3;g89a3160b7d_0_558:notes">
            <a:extLst>
              <a:ext uri="{FF2B5EF4-FFF2-40B4-BE49-F238E27FC236}">
                <a16:creationId xmlns:a16="http://schemas.microsoft.com/office/drawing/2014/main" id="{58C7BAD8-B194-4087-B028-FCF6E2D84A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BA245806-3DDC-49A2-BFB4-AFC7AC26E5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28901" y="1372541"/>
            <a:ext cx="5687696" cy="1261798"/>
          </a:xfrm>
        </p:spPr>
        <p:txBody>
          <a:bodyPr anchor="b" anchorCtr="1"/>
          <a:lstStyle>
            <a:lvl1pPr algn="ctr">
              <a:defRPr sz="72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1C735D3-2F69-4E8A-A6FE-1CBBD9C7D3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19600" y="2670048"/>
            <a:ext cx="3904497" cy="4205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883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1">
            <a:extLst>
              <a:ext uri="{FF2B5EF4-FFF2-40B4-BE49-F238E27FC236}">
                <a16:creationId xmlns:a16="http://schemas.microsoft.com/office/drawing/2014/main" id="{67F59EBB-0F62-4F82-BF03-6966E4FA2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0928" y="2479413"/>
            <a:ext cx="2962802" cy="764401"/>
          </a:xfrm>
        </p:spPr>
        <p:txBody>
          <a:bodyPr anchor="b" anchorCtr="1"/>
          <a:lstStyle>
            <a:lvl1pPr algn="ctr">
              <a:defRPr sz="3600" b="1"/>
            </a:lvl1pPr>
          </a:lstStyle>
          <a:p>
            <a:pPr lvl="0"/>
            <a:endParaRPr lang="es-PE"/>
          </a:p>
        </p:txBody>
      </p:sp>
      <p:sp>
        <p:nvSpPr>
          <p:cNvPr id="3" name="Google Shape;61;p11">
            <a:extLst>
              <a:ext uri="{FF2B5EF4-FFF2-40B4-BE49-F238E27FC236}">
                <a16:creationId xmlns:a16="http://schemas.microsoft.com/office/drawing/2014/main" id="{DA5A9B57-8BCE-461F-A041-99F1B083BD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80620" y="3509604"/>
            <a:ext cx="4187997" cy="8961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7333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;p12">
            <a:extLst>
              <a:ext uri="{FF2B5EF4-FFF2-40B4-BE49-F238E27FC236}">
                <a16:creationId xmlns:a16="http://schemas.microsoft.com/office/drawing/2014/main" id="{6D10A86F-5FFE-4F42-9AE6-E254E0495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3195" y="1471187"/>
            <a:ext cx="2953502" cy="1316699"/>
          </a:xfrm>
        </p:spPr>
        <p:txBody>
          <a:bodyPr anchor="b" anchorCtr="1"/>
          <a:lstStyle>
            <a:lvl1pPr algn="ctr">
              <a:defRPr sz="3600" b="1"/>
            </a:lvl1pPr>
          </a:lstStyle>
          <a:p>
            <a:pPr lvl="0"/>
            <a:endParaRPr lang="es-PE"/>
          </a:p>
        </p:txBody>
      </p:sp>
      <p:sp>
        <p:nvSpPr>
          <p:cNvPr id="3" name="Google Shape;65;p12">
            <a:extLst>
              <a:ext uri="{FF2B5EF4-FFF2-40B4-BE49-F238E27FC236}">
                <a16:creationId xmlns:a16="http://schemas.microsoft.com/office/drawing/2014/main" id="{8BF14597-A5A4-4963-9596-D1FEE8E4F0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93150" y="2721309"/>
            <a:ext cx="2953502" cy="9510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73677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3">
            <a:extLst>
              <a:ext uri="{FF2B5EF4-FFF2-40B4-BE49-F238E27FC236}">
                <a16:creationId xmlns:a16="http://schemas.microsoft.com/office/drawing/2014/main" id="{24AC106D-AC11-4F6C-864E-B52ACD6C63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098" y="2567699"/>
            <a:ext cx="2176198" cy="1618497"/>
          </a:xfrm>
        </p:spPr>
        <p:txBody>
          <a:bodyPr/>
          <a:lstStyle>
            <a:lvl1pPr>
              <a:defRPr b="1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84062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717BFC8C-057D-4855-BA0E-4A5DFCA52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1173" y="1606125"/>
            <a:ext cx="5660099" cy="1380597"/>
          </a:xfrm>
        </p:spPr>
        <p:txBody>
          <a:bodyPr anchor="ctr" anchorCtr="1"/>
          <a:lstStyle>
            <a:lvl1pPr algn="ctr">
              <a:defRPr sz="82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74;p14">
            <a:extLst>
              <a:ext uri="{FF2B5EF4-FFF2-40B4-BE49-F238E27FC236}">
                <a16:creationId xmlns:a16="http://schemas.microsoft.com/office/drawing/2014/main" id="{1FC347EE-2B0A-42A9-A38B-66DFC7A397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41227" y="3278005"/>
            <a:ext cx="5660099" cy="4205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793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06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54B1815C-356F-4D1D-972C-E6FA4EA7CECF}"/>
              </a:ext>
            </a:extLst>
          </p:cNvPr>
          <p:cNvSpPr/>
          <p:nvPr/>
        </p:nvSpPr>
        <p:spPr>
          <a:xfrm>
            <a:off x="4205097" y="0"/>
            <a:ext cx="4938903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8;p16">
            <a:extLst>
              <a:ext uri="{FF2B5EF4-FFF2-40B4-BE49-F238E27FC236}">
                <a16:creationId xmlns:a16="http://schemas.microsoft.com/office/drawing/2014/main" id="{3B31EE22-48C8-4730-AEA0-BCFC33FED9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463198"/>
            <a:ext cx="1874401" cy="420596"/>
          </a:xfrm>
        </p:spPr>
        <p:txBody>
          <a:bodyPr anchor="b"/>
          <a:lstStyle>
            <a:lvl1pPr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79;p16">
            <a:extLst>
              <a:ext uri="{FF2B5EF4-FFF2-40B4-BE49-F238E27FC236}">
                <a16:creationId xmlns:a16="http://schemas.microsoft.com/office/drawing/2014/main" id="{A47F68DB-0F1B-45C8-ADD6-03B14A2625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2053952"/>
            <a:ext cx="2578498" cy="10331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80;p16">
            <a:extLst>
              <a:ext uri="{FF2B5EF4-FFF2-40B4-BE49-F238E27FC236}">
                <a16:creationId xmlns:a16="http://schemas.microsoft.com/office/drawing/2014/main" id="{A7F4750C-965A-4D23-90D1-93E7EB847E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7354" y="798545"/>
            <a:ext cx="603595" cy="420596"/>
          </a:xfrm>
        </p:spPr>
        <p:txBody>
          <a:bodyPr anchor="ctr" anchorCtr="1"/>
          <a:lstStyle>
            <a:lvl1pPr algn="ctr">
              <a:defRPr sz="1800" b="1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81;p16">
            <a:extLst>
              <a:ext uri="{FF2B5EF4-FFF2-40B4-BE49-F238E27FC236}">
                <a16:creationId xmlns:a16="http://schemas.microsoft.com/office/drawing/2014/main" id="{BDC1D7EB-8F08-4044-B214-C15490EFCB1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817702"/>
            <a:ext cx="2807098" cy="6584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82;p16">
            <a:extLst>
              <a:ext uri="{FF2B5EF4-FFF2-40B4-BE49-F238E27FC236}">
                <a16:creationId xmlns:a16="http://schemas.microsoft.com/office/drawing/2014/main" id="{C3AADE53-63C0-4768-BA92-9D6F2B44A8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7354" y="1839041"/>
            <a:ext cx="603595" cy="420596"/>
          </a:xfrm>
        </p:spPr>
        <p:txBody>
          <a:bodyPr anchor="ctr" anchorCtr="1"/>
          <a:lstStyle>
            <a:lvl1pPr algn="ctr">
              <a:defRPr sz="1800" b="1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83;p16">
            <a:extLst>
              <a:ext uri="{FF2B5EF4-FFF2-40B4-BE49-F238E27FC236}">
                <a16:creationId xmlns:a16="http://schemas.microsoft.com/office/drawing/2014/main" id="{4227B728-28A8-48B4-91AE-0DC29B99F7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7354" y="2880734"/>
            <a:ext cx="603595" cy="420596"/>
          </a:xfrm>
        </p:spPr>
        <p:txBody>
          <a:bodyPr anchor="ctr" anchorCtr="1"/>
          <a:lstStyle>
            <a:lvl1pPr algn="ctr">
              <a:defRPr sz="1800" b="1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84;p16">
            <a:extLst>
              <a:ext uri="{FF2B5EF4-FFF2-40B4-BE49-F238E27FC236}">
                <a16:creationId xmlns:a16="http://schemas.microsoft.com/office/drawing/2014/main" id="{D5295BE1-58E2-47B4-88B4-734235B401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7354" y="3922428"/>
            <a:ext cx="603595" cy="420596"/>
          </a:xfrm>
        </p:spPr>
        <p:txBody>
          <a:bodyPr anchor="ctr" anchorCtr="1"/>
          <a:lstStyle>
            <a:lvl1pPr algn="ctr">
              <a:defRPr sz="1800" b="1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85;p16">
            <a:extLst>
              <a:ext uri="{FF2B5EF4-FFF2-40B4-BE49-F238E27FC236}">
                <a16:creationId xmlns:a16="http://schemas.microsoft.com/office/drawing/2014/main" id="{CCF30C74-7937-4657-B07D-4E49AC3FEE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1503694"/>
            <a:ext cx="1874401" cy="420596"/>
          </a:xfrm>
        </p:spPr>
        <p:txBody>
          <a:bodyPr anchor="b"/>
          <a:lstStyle>
            <a:lvl1pPr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86;p16">
            <a:extLst>
              <a:ext uri="{FF2B5EF4-FFF2-40B4-BE49-F238E27FC236}">
                <a16:creationId xmlns:a16="http://schemas.microsoft.com/office/drawing/2014/main" id="{AE37B320-980F-4D5E-9ADF-4CB3E40A06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1860291"/>
            <a:ext cx="2807098" cy="6584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87;p16">
            <a:extLst>
              <a:ext uri="{FF2B5EF4-FFF2-40B4-BE49-F238E27FC236}">
                <a16:creationId xmlns:a16="http://schemas.microsoft.com/office/drawing/2014/main" id="{98D9B187-FF10-4C75-8E67-6845A2ED7D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2545378"/>
            <a:ext cx="1874401" cy="420596"/>
          </a:xfrm>
        </p:spPr>
        <p:txBody>
          <a:bodyPr anchor="b"/>
          <a:lstStyle>
            <a:lvl1pPr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88;p16">
            <a:extLst>
              <a:ext uri="{FF2B5EF4-FFF2-40B4-BE49-F238E27FC236}">
                <a16:creationId xmlns:a16="http://schemas.microsoft.com/office/drawing/2014/main" id="{5DC72741-8370-498E-A7BF-7091BB3626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2901985"/>
            <a:ext cx="2807098" cy="6584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89;p16">
            <a:extLst>
              <a:ext uri="{FF2B5EF4-FFF2-40B4-BE49-F238E27FC236}">
                <a16:creationId xmlns:a16="http://schemas.microsoft.com/office/drawing/2014/main" id="{7CED07F6-698F-49B8-BEFA-24B11F3D85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3587072"/>
            <a:ext cx="1874401" cy="420596"/>
          </a:xfrm>
        </p:spPr>
        <p:txBody>
          <a:bodyPr anchor="b"/>
          <a:lstStyle>
            <a:lvl1pPr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90;p16">
            <a:extLst>
              <a:ext uri="{FF2B5EF4-FFF2-40B4-BE49-F238E27FC236}">
                <a16:creationId xmlns:a16="http://schemas.microsoft.com/office/drawing/2014/main" id="{A71086BC-1F83-476F-933C-7B4270F357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7150" y="3943679"/>
            <a:ext cx="2807098" cy="6584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90242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;p17">
            <a:extLst>
              <a:ext uri="{FF2B5EF4-FFF2-40B4-BE49-F238E27FC236}">
                <a16:creationId xmlns:a16="http://schemas.microsoft.com/office/drawing/2014/main" id="{BC22BCD0-3240-47F5-9ED6-323DE21F7FA3}"/>
              </a:ext>
            </a:extLst>
          </p:cNvPr>
          <p:cNvSpPr/>
          <p:nvPr/>
        </p:nvSpPr>
        <p:spPr>
          <a:xfrm>
            <a:off x="712601" y="550322"/>
            <a:ext cx="7718395" cy="40539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3;p17">
            <a:extLst>
              <a:ext uri="{FF2B5EF4-FFF2-40B4-BE49-F238E27FC236}">
                <a16:creationId xmlns:a16="http://schemas.microsoft.com/office/drawing/2014/main" id="{F7FE8176-206B-4B1A-A26A-2AC206766C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3300" y="3463527"/>
            <a:ext cx="2679301" cy="420596"/>
          </a:xfrm>
        </p:spPr>
        <p:txBody>
          <a:bodyPr anchor="ctr" anchorCtr="1"/>
          <a:lstStyle>
            <a:lvl1pPr algn="ctr"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4" name="Google Shape;94;p17">
            <a:extLst>
              <a:ext uri="{FF2B5EF4-FFF2-40B4-BE49-F238E27FC236}">
                <a16:creationId xmlns:a16="http://schemas.microsoft.com/office/drawing/2014/main" id="{6321BC99-3E1B-48DC-8661-073D04C700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0326" y="1612233"/>
            <a:ext cx="6007498" cy="1301401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56695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18">
            <a:extLst>
              <a:ext uri="{FF2B5EF4-FFF2-40B4-BE49-F238E27FC236}">
                <a16:creationId xmlns:a16="http://schemas.microsoft.com/office/drawing/2014/main" id="{EE820CE8-9F6F-4BEF-B5DB-922DBD780879}"/>
              </a:ext>
            </a:extLst>
          </p:cNvPr>
          <p:cNvSpPr/>
          <p:nvPr/>
        </p:nvSpPr>
        <p:spPr>
          <a:xfrm>
            <a:off x="0" y="2387525"/>
            <a:ext cx="9144000" cy="2755800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1A68D1C-E5AD-4E38-8DA8-C50AC054D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99" y="674004"/>
            <a:ext cx="3447297" cy="1255498"/>
          </a:xfrm>
        </p:spPr>
        <p:txBody>
          <a:bodyPr anchorCtr="1"/>
          <a:lstStyle>
            <a:lvl1pPr algn="ctr">
              <a:defRPr b="1"/>
            </a:lvl1pPr>
          </a:lstStyle>
          <a:p>
            <a:pPr lvl="0"/>
            <a:endParaRPr lang="es-PE"/>
          </a:p>
        </p:txBody>
      </p:sp>
      <p:sp>
        <p:nvSpPr>
          <p:cNvPr id="4" name="Google Shape;98;p18">
            <a:extLst>
              <a:ext uri="{FF2B5EF4-FFF2-40B4-BE49-F238E27FC236}">
                <a16:creationId xmlns:a16="http://schemas.microsoft.com/office/drawing/2014/main" id="{E50D158F-8B76-4A7C-BB1C-9127E113DE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3123160"/>
            <a:ext cx="2404798" cy="402299"/>
          </a:xfrm>
        </p:spPr>
        <p:txBody>
          <a:bodyPr anchor="b" anchorCtr="1"/>
          <a:lstStyle>
            <a:lvl1pPr algn="ctr"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99;p18">
            <a:extLst>
              <a:ext uri="{FF2B5EF4-FFF2-40B4-BE49-F238E27FC236}">
                <a16:creationId xmlns:a16="http://schemas.microsoft.com/office/drawing/2014/main" id="{6DDD3832-A25E-4093-9981-AAA6CEBBB1D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3499884"/>
            <a:ext cx="2404798" cy="9054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00;p18">
            <a:extLst>
              <a:ext uri="{FF2B5EF4-FFF2-40B4-BE49-F238E27FC236}">
                <a16:creationId xmlns:a16="http://schemas.microsoft.com/office/drawing/2014/main" id="{BB059CFB-2B97-4C6C-8B31-76FCE1A6AF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7652" y="3123160"/>
            <a:ext cx="2404798" cy="402299"/>
          </a:xfrm>
        </p:spPr>
        <p:txBody>
          <a:bodyPr anchor="b" anchorCtr="1"/>
          <a:lstStyle>
            <a:lvl1pPr algn="ctr"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01;p18">
            <a:extLst>
              <a:ext uri="{FF2B5EF4-FFF2-40B4-BE49-F238E27FC236}">
                <a16:creationId xmlns:a16="http://schemas.microsoft.com/office/drawing/2014/main" id="{CCEAD7DC-E29A-4698-8C7A-95AD7D0ECD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7652" y="3499884"/>
            <a:ext cx="2404798" cy="9054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02;p18">
            <a:extLst>
              <a:ext uri="{FF2B5EF4-FFF2-40B4-BE49-F238E27FC236}">
                <a16:creationId xmlns:a16="http://schemas.microsoft.com/office/drawing/2014/main" id="{DAB1DD95-5944-4171-9C3C-49B7F2871E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2201" y="3123160"/>
            <a:ext cx="2404798" cy="402299"/>
          </a:xfrm>
        </p:spPr>
        <p:txBody>
          <a:bodyPr anchor="b" anchorCtr="1"/>
          <a:lstStyle>
            <a:lvl1pPr algn="ctr"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103;p18">
            <a:extLst>
              <a:ext uri="{FF2B5EF4-FFF2-40B4-BE49-F238E27FC236}">
                <a16:creationId xmlns:a16="http://schemas.microsoft.com/office/drawing/2014/main" id="{F41F6252-8D86-479A-B726-D406F98700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2201" y="3499884"/>
            <a:ext cx="2404798" cy="9054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8379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;p19">
            <a:extLst>
              <a:ext uri="{FF2B5EF4-FFF2-40B4-BE49-F238E27FC236}">
                <a16:creationId xmlns:a16="http://schemas.microsoft.com/office/drawing/2014/main" id="{412DEC56-DDC9-4A60-98BD-C3E11BECFC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3195" y="1471187"/>
            <a:ext cx="2953502" cy="1316699"/>
          </a:xfrm>
        </p:spPr>
        <p:txBody>
          <a:bodyPr anchor="b" anchorCtr="1"/>
          <a:lstStyle>
            <a:lvl1pPr algn="ctr">
              <a:defRPr sz="3600"/>
            </a:lvl1pPr>
          </a:lstStyle>
          <a:p>
            <a:pPr lvl="0"/>
            <a:endParaRPr lang="es-PE"/>
          </a:p>
        </p:txBody>
      </p:sp>
      <p:sp>
        <p:nvSpPr>
          <p:cNvPr id="3" name="Google Shape;106;p19">
            <a:extLst>
              <a:ext uri="{FF2B5EF4-FFF2-40B4-BE49-F238E27FC236}">
                <a16:creationId xmlns:a16="http://schemas.microsoft.com/office/drawing/2014/main" id="{976B3E4B-FA5D-4494-85FC-EF0B23A81F2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93150" y="2721309"/>
            <a:ext cx="2953502" cy="9510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9030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20">
            <a:extLst>
              <a:ext uri="{FF2B5EF4-FFF2-40B4-BE49-F238E27FC236}">
                <a16:creationId xmlns:a16="http://schemas.microsoft.com/office/drawing/2014/main" id="{2C32BCF6-1E49-4873-A27A-CE7B9FA14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1945495"/>
            <a:ext cx="2907901" cy="125280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09;p20">
            <a:extLst>
              <a:ext uri="{FF2B5EF4-FFF2-40B4-BE49-F238E27FC236}">
                <a16:creationId xmlns:a16="http://schemas.microsoft.com/office/drawing/2014/main" id="{12D45EEC-3A7B-4A70-A326-692F409A1A14}"/>
              </a:ext>
            </a:extLst>
          </p:cNvPr>
          <p:cNvSpPr/>
          <p:nvPr/>
        </p:nvSpPr>
        <p:spPr>
          <a:xfrm>
            <a:off x="0" y="4599422"/>
            <a:ext cx="9144000" cy="544196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5104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E6C61719-77B8-47C1-B7F3-E54921482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496" y="911748"/>
            <a:ext cx="3238503" cy="2386501"/>
          </a:xfrm>
        </p:spPr>
        <p:txBody>
          <a:bodyPr anchor="ctr"/>
          <a:lstStyle>
            <a:lvl1pPr>
              <a:defRPr sz="3600" b="1"/>
            </a:lvl1pPr>
          </a:lstStyle>
          <a:p>
            <a:pPr lvl="0"/>
            <a:endParaRPr lang="es-PE"/>
          </a:p>
        </p:txBody>
      </p:sp>
      <p:sp>
        <p:nvSpPr>
          <p:cNvPr id="3" name="Google Shape;13;p3">
            <a:extLst>
              <a:ext uri="{FF2B5EF4-FFF2-40B4-BE49-F238E27FC236}">
                <a16:creationId xmlns:a16="http://schemas.microsoft.com/office/drawing/2014/main" id="{D1E93B7D-31DC-412E-AAA5-2355C95B6C92}"/>
              </a:ext>
            </a:extLst>
          </p:cNvPr>
          <p:cNvSpPr/>
          <p:nvPr/>
        </p:nvSpPr>
        <p:spPr>
          <a:xfrm>
            <a:off x="0" y="3495678"/>
            <a:ext cx="9144000" cy="164760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AE01CE78-27CA-404D-B9B4-26A159C42F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425" y="302154"/>
            <a:ext cx="740700" cy="758997"/>
          </a:xfrm>
        </p:spPr>
        <p:txBody>
          <a:bodyPr anchor="ctr" anchorCtr="1"/>
          <a:lstStyle>
            <a:lvl1pPr algn="ctr">
              <a:defRPr sz="4000" b="1">
                <a:solidFill>
                  <a:srgbClr val="CABC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5;p3">
            <a:extLst>
              <a:ext uri="{FF2B5EF4-FFF2-40B4-BE49-F238E27FC236}">
                <a16:creationId xmlns:a16="http://schemas.microsoft.com/office/drawing/2014/main" id="{4C7F9A91-64D4-411F-BE3A-A45ED18159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3496" y="3987076"/>
            <a:ext cx="2807098" cy="66750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227566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p21">
            <a:extLst>
              <a:ext uri="{FF2B5EF4-FFF2-40B4-BE49-F238E27FC236}">
                <a16:creationId xmlns:a16="http://schemas.microsoft.com/office/drawing/2014/main" id="{3A5923CB-692F-4C9E-8ABB-C4028D364884}"/>
              </a:ext>
            </a:extLst>
          </p:cNvPr>
          <p:cNvSpPr/>
          <p:nvPr/>
        </p:nvSpPr>
        <p:spPr>
          <a:xfrm>
            <a:off x="0" y="0"/>
            <a:ext cx="3162296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2;p21">
            <a:extLst>
              <a:ext uri="{FF2B5EF4-FFF2-40B4-BE49-F238E27FC236}">
                <a16:creationId xmlns:a16="http://schemas.microsoft.com/office/drawing/2014/main" id="{DC37EC80-E137-47FE-8443-3AA12C044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445029"/>
            <a:ext cx="1710001" cy="9233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26696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22">
            <a:extLst>
              <a:ext uri="{FF2B5EF4-FFF2-40B4-BE49-F238E27FC236}">
                <a16:creationId xmlns:a16="http://schemas.microsoft.com/office/drawing/2014/main" id="{979F23FB-1574-4D2E-BC03-2C77AA7AD41D}"/>
              </a:ext>
            </a:extLst>
          </p:cNvPr>
          <p:cNvSpPr/>
          <p:nvPr/>
        </p:nvSpPr>
        <p:spPr>
          <a:xfrm>
            <a:off x="0" y="0"/>
            <a:ext cx="9144000" cy="1801797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5;p22">
            <a:extLst>
              <a:ext uri="{FF2B5EF4-FFF2-40B4-BE49-F238E27FC236}">
                <a16:creationId xmlns:a16="http://schemas.microsoft.com/office/drawing/2014/main" id="{E0A9AF26-CB8B-4A80-AF25-23C4F3068D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445029"/>
            <a:ext cx="4926302" cy="932404"/>
          </a:xfrm>
        </p:spPr>
        <p:txBody>
          <a:bodyPr/>
          <a:lstStyle>
            <a:lvl1pPr>
              <a:defRPr b="1"/>
            </a:lvl1pPr>
          </a:lstStyle>
          <a:p>
            <a:pPr lvl="0"/>
            <a:endParaRPr lang="es-PE"/>
          </a:p>
        </p:txBody>
      </p:sp>
      <p:sp>
        <p:nvSpPr>
          <p:cNvPr id="4" name="Google Shape;116;p22">
            <a:extLst>
              <a:ext uri="{FF2B5EF4-FFF2-40B4-BE49-F238E27FC236}">
                <a16:creationId xmlns:a16="http://schemas.microsoft.com/office/drawing/2014/main" id="{AFDB463E-CF8C-45A9-81C9-100A5F6378D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2305238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17;p22">
            <a:extLst>
              <a:ext uri="{FF2B5EF4-FFF2-40B4-BE49-F238E27FC236}">
                <a16:creationId xmlns:a16="http://schemas.microsoft.com/office/drawing/2014/main" id="{9640E9A4-170E-4AB1-8F6F-3C971507BEF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2599447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18;p22">
            <a:extLst>
              <a:ext uri="{FF2B5EF4-FFF2-40B4-BE49-F238E27FC236}">
                <a16:creationId xmlns:a16="http://schemas.microsoft.com/office/drawing/2014/main" id="{B906AB97-BB22-4E95-848C-E76FF590C8A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2305238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19;p22">
            <a:extLst>
              <a:ext uri="{FF2B5EF4-FFF2-40B4-BE49-F238E27FC236}">
                <a16:creationId xmlns:a16="http://schemas.microsoft.com/office/drawing/2014/main" id="{ED0B0033-27FF-4368-BFEB-F89200D536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2599447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20;p22">
            <a:extLst>
              <a:ext uri="{FF2B5EF4-FFF2-40B4-BE49-F238E27FC236}">
                <a16:creationId xmlns:a16="http://schemas.microsoft.com/office/drawing/2014/main" id="{9607C5E1-DAE5-4D92-BD06-A3801386FE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2305238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121;p22">
            <a:extLst>
              <a:ext uri="{FF2B5EF4-FFF2-40B4-BE49-F238E27FC236}">
                <a16:creationId xmlns:a16="http://schemas.microsoft.com/office/drawing/2014/main" id="{C89901F2-9BF7-4C42-B7DF-477ED47819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2599447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122;p22">
            <a:extLst>
              <a:ext uri="{FF2B5EF4-FFF2-40B4-BE49-F238E27FC236}">
                <a16:creationId xmlns:a16="http://schemas.microsoft.com/office/drawing/2014/main" id="{55EB1AD2-DEDE-4BB2-9940-10FB60781D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3635334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123;p22">
            <a:extLst>
              <a:ext uri="{FF2B5EF4-FFF2-40B4-BE49-F238E27FC236}">
                <a16:creationId xmlns:a16="http://schemas.microsoft.com/office/drawing/2014/main" id="{95C8DEBC-1413-4E65-9D13-ECDDE7FE40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3929542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124;p22">
            <a:extLst>
              <a:ext uri="{FF2B5EF4-FFF2-40B4-BE49-F238E27FC236}">
                <a16:creationId xmlns:a16="http://schemas.microsoft.com/office/drawing/2014/main" id="{05925622-6B78-4357-9A5B-CCCE06315D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3635334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125;p22">
            <a:extLst>
              <a:ext uri="{FF2B5EF4-FFF2-40B4-BE49-F238E27FC236}">
                <a16:creationId xmlns:a16="http://schemas.microsoft.com/office/drawing/2014/main" id="{D0D6FDF8-398B-4256-BB9D-D8BDCB4EBB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3929542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126;p22">
            <a:extLst>
              <a:ext uri="{FF2B5EF4-FFF2-40B4-BE49-F238E27FC236}">
                <a16:creationId xmlns:a16="http://schemas.microsoft.com/office/drawing/2014/main" id="{6AFBB970-9D48-4B01-8985-F025A49556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3635334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127;p22">
            <a:extLst>
              <a:ext uri="{FF2B5EF4-FFF2-40B4-BE49-F238E27FC236}">
                <a16:creationId xmlns:a16="http://schemas.microsoft.com/office/drawing/2014/main" id="{43DD4DA8-2AE1-4D8C-BB4A-9CACBE8A78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3929542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299613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;p23">
            <a:extLst>
              <a:ext uri="{FF2B5EF4-FFF2-40B4-BE49-F238E27FC236}">
                <a16:creationId xmlns:a16="http://schemas.microsoft.com/office/drawing/2014/main" id="{DBB7105A-9B09-4443-AC1E-2C75D674E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9600" y="445029"/>
            <a:ext cx="4325102" cy="5726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34;p23">
            <a:extLst>
              <a:ext uri="{FF2B5EF4-FFF2-40B4-BE49-F238E27FC236}">
                <a16:creationId xmlns:a16="http://schemas.microsoft.com/office/drawing/2014/main" id="{BA0242E6-7350-4795-B4B9-6323C2C9E83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2022817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35;p23">
            <a:extLst>
              <a:ext uri="{FF2B5EF4-FFF2-40B4-BE49-F238E27FC236}">
                <a16:creationId xmlns:a16="http://schemas.microsoft.com/office/drawing/2014/main" id="{D2A3291C-43BA-43EC-B634-3E41538155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2317025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36;p23">
            <a:extLst>
              <a:ext uri="{FF2B5EF4-FFF2-40B4-BE49-F238E27FC236}">
                <a16:creationId xmlns:a16="http://schemas.microsoft.com/office/drawing/2014/main" id="{2E90B254-D147-45B0-BB5C-38522B4898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2022817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37;p23">
            <a:extLst>
              <a:ext uri="{FF2B5EF4-FFF2-40B4-BE49-F238E27FC236}">
                <a16:creationId xmlns:a16="http://schemas.microsoft.com/office/drawing/2014/main" id="{D856136B-7126-4C52-8984-5B5D9CC63C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2317025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38;p23">
            <a:extLst>
              <a:ext uri="{FF2B5EF4-FFF2-40B4-BE49-F238E27FC236}">
                <a16:creationId xmlns:a16="http://schemas.microsoft.com/office/drawing/2014/main" id="{2248DB11-5222-4980-963F-11072E2192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3352912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139;p23">
            <a:extLst>
              <a:ext uri="{FF2B5EF4-FFF2-40B4-BE49-F238E27FC236}">
                <a16:creationId xmlns:a16="http://schemas.microsoft.com/office/drawing/2014/main" id="{5E967454-7131-4632-A36D-5FCD3833EA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3647120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140;p23">
            <a:extLst>
              <a:ext uri="{FF2B5EF4-FFF2-40B4-BE49-F238E27FC236}">
                <a16:creationId xmlns:a16="http://schemas.microsoft.com/office/drawing/2014/main" id="{708F9A10-C722-4FD9-858E-CC87A5CBDD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3352912"/>
            <a:ext cx="2404798" cy="402299"/>
          </a:xfrm>
        </p:spPr>
        <p:txBody>
          <a:bodyPr anchor="b"/>
          <a:lstStyle>
            <a:lvl1pPr>
              <a:buNone/>
              <a:defRPr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141;p23">
            <a:extLst>
              <a:ext uri="{FF2B5EF4-FFF2-40B4-BE49-F238E27FC236}">
                <a16:creationId xmlns:a16="http://schemas.microsoft.com/office/drawing/2014/main" id="{A62B7470-F98D-462E-A97B-E32D24B808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3647120"/>
            <a:ext cx="2404798" cy="7040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142;p23">
            <a:extLst>
              <a:ext uri="{FF2B5EF4-FFF2-40B4-BE49-F238E27FC236}">
                <a16:creationId xmlns:a16="http://schemas.microsoft.com/office/drawing/2014/main" id="{11634FAB-4620-46C7-8306-F4E201735CD7}"/>
              </a:ext>
            </a:extLst>
          </p:cNvPr>
          <p:cNvSpPr/>
          <p:nvPr/>
        </p:nvSpPr>
        <p:spPr>
          <a:xfrm>
            <a:off x="0" y="4604095"/>
            <a:ext cx="9144000" cy="539404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21132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4">
            <a:extLst>
              <a:ext uri="{FF2B5EF4-FFF2-40B4-BE49-F238E27FC236}">
                <a16:creationId xmlns:a16="http://schemas.microsoft.com/office/drawing/2014/main" id="{71A4C438-0FB8-4BB9-AF7E-1AB63E57C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863952"/>
            <a:ext cx="2319000" cy="585298"/>
          </a:xfrm>
          <a:solidFill>
            <a:srgbClr val="FFFFFF"/>
          </a:solidFill>
        </p:spPr>
        <p:txBody>
          <a:bodyPr anchor="b" anchorCtr="1"/>
          <a:lstStyle>
            <a:lvl1pPr algn="ctr">
              <a:defRPr sz="28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45;p24">
            <a:extLst>
              <a:ext uri="{FF2B5EF4-FFF2-40B4-BE49-F238E27FC236}">
                <a16:creationId xmlns:a16="http://schemas.microsoft.com/office/drawing/2014/main" id="{0E604AAB-7585-4D04-A25A-35B998AFD8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1508046"/>
            <a:ext cx="2319000" cy="585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46;p24">
            <a:extLst>
              <a:ext uri="{FF2B5EF4-FFF2-40B4-BE49-F238E27FC236}">
                <a16:creationId xmlns:a16="http://schemas.microsoft.com/office/drawing/2014/main" id="{2281DA3E-C977-499C-AFB4-59022884FB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2495" y="863952"/>
            <a:ext cx="2319000" cy="585298"/>
          </a:xfrm>
          <a:solidFill>
            <a:srgbClr val="FFFFFF"/>
          </a:solidFill>
        </p:spPr>
        <p:txBody>
          <a:bodyPr anchor="b" anchorCtr="1"/>
          <a:lstStyle>
            <a:lvl1pPr algn="ctr">
              <a:defRPr sz="28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47;p24">
            <a:extLst>
              <a:ext uri="{FF2B5EF4-FFF2-40B4-BE49-F238E27FC236}">
                <a16:creationId xmlns:a16="http://schemas.microsoft.com/office/drawing/2014/main" id="{FB968E7F-611E-4655-A29F-867625FA0B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2495" y="1508046"/>
            <a:ext cx="2319000" cy="585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48;p24">
            <a:extLst>
              <a:ext uri="{FF2B5EF4-FFF2-40B4-BE49-F238E27FC236}">
                <a16:creationId xmlns:a16="http://schemas.microsoft.com/office/drawing/2014/main" id="{77583DBD-C897-42A8-BC5A-9D5AABD428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1895" y="863952"/>
            <a:ext cx="2319000" cy="585298"/>
          </a:xfrm>
          <a:solidFill>
            <a:srgbClr val="FFFFFF"/>
          </a:solidFill>
        </p:spPr>
        <p:txBody>
          <a:bodyPr anchor="b" anchorCtr="1"/>
          <a:lstStyle>
            <a:lvl1pPr algn="ctr">
              <a:defRPr sz="28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49;p24">
            <a:extLst>
              <a:ext uri="{FF2B5EF4-FFF2-40B4-BE49-F238E27FC236}">
                <a16:creationId xmlns:a16="http://schemas.microsoft.com/office/drawing/2014/main" id="{9F0CEAF4-305A-4020-BDF5-D319AD0E54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1895" y="1508046"/>
            <a:ext cx="2319000" cy="585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262761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25">
            <a:extLst>
              <a:ext uri="{FF2B5EF4-FFF2-40B4-BE49-F238E27FC236}">
                <a16:creationId xmlns:a16="http://schemas.microsoft.com/office/drawing/2014/main" id="{C2CEF79D-D5DB-4675-940C-573DEF055702}"/>
              </a:ext>
            </a:extLst>
          </p:cNvPr>
          <p:cNvSpPr/>
          <p:nvPr/>
        </p:nvSpPr>
        <p:spPr>
          <a:xfrm>
            <a:off x="274" y="2236604"/>
            <a:ext cx="9144000" cy="2906996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2;p25">
            <a:extLst>
              <a:ext uri="{FF2B5EF4-FFF2-40B4-BE49-F238E27FC236}">
                <a16:creationId xmlns:a16="http://schemas.microsoft.com/office/drawing/2014/main" id="{B22AF0EE-F29E-4496-AF78-670F6DF4173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2201" y="2234400"/>
            <a:ext cx="2408703" cy="170070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53;p25">
            <a:extLst>
              <a:ext uri="{FF2B5EF4-FFF2-40B4-BE49-F238E27FC236}">
                <a16:creationId xmlns:a16="http://schemas.microsoft.com/office/drawing/2014/main" id="{998B4025-084A-40FD-A015-C26A961E5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6097" y="1208397"/>
            <a:ext cx="2404798" cy="960001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363546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p28">
            <a:extLst>
              <a:ext uri="{FF2B5EF4-FFF2-40B4-BE49-F238E27FC236}">
                <a16:creationId xmlns:a16="http://schemas.microsoft.com/office/drawing/2014/main" id="{28D67024-9DAF-4DE4-8C01-56D4ADD0A70B}"/>
              </a:ext>
            </a:extLst>
          </p:cNvPr>
          <p:cNvSpPr/>
          <p:nvPr/>
        </p:nvSpPr>
        <p:spPr>
          <a:xfrm>
            <a:off x="4677521" y="-173"/>
            <a:ext cx="4466395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65;p28">
            <a:extLst>
              <a:ext uri="{FF2B5EF4-FFF2-40B4-BE49-F238E27FC236}">
                <a16:creationId xmlns:a16="http://schemas.microsoft.com/office/drawing/2014/main" id="{61E9BB98-FFE2-4821-8116-F25A97F8FD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12171" y="428323"/>
            <a:ext cx="3218697" cy="1106396"/>
          </a:xfrm>
        </p:spPr>
        <p:txBody>
          <a:bodyPr/>
          <a:lstStyle>
            <a:lvl1pPr>
              <a:defRPr sz="6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287903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196AFD15-24B1-427E-BB77-F54B81ACCBD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99681" y="0"/>
            <a:ext cx="5544318" cy="5143499"/>
          </a:xfrm>
          <a:solidFill>
            <a:srgbClr val="6F7985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95727-6F57-47E2-9A73-65EA17B700A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29333" y="1419633"/>
            <a:ext cx="2192219" cy="2304223"/>
          </a:xfrm>
          <a:solidFill>
            <a:srgbClr val="6F7985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9980713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6">
            <a:extLst>
              <a:ext uri="{FF2B5EF4-FFF2-40B4-BE49-F238E27FC236}">
                <a16:creationId xmlns:a16="http://schemas.microsoft.com/office/drawing/2014/main" id="{1F80565D-EF5A-45BA-BF6B-EC59DBC2B5E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82316" y="1504946"/>
            <a:ext cx="1269205" cy="2271717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" name="Marcador de posición de imagen 6">
            <a:extLst>
              <a:ext uri="{FF2B5EF4-FFF2-40B4-BE49-F238E27FC236}">
                <a16:creationId xmlns:a16="http://schemas.microsoft.com/office/drawing/2014/main" id="{DB6FB44C-BC09-40F8-8FE9-24E9B0599D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37397" y="1515663"/>
            <a:ext cx="1269205" cy="2271717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Marcador de posición de imagen 6">
            <a:extLst>
              <a:ext uri="{FF2B5EF4-FFF2-40B4-BE49-F238E27FC236}">
                <a16:creationId xmlns:a16="http://schemas.microsoft.com/office/drawing/2014/main" id="{424C7E96-C3A1-41DC-8D94-9FB7FC0A6C1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21227" y="1515663"/>
            <a:ext cx="1269205" cy="2271717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B74174-BDBF-4D75-AD72-F626E189AB9F}"/>
              </a:ext>
            </a:extLst>
          </p:cNvPr>
          <p:cNvSpPr/>
          <p:nvPr/>
        </p:nvSpPr>
        <p:spPr>
          <a:xfrm>
            <a:off x="0" y="4751322"/>
            <a:ext cx="2305495" cy="16437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18386C-18AD-440D-854F-CB77F75BC4A2}"/>
              </a:ext>
            </a:extLst>
          </p:cNvPr>
          <p:cNvSpPr/>
          <p:nvPr/>
        </p:nvSpPr>
        <p:spPr>
          <a:xfrm>
            <a:off x="6847594" y="4751322"/>
            <a:ext cx="2305495" cy="16437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2146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520627A-C58F-4120-977D-1F8814848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595438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3A4188C-2C82-4D31-A40C-89D83B7801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1B406D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342476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>
            <a:extLst>
              <a:ext uri="{FF2B5EF4-FFF2-40B4-BE49-F238E27FC236}">
                <a16:creationId xmlns:a16="http://schemas.microsoft.com/office/drawing/2014/main" id="{08D03EC7-9CD6-4963-B667-E02FA4C0DD23}"/>
              </a:ext>
            </a:extLst>
          </p:cNvPr>
          <p:cNvSpPr/>
          <p:nvPr/>
        </p:nvSpPr>
        <p:spPr>
          <a:xfrm>
            <a:off x="0" y="0"/>
            <a:ext cx="9144000" cy="317100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8;p4">
            <a:extLst>
              <a:ext uri="{FF2B5EF4-FFF2-40B4-BE49-F238E27FC236}">
                <a16:creationId xmlns:a16="http://schemas.microsoft.com/office/drawing/2014/main" id="{4F46987F-E3E5-43BC-9A42-BBF3768830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3296" y="997674"/>
            <a:ext cx="3657600" cy="1828800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endParaRPr lang="es-PE"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61F07699-6041-4046-A6ED-C840F67C1C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73296" y="320670"/>
            <a:ext cx="810295" cy="758997"/>
          </a:xfrm>
        </p:spPr>
        <p:txBody>
          <a:bodyPr anchor="ctr" anchorCtr="1"/>
          <a:lstStyle>
            <a:lvl1pPr algn="ctr">
              <a:defRPr sz="4000" b="1">
                <a:solidFill>
                  <a:srgbClr val="CABCB3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20;p4">
            <a:extLst>
              <a:ext uri="{FF2B5EF4-FFF2-40B4-BE49-F238E27FC236}">
                <a16:creationId xmlns:a16="http://schemas.microsoft.com/office/drawing/2014/main" id="{D957D2F3-C025-4E2F-9556-039C002BE0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73296" y="3823499"/>
            <a:ext cx="2807098" cy="66750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61865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AA19782-C98E-42F8-BFE1-5F80CDF4DD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1B406D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514E01-59DC-4271-A7E7-79A47896E77B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603048-9952-4734-8792-55C3B8FD71AE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D520076D-5B5F-48BC-A76A-1C45BB1A405D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9BF6FBF-4295-402F-8C97-663F201896AC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4058F30-0E9A-4E46-9189-60DC22313C7C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FBB41B7-B577-4413-993B-C96F40F4A278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D0F2A60-43AB-41A2-9A49-8683A1DEF5AA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FC4E6553-1159-4148-A131-5D54718C26F9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AAF969B0-70B2-4145-993C-A14ACEADDF4C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D0211A98-4D25-460B-87D9-FB9FB02EEB8E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F63F9107-625D-4411-9D2F-059923C18DC7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77C5F0A-4663-41E8-BB38-764C2BABE993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61FDBDA1-070B-4DA1-9EDA-51A9284411F8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757F8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F43CF3E-5EE9-4D6C-BB9A-35B12553314C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C2191882-A6C4-46D1-9637-204AE59182CF}"/>
              </a:ext>
            </a:extLst>
          </p:cNvPr>
          <p:cNvGrpSpPr/>
          <p:nvPr/>
        </p:nvGrpSpPr>
        <p:grpSpPr>
          <a:xfrm>
            <a:off x="2141936" y="972510"/>
            <a:ext cx="679343" cy="682764"/>
            <a:chOff x="2141936" y="972510"/>
            <a:chExt cx="679343" cy="682764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60F3278-F66C-4767-A42A-95E77EC7A380}"/>
                </a:ext>
              </a:extLst>
            </p:cNvPr>
            <p:cNvSpPr/>
            <p:nvPr/>
          </p:nvSpPr>
          <p:spPr>
            <a:xfrm rot="10799991">
              <a:off x="2724280" y="975939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C06A5EA6-0F0E-4BDB-962B-CE31F2056CD5}"/>
                </a:ext>
              </a:extLst>
            </p:cNvPr>
            <p:cNvSpPr/>
            <p:nvPr/>
          </p:nvSpPr>
          <p:spPr>
            <a:xfrm rot="5400013">
              <a:off x="2433104" y="681342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02C6B23-8614-4A0C-9171-FAC58FD7BCEE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8D16278F-D23F-4021-B249-64A66143BFE1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9D39288E-7361-4D68-A856-A99D9B8DF0EF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38982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0">
            <a:extLst>
              <a:ext uri="{FF2B5EF4-FFF2-40B4-BE49-F238E27FC236}">
                <a16:creationId xmlns:a16="http://schemas.microsoft.com/office/drawing/2014/main" id="{BD76674E-7B93-47DC-8DE4-D354656E8D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027" y="409523"/>
            <a:ext cx="3332997" cy="579601"/>
          </a:xfrm>
        </p:spPr>
        <p:txBody>
          <a:bodyPr/>
          <a:lstStyle>
            <a:lvl1pPr>
              <a:defRPr sz="3000"/>
            </a:lvl1pPr>
          </a:lstStyle>
          <a:p>
            <a:pPr lvl="0"/>
            <a:endParaRPr lang="es-PE"/>
          </a:p>
        </p:txBody>
      </p:sp>
      <p:pic>
        <p:nvPicPr>
          <p:cNvPr id="3" name="Entrada de lápiz 8">
            <a:extLst>
              <a:ext uri="{FF2B5EF4-FFF2-40B4-BE49-F238E27FC236}">
                <a16:creationId xmlns:a16="http://schemas.microsoft.com/office/drawing/2014/main" id="{CB81FE87-D19A-4418-9B71-66F20221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443" y="-279778"/>
            <a:ext cx="356" cy="3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10898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19">
            <a:extLst>
              <a:ext uri="{FF2B5EF4-FFF2-40B4-BE49-F238E27FC236}">
                <a16:creationId xmlns:a16="http://schemas.microsoft.com/office/drawing/2014/main" id="{E40C3C57-8B42-4607-BB35-F246C7F9722B}"/>
              </a:ext>
            </a:extLst>
          </p:cNvPr>
          <p:cNvSpPr/>
          <p:nvPr/>
        </p:nvSpPr>
        <p:spPr>
          <a:xfrm>
            <a:off x="0" y="201"/>
            <a:ext cx="4572000" cy="5143499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21499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9 f15 1"/>
              <a:gd name="f24" fmla="*/ f18 f15 1"/>
              <a:gd name="f25" fmla="min f22 f21"/>
              <a:gd name="f26" fmla="*/ f25 f4 1"/>
              <a:gd name="f27" fmla="*/ f26 1 100000"/>
              <a:gd name="f28" fmla="+- f18 0 f27"/>
              <a:gd name="f29" fmla="*/ f27 1 2"/>
              <a:gd name="f30" fmla="*/ f27 f15 1"/>
              <a:gd name="f31" fmla="+- f28 f18 0"/>
              <a:gd name="f32" fmla="*/ f29 f15 1"/>
              <a:gd name="f33" fmla="*/ f28 f15 1"/>
              <a:gd name="f34" fmla="*/ f31 1 2"/>
              <a:gd name="f35" fmla="*/ f3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32" r="f35" b="f23"/>
            <a:pathLst>
              <a:path>
                <a:moveTo>
                  <a:pt x="f20" y="f20"/>
                </a:moveTo>
                <a:lnTo>
                  <a:pt x="f33" y="f20"/>
                </a:lnTo>
                <a:lnTo>
                  <a:pt x="f24" y="f30"/>
                </a:lnTo>
                <a:lnTo>
                  <a:pt x="f24" y="f23"/>
                </a:lnTo>
                <a:lnTo>
                  <a:pt x="f20" y="f2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49;p19">
            <a:extLst>
              <a:ext uri="{FF2B5EF4-FFF2-40B4-BE49-F238E27FC236}">
                <a16:creationId xmlns:a16="http://schemas.microsoft.com/office/drawing/2014/main" id="{6D0232D7-4BF6-446F-B6A4-1C20766885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027" y="2225549"/>
            <a:ext cx="1921501" cy="1115403"/>
          </a:xfrm>
        </p:spPr>
        <p:txBody>
          <a:bodyPr anchor="b"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0C346488-29CF-4E3E-9E07-36B5E59B41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027" y="3450497"/>
            <a:ext cx="2722196" cy="785103"/>
          </a:xfrm>
        </p:spPr>
        <p:txBody>
          <a:bodyPr/>
          <a:lstStyle>
            <a:lvl1pPr>
              <a:buNone/>
              <a:defRPr sz="1400"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51;p19">
            <a:extLst>
              <a:ext uri="{FF2B5EF4-FFF2-40B4-BE49-F238E27FC236}">
                <a16:creationId xmlns:a16="http://schemas.microsoft.com/office/drawing/2014/main" id="{D568E2BB-377E-4E5F-B117-AC832320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027" y="409523"/>
            <a:ext cx="2844597" cy="587995"/>
          </a:xfrm>
        </p:spPr>
        <p:txBody>
          <a:bodyPr/>
          <a:lstStyle>
            <a:lvl1pPr>
              <a:defRPr sz="3000">
                <a:solidFill>
                  <a:srgbClr val="F3F3F3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6494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5">
            <a:extLst>
              <a:ext uri="{FF2B5EF4-FFF2-40B4-BE49-F238E27FC236}">
                <a16:creationId xmlns:a16="http://schemas.microsoft.com/office/drawing/2014/main" id="{F0A68DDE-DB7D-4410-B8E0-26E4D63AFAF1}"/>
              </a:ext>
            </a:extLst>
          </p:cNvPr>
          <p:cNvSpPr/>
          <p:nvPr/>
        </p:nvSpPr>
        <p:spPr>
          <a:xfrm>
            <a:off x="0" y="0"/>
            <a:ext cx="9144000" cy="1801797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3;p5">
            <a:extLst>
              <a:ext uri="{FF2B5EF4-FFF2-40B4-BE49-F238E27FC236}">
                <a16:creationId xmlns:a16="http://schemas.microsoft.com/office/drawing/2014/main" id="{3F652ED1-6330-4FCE-9DEB-29038D260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445029"/>
            <a:ext cx="7717801" cy="905402"/>
          </a:xfrm>
        </p:spPr>
        <p:txBody>
          <a:bodyPr/>
          <a:lstStyle>
            <a:lvl1pPr>
              <a:defRPr b="1"/>
            </a:lvl1pPr>
          </a:lstStyle>
          <a:p>
            <a:pPr lvl="0"/>
            <a:endParaRPr lang="es-PE"/>
          </a:p>
        </p:txBody>
      </p:sp>
      <p:sp>
        <p:nvSpPr>
          <p:cNvPr id="4" name="Google Shape;24;p5">
            <a:extLst>
              <a:ext uri="{FF2B5EF4-FFF2-40B4-BE49-F238E27FC236}">
                <a16:creationId xmlns:a16="http://schemas.microsoft.com/office/drawing/2014/main" id="{72628E31-CF37-4D41-919B-912DF31AEE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75597" y="2289986"/>
            <a:ext cx="6592796" cy="2194495"/>
          </a:xfrm>
        </p:spPr>
        <p:txBody>
          <a:bodyPr/>
          <a:lstStyle>
            <a:lvl1pPr indent="-317497">
              <a:buClr>
                <a:srgbClr val="FFFFFF"/>
              </a:buClr>
              <a:buSzPts val="1400"/>
              <a:buFont typeface="Karla"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75565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;p6">
            <a:extLst>
              <a:ext uri="{FF2B5EF4-FFF2-40B4-BE49-F238E27FC236}">
                <a16:creationId xmlns:a16="http://schemas.microsoft.com/office/drawing/2014/main" id="{C625EE37-DC83-427C-A0DD-B87EA5B7AC8C}"/>
              </a:ext>
            </a:extLst>
          </p:cNvPr>
          <p:cNvSpPr/>
          <p:nvPr/>
        </p:nvSpPr>
        <p:spPr>
          <a:xfrm>
            <a:off x="0" y="0"/>
            <a:ext cx="9144000" cy="2571896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1;p6">
            <a:extLst>
              <a:ext uri="{FF2B5EF4-FFF2-40B4-BE49-F238E27FC236}">
                <a16:creationId xmlns:a16="http://schemas.microsoft.com/office/drawing/2014/main" id="{3F0343D4-277B-4016-B9DE-220B2F1A21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9898" y="670502"/>
            <a:ext cx="3017401" cy="1234504"/>
          </a:xfrm>
        </p:spPr>
        <p:txBody>
          <a:bodyPr anchorCtr="1"/>
          <a:lstStyle>
            <a:lvl1pPr algn="ctr">
              <a:defRPr b="1"/>
            </a:lvl1pPr>
          </a:lstStyle>
          <a:p>
            <a:pPr lvl="0"/>
            <a:endParaRPr lang="es-PE"/>
          </a:p>
        </p:txBody>
      </p:sp>
      <p:sp>
        <p:nvSpPr>
          <p:cNvPr id="4" name="Google Shape;32;p6">
            <a:extLst>
              <a:ext uri="{FF2B5EF4-FFF2-40B4-BE49-F238E27FC236}">
                <a16:creationId xmlns:a16="http://schemas.microsoft.com/office/drawing/2014/main" id="{70948693-F964-47CA-B139-782AAFDBFB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24006" y="3097072"/>
            <a:ext cx="2121298" cy="420596"/>
          </a:xfrm>
        </p:spPr>
        <p:txBody>
          <a:bodyPr anchor="b" anchorCtr="1"/>
          <a:lstStyle>
            <a:lvl1pPr algn="ctr"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3;p6">
            <a:extLst>
              <a:ext uri="{FF2B5EF4-FFF2-40B4-BE49-F238E27FC236}">
                <a16:creationId xmlns:a16="http://schemas.microsoft.com/office/drawing/2014/main" id="{81CA13CF-A608-4A47-AE19-038FFA9CFF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7304" y="3452774"/>
            <a:ext cx="3017401" cy="1206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34;p6">
            <a:extLst>
              <a:ext uri="{FF2B5EF4-FFF2-40B4-BE49-F238E27FC236}">
                <a16:creationId xmlns:a16="http://schemas.microsoft.com/office/drawing/2014/main" id="{93C79B6B-3017-4A91-93AC-5F7BAB4AE6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98695" y="3097072"/>
            <a:ext cx="2121298" cy="420596"/>
          </a:xfrm>
        </p:spPr>
        <p:txBody>
          <a:bodyPr anchor="b" anchorCtr="1"/>
          <a:lstStyle>
            <a:lvl1pPr algn="ctr"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35;p6">
            <a:extLst>
              <a:ext uri="{FF2B5EF4-FFF2-40B4-BE49-F238E27FC236}">
                <a16:creationId xmlns:a16="http://schemas.microsoft.com/office/drawing/2014/main" id="{3B41FBA5-81C3-4897-8C5B-EDEDBC6545E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49294" y="3452774"/>
            <a:ext cx="3017401" cy="1206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7975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TWO_COLUM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7">
            <a:extLst>
              <a:ext uri="{FF2B5EF4-FFF2-40B4-BE49-F238E27FC236}">
                <a16:creationId xmlns:a16="http://schemas.microsoft.com/office/drawing/2014/main" id="{420E65E1-5906-46DA-BB11-A85753572C47}"/>
              </a:ext>
            </a:extLst>
          </p:cNvPr>
          <p:cNvSpPr/>
          <p:nvPr/>
        </p:nvSpPr>
        <p:spPr>
          <a:xfrm flipH="1">
            <a:off x="3513600" y="0"/>
            <a:ext cx="5630399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8;p7">
            <a:extLst>
              <a:ext uri="{FF2B5EF4-FFF2-40B4-BE49-F238E27FC236}">
                <a16:creationId xmlns:a16="http://schemas.microsoft.com/office/drawing/2014/main" id="{AA8C14B5-43B8-4FDA-BDE0-C727E2B9A0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01073" y="3005678"/>
            <a:ext cx="1901997" cy="694797"/>
          </a:xfrm>
        </p:spPr>
        <p:txBody>
          <a:bodyPr anchor="b" anchorCtr="1"/>
          <a:lstStyle>
            <a:lvl1pPr algn="ctr"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9;p7">
            <a:extLst>
              <a:ext uri="{FF2B5EF4-FFF2-40B4-BE49-F238E27FC236}">
                <a16:creationId xmlns:a16="http://schemas.microsoft.com/office/drawing/2014/main" id="{60815E1F-01E0-4E1B-8D62-27FDD55733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01073" y="3634804"/>
            <a:ext cx="1901997" cy="969300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40;p7">
            <a:extLst>
              <a:ext uri="{FF2B5EF4-FFF2-40B4-BE49-F238E27FC236}">
                <a16:creationId xmlns:a16="http://schemas.microsoft.com/office/drawing/2014/main" id="{BDCAD7E1-ED22-4BCA-B3C2-A2BEECFA39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1941152"/>
            <a:ext cx="2578498" cy="1261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41;p7">
            <a:extLst>
              <a:ext uri="{FF2B5EF4-FFF2-40B4-BE49-F238E27FC236}">
                <a16:creationId xmlns:a16="http://schemas.microsoft.com/office/drawing/2014/main" id="{2444F008-4D37-4EC5-9FAB-1E18D64A7D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28944" y="3005678"/>
            <a:ext cx="1901997" cy="694797"/>
          </a:xfrm>
        </p:spPr>
        <p:txBody>
          <a:bodyPr anchor="b" anchorCtr="1"/>
          <a:lstStyle>
            <a:lvl1pPr algn="ctr">
              <a:buNone/>
              <a:defRPr sz="1800" b="1">
                <a:latin typeface="Josefin Sans"/>
                <a:ea typeface="Josefin Sans"/>
                <a:cs typeface="Josefin Sans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2;p7">
            <a:extLst>
              <a:ext uri="{FF2B5EF4-FFF2-40B4-BE49-F238E27FC236}">
                <a16:creationId xmlns:a16="http://schemas.microsoft.com/office/drawing/2014/main" id="{4AAE13F4-B708-4DE3-A03A-4681034091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28944" y="3634804"/>
            <a:ext cx="1901997" cy="969300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67853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8">
            <a:extLst>
              <a:ext uri="{FF2B5EF4-FFF2-40B4-BE49-F238E27FC236}">
                <a16:creationId xmlns:a16="http://schemas.microsoft.com/office/drawing/2014/main" id="{FF6E33CB-0005-4D22-A9DB-C889126FA0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endParaRPr lang="es-PE"/>
          </a:p>
        </p:txBody>
      </p:sp>
      <p:sp>
        <p:nvSpPr>
          <p:cNvPr id="3" name="Google Shape;45;p8">
            <a:extLst>
              <a:ext uri="{FF2B5EF4-FFF2-40B4-BE49-F238E27FC236}">
                <a16:creationId xmlns:a16="http://schemas.microsoft.com/office/drawing/2014/main" id="{72802459-7A0A-4549-9575-F16FEF4D5F12}"/>
              </a:ext>
            </a:extLst>
          </p:cNvPr>
          <p:cNvSpPr/>
          <p:nvPr/>
        </p:nvSpPr>
        <p:spPr>
          <a:xfrm>
            <a:off x="0" y="0"/>
            <a:ext cx="9144000" cy="141000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0985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9">
            <a:extLst>
              <a:ext uri="{FF2B5EF4-FFF2-40B4-BE49-F238E27FC236}">
                <a16:creationId xmlns:a16="http://schemas.microsoft.com/office/drawing/2014/main" id="{C3E676C7-BE55-47BF-B7DB-D56204E63A10}"/>
              </a:ext>
            </a:extLst>
          </p:cNvPr>
          <p:cNvSpPr/>
          <p:nvPr/>
        </p:nvSpPr>
        <p:spPr>
          <a:xfrm>
            <a:off x="4677521" y="-173"/>
            <a:ext cx="4466697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8;p9">
            <a:extLst>
              <a:ext uri="{FF2B5EF4-FFF2-40B4-BE49-F238E27FC236}">
                <a16:creationId xmlns:a16="http://schemas.microsoft.com/office/drawing/2014/main" id="{1BEB8FCA-641E-4732-B8EC-CB88CFEED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445029"/>
            <a:ext cx="2633398" cy="164580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9;p9">
            <a:extLst>
              <a:ext uri="{FF2B5EF4-FFF2-40B4-BE49-F238E27FC236}">
                <a16:creationId xmlns:a16="http://schemas.microsoft.com/office/drawing/2014/main" id="{D99DB8B3-E931-44B9-8527-DA84DB8CC6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94324" y="3390604"/>
            <a:ext cx="2679301" cy="12161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4308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10">
            <a:extLst>
              <a:ext uri="{FF2B5EF4-FFF2-40B4-BE49-F238E27FC236}">
                <a16:creationId xmlns:a16="http://schemas.microsoft.com/office/drawing/2014/main" id="{9990A166-C878-4237-B4E8-F8BB84D8E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5828" y="2415396"/>
            <a:ext cx="3337495" cy="9144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2;p10">
            <a:extLst>
              <a:ext uri="{FF2B5EF4-FFF2-40B4-BE49-F238E27FC236}">
                <a16:creationId xmlns:a16="http://schemas.microsoft.com/office/drawing/2014/main" id="{974E1588-E0BA-4BA2-9FCA-A6508F8802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05828" y="3390604"/>
            <a:ext cx="3337495" cy="12161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53;p10">
            <a:extLst>
              <a:ext uri="{FF2B5EF4-FFF2-40B4-BE49-F238E27FC236}">
                <a16:creationId xmlns:a16="http://schemas.microsoft.com/office/drawing/2014/main" id="{CD55A6F2-58EA-4C44-8628-15B9AA8E22D0}"/>
              </a:ext>
            </a:extLst>
          </p:cNvPr>
          <p:cNvSpPr/>
          <p:nvPr/>
        </p:nvSpPr>
        <p:spPr>
          <a:xfrm>
            <a:off x="0" y="0"/>
            <a:ext cx="713103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54;p10">
            <a:extLst>
              <a:ext uri="{FF2B5EF4-FFF2-40B4-BE49-F238E27FC236}">
                <a16:creationId xmlns:a16="http://schemas.microsoft.com/office/drawing/2014/main" id="{6E31A9F1-1D0C-4BB0-B05E-CF4B8619DEAD}"/>
              </a:ext>
            </a:extLst>
          </p:cNvPr>
          <p:cNvGrpSpPr/>
          <p:nvPr/>
        </p:nvGrpSpPr>
        <p:grpSpPr>
          <a:xfrm>
            <a:off x="1208233" y="539404"/>
            <a:ext cx="1400540" cy="574325"/>
            <a:chOff x="1208233" y="539404"/>
            <a:chExt cx="1400540" cy="574325"/>
          </a:xfrm>
        </p:grpSpPr>
        <p:sp>
          <p:nvSpPr>
            <p:cNvPr id="6" name="Google Shape;55;p10">
              <a:extLst>
                <a:ext uri="{FF2B5EF4-FFF2-40B4-BE49-F238E27FC236}">
                  <a16:creationId xmlns:a16="http://schemas.microsoft.com/office/drawing/2014/main" id="{0EE8EE23-99B4-4A91-8906-7FC47A8254CE}"/>
                </a:ext>
              </a:extLst>
            </p:cNvPr>
            <p:cNvSpPr/>
            <p:nvPr/>
          </p:nvSpPr>
          <p:spPr>
            <a:xfrm>
              <a:off x="1208233" y="539404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6;p10">
              <a:extLst>
                <a:ext uri="{FF2B5EF4-FFF2-40B4-BE49-F238E27FC236}">
                  <a16:creationId xmlns:a16="http://schemas.microsoft.com/office/drawing/2014/main" id="{2C1FED8D-F0EF-4731-A71E-1D5299B66637}"/>
                </a:ext>
              </a:extLst>
            </p:cNvPr>
            <p:cNvSpPr/>
            <p:nvPr/>
          </p:nvSpPr>
          <p:spPr>
            <a:xfrm>
              <a:off x="1208233" y="789127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7;p10">
              <a:extLst>
                <a:ext uri="{FF2B5EF4-FFF2-40B4-BE49-F238E27FC236}">
                  <a16:creationId xmlns:a16="http://schemas.microsoft.com/office/drawing/2014/main" id="{44E08DDA-709F-48AB-B7AF-649926EDCC78}"/>
                </a:ext>
              </a:extLst>
            </p:cNvPr>
            <p:cNvSpPr/>
            <p:nvPr/>
          </p:nvSpPr>
          <p:spPr>
            <a:xfrm>
              <a:off x="1208233" y="1038868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1745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FB835F1-3410-4935-A832-1F0C8EDAB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445029"/>
            <a:ext cx="7717801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197897F7-F8A9-48AA-9C9B-952848E411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103" y="1152473"/>
            <a:ext cx="7717801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400" b="0" i="0" u="none" strike="noStrike" kern="0" cap="none" spc="0" baseline="0">
          <a:solidFill>
            <a:srgbClr val="44546A"/>
          </a:solidFill>
          <a:uFillTx/>
          <a:latin typeface="Josefin Sans"/>
          <a:ea typeface="Josefin Sans"/>
          <a:cs typeface="Josefin Sans"/>
        </a:defRPr>
      </a:lvl1pPr>
    </p:titleStyle>
    <p:bodyStyle>
      <a:lvl1pPr marL="457200" marR="0" lvl="0" indent="-330198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44546A"/>
        </a:buClr>
        <a:buSzPts val="1600"/>
        <a:buFont typeface="IBM Plex Sans"/>
        <a:buChar char="●"/>
        <a:tabLst/>
        <a:defRPr lang="es-PE" sz="1600" b="0" i="0" u="none" strike="noStrike" kern="0" cap="none" spc="0" baseline="0">
          <a:solidFill>
            <a:srgbClr val="44546A"/>
          </a:solidFill>
          <a:uFillTx/>
          <a:latin typeface="IBM Plex Sans"/>
          <a:ea typeface="IBM Plex Sans"/>
          <a:cs typeface="IBM Plex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ndera blanca y azul en el poste">
            <a:extLst>
              <a:ext uri="{FF2B5EF4-FFF2-40B4-BE49-F238E27FC236}">
                <a16:creationId xmlns:a16="http://schemas.microsoft.com/office/drawing/2014/main" id="{4C6B9B88-CAFB-436A-A4A2-93A34E8EFB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3">
            <a:extLst>
              <a:ext uri="{FF2B5EF4-FFF2-40B4-BE49-F238E27FC236}">
                <a16:creationId xmlns:a16="http://schemas.microsoft.com/office/drawing/2014/main" id="{10F64375-D206-4BB7-9496-CFD1CAFB0BAF}"/>
              </a:ext>
            </a:extLst>
          </p:cNvPr>
          <p:cNvSpPr/>
          <p:nvPr/>
        </p:nvSpPr>
        <p:spPr>
          <a:xfrm>
            <a:off x="71716" y="107579"/>
            <a:ext cx="9000567" cy="4912659"/>
          </a:xfrm>
          <a:prstGeom prst="rect">
            <a:avLst/>
          </a:prstGeom>
          <a:solidFill>
            <a:srgbClr val="000000">
              <a:alpha val="44000"/>
            </a:srgbClr>
          </a:solidFill>
          <a:ln w="3810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175;p31">
            <a:extLst>
              <a:ext uri="{FF2B5EF4-FFF2-40B4-BE49-F238E27FC236}">
                <a16:creationId xmlns:a16="http://schemas.microsoft.com/office/drawing/2014/main" id="{4A829892-519A-4278-930B-063AF92DF9C4}"/>
              </a:ext>
            </a:extLst>
          </p:cNvPr>
          <p:cNvSpPr/>
          <p:nvPr/>
        </p:nvSpPr>
        <p:spPr>
          <a:xfrm rot="16200004">
            <a:off x="1206697" y="1815313"/>
            <a:ext cx="2580701" cy="205217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75;p31">
            <a:extLst>
              <a:ext uri="{FF2B5EF4-FFF2-40B4-BE49-F238E27FC236}">
                <a16:creationId xmlns:a16="http://schemas.microsoft.com/office/drawing/2014/main" id="{FBA03574-F2C5-48CE-B51D-87BEA168F561}"/>
              </a:ext>
            </a:extLst>
          </p:cNvPr>
          <p:cNvSpPr/>
          <p:nvPr/>
        </p:nvSpPr>
        <p:spPr>
          <a:xfrm rot="16200004">
            <a:off x="5368269" y="1803581"/>
            <a:ext cx="2580701" cy="205217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75;p31">
            <a:extLst>
              <a:ext uri="{FF2B5EF4-FFF2-40B4-BE49-F238E27FC236}">
                <a16:creationId xmlns:a16="http://schemas.microsoft.com/office/drawing/2014/main" id="{52B4F426-52ED-4961-9C0B-271097033DE6}"/>
              </a:ext>
            </a:extLst>
          </p:cNvPr>
          <p:cNvSpPr/>
          <p:nvPr/>
        </p:nvSpPr>
        <p:spPr>
          <a:xfrm rot="16200004">
            <a:off x="3247852" y="1735344"/>
            <a:ext cx="2580701" cy="218865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76;p31">
            <a:extLst>
              <a:ext uri="{FF2B5EF4-FFF2-40B4-BE49-F238E27FC236}">
                <a16:creationId xmlns:a16="http://schemas.microsoft.com/office/drawing/2014/main" id="{763D601C-C85F-4070-A573-86FA56015134}"/>
              </a:ext>
            </a:extLst>
          </p:cNvPr>
          <p:cNvSpPr/>
          <p:nvPr/>
        </p:nvSpPr>
        <p:spPr>
          <a:xfrm>
            <a:off x="1472348" y="2027553"/>
            <a:ext cx="6200400" cy="16121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77;p31">
            <a:extLst>
              <a:ext uri="{FF2B5EF4-FFF2-40B4-BE49-F238E27FC236}">
                <a16:creationId xmlns:a16="http://schemas.microsoft.com/office/drawing/2014/main" id="{0F5FB93B-5864-4AAC-9718-85900BBA11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27246" y="2488548"/>
            <a:ext cx="5689195" cy="1265703"/>
          </a:xfrm>
        </p:spPr>
        <p:txBody>
          <a:bodyPr/>
          <a:lstStyle/>
          <a:p>
            <a:pPr lvl="0"/>
            <a:r>
              <a:rPr lang="es-PE" sz="6600" b="1"/>
              <a:t>GUATEMALA</a:t>
            </a:r>
          </a:p>
        </p:txBody>
      </p:sp>
      <p:sp>
        <p:nvSpPr>
          <p:cNvPr id="9" name="Google Shape;178;p31">
            <a:extLst>
              <a:ext uri="{FF2B5EF4-FFF2-40B4-BE49-F238E27FC236}">
                <a16:creationId xmlns:a16="http://schemas.microsoft.com/office/drawing/2014/main" id="{873C54AE-DDBF-4E7F-8B6E-59CF84E89E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81598" y="3674973"/>
            <a:ext cx="3904204" cy="420596"/>
          </a:xfrm>
        </p:spPr>
        <p:txBody>
          <a:bodyPr/>
          <a:lstStyle/>
          <a:p>
            <a:pPr marL="0" lvl="0" indent="0"/>
            <a:r>
              <a:rPr lang="en-US" sz="1400" b="1"/>
              <a:t>Free Template</a:t>
            </a:r>
            <a:endParaRPr lang="en-US" sz="1200" b="1">
              <a:latin typeface="Josefin Sans"/>
            </a:endParaRPr>
          </a:p>
        </p:txBody>
      </p:sp>
      <p:grpSp>
        <p:nvGrpSpPr>
          <p:cNvPr id="10" name="Google Shape;180;p31">
            <a:extLst>
              <a:ext uri="{FF2B5EF4-FFF2-40B4-BE49-F238E27FC236}">
                <a16:creationId xmlns:a16="http://schemas.microsoft.com/office/drawing/2014/main" id="{86E349D2-A5C2-4D0F-8598-F477D0E99021}"/>
              </a:ext>
            </a:extLst>
          </p:cNvPr>
          <p:cNvGrpSpPr/>
          <p:nvPr/>
        </p:nvGrpSpPr>
        <p:grpSpPr>
          <a:xfrm>
            <a:off x="2511847" y="2381381"/>
            <a:ext cx="4121402" cy="0"/>
            <a:chOff x="2511847" y="2381381"/>
            <a:chExt cx="4121402" cy="0"/>
          </a:xfrm>
        </p:grpSpPr>
        <p:cxnSp>
          <p:nvCxnSpPr>
            <p:cNvPr id="11" name="Google Shape;181;p31">
              <a:extLst>
                <a:ext uri="{FF2B5EF4-FFF2-40B4-BE49-F238E27FC236}">
                  <a16:creationId xmlns:a16="http://schemas.microsoft.com/office/drawing/2014/main" id="{D6A1651E-D4CE-44B3-8D17-D893D00BD6A3}"/>
                </a:ext>
              </a:extLst>
            </p:cNvPr>
            <p:cNvCxnSpPr/>
            <p:nvPr/>
          </p:nvCxnSpPr>
          <p:spPr>
            <a:xfrm>
              <a:off x="2511847" y="2381381"/>
              <a:ext cx="294903" cy="0"/>
            </a:xfrm>
            <a:prstGeom prst="straightConnector1">
              <a:avLst/>
            </a:prstGeom>
            <a:noFill/>
            <a:ln w="19046" cap="flat">
              <a:solidFill>
                <a:srgbClr val="E2D5CC"/>
              </a:solidFill>
              <a:prstDash val="solid"/>
              <a:round/>
            </a:ln>
          </p:spPr>
        </p:cxnSp>
        <p:cxnSp>
          <p:nvCxnSpPr>
            <p:cNvPr id="12" name="Google Shape;182;p31">
              <a:extLst>
                <a:ext uri="{FF2B5EF4-FFF2-40B4-BE49-F238E27FC236}">
                  <a16:creationId xmlns:a16="http://schemas.microsoft.com/office/drawing/2014/main" id="{BCB27826-2029-465A-B907-C015D4992DEF}"/>
                </a:ext>
              </a:extLst>
            </p:cNvPr>
            <p:cNvCxnSpPr/>
            <p:nvPr/>
          </p:nvCxnSpPr>
          <p:spPr>
            <a:xfrm>
              <a:off x="6338346" y="2381381"/>
              <a:ext cx="294903" cy="0"/>
            </a:xfrm>
            <a:prstGeom prst="straightConnector1">
              <a:avLst/>
            </a:prstGeom>
            <a:noFill/>
            <a:ln w="19046" cap="flat">
              <a:solidFill>
                <a:srgbClr val="E2D5CC"/>
              </a:solidFill>
              <a:prstDash val="solid"/>
              <a:round/>
            </a:ln>
          </p:spPr>
        </p:cxnSp>
      </p:grpSp>
      <p:sp>
        <p:nvSpPr>
          <p:cNvPr id="13" name="Google Shape;178;p31">
            <a:extLst>
              <a:ext uri="{FF2B5EF4-FFF2-40B4-BE49-F238E27FC236}">
                <a16:creationId xmlns:a16="http://schemas.microsoft.com/office/drawing/2014/main" id="{1B3E8D17-B0DE-4FB4-BCD6-0B3171EFD8D8}"/>
              </a:ext>
            </a:extLst>
          </p:cNvPr>
          <p:cNvSpPr txBox="1"/>
          <p:nvPr/>
        </p:nvSpPr>
        <p:spPr>
          <a:xfrm>
            <a:off x="2619746" y="4149858"/>
            <a:ext cx="3904204" cy="420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FFF"/>
                </a:solidFill>
                <a:uFillTx/>
                <a:latin typeface="IBM Plex Sans"/>
                <a:ea typeface="IBM Plex Sans"/>
                <a:cs typeface="IBM Plex Sans"/>
              </a:rPr>
              <a:t>Here is where your presentation begins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Josefin Sans"/>
              <a:ea typeface="Josefin Sans"/>
              <a:cs typeface="Josefin Sans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AE3A4CB8-74B9-48C6-AA2C-2C5D36D60B39}"/>
              </a:ext>
            </a:extLst>
          </p:cNvPr>
          <p:cNvSpPr txBox="1"/>
          <p:nvPr/>
        </p:nvSpPr>
        <p:spPr>
          <a:xfrm>
            <a:off x="2419191" y="2045933"/>
            <a:ext cx="4305324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sng" strike="noStrike" kern="0" cap="none" spc="0" baseline="0">
                <a:solidFill>
                  <a:srgbClr val="204569"/>
                </a:solidFill>
                <a:uFillTx/>
                <a:latin typeface="Josefin Sans" pitchFamily="2"/>
                <a:ea typeface="Arial"/>
                <a:cs typeface="Arial"/>
              </a:rPr>
              <a:t>National Holidays</a:t>
            </a: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1F6045DE-1293-4B91-8E06-FE39F42952E5}"/>
              </a:ext>
            </a:extLst>
          </p:cNvPr>
          <p:cNvSpPr txBox="1"/>
          <p:nvPr/>
        </p:nvSpPr>
        <p:spPr>
          <a:xfrm>
            <a:off x="3696699" y="4676845"/>
            <a:ext cx="1674001" cy="246220"/>
          </a:xfrm>
          <a:prstGeom prst="rect">
            <a:avLst/>
          </a:prstGeom>
          <a:solidFill>
            <a:srgbClr val="FFFFFF">
              <a:alpha val="38000"/>
            </a:srgbClr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mbo 37">
            <a:extLst>
              <a:ext uri="{FF2B5EF4-FFF2-40B4-BE49-F238E27FC236}">
                <a16:creationId xmlns:a16="http://schemas.microsoft.com/office/drawing/2014/main" id="{BDD76C1F-55D8-4CB4-A644-CD264C787593}"/>
              </a:ext>
            </a:extLst>
          </p:cNvPr>
          <p:cNvSpPr/>
          <p:nvPr/>
        </p:nvSpPr>
        <p:spPr>
          <a:xfrm>
            <a:off x="805293" y="-14758"/>
            <a:ext cx="7712241" cy="516866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94;p40">
            <a:extLst>
              <a:ext uri="{FF2B5EF4-FFF2-40B4-BE49-F238E27FC236}">
                <a16:creationId xmlns:a16="http://schemas.microsoft.com/office/drawing/2014/main" id="{C0949C42-98A9-424A-B122-FD74B4751F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A </a:t>
            </a:r>
            <a:r>
              <a:rPr lang="en-US" b="1">
                <a:solidFill>
                  <a:srgbClr val="00B0F0"/>
                </a:solidFill>
              </a:rPr>
              <a:t>PICTURE</a:t>
            </a:r>
            <a:r>
              <a:rPr lang="en-US" b="1"/>
              <a:t> ALWAYS </a:t>
            </a:r>
            <a:r>
              <a:rPr lang="en-US" b="1">
                <a:solidFill>
                  <a:srgbClr val="00B0F0"/>
                </a:solidFill>
              </a:rPr>
              <a:t>REINFORCES</a:t>
            </a:r>
            <a:r>
              <a:rPr lang="en-US" b="1"/>
              <a:t> THE CONCEPT</a:t>
            </a:r>
          </a:p>
        </p:txBody>
      </p:sp>
      <p:sp>
        <p:nvSpPr>
          <p:cNvPr id="4" name="Google Shape;295;p40">
            <a:extLst>
              <a:ext uri="{FF2B5EF4-FFF2-40B4-BE49-F238E27FC236}">
                <a16:creationId xmlns:a16="http://schemas.microsoft.com/office/drawing/2014/main" id="{A8647B91-08B3-4619-9F63-F74DB06C81F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3685150"/>
            <a:ext cx="2679301" cy="12161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Images reveal large amounts of data, so remember: use an image instead of long texts</a:t>
            </a:r>
          </a:p>
        </p:txBody>
      </p:sp>
      <p:grpSp>
        <p:nvGrpSpPr>
          <p:cNvPr id="5" name="Google Shape;296;p40">
            <a:extLst>
              <a:ext uri="{FF2B5EF4-FFF2-40B4-BE49-F238E27FC236}">
                <a16:creationId xmlns:a16="http://schemas.microsoft.com/office/drawing/2014/main" id="{0EAB2678-6C00-49F2-A04C-27DF7EFB5256}"/>
              </a:ext>
            </a:extLst>
          </p:cNvPr>
          <p:cNvGrpSpPr/>
          <p:nvPr/>
        </p:nvGrpSpPr>
        <p:grpSpPr>
          <a:xfrm>
            <a:off x="805293" y="2848721"/>
            <a:ext cx="1890640" cy="407904"/>
            <a:chOff x="805293" y="2848721"/>
            <a:chExt cx="1890640" cy="407904"/>
          </a:xfrm>
        </p:grpSpPr>
        <p:sp>
          <p:nvSpPr>
            <p:cNvPr id="6" name="Google Shape;297;p40">
              <a:extLst>
                <a:ext uri="{FF2B5EF4-FFF2-40B4-BE49-F238E27FC236}">
                  <a16:creationId xmlns:a16="http://schemas.microsoft.com/office/drawing/2014/main" id="{6D0869F4-0469-4EC4-83EB-E5CDCBD429F3}"/>
                </a:ext>
              </a:extLst>
            </p:cNvPr>
            <p:cNvSpPr/>
            <p:nvPr/>
          </p:nvSpPr>
          <p:spPr>
            <a:xfrm>
              <a:off x="805293" y="2848721"/>
              <a:ext cx="1890640" cy="67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87"/>
                <a:gd name="f4" fmla="val 2227"/>
                <a:gd name="f5" fmla="val 739"/>
                <a:gd name="f6" fmla="val 1107"/>
                <a:gd name="f7" fmla="val 1655"/>
                <a:gd name="f8" fmla="val 1072"/>
                <a:gd name="f9" fmla="val 1429"/>
                <a:gd name="f10" fmla="val 2834"/>
                <a:gd name="f11" fmla="val 1798"/>
                <a:gd name="f12" fmla="val 3513"/>
                <a:gd name="f13" fmla="val 4822"/>
                <a:gd name="f14" fmla="val 6132"/>
                <a:gd name="f15" fmla="val 6822"/>
                <a:gd name="f16" fmla="val 7430"/>
                <a:gd name="f17" fmla="val 8013"/>
                <a:gd name="f18" fmla="val 8549"/>
                <a:gd name="f19" fmla="val 9644"/>
                <a:gd name="f20" fmla="val 10752"/>
                <a:gd name="f21" fmla="val 11299"/>
                <a:gd name="f22" fmla="val 11871"/>
                <a:gd name="f23" fmla="val 12478"/>
                <a:gd name="f24" fmla="val 13157"/>
                <a:gd name="f25" fmla="val 14466"/>
                <a:gd name="f26" fmla="val 15776"/>
                <a:gd name="f27" fmla="val 16467"/>
                <a:gd name="f28" fmla="val 17074"/>
                <a:gd name="f29" fmla="val 17657"/>
                <a:gd name="f30" fmla="val 18193"/>
                <a:gd name="f31" fmla="val 19288"/>
                <a:gd name="f32" fmla="val 20396"/>
                <a:gd name="f33" fmla="val 20943"/>
                <a:gd name="f34" fmla="val 21515"/>
                <a:gd name="f35" fmla="val 22122"/>
                <a:gd name="f36" fmla="val 22801"/>
                <a:gd name="f37" fmla="val 24110"/>
                <a:gd name="f38" fmla="val 25420"/>
                <a:gd name="f39" fmla="val 26111"/>
                <a:gd name="f40" fmla="val 26718"/>
                <a:gd name="f41" fmla="val 27301"/>
                <a:gd name="f42" fmla="val 27837"/>
                <a:gd name="f43" fmla="val 28932"/>
                <a:gd name="f44" fmla="val 30040"/>
                <a:gd name="f45" fmla="val 30587"/>
                <a:gd name="f46" fmla="val 31159"/>
                <a:gd name="f47" fmla="val 31766"/>
                <a:gd name="f48" fmla="val 32445"/>
                <a:gd name="f49" fmla="val 33754"/>
                <a:gd name="f50" fmla="val 35064"/>
                <a:gd name="f51" fmla="val 35755"/>
                <a:gd name="f52" fmla="val 36362"/>
                <a:gd name="f53" fmla="val 36945"/>
                <a:gd name="f54" fmla="val 37481"/>
                <a:gd name="f55" fmla="val 38576"/>
                <a:gd name="f56" fmla="val 39684"/>
                <a:gd name="f57" fmla="val 40231"/>
                <a:gd name="f58" fmla="val 40803"/>
                <a:gd name="f59" fmla="val 41410"/>
                <a:gd name="f60" fmla="val 42089"/>
                <a:gd name="f61" fmla="val 43398"/>
                <a:gd name="f62" fmla="val 44708"/>
                <a:gd name="f63" fmla="val 45399"/>
                <a:gd name="f64" fmla="val 46006"/>
                <a:gd name="f65" fmla="val 46589"/>
                <a:gd name="f66" fmla="val 47125"/>
                <a:gd name="f67" fmla="val 48220"/>
                <a:gd name="f68" fmla="val 49328"/>
                <a:gd name="f69" fmla="val 49875"/>
                <a:gd name="f70" fmla="val 50447"/>
                <a:gd name="f71" fmla="val 51054"/>
                <a:gd name="f72" fmla="val 51733"/>
                <a:gd name="f73" fmla="val 53043"/>
                <a:gd name="f74" fmla="val 54352"/>
                <a:gd name="f75" fmla="val 55043"/>
                <a:gd name="f76" fmla="val 55650"/>
                <a:gd name="f77" fmla="val 56233"/>
                <a:gd name="f78" fmla="val 56769"/>
                <a:gd name="f79" fmla="val 57865"/>
                <a:gd name="f80" fmla="val 58972"/>
                <a:gd name="f81" fmla="val 59520"/>
                <a:gd name="f82" fmla="val 60091"/>
                <a:gd name="f83" fmla="val 60698"/>
                <a:gd name="f84" fmla="val 61377"/>
                <a:gd name="f85" fmla="val 1489"/>
                <a:gd name="f86" fmla="val 61591"/>
                <a:gd name="f87" fmla="val 61044"/>
                <a:gd name="f88" fmla="val 1155"/>
                <a:gd name="f89" fmla="val 60472"/>
                <a:gd name="f90" fmla="val 798"/>
                <a:gd name="f91" fmla="val 59865"/>
                <a:gd name="f92" fmla="val 429"/>
                <a:gd name="f93" fmla="val 59174"/>
                <a:gd name="f94" fmla="val 56555"/>
                <a:gd name="f95" fmla="val 55876"/>
                <a:gd name="f96" fmla="val 55269"/>
                <a:gd name="f97" fmla="val 54686"/>
                <a:gd name="f98" fmla="val 54150"/>
                <a:gd name="f99" fmla="val 51947"/>
                <a:gd name="f100" fmla="val 51399"/>
                <a:gd name="f101" fmla="val 50828"/>
                <a:gd name="f102" fmla="val 50221"/>
                <a:gd name="f103" fmla="val 49530"/>
                <a:gd name="f104" fmla="val 46911"/>
                <a:gd name="f105" fmla="val 46232"/>
                <a:gd name="f106" fmla="val 45625"/>
                <a:gd name="f107" fmla="val 45042"/>
                <a:gd name="f108" fmla="val 44506"/>
                <a:gd name="f109" fmla="val 42303"/>
                <a:gd name="f110" fmla="val 41755"/>
                <a:gd name="f111" fmla="val 41184"/>
                <a:gd name="f112" fmla="val 40577"/>
                <a:gd name="f113" fmla="val 39886"/>
                <a:gd name="f114" fmla="val 37267"/>
                <a:gd name="f115" fmla="val 36588"/>
                <a:gd name="f116" fmla="val 35981"/>
                <a:gd name="f117" fmla="val 35397"/>
                <a:gd name="f118" fmla="val 34862"/>
                <a:gd name="f119" fmla="val 32659"/>
                <a:gd name="f120" fmla="val 32111"/>
                <a:gd name="f121" fmla="val 31540"/>
                <a:gd name="f122" fmla="val 30933"/>
                <a:gd name="f123" fmla="val 30242"/>
                <a:gd name="f124" fmla="val 27623"/>
                <a:gd name="f125" fmla="val 26944"/>
                <a:gd name="f126" fmla="val 26337"/>
                <a:gd name="f127" fmla="val 25753"/>
                <a:gd name="f128" fmla="val 25218"/>
                <a:gd name="f129" fmla="val 23015"/>
                <a:gd name="f130" fmla="val 22467"/>
                <a:gd name="f131" fmla="val 21896"/>
                <a:gd name="f132" fmla="val 21289"/>
                <a:gd name="f133" fmla="val 20598"/>
                <a:gd name="f134" fmla="val 17979"/>
                <a:gd name="f135" fmla="val 17300"/>
                <a:gd name="f136" fmla="val 16693"/>
                <a:gd name="f137" fmla="val 16109"/>
                <a:gd name="f138" fmla="val 15574"/>
                <a:gd name="f139" fmla="val 13371"/>
                <a:gd name="f140" fmla="val 12823"/>
                <a:gd name="f141" fmla="val 12252"/>
                <a:gd name="f142" fmla="val 11644"/>
                <a:gd name="f143" fmla="val 10954"/>
                <a:gd name="f144" fmla="val 8335"/>
                <a:gd name="f145" fmla="val 7656"/>
                <a:gd name="f146" fmla="val 7049"/>
                <a:gd name="f147" fmla="val 6465"/>
                <a:gd name="f148" fmla="val 5929"/>
                <a:gd name="f149" fmla="val 3727"/>
                <a:gd name="f150" fmla="val 3179"/>
                <a:gd name="f151" fmla="val 2608"/>
                <a:gd name="f152" fmla="val 2000"/>
                <a:gd name="f153" fmla="val 1310"/>
                <a:gd name="f154" fmla="*/ f0 1 62687"/>
                <a:gd name="f155" fmla="*/ f1 1 2227"/>
                <a:gd name="f156" fmla="val f2"/>
                <a:gd name="f157" fmla="val f3"/>
                <a:gd name="f158" fmla="val f4"/>
                <a:gd name="f159" fmla="+- f158 0 f156"/>
                <a:gd name="f160" fmla="+- f157 0 f156"/>
                <a:gd name="f161" fmla="*/ f160 1 62687"/>
                <a:gd name="f162" fmla="*/ f159 1 2227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62687" h="2227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4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1"/>
                    <a:pt x="f16" y="f9"/>
                  </a:cubicBezTo>
                  <a:cubicBezTo>
                    <a:pt x="f17" y="f8"/>
                    <a:pt x="f18" y="f5"/>
                    <a:pt x="f19" y="f5"/>
                  </a:cubicBezTo>
                  <a:cubicBezTo>
                    <a:pt x="f20" y="f5"/>
                    <a:pt x="f21" y="f8"/>
                    <a:pt x="f22" y="f9"/>
                  </a:cubicBezTo>
                  <a:cubicBezTo>
                    <a:pt x="f23" y="f11"/>
                    <a:pt x="f24" y="f4"/>
                    <a:pt x="f25" y="f4"/>
                  </a:cubicBezTo>
                  <a:cubicBezTo>
                    <a:pt x="f26" y="f4"/>
                    <a:pt x="f27" y="f11"/>
                    <a:pt x="f28" y="f9"/>
                  </a:cubicBezTo>
                  <a:cubicBezTo>
                    <a:pt x="f29" y="f8"/>
                    <a:pt x="f30" y="f5"/>
                    <a:pt x="f31" y="f5"/>
                  </a:cubicBezTo>
                  <a:cubicBezTo>
                    <a:pt x="f32" y="f5"/>
                    <a:pt x="f33" y="f8"/>
                    <a:pt x="f34" y="f9"/>
                  </a:cubicBezTo>
                  <a:cubicBezTo>
                    <a:pt x="f35" y="f11"/>
                    <a:pt x="f36" y="f4"/>
                    <a:pt x="f37" y="f4"/>
                  </a:cubicBezTo>
                  <a:cubicBezTo>
                    <a:pt x="f38" y="f4"/>
                    <a:pt x="f39" y="f11"/>
                    <a:pt x="f40" y="f9"/>
                  </a:cubicBezTo>
                  <a:cubicBezTo>
                    <a:pt x="f41" y="f8"/>
                    <a:pt x="f42" y="f5"/>
                    <a:pt x="f43" y="f5"/>
                  </a:cubicBezTo>
                  <a:cubicBezTo>
                    <a:pt x="f44" y="f5"/>
                    <a:pt x="f45" y="f8"/>
                    <a:pt x="f46" y="f9"/>
                  </a:cubicBezTo>
                  <a:cubicBezTo>
                    <a:pt x="f47" y="f11"/>
                    <a:pt x="f48" y="f4"/>
                    <a:pt x="f49" y="f4"/>
                  </a:cubicBezTo>
                  <a:cubicBezTo>
                    <a:pt x="f50" y="f4"/>
                    <a:pt x="f51" y="f11"/>
                    <a:pt x="f52" y="f9"/>
                  </a:cubicBezTo>
                  <a:cubicBezTo>
                    <a:pt x="f53" y="f8"/>
                    <a:pt x="f54" y="f5"/>
                    <a:pt x="f55" y="f5"/>
                  </a:cubicBezTo>
                  <a:cubicBezTo>
                    <a:pt x="f56" y="f5"/>
                    <a:pt x="f57" y="f8"/>
                    <a:pt x="f58" y="f9"/>
                  </a:cubicBezTo>
                  <a:cubicBezTo>
                    <a:pt x="f59" y="f11"/>
                    <a:pt x="f60" y="f4"/>
                    <a:pt x="f61" y="f4"/>
                  </a:cubicBezTo>
                  <a:cubicBezTo>
                    <a:pt x="f62" y="f4"/>
                    <a:pt x="f63" y="f11"/>
                    <a:pt x="f64" y="f9"/>
                  </a:cubicBezTo>
                  <a:cubicBezTo>
                    <a:pt x="f65" y="f8"/>
                    <a:pt x="f66" y="f5"/>
                    <a:pt x="f67" y="f5"/>
                  </a:cubicBezTo>
                  <a:cubicBezTo>
                    <a:pt x="f68" y="f5"/>
                    <a:pt x="f69" y="f8"/>
                    <a:pt x="f70" y="f9"/>
                  </a:cubicBezTo>
                  <a:cubicBezTo>
                    <a:pt x="f71" y="f11"/>
                    <a:pt x="f72" y="f4"/>
                    <a:pt x="f73" y="f4"/>
                  </a:cubicBezTo>
                  <a:cubicBezTo>
                    <a:pt x="f74" y="f4"/>
                    <a:pt x="f75" y="f11"/>
                    <a:pt x="f76" y="f9"/>
                  </a:cubicBezTo>
                  <a:cubicBezTo>
                    <a:pt x="f77" y="f8"/>
                    <a:pt x="f78" y="f5"/>
                    <a:pt x="f79" y="f5"/>
                  </a:cubicBezTo>
                  <a:cubicBezTo>
                    <a:pt x="f80" y="f5"/>
                    <a:pt x="f81" y="f8"/>
                    <a:pt x="f82" y="f9"/>
                  </a:cubicBezTo>
                  <a:cubicBezTo>
                    <a:pt x="f83" y="f11"/>
                    <a:pt x="f84" y="f4"/>
                    <a:pt x="f3" y="f4"/>
                  </a:cubicBezTo>
                  <a:lnTo>
                    <a:pt x="f3" y="f85"/>
                  </a:lnTo>
                  <a:cubicBezTo>
                    <a:pt x="f86" y="f85"/>
                    <a:pt x="f87" y="f88"/>
                    <a:pt x="f89" y="f90"/>
                  </a:cubicBezTo>
                  <a:cubicBezTo>
                    <a:pt x="f91" y="f92"/>
                    <a:pt x="f93" y="f2"/>
                    <a:pt x="f79" y="f2"/>
                  </a:cubicBezTo>
                  <a:cubicBezTo>
                    <a:pt x="f94" y="f2"/>
                    <a:pt x="f95" y="f92"/>
                    <a:pt x="f96" y="f90"/>
                  </a:cubicBezTo>
                  <a:cubicBezTo>
                    <a:pt x="f97" y="f88"/>
                    <a:pt x="f98" y="f85"/>
                    <a:pt x="f73" y="f85"/>
                  </a:cubicBezTo>
                  <a:cubicBezTo>
                    <a:pt x="f99" y="f85"/>
                    <a:pt x="f100" y="f88"/>
                    <a:pt x="f101" y="f90"/>
                  </a:cubicBezTo>
                  <a:cubicBezTo>
                    <a:pt x="f102" y="f92"/>
                    <a:pt x="f103" y="f2"/>
                    <a:pt x="f67" y="f2"/>
                  </a:cubicBezTo>
                  <a:cubicBezTo>
                    <a:pt x="f104" y="f2"/>
                    <a:pt x="f105" y="f92"/>
                    <a:pt x="f106" y="f90"/>
                  </a:cubicBezTo>
                  <a:cubicBezTo>
                    <a:pt x="f107" y="f88"/>
                    <a:pt x="f108" y="f85"/>
                    <a:pt x="f61" y="f85"/>
                  </a:cubicBezTo>
                  <a:cubicBezTo>
                    <a:pt x="f109" y="f85"/>
                    <a:pt x="f110" y="f88"/>
                    <a:pt x="f111" y="f90"/>
                  </a:cubicBezTo>
                  <a:cubicBezTo>
                    <a:pt x="f112" y="f92"/>
                    <a:pt x="f113" y="f2"/>
                    <a:pt x="f55" y="f2"/>
                  </a:cubicBezTo>
                  <a:cubicBezTo>
                    <a:pt x="f114" y="f2"/>
                    <a:pt x="f115" y="f92"/>
                    <a:pt x="f116" y="f90"/>
                  </a:cubicBezTo>
                  <a:cubicBezTo>
                    <a:pt x="f117" y="f88"/>
                    <a:pt x="f118" y="f85"/>
                    <a:pt x="f49" y="f85"/>
                  </a:cubicBezTo>
                  <a:cubicBezTo>
                    <a:pt x="f119" y="f85"/>
                    <a:pt x="f120" y="f88"/>
                    <a:pt x="f121" y="f90"/>
                  </a:cubicBezTo>
                  <a:cubicBezTo>
                    <a:pt x="f122" y="f92"/>
                    <a:pt x="f123" y="f2"/>
                    <a:pt x="f43" y="f2"/>
                  </a:cubicBezTo>
                  <a:cubicBezTo>
                    <a:pt x="f124" y="f2"/>
                    <a:pt x="f125" y="f92"/>
                    <a:pt x="f126" y="f90"/>
                  </a:cubicBezTo>
                  <a:cubicBezTo>
                    <a:pt x="f127" y="f88"/>
                    <a:pt x="f128" y="f85"/>
                    <a:pt x="f37" y="f85"/>
                  </a:cubicBezTo>
                  <a:cubicBezTo>
                    <a:pt x="f129" y="f85"/>
                    <a:pt x="f130" y="f88"/>
                    <a:pt x="f131" y="f90"/>
                  </a:cubicBezTo>
                  <a:cubicBezTo>
                    <a:pt x="f132" y="f92"/>
                    <a:pt x="f133" y="f2"/>
                    <a:pt x="f31" y="f2"/>
                  </a:cubicBezTo>
                  <a:cubicBezTo>
                    <a:pt x="f134" y="f2"/>
                    <a:pt x="f135" y="f92"/>
                    <a:pt x="f136" y="f90"/>
                  </a:cubicBezTo>
                  <a:cubicBezTo>
                    <a:pt x="f137" y="f88"/>
                    <a:pt x="f138" y="f85"/>
                    <a:pt x="f25" y="f85"/>
                  </a:cubicBezTo>
                  <a:cubicBezTo>
                    <a:pt x="f139" y="f85"/>
                    <a:pt x="f140" y="f88"/>
                    <a:pt x="f141" y="f90"/>
                  </a:cubicBezTo>
                  <a:cubicBezTo>
                    <a:pt x="f142" y="f92"/>
                    <a:pt x="f143" y="f2"/>
                    <a:pt x="f19" y="f2"/>
                  </a:cubicBezTo>
                  <a:cubicBezTo>
                    <a:pt x="f144" y="f2"/>
                    <a:pt x="f145" y="f92"/>
                    <a:pt x="f146" y="f90"/>
                  </a:cubicBezTo>
                  <a:cubicBezTo>
                    <a:pt x="f147" y="f88"/>
                    <a:pt x="f148" y="f85"/>
                    <a:pt x="f13" y="f85"/>
                  </a:cubicBezTo>
                  <a:cubicBezTo>
                    <a:pt x="f149" y="f85"/>
                    <a:pt x="f150" y="f88"/>
                    <a:pt x="f151" y="f90"/>
                  </a:cubicBezTo>
                  <a:cubicBezTo>
                    <a:pt x="f152" y="f92"/>
                    <a:pt x="f153" y="f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98;p40">
              <a:extLst>
                <a:ext uri="{FF2B5EF4-FFF2-40B4-BE49-F238E27FC236}">
                  <a16:creationId xmlns:a16="http://schemas.microsoft.com/office/drawing/2014/main" id="{38517255-B18E-4189-B39E-73B6D71D579E}"/>
                </a:ext>
              </a:extLst>
            </p:cNvPr>
            <p:cNvSpPr/>
            <p:nvPr/>
          </p:nvSpPr>
          <p:spPr>
            <a:xfrm>
              <a:off x="805293" y="3019092"/>
              <a:ext cx="1890640" cy="67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87"/>
                <a:gd name="f4" fmla="val 2227"/>
                <a:gd name="f5" fmla="val 739"/>
                <a:gd name="f6" fmla="val 1107"/>
                <a:gd name="f7" fmla="val 1655"/>
                <a:gd name="f8" fmla="val 1072"/>
                <a:gd name="f9" fmla="val 1429"/>
                <a:gd name="f10" fmla="val 2834"/>
                <a:gd name="f11" fmla="val 1798"/>
                <a:gd name="f12" fmla="val 3513"/>
                <a:gd name="f13" fmla="val 4822"/>
                <a:gd name="f14" fmla="val 6132"/>
                <a:gd name="f15" fmla="val 6822"/>
                <a:gd name="f16" fmla="val 7430"/>
                <a:gd name="f17" fmla="val 8013"/>
                <a:gd name="f18" fmla="val 8549"/>
                <a:gd name="f19" fmla="val 9644"/>
                <a:gd name="f20" fmla="val 10752"/>
                <a:gd name="f21" fmla="val 11299"/>
                <a:gd name="f22" fmla="val 11871"/>
                <a:gd name="f23" fmla="val 12478"/>
                <a:gd name="f24" fmla="val 13157"/>
                <a:gd name="f25" fmla="val 14466"/>
                <a:gd name="f26" fmla="val 15776"/>
                <a:gd name="f27" fmla="val 16467"/>
                <a:gd name="f28" fmla="val 17074"/>
                <a:gd name="f29" fmla="val 17657"/>
                <a:gd name="f30" fmla="val 18193"/>
                <a:gd name="f31" fmla="val 19288"/>
                <a:gd name="f32" fmla="val 20396"/>
                <a:gd name="f33" fmla="val 20943"/>
                <a:gd name="f34" fmla="val 21515"/>
                <a:gd name="f35" fmla="val 22122"/>
                <a:gd name="f36" fmla="val 22801"/>
                <a:gd name="f37" fmla="val 24110"/>
                <a:gd name="f38" fmla="val 25420"/>
                <a:gd name="f39" fmla="val 26111"/>
                <a:gd name="f40" fmla="val 26718"/>
                <a:gd name="f41" fmla="val 27301"/>
                <a:gd name="f42" fmla="val 27837"/>
                <a:gd name="f43" fmla="val 28932"/>
                <a:gd name="f44" fmla="val 30040"/>
                <a:gd name="f45" fmla="val 30587"/>
                <a:gd name="f46" fmla="val 31159"/>
                <a:gd name="f47" fmla="val 31766"/>
                <a:gd name="f48" fmla="val 32445"/>
                <a:gd name="f49" fmla="val 33754"/>
                <a:gd name="f50" fmla="val 35064"/>
                <a:gd name="f51" fmla="val 35755"/>
                <a:gd name="f52" fmla="val 36362"/>
                <a:gd name="f53" fmla="val 36945"/>
                <a:gd name="f54" fmla="val 37481"/>
                <a:gd name="f55" fmla="val 38576"/>
                <a:gd name="f56" fmla="val 39684"/>
                <a:gd name="f57" fmla="val 40231"/>
                <a:gd name="f58" fmla="val 40803"/>
                <a:gd name="f59" fmla="val 41410"/>
                <a:gd name="f60" fmla="val 42089"/>
                <a:gd name="f61" fmla="val 43398"/>
                <a:gd name="f62" fmla="val 44708"/>
                <a:gd name="f63" fmla="val 45399"/>
                <a:gd name="f64" fmla="val 46006"/>
                <a:gd name="f65" fmla="val 46589"/>
                <a:gd name="f66" fmla="val 47125"/>
                <a:gd name="f67" fmla="val 48220"/>
                <a:gd name="f68" fmla="val 49328"/>
                <a:gd name="f69" fmla="val 49875"/>
                <a:gd name="f70" fmla="val 50447"/>
                <a:gd name="f71" fmla="val 51054"/>
                <a:gd name="f72" fmla="val 51733"/>
                <a:gd name="f73" fmla="val 53043"/>
                <a:gd name="f74" fmla="val 54352"/>
                <a:gd name="f75" fmla="val 55043"/>
                <a:gd name="f76" fmla="val 55650"/>
                <a:gd name="f77" fmla="val 56233"/>
                <a:gd name="f78" fmla="val 56769"/>
                <a:gd name="f79" fmla="val 57865"/>
                <a:gd name="f80" fmla="val 58972"/>
                <a:gd name="f81" fmla="val 59520"/>
                <a:gd name="f82" fmla="val 60091"/>
                <a:gd name="f83" fmla="val 60698"/>
                <a:gd name="f84" fmla="val 61377"/>
                <a:gd name="f85" fmla="val 1489"/>
                <a:gd name="f86" fmla="val 61591"/>
                <a:gd name="f87" fmla="val 61044"/>
                <a:gd name="f88" fmla="val 1155"/>
                <a:gd name="f89" fmla="val 60472"/>
                <a:gd name="f90" fmla="val 798"/>
                <a:gd name="f91" fmla="val 59865"/>
                <a:gd name="f92" fmla="val 429"/>
                <a:gd name="f93" fmla="val 59174"/>
                <a:gd name="f94" fmla="val 56555"/>
                <a:gd name="f95" fmla="val 55876"/>
                <a:gd name="f96" fmla="val 55269"/>
                <a:gd name="f97" fmla="val 54686"/>
                <a:gd name="f98" fmla="val 54150"/>
                <a:gd name="f99" fmla="val 51947"/>
                <a:gd name="f100" fmla="val 51399"/>
                <a:gd name="f101" fmla="val 50828"/>
                <a:gd name="f102" fmla="val 50221"/>
                <a:gd name="f103" fmla="val 49530"/>
                <a:gd name="f104" fmla="val 46911"/>
                <a:gd name="f105" fmla="val 46232"/>
                <a:gd name="f106" fmla="val 45625"/>
                <a:gd name="f107" fmla="val 45042"/>
                <a:gd name="f108" fmla="val 44506"/>
                <a:gd name="f109" fmla="val 42303"/>
                <a:gd name="f110" fmla="val 41755"/>
                <a:gd name="f111" fmla="val 41184"/>
                <a:gd name="f112" fmla="val 40577"/>
                <a:gd name="f113" fmla="val 39886"/>
                <a:gd name="f114" fmla="val 37267"/>
                <a:gd name="f115" fmla="val 36588"/>
                <a:gd name="f116" fmla="val 35981"/>
                <a:gd name="f117" fmla="val 35397"/>
                <a:gd name="f118" fmla="val 34862"/>
                <a:gd name="f119" fmla="val 32659"/>
                <a:gd name="f120" fmla="val 32111"/>
                <a:gd name="f121" fmla="val 31540"/>
                <a:gd name="f122" fmla="val 30933"/>
                <a:gd name="f123" fmla="val 30242"/>
                <a:gd name="f124" fmla="val 27623"/>
                <a:gd name="f125" fmla="val 26944"/>
                <a:gd name="f126" fmla="val 26337"/>
                <a:gd name="f127" fmla="val 25753"/>
                <a:gd name="f128" fmla="val 25218"/>
                <a:gd name="f129" fmla="val 23015"/>
                <a:gd name="f130" fmla="val 22467"/>
                <a:gd name="f131" fmla="val 21896"/>
                <a:gd name="f132" fmla="val 21289"/>
                <a:gd name="f133" fmla="val 20598"/>
                <a:gd name="f134" fmla="val 17979"/>
                <a:gd name="f135" fmla="val 17300"/>
                <a:gd name="f136" fmla="val 16693"/>
                <a:gd name="f137" fmla="val 16109"/>
                <a:gd name="f138" fmla="val 15574"/>
                <a:gd name="f139" fmla="val 13371"/>
                <a:gd name="f140" fmla="val 12823"/>
                <a:gd name="f141" fmla="val 12252"/>
                <a:gd name="f142" fmla="val 11644"/>
                <a:gd name="f143" fmla="val 10954"/>
                <a:gd name="f144" fmla="val 8335"/>
                <a:gd name="f145" fmla="val 7656"/>
                <a:gd name="f146" fmla="val 7049"/>
                <a:gd name="f147" fmla="val 6465"/>
                <a:gd name="f148" fmla="val 5929"/>
                <a:gd name="f149" fmla="val 3727"/>
                <a:gd name="f150" fmla="val 3179"/>
                <a:gd name="f151" fmla="val 2608"/>
                <a:gd name="f152" fmla="val 2000"/>
                <a:gd name="f153" fmla="val 1310"/>
                <a:gd name="f154" fmla="*/ f0 1 62687"/>
                <a:gd name="f155" fmla="*/ f1 1 2227"/>
                <a:gd name="f156" fmla="val f2"/>
                <a:gd name="f157" fmla="val f3"/>
                <a:gd name="f158" fmla="val f4"/>
                <a:gd name="f159" fmla="+- f158 0 f156"/>
                <a:gd name="f160" fmla="+- f157 0 f156"/>
                <a:gd name="f161" fmla="*/ f160 1 62687"/>
                <a:gd name="f162" fmla="*/ f159 1 2227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62687" h="2227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4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1"/>
                    <a:pt x="f16" y="f9"/>
                  </a:cubicBezTo>
                  <a:cubicBezTo>
                    <a:pt x="f17" y="f8"/>
                    <a:pt x="f18" y="f5"/>
                    <a:pt x="f19" y="f5"/>
                  </a:cubicBezTo>
                  <a:cubicBezTo>
                    <a:pt x="f20" y="f5"/>
                    <a:pt x="f21" y="f8"/>
                    <a:pt x="f22" y="f9"/>
                  </a:cubicBezTo>
                  <a:cubicBezTo>
                    <a:pt x="f23" y="f11"/>
                    <a:pt x="f24" y="f4"/>
                    <a:pt x="f25" y="f4"/>
                  </a:cubicBezTo>
                  <a:cubicBezTo>
                    <a:pt x="f26" y="f4"/>
                    <a:pt x="f27" y="f11"/>
                    <a:pt x="f28" y="f9"/>
                  </a:cubicBezTo>
                  <a:cubicBezTo>
                    <a:pt x="f29" y="f8"/>
                    <a:pt x="f30" y="f5"/>
                    <a:pt x="f31" y="f5"/>
                  </a:cubicBezTo>
                  <a:cubicBezTo>
                    <a:pt x="f32" y="f5"/>
                    <a:pt x="f33" y="f8"/>
                    <a:pt x="f34" y="f9"/>
                  </a:cubicBezTo>
                  <a:cubicBezTo>
                    <a:pt x="f35" y="f11"/>
                    <a:pt x="f36" y="f4"/>
                    <a:pt x="f37" y="f4"/>
                  </a:cubicBezTo>
                  <a:cubicBezTo>
                    <a:pt x="f38" y="f4"/>
                    <a:pt x="f39" y="f11"/>
                    <a:pt x="f40" y="f9"/>
                  </a:cubicBezTo>
                  <a:cubicBezTo>
                    <a:pt x="f41" y="f8"/>
                    <a:pt x="f42" y="f5"/>
                    <a:pt x="f43" y="f5"/>
                  </a:cubicBezTo>
                  <a:cubicBezTo>
                    <a:pt x="f44" y="f5"/>
                    <a:pt x="f45" y="f8"/>
                    <a:pt x="f46" y="f9"/>
                  </a:cubicBezTo>
                  <a:cubicBezTo>
                    <a:pt x="f47" y="f11"/>
                    <a:pt x="f48" y="f4"/>
                    <a:pt x="f49" y="f4"/>
                  </a:cubicBezTo>
                  <a:cubicBezTo>
                    <a:pt x="f50" y="f4"/>
                    <a:pt x="f51" y="f11"/>
                    <a:pt x="f52" y="f9"/>
                  </a:cubicBezTo>
                  <a:cubicBezTo>
                    <a:pt x="f53" y="f8"/>
                    <a:pt x="f54" y="f5"/>
                    <a:pt x="f55" y="f5"/>
                  </a:cubicBezTo>
                  <a:cubicBezTo>
                    <a:pt x="f56" y="f5"/>
                    <a:pt x="f57" y="f8"/>
                    <a:pt x="f58" y="f9"/>
                  </a:cubicBezTo>
                  <a:cubicBezTo>
                    <a:pt x="f59" y="f11"/>
                    <a:pt x="f60" y="f4"/>
                    <a:pt x="f61" y="f4"/>
                  </a:cubicBezTo>
                  <a:cubicBezTo>
                    <a:pt x="f62" y="f4"/>
                    <a:pt x="f63" y="f11"/>
                    <a:pt x="f64" y="f9"/>
                  </a:cubicBezTo>
                  <a:cubicBezTo>
                    <a:pt x="f65" y="f8"/>
                    <a:pt x="f66" y="f5"/>
                    <a:pt x="f67" y="f5"/>
                  </a:cubicBezTo>
                  <a:cubicBezTo>
                    <a:pt x="f68" y="f5"/>
                    <a:pt x="f69" y="f8"/>
                    <a:pt x="f70" y="f9"/>
                  </a:cubicBezTo>
                  <a:cubicBezTo>
                    <a:pt x="f71" y="f11"/>
                    <a:pt x="f72" y="f4"/>
                    <a:pt x="f73" y="f4"/>
                  </a:cubicBezTo>
                  <a:cubicBezTo>
                    <a:pt x="f74" y="f4"/>
                    <a:pt x="f75" y="f11"/>
                    <a:pt x="f76" y="f9"/>
                  </a:cubicBezTo>
                  <a:cubicBezTo>
                    <a:pt x="f77" y="f8"/>
                    <a:pt x="f78" y="f5"/>
                    <a:pt x="f79" y="f5"/>
                  </a:cubicBezTo>
                  <a:cubicBezTo>
                    <a:pt x="f80" y="f5"/>
                    <a:pt x="f81" y="f8"/>
                    <a:pt x="f82" y="f9"/>
                  </a:cubicBezTo>
                  <a:cubicBezTo>
                    <a:pt x="f83" y="f11"/>
                    <a:pt x="f84" y="f4"/>
                    <a:pt x="f3" y="f4"/>
                  </a:cubicBezTo>
                  <a:lnTo>
                    <a:pt x="f3" y="f85"/>
                  </a:lnTo>
                  <a:cubicBezTo>
                    <a:pt x="f86" y="f85"/>
                    <a:pt x="f87" y="f88"/>
                    <a:pt x="f89" y="f90"/>
                  </a:cubicBezTo>
                  <a:cubicBezTo>
                    <a:pt x="f91" y="f92"/>
                    <a:pt x="f93" y="f2"/>
                    <a:pt x="f79" y="f2"/>
                  </a:cubicBezTo>
                  <a:cubicBezTo>
                    <a:pt x="f94" y="f2"/>
                    <a:pt x="f95" y="f92"/>
                    <a:pt x="f96" y="f90"/>
                  </a:cubicBezTo>
                  <a:cubicBezTo>
                    <a:pt x="f97" y="f88"/>
                    <a:pt x="f98" y="f85"/>
                    <a:pt x="f73" y="f85"/>
                  </a:cubicBezTo>
                  <a:cubicBezTo>
                    <a:pt x="f99" y="f85"/>
                    <a:pt x="f100" y="f88"/>
                    <a:pt x="f101" y="f90"/>
                  </a:cubicBezTo>
                  <a:cubicBezTo>
                    <a:pt x="f102" y="f92"/>
                    <a:pt x="f103" y="f2"/>
                    <a:pt x="f67" y="f2"/>
                  </a:cubicBezTo>
                  <a:cubicBezTo>
                    <a:pt x="f104" y="f2"/>
                    <a:pt x="f105" y="f92"/>
                    <a:pt x="f106" y="f90"/>
                  </a:cubicBezTo>
                  <a:cubicBezTo>
                    <a:pt x="f107" y="f88"/>
                    <a:pt x="f108" y="f85"/>
                    <a:pt x="f61" y="f85"/>
                  </a:cubicBezTo>
                  <a:cubicBezTo>
                    <a:pt x="f109" y="f85"/>
                    <a:pt x="f110" y="f88"/>
                    <a:pt x="f111" y="f90"/>
                  </a:cubicBezTo>
                  <a:cubicBezTo>
                    <a:pt x="f112" y="f92"/>
                    <a:pt x="f113" y="f2"/>
                    <a:pt x="f55" y="f2"/>
                  </a:cubicBezTo>
                  <a:cubicBezTo>
                    <a:pt x="f114" y="f2"/>
                    <a:pt x="f115" y="f92"/>
                    <a:pt x="f116" y="f90"/>
                  </a:cubicBezTo>
                  <a:cubicBezTo>
                    <a:pt x="f117" y="f88"/>
                    <a:pt x="f118" y="f85"/>
                    <a:pt x="f49" y="f85"/>
                  </a:cubicBezTo>
                  <a:cubicBezTo>
                    <a:pt x="f119" y="f85"/>
                    <a:pt x="f120" y="f88"/>
                    <a:pt x="f121" y="f90"/>
                  </a:cubicBezTo>
                  <a:cubicBezTo>
                    <a:pt x="f122" y="f92"/>
                    <a:pt x="f123" y="f2"/>
                    <a:pt x="f43" y="f2"/>
                  </a:cubicBezTo>
                  <a:cubicBezTo>
                    <a:pt x="f124" y="f2"/>
                    <a:pt x="f125" y="f92"/>
                    <a:pt x="f126" y="f90"/>
                  </a:cubicBezTo>
                  <a:cubicBezTo>
                    <a:pt x="f127" y="f88"/>
                    <a:pt x="f128" y="f85"/>
                    <a:pt x="f37" y="f85"/>
                  </a:cubicBezTo>
                  <a:cubicBezTo>
                    <a:pt x="f129" y="f85"/>
                    <a:pt x="f130" y="f88"/>
                    <a:pt x="f131" y="f90"/>
                  </a:cubicBezTo>
                  <a:cubicBezTo>
                    <a:pt x="f132" y="f92"/>
                    <a:pt x="f133" y="f2"/>
                    <a:pt x="f31" y="f2"/>
                  </a:cubicBezTo>
                  <a:cubicBezTo>
                    <a:pt x="f134" y="f2"/>
                    <a:pt x="f135" y="f92"/>
                    <a:pt x="f136" y="f90"/>
                  </a:cubicBezTo>
                  <a:cubicBezTo>
                    <a:pt x="f137" y="f88"/>
                    <a:pt x="f138" y="f85"/>
                    <a:pt x="f25" y="f85"/>
                  </a:cubicBezTo>
                  <a:cubicBezTo>
                    <a:pt x="f139" y="f85"/>
                    <a:pt x="f140" y="f88"/>
                    <a:pt x="f141" y="f90"/>
                  </a:cubicBezTo>
                  <a:cubicBezTo>
                    <a:pt x="f142" y="f92"/>
                    <a:pt x="f143" y="f2"/>
                    <a:pt x="f19" y="f2"/>
                  </a:cubicBezTo>
                  <a:cubicBezTo>
                    <a:pt x="f144" y="f2"/>
                    <a:pt x="f145" y="f92"/>
                    <a:pt x="f146" y="f90"/>
                  </a:cubicBezTo>
                  <a:cubicBezTo>
                    <a:pt x="f147" y="f88"/>
                    <a:pt x="f148" y="f85"/>
                    <a:pt x="f13" y="f85"/>
                  </a:cubicBezTo>
                  <a:cubicBezTo>
                    <a:pt x="f149" y="f85"/>
                    <a:pt x="f150" y="f88"/>
                    <a:pt x="f151" y="f90"/>
                  </a:cubicBezTo>
                  <a:cubicBezTo>
                    <a:pt x="f152" y="f92"/>
                    <a:pt x="f153" y="f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9;p40">
              <a:extLst>
                <a:ext uri="{FF2B5EF4-FFF2-40B4-BE49-F238E27FC236}">
                  <a16:creationId xmlns:a16="http://schemas.microsoft.com/office/drawing/2014/main" id="{7C700D71-E174-4FC0-A25B-03EE529794F3}"/>
                </a:ext>
              </a:extLst>
            </p:cNvPr>
            <p:cNvSpPr/>
            <p:nvPr/>
          </p:nvSpPr>
          <p:spPr>
            <a:xfrm>
              <a:off x="805293" y="3189454"/>
              <a:ext cx="1890640" cy="67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87"/>
                <a:gd name="f4" fmla="val 2227"/>
                <a:gd name="f5" fmla="val 739"/>
                <a:gd name="f6" fmla="val 1107"/>
                <a:gd name="f7" fmla="val 1655"/>
                <a:gd name="f8" fmla="val 1072"/>
                <a:gd name="f9" fmla="val 1429"/>
                <a:gd name="f10" fmla="val 2834"/>
                <a:gd name="f11" fmla="val 1798"/>
                <a:gd name="f12" fmla="val 3513"/>
                <a:gd name="f13" fmla="val 4822"/>
                <a:gd name="f14" fmla="val 6132"/>
                <a:gd name="f15" fmla="val 6822"/>
                <a:gd name="f16" fmla="val 7430"/>
                <a:gd name="f17" fmla="val 8013"/>
                <a:gd name="f18" fmla="val 8549"/>
                <a:gd name="f19" fmla="val 9644"/>
                <a:gd name="f20" fmla="val 10752"/>
                <a:gd name="f21" fmla="val 11299"/>
                <a:gd name="f22" fmla="val 11871"/>
                <a:gd name="f23" fmla="val 12478"/>
                <a:gd name="f24" fmla="val 13157"/>
                <a:gd name="f25" fmla="val 14466"/>
                <a:gd name="f26" fmla="val 15776"/>
                <a:gd name="f27" fmla="val 16467"/>
                <a:gd name="f28" fmla="val 17074"/>
                <a:gd name="f29" fmla="val 17657"/>
                <a:gd name="f30" fmla="val 18193"/>
                <a:gd name="f31" fmla="val 19288"/>
                <a:gd name="f32" fmla="val 20396"/>
                <a:gd name="f33" fmla="val 20943"/>
                <a:gd name="f34" fmla="val 21515"/>
                <a:gd name="f35" fmla="val 22122"/>
                <a:gd name="f36" fmla="val 22801"/>
                <a:gd name="f37" fmla="val 24110"/>
                <a:gd name="f38" fmla="val 25420"/>
                <a:gd name="f39" fmla="val 26111"/>
                <a:gd name="f40" fmla="val 26718"/>
                <a:gd name="f41" fmla="val 27301"/>
                <a:gd name="f42" fmla="val 27837"/>
                <a:gd name="f43" fmla="val 28932"/>
                <a:gd name="f44" fmla="val 30040"/>
                <a:gd name="f45" fmla="val 30587"/>
                <a:gd name="f46" fmla="val 31159"/>
                <a:gd name="f47" fmla="val 31766"/>
                <a:gd name="f48" fmla="val 32445"/>
                <a:gd name="f49" fmla="val 33754"/>
                <a:gd name="f50" fmla="val 35064"/>
                <a:gd name="f51" fmla="val 35755"/>
                <a:gd name="f52" fmla="val 36362"/>
                <a:gd name="f53" fmla="val 36945"/>
                <a:gd name="f54" fmla="val 37481"/>
                <a:gd name="f55" fmla="val 38576"/>
                <a:gd name="f56" fmla="val 39684"/>
                <a:gd name="f57" fmla="val 40231"/>
                <a:gd name="f58" fmla="val 40803"/>
                <a:gd name="f59" fmla="val 41410"/>
                <a:gd name="f60" fmla="val 42089"/>
                <a:gd name="f61" fmla="val 43398"/>
                <a:gd name="f62" fmla="val 44708"/>
                <a:gd name="f63" fmla="val 45399"/>
                <a:gd name="f64" fmla="val 46006"/>
                <a:gd name="f65" fmla="val 46589"/>
                <a:gd name="f66" fmla="val 47125"/>
                <a:gd name="f67" fmla="val 48220"/>
                <a:gd name="f68" fmla="val 49328"/>
                <a:gd name="f69" fmla="val 49875"/>
                <a:gd name="f70" fmla="val 50447"/>
                <a:gd name="f71" fmla="val 51054"/>
                <a:gd name="f72" fmla="val 51733"/>
                <a:gd name="f73" fmla="val 53043"/>
                <a:gd name="f74" fmla="val 54352"/>
                <a:gd name="f75" fmla="val 55043"/>
                <a:gd name="f76" fmla="val 55650"/>
                <a:gd name="f77" fmla="val 56233"/>
                <a:gd name="f78" fmla="val 56769"/>
                <a:gd name="f79" fmla="val 57865"/>
                <a:gd name="f80" fmla="val 58972"/>
                <a:gd name="f81" fmla="val 59520"/>
                <a:gd name="f82" fmla="val 60091"/>
                <a:gd name="f83" fmla="val 60698"/>
                <a:gd name="f84" fmla="val 61377"/>
                <a:gd name="f85" fmla="val 1489"/>
                <a:gd name="f86" fmla="val 61591"/>
                <a:gd name="f87" fmla="val 61044"/>
                <a:gd name="f88" fmla="val 1155"/>
                <a:gd name="f89" fmla="val 60472"/>
                <a:gd name="f90" fmla="val 798"/>
                <a:gd name="f91" fmla="val 59865"/>
                <a:gd name="f92" fmla="val 429"/>
                <a:gd name="f93" fmla="val 59174"/>
                <a:gd name="f94" fmla="val 56555"/>
                <a:gd name="f95" fmla="val 55876"/>
                <a:gd name="f96" fmla="val 55269"/>
                <a:gd name="f97" fmla="val 54686"/>
                <a:gd name="f98" fmla="val 54150"/>
                <a:gd name="f99" fmla="val 51947"/>
                <a:gd name="f100" fmla="val 51399"/>
                <a:gd name="f101" fmla="val 50828"/>
                <a:gd name="f102" fmla="val 50221"/>
                <a:gd name="f103" fmla="val 49530"/>
                <a:gd name="f104" fmla="val 46911"/>
                <a:gd name="f105" fmla="val 46232"/>
                <a:gd name="f106" fmla="val 45625"/>
                <a:gd name="f107" fmla="val 45042"/>
                <a:gd name="f108" fmla="val 44506"/>
                <a:gd name="f109" fmla="val 42303"/>
                <a:gd name="f110" fmla="val 41755"/>
                <a:gd name="f111" fmla="val 41184"/>
                <a:gd name="f112" fmla="val 40577"/>
                <a:gd name="f113" fmla="val 39886"/>
                <a:gd name="f114" fmla="val 37267"/>
                <a:gd name="f115" fmla="val 36588"/>
                <a:gd name="f116" fmla="val 35981"/>
                <a:gd name="f117" fmla="val 35397"/>
                <a:gd name="f118" fmla="val 34862"/>
                <a:gd name="f119" fmla="val 32659"/>
                <a:gd name="f120" fmla="val 32111"/>
                <a:gd name="f121" fmla="val 31540"/>
                <a:gd name="f122" fmla="val 30933"/>
                <a:gd name="f123" fmla="val 30242"/>
                <a:gd name="f124" fmla="val 27623"/>
                <a:gd name="f125" fmla="val 26944"/>
                <a:gd name="f126" fmla="val 26337"/>
                <a:gd name="f127" fmla="val 25753"/>
                <a:gd name="f128" fmla="val 25218"/>
                <a:gd name="f129" fmla="val 23015"/>
                <a:gd name="f130" fmla="val 22467"/>
                <a:gd name="f131" fmla="val 21896"/>
                <a:gd name="f132" fmla="val 21289"/>
                <a:gd name="f133" fmla="val 20598"/>
                <a:gd name="f134" fmla="val 17979"/>
                <a:gd name="f135" fmla="val 17300"/>
                <a:gd name="f136" fmla="val 16693"/>
                <a:gd name="f137" fmla="val 16109"/>
                <a:gd name="f138" fmla="val 15574"/>
                <a:gd name="f139" fmla="val 13371"/>
                <a:gd name="f140" fmla="val 12823"/>
                <a:gd name="f141" fmla="val 12252"/>
                <a:gd name="f142" fmla="val 11644"/>
                <a:gd name="f143" fmla="val 10954"/>
                <a:gd name="f144" fmla="val 8335"/>
                <a:gd name="f145" fmla="val 7656"/>
                <a:gd name="f146" fmla="val 7049"/>
                <a:gd name="f147" fmla="val 6465"/>
                <a:gd name="f148" fmla="val 5929"/>
                <a:gd name="f149" fmla="val 3727"/>
                <a:gd name="f150" fmla="val 3179"/>
                <a:gd name="f151" fmla="val 2608"/>
                <a:gd name="f152" fmla="val 2000"/>
                <a:gd name="f153" fmla="val 1310"/>
                <a:gd name="f154" fmla="*/ f0 1 62687"/>
                <a:gd name="f155" fmla="*/ f1 1 2227"/>
                <a:gd name="f156" fmla="val f2"/>
                <a:gd name="f157" fmla="val f3"/>
                <a:gd name="f158" fmla="val f4"/>
                <a:gd name="f159" fmla="+- f158 0 f156"/>
                <a:gd name="f160" fmla="+- f157 0 f156"/>
                <a:gd name="f161" fmla="*/ f160 1 62687"/>
                <a:gd name="f162" fmla="*/ f159 1 2227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62687" h="2227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4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1"/>
                    <a:pt x="f16" y="f9"/>
                  </a:cubicBezTo>
                  <a:cubicBezTo>
                    <a:pt x="f17" y="f8"/>
                    <a:pt x="f18" y="f5"/>
                    <a:pt x="f19" y="f5"/>
                  </a:cubicBezTo>
                  <a:cubicBezTo>
                    <a:pt x="f20" y="f5"/>
                    <a:pt x="f21" y="f8"/>
                    <a:pt x="f22" y="f9"/>
                  </a:cubicBezTo>
                  <a:cubicBezTo>
                    <a:pt x="f23" y="f11"/>
                    <a:pt x="f24" y="f4"/>
                    <a:pt x="f25" y="f4"/>
                  </a:cubicBezTo>
                  <a:cubicBezTo>
                    <a:pt x="f26" y="f4"/>
                    <a:pt x="f27" y="f11"/>
                    <a:pt x="f28" y="f9"/>
                  </a:cubicBezTo>
                  <a:cubicBezTo>
                    <a:pt x="f29" y="f8"/>
                    <a:pt x="f30" y="f5"/>
                    <a:pt x="f31" y="f5"/>
                  </a:cubicBezTo>
                  <a:cubicBezTo>
                    <a:pt x="f32" y="f5"/>
                    <a:pt x="f33" y="f8"/>
                    <a:pt x="f34" y="f9"/>
                  </a:cubicBezTo>
                  <a:cubicBezTo>
                    <a:pt x="f35" y="f11"/>
                    <a:pt x="f36" y="f4"/>
                    <a:pt x="f37" y="f4"/>
                  </a:cubicBezTo>
                  <a:cubicBezTo>
                    <a:pt x="f38" y="f4"/>
                    <a:pt x="f39" y="f11"/>
                    <a:pt x="f40" y="f9"/>
                  </a:cubicBezTo>
                  <a:cubicBezTo>
                    <a:pt x="f41" y="f8"/>
                    <a:pt x="f42" y="f5"/>
                    <a:pt x="f43" y="f5"/>
                  </a:cubicBezTo>
                  <a:cubicBezTo>
                    <a:pt x="f44" y="f5"/>
                    <a:pt x="f45" y="f8"/>
                    <a:pt x="f46" y="f9"/>
                  </a:cubicBezTo>
                  <a:cubicBezTo>
                    <a:pt x="f47" y="f11"/>
                    <a:pt x="f48" y="f4"/>
                    <a:pt x="f49" y="f4"/>
                  </a:cubicBezTo>
                  <a:cubicBezTo>
                    <a:pt x="f50" y="f4"/>
                    <a:pt x="f51" y="f11"/>
                    <a:pt x="f52" y="f9"/>
                  </a:cubicBezTo>
                  <a:cubicBezTo>
                    <a:pt x="f53" y="f8"/>
                    <a:pt x="f54" y="f5"/>
                    <a:pt x="f55" y="f5"/>
                  </a:cubicBezTo>
                  <a:cubicBezTo>
                    <a:pt x="f56" y="f5"/>
                    <a:pt x="f57" y="f8"/>
                    <a:pt x="f58" y="f9"/>
                  </a:cubicBezTo>
                  <a:cubicBezTo>
                    <a:pt x="f59" y="f11"/>
                    <a:pt x="f60" y="f4"/>
                    <a:pt x="f61" y="f4"/>
                  </a:cubicBezTo>
                  <a:cubicBezTo>
                    <a:pt x="f62" y="f4"/>
                    <a:pt x="f63" y="f11"/>
                    <a:pt x="f64" y="f9"/>
                  </a:cubicBezTo>
                  <a:cubicBezTo>
                    <a:pt x="f65" y="f8"/>
                    <a:pt x="f66" y="f5"/>
                    <a:pt x="f67" y="f5"/>
                  </a:cubicBezTo>
                  <a:cubicBezTo>
                    <a:pt x="f68" y="f5"/>
                    <a:pt x="f69" y="f8"/>
                    <a:pt x="f70" y="f9"/>
                  </a:cubicBezTo>
                  <a:cubicBezTo>
                    <a:pt x="f71" y="f11"/>
                    <a:pt x="f72" y="f4"/>
                    <a:pt x="f73" y="f4"/>
                  </a:cubicBezTo>
                  <a:cubicBezTo>
                    <a:pt x="f74" y="f4"/>
                    <a:pt x="f75" y="f11"/>
                    <a:pt x="f76" y="f9"/>
                  </a:cubicBezTo>
                  <a:cubicBezTo>
                    <a:pt x="f77" y="f8"/>
                    <a:pt x="f78" y="f5"/>
                    <a:pt x="f79" y="f5"/>
                  </a:cubicBezTo>
                  <a:cubicBezTo>
                    <a:pt x="f80" y="f5"/>
                    <a:pt x="f81" y="f8"/>
                    <a:pt x="f82" y="f9"/>
                  </a:cubicBezTo>
                  <a:cubicBezTo>
                    <a:pt x="f83" y="f11"/>
                    <a:pt x="f84" y="f4"/>
                    <a:pt x="f3" y="f4"/>
                  </a:cubicBezTo>
                  <a:lnTo>
                    <a:pt x="f3" y="f85"/>
                  </a:lnTo>
                  <a:cubicBezTo>
                    <a:pt x="f86" y="f85"/>
                    <a:pt x="f87" y="f88"/>
                    <a:pt x="f89" y="f90"/>
                  </a:cubicBezTo>
                  <a:cubicBezTo>
                    <a:pt x="f91" y="f92"/>
                    <a:pt x="f93" y="f2"/>
                    <a:pt x="f79" y="f2"/>
                  </a:cubicBezTo>
                  <a:cubicBezTo>
                    <a:pt x="f94" y="f2"/>
                    <a:pt x="f95" y="f92"/>
                    <a:pt x="f96" y="f90"/>
                  </a:cubicBezTo>
                  <a:cubicBezTo>
                    <a:pt x="f97" y="f88"/>
                    <a:pt x="f98" y="f85"/>
                    <a:pt x="f73" y="f85"/>
                  </a:cubicBezTo>
                  <a:cubicBezTo>
                    <a:pt x="f99" y="f85"/>
                    <a:pt x="f100" y="f88"/>
                    <a:pt x="f101" y="f90"/>
                  </a:cubicBezTo>
                  <a:cubicBezTo>
                    <a:pt x="f102" y="f92"/>
                    <a:pt x="f103" y="f2"/>
                    <a:pt x="f67" y="f2"/>
                  </a:cubicBezTo>
                  <a:cubicBezTo>
                    <a:pt x="f104" y="f2"/>
                    <a:pt x="f105" y="f92"/>
                    <a:pt x="f106" y="f90"/>
                  </a:cubicBezTo>
                  <a:cubicBezTo>
                    <a:pt x="f107" y="f88"/>
                    <a:pt x="f108" y="f85"/>
                    <a:pt x="f61" y="f85"/>
                  </a:cubicBezTo>
                  <a:cubicBezTo>
                    <a:pt x="f109" y="f85"/>
                    <a:pt x="f110" y="f88"/>
                    <a:pt x="f111" y="f90"/>
                  </a:cubicBezTo>
                  <a:cubicBezTo>
                    <a:pt x="f112" y="f92"/>
                    <a:pt x="f113" y="f2"/>
                    <a:pt x="f55" y="f2"/>
                  </a:cubicBezTo>
                  <a:cubicBezTo>
                    <a:pt x="f114" y="f2"/>
                    <a:pt x="f115" y="f92"/>
                    <a:pt x="f116" y="f90"/>
                  </a:cubicBezTo>
                  <a:cubicBezTo>
                    <a:pt x="f117" y="f88"/>
                    <a:pt x="f118" y="f85"/>
                    <a:pt x="f49" y="f85"/>
                  </a:cubicBezTo>
                  <a:cubicBezTo>
                    <a:pt x="f119" y="f85"/>
                    <a:pt x="f120" y="f88"/>
                    <a:pt x="f121" y="f90"/>
                  </a:cubicBezTo>
                  <a:cubicBezTo>
                    <a:pt x="f122" y="f92"/>
                    <a:pt x="f123" y="f2"/>
                    <a:pt x="f43" y="f2"/>
                  </a:cubicBezTo>
                  <a:cubicBezTo>
                    <a:pt x="f124" y="f2"/>
                    <a:pt x="f125" y="f92"/>
                    <a:pt x="f126" y="f90"/>
                  </a:cubicBezTo>
                  <a:cubicBezTo>
                    <a:pt x="f127" y="f88"/>
                    <a:pt x="f128" y="f85"/>
                    <a:pt x="f37" y="f85"/>
                  </a:cubicBezTo>
                  <a:cubicBezTo>
                    <a:pt x="f129" y="f85"/>
                    <a:pt x="f130" y="f88"/>
                    <a:pt x="f131" y="f90"/>
                  </a:cubicBezTo>
                  <a:cubicBezTo>
                    <a:pt x="f132" y="f92"/>
                    <a:pt x="f133" y="f2"/>
                    <a:pt x="f31" y="f2"/>
                  </a:cubicBezTo>
                  <a:cubicBezTo>
                    <a:pt x="f134" y="f2"/>
                    <a:pt x="f135" y="f92"/>
                    <a:pt x="f136" y="f90"/>
                  </a:cubicBezTo>
                  <a:cubicBezTo>
                    <a:pt x="f137" y="f88"/>
                    <a:pt x="f138" y="f85"/>
                    <a:pt x="f25" y="f85"/>
                  </a:cubicBezTo>
                  <a:cubicBezTo>
                    <a:pt x="f139" y="f85"/>
                    <a:pt x="f140" y="f88"/>
                    <a:pt x="f141" y="f90"/>
                  </a:cubicBezTo>
                  <a:cubicBezTo>
                    <a:pt x="f142" y="f92"/>
                    <a:pt x="f143" y="f2"/>
                    <a:pt x="f19" y="f2"/>
                  </a:cubicBezTo>
                  <a:cubicBezTo>
                    <a:pt x="f144" y="f2"/>
                    <a:pt x="f145" y="f92"/>
                    <a:pt x="f146" y="f90"/>
                  </a:cubicBezTo>
                  <a:cubicBezTo>
                    <a:pt x="f147" y="f88"/>
                    <a:pt x="f148" y="f85"/>
                    <a:pt x="f13" y="f85"/>
                  </a:cubicBezTo>
                  <a:cubicBezTo>
                    <a:pt x="f149" y="f85"/>
                    <a:pt x="f150" y="f88"/>
                    <a:pt x="f151" y="f90"/>
                  </a:cubicBezTo>
                  <a:cubicBezTo>
                    <a:pt x="f152" y="f92"/>
                    <a:pt x="f153" y="f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rupo 36">
            <a:extLst>
              <a:ext uri="{FF2B5EF4-FFF2-40B4-BE49-F238E27FC236}">
                <a16:creationId xmlns:a16="http://schemas.microsoft.com/office/drawing/2014/main" id="{FF18C801-9733-4843-B5ED-DD1279BEE6BE}"/>
              </a:ext>
            </a:extLst>
          </p:cNvPr>
          <p:cNvGrpSpPr/>
          <p:nvPr/>
        </p:nvGrpSpPr>
        <p:grpSpPr>
          <a:xfrm>
            <a:off x="2278419" y="2039349"/>
            <a:ext cx="835020" cy="1685925"/>
            <a:chOff x="2278419" y="2039349"/>
            <a:chExt cx="835020" cy="16859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DC0EAE2-D9D7-4834-AF34-843FF0CCB09E}"/>
                </a:ext>
              </a:extLst>
            </p:cNvPr>
            <p:cNvSpPr/>
            <p:nvPr/>
          </p:nvSpPr>
          <p:spPr>
            <a:xfrm>
              <a:off x="2789596" y="2998198"/>
              <a:ext cx="155576" cy="7270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92"/>
                <a:gd name="f8" fmla="val 38"/>
                <a:gd name="f9" fmla="val 7"/>
                <a:gd name="f10" fmla="val 39"/>
                <a:gd name="f11" fmla="val 14"/>
                <a:gd name="f12" fmla="val 22"/>
                <a:gd name="f13" fmla="val 35"/>
                <a:gd name="f14" fmla="val 49"/>
                <a:gd name="f15" fmla="val 37"/>
                <a:gd name="f16" fmla="val 62"/>
                <a:gd name="f17" fmla="val 36"/>
                <a:gd name="f18" fmla="val 71"/>
                <a:gd name="f19" fmla="val 33"/>
                <a:gd name="f20" fmla="val 79"/>
                <a:gd name="f21" fmla="val 32"/>
                <a:gd name="f22" fmla="val 88"/>
                <a:gd name="f23" fmla="val 30"/>
                <a:gd name="f24" fmla="val 102"/>
                <a:gd name="f25" fmla="val 117"/>
                <a:gd name="f26" fmla="val 28"/>
                <a:gd name="f27" fmla="val 131"/>
                <a:gd name="f28" fmla="val 26"/>
                <a:gd name="f29" fmla="val 152"/>
                <a:gd name="f30" fmla="val 13"/>
                <a:gd name="f31" fmla="val 5"/>
                <a:gd name="f32" fmla="val 175"/>
                <a:gd name="f33" fmla="val 9"/>
                <a:gd name="f34" fmla="val 156"/>
                <a:gd name="f35" fmla="val 138"/>
                <a:gd name="f36" fmla="val 17"/>
                <a:gd name="f37" fmla="val 126"/>
                <a:gd name="f38" fmla="val 23"/>
                <a:gd name="f39" fmla="val 115"/>
                <a:gd name="f40" fmla="val 103"/>
                <a:gd name="f41" fmla="val 29"/>
                <a:gd name="f42" fmla="val 86"/>
                <a:gd name="f43" fmla="val 69"/>
                <a:gd name="f44" fmla="val 31"/>
                <a:gd name="f45" fmla="val 53"/>
                <a:gd name="f46" fmla="val 25"/>
                <a:gd name="f47" fmla="val 11"/>
                <a:gd name="f48" fmla="val 8"/>
                <a:gd name="f49" fmla="val 4"/>
                <a:gd name="f50" fmla="val 2"/>
                <a:gd name="f51" fmla="+- 0 0 -90"/>
                <a:gd name="f52" fmla="*/ f3 1 41"/>
                <a:gd name="f53" fmla="*/ f4 1 192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41"/>
                <a:gd name="f62" fmla="*/ f58 1 192"/>
                <a:gd name="f63" fmla="*/ 38 f59 1"/>
                <a:gd name="f64" fmla="*/ 0 f58 1"/>
                <a:gd name="f65" fmla="*/ 22 f58 1"/>
                <a:gd name="f66" fmla="*/ 37 f59 1"/>
                <a:gd name="f67" fmla="*/ 62 f58 1"/>
                <a:gd name="f68" fmla="*/ 32 f59 1"/>
                <a:gd name="f69" fmla="*/ 88 f58 1"/>
                <a:gd name="f70" fmla="*/ 28 f59 1"/>
                <a:gd name="f71" fmla="*/ 131 f58 1"/>
                <a:gd name="f72" fmla="*/ 0 f59 1"/>
                <a:gd name="f73" fmla="*/ 192 f58 1"/>
                <a:gd name="f74" fmla="*/ 14 f59 1"/>
                <a:gd name="f75" fmla="*/ 138 f58 1"/>
                <a:gd name="f76" fmla="*/ 26 f59 1"/>
                <a:gd name="f77" fmla="*/ 103 f58 1"/>
                <a:gd name="f78" fmla="*/ 31 f59 1"/>
                <a:gd name="f79" fmla="*/ 53 f58 1"/>
                <a:gd name="f80" fmla="*/ 11 f58 1"/>
                <a:gd name="f81" fmla="*/ 33 f59 1"/>
                <a:gd name="f82" fmla="*/ 7 f58 1"/>
                <a:gd name="f83" fmla="+- f60 0 f1"/>
                <a:gd name="f84" fmla="*/ f63 1 41"/>
                <a:gd name="f85" fmla="*/ f64 1 192"/>
                <a:gd name="f86" fmla="*/ f65 1 192"/>
                <a:gd name="f87" fmla="*/ f66 1 41"/>
                <a:gd name="f88" fmla="*/ f67 1 192"/>
                <a:gd name="f89" fmla="*/ f68 1 41"/>
                <a:gd name="f90" fmla="*/ f69 1 192"/>
                <a:gd name="f91" fmla="*/ f70 1 41"/>
                <a:gd name="f92" fmla="*/ f71 1 192"/>
                <a:gd name="f93" fmla="*/ f72 1 41"/>
                <a:gd name="f94" fmla="*/ f73 1 192"/>
                <a:gd name="f95" fmla="*/ f74 1 41"/>
                <a:gd name="f96" fmla="*/ f75 1 192"/>
                <a:gd name="f97" fmla="*/ f76 1 41"/>
                <a:gd name="f98" fmla="*/ f77 1 192"/>
                <a:gd name="f99" fmla="*/ f78 1 41"/>
                <a:gd name="f100" fmla="*/ f79 1 192"/>
                <a:gd name="f101" fmla="*/ f80 1 192"/>
                <a:gd name="f102" fmla="*/ f81 1 41"/>
                <a:gd name="f103" fmla="*/ f82 1 192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1"/>
                <a:gd name="f122" fmla="*/ f98 1 f62"/>
                <a:gd name="f123" fmla="*/ f99 1 f61"/>
                <a:gd name="f124" fmla="*/ f100 1 f62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2 1"/>
                <a:gd name="f146" fmla="*/ f122 f53 1"/>
                <a:gd name="f147" fmla="*/ f123 f52 1"/>
                <a:gd name="f148" fmla="*/ f124 f53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47" y="f148"/>
                </a:cxn>
                <a:cxn ang="f83">
                  <a:pos x="f147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41" h="192">
                  <a:moveTo>
                    <a:pt x="f8" y="f5"/>
                  </a:moveTo>
                  <a:cubicBezTo>
                    <a:pt x="f6" y="f9"/>
                    <a:pt x="f10" y="f11"/>
                    <a:pt x="f8" y="f12"/>
                  </a:cubicBezTo>
                  <a:cubicBezTo>
                    <a:pt x="f8" y="f13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8" y="f29"/>
                    <a:pt x="f30" y="f2"/>
                    <a:pt x="f5" y="f7"/>
                  </a:cubicBezTo>
                  <a:cubicBezTo>
                    <a:pt x="f31" y="f32"/>
                    <a:pt x="f33" y="f34"/>
                    <a:pt x="f11" y="f35"/>
                  </a:cubicBezTo>
                  <a:cubicBezTo>
                    <a:pt x="f36" y="f37"/>
                    <a:pt x="f38" y="f39"/>
                    <a:pt x="f28" y="f40"/>
                  </a:cubicBezTo>
                  <a:cubicBezTo>
                    <a:pt x="f41" y="f42"/>
                    <a:pt x="f23" y="f43"/>
                    <a:pt x="f44" y="f45"/>
                  </a:cubicBezTo>
                  <a:cubicBezTo>
                    <a:pt x="f21" y="f10"/>
                    <a:pt x="f44" y="f46"/>
                    <a:pt x="f44" y="f47"/>
                  </a:cubicBezTo>
                  <a:cubicBezTo>
                    <a:pt x="f44" y="f33"/>
                    <a:pt x="f19" y="f48"/>
                    <a:pt x="f19" y="f9"/>
                  </a:cubicBezTo>
                  <a:cubicBezTo>
                    <a:pt x="f13" y="f49"/>
                    <a:pt x="f15" y="f50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F5EBA64-6850-40FA-9ED7-05F78082F6F9}"/>
                </a:ext>
              </a:extLst>
            </p:cNvPr>
            <p:cNvSpPr/>
            <p:nvPr/>
          </p:nvSpPr>
          <p:spPr>
            <a:xfrm>
              <a:off x="2724509" y="3312523"/>
              <a:ext cx="168277" cy="3667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97"/>
                <a:gd name="f8" fmla="val 7"/>
                <a:gd name="f9" fmla="val 84"/>
                <a:gd name="f10" fmla="val 10"/>
                <a:gd name="f11" fmla="val 71"/>
                <a:gd name="f12" fmla="val 13"/>
                <a:gd name="f13" fmla="val 58"/>
                <a:gd name="f14" fmla="val 17"/>
                <a:gd name="f15" fmla="val 43"/>
                <a:gd name="f16" fmla="val 23"/>
                <a:gd name="f17" fmla="val 29"/>
                <a:gd name="f18" fmla="val 32"/>
                <a:gd name="f19" fmla="val 36"/>
                <a:gd name="f20" fmla="val 12"/>
                <a:gd name="f21" fmla="val 40"/>
                <a:gd name="f22" fmla="val 6"/>
                <a:gd name="f23" fmla="val 14"/>
                <a:gd name="f24" fmla="val 39"/>
                <a:gd name="f25" fmla="val 27"/>
                <a:gd name="f26" fmla="val 34"/>
                <a:gd name="f27" fmla="val 31"/>
                <a:gd name="f28" fmla="val 50"/>
                <a:gd name="f29" fmla="val 61"/>
                <a:gd name="f30" fmla="val 24"/>
                <a:gd name="f31" fmla="val 21"/>
                <a:gd name="f32" fmla="val 78"/>
                <a:gd name="f33" fmla="val 16"/>
                <a:gd name="f34" fmla="val 83"/>
                <a:gd name="f35" fmla="val 11"/>
                <a:gd name="f36" fmla="val 88"/>
                <a:gd name="f37" fmla="val 8"/>
                <a:gd name="f38" fmla="val 92"/>
                <a:gd name="f39" fmla="val 3"/>
                <a:gd name="f40" fmla="val 94"/>
                <a:gd name="f41" fmla="+- 0 0 -90"/>
                <a:gd name="f42" fmla="*/ f3 1 44"/>
                <a:gd name="f43" fmla="*/ f4 1 97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44"/>
                <a:gd name="f52" fmla="*/ f48 1 97"/>
                <a:gd name="f53" fmla="*/ 0 f49 1"/>
                <a:gd name="f54" fmla="*/ 97 f48 1"/>
                <a:gd name="f55" fmla="*/ 13 f49 1"/>
                <a:gd name="f56" fmla="*/ 58 f48 1"/>
                <a:gd name="f57" fmla="*/ 32 f49 1"/>
                <a:gd name="f58" fmla="*/ 17 f48 1"/>
                <a:gd name="f59" fmla="*/ 44 f49 1"/>
                <a:gd name="f60" fmla="*/ 0 f48 1"/>
                <a:gd name="f61" fmla="*/ 34 f49 1"/>
                <a:gd name="f62" fmla="*/ 40 f48 1"/>
                <a:gd name="f63" fmla="*/ 24 f49 1"/>
                <a:gd name="f64" fmla="*/ 71 f48 1"/>
                <a:gd name="f65" fmla="*/ 11 f49 1"/>
                <a:gd name="f66" fmla="*/ 88 f48 1"/>
                <a:gd name="f67" fmla="+- f50 0 f1"/>
                <a:gd name="f68" fmla="*/ f53 1 44"/>
                <a:gd name="f69" fmla="*/ f54 1 97"/>
                <a:gd name="f70" fmla="*/ f55 1 44"/>
                <a:gd name="f71" fmla="*/ f56 1 97"/>
                <a:gd name="f72" fmla="*/ f57 1 44"/>
                <a:gd name="f73" fmla="*/ f58 1 97"/>
                <a:gd name="f74" fmla="*/ f59 1 44"/>
                <a:gd name="f75" fmla="*/ f60 1 97"/>
                <a:gd name="f76" fmla="*/ f61 1 44"/>
                <a:gd name="f77" fmla="*/ f62 1 97"/>
                <a:gd name="f78" fmla="*/ f63 1 44"/>
                <a:gd name="f79" fmla="*/ f64 1 97"/>
                <a:gd name="f80" fmla="*/ f65 1 44"/>
                <a:gd name="f81" fmla="*/ f66 1 97"/>
                <a:gd name="f82" fmla="*/ 0 1 f51"/>
                <a:gd name="f83" fmla="*/ f45 1 f51"/>
                <a:gd name="f84" fmla="*/ 0 1 f52"/>
                <a:gd name="f85" fmla="*/ f46 1 f52"/>
                <a:gd name="f86" fmla="*/ f68 1 f51"/>
                <a:gd name="f87" fmla="*/ f69 1 f52"/>
                <a:gd name="f88" fmla="*/ f70 1 f51"/>
                <a:gd name="f89" fmla="*/ f71 1 f52"/>
                <a:gd name="f90" fmla="*/ f72 1 f51"/>
                <a:gd name="f91" fmla="*/ f73 1 f52"/>
                <a:gd name="f92" fmla="*/ f74 1 f51"/>
                <a:gd name="f93" fmla="*/ f75 1 f52"/>
                <a:gd name="f94" fmla="*/ f76 1 f51"/>
                <a:gd name="f95" fmla="*/ f77 1 f52"/>
                <a:gd name="f96" fmla="*/ f78 1 f51"/>
                <a:gd name="f97" fmla="*/ f79 1 f52"/>
                <a:gd name="f98" fmla="*/ f80 1 f51"/>
                <a:gd name="f99" fmla="*/ f81 1 f52"/>
                <a:gd name="f100" fmla="*/ f82 f42 1"/>
                <a:gd name="f101" fmla="*/ f83 f42 1"/>
                <a:gd name="f102" fmla="*/ f85 f43 1"/>
                <a:gd name="f103" fmla="*/ f84 f43 1"/>
                <a:gd name="f104" fmla="*/ f86 f42 1"/>
                <a:gd name="f105" fmla="*/ f87 f43 1"/>
                <a:gd name="f106" fmla="*/ f88 f42 1"/>
                <a:gd name="f107" fmla="*/ f89 f43 1"/>
                <a:gd name="f108" fmla="*/ f90 f42 1"/>
                <a:gd name="f109" fmla="*/ f91 f43 1"/>
                <a:gd name="f110" fmla="*/ f92 f42 1"/>
                <a:gd name="f111" fmla="*/ f93 f43 1"/>
                <a:gd name="f112" fmla="*/ f94 f42 1"/>
                <a:gd name="f113" fmla="*/ f95 f43 1"/>
                <a:gd name="f114" fmla="*/ f96 f42 1"/>
                <a:gd name="f115" fmla="*/ f97 f43 1"/>
                <a:gd name="f116" fmla="*/ f98 f42 1"/>
                <a:gd name="f117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04" y="f105"/>
                </a:cxn>
              </a:cxnLst>
              <a:rect l="f100" t="f103" r="f101" b="f102"/>
              <a:pathLst>
                <a:path w="44" h="97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4"/>
                  </a:cubicBezTo>
                  <a:cubicBezTo>
                    <a:pt x="f19" y="f20"/>
                    <a:pt x="f21" y="f22"/>
                    <a:pt x="f6" y="f5"/>
                  </a:cubicBezTo>
                  <a:cubicBezTo>
                    <a:pt x="f15" y="f23"/>
                    <a:pt x="f24" y="f25"/>
                    <a:pt x="f26" y="f21"/>
                  </a:cubicBezTo>
                  <a:cubicBezTo>
                    <a:pt x="f27" y="f28"/>
                    <a:pt x="f17" y="f29"/>
                    <a:pt x="f30" y="f1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DDF819E-5C33-4480-82CC-485D17DBE532}"/>
                </a:ext>
              </a:extLst>
            </p:cNvPr>
            <p:cNvSpPr/>
            <p:nvPr/>
          </p:nvSpPr>
          <p:spPr>
            <a:xfrm>
              <a:off x="2926116" y="2982324"/>
              <a:ext cx="68259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67"/>
                <a:gd name="f8" fmla="val 8"/>
                <a:gd name="f9" fmla="val 26"/>
                <a:gd name="f10" fmla="val 32"/>
                <a:gd name="f11" fmla="val 7"/>
                <a:gd name="f12" fmla="val 37"/>
                <a:gd name="f13" fmla="val 42"/>
                <a:gd name="f14" fmla="val 9"/>
                <a:gd name="f15" fmla="val 50"/>
                <a:gd name="f16" fmla="val 12"/>
                <a:gd name="f17" fmla="val 58"/>
                <a:gd name="f18" fmla="val 3"/>
                <a:gd name="f19" fmla="val 44"/>
                <a:gd name="f20" fmla="val 22"/>
                <a:gd name="f21" fmla="val 13"/>
                <a:gd name="f22" fmla="val 14"/>
                <a:gd name="f23" fmla="val 66"/>
                <a:gd name="f24" fmla="val 53"/>
                <a:gd name="f25" fmla="val 10"/>
                <a:gd name="f26" fmla="val 40"/>
                <a:gd name="f27" fmla="val 27"/>
                <a:gd name="f28" fmla="+- 0 0 -90"/>
                <a:gd name="f29" fmla="*/ f3 1 18"/>
                <a:gd name="f30" fmla="*/ f4 1 6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8"/>
                <a:gd name="f39" fmla="*/ f35 1 67"/>
                <a:gd name="f40" fmla="*/ 8 f36 1"/>
                <a:gd name="f41" fmla="*/ 26 f35 1"/>
                <a:gd name="f42" fmla="*/ 42 f35 1"/>
                <a:gd name="f43" fmla="*/ 67 f35 1"/>
                <a:gd name="f44" fmla="*/ 12 f36 1"/>
                <a:gd name="f45" fmla="*/ 0 f35 1"/>
                <a:gd name="f46" fmla="*/ 14 f36 1"/>
                <a:gd name="f47" fmla="*/ 66 f35 1"/>
                <a:gd name="f48" fmla="*/ 27 f35 1"/>
                <a:gd name="f49" fmla="+- f37 0 f1"/>
                <a:gd name="f50" fmla="*/ f40 1 18"/>
                <a:gd name="f51" fmla="*/ f41 1 67"/>
                <a:gd name="f52" fmla="*/ f42 1 67"/>
                <a:gd name="f53" fmla="*/ f43 1 67"/>
                <a:gd name="f54" fmla="*/ f44 1 18"/>
                <a:gd name="f55" fmla="*/ f45 1 67"/>
                <a:gd name="f56" fmla="*/ f46 1 18"/>
                <a:gd name="f57" fmla="*/ f47 1 67"/>
                <a:gd name="f58" fmla="*/ f48 1 67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9"/>
                <a:gd name="f66" fmla="*/ f53 1 f39"/>
                <a:gd name="f67" fmla="*/ f54 1 f38"/>
                <a:gd name="f68" fmla="*/ f55 1 f39"/>
                <a:gd name="f69" fmla="*/ f56 1 f38"/>
                <a:gd name="f70" fmla="*/ f57 1 f39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30 1"/>
                <a:gd name="f79" fmla="*/ f66 f30 1"/>
                <a:gd name="f80" fmla="*/ f67 f29 1"/>
                <a:gd name="f81" fmla="*/ f68 f30 1"/>
                <a:gd name="f82" fmla="*/ f69 f29 1"/>
                <a:gd name="f83" fmla="*/ f70 f30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6" y="f78"/>
                </a:cxn>
                <a:cxn ang="f49">
                  <a:pos x="f76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76" y="f84"/>
                </a:cxn>
                <a:cxn ang="f49">
                  <a:pos x="f76" y="f77"/>
                </a:cxn>
              </a:cxnLst>
              <a:rect l="f72" t="f75" r="f73" b="f74"/>
              <a:pathLst>
                <a:path w="18" h="67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8" y="f7"/>
                  </a:cubicBezTo>
                  <a:cubicBezTo>
                    <a:pt x="f18" y="f19"/>
                    <a:pt x="f5" y="f20"/>
                    <a:pt x="f16" y="f5"/>
                  </a:cubicBezTo>
                  <a:cubicBezTo>
                    <a:pt x="f21" y="f20"/>
                    <a:pt x="f6" y="f19"/>
                    <a:pt x="f22" y="f23"/>
                  </a:cubicBezTo>
                  <a:cubicBezTo>
                    <a:pt x="f16" y="f24"/>
                    <a:pt x="f25" y="f26"/>
                    <a:pt x="f8" y="f27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864E2A7-3E8A-4CFD-8E44-FBC0AE896B66}"/>
                </a:ext>
              </a:extLst>
            </p:cNvPr>
            <p:cNvSpPr/>
            <p:nvPr/>
          </p:nvSpPr>
          <p:spPr>
            <a:xfrm>
              <a:off x="2670532" y="2039349"/>
              <a:ext cx="339727" cy="56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148"/>
                <a:gd name="f8" fmla="val 23"/>
                <a:gd name="f9" fmla="val 42"/>
                <a:gd name="f10" fmla="val 18"/>
                <a:gd name="f11" fmla="val 41"/>
                <a:gd name="f12" fmla="val 13"/>
                <a:gd name="f13" fmla="val 9"/>
                <a:gd name="f14" fmla="val 39"/>
                <a:gd name="f15" fmla="val 2"/>
                <a:gd name="f16" fmla="val 37"/>
                <a:gd name="f17" fmla="val 1"/>
                <a:gd name="f18" fmla="val 34"/>
                <a:gd name="f19" fmla="val 4"/>
                <a:gd name="f20" fmla="val 25"/>
                <a:gd name="f21" fmla="val 3"/>
                <a:gd name="f22" fmla="val 26"/>
                <a:gd name="f23" fmla="val 27"/>
                <a:gd name="f24" fmla="val 22"/>
                <a:gd name="f25" fmla="val 5"/>
                <a:gd name="f26" fmla="val 19"/>
                <a:gd name="f27" fmla="val 8"/>
                <a:gd name="f28" fmla="val 11"/>
                <a:gd name="f29" fmla="val 15"/>
                <a:gd name="f30" fmla="val 7"/>
                <a:gd name="f31" fmla="val 17"/>
                <a:gd name="f32" fmla="val 29"/>
                <a:gd name="f33" fmla="val 30"/>
                <a:gd name="f34" fmla="val 31"/>
                <a:gd name="f35" fmla="val 33"/>
                <a:gd name="f36" fmla="val 36"/>
                <a:gd name="f37" fmla="val 6"/>
                <a:gd name="f38" fmla="val 38"/>
                <a:gd name="f39" fmla="val 40"/>
                <a:gd name="f40" fmla="val 43"/>
                <a:gd name="f41" fmla="val 10"/>
                <a:gd name="f42" fmla="val 45"/>
                <a:gd name="f43" fmla="val 14"/>
                <a:gd name="f44" fmla="val 47"/>
                <a:gd name="f45" fmla="val 48"/>
                <a:gd name="f46" fmla="val 49"/>
                <a:gd name="f47" fmla="val 51"/>
                <a:gd name="f48" fmla="val 21"/>
                <a:gd name="f49" fmla="val 53"/>
                <a:gd name="f50" fmla="val 32"/>
                <a:gd name="f51" fmla="val 54"/>
                <a:gd name="f52" fmla="val 56"/>
                <a:gd name="f53" fmla="val 57"/>
                <a:gd name="f54" fmla="val 55"/>
                <a:gd name="f55" fmla="val 46"/>
                <a:gd name="f56" fmla="val 52"/>
                <a:gd name="f57" fmla="val 59"/>
                <a:gd name="f58" fmla="val 63"/>
                <a:gd name="f59" fmla="val 65"/>
                <a:gd name="f60" fmla="val 69"/>
                <a:gd name="f61" fmla="val 72"/>
                <a:gd name="f62" fmla="val 83"/>
                <a:gd name="f63" fmla="val 108"/>
                <a:gd name="f64" fmla="val 86"/>
                <a:gd name="f65" fmla="val 129"/>
                <a:gd name="f66" fmla="val 84"/>
                <a:gd name="f67" fmla="val 138"/>
                <a:gd name="f68" fmla="val 79"/>
                <a:gd name="f69" fmla="val 144"/>
                <a:gd name="f70" fmla="val 71"/>
                <a:gd name="f71" fmla="val 76"/>
                <a:gd name="f72" fmla="val 141"/>
                <a:gd name="f73" fmla="val 80"/>
                <a:gd name="f74" fmla="val 135"/>
                <a:gd name="f75" fmla="val 125"/>
                <a:gd name="f76" fmla="val 130"/>
                <a:gd name="f77" fmla="val 73"/>
                <a:gd name="f78" fmla="val 133"/>
                <a:gd name="f79" fmla="val 70"/>
                <a:gd name="f80" fmla="val 137"/>
                <a:gd name="f81" fmla="val 136"/>
                <a:gd name="f82" fmla="val 124"/>
                <a:gd name="f83" fmla="val 74"/>
                <a:gd name="f84" fmla="val 118"/>
                <a:gd name="f85" fmla="val 120"/>
                <a:gd name="f86" fmla="val 67"/>
                <a:gd name="f87" fmla="val 123"/>
                <a:gd name="f88" fmla="val 64"/>
                <a:gd name="f89" fmla="val 126"/>
                <a:gd name="f90" fmla="val 66"/>
                <a:gd name="f91" fmla="val 114"/>
                <a:gd name="f92" fmla="val 109"/>
                <a:gd name="f93" fmla="val 111"/>
                <a:gd name="f94" fmla="val 61"/>
                <a:gd name="f95" fmla="val 117"/>
                <a:gd name="f96" fmla="val 106"/>
                <a:gd name="f97" fmla="val 101"/>
                <a:gd name="f98" fmla="val 58"/>
                <a:gd name="f99" fmla="val 104"/>
                <a:gd name="f100" fmla="val 107"/>
                <a:gd name="f101" fmla="val 110"/>
                <a:gd name="f102" fmla="val 103"/>
                <a:gd name="f103" fmla="val 98"/>
                <a:gd name="f104" fmla="val 50"/>
                <a:gd name="f105" fmla="val 92"/>
                <a:gd name="f106" fmla="val 95"/>
                <a:gd name="f107" fmla="val 88"/>
                <a:gd name="f108" fmla="val 35"/>
                <a:gd name="f109" fmla="val 97"/>
                <a:gd name="f110" fmla="val 16"/>
                <a:gd name="f111" fmla="val 12"/>
                <a:gd name="f112" fmla="val 24"/>
                <a:gd name="f113" fmla="val 28"/>
                <a:gd name="f114" fmla="val 20"/>
                <a:gd name="f115" fmla="+- 0 0 -90"/>
                <a:gd name="f116" fmla="*/ f3 1 89"/>
                <a:gd name="f117" fmla="*/ f4 1 148"/>
                <a:gd name="f118" fmla="val f5"/>
                <a:gd name="f119" fmla="val f6"/>
                <a:gd name="f120" fmla="val f7"/>
                <a:gd name="f121" fmla="*/ f115 f0 1"/>
                <a:gd name="f122" fmla="+- f120 0 f118"/>
                <a:gd name="f123" fmla="+- f119 0 f118"/>
                <a:gd name="f124" fmla="*/ f121 1 f2"/>
                <a:gd name="f125" fmla="*/ f123 1 89"/>
                <a:gd name="f126" fmla="*/ f122 1 148"/>
                <a:gd name="f127" fmla="*/ 23 f123 1"/>
                <a:gd name="f128" fmla="*/ 42 f122 1"/>
                <a:gd name="f129" fmla="*/ 9 f123 1"/>
                <a:gd name="f130" fmla="*/ 39 f122 1"/>
                <a:gd name="f131" fmla="*/ 4 f123 1"/>
                <a:gd name="f132" fmla="*/ 25 f122 1"/>
                <a:gd name="f133" fmla="*/ 0 f123 1"/>
                <a:gd name="f134" fmla="*/ 27 f122 1"/>
                <a:gd name="f135" fmla="*/ 2 f123 1"/>
                <a:gd name="f136" fmla="*/ 22 f122 1"/>
                <a:gd name="f137" fmla="*/ 8 f123 1"/>
                <a:gd name="f138" fmla="*/ 11 f122 1"/>
                <a:gd name="f139" fmla="*/ 18 f123 1"/>
                <a:gd name="f140" fmla="*/ 4 f122 1"/>
                <a:gd name="f141" fmla="*/ 17 f123 1"/>
                <a:gd name="f142" fmla="*/ 0 f122 1"/>
                <a:gd name="f143" fmla="*/ 29 f123 1"/>
                <a:gd name="f144" fmla="*/ 31 f123 1"/>
                <a:gd name="f145" fmla="*/ 1 f122 1"/>
                <a:gd name="f146" fmla="*/ 38 f123 1"/>
                <a:gd name="f147" fmla="*/ 9 f122 1"/>
                <a:gd name="f148" fmla="*/ 41 f123 1"/>
                <a:gd name="f149" fmla="*/ 6 f122 1"/>
                <a:gd name="f150" fmla="*/ 47 f123 1"/>
                <a:gd name="f151" fmla="*/ 19 f122 1"/>
                <a:gd name="f152" fmla="*/ 51 f123 1"/>
                <a:gd name="f153" fmla="*/ 14 f122 1"/>
                <a:gd name="f154" fmla="*/ 33 f122 1"/>
                <a:gd name="f155" fmla="*/ 56 f123 1"/>
                <a:gd name="f156" fmla="*/ 30 f122 1"/>
                <a:gd name="f157" fmla="*/ 57 f123 1"/>
                <a:gd name="f158" fmla="*/ 31 f122 1"/>
                <a:gd name="f159" fmla="*/ 43 f122 1"/>
                <a:gd name="f160" fmla="*/ 49 f123 1"/>
                <a:gd name="f161" fmla="*/ 52 f122 1"/>
                <a:gd name="f162" fmla="*/ 69 f123 1"/>
                <a:gd name="f163" fmla="*/ 72 f122 1"/>
                <a:gd name="f164" fmla="*/ 86 f123 1"/>
                <a:gd name="f165" fmla="*/ 129 f122 1"/>
                <a:gd name="f166" fmla="*/ 71 f123 1"/>
                <a:gd name="f167" fmla="*/ 148 f122 1"/>
                <a:gd name="f168" fmla="*/ 80 f123 1"/>
                <a:gd name="f169" fmla="*/ 125 f122 1"/>
                <a:gd name="f170" fmla="*/ 70 f123 1"/>
                <a:gd name="f171" fmla="*/ 137 f122 1"/>
                <a:gd name="f172" fmla="*/ 136 f122 1"/>
                <a:gd name="f173" fmla="*/ 74 f123 1"/>
                <a:gd name="f174" fmla="*/ 118 f122 1"/>
                <a:gd name="f175" fmla="*/ 72 f123 1"/>
                <a:gd name="f176" fmla="*/ 64 f123 1"/>
                <a:gd name="f177" fmla="*/ 126 f122 1"/>
                <a:gd name="f178" fmla="*/ 67 f123 1"/>
                <a:gd name="f179" fmla="*/ 109 f122 1"/>
                <a:gd name="f180" fmla="*/ 65 f123 1"/>
                <a:gd name="f181" fmla="*/ 59 f123 1"/>
                <a:gd name="f182" fmla="*/ 117 f122 1"/>
                <a:gd name="f183" fmla="*/ 101 f122 1"/>
                <a:gd name="f184" fmla="*/ 58 f123 1"/>
                <a:gd name="f185" fmla="*/ 48 f123 1"/>
                <a:gd name="f186" fmla="*/ 110 f122 1"/>
                <a:gd name="f187" fmla="*/ 50 f123 1"/>
                <a:gd name="f188" fmla="*/ 92 f122 1"/>
                <a:gd name="f189" fmla="*/ 43 f123 1"/>
                <a:gd name="f190" fmla="*/ 83 f122 1"/>
                <a:gd name="f191" fmla="*/ 19 f123 1"/>
                <a:gd name="f192" fmla="*/ 97 f122 1"/>
                <a:gd name="f193" fmla="*/ 16 f123 1"/>
                <a:gd name="f194" fmla="*/ 58 f122 1"/>
                <a:gd name="f195" fmla="*/ 5 f123 1"/>
                <a:gd name="f196" fmla="*/ 49 f122 1"/>
                <a:gd name="f197" fmla="*/ 26 f123 1"/>
                <a:gd name="f198" fmla="*/ 32 f122 1"/>
                <a:gd name="f199" fmla="*/ 22 f123 1"/>
                <a:gd name="f200" fmla="*/ 28 f122 1"/>
                <a:gd name="f201" fmla="*/ 35 f122 1"/>
                <a:gd name="f202" fmla="+- f124 0 f1"/>
                <a:gd name="f203" fmla="*/ f127 1 89"/>
                <a:gd name="f204" fmla="*/ f128 1 148"/>
                <a:gd name="f205" fmla="*/ f129 1 89"/>
                <a:gd name="f206" fmla="*/ f130 1 148"/>
                <a:gd name="f207" fmla="*/ f131 1 89"/>
                <a:gd name="f208" fmla="*/ f132 1 148"/>
                <a:gd name="f209" fmla="*/ f133 1 89"/>
                <a:gd name="f210" fmla="*/ f134 1 148"/>
                <a:gd name="f211" fmla="*/ f135 1 89"/>
                <a:gd name="f212" fmla="*/ f136 1 148"/>
                <a:gd name="f213" fmla="*/ f137 1 89"/>
                <a:gd name="f214" fmla="*/ f138 1 148"/>
                <a:gd name="f215" fmla="*/ f139 1 89"/>
                <a:gd name="f216" fmla="*/ f140 1 148"/>
                <a:gd name="f217" fmla="*/ f141 1 89"/>
                <a:gd name="f218" fmla="*/ f142 1 148"/>
                <a:gd name="f219" fmla="*/ f143 1 89"/>
                <a:gd name="f220" fmla="*/ f144 1 89"/>
                <a:gd name="f221" fmla="*/ f145 1 148"/>
                <a:gd name="f222" fmla="*/ f146 1 89"/>
                <a:gd name="f223" fmla="*/ f147 1 148"/>
                <a:gd name="f224" fmla="*/ f148 1 89"/>
                <a:gd name="f225" fmla="*/ f149 1 148"/>
                <a:gd name="f226" fmla="*/ f150 1 89"/>
                <a:gd name="f227" fmla="*/ f151 1 148"/>
                <a:gd name="f228" fmla="*/ f152 1 89"/>
                <a:gd name="f229" fmla="*/ f153 1 148"/>
                <a:gd name="f230" fmla="*/ f154 1 148"/>
                <a:gd name="f231" fmla="*/ f155 1 89"/>
                <a:gd name="f232" fmla="*/ f156 1 148"/>
                <a:gd name="f233" fmla="*/ f157 1 89"/>
                <a:gd name="f234" fmla="*/ f158 1 148"/>
                <a:gd name="f235" fmla="*/ f159 1 148"/>
                <a:gd name="f236" fmla="*/ f160 1 89"/>
                <a:gd name="f237" fmla="*/ f161 1 148"/>
                <a:gd name="f238" fmla="*/ f162 1 89"/>
                <a:gd name="f239" fmla="*/ f163 1 148"/>
                <a:gd name="f240" fmla="*/ f164 1 89"/>
                <a:gd name="f241" fmla="*/ f165 1 148"/>
                <a:gd name="f242" fmla="*/ f166 1 89"/>
                <a:gd name="f243" fmla="*/ f167 1 148"/>
                <a:gd name="f244" fmla="*/ f168 1 89"/>
                <a:gd name="f245" fmla="*/ f169 1 148"/>
                <a:gd name="f246" fmla="*/ f170 1 89"/>
                <a:gd name="f247" fmla="*/ f171 1 148"/>
                <a:gd name="f248" fmla="*/ f172 1 148"/>
                <a:gd name="f249" fmla="*/ f173 1 89"/>
                <a:gd name="f250" fmla="*/ f174 1 148"/>
                <a:gd name="f251" fmla="*/ f175 1 89"/>
                <a:gd name="f252" fmla="*/ f176 1 89"/>
                <a:gd name="f253" fmla="*/ f177 1 148"/>
                <a:gd name="f254" fmla="*/ f178 1 89"/>
                <a:gd name="f255" fmla="*/ f179 1 148"/>
                <a:gd name="f256" fmla="*/ f180 1 89"/>
                <a:gd name="f257" fmla="*/ f181 1 89"/>
                <a:gd name="f258" fmla="*/ f182 1 148"/>
                <a:gd name="f259" fmla="*/ f183 1 148"/>
                <a:gd name="f260" fmla="*/ f184 1 89"/>
                <a:gd name="f261" fmla="*/ f185 1 89"/>
                <a:gd name="f262" fmla="*/ f186 1 148"/>
                <a:gd name="f263" fmla="*/ f187 1 89"/>
                <a:gd name="f264" fmla="*/ f188 1 148"/>
                <a:gd name="f265" fmla="*/ f189 1 89"/>
                <a:gd name="f266" fmla="*/ f190 1 148"/>
                <a:gd name="f267" fmla="*/ f191 1 89"/>
                <a:gd name="f268" fmla="*/ f192 1 148"/>
                <a:gd name="f269" fmla="*/ f193 1 89"/>
                <a:gd name="f270" fmla="*/ f194 1 148"/>
                <a:gd name="f271" fmla="*/ f195 1 89"/>
                <a:gd name="f272" fmla="*/ f196 1 148"/>
                <a:gd name="f273" fmla="*/ f197 1 89"/>
                <a:gd name="f274" fmla="*/ f198 1 148"/>
                <a:gd name="f275" fmla="*/ f199 1 89"/>
                <a:gd name="f276" fmla="*/ f200 1 148"/>
                <a:gd name="f277" fmla="*/ f201 1 148"/>
                <a:gd name="f278" fmla="*/ 0 1 f125"/>
                <a:gd name="f279" fmla="*/ f119 1 f125"/>
                <a:gd name="f280" fmla="*/ 0 1 f126"/>
                <a:gd name="f281" fmla="*/ f120 1 f126"/>
                <a:gd name="f282" fmla="*/ f203 1 f125"/>
                <a:gd name="f283" fmla="*/ f204 1 f126"/>
                <a:gd name="f284" fmla="*/ f205 1 f125"/>
                <a:gd name="f285" fmla="*/ f206 1 f126"/>
                <a:gd name="f286" fmla="*/ f207 1 f125"/>
                <a:gd name="f287" fmla="*/ f208 1 f126"/>
                <a:gd name="f288" fmla="*/ f209 1 f125"/>
                <a:gd name="f289" fmla="*/ f210 1 f126"/>
                <a:gd name="f290" fmla="*/ f211 1 f125"/>
                <a:gd name="f291" fmla="*/ f212 1 f126"/>
                <a:gd name="f292" fmla="*/ f213 1 f125"/>
                <a:gd name="f293" fmla="*/ f214 1 f126"/>
                <a:gd name="f294" fmla="*/ f215 1 f125"/>
                <a:gd name="f295" fmla="*/ f216 1 f126"/>
                <a:gd name="f296" fmla="*/ f217 1 f125"/>
                <a:gd name="f297" fmla="*/ f218 1 f126"/>
                <a:gd name="f298" fmla="*/ f219 1 f125"/>
                <a:gd name="f299" fmla="*/ f220 1 f125"/>
                <a:gd name="f300" fmla="*/ f221 1 f126"/>
                <a:gd name="f301" fmla="*/ f222 1 f125"/>
                <a:gd name="f302" fmla="*/ f223 1 f126"/>
                <a:gd name="f303" fmla="*/ f224 1 f125"/>
                <a:gd name="f304" fmla="*/ f225 1 f126"/>
                <a:gd name="f305" fmla="*/ f226 1 f125"/>
                <a:gd name="f306" fmla="*/ f227 1 f126"/>
                <a:gd name="f307" fmla="*/ f228 1 f125"/>
                <a:gd name="f308" fmla="*/ f229 1 f126"/>
                <a:gd name="f309" fmla="*/ f230 1 f126"/>
                <a:gd name="f310" fmla="*/ f231 1 f125"/>
                <a:gd name="f311" fmla="*/ f232 1 f126"/>
                <a:gd name="f312" fmla="*/ f233 1 f125"/>
                <a:gd name="f313" fmla="*/ f234 1 f126"/>
                <a:gd name="f314" fmla="*/ f235 1 f126"/>
                <a:gd name="f315" fmla="*/ f236 1 f125"/>
                <a:gd name="f316" fmla="*/ f237 1 f126"/>
                <a:gd name="f317" fmla="*/ f238 1 f125"/>
                <a:gd name="f318" fmla="*/ f239 1 f126"/>
                <a:gd name="f319" fmla="*/ f240 1 f125"/>
                <a:gd name="f320" fmla="*/ f241 1 f126"/>
                <a:gd name="f321" fmla="*/ f242 1 f125"/>
                <a:gd name="f322" fmla="*/ f243 1 f126"/>
                <a:gd name="f323" fmla="*/ f244 1 f125"/>
                <a:gd name="f324" fmla="*/ f245 1 f126"/>
                <a:gd name="f325" fmla="*/ f246 1 f125"/>
                <a:gd name="f326" fmla="*/ f247 1 f126"/>
                <a:gd name="f327" fmla="*/ f248 1 f126"/>
                <a:gd name="f328" fmla="*/ f249 1 f125"/>
                <a:gd name="f329" fmla="*/ f250 1 f126"/>
                <a:gd name="f330" fmla="*/ f251 1 f125"/>
                <a:gd name="f331" fmla="*/ f252 1 f125"/>
                <a:gd name="f332" fmla="*/ f253 1 f126"/>
                <a:gd name="f333" fmla="*/ f254 1 f125"/>
                <a:gd name="f334" fmla="*/ f255 1 f126"/>
                <a:gd name="f335" fmla="*/ f256 1 f125"/>
                <a:gd name="f336" fmla="*/ f257 1 f125"/>
                <a:gd name="f337" fmla="*/ f258 1 f126"/>
                <a:gd name="f338" fmla="*/ f259 1 f126"/>
                <a:gd name="f339" fmla="*/ f260 1 f125"/>
                <a:gd name="f340" fmla="*/ f261 1 f125"/>
                <a:gd name="f341" fmla="*/ f262 1 f126"/>
                <a:gd name="f342" fmla="*/ f263 1 f125"/>
                <a:gd name="f343" fmla="*/ f264 1 f126"/>
                <a:gd name="f344" fmla="*/ f265 1 f125"/>
                <a:gd name="f345" fmla="*/ f266 1 f126"/>
                <a:gd name="f346" fmla="*/ f267 1 f125"/>
                <a:gd name="f347" fmla="*/ f268 1 f126"/>
                <a:gd name="f348" fmla="*/ f269 1 f125"/>
                <a:gd name="f349" fmla="*/ f270 1 f126"/>
                <a:gd name="f350" fmla="*/ f271 1 f125"/>
                <a:gd name="f351" fmla="*/ f272 1 f126"/>
                <a:gd name="f352" fmla="*/ f273 1 f125"/>
                <a:gd name="f353" fmla="*/ f274 1 f126"/>
                <a:gd name="f354" fmla="*/ f275 1 f125"/>
                <a:gd name="f355" fmla="*/ f276 1 f126"/>
                <a:gd name="f356" fmla="*/ f277 1 f126"/>
                <a:gd name="f357" fmla="*/ f278 f116 1"/>
                <a:gd name="f358" fmla="*/ f279 f116 1"/>
                <a:gd name="f359" fmla="*/ f281 f117 1"/>
                <a:gd name="f360" fmla="*/ f280 f117 1"/>
                <a:gd name="f361" fmla="*/ f282 f116 1"/>
                <a:gd name="f362" fmla="*/ f283 f117 1"/>
                <a:gd name="f363" fmla="*/ f284 f116 1"/>
                <a:gd name="f364" fmla="*/ f285 f117 1"/>
                <a:gd name="f365" fmla="*/ f286 f116 1"/>
                <a:gd name="f366" fmla="*/ f287 f117 1"/>
                <a:gd name="f367" fmla="*/ f288 f116 1"/>
                <a:gd name="f368" fmla="*/ f289 f117 1"/>
                <a:gd name="f369" fmla="*/ f290 f116 1"/>
                <a:gd name="f370" fmla="*/ f291 f117 1"/>
                <a:gd name="f371" fmla="*/ f292 f116 1"/>
                <a:gd name="f372" fmla="*/ f293 f117 1"/>
                <a:gd name="f373" fmla="*/ f294 f116 1"/>
                <a:gd name="f374" fmla="*/ f295 f117 1"/>
                <a:gd name="f375" fmla="*/ f296 f116 1"/>
                <a:gd name="f376" fmla="*/ f297 f117 1"/>
                <a:gd name="f377" fmla="*/ f298 f116 1"/>
                <a:gd name="f378" fmla="*/ f299 f116 1"/>
                <a:gd name="f379" fmla="*/ f300 f117 1"/>
                <a:gd name="f380" fmla="*/ f301 f116 1"/>
                <a:gd name="f381" fmla="*/ f302 f117 1"/>
                <a:gd name="f382" fmla="*/ f303 f116 1"/>
                <a:gd name="f383" fmla="*/ f304 f117 1"/>
                <a:gd name="f384" fmla="*/ f305 f116 1"/>
                <a:gd name="f385" fmla="*/ f306 f117 1"/>
                <a:gd name="f386" fmla="*/ f307 f116 1"/>
                <a:gd name="f387" fmla="*/ f308 f117 1"/>
                <a:gd name="f388" fmla="*/ f309 f117 1"/>
                <a:gd name="f389" fmla="*/ f310 f116 1"/>
                <a:gd name="f390" fmla="*/ f311 f117 1"/>
                <a:gd name="f391" fmla="*/ f312 f116 1"/>
                <a:gd name="f392" fmla="*/ f313 f117 1"/>
                <a:gd name="f393" fmla="*/ f314 f117 1"/>
                <a:gd name="f394" fmla="*/ f315 f116 1"/>
                <a:gd name="f395" fmla="*/ f316 f117 1"/>
                <a:gd name="f396" fmla="*/ f317 f116 1"/>
                <a:gd name="f397" fmla="*/ f318 f117 1"/>
                <a:gd name="f398" fmla="*/ f319 f116 1"/>
                <a:gd name="f399" fmla="*/ f320 f117 1"/>
                <a:gd name="f400" fmla="*/ f321 f116 1"/>
                <a:gd name="f401" fmla="*/ f322 f117 1"/>
                <a:gd name="f402" fmla="*/ f323 f116 1"/>
                <a:gd name="f403" fmla="*/ f324 f117 1"/>
                <a:gd name="f404" fmla="*/ f325 f116 1"/>
                <a:gd name="f405" fmla="*/ f326 f117 1"/>
                <a:gd name="f406" fmla="*/ f327 f117 1"/>
                <a:gd name="f407" fmla="*/ f328 f116 1"/>
                <a:gd name="f408" fmla="*/ f329 f117 1"/>
                <a:gd name="f409" fmla="*/ f330 f116 1"/>
                <a:gd name="f410" fmla="*/ f331 f116 1"/>
                <a:gd name="f411" fmla="*/ f332 f117 1"/>
                <a:gd name="f412" fmla="*/ f333 f116 1"/>
                <a:gd name="f413" fmla="*/ f334 f117 1"/>
                <a:gd name="f414" fmla="*/ f335 f116 1"/>
                <a:gd name="f415" fmla="*/ f336 f116 1"/>
                <a:gd name="f416" fmla="*/ f337 f117 1"/>
                <a:gd name="f417" fmla="*/ f338 f117 1"/>
                <a:gd name="f418" fmla="*/ f339 f116 1"/>
                <a:gd name="f419" fmla="*/ f340 f116 1"/>
                <a:gd name="f420" fmla="*/ f341 f117 1"/>
                <a:gd name="f421" fmla="*/ f342 f116 1"/>
                <a:gd name="f422" fmla="*/ f343 f117 1"/>
                <a:gd name="f423" fmla="*/ f344 f116 1"/>
                <a:gd name="f424" fmla="*/ f345 f117 1"/>
                <a:gd name="f425" fmla="*/ f346 f116 1"/>
                <a:gd name="f426" fmla="*/ f347 f117 1"/>
                <a:gd name="f427" fmla="*/ f348 f116 1"/>
                <a:gd name="f428" fmla="*/ f349 f117 1"/>
                <a:gd name="f429" fmla="*/ f350 f116 1"/>
                <a:gd name="f430" fmla="*/ f351 f117 1"/>
                <a:gd name="f431" fmla="*/ f352 f116 1"/>
                <a:gd name="f432" fmla="*/ f353 f117 1"/>
                <a:gd name="f433" fmla="*/ f354 f116 1"/>
                <a:gd name="f434" fmla="*/ f355 f117 1"/>
                <a:gd name="f435" fmla="*/ f356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2">
                  <a:pos x="f361" y="f362"/>
                </a:cxn>
                <a:cxn ang="f202">
                  <a:pos x="f363" y="f364"/>
                </a:cxn>
                <a:cxn ang="f202">
                  <a:pos x="f365" y="f366"/>
                </a:cxn>
                <a:cxn ang="f202">
                  <a:pos x="f367" y="f368"/>
                </a:cxn>
                <a:cxn ang="f202">
                  <a:pos x="f369" y="f370"/>
                </a:cxn>
                <a:cxn ang="f202">
                  <a:pos x="f371" y="f372"/>
                </a:cxn>
                <a:cxn ang="f202">
                  <a:pos x="f373" y="f374"/>
                </a:cxn>
                <a:cxn ang="f202">
                  <a:pos x="f375" y="f376"/>
                </a:cxn>
                <a:cxn ang="f202">
                  <a:pos x="f377" y="f374"/>
                </a:cxn>
                <a:cxn ang="f202">
                  <a:pos x="f378" y="f379"/>
                </a:cxn>
                <a:cxn ang="f202">
                  <a:pos x="f380" y="f381"/>
                </a:cxn>
                <a:cxn ang="f202">
                  <a:pos x="f382" y="f383"/>
                </a:cxn>
                <a:cxn ang="f202">
                  <a:pos x="f384" y="f385"/>
                </a:cxn>
                <a:cxn ang="f202">
                  <a:pos x="f386" y="f387"/>
                </a:cxn>
                <a:cxn ang="f202">
                  <a:pos x="f386" y="f388"/>
                </a:cxn>
                <a:cxn ang="f202">
                  <a:pos x="f389" y="f390"/>
                </a:cxn>
                <a:cxn ang="f202">
                  <a:pos x="f391" y="f392"/>
                </a:cxn>
                <a:cxn ang="f202">
                  <a:pos x="f386" y="f393"/>
                </a:cxn>
                <a:cxn ang="f202">
                  <a:pos x="f391" y="f362"/>
                </a:cxn>
                <a:cxn ang="f202">
                  <a:pos x="f394" y="f395"/>
                </a:cxn>
                <a:cxn ang="f202">
                  <a:pos x="f396" y="f397"/>
                </a:cxn>
                <a:cxn ang="f202">
                  <a:pos x="f398" y="f399"/>
                </a:cxn>
                <a:cxn ang="f202">
                  <a:pos x="f400" y="f401"/>
                </a:cxn>
                <a:cxn ang="f202">
                  <a:pos x="f402" y="f403"/>
                </a:cxn>
                <a:cxn ang="f202">
                  <a:pos x="f404" y="f405"/>
                </a:cxn>
                <a:cxn ang="f202">
                  <a:pos x="f404" y="f406"/>
                </a:cxn>
                <a:cxn ang="f202">
                  <a:pos x="f407" y="f408"/>
                </a:cxn>
                <a:cxn ang="f202">
                  <a:pos x="f409" y="f408"/>
                </a:cxn>
                <a:cxn ang="f202">
                  <a:pos x="f410" y="f411"/>
                </a:cxn>
                <a:cxn ang="f202">
                  <a:pos x="f412" y="f413"/>
                </a:cxn>
                <a:cxn ang="f202">
                  <a:pos x="f414" y="f413"/>
                </a:cxn>
                <a:cxn ang="f202">
                  <a:pos x="f415" y="f416"/>
                </a:cxn>
                <a:cxn ang="f202">
                  <a:pos x="f415" y="f417"/>
                </a:cxn>
                <a:cxn ang="f202">
                  <a:pos x="f418" y="f417"/>
                </a:cxn>
                <a:cxn ang="f202">
                  <a:pos x="f419" y="f420"/>
                </a:cxn>
                <a:cxn ang="f202">
                  <a:pos x="f421" y="f422"/>
                </a:cxn>
                <a:cxn ang="f202">
                  <a:pos x="f394" y="f422"/>
                </a:cxn>
                <a:cxn ang="f202">
                  <a:pos x="f382" y="f417"/>
                </a:cxn>
                <a:cxn ang="f202">
                  <a:pos x="f423" y="f424"/>
                </a:cxn>
                <a:cxn ang="f202">
                  <a:pos x="f425" y="f426"/>
                </a:cxn>
                <a:cxn ang="f202">
                  <a:pos x="f427" y="f428"/>
                </a:cxn>
                <a:cxn ang="f202">
                  <a:pos x="f429" y="f430"/>
                </a:cxn>
                <a:cxn ang="f202">
                  <a:pos x="f361" y="f362"/>
                </a:cxn>
                <a:cxn ang="f202">
                  <a:pos x="f431" y="f432"/>
                </a:cxn>
                <a:cxn ang="f202">
                  <a:pos x="f433" y="f434"/>
                </a:cxn>
                <a:cxn ang="f202">
                  <a:pos x="f373" y="f392"/>
                </a:cxn>
                <a:cxn ang="f202">
                  <a:pos x="f433" y="f435"/>
                </a:cxn>
                <a:cxn ang="f202">
                  <a:pos x="f431" y="f432"/>
                </a:cxn>
              </a:cxnLst>
              <a:rect l="f357" t="f360" r="f358" b="f359"/>
              <a:pathLst>
                <a:path w="89" h="148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5" y="f22"/>
                    <a:pt x="f5" y="f23"/>
                  </a:cubicBezTo>
                  <a:cubicBezTo>
                    <a:pt x="f17" y="f20"/>
                    <a:pt x="f17" y="f8"/>
                    <a:pt x="f15" y="f24"/>
                  </a:cubicBezTo>
                  <a:cubicBezTo>
                    <a:pt x="f25" y="f26"/>
                    <a:pt x="f21" y="f12"/>
                    <a:pt x="f27" y="f28"/>
                  </a:cubicBezTo>
                  <a:cubicBezTo>
                    <a:pt x="f27" y="f21"/>
                    <a:pt x="f29" y="f30"/>
                    <a:pt x="f10" y="f19"/>
                  </a:cubicBezTo>
                  <a:cubicBezTo>
                    <a:pt x="f10" y="f19"/>
                    <a:pt x="f10" y="f21"/>
                    <a:pt x="f31" y="f5"/>
                  </a:cubicBezTo>
                  <a:cubicBezTo>
                    <a:pt x="f24" y="f15"/>
                    <a:pt x="f20" y="f21"/>
                    <a:pt x="f32" y="f19"/>
                  </a:cubicBezTo>
                  <a:cubicBezTo>
                    <a:pt x="f32" y="f19"/>
                    <a:pt x="f33" y="f21"/>
                    <a:pt x="f34" y="f17"/>
                  </a:cubicBezTo>
                  <a:cubicBezTo>
                    <a:pt x="f35" y="f19"/>
                    <a:pt x="f36" y="f37"/>
                    <a:pt x="f38" y="f13"/>
                  </a:cubicBezTo>
                  <a:cubicBezTo>
                    <a:pt x="f14" y="f27"/>
                    <a:pt x="f39" y="f30"/>
                    <a:pt x="f11" y="f37"/>
                  </a:cubicBezTo>
                  <a:cubicBezTo>
                    <a:pt x="f40" y="f41"/>
                    <a:pt x="f42" y="f43"/>
                    <a:pt x="f44" y="f26"/>
                  </a:cubicBezTo>
                  <a:cubicBezTo>
                    <a:pt x="f45" y="f10"/>
                    <a:pt x="f46" y="f31"/>
                    <a:pt x="f47" y="f43"/>
                  </a:cubicBezTo>
                  <a:cubicBezTo>
                    <a:pt x="f47" y="f48"/>
                    <a:pt x="f47" y="f23"/>
                    <a:pt x="f47" y="f35"/>
                  </a:cubicBezTo>
                  <a:cubicBezTo>
                    <a:pt x="f49" y="f50"/>
                    <a:pt x="f51" y="f34"/>
                    <a:pt x="f52" y="f33"/>
                  </a:cubicBezTo>
                  <a:cubicBezTo>
                    <a:pt x="f52" y="f33"/>
                    <a:pt x="f52" y="f33"/>
                    <a:pt x="f53" y="f34"/>
                  </a:cubicBezTo>
                  <a:cubicBezTo>
                    <a:pt x="f54" y="f18"/>
                    <a:pt x="f49" y="f38"/>
                    <a:pt x="f47" y="f40"/>
                  </a:cubicBezTo>
                  <a:cubicBezTo>
                    <a:pt x="f49" y="f9"/>
                    <a:pt x="f51" y="f9"/>
                    <a:pt x="f53" y="f9"/>
                  </a:cubicBezTo>
                  <a:cubicBezTo>
                    <a:pt x="f51" y="f55"/>
                    <a:pt x="f56" y="f46"/>
                    <a:pt x="f46" y="f56"/>
                  </a:cubicBezTo>
                  <a:cubicBezTo>
                    <a:pt x="f52" y="f57"/>
                    <a:pt x="f58" y="f59"/>
                    <a:pt x="f60" y="f61"/>
                  </a:cubicBezTo>
                  <a:cubicBezTo>
                    <a:pt x="f62" y="f6"/>
                    <a:pt x="f6" y="f63"/>
                    <a:pt x="f64" y="f65"/>
                  </a:cubicBezTo>
                  <a:cubicBezTo>
                    <a:pt x="f66" y="f67"/>
                    <a:pt x="f68" y="f69"/>
                    <a:pt x="f70" y="f7"/>
                  </a:cubicBezTo>
                  <a:cubicBezTo>
                    <a:pt x="f71" y="f72"/>
                    <a:pt x="f73" y="f74"/>
                    <a:pt x="f73" y="f75"/>
                  </a:cubicBezTo>
                  <a:cubicBezTo>
                    <a:pt x="f71" y="f76"/>
                    <a:pt x="f77" y="f78"/>
                    <a:pt x="f79" y="f80"/>
                  </a:cubicBezTo>
                  <a:cubicBezTo>
                    <a:pt x="f79" y="f80"/>
                    <a:pt x="f79" y="f81"/>
                    <a:pt x="f79" y="f81"/>
                  </a:cubicBezTo>
                  <a:cubicBezTo>
                    <a:pt x="f70" y="f76"/>
                    <a:pt x="f61" y="f82"/>
                    <a:pt x="f83" y="f84"/>
                  </a:cubicBezTo>
                  <a:cubicBezTo>
                    <a:pt x="f77" y="f84"/>
                    <a:pt x="f61" y="f84"/>
                    <a:pt x="f61" y="f84"/>
                  </a:cubicBezTo>
                  <a:cubicBezTo>
                    <a:pt x="f60" y="f85"/>
                    <a:pt x="f86" y="f87"/>
                    <a:pt x="f88" y="f89"/>
                  </a:cubicBezTo>
                  <a:cubicBezTo>
                    <a:pt x="f59" y="f85"/>
                    <a:pt x="f90" y="f91"/>
                    <a:pt x="f86" y="f92"/>
                  </a:cubicBezTo>
                  <a:cubicBezTo>
                    <a:pt x="f90" y="f92"/>
                    <a:pt x="f90" y="f92"/>
                    <a:pt x="f59" y="f92"/>
                  </a:cubicBezTo>
                  <a:cubicBezTo>
                    <a:pt x="f58" y="f93"/>
                    <a:pt x="f94" y="f91"/>
                    <a:pt x="f57" y="f95"/>
                  </a:cubicBezTo>
                  <a:cubicBezTo>
                    <a:pt x="f57" y="f93"/>
                    <a:pt x="f57" y="f96"/>
                    <a:pt x="f57" y="f97"/>
                  </a:cubicBezTo>
                  <a:cubicBezTo>
                    <a:pt x="f57" y="f97"/>
                    <a:pt x="f98" y="f97"/>
                    <a:pt x="f98" y="f97"/>
                  </a:cubicBezTo>
                  <a:cubicBezTo>
                    <a:pt x="f54" y="f99"/>
                    <a:pt x="f56" y="f100"/>
                    <a:pt x="f45" y="f101"/>
                  </a:cubicBezTo>
                  <a:cubicBezTo>
                    <a:pt x="f46" y="f102"/>
                    <a:pt x="f46" y="f103"/>
                    <a:pt x="f104" y="f105"/>
                  </a:cubicBezTo>
                  <a:cubicBezTo>
                    <a:pt x="f104" y="f105"/>
                    <a:pt x="f46" y="f105"/>
                    <a:pt x="f46" y="f105"/>
                  </a:cubicBezTo>
                  <a:cubicBezTo>
                    <a:pt x="f55" y="f106"/>
                    <a:pt x="f40" y="f103"/>
                    <a:pt x="f11" y="f97"/>
                  </a:cubicBezTo>
                  <a:cubicBezTo>
                    <a:pt x="f9" y="f106"/>
                    <a:pt x="f16" y="f107"/>
                    <a:pt x="f40" y="f62"/>
                  </a:cubicBezTo>
                  <a:cubicBezTo>
                    <a:pt x="f108" y="f107"/>
                    <a:pt x="f23" y="f105"/>
                    <a:pt x="f26" y="f109"/>
                  </a:cubicBezTo>
                  <a:cubicBezTo>
                    <a:pt x="f21" y="f66"/>
                    <a:pt x="f21" y="f66"/>
                    <a:pt x="f110" y="f98"/>
                  </a:cubicBezTo>
                  <a:cubicBezTo>
                    <a:pt x="f12" y="f52"/>
                    <a:pt x="f13" y="f49"/>
                    <a:pt x="f25" y="f46"/>
                  </a:cubicBezTo>
                  <a:cubicBezTo>
                    <a:pt x="f111" y="f44"/>
                    <a:pt x="f31" y="f42"/>
                    <a:pt x="f8" y="f9"/>
                  </a:cubicBezTo>
                  <a:close/>
                  <a:moveTo>
                    <a:pt x="f22" y="f50"/>
                  </a:moveTo>
                  <a:cubicBezTo>
                    <a:pt x="f112" y="f33"/>
                    <a:pt x="f8" y="f113"/>
                    <a:pt x="f24" y="f113"/>
                  </a:cubicBezTo>
                  <a:cubicBezTo>
                    <a:pt x="f48" y="f113"/>
                    <a:pt x="f10" y="f33"/>
                    <a:pt x="f10" y="f34"/>
                  </a:cubicBezTo>
                  <a:cubicBezTo>
                    <a:pt x="f26" y="f35"/>
                    <a:pt x="f114" y="f18"/>
                    <a:pt x="f24" y="f108"/>
                  </a:cubicBezTo>
                  <a:cubicBezTo>
                    <a:pt x="f24" y="f108"/>
                    <a:pt x="f112" y="f35"/>
                    <a:pt x="f22" y="f5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BCE0595-27BD-4E9D-AC8C-865E0DA2F21C}"/>
                </a:ext>
              </a:extLst>
            </p:cNvPr>
            <p:cNvSpPr/>
            <p:nvPr/>
          </p:nvSpPr>
          <p:spPr>
            <a:xfrm>
              <a:off x="2678469" y="2372721"/>
              <a:ext cx="263520" cy="268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71"/>
                <a:gd name="f8" fmla="val 62"/>
                <a:gd name="f9" fmla="val 52"/>
                <a:gd name="f10" fmla="val 66"/>
                <a:gd name="f11" fmla="val 53"/>
                <a:gd name="f12" fmla="val 63"/>
                <a:gd name="f13" fmla="val 57"/>
                <a:gd name="f14" fmla="val 64"/>
                <a:gd name="f15" fmla="val 60"/>
                <a:gd name="f16" fmla="val 65"/>
                <a:gd name="f17" fmla="val 67"/>
                <a:gd name="f18" fmla="val 61"/>
                <a:gd name="f19" fmla="val 54"/>
                <a:gd name="f20" fmla="val 48"/>
                <a:gd name="f21" fmla="val 40"/>
                <a:gd name="f22" fmla="val 33"/>
                <a:gd name="f23" fmla="val 25"/>
                <a:gd name="f24" fmla="val 70"/>
                <a:gd name="f25" fmla="val 23"/>
                <a:gd name="f26" fmla="val 21"/>
                <a:gd name="f27" fmla="val 19"/>
                <a:gd name="f28" fmla="val 4"/>
                <a:gd name="f29" fmla="val 34"/>
                <a:gd name="f30" fmla="val 1"/>
                <a:gd name="f31" fmla="val 14"/>
                <a:gd name="f32" fmla="val 9"/>
                <a:gd name="f33" fmla="val 2"/>
                <a:gd name="f34" fmla="val 8"/>
                <a:gd name="f35" fmla="val 13"/>
                <a:gd name="f36" fmla="val 12"/>
                <a:gd name="f37" fmla="val 7"/>
                <a:gd name="f38" fmla="val 28"/>
                <a:gd name="f39" fmla="val 37"/>
                <a:gd name="f40" fmla="val 36"/>
                <a:gd name="f41" fmla="val 11"/>
                <a:gd name="f42" fmla="val 35"/>
                <a:gd name="f43" fmla="val 18"/>
                <a:gd name="f44" fmla="val 39"/>
                <a:gd name="f45" fmla="val 15"/>
                <a:gd name="f46" fmla="val 42"/>
                <a:gd name="f47" fmla="val 47"/>
                <a:gd name="f48" fmla="val 45"/>
                <a:gd name="f49" fmla="val 43"/>
                <a:gd name="f50" fmla="val 20"/>
                <a:gd name="f51" fmla="val 26"/>
                <a:gd name="f52" fmla="val 24"/>
                <a:gd name="f53" fmla="val 51"/>
                <a:gd name="f54" fmla="val 56"/>
                <a:gd name="f55" fmla="val 55"/>
                <a:gd name="f56" fmla="val 31"/>
                <a:gd name="f57" fmla="val 59"/>
                <a:gd name="f58" fmla="val 29"/>
                <a:gd name="f59" fmla="val 27"/>
                <a:gd name="f60" fmla="val 32"/>
                <a:gd name="f61" fmla="val 41"/>
                <a:gd name="f62" fmla="val 58"/>
                <a:gd name="f63" fmla="val 38"/>
                <a:gd name="f64" fmla="val 68"/>
                <a:gd name="f65" fmla="val 46"/>
                <a:gd name="f66" fmla="+- 0 0 -90"/>
                <a:gd name="f67" fmla="*/ f3 1 69"/>
                <a:gd name="f68" fmla="*/ f4 1 71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69"/>
                <a:gd name="f77" fmla="*/ f73 1 71"/>
                <a:gd name="f78" fmla="*/ 62 f74 1"/>
                <a:gd name="f79" fmla="*/ 52 f73 1"/>
                <a:gd name="f80" fmla="*/ 64 f74 1"/>
                <a:gd name="f81" fmla="*/ 60 f73 1"/>
                <a:gd name="f82" fmla="*/ 67 f74 1"/>
                <a:gd name="f83" fmla="*/ 71 f73 1"/>
                <a:gd name="f84" fmla="*/ 48 f74 1"/>
                <a:gd name="f85" fmla="*/ 25 f74 1"/>
                <a:gd name="f86" fmla="*/ 70 f73 1"/>
                <a:gd name="f87" fmla="*/ 19 f74 1"/>
                <a:gd name="f88" fmla="*/ 67 f73 1"/>
                <a:gd name="f89" fmla="*/ 1 f74 1"/>
                <a:gd name="f90" fmla="*/ 14 f73 1"/>
                <a:gd name="f91" fmla="*/ 2 f74 1"/>
                <a:gd name="f92" fmla="*/ 0 f73 1"/>
                <a:gd name="f93" fmla="*/ 12 f73 1"/>
                <a:gd name="f94" fmla="*/ 37 f74 1"/>
                <a:gd name="f95" fmla="*/ 1 f73 1"/>
                <a:gd name="f96" fmla="*/ 35 f74 1"/>
                <a:gd name="f97" fmla="*/ 18 f73 1"/>
                <a:gd name="f98" fmla="*/ 47 f74 1"/>
                <a:gd name="f99" fmla="*/ 9 f73 1"/>
                <a:gd name="f100" fmla="*/ 42 f74 1"/>
                <a:gd name="f101" fmla="*/ 25 f73 1"/>
                <a:gd name="f102" fmla="*/ 43 f74 1"/>
                <a:gd name="f103" fmla="*/ 26 f73 1"/>
                <a:gd name="f104" fmla="*/ 56 f74 1"/>
                <a:gd name="f105" fmla="*/ 53 f74 1"/>
                <a:gd name="f106" fmla="*/ 33 f73 1"/>
                <a:gd name="f107" fmla="*/ 63 f74 1"/>
                <a:gd name="f108" fmla="*/ 27 f73 1"/>
                <a:gd name="f109" fmla="*/ 57 f74 1"/>
                <a:gd name="f110" fmla="*/ 41 f73 1"/>
                <a:gd name="f111" fmla="*/ 58 f74 1"/>
                <a:gd name="f112" fmla="*/ 42 f73 1"/>
                <a:gd name="f113" fmla="*/ 68 f74 1"/>
                <a:gd name="f114" fmla="*/ 36 f73 1"/>
                <a:gd name="f115" fmla="*/ 69 f74 1"/>
                <a:gd name="f116" fmla="*/ 37 f73 1"/>
                <a:gd name="f117" fmla="+- f75 0 f1"/>
                <a:gd name="f118" fmla="*/ f78 1 69"/>
                <a:gd name="f119" fmla="*/ f79 1 71"/>
                <a:gd name="f120" fmla="*/ f80 1 69"/>
                <a:gd name="f121" fmla="*/ f81 1 71"/>
                <a:gd name="f122" fmla="*/ f82 1 69"/>
                <a:gd name="f123" fmla="*/ f83 1 71"/>
                <a:gd name="f124" fmla="*/ f84 1 69"/>
                <a:gd name="f125" fmla="*/ f85 1 69"/>
                <a:gd name="f126" fmla="*/ f86 1 71"/>
                <a:gd name="f127" fmla="*/ f87 1 69"/>
                <a:gd name="f128" fmla="*/ f88 1 71"/>
                <a:gd name="f129" fmla="*/ f89 1 69"/>
                <a:gd name="f130" fmla="*/ f90 1 71"/>
                <a:gd name="f131" fmla="*/ f91 1 69"/>
                <a:gd name="f132" fmla="*/ f92 1 71"/>
                <a:gd name="f133" fmla="*/ f93 1 71"/>
                <a:gd name="f134" fmla="*/ f94 1 69"/>
                <a:gd name="f135" fmla="*/ f95 1 71"/>
                <a:gd name="f136" fmla="*/ f96 1 69"/>
                <a:gd name="f137" fmla="*/ f97 1 71"/>
                <a:gd name="f138" fmla="*/ f98 1 69"/>
                <a:gd name="f139" fmla="*/ f99 1 71"/>
                <a:gd name="f140" fmla="*/ f100 1 69"/>
                <a:gd name="f141" fmla="*/ f101 1 71"/>
                <a:gd name="f142" fmla="*/ f102 1 69"/>
                <a:gd name="f143" fmla="*/ f103 1 71"/>
                <a:gd name="f144" fmla="*/ f104 1 69"/>
                <a:gd name="f145" fmla="*/ f105 1 69"/>
                <a:gd name="f146" fmla="*/ f106 1 71"/>
                <a:gd name="f147" fmla="*/ f107 1 69"/>
                <a:gd name="f148" fmla="*/ f108 1 71"/>
                <a:gd name="f149" fmla="*/ f109 1 69"/>
                <a:gd name="f150" fmla="*/ f110 1 71"/>
                <a:gd name="f151" fmla="*/ f111 1 69"/>
                <a:gd name="f152" fmla="*/ f112 1 71"/>
                <a:gd name="f153" fmla="*/ f113 1 69"/>
                <a:gd name="f154" fmla="*/ f114 1 71"/>
                <a:gd name="f155" fmla="*/ f115 1 69"/>
                <a:gd name="f156" fmla="*/ f116 1 71"/>
                <a:gd name="f157" fmla="*/ 0 1 f76"/>
                <a:gd name="f158" fmla="*/ f70 1 f76"/>
                <a:gd name="f159" fmla="*/ 0 1 f77"/>
                <a:gd name="f160" fmla="*/ f71 1 f77"/>
                <a:gd name="f161" fmla="*/ f118 1 f76"/>
                <a:gd name="f162" fmla="*/ f119 1 f77"/>
                <a:gd name="f163" fmla="*/ f120 1 f76"/>
                <a:gd name="f164" fmla="*/ f121 1 f77"/>
                <a:gd name="f165" fmla="*/ f122 1 f76"/>
                <a:gd name="f166" fmla="*/ f123 1 f77"/>
                <a:gd name="f167" fmla="*/ f124 1 f76"/>
                <a:gd name="f168" fmla="*/ f125 1 f76"/>
                <a:gd name="f169" fmla="*/ f126 1 f77"/>
                <a:gd name="f170" fmla="*/ f127 1 f76"/>
                <a:gd name="f171" fmla="*/ f128 1 f77"/>
                <a:gd name="f172" fmla="*/ f129 1 f76"/>
                <a:gd name="f173" fmla="*/ f130 1 f77"/>
                <a:gd name="f174" fmla="*/ f131 1 f76"/>
                <a:gd name="f175" fmla="*/ f132 1 f77"/>
                <a:gd name="f176" fmla="*/ f133 1 f77"/>
                <a:gd name="f177" fmla="*/ f134 1 f76"/>
                <a:gd name="f178" fmla="*/ f135 1 f77"/>
                <a:gd name="f179" fmla="*/ f136 1 f76"/>
                <a:gd name="f180" fmla="*/ f137 1 f77"/>
                <a:gd name="f181" fmla="*/ f138 1 f76"/>
                <a:gd name="f182" fmla="*/ f139 1 f77"/>
                <a:gd name="f183" fmla="*/ f140 1 f76"/>
                <a:gd name="f184" fmla="*/ f141 1 f77"/>
                <a:gd name="f185" fmla="*/ f142 1 f76"/>
                <a:gd name="f186" fmla="*/ f143 1 f77"/>
                <a:gd name="f187" fmla="*/ f144 1 f76"/>
                <a:gd name="f188" fmla="*/ f145 1 f76"/>
                <a:gd name="f189" fmla="*/ f146 1 f77"/>
                <a:gd name="f190" fmla="*/ f147 1 f76"/>
                <a:gd name="f191" fmla="*/ f148 1 f77"/>
                <a:gd name="f192" fmla="*/ f149 1 f76"/>
                <a:gd name="f193" fmla="*/ f150 1 f77"/>
                <a:gd name="f194" fmla="*/ f151 1 f76"/>
                <a:gd name="f195" fmla="*/ f152 1 f77"/>
                <a:gd name="f196" fmla="*/ f153 1 f76"/>
                <a:gd name="f197" fmla="*/ f154 1 f77"/>
                <a:gd name="f198" fmla="*/ f155 1 f76"/>
                <a:gd name="f199" fmla="*/ f156 1 f77"/>
                <a:gd name="f200" fmla="*/ f157 f67 1"/>
                <a:gd name="f201" fmla="*/ f158 f67 1"/>
                <a:gd name="f202" fmla="*/ f160 f68 1"/>
                <a:gd name="f203" fmla="*/ f159 f68 1"/>
                <a:gd name="f204" fmla="*/ f161 f67 1"/>
                <a:gd name="f205" fmla="*/ f162 f68 1"/>
                <a:gd name="f206" fmla="*/ f163 f67 1"/>
                <a:gd name="f207" fmla="*/ f164 f68 1"/>
                <a:gd name="f208" fmla="*/ f165 f67 1"/>
                <a:gd name="f209" fmla="*/ f166 f68 1"/>
                <a:gd name="f210" fmla="*/ f167 f67 1"/>
                <a:gd name="f211" fmla="*/ f168 f67 1"/>
                <a:gd name="f212" fmla="*/ f169 f68 1"/>
                <a:gd name="f213" fmla="*/ f170 f67 1"/>
                <a:gd name="f214" fmla="*/ f171 f68 1"/>
                <a:gd name="f215" fmla="*/ f172 f67 1"/>
                <a:gd name="f216" fmla="*/ f173 f68 1"/>
                <a:gd name="f217" fmla="*/ f174 f67 1"/>
                <a:gd name="f218" fmla="*/ f175 f68 1"/>
                <a:gd name="f219" fmla="*/ f176 f68 1"/>
                <a:gd name="f220" fmla="*/ f177 f67 1"/>
                <a:gd name="f221" fmla="*/ f178 f68 1"/>
                <a:gd name="f222" fmla="*/ f179 f67 1"/>
                <a:gd name="f223" fmla="*/ f180 f68 1"/>
                <a:gd name="f224" fmla="*/ f181 f67 1"/>
                <a:gd name="f225" fmla="*/ f182 f68 1"/>
                <a:gd name="f226" fmla="*/ f183 f67 1"/>
                <a:gd name="f227" fmla="*/ f184 f68 1"/>
                <a:gd name="f228" fmla="*/ f185 f67 1"/>
                <a:gd name="f229" fmla="*/ f186 f68 1"/>
                <a:gd name="f230" fmla="*/ f187 f67 1"/>
                <a:gd name="f231" fmla="*/ f188 f67 1"/>
                <a:gd name="f232" fmla="*/ f189 f68 1"/>
                <a:gd name="f233" fmla="*/ f190 f67 1"/>
                <a:gd name="f234" fmla="*/ f191 f68 1"/>
                <a:gd name="f235" fmla="*/ f192 f67 1"/>
                <a:gd name="f236" fmla="*/ f193 f68 1"/>
                <a:gd name="f237" fmla="*/ f194 f67 1"/>
                <a:gd name="f238" fmla="*/ f195 f68 1"/>
                <a:gd name="f239" fmla="*/ f196 f67 1"/>
                <a:gd name="f240" fmla="*/ f197 f68 1"/>
                <a:gd name="f241" fmla="*/ f198 f67 1"/>
                <a:gd name="f242" fmla="*/ f199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204" y="f205"/>
                </a:cxn>
                <a:cxn ang="f117">
                  <a:pos x="f206" y="f207"/>
                </a:cxn>
                <a:cxn ang="f117">
                  <a:pos x="f208" y="f209"/>
                </a:cxn>
                <a:cxn ang="f117">
                  <a:pos x="f210" y="f209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3" y="f219"/>
                </a:cxn>
                <a:cxn ang="f117">
                  <a:pos x="f220" y="f221"/>
                </a:cxn>
                <a:cxn ang="f117">
                  <a:pos x="f222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228" y="f229"/>
                </a:cxn>
                <a:cxn ang="f117">
                  <a:pos x="f230" y="f223"/>
                </a:cxn>
                <a:cxn ang="f117">
                  <a:pos x="f231" y="f232"/>
                </a:cxn>
                <a:cxn ang="f117">
                  <a:pos x="f233" y="f234"/>
                </a:cxn>
                <a:cxn ang="f117">
                  <a:pos x="f235" y="f236"/>
                </a:cxn>
                <a:cxn ang="f117">
                  <a:pos x="f237" y="f238"/>
                </a:cxn>
                <a:cxn ang="f117">
                  <a:pos x="f239" y="f240"/>
                </a:cxn>
                <a:cxn ang="f117">
                  <a:pos x="f241" y="f242"/>
                </a:cxn>
                <a:cxn ang="f117">
                  <a:pos x="f204" y="f205"/>
                </a:cxn>
              </a:cxnLst>
              <a:rect l="f200" t="f203" r="f201" b="f202"/>
              <a:pathLst>
                <a:path w="69" h="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4"/>
                    <a:pt x="f10" y="f17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7"/>
                    <a:pt x="f22" y="f7"/>
                    <a:pt x="f23" y="f24"/>
                  </a:cubicBezTo>
                  <a:cubicBezTo>
                    <a:pt x="f25" y="f24"/>
                    <a:pt x="f26" y="f6"/>
                    <a:pt x="f27" y="f17"/>
                  </a:cubicBezTo>
                  <a:cubicBezTo>
                    <a:pt x="f28" y="f11"/>
                    <a:pt x="f5" y="f29"/>
                    <a:pt x="f30" y="f31"/>
                  </a:cubicBezTo>
                  <a:cubicBezTo>
                    <a:pt x="f30" y="f32"/>
                    <a:pt x="f33" y="f28"/>
                    <a:pt x="f33" y="f5"/>
                  </a:cubicBezTo>
                  <a:cubicBezTo>
                    <a:pt x="f34" y="f28"/>
                    <a:pt x="f35" y="f34"/>
                    <a:pt x="f27" y="f36"/>
                  </a:cubicBezTo>
                  <a:cubicBezTo>
                    <a:pt x="f26" y="f37"/>
                    <a:pt x="f38" y="f28"/>
                    <a:pt x="f39" y="f30"/>
                  </a:cubicBezTo>
                  <a:cubicBezTo>
                    <a:pt x="f40" y="f37"/>
                    <a:pt x="f40" y="f41"/>
                    <a:pt x="f42" y="f43"/>
                  </a:cubicBezTo>
                  <a:cubicBezTo>
                    <a:pt x="f44" y="f45"/>
                    <a:pt x="f46" y="f36"/>
                    <a:pt x="f47" y="f32"/>
                  </a:cubicBezTo>
                  <a:cubicBezTo>
                    <a:pt x="f48" y="f45"/>
                    <a:pt x="f49" y="f50"/>
                    <a:pt x="f46" y="f23"/>
                  </a:cubicBezTo>
                  <a:cubicBezTo>
                    <a:pt x="f46" y="f23"/>
                    <a:pt x="f49" y="f51"/>
                    <a:pt x="f49" y="f51"/>
                  </a:cubicBezTo>
                  <a:cubicBezTo>
                    <a:pt x="f47" y="f52"/>
                    <a:pt x="f53" y="f26"/>
                    <a:pt x="f54" y="f43"/>
                  </a:cubicBezTo>
                  <a:cubicBezTo>
                    <a:pt x="f55" y="f25"/>
                    <a:pt x="f19" y="f38"/>
                    <a:pt x="f11" y="f22"/>
                  </a:cubicBezTo>
                  <a:cubicBezTo>
                    <a:pt x="f54" y="f56"/>
                    <a:pt x="f57" y="f58"/>
                    <a:pt x="f12" y="f59"/>
                  </a:cubicBezTo>
                  <a:cubicBezTo>
                    <a:pt x="f18" y="f60"/>
                    <a:pt x="f57" y="f39"/>
                    <a:pt x="f13" y="f61"/>
                  </a:cubicBezTo>
                  <a:cubicBezTo>
                    <a:pt x="f62" y="f46"/>
                    <a:pt x="f62" y="f46"/>
                    <a:pt x="f62" y="f46"/>
                  </a:cubicBezTo>
                  <a:cubicBezTo>
                    <a:pt x="f18" y="f21"/>
                    <a:pt x="f16" y="f63"/>
                    <a:pt x="f64" y="f40"/>
                  </a:cubicBezTo>
                  <a:cubicBezTo>
                    <a:pt x="f64" y="f40"/>
                    <a:pt x="f6" y="f39"/>
                    <a:pt x="f6" y="f39"/>
                  </a:cubicBezTo>
                  <a:cubicBezTo>
                    <a:pt x="f17" y="f46"/>
                    <a:pt x="f14" y="f65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1731264-691B-4503-9FA1-63450CAE5D8B}"/>
                </a:ext>
              </a:extLst>
            </p:cNvPr>
            <p:cNvSpPr/>
            <p:nvPr/>
          </p:nvSpPr>
          <p:spPr>
            <a:xfrm>
              <a:off x="2580043" y="2645770"/>
              <a:ext cx="533396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4"/>
                <a:gd name="f8" fmla="val 7"/>
                <a:gd name="f9" fmla="val 13"/>
                <a:gd name="f10" fmla="val 4"/>
                <a:gd name="f11" fmla="val 2"/>
                <a:gd name="f12" fmla="val 19"/>
                <a:gd name="f13" fmla="val 38"/>
                <a:gd name="f14" fmla="val 1"/>
                <a:gd name="f15" fmla="val 57"/>
                <a:gd name="f16" fmla="val 3"/>
                <a:gd name="f17" fmla="val 5"/>
                <a:gd name="f18" fmla="val 58"/>
                <a:gd name="f19" fmla="val 59"/>
                <a:gd name="f20" fmla="val 6"/>
                <a:gd name="f21" fmla="val 60"/>
                <a:gd name="f22" fmla="val 61"/>
                <a:gd name="f23" fmla="val 62"/>
                <a:gd name="f24" fmla="val 8"/>
                <a:gd name="f25" fmla="val 63"/>
                <a:gd name="f26" fmla="val 64"/>
                <a:gd name="f27" fmla="val 66"/>
                <a:gd name="f28" fmla="val 68"/>
                <a:gd name="f29" fmla="val 71"/>
                <a:gd name="f30" fmla="val 75"/>
                <a:gd name="f31" fmla="val 79"/>
                <a:gd name="f32" fmla="val 80"/>
                <a:gd name="f33" fmla="val 81"/>
                <a:gd name="f34" fmla="val 82"/>
                <a:gd name="f35" fmla="val 83"/>
                <a:gd name="f36" fmla="val 84"/>
                <a:gd name="f37" fmla="val 85"/>
                <a:gd name="f38" fmla="val 86"/>
                <a:gd name="f39" fmla="val 87"/>
                <a:gd name="f40" fmla="val 88"/>
                <a:gd name="f41" fmla="val 89"/>
                <a:gd name="f42" fmla="val 90"/>
                <a:gd name="f43" fmla="val 105"/>
                <a:gd name="f44" fmla="val 121"/>
                <a:gd name="f45" fmla="val 136"/>
                <a:gd name="f46" fmla="val 139"/>
                <a:gd name="f47" fmla="val 9"/>
                <a:gd name="f48" fmla="val 12"/>
                <a:gd name="f49" fmla="val 138"/>
                <a:gd name="f50" fmla="val 135"/>
                <a:gd name="f51" fmla="val 117"/>
                <a:gd name="f52" fmla="val 99"/>
                <a:gd name="f53" fmla="val 56"/>
                <a:gd name="f54" fmla="val 31"/>
                <a:gd name="f55" fmla="+- 0 0 -90"/>
                <a:gd name="f56" fmla="*/ f3 1 140"/>
                <a:gd name="f57" fmla="*/ f4 1 14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40"/>
                <a:gd name="f66" fmla="*/ f62 1 14"/>
                <a:gd name="f67" fmla="*/ 7 f63 1"/>
                <a:gd name="f68" fmla="*/ 13 f62 1"/>
                <a:gd name="f69" fmla="*/ 0 f63 1"/>
                <a:gd name="f70" fmla="*/ 0 f62 1"/>
                <a:gd name="f71" fmla="*/ 57 f63 1"/>
                <a:gd name="f72" fmla="*/ 2 f62 1"/>
                <a:gd name="f73" fmla="*/ 7 f62 1"/>
                <a:gd name="f74" fmla="*/ 58 f63 1"/>
                <a:gd name="f75" fmla="*/ 60 f63 1"/>
                <a:gd name="f76" fmla="*/ 61 f63 1"/>
                <a:gd name="f77" fmla="*/ 3 f62 1"/>
                <a:gd name="f78" fmla="*/ 62 f63 1"/>
                <a:gd name="f79" fmla="*/ 8 f62 1"/>
                <a:gd name="f80" fmla="*/ 63 f63 1"/>
                <a:gd name="f81" fmla="*/ 64 f63 1"/>
                <a:gd name="f82" fmla="*/ 68 f63 1"/>
                <a:gd name="f83" fmla="*/ 79 f63 1"/>
                <a:gd name="f84" fmla="*/ 80 f63 1"/>
                <a:gd name="f85" fmla="*/ 82 f63 1"/>
                <a:gd name="f86" fmla="*/ 83 f63 1"/>
                <a:gd name="f87" fmla="*/ 84 f63 1"/>
                <a:gd name="f88" fmla="*/ 85 f63 1"/>
                <a:gd name="f89" fmla="*/ 86 f63 1"/>
                <a:gd name="f90" fmla="*/ 1 f62 1"/>
                <a:gd name="f91" fmla="*/ 89 f63 1"/>
                <a:gd name="f92" fmla="*/ 90 f63 1"/>
                <a:gd name="f93" fmla="*/ 136 f63 1"/>
                <a:gd name="f94" fmla="*/ 139 f63 1"/>
                <a:gd name="f95" fmla="*/ 9 f62 1"/>
                <a:gd name="f96" fmla="*/ 135 f63 1"/>
                <a:gd name="f97" fmla="*/ 14 f62 1"/>
                <a:gd name="f98" fmla="*/ 81 f63 1"/>
                <a:gd name="f99" fmla="+- f64 0 f1"/>
                <a:gd name="f100" fmla="*/ f67 1 140"/>
                <a:gd name="f101" fmla="*/ f68 1 14"/>
                <a:gd name="f102" fmla="*/ f69 1 140"/>
                <a:gd name="f103" fmla="*/ f70 1 14"/>
                <a:gd name="f104" fmla="*/ f71 1 140"/>
                <a:gd name="f105" fmla="*/ f72 1 14"/>
                <a:gd name="f106" fmla="*/ f73 1 14"/>
                <a:gd name="f107" fmla="*/ f74 1 140"/>
                <a:gd name="f108" fmla="*/ f75 1 140"/>
                <a:gd name="f109" fmla="*/ f76 1 140"/>
                <a:gd name="f110" fmla="*/ f77 1 14"/>
                <a:gd name="f111" fmla="*/ f78 1 140"/>
                <a:gd name="f112" fmla="*/ f79 1 14"/>
                <a:gd name="f113" fmla="*/ f80 1 140"/>
                <a:gd name="f114" fmla="*/ f81 1 140"/>
                <a:gd name="f115" fmla="*/ f82 1 140"/>
                <a:gd name="f116" fmla="*/ f83 1 140"/>
                <a:gd name="f117" fmla="*/ f84 1 140"/>
                <a:gd name="f118" fmla="*/ f85 1 140"/>
                <a:gd name="f119" fmla="*/ f86 1 140"/>
                <a:gd name="f120" fmla="*/ f87 1 140"/>
                <a:gd name="f121" fmla="*/ f88 1 140"/>
                <a:gd name="f122" fmla="*/ f89 1 140"/>
                <a:gd name="f123" fmla="*/ f90 1 14"/>
                <a:gd name="f124" fmla="*/ f91 1 140"/>
                <a:gd name="f125" fmla="*/ f92 1 140"/>
                <a:gd name="f126" fmla="*/ f93 1 140"/>
                <a:gd name="f127" fmla="*/ f94 1 140"/>
                <a:gd name="f128" fmla="*/ f95 1 14"/>
                <a:gd name="f129" fmla="*/ f96 1 140"/>
                <a:gd name="f130" fmla="*/ f97 1 14"/>
                <a:gd name="f131" fmla="*/ f98 1 140"/>
                <a:gd name="f132" fmla="*/ 0 1 f65"/>
                <a:gd name="f133" fmla="*/ f59 1 f65"/>
                <a:gd name="f134" fmla="*/ 0 1 f66"/>
                <a:gd name="f135" fmla="*/ f60 1 f66"/>
                <a:gd name="f136" fmla="*/ f100 1 f65"/>
                <a:gd name="f137" fmla="*/ f101 1 f66"/>
                <a:gd name="f138" fmla="*/ f102 1 f65"/>
                <a:gd name="f139" fmla="*/ f103 1 f66"/>
                <a:gd name="f140" fmla="*/ f104 1 f65"/>
                <a:gd name="f141" fmla="*/ f105 1 f66"/>
                <a:gd name="f142" fmla="*/ f106 1 f66"/>
                <a:gd name="f143" fmla="*/ f107 1 f65"/>
                <a:gd name="f144" fmla="*/ f108 1 f65"/>
                <a:gd name="f145" fmla="*/ f109 1 f65"/>
                <a:gd name="f146" fmla="*/ f110 1 f66"/>
                <a:gd name="f147" fmla="*/ f111 1 f65"/>
                <a:gd name="f148" fmla="*/ f112 1 f66"/>
                <a:gd name="f149" fmla="*/ f113 1 f65"/>
                <a:gd name="f150" fmla="*/ f114 1 f65"/>
                <a:gd name="f151" fmla="*/ f115 1 f65"/>
                <a:gd name="f152" fmla="*/ f116 1 f65"/>
                <a:gd name="f153" fmla="*/ f117 1 f65"/>
                <a:gd name="f154" fmla="*/ f118 1 f65"/>
                <a:gd name="f155" fmla="*/ f119 1 f65"/>
                <a:gd name="f156" fmla="*/ f120 1 f65"/>
                <a:gd name="f157" fmla="*/ f121 1 f65"/>
                <a:gd name="f158" fmla="*/ f122 1 f65"/>
                <a:gd name="f159" fmla="*/ f123 1 f66"/>
                <a:gd name="f160" fmla="*/ f124 1 f65"/>
                <a:gd name="f161" fmla="*/ f125 1 f65"/>
                <a:gd name="f162" fmla="*/ f126 1 f65"/>
                <a:gd name="f163" fmla="*/ f127 1 f65"/>
                <a:gd name="f164" fmla="*/ f128 1 f66"/>
                <a:gd name="f165" fmla="*/ f129 1 f65"/>
                <a:gd name="f166" fmla="*/ f130 1 f66"/>
                <a:gd name="f167" fmla="*/ f131 1 f65"/>
                <a:gd name="f168" fmla="*/ f132 f56 1"/>
                <a:gd name="f169" fmla="*/ f133 f56 1"/>
                <a:gd name="f170" fmla="*/ f135 f57 1"/>
                <a:gd name="f171" fmla="*/ f134 f57 1"/>
                <a:gd name="f172" fmla="*/ f136 f56 1"/>
                <a:gd name="f173" fmla="*/ f137 f57 1"/>
                <a:gd name="f174" fmla="*/ f138 f56 1"/>
                <a:gd name="f175" fmla="*/ f139 f57 1"/>
                <a:gd name="f176" fmla="*/ f140 f56 1"/>
                <a:gd name="f177" fmla="*/ f141 f57 1"/>
                <a:gd name="f178" fmla="*/ f142 f57 1"/>
                <a:gd name="f179" fmla="*/ f143 f56 1"/>
                <a:gd name="f180" fmla="*/ f144 f56 1"/>
                <a:gd name="f181" fmla="*/ f145 f56 1"/>
                <a:gd name="f182" fmla="*/ f146 f57 1"/>
                <a:gd name="f183" fmla="*/ f147 f56 1"/>
                <a:gd name="f184" fmla="*/ f148 f57 1"/>
                <a:gd name="f185" fmla="*/ f149 f56 1"/>
                <a:gd name="f186" fmla="*/ f150 f56 1"/>
                <a:gd name="f187" fmla="*/ f151 f56 1"/>
                <a:gd name="f188" fmla="*/ f152 f56 1"/>
                <a:gd name="f189" fmla="*/ f153 f56 1"/>
                <a:gd name="f190" fmla="*/ f154 f56 1"/>
                <a:gd name="f191" fmla="*/ f155 f56 1"/>
                <a:gd name="f192" fmla="*/ f156 f56 1"/>
                <a:gd name="f193" fmla="*/ f157 f56 1"/>
                <a:gd name="f194" fmla="*/ f158 f56 1"/>
                <a:gd name="f195" fmla="*/ f159 f57 1"/>
                <a:gd name="f196" fmla="*/ f160 f56 1"/>
                <a:gd name="f197" fmla="*/ f161 f56 1"/>
                <a:gd name="f198" fmla="*/ f162 f56 1"/>
                <a:gd name="f199" fmla="*/ f163 f56 1"/>
                <a:gd name="f200" fmla="*/ f164 f57 1"/>
                <a:gd name="f201" fmla="*/ f165 f56 1"/>
                <a:gd name="f202" fmla="*/ f166 f57 1"/>
                <a:gd name="f203" fmla="*/ f16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6" y="f178"/>
                </a:cxn>
                <a:cxn ang="f99">
                  <a:pos x="f179" y="f178"/>
                </a:cxn>
                <a:cxn ang="f99">
                  <a:pos x="f180" y="f177"/>
                </a:cxn>
                <a:cxn ang="f99">
                  <a:pos x="f181" y="f182"/>
                </a:cxn>
                <a:cxn ang="f99">
                  <a:pos x="f183" y="f184"/>
                </a:cxn>
                <a:cxn ang="f99">
                  <a:pos x="f185" y="f184"/>
                </a:cxn>
                <a:cxn ang="f99">
                  <a:pos x="f186" y="f177"/>
                </a:cxn>
                <a:cxn ang="f99">
                  <a:pos x="f187" y="f184"/>
                </a:cxn>
                <a:cxn ang="f99">
                  <a:pos x="f187" y="f177"/>
                </a:cxn>
                <a:cxn ang="f99">
                  <a:pos x="f188" y="f177"/>
                </a:cxn>
                <a:cxn ang="f99">
                  <a:pos x="f188" y="f178"/>
                </a:cxn>
                <a:cxn ang="f99">
                  <a:pos x="f189" y="f178"/>
                </a:cxn>
                <a:cxn ang="f99">
                  <a:pos x="f190" y="f177"/>
                </a:cxn>
                <a:cxn ang="f99">
                  <a:pos x="f191" y="f177"/>
                </a:cxn>
                <a:cxn ang="f99">
                  <a:pos x="f192" y="f184"/>
                </a:cxn>
                <a:cxn ang="f99">
                  <a:pos x="f193" y="f184"/>
                </a:cxn>
                <a:cxn ang="f99">
                  <a:pos x="f194" y="f195"/>
                </a:cxn>
                <a:cxn ang="f99">
                  <a:pos x="f196" y="f184"/>
                </a:cxn>
                <a:cxn ang="f99">
                  <a:pos x="f197" y="f182"/>
                </a:cxn>
                <a:cxn ang="f99">
                  <a:pos x="f198" y="f182"/>
                </a:cxn>
                <a:cxn ang="f99">
                  <a:pos x="f199" y="f200"/>
                </a:cxn>
                <a:cxn ang="f99">
                  <a:pos x="f201" y="f202"/>
                </a:cxn>
                <a:cxn ang="f99">
                  <a:pos x="f203" y="f173"/>
                </a:cxn>
                <a:cxn ang="f99">
                  <a:pos x="f172" y="f173"/>
                </a:cxn>
              </a:cxnLst>
              <a:rect l="f168" t="f171" r="f169" b="f170"/>
              <a:pathLst>
                <a:path w="140" h="14">
                  <a:moveTo>
                    <a:pt x="f8" y="f9"/>
                  </a:moveTo>
                  <a:cubicBezTo>
                    <a:pt x="f10" y="f8"/>
                    <a:pt x="f11" y="f10"/>
                    <a:pt x="f5" y="f5"/>
                  </a:cubicBezTo>
                  <a:cubicBezTo>
                    <a:pt x="f12" y="f5"/>
                    <a:pt x="f13" y="f14"/>
                    <a:pt x="f15" y="f11"/>
                  </a:cubicBezTo>
                  <a:cubicBezTo>
                    <a:pt x="f15" y="f16"/>
                    <a:pt x="f15" y="f17"/>
                    <a:pt x="f15" y="f8"/>
                  </a:cubicBezTo>
                  <a:cubicBezTo>
                    <a:pt x="f15" y="f8"/>
                    <a:pt x="f15" y="f8"/>
                    <a:pt x="f18" y="f8"/>
                  </a:cubicBezTo>
                  <a:cubicBezTo>
                    <a:pt x="f19" y="f20"/>
                    <a:pt x="f19" y="f10"/>
                    <a:pt x="f21" y="f11"/>
                  </a:cubicBezTo>
                  <a:cubicBezTo>
                    <a:pt x="f22" y="f11"/>
                    <a:pt x="f22" y="f16"/>
                    <a:pt x="f22" y="f16"/>
                  </a:cubicBezTo>
                  <a:cubicBezTo>
                    <a:pt x="f23" y="f10"/>
                    <a:pt x="f23" y="f20"/>
                    <a:pt x="f23" y="f24"/>
                  </a:cubicBezTo>
                  <a:cubicBezTo>
                    <a:pt x="f23" y="f24"/>
                    <a:pt x="f23" y="f24"/>
                    <a:pt x="f25" y="f24"/>
                  </a:cubicBezTo>
                  <a:cubicBezTo>
                    <a:pt x="f25" y="f20"/>
                    <a:pt x="f26" y="f17"/>
                    <a:pt x="f26" y="f11"/>
                  </a:cubicBezTo>
                  <a:cubicBezTo>
                    <a:pt x="f27" y="f10"/>
                    <a:pt x="f27" y="f17"/>
                    <a:pt x="f28" y="f24"/>
                  </a:cubicBezTo>
                  <a:cubicBezTo>
                    <a:pt x="f28" y="f17"/>
                    <a:pt x="f28" y="f10"/>
                    <a:pt x="f28" y="f11"/>
                  </a:cubicBezTo>
                  <a:cubicBezTo>
                    <a:pt x="f29" y="f11"/>
                    <a:pt x="f30" y="f11"/>
                    <a:pt x="f31" y="f11"/>
                  </a:cubicBezTo>
                  <a:cubicBezTo>
                    <a:pt x="f31" y="f10"/>
                    <a:pt x="f31" y="f17"/>
                    <a:pt x="f31" y="f8"/>
                  </a:cubicBezTo>
                  <a:cubicBezTo>
                    <a:pt x="f31" y="f8"/>
                    <a:pt x="f31" y="f8"/>
                    <a:pt x="f32" y="f8"/>
                  </a:cubicBezTo>
                  <a:cubicBezTo>
                    <a:pt x="f32" y="f20"/>
                    <a:pt x="f33" y="f10"/>
                    <a:pt x="f34" y="f11"/>
                  </a:cubicBezTo>
                  <a:cubicBezTo>
                    <a:pt x="f34" y="f11"/>
                    <a:pt x="f34" y="f11"/>
                    <a:pt x="f35" y="f11"/>
                  </a:cubicBezTo>
                  <a:cubicBezTo>
                    <a:pt x="f35" y="f10"/>
                    <a:pt x="f35" y="f20"/>
                    <a:pt x="f36" y="f24"/>
                  </a:cubicBezTo>
                  <a:cubicBezTo>
                    <a:pt x="f36" y="f24"/>
                    <a:pt x="f36" y="f24"/>
                    <a:pt x="f37" y="f24"/>
                  </a:cubicBezTo>
                  <a:cubicBezTo>
                    <a:pt x="f37" y="f20"/>
                    <a:pt x="f37" y="f17"/>
                    <a:pt x="f38" y="f14"/>
                  </a:cubicBezTo>
                  <a:cubicBezTo>
                    <a:pt x="f39" y="f10"/>
                    <a:pt x="f40" y="f17"/>
                    <a:pt x="f41" y="f24"/>
                  </a:cubicBezTo>
                  <a:cubicBezTo>
                    <a:pt x="f42" y="f20"/>
                    <a:pt x="f42" y="f10"/>
                    <a:pt x="f42" y="f16"/>
                  </a:cubicBezTo>
                  <a:cubicBezTo>
                    <a:pt x="f43" y="f16"/>
                    <a:pt x="f44" y="f11"/>
                    <a:pt x="f45" y="f16"/>
                  </a:cubicBezTo>
                  <a:cubicBezTo>
                    <a:pt x="f6" y="f16"/>
                    <a:pt x="f46" y="f8"/>
                    <a:pt x="f46" y="f47"/>
                  </a:cubicBezTo>
                  <a:cubicBezTo>
                    <a:pt x="f6" y="f48"/>
                    <a:pt x="f49" y="f7"/>
                    <a:pt x="f50" y="f7"/>
                  </a:cubicBezTo>
                  <a:cubicBezTo>
                    <a:pt x="f51" y="f9"/>
                    <a:pt x="f52" y="f9"/>
                    <a:pt x="f33" y="f9"/>
                  </a:cubicBezTo>
                  <a:cubicBezTo>
                    <a:pt x="f53" y="f9"/>
                    <a:pt x="f54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DE93BFC-2DC2-445B-8201-C5CDBD8B171A}"/>
                </a:ext>
              </a:extLst>
            </p:cNvPr>
            <p:cNvSpPr/>
            <p:nvPr/>
          </p:nvSpPr>
          <p:spPr>
            <a:xfrm>
              <a:off x="2880085" y="2736259"/>
              <a:ext cx="103190" cy="276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73"/>
                <a:gd name="f8" fmla="val 2"/>
                <a:gd name="f9" fmla="val 8"/>
                <a:gd name="f10" fmla="val 4"/>
                <a:gd name="f11" fmla="val 11"/>
                <a:gd name="f12" fmla="val 5"/>
                <a:gd name="f13" fmla="val 14"/>
                <a:gd name="f14" fmla="val 7"/>
                <a:gd name="f15" fmla="val 17"/>
                <a:gd name="f16" fmla="val 22"/>
                <a:gd name="f17" fmla="val 16"/>
                <a:gd name="f18" fmla="val 19"/>
                <a:gd name="f19" fmla="val 12"/>
                <a:gd name="f20" fmla="val 20"/>
                <a:gd name="f21" fmla="val 6"/>
                <a:gd name="f22" fmla="val 23"/>
                <a:gd name="f23" fmla="val 24"/>
                <a:gd name="f24" fmla="val 10"/>
                <a:gd name="f25" fmla="val 26"/>
                <a:gd name="f26" fmla="val 28"/>
                <a:gd name="f27" fmla="val 25"/>
                <a:gd name="f28" fmla="val 41"/>
                <a:gd name="f29" fmla="val 54"/>
                <a:gd name="f30" fmla="val 67"/>
                <a:gd name="f31" fmla="val 68"/>
                <a:gd name="f32" fmla="val 18"/>
                <a:gd name="f33" fmla="val 70"/>
                <a:gd name="f34" fmla="val 71"/>
                <a:gd name="f35" fmla="val 15"/>
                <a:gd name="f36" fmla="val 57"/>
                <a:gd name="f37" fmla="val 44"/>
                <a:gd name="f38" fmla="val 31"/>
                <a:gd name="f39" fmla="val 13"/>
                <a:gd name="f40" fmla="val 34"/>
                <a:gd name="f41" fmla="val 38"/>
                <a:gd name="f42" fmla="val 49"/>
                <a:gd name="f43" fmla="val 65"/>
                <a:gd name="f44" fmla="val 66"/>
                <a:gd name="f45" fmla="val 9"/>
                <a:gd name="f46" fmla="val 3"/>
                <a:gd name="f47" fmla="val 48"/>
                <a:gd name="f48" fmla="val 1"/>
                <a:gd name="f49" fmla="+- 0 0 -90"/>
                <a:gd name="f50" fmla="*/ f3 1 27"/>
                <a:gd name="f51" fmla="*/ f4 1 7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27"/>
                <a:gd name="f60" fmla="*/ f56 1 73"/>
                <a:gd name="f61" fmla="*/ 2 f57 1"/>
                <a:gd name="f62" fmla="*/ 8 f56 1"/>
                <a:gd name="f63" fmla="*/ 7 f57 1"/>
                <a:gd name="f64" fmla="*/ 17 f56 1"/>
                <a:gd name="f65" fmla="*/ 17 f57 1"/>
                <a:gd name="f66" fmla="*/ 16 f56 1"/>
                <a:gd name="f67" fmla="*/ 23 f57 1"/>
                <a:gd name="f68" fmla="*/ 0 f56 1"/>
                <a:gd name="f69" fmla="*/ 26 f57 1"/>
                <a:gd name="f70" fmla="*/ 28 f56 1"/>
                <a:gd name="f71" fmla="*/ 20 f57 1"/>
                <a:gd name="f72" fmla="*/ 67 f56 1"/>
                <a:gd name="f73" fmla="*/ 71 f56 1"/>
                <a:gd name="f74" fmla="*/ 15 f57 1"/>
                <a:gd name="f75" fmla="*/ 70 f56 1"/>
                <a:gd name="f76" fmla="*/ 31 f56 1"/>
                <a:gd name="f77" fmla="*/ 13 f57 1"/>
                <a:gd name="f78" fmla="*/ 41 f56 1"/>
                <a:gd name="f79" fmla="*/ 12 f57 1"/>
                <a:gd name="f80" fmla="*/ 65 f56 1"/>
                <a:gd name="f81" fmla="*/ 68 f56 1"/>
                <a:gd name="f82" fmla="*/ 8 f57 1"/>
                <a:gd name="f83" fmla="*/ 73 f56 1"/>
                <a:gd name="f84" fmla="*/ 5 f57 1"/>
                <a:gd name="f85" fmla="*/ 0 f57 1"/>
                <a:gd name="f86" fmla="*/ 9 f56 1"/>
                <a:gd name="f87" fmla="+- f58 0 f1"/>
                <a:gd name="f88" fmla="*/ f61 1 27"/>
                <a:gd name="f89" fmla="*/ f62 1 73"/>
                <a:gd name="f90" fmla="*/ f63 1 27"/>
                <a:gd name="f91" fmla="*/ f64 1 73"/>
                <a:gd name="f92" fmla="*/ f65 1 27"/>
                <a:gd name="f93" fmla="*/ f66 1 73"/>
                <a:gd name="f94" fmla="*/ f67 1 27"/>
                <a:gd name="f95" fmla="*/ f68 1 73"/>
                <a:gd name="f96" fmla="*/ f69 1 27"/>
                <a:gd name="f97" fmla="*/ f70 1 73"/>
                <a:gd name="f98" fmla="*/ f71 1 27"/>
                <a:gd name="f99" fmla="*/ f72 1 73"/>
                <a:gd name="f100" fmla="*/ f73 1 73"/>
                <a:gd name="f101" fmla="*/ f74 1 27"/>
                <a:gd name="f102" fmla="*/ f75 1 73"/>
                <a:gd name="f103" fmla="*/ f76 1 73"/>
                <a:gd name="f104" fmla="*/ f77 1 27"/>
                <a:gd name="f105" fmla="*/ f78 1 73"/>
                <a:gd name="f106" fmla="*/ f79 1 27"/>
                <a:gd name="f107" fmla="*/ f80 1 73"/>
                <a:gd name="f108" fmla="*/ f81 1 73"/>
                <a:gd name="f109" fmla="*/ f82 1 27"/>
                <a:gd name="f110" fmla="*/ f83 1 73"/>
                <a:gd name="f111" fmla="*/ f84 1 27"/>
                <a:gd name="f112" fmla="*/ f85 1 27"/>
                <a:gd name="f113" fmla="*/ f86 1 73"/>
                <a:gd name="f114" fmla="*/ 0 1 f59"/>
                <a:gd name="f115" fmla="*/ f53 1 f59"/>
                <a:gd name="f116" fmla="*/ 0 1 f60"/>
                <a:gd name="f117" fmla="*/ f54 1 f60"/>
                <a:gd name="f118" fmla="*/ f88 1 f59"/>
                <a:gd name="f119" fmla="*/ f89 1 f60"/>
                <a:gd name="f120" fmla="*/ f90 1 f59"/>
                <a:gd name="f121" fmla="*/ f91 1 f60"/>
                <a:gd name="f122" fmla="*/ f92 1 f59"/>
                <a:gd name="f123" fmla="*/ f93 1 f60"/>
                <a:gd name="f124" fmla="*/ f94 1 f59"/>
                <a:gd name="f125" fmla="*/ f95 1 f60"/>
                <a:gd name="f126" fmla="*/ f96 1 f59"/>
                <a:gd name="f127" fmla="*/ f97 1 f60"/>
                <a:gd name="f128" fmla="*/ f98 1 f59"/>
                <a:gd name="f129" fmla="*/ f99 1 f60"/>
                <a:gd name="f130" fmla="*/ f100 1 f60"/>
                <a:gd name="f131" fmla="*/ f101 1 f59"/>
                <a:gd name="f132" fmla="*/ f102 1 f60"/>
                <a:gd name="f133" fmla="*/ f103 1 f60"/>
                <a:gd name="f134" fmla="*/ f104 1 f59"/>
                <a:gd name="f135" fmla="*/ f105 1 f60"/>
                <a:gd name="f136" fmla="*/ f106 1 f59"/>
                <a:gd name="f137" fmla="*/ f107 1 f60"/>
                <a:gd name="f138" fmla="*/ f108 1 f60"/>
                <a:gd name="f139" fmla="*/ f109 1 f59"/>
                <a:gd name="f140" fmla="*/ f110 1 f60"/>
                <a:gd name="f141" fmla="*/ f111 1 f59"/>
                <a:gd name="f142" fmla="*/ f112 1 f59"/>
                <a:gd name="f143" fmla="*/ f113 1 f60"/>
                <a:gd name="f144" fmla="*/ f114 f50 1"/>
                <a:gd name="f145" fmla="*/ f115 f50 1"/>
                <a:gd name="f146" fmla="*/ f117 f51 1"/>
                <a:gd name="f147" fmla="*/ f116 f51 1"/>
                <a:gd name="f148" fmla="*/ f118 f50 1"/>
                <a:gd name="f149" fmla="*/ f119 f51 1"/>
                <a:gd name="f150" fmla="*/ f120 f50 1"/>
                <a:gd name="f151" fmla="*/ f121 f51 1"/>
                <a:gd name="f152" fmla="*/ f122 f50 1"/>
                <a:gd name="f153" fmla="*/ f123 f51 1"/>
                <a:gd name="f154" fmla="*/ f124 f50 1"/>
                <a:gd name="f155" fmla="*/ f125 f51 1"/>
                <a:gd name="f156" fmla="*/ f126 f50 1"/>
                <a:gd name="f157" fmla="*/ f127 f51 1"/>
                <a:gd name="f158" fmla="*/ f128 f50 1"/>
                <a:gd name="f159" fmla="*/ f129 f51 1"/>
                <a:gd name="f160" fmla="*/ f130 f51 1"/>
                <a:gd name="f161" fmla="*/ f131 f50 1"/>
                <a:gd name="f162" fmla="*/ f132 f51 1"/>
                <a:gd name="f163" fmla="*/ f133 f51 1"/>
                <a:gd name="f164" fmla="*/ f134 f50 1"/>
                <a:gd name="f165" fmla="*/ f135 f51 1"/>
                <a:gd name="f166" fmla="*/ f136 f50 1"/>
                <a:gd name="f167" fmla="*/ f137 f51 1"/>
                <a:gd name="f168" fmla="*/ f138 f51 1"/>
                <a:gd name="f169" fmla="*/ f139 f50 1"/>
                <a:gd name="f170" fmla="*/ f140 f51 1"/>
                <a:gd name="f171" fmla="*/ f141 f50 1"/>
                <a:gd name="f172" fmla="*/ f142 f50 1"/>
                <a:gd name="f173" fmla="*/ f14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56" y="f157"/>
                </a:cxn>
                <a:cxn ang="f87">
                  <a:pos x="f158" y="f159"/>
                </a:cxn>
                <a:cxn ang="f87">
                  <a:pos x="f152" y="f160"/>
                </a:cxn>
                <a:cxn ang="f87">
                  <a:pos x="f161" y="f162"/>
                </a:cxn>
                <a:cxn ang="f87">
                  <a:pos x="f161" y="f163"/>
                </a:cxn>
                <a:cxn ang="f87">
                  <a:pos x="f164" y="f163"/>
                </a:cxn>
                <a:cxn ang="f87">
                  <a:pos x="f164" y="f165"/>
                </a:cxn>
                <a:cxn ang="f87">
                  <a:pos x="f166" y="f167"/>
                </a:cxn>
                <a:cxn ang="f87">
                  <a:pos x="f166" y="f168"/>
                </a:cxn>
                <a:cxn ang="f87">
                  <a:pos x="f169" y="f170"/>
                </a:cxn>
                <a:cxn ang="f87">
                  <a:pos x="f171" y="f168"/>
                </a:cxn>
                <a:cxn ang="f87">
                  <a:pos x="f172" y="f173"/>
                </a:cxn>
                <a:cxn ang="f87">
                  <a:pos x="f148" y="f149"/>
                </a:cxn>
              </a:cxnLst>
              <a:rect l="f144" t="f147" r="f145" b="f146"/>
              <a:pathLst>
                <a:path w="27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1" y="f16"/>
                    <a:pt x="f13" y="f16"/>
                    <a:pt x="f15" y="f17"/>
                  </a:cubicBezTo>
                  <a:cubicBezTo>
                    <a:pt x="f18" y="f19"/>
                    <a:pt x="f20" y="f21"/>
                    <a:pt x="f22" y="f5"/>
                  </a:cubicBezTo>
                  <a:cubicBezTo>
                    <a:pt x="f23" y="f24"/>
                    <a:pt x="f6" y="f18"/>
                    <a:pt x="f25" y="f26"/>
                  </a:cubicBezTo>
                  <a:cubicBezTo>
                    <a:pt x="f27" y="f28"/>
                    <a:pt x="f22" y="f29"/>
                    <a:pt x="f20" y="f30"/>
                  </a:cubicBezTo>
                  <a:cubicBezTo>
                    <a:pt x="f20" y="f31"/>
                    <a:pt x="f32" y="f33"/>
                    <a:pt x="f15" y="f34"/>
                  </a:cubicBezTo>
                  <a:cubicBezTo>
                    <a:pt x="f15" y="f34"/>
                    <a:pt x="f17" y="f33"/>
                    <a:pt x="f35" y="f33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8"/>
                    <a:pt x="f13" y="f38"/>
                    <a:pt x="f39" y="f38"/>
                  </a:cubicBezTo>
                  <a:cubicBezTo>
                    <a:pt x="f39" y="f40"/>
                    <a:pt x="f39" y="f41"/>
                    <a:pt x="f39" y="f28"/>
                  </a:cubicBezTo>
                  <a:cubicBezTo>
                    <a:pt x="f39" y="f42"/>
                    <a:pt x="f39" y="f36"/>
                    <a:pt x="f19" y="f43"/>
                  </a:cubicBezTo>
                  <a:cubicBezTo>
                    <a:pt x="f19" y="f44"/>
                    <a:pt x="f19" y="f30"/>
                    <a:pt x="f19" y="f31"/>
                  </a:cubicBezTo>
                  <a:cubicBezTo>
                    <a:pt x="f11" y="f33"/>
                    <a:pt x="f45" y="f34"/>
                    <a:pt x="f9" y="f7"/>
                  </a:cubicBezTo>
                  <a:cubicBezTo>
                    <a:pt x="f14" y="f34"/>
                    <a:pt x="f12" y="f33"/>
                    <a:pt x="f12" y="f31"/>
                  </a:cubicBezTo>
                  <a:cubicBezTo>
                    <a:pt x="f46" y="f47"/>
                    <a:pt x="f48" y="f26"/>
                    <a:pt x="f5" y="f45"/>
                  </a:cubicBezTo>
                  <a:cubicBezTo>
                    <a:pt x="f5" y="f45"/>
                    <a:pt x="f4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FE1BF2E-2779-4EA8-A655-D39877CF7192}"/>
                </a:ext>
              </a:extLst>
            </p:cNvPr>
            <p:cNvSpPr/>
            <p:nvPr/>
          </p:nvSpPr>
          <p:spPr>
            <a:xfrm>
              <a:off x="2419703" y="2334618"/>
              <a:ext cx="76196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67"/>
                <a:gd name="f8" fmla="val 15"/>
                <a:gd name="f9" fmla="val 46"/>
                <a:gd name="f10" fmla="val 3"/>
                <a:gd name="f11" fmla="val 23"/>
                <a:gd name="f12" fmla="val 7"/>
                <a:gd name="f13" fmla="val 13"/>
                <a:gd name="f14" fmla="val 22"/>
                <a:gd name="f15" fmla="val 44"/>
                <a:gd name="f16" fmla="+- 0 0 -90"/>
                <a:gd name="f17" fmla="*/ f3 1 20"/>
                <a:gd name="f18" fmla="*/ f4 1 6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0"/>
                <a:gd name="f27" fmla="*/ f23 1 67"/>
                <a:gd name="f28" fmla="*/ 15 f24 1"/>
                <a:gd name="f29" fmla="*/ 67 f23 1"/>
                <a:gd name="f30" fmla="*/ 7 f24 1"/>
                <a:gd name="f31" fmla="*/ 0 f23 1"/>
                <a:gd name="f32" fmla="+- f25 0 f1"/>
                <a:gd name="f33" fmla="*/ f28 1 20"/>
                <a:gd name="f34" fmla="*/ f29 1 67"/>
                <a:gd name="f35" fmla="*/ f30 1 20"/>
                <a:gd name="f36" fmla="*/ f31 1 6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0" h="6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2CC31CF-CF78-47E0-954C-4F8D44523D18}"/>
                </a:ext>
              </a:extLst>
            </p:cNvPr>
            <p:cNvSpPr/>
            <p:nvPr/>
          </p:nvSpPr>
          <p:spPr>
            <a:xfrm>
              <a:off x="2849919" y="2706093"/>
              <a:ext cx="114300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7"/>
                <a:gd name="f8" fmla="val 9"/>
                <a:gd name="f9" fmla="val 19"/>
                <a:gd name="f10" fmla="val 24"/>
                <a:gd name="f11" fmla="val 18"/>
                <a:gd name="f12" fmla="val 22"/>
                <a:gd name="f13" fmla="val 21"/>
                <a:gd name="f14" fmla="val 20"/>
                <a:gd name="f15" fmla="val 13"/>
                <a:gd name="f16" fmla="val 7"/>
                <a:gd name="f17" fmla="+- 0 0 -90"/>
                <a:gd name="f18" fmla="*/ f3 1 30"/>
                <a:gd name="f19" fmla="*/ f4 1 2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0"/>
                <a:gd name="f28" fmla="*/ f24 1 27"/>
                <a:gd name="f29" fmla="*/ 0 f25 1"/>
                <a:gd name="f30" fmla="*/ 0 f24 1"/>
                <a:gd name="f31" fmla="*/ 30 f25 1"/>
                <a:gd name="f32" fmla="*/ 22 f25 1"/>
                <a:gd name="f33" fmla="*/ 27 f24 1"/>
                <a:gd name="f34" fmla="*/ 20 f25 1"/>
                <a:gd name="f35" fmla="+- f26 0 f1"/>
                <a:gd name="f36" fmla="*/ f29 1 30"/>
                <a:gd name="f37" fmla="*/ f30 1 27"/>
                <a:gd name="f38" fmla="*/ f31 1 30"/>
                <a:gd name="f39" fmla="*/ f32 1 30"/>
                <a:gd name="f40" fmla="*/ f33 1 27"/>
                <a:gd name="f41" fmla="*/ f34 1 30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0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7" y="f8"/>
                    <a:pt x="f10" y="f11"/>
                    <a:pt x="f12" y="f7"/>
                  </a:cubicBezTo>
                  <a:cubicBezTo>
                    <a:pt x="f13" y="f7"/>
                    <a:pt x="f13" y="f7"/>
                    <a:pt x="f14" y="f7"/>
                  </a:cubicBezTo>
                  <a:cubicBezTo>
                    <a:pt x="f15" y="f11"/>
                    <a:pt x="f16" y="f8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24DD57D-80A3-403F-914C-AAC62C64A285}"/>
                </a:ext>
              </a:extLst>
            </p:cNvPr>
            <p:cNvSpPr/>
            <p:nvPr/>
          </p:nvSpPr>
          <p:spPr>
            <a:xfrm>
              <a:off x="2278419" y="2455273"/>
              <a:ext cx="155576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7"/>
                <a:gd name="f8" fmla="val 17"/>
                <a:gd name="f9" fmla="val 8"/>
                <a:gd name="f10" fmla="val 27"/>
                <a:gd name="f11" fmla="val 25"/>
                <a:gd name="f12" fmla="val 22"/>
                <a:gd name="f13" fmla="val 6"/>
                <a:gd name="f14" fmla="val 21"/>
                <a:gd name="f15" fmla="+- 0 0 -90"/>
                <a:gd name="f16" fmla="*/ f3 1 41"/>
                <a:gd name="f17" fmla="*/ f4 1 3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7"/>
                <a:gd name="f27" fmla="*/ 0 f23 1"/>
                <a:gd name="f28" fmla="*/ 0 f22 1"/>
                <a:gd name="f29" fmla="*/ 41 f23 1"/>
                <a:gd name="f30" fmla="*/ 37 f22 1"/>
                <a:gd name="f31" fmla="+- f24 0 f1"/>
                <a:gd name="f32" fmla="*/ f27 1 41"/>
                <a:gd name="f33" fmla="*/ f28 1 37"/>
                <a:gd name="f34" fmla="*/ f29 1 41"/>
                <a:gd name="f35" fmla="*/ f30 1 3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7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  <a:cubicBezTo>
                    <a:pt x="f12" y="f7"/>
                    <a:pt x="f13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AEC7D8B-8F5A-46C8-B74F-3BE397EEFA5F}"/>
                </a:ext>
              </a:extLst>
            </p:cNvPr>
            <p:cNvSpPr/>
            <p:nvPr/>
          </p:nvSpPr>
          <p:spPr>
            <a:xfrm>
              <a:off x="2483208" y="2436217"/>
              <a:ext cx="122236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41"/>
                <a:gd name="f8" fmla="val 26"/>
                <a:gd name="f9" fmla="val 17"/>
                <a:gd name="f10" fmla="val 16"/>
                <a:gd name="f11" fmla="val 31"/>
                <a:gd name="f12" fmla="val 1"/>
                <a:gd name="f13" fmla="val 29"/>
                <a:gd name="f14" fmla="val 15"/>
                <a:gd name="f15" fmla="val 9"/>
                <a:gd name="f16" fmla="+- 0 0 -90"/>
                <a:gd name="f17" fmla="*/ f3 1 32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2"/>
                <a:gd name="f27" fmla="*/ f23 1 41"/>
                <a:gd name="f28" fmla="*/ 32 f24 1"/>
                <a:gd name="f29" fmla="*/ 0 f23 1"/>
                <a:gd name="f30" fmla="*/ 1 f24 1"/>
                <a:gd name="f31" fmla="*/ 41 f23 1"/>
                <a:gd name="f32" fmla="+- f25 0 f1"/>
                <a:gd name="f33" fmla="*/ f28 1 32"/>
                <a:gd name="f34" fmla="*/ f29 1 41"/>
                <a:gd name="f35" fmla="*/ f30 1 32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2" h="41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1097853-25F5-42EA-A22E-0EBA4E90EDDD}"/>
                </a:ext>
              </a:extLst>
            </p:cNvPr>
            <p:cNvSpPr/>
            <p:nvPr/>
          </p:nvSpPr>
          <p:spPr>
            <a:xfrm>
              <a:off x="2346679" y="2383831"/>
              <a:ext cx="92070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0"/>
                <a:gd name="f8" fmla="val 15"/>
                <a:gd name="f9" fmla="val 10"/>
                <a:gd name="f10" fmla="val 22"/>
                <a:gd name="f11" fmla="val 7"/>
                <a:gd name="f12" fmla="val 33"/>
                <a:gd name="f13" fmla="val 5"/>
                <a:gd name="f14" fmla="val 16"/>
                <a:gd name="f15" fmla="+- 0 0 -90"/>
                <a:gd name="f16" fmla="*/ f3 1 24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40"/>
                <a:gd name="f27" fmla="*/ 0 f23 1"/>
                <a:gd name="f28" fmla="*/ 0 f22 1"/>
                <a:gd name="f29" fmla="*/ 24 f23 1"/>
                <a:gd name="f30" fmla="*/ 40 f22 1"/>
                <a:gd name="f31" fmla="+- f24 0 f1"/>
                <a:gd name="f32" fmla="*/ f27 1 24"/>
                <a:gd name="f33" fmla="*/ f28 1 40"/>
                <a:gd name="f34" fmla="*/ f29 1 24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4" h="40">
                  <a:moveTo>
                    <a:pt x="f5" y="f5"/>
                  </a:moveTo>
                  <a:cubicBezTo>
                    <a:pt x="f8" y="f9"/>
                    <a:pt x="f10" y="f6"/>
                    <a:pt x="f6" y="f7"/>
                  </a:cubicBezTo>
                  <a:cubicBezTo>
                    <a:pt x="f11" y="f12"/>
                    <a:pt x="f13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5558587-8CB0-44D0-9E12-9D1F25CCE42B}"/>
                </a:ext>
              </a:extLst>
            </p:cNvPr>
            <p:cNvSpPr/>
            <p:nvPr/>
          </p:nvSpPr>
          <p:spPr>
            <a:xfrm>
              <a:off x="2930880" y="2536234"/>
              <a:ext cx="79379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9"/>
                <a:gd name="f8" fmla="val 9"/>
                <a:gd name="f9" fmla="val 19"/>
                <a:gd name="f10" fmla="val 28"/>
                <a:gd name="f11" fmla="val 16"/>
                <a:gd name="f12" fmla="val 11"/>
                <a:gd name="f13" fmla="val 6"/>
                <a:gd name="f14" fmla="val 4"/>
                <a:gd name="f15" fmla="val 2"/>
                <a:gd name="f16" fmla="val 23"/>
                <a:gd name="f17" fmla="val 20"/>
                <a:gd name="f18" fmla="val 12"/>
                <a:gd name="f19" fmla="val 17"/>
                <a:gd name="f20" fmla="val 18"/>
                <a:gd name="f21" fmla="val 10"/>
                <a:gd name="f22" fmla="+- 0 0 -90"/>
                <a:gd name="f23" fmla="*/ f3 1 21"/>
                <a:gd name="f24" fmla="*/ f4 1 2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1"/>
                <a:gd name="f33" fmla="*/ f29 1 29"/>
                <a:gd name="f34" fmla="*/ 21 f30 1"/>
                <a:gd name="f35" fmla="*/ 0 f29 1"/>
                <a:gd name="f36" fmla="*/ 28 f29 1"/>
                <a:gd name="f37" fmla="*/ 6 f30 1"/>
                <a:gd name="f38" fmla="*/ 0 f30 1"/>
                <a:gd name="f39" fmla="*/ 20 f29 1"/>
                <a:gd name="f40" fmla="*/ 20 f30 1"/>
                <a:gd name="f41" fmla="+- f31 0 f1"/>
                <a:gd name="f42" fmla="*/ f34 1 21"/>
                <a:gd name="f43" fmla="*/ f35 1 29"/>
                <a:gd name="f44" fmla="*/ f36 1 29"/>
                <a:gd name="f45" fmla="*/ f37 1 21"/>
                <a:gd name="f46" fmla="*/ f38 1 21"/>
                <a:gd name="f47" fmla="*/ f39 1 29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3"/>
                <a:gd name="f56" fmla="*/ f45 1 f32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4 1"/>
                <a:gd name="f67" fmla="*/ f56 f23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4" y="f66"/>
                </a:cxn>
                <a:cxn ang="f41">
                  <a:pos x="f67" y="f66"/>
                </a:cxn>
                <a:cxn ang="f41">
                  <a:pos x="f68" y="f69"/>
                </a:cxn>
                <a:cxn ang="f41">
                  <a:pos x="f70" y="f65"/>
                </a:cxn>
                <a:cxn ang="f41">
                  <a:pos x="f64" y="f65"/>
                </a:cxn>
              </a:cxnLst>
              <a:rect l="f60" t="f63" r="f61" b="f62"/>
              <a:pathLst>
                <a:path w="21" h="2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7"/>
                    <a:pt x="f13" y="f10"/>
                  </a:cubicBezTo>
                  <a:cubicBezTo>
                    <a:pt x="f14" y="f10"/>
                    <a:pt x="f15" y="f16"/>
                    <a:pt x="f5" y="f17"/>
                  </a:cubicBezTo>
                  <a:cubicBezTo>
                    <a:pt x="f18" y="f19"/>
                    <a:pt x="f20" y="f21"/>
                    <a:pt x="f17" y="f5"/>
                  </a:cubicBezTo>
                  <a:cubicBezTo>
                    <a:pt x="f6" y="f5"/>
                    <a:pt x="f6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7E0F6BF-E796-4AB9-972D-24E0E86538EB}"/>
                </a:ext>
              </a:extLst>
            </p:cNvPr>
            <p:cNvSpPr/>
            <p:nvPr/>
          </p:nvSpPr>
          <p:spPr>
            <a:xfrm>
              <a:off x="2468916" y="2387013"/>
              <a:ext cx="73023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40"/>
                <a:gd name="f8" fmla="val 15"/>
                <a:gd name="f9" fmla="val 17"/>
                <a:gd name="f10" fmla="val 30"/>
                <a:gd name="f11" fmla="val 6"/>
                <a:gd name="f12" fmla="val 24"/>
                <a:gd name="f13" fmla="val 10"/>
                <a:gd name="f14" fmla="val 13"/>
                <a:gd name="f15" fmla="+- 0 0 -90"/>
                <a:gd name="f16" fmla="*/ f3 1 19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"/>
                <a:gd name="f26" fmla="*/ f22 1 40"/>
                <a:gd name="f27" fmla="*/ 19 f23 1"/>
                <a:gd name="f28" fmla="*/ 0 f22 1"/>
                <a:gd name="f29" fmla="*/ 6 f23 1"/>
                <a:gd name="f30" fmla="*/ 40 f22 1"/>
                <a:gd name="f31" fmla="+- f24 0 f1"/>
                <a:gd name="f32" fmla="*/ f27 1 19"/>
                <a:gd name="f33" fmla="*/ f28 1 40"/>
                <a:gd name="f34" fmla="*/ f29 1 19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9" h="40">
                  <a:moveTo>
                    <a:pt x="f6" y="f5"/>
                  </a:moveTo>
                  <a:cubicBezTo>
                    <a:pt x="f6" y="f8"/>
                    <a:pt x="f9" y="f10"/>
                    <a:pt x="f11" y="f7"/>
                  </a:cubicBezTo>
                  <a:cubicBezTo>
                    <a:pt x="f5" y="f12"/>
                    <a:pt x="f13" y="f14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56C99B3-EB06-4912-B10B-822824697B37}"/>
                </a:ext>
              </a:extLst>
            </p:cNvPr>
            <p:cNvSpPr/>
            <p:nvPr/>
          </p:nvSpPr>
          <p:spPr>
            <a:xfrm>
              <a:off x="2305403" y="2599730"/>
              <a:ext cx="147639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17"/>
                <a:gd name="f8" fmla="val 14"/>
                <a:gd name="f9" fmla="val 1"/>
                <a:gd name="f10" fmla="val 26"/>
                <a:gd name="f11" fmla="val 2"/>
                <a:gd name="f12" fmla="val 31"/>
                <a:gd name="f13" fmla="val 13"/>
                <a:gd name="f14" fmla="val 20"/>
                <a:gd name="f15" fmla="+- 0 0 -90"/>
                <a:gd name="f16" fmla="*/ f3 1 39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17"/>
                <a:gd name="f27" fmla="*/ 0 f23 1"/>
                <a:gd name="f28" fmla="*/ 0 f22 1"/>
                <a:gd name="f29" fmla="*/ 39 f23 1"/>
                <a:gd name="f30" fmla="*/ 2 f22 1"/>
                <a:gd name="f31" fmla="+- f24 0 f1"/>
                <a:gd name="f32" fmla="*/ f27 1 39"/>
                <a:gd name="f33" fmla="*/ f28 1 17"/>
                <a:gd name="f34" fmla="*/ f29 1 39"/>
                <a:gd name="f35" fmla="*/ f30 1 1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17">
                  <a:moveTo>
                    <a:pt x="f5" y="f5"/>
                  </a:moveTo>
                  <a:cubicBezTo>
                    <a:pt x="f8" y="f9"/>
                    <a:pt x="f10" y="f9"/>
                    <a:pt x="f6" y="f11"/>
                  </a:cubicBezTo>
                  <a:cubicBezTo>
                    <a:pt x="f12" y="f13"/>
                    <a:pt x="f14" y="f7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5C81A32-BF98-4338-82FA-0D6F5BA6539E}"/>
                </a:ext>
              </a:extLst>
            </p:cNvPr>
            <p:cNvSpPr/>
            <p:nvPr/>
          </p:nvSpPr>
          <p:spPr>
            <a:xfrm>
              <a:off x="2514956" y="2493367"/>
              <a:ext cx="122236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3"/>
                <a:gd name="f8" fmla="val 14"/>
                <a:gd name="f9" fmla="val 9"/>
                <a:gd name="f10" fmla="val 22"/>
                <a:gd name="f11" fmla="val 3"/>
                <a:gd name="f12" fmla="val 28"/>
                <a:gd name="f13" fmla="val 7"/>
                <a:gd name="f14" fmla="val 24"/>
                <a:gd name="f15" fmla="val 19"/>
                <a:gd name="f16" fmla="val 20"/>
                <a:gd name="f17" fmla="val 18"/>
                <a:gd name="f18" fmla="val 16"/>
                <a:gd name="f19" fmla="val 10"/>
                <a:gd name="f20" fmla="val 6"/>
                <a:gd name="f21" fmla="+- 0 0 -90"/>
                <a:gd name="f22" fmla="*/ f3 1 32"/>
                <a:gd name="f23" fmla="*/ f4 1 2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2"/>
                <a:gd name="f32" fmla="*/ f28 1 23"/>
                <a:gd name="f33" fmla="*/ 0 f29 1"/>
                <a:gd name="f34" fmla="*/ 23 f28 1"/>
                <a:gd name="f35" fmla="*/ 32 f29 1"/>
                <a:gd name="f36" fmla="*/ 0 f28 1"/>
                <a:gd name="f37" fmla="*/ 19 f29 1"/>
                <a:gd name="f38" fmla="*/ 20 f28 1"/>
                <a:gd name="f39" fmla="*/ 14 f29 1"/>
                <a:gd name="f40" fmla="+- f30 0 f1"/>
                <a:gd name="f41" fmla="*/ f33 1 32"/>
                <a:gd name="f42" fmla="*/ f34 1 23"/>
                <a:gd name="f43" fmla="*/ f35 1 32"/>
                <a:gd name="f44" fmla="*/ f36 1 23"/>
                <a:gd name="f45" fmla="*/ f37 1 32"/>
                <a:gd name="f46" fmla="*/ f38 1 23"/>
                <a:gd name="f47" fmla="*/ f39 1 32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1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64"/>
                </a:cxn>
                <a:cxn ang="f40">
                  <a:pos x="f63" y="f64"/>
                </a:cxn>
              </a:cxnLst>
              <a:rect l="f59" t="f62" r="f60" b="f61"/>
              <a:pathLst>
                <a:path w="32" h="23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12" y="f13"/>
                    <a:pt x="f14" y="f8"/>
                    <a:pt x="f15" y="f16"/>
                  </a:cubicBezTo>
                  <a:cubicBezTo>
                    <a:pt x="f17" y="f10"/>
                    <a:pt x="f18" y="f7"/>
                    <a:pt x="f8" y="f7"/>
                  </a:cubicBezTo>
                  <a:cubicBezTo>
                    <a:pt x="f19" y="f7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43054BD-2BCD-430C-9FD4-78035F5479D4}"/>
                </a:ext>
              </a:extLst>
            </p:cNvPr>
            <p:cNvSpPr/>
            <p:nvPr/>
          </p:nvSpPr>
          <p:spPr>
            <a:xfrm>
              <a:off x="2480035" y="2569573"/>
              <a:ext cx="144466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7"/>
                <a:gd name="f8" fmla="val 11"/>
                <a:gd name="f9" fmla="val 12"/>
                <a:gd name="f10" fmla="val 25"/>
                <a:gd name="f11" fmla="val 5"/>
                <a:gd name="f12" fmla="val 27"/>
                <a:gd name="f13" fmla="val 14"/>
                <a:gd name="f14" fmla="val 9"/>
                <a:gd name="f15" fmla="+- 0 0 -90"/>
                <a:gd name="f16" fmla="*/ f3 1 38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17"/>
                <a:gd name="f27" fmla="*/ 0 f23 1"/>
                <a:gd name="f28" fmla="*/ 11 f22 1"/>
                <a:gd name="f29" fmla="*/ 38 f23 1"/>
                <a:gd name="f30" fmla="*/ 5 f22 1"/>
                <a:gd name="f31" fmla="+- f24 0 f1"/>
                <a:gd name="f32" fmla="*/ f27 1 38"/>
                <a:gd name="f33" fmla="*/ f28 1 17"/>
                <a:gd name="f34" fmla="*/ f29 1 38"/>
                <a:gd name="f35" fmla="*/ f30 1 1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17">
                  <a:moveTo>
                    <a:pt x="f5" y="f8"/>
                  </a:moveTo>
                  <a:cubicBezTo>
                    <a:pt x="f9" y="f5"/>
                    <a:pt x="f10" y="f11"/>
                    <a:pt x="f6" y="f11"/>
                  </a:cubicBezTo>
                  <a:cubicBezTo>
                    <a:pt x="f12" y="f13"/>
                    <a:pt x="f14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A5B7873-0BD3-459C-AB43-517D93A28F93}"/>
                </a:ext>
              </a:extLst>
            </p:cNvPr>
            <p:cNvSpPr/>
            <p:nvPr/>
          </p:nvSpPr>
          <p:spPr>
            <a:xfrm>
              <a:off x="2327632" y="2648943"/>
              <a:ext cx="92070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1"/>
                <a:gd name="f8" fmla="val 23"/>
                <a:gd name="f9" fmla="val 3"/>
                <a:gd name="f10" fmla="val 7"/>
                <a:gd name="f11" fmla="val 22"/>
                <a:gd name="f12" fmla="val 10"/>
                <a:gd name="f13" fmla="val 16"/>
                <a:gd name="f14" fmla="val 9"/>
                <a:gd name="f15" fmla="val 2"/>
                <a:gd name="f16" fmla="val 8"/>
                <a:gd name="f17" fmla="val 6"/>
                <a:gd name="f18" fmla="val 4"/>
                <a:gd name="f19" fmla="val 17"/>
                <a:gd name="f20" fmla="+- 0 0 -90"/>
                <a:gd name="f21" fmla="*/ f3 1 24"/>
                <a:gd name="f22" fmla="*/ f4 1 1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11"/>
                <a:gd name="f32" fmla="*/ 24 f28 1"/>
                <a:gd name="f33" fmla="*/ 0 f27 1"/>
                <a:gd name="f34" fmla="*/ 22 f28 1"/>
                <a:gd name="f35" fmla="*/ 10 f27 1"/>
                <a:gd name="f36" fmla="*/ 3 f28 1"/>
                <a:gd name="f37" fmla="*/ 11 f27 1"/>
                <a:gd name="f38" fmla="*/ 0 f28 1"/>
                <a:gd name="f39" fmla="*/ 6 f27 1"/>
                <a:gd name="f40" fmla="*/ 4 f28 1"/>
                <a:gd name="f41" fmla="+- f29 0 f1"/>
                <a:gd name="f42" fmla="*/ f32 1 24"/>
                <a:gd name="f43" fmla="*/ f33 1 11"/>
                <a:gd name="f44" fmla="*/ f34 1 24"/>
                <a:gd name="f45" fmla="*/ f35 1 11"/>
                <a:gd name="f46" fmla="*/ f36 1 24"/>
                <a:gd name="f47" fmla="*/ f37 1 11"/>
                <a:gd name="f48" fmla="*/ f38 1 24"/>
                <a:gd name="f49" fmla="*/ f39 1 11"/>
                <a:gd name="f50" fmla="*/ f40 1 24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0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6" y="f69"/>
                </a:cxn>
                <a:cxn ang="f41">
                  <a:pos x="f68" y="f69"/>
                </a:cxn>
              </a:cxnLst>
              <a:rect l="f64" t="f67" r="f65" b="f66"/>
              <a:pathLst>
                <a:path w="24" h="11">
                  <a:moveTo>
                    <a:pt x="f6" y="f5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7"/>
                    <a:pt x="f14" y="f7"/>
                    <a:pt x="f9" y="f7"/>
                  </a:cubicBezTo>
                  <a:cubicBezTo>
                    <a:pt x="f15" y="f7"/>
                    <a:pt x="f5" y="f16"/>
                    <a:pt x="f5" y="f17"/>
                  </a:cubicBezTo>
                  <a:cubicBezTo>
                    <a:pt x="f5" y="f18"/>
                    <a:pt x="f5" y="f5"/>
                    <a:pt x="f18" y="f5"/>
                  </a:cubicBezTo>
                  <a:cubicBezTo>
                    <a:pt x="f7" y="f5"/>
                    <a:pt x="f19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4199D77-5AE9-4352-9B85-723B487A1C3C}"/>
                </a:ext>
              </a:extLst>
            </p:cNvPr>
            <p:cNvSpPr/>
            <p:nvPr/>
          </p:nvSpPr>
          <p:spPr>
            <a:xfrm>
              <a:off x="2362553" y="2493367"/>
              <a:ext cx="106363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9"/>
                <a:gd name="f8" fmla="val 14"/>
                <a:gd name="f9" fmla="val 24"/>
                <a:gd name="f10" fmla="val 7"/>
                <a:gd name="f11" fmla="val 13"/>
                <a:gd name="f12" fmla="val 27"/>
                <a:gd name="f13" fmla="val 19"/>
                <a:gd name="f14" fmla="+- 0 0 -90"/>
                <a:gd name="f15" fmla="*/ f3 1 28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"/>
                <a:gd name="f25" fmla="*/ f21 1 29"/>
                <a:gd name="f26" fmla="*/ 28 f22 1"/>
                <a:gd name="f27" fmla="*/ 29 f21 1"/>
                <a:gd name="f28" fmla="*/ 0 f22 1"/>
                <a:gd name="f29" fmla="*/ 0 f21 1"/>
                <a:gd name="f30" fmla="+- f23 0 f1"/>
                <a:gd name="f31" fmla="*/ f26 1 28"/>
                <a:gd name="f32" fmla="*/ f27 1 29"/>
                <a:gd name="f33" fmla="*/ f28 1 28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8" h="29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1" y="f10"/>
                    <a:pt x="f12" y="f13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F0919A81-02A9-4029-9C57-424435F605A7}"/>
                </a:ext>
              </a:extLst>
            </p:cNvPr>
            <p:cNvSpPr/>
            <p:nvPr/>
          </p:nvSpPr>
          <p:spPr>
            <a:xfrm>
              <a:off x="2968983" y="2706093"/>
              <a:ext cx="44448" cy="120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2"/>
                <a:gd name="f8" fmla="val 7"/>
                <a:gd name="f9" fmla="val 4"/>
                <a:gd name="f10" fmla="val 21"/>
                <a:gd name="f11" fmla="val 2"/>
                <a:gd name="f12" fmla="val 11"/>
                <a:gd name="f13" fmla="val 10"/>
                <a:gd name="f14" fmla="val 9"/>
                <a:gd name="f15" fmla="val 8"/>
                <a:gd name="f16" fmla="+- 0 0 -90"/>
                <a:gd name="f17" fmla="*/ f3 1 12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"/>
                <a:gd name="f27" fmla="*/ f23 1 32"/>
                <a:gd name="f28" fmla="*/ 7 f24 1"/>
                <a:gd name="f29" fmla="*/ 32 f23 1"/>
                <a:gd name="f30" fmla="*/ 0 f24 1"/>
                <a:gd name="f31" fmla="*/ 0 f23 1"/>
                <a:gd name="f32" fmla="*/ 12 f24 1"/>
                <a:gd name="f33" fmla="*/ 8 f24 1"/>
                <a:gd name="f34" fmla="+- f25 0 f1"/>
                <a:gd name="f35" fmla="*/ f28 1 12"/>
                <a:gd name="f36" fmla="*/ f29 1 32"/>
                <a:gd name="f37" fmla="*/ f30 1 12"/>
                <a:gd name="f38" fmla="*/ f31 1 32"/>
                <a:gd name="f39" fmla="*/ f32 1 12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56"/>
                </a:cxn>
                <a:cxn ang="f34">
                  <a:pos x="f55" y="f56"/>
                </a:cxn>
              </a:cxnLst>
              <a:rect l="f51" t="f54" r="f52" b="f53"/>
              <a:pathLst>
                <a:path w="12" h="32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13" y="f12"/>
                    <a:pt x="f14" y="f10"/>
                    <a:pt x="f15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2A3BF95-5E07-4D76-9326-5616E7351148}"/>
                </a:ext>
              </a:extLst>
            </p:cNvPr>
            <p:cNvSpPr/>
            <p:nvPr/>
          </p:nvSpPr>
          <p:spPr>
            <a:xfrm>
              <a:off x="2403829" y="2610849"/>
              <a:ext cx="68259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9"/>
                <a:gd name="f8" fmla="val 17"/>
                <a:gd name="f9" fmla="val 12"/>
                <a:gd name="f10" fmla="val 9"/>
                <a:gd name="f11" fmla="val 19"/>
                <a:gd name="f12" fmla="val 5"/>
                <a:gd name="f13" fmla="val 6"/>
                <a:gd name="f14" fmla="val 7"/>
                <a:gd name="f15" fmla="+- 0 0 -90"/>
                <a:gd name="f16" fmla="*/ f3 1 18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8"/>
                <a:gd name="f26" fmla="*/ f22 1 29"/>
                <a:gd name="f27" fmla="*/ 17 f23 1"/>
                <a:gd name="f28" fmla="*/ 0 f22 1"/>
                <a:gd name="f29" fmla="*/ 5 f23 1"/>
                <a:gd name="f30" fmla="*/ 29 f22 1"/>
                <a:gd name="f31" fmla="+- f24 0 f1"/>
                <a:gd name="f32" fmla="*/ f27 1 18"/>
                <a:gd name="f33" fmla="*/ f28 1 29"/>
                <a:gd name="f34" fmla="*/ f29 1 18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8" h="29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9FC5F95-FF9F-48D9-9BE3-367A55A7886C}"/>
                </a:ext>
              </a:extLst>
            </p:cNvPr>
            <p:cNvSpPr/>
            <p:nvPr/>
          </p:nvSpPr>
          <p:spPr>
            <a:xfrm>
              <a:off x="2499082" y="2615613"/>
              <a:ext cx="9207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5"/>
                <a:gd name="f9" fmla="val 10"/>
                <a:gd name="f10" fmla="val 23"/>
                <a:gd name="f11" fmla="val 7"/>
                <a:gd name="f12" fmla="val 17"/>
                <a:gd name="f13" fmla="val 18"/>
                <a:gd name="f14" fmla="val 22"/>
                <a:gd name="f15" fmla="val 21"/>
                <a:gd name="f16" fmla="val 16"/>
                <a:gd name="f17" fmla="val 15"/>
                <a:gd name="f18" fmla="val 14"/>
                <a:gd name="f19" fmla="val 11"/>
                <a:gd name="f20" fmla="val 8"/>
                <a:gd name="f21" fmla="val 4"/>
                <a:gd name="f22" fmla="+- 0 0 -90"/>
                <a:gd name="f23" fmla="*/ f3 1 24"/>
                <a:gd name="f24" fmla="*/ f4 1 1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4"/>
                <a:gd name="f33" fmla="*/ f29 1 19"/>
                <a:gd name="f34" fmla="*/ 0 f30 1"/>
                <a:gd name="f35" fmla="*/ 5 f29 1"/>
                <a:gd name="f36" fmla="*/ 24 f30 1"/>
                <a:gd name="f37" fmla="*/ 17 f29 1"/>
                <a:gd name="f38" fmla="*/ 23 f30 1"/>
                <a:gd name="f39" fmla="*/ 19 f29 1"/>
                <a:gd name="f40" fmla="*/ 21 f30 1"/>
                <a:gd name="f41" fmla="*/ 16 f30 1"/>
                <a:gd name="f42" fmla="*/ 14 f29 1"/>
                <a:gd name="f43" fmla="*/ 4 f29 1"/>
                <a:gd name="f44" fmla="+- f31 0 f1"/>
                <a:gd name="f45" fmla="*/ f34 1 24"/>
                <a:gd name="f46" fmla="*/ f35 1 19"/>
                <a:gd name="f47" fmla="*/ f36 1 24"/>
                <a:gd name="f48" fmla="*/ f37 1 19"/>
                <a:gd name="f49" fmla="*/ f38 1 24"/>
                <a:gd name="f50" fmla="*/ f39 1 19"/>
                <a:gd name="f51" fmla="*/ f40 1 24"/>
                <a:gd name="f52" fmla="*/ f41 1 24"/>
                <a:gd name="f53" fmla="*/ f42 1 19"/>
                <a:gd name="f54" fmla="*/ f43 1 19"/>
                <a:gd name="f55" fmla="*/ 0 1 f32"/>
                <a:gd name="f56" fmla="*/ f26 1 f32"/>
                <a:gd name="f57" fmla="*/ 0 1 f33"/>
                <a:gd name="f58" fmla="*/ f27 1 f33"/>
                <a:gd name="f59" fmla="*/ f45 1 f32"/>
                <a:gd name="f60" fmla="*/ f46 1 f33"/>
                <a:gd name="f61" fmla="*/ f47 1 f32"/>
                <a:gd name="f62" fmla="*/ f48 1 f33"/>
                <a:gd name="f63" fmla="*/ f49 1 f32"/>
                <a:gd name="f64" fmla="*/ f50 1 f33"/>
                <a:gd name="f65" fmla="*/ f51 1 f32"/>
                <a:gd name="f66" fmla="*/ f52 1 f32"/>
                <a:gd name="f67" fmla="*/ f53 1 f33"/>
                <a:gd name="f68" fmla="*/ f54 1 f33"/>
                <a:gd name="f69" fmla="*/ f55 f23 1"/>
                <a:gd name="f70" fmla="*/ f56 f23 1"/>
                <a:gd name="f71" fmla="*/ f58 f24 1"/>
                <a:gd name="f72" fmla="*/ f57 f24 1"/>
                <a:gd name="f73" fmla="*/ f59 f23 1"/>
                <a:gd name="f74" fmla="*/ f60 f24 1"/>
                <a:gd name="f75" fmla="*/ f61 f23 1"/>
                <a:gd name="f76" fmla="*/ f62 f24 1"/>
                <a:gd name="f77" fmla="*/ f63 f23 1"/>
                <a:gd name="f78" fmla="*/ f64 f24 1"/>
                <a:gd name="f79" fmla="*/ f65 f23 1"/>
                <a:gd name="f80" fmla="*/ f66 f23 1"/>
                <a:gd name="f81" fmla="*/ f67 f24 1"/>
                <a:gd name="f82" fmla="*/ f68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76"/>
                </a:cxn>
                <a:cxn ang="f44">
                  <a:pos x="f80" y="f81"/>
                </a:cxn>
                <a:cxn ang="f44">
                  <a:pos x="f73" y="f82"/>
                </a:cxn>
                <a:cxn ang="f44">
                  <a:pos x="f73" y="f74"/>
                </a:cxn>
              </a:cxnLst>
              <a:rect l="f69" t="f72" r="f70" b="f71"/>
              <a:pathLst>
                <a:path w="24" h="19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0" y="f13"/>
                    <a:pt x="f10" y="f7"/>
                  </a:cubicBezTo>
                  <a:cubicBezTo>
                    <a:pt x="f14" y="f13"/>
                    <a:pt x="f14" y="f12"/>
                    <a:pt x="f15" y="f12"/>
                  </a:cubicBezTo>
                  <a:cubicBezTo>
                    <a:pt x="f7" y="f16"/>
                    <a:pt x="f13" y="f17"/>
                    <a:pt x="f16" y="f18"/>
                  </a:cubicBezTo>
                  <a:cubicBezTo>
                    <a:pt x="f19" y="f19"/>
                    <a:pt x="f8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329A432-6765-456A-9BDC-0022909BFE78}"/>
                </a:ext>
              </a:extLst>
            </p:cNvPr>
            <p:cNvSpPr/>
            <p:nvPr/>
          </p:nvSpPr>
          <p:spPr>
            <a:xfrm>
              <a:off x="2618146" y="2175869"/>
              <a:ext cx="9525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1"/>
                <a:gd name="f8" fmla="val 7"/>
                <a:gd name="f9" fmla="val 17"/>
                <a:gd name="f10" fmla="val 9"/>
                <a:gd name="f11" fmla="val 8"/>
                <a:gd name="f12" fmla="val 10"/>
                <a:gd name="f13" fmla="val 6"/>
                <a:gd name="f14" fmla="val 1"/>
                <a:gd name="f15" fmla="val 12"/>
                <a:gd name="f16" fmla="+- 0 0 -90"/>
                <a:gd name="f17" fmla="*/ f3 1 25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11"/>
                <a:gd name="f28" fmla="*/ 25 f24 1"/>
                <a:gd name="f29" fmla="*/ 7 f23 1"/>
                <a:gd name="f30" fmla="*/ 0 f24 1"/>
                <a:gd name="f31" fmla="*/ 11 f23 1"/>
                <a:gd name="f32" fmla="+- f25 0 f1"/>
                <a:gd name="f33" fmla="*/ f28 1 25"/>
                <a:gd name="f34" fmla="*/ f29 1 11"/>
                <a:gd name="f35" fmla="*/ f30 1 25"/>
                <a:gd name="f36" fmla="*/ f31 1 1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5" h="11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4"/>
                    <a:pt x="f15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12811D4-F5E8-45B7-B6FD-EF645DC6DE15}"/>
                </a:ext>
              </a:extLst>
            </p:cNvPr>
            <p:cNvSpPr/>
            <p:nvPr/>
          </p:nvSpPr>
          <p:spPr>
            <a:xfrm>
              <a:off x="2464161" y="2361611"/>
              <a:ext cx="50804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6"/>
                <a:gd name="f8" fmla="val 11"/>
                <a:gd name="f9" fmla="val 10"/>
                <a:gd name="f10" fmla="val 9"/>
                <a:gd name="f11" fmla="val 19"/>
                <a:gd name="f12" fmla="val 5"/>
                <a:gd name="f13" fmla="val 16"/>
                <a:gd name="f14" fmla="val 4"/>
                <a:gd name="f15" fmla="val 8"/>
                <a:gd name="f16" fmla="+- 0 0 -90"/>
                <a:gd name="f17" fmla="*/ f3 1 13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26"/>
                <a:gd name="f28" fmla="*/ 11 f24 1"/>
                <a:gd name="f29" fmla="*/ 0 f23 1"/>
                <a:gd name="f30" fmla="*/ 5 f24 1"/>
                <a:gd name="f31" fmla="*/ 26 f23 1"/>
                <a:gd name="f32" fmla="+- f25 0 f1"/>
                <a:gd name="f33" fmla="*/ f28 1 13"/>
                <a:gd name="f34" fmla="*/ f29 1 26"/>
                <a:gd name="f35" fmla="*/ f30 1 13"/>
                <a:gd name="f36" fmla="*/ f31 1 26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3" h="26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BA5DE6D5-84A6-45B3-920F-3A291D2836EC}"/>
                </a:ext>
              </a:extLst>
            </p:cNvPr>
            <p:cNvSpPr/>
            <p:nvPr/>
          </p:nvSpPr>
          <p:spPr>
            <a:xfrm>
              <a:off x="2468916" y="2615613"/>
              <a:ext cx="53977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4"/>
                <a:gd name="f8" fmla="val 8"/>
                <a:gd name="f9" fmla="val 4"/>
                <a:gd name="f10" fmla="val 10"/>
                <a:gd name="f11" fmla="val 11"/>
                <a:gd name="f12" fmla="val 12"/>
                <a:gd name="f13" fmla="val 17"/>
                <a:gd name="f14" fmla="val 23"/>
                <a:gd name="f15" fmla="val 13"/>
                <a:gd name="f16" fmla="val 2"/>
                <a:gd name="f17" fmla="val 6"/>
                <a:gd name="f18" fmla="val 3"/>
                <a:gd name="f19" fmla="val 5"/>
                <a:gd name="f20" fmla="+- 0 0 -90"/>
                <a:gd name="f21" fmla="*/ f3 1 14"/>
                <a:gd name="f22" fmla="*/ f4 1 2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4"/>
                <a:gd name="f31" fmla="*/ f27 1 24"/>
                <a:gd name="f32" fmla="*/ 8 f28 1"/>
                <a:gd name="f33" fmla="*/ 4 f27 1"/>
                <a:gd name="f34" fmla="*/ 14 f28 1"/>
                <a:gd name="f35" fmla="*/ 23 f27 1"/>
                <a:gd name="f36" fmla="*/ 13 f28 1"/>
                <a:gd name="f37" fmla="*/ 24 f27 1"/>
                <a:gd name="f38" fmla="*/ 2 f28 1"/>
                <a:gd name="f39" fmla="*/ 0 f27 1"/>
                <a:gd name="f40" fmla="*/ 5 f27 1"/>
                <a:gd name="f41" fmla="+- f29 0 f1"/>
                <a:gd name="f42" fmla="*/ f32 1 14"/>
                <a:gd name="f43" fmla="*/ f33 1 24"/>
                <a:gd name="f44" fmla="*/ f34 1 14"/>
                <a:gd name="f45" fmla="*/ f35 1 24"/>
                <a:gd name="f46" fmla="*/ f36 1 14"/>
                <a:gd name="f47" fmla="*/ f37 1 24"/>
                <a:gd name="f48" fmla="*/ f38 1 14"/>
                <a:gd name="f49" fmla="*/ f39 1 24"/>
                <a:gd name="f50" fmla="*/ f40 1 24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1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68" y="f76"/>
                </a:cxn>
                <a:cxn ang="f41">
                  <a:pos x="f68" y="f69"/>
                </a:cxn>
              </a:cxnLst>
              <a:rect l="f64" t="f67" r="f65" b="f66"/>
              <a:pathLst>
                <a:path w="14" h="24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6" y="f14"/>
                    <a:pt x="f15" y="f7"/>
                    <a:pt x="f15" y="f7"/>
                  </a:cubicBezTo>
                  <a:cubicBezTo>
                    <a:pt x="f8" y="f13"/>
                    <a:pt x="f5" y="f12"/>
                    <a:pt x="f16" y="f5"/>
                  </a:cubicBezTo>
                  <a:cubicBezTo>
                    <a:pt x="f9" y="f16"/>
                    <a:pt x="f17" y="f18"/>
                    <a:pt x="f8" y="f19"/>
                  </a:cubicBezTo>
                  <a:cubicBezTo>
                    <a:pt x="f8" y="f1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D004079-FDFA-414C-9C07-BB80F3AEE34E}"/>
                </a:ext>
              </a:extLst>
            </p:cNvPr>
            <p:cNvSpPr/>
            <p:nvPr/>
          </p:nvSpPr>
          <p:spPr>
            <a:xfrm>
              <a:off x="2808643" y="2694983"/>
              <a:ext cx="68259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3"/>
                <a:gd name="f8" fmla="val 12"/>
                <a:gd name="f9" fmla="val 16"/>
                <a:gd name="f10" fmla="val 6"/>
                <a:gd name="f11" fmla="val 9"/>
                <a:gd name="f12" fmla="val 3"/>
                <a:gd name="f13" fmla="val 11"/>
                <a:gd name="f14" fmla="+- 0 0 -90"/>
                <a:gd name="f15" fmla="*/ f3 1 1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23"/>
                <a:gd name="f26" fmla="*/ 18 f22 1"/>
                <a:gd name="f27" fmla="*/ 23 f21 1"/>
                <a:gd name="f28" fmla="*/ 0 f22 1"/>
                <a:gd name="f29" fmla="*/ 3 f21 1"/>
                <a:gd name="f30" fmla="+- f23 0 f1"/>
                <a:gd name="f31" fmla="*/ f26 1 18"/>
                <a:gd name="f32" fmla="*/ f27 1 23"/>
                <a:gd name="f33" fmla="*/ f28 1 1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8" h="23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1" y="f5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7ABDF842-37DD-4E60-B5F7-208FAC51443C}"/>
                </a:ext>
              </a:extLst>
            </p:cNvPr>
            <p:cNvSpPr/>
            <p:nvPr/>
          </p:nvSpPr>
          <p:spPr>
            <a:xfrm>
              <a:off x="2392719" y="2372721"/>
              <a:ext cx="41276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1"/>
                <a:gd name="f8" fmla="val 8"/>
                <a:gd name="f9" fmla="val 2"/>
                <a:gd name="f10" fmla="val 15"/>
                <a:gd name="f11" fmla="val 6"/>
                <a:gd name="f12" fmla="val 12"/>
                <a:gd name="f13" fmla="+- 0 0 -90"/>
                <a:gd name="f14" fmla="*/ f3 1 11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1"/>
                <a:gd name="f24" fmla="*/ f20 1 21"/>
                <a:gd name="f25" fmla="*/ 8 f21 1"/>
                <a:gd name="f26" fmla="*/ 21 f20 1"/>
                <a:gd name="f27" fmla="*/ 0 f21 1"/>
                <a:gd name="f28" fmla="*/ 0 f20 1"/>
                <a:gd name="f29" fmla="+- f22 0 f1"/>
                <a:gd name="f30" fmla="*/ f25 1 11"/>
                <a:gd name="f31" fmla="*/ f26 1 21"/>
                <a:gd name="f32" fmla="*/ f27 1 11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1" h="21">
                  <a:moveTo>
                    <a:pt x="f8" y="f7"/>
                  </a:moveTo>
                  <a:cubicBezTo>
                    <a:pt x="f9" y="f10"/>
                    <a:pt x="f5" y="f8"/>
                    <a:pt x="f5" y="f5"/>
                  </a:cubicBezTo>
                  <a:cubicBezTo>
                    <a:pt x="f11" y="f11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FFD6346C-38A6-4E27-99B8-522252EE288E}"/>
                </a:ext>
              </a:extLst>
            </p:cNvPr>
            <p:cNvSpPr/>
            <p:nvPr/>
          </p:nvSpPr>
          <p:spPr>
            <a:xfrm>
              <a:off x="2518129" y="2656880"/>
              <a:ext cx="68259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9"/>
                <a:gd name="f8" fmla="val 16"/>
                <a:gd name="f9" fmla="val 6"/>
                <a:gd name="f10" fmla="val 17"/>
                <a:gd name="f11" fmla="val 7"/>
                <a:gd name="f12" fmla="val 8"/>
                <a:gd name="f13" fmla="val 13"/>
                <a:gd name="f14" fmla="val 2"/>
                <a:gd name="f15" fmla="val 1"/>
                <a:gd name="f16" fmla="val 3"/>
                <a:gd name="f17" fmla="val 5"/>
                <a:gd name="f18" fmla="val 11"/>
                <a:gd name="f19" fmla="val 4"/>
                <a:gd name="f20" fmla="+- 0 0 -90"/>
                <a:gd name="f21" fmla="*/ f3 1 18"/>
                <a:gd name="f22" fmla="*/ f4 1 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8"/>
                <a:gd name="f31" fmla="*/ f27 1 9"/>
                <a:gd name="f32" fmla="*/ 16 f28 1"/>
                <a:gd name="f33" fmla="*/ 6 f27 1"/>
                <a:gd name="f34" fmla="*/ 18 f28 1"/>
                <a:gd name="f35" fmla="*/ 8 f27 1"/>
                <a:gd name="f36" fmla="*/ 2 f28 1"/>
                <a:gd name="f37" fmla="*/ 9 f27 1"/>
                <a:gd name="f38" fmla="*/ 0 f28 1"/>
                <a:gd name="f39" fmla="*/ 0 f27 1"/>
                <a:gd name="f40" fmla="+- f29 0 f1"/>
                <a:gd name="f41" fmla="*/ f32 1 18"/>
                <a:gd name="f42" fmla="*/ f33 1 9"/>
                <a:gd name="f43" fmla="*/ f34 1 18"/>
                <a:gd name="f44" fmla="*/ f35 1 9"/>
                <a:gd name="f45" fmla="*/ f36 1 18"/>
                <a:gd name="f46" fmla="*/ f37 1 9"/>
                <a:gd name="f47" fmla="*/ f38 1 18"/>
                <a:gd name="f48" fmla="*/ f39 1 9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8" h="9">
                  <a:moveTo>
                    <a:pt x="f8" y="f9"/>
                  </a:moveTo>
                  <a:cubicBezTo>
                    <a:pt x="f10" y="f9"/>
                    <a:pt x="f10" y="f11"/>
                    <a:pt x="f6" y="f12"/>
                  </a:cubicBezTo>
                  <a:cubicBezTo>
                    <a:pt x="f13" y="f12"/>
                    <a:pt x="f12" y="f7"/>
                    <a:pt x="f14" y="f7"/>
                  </a:cubicBezTo>
                  <a:cubicBezTo>
                    <a:pt x="f15" y="f9"/>
                    <a:pt x="f15" y="f16"/>
                    <a:pt x="f5" y="f5"/>
                  </a:cubicBezTo>
                  <a:cubicBezTo>
                    <a:pt x="f17" y="f14"/>
                    <a:pt x="f18" y="f1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0B613E7E-62C5-4B60-B8FF-D3EFDE67677C}"/>
                </a:ext>
              </a:extLst>
            </p:cNvPr>
            <p:cNvSpPr/>
            <p:nvPr/>
          </p:nvSpPr>
          <p:spPr>
            <a:xfrm>
              <a:off x="2449869" y="2653707"/>
              <a:ext cx="412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9"/>
                <a:gd name="f8" fmla="val 2"/>
                <a:gd name="f9" fmla="val 6"/>
                <a:gd name="f10" fmla="val 3"/>
                <a:gd name="f11" fmla="val 5"/>
                <a:gd name="f12" fmla="val 7"/>
                <a:gd name="f13" fmla="val 4"/>
                <a:gd name="f14" fmla="+- 0 0 -90"/>
                <a:gd name="f15" fmla="*/ f3 1 11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1"/>
                <a:gd name="f25" fmla="*/ f21 1 9"/>
                <a:gd name="f26" fmla="*/ 0 f22 1"/>
                <a:gd name="f27" fmla="*/ 9 f21 1"/>
                <a:gd name="f28" fmla="*/ 5 f22 1"/>
                <a:gd name="f29" fmla="*/ 0 f21 1"/>
                <a:gd name="f30" fmla="*/ 11 f22 1"/>
                <a:gd name="f31" fmla="+- f23 0 f1"/>
                <a:gd name="f32" fmla="*/ f26 1 11"/>
                <a:gd name="f33" fmla="*/ f27 1 9"/>
                <a:gd name="f34" fmla="*/ f28 1 11"/>
                <a:gd name="f35" fmla="*/ f29 1 9"/>
                <a:gd name="f36" fmla="*/ f30 1 11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1" h="9">
                  <a:moveTo>
                    <a:pt x="f5" y="f7"/>
                  </a:moveTo>
                  <a:cubicBezTo>
                    <a:pt x="f8" y="f9"/>
                    <a:pt x="f10" y="f10"/>
                    <a:pt x="f11" y="f5"/>
                  </a:cubicBezTo>
                  <a:cubicBezTo>
                    <a:pt x="f12" y="f10"/>
                    <a:pt x="f7" y="f9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16B43538-774B-45CB-B3EA-65C1C2F9A4D4}"/>
                </a:ext>
              </a:extLst>
            </p:cNvPr>
            <p:cNvSpPr/>
            <p:nvPr/>
          </p:nvSpPr>
          <p:spPr>
            <a:xfrm>
              <a:off x="2922943" y="2547344"/>
              <a:ext cx="41276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3"/>
                <a:gd name="f8" fmla="val 3"/>
                <a:gd name="f9" fmla="val 5"/>
                <a:gd name="f10" fmla="val 6"/>
                <a:gd name="f11" fmla="val 10"/>
                <a:gd name="f12" fmla="val 1"/>
                <a:gd name="f13" fmla="val 9"/>
                <a:gd name="f14" fmla="+- 0 0 -90"/>
                <a:gd name="f15" fmla="*/ f3 1 11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1"/>
                <a:gd name="f25" fmla="*/ f21 1 13"/>
                <a:gd name="f26" fmla="*/ 3 f22 1"/>
                <a:gd name="f27" fmla="*/ 13 f21 1"/>
                <a:gd name="f28" fmla="*/ 10 f22 1"/>
                <a:gd name="f29" fmla="*/ 0 f21 1"/>
                <a:gd name="f30" fmla="*/ 11 f22 1"/>
                <a:gd name="f31" fmla="*/ 1 f21 1"/>
                <a:gd name="f32" fmla="+- f23 0 f1"/>
                <a:gd name="f33" fmla="*/ f26 1 11"/>
                <a:gd name="f34" fmla="*/ f27 1 13"/>
                <a:gd name="f35" fmla="*/ f28 1 11"/>
                <a:gd name="f36" fmla="*/ f29 1 13"/>
                <a:gd name="f37" fmla="*/ f30 1 11"/>
                <a:gd name="f38" fmla="*/ f31 1 13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11" h="13">
                  <a:moveTo>
                    <a:pt x="f8" y="f7"/>
                  </a:moveTo>
                  <a:cubicBezTo>
                    <a:pt x="f5" y="f9"/>
                    <a:pt x="f10" y="f8"/>
                    <a:pt x="f11" y="f5"/>
                  </a:cubicBezTo>
                  <a:cubicBezTo>
                    <a:pt x="f11" y="f5"/>
                    <a:pt x="f6" y="f5"/>
                    <a:pt x="f6" y="f12"/>
                  </a:cubicBezTo>
                  <a:cubicBezTo>
                    <a:pt x="f13" y="f9"/>
                    <a:pt x="f10" y="f13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A70736C-C3FA-4D20-89F4-F9FA6632F5DA}"/>
                </a:ext>
              </a:extLst>
            </p:cNvPr>
            <p:cNvSpPr/>
            <p:nvPr/>
          </p:nvSpPr>
          <p:spPr>
            <a:xfrm>
              <a:off x="2618146" y="2213972"/>
              <a:ext cx="71442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5"/>
                <a:gd name="f8" fmla="val 13"/>
                <a:gd name="f9" fmla="val 4"/>
                <a:gd name="f10" fmla="val 7"/>
                <a:gd name="f11" fmla="val 3"/>
                <a:gd name="f12" fmla="val 2"/>
                <a:gd name="f13" fmla="val 1"/>
                <a:gd name="f14" fmla="+- 0 0 -90"/>
                <a:gd name="f15" fmla="*/ f3 1 19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19"/>
                <a:gd name="f26" fmla="*/ 19 f22 1"/>
                <a:gd name="f27" fmla="*/ 0 f21 1"/>
                <a:gd name="f28" fmla="*/ 0 f22 1"/>
                <a:gd name="f29" fmla="*/ 3 f21 1"/>
                <a:gd name="f30" fmla="+- f23 0 f1"/>
                <a:gd name="f31" fmla="*/ f26 1 19"/>
                <a:gd name="f32" fmla="*/ f27 1 5"/>
                <a:gd name="f33" fmla="*/ f28 1 19"/>
                <a:gd name="f34" fmla="*/ f29 1 5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5">
                  <a:moveTo>
                    <a:pt x="f6" y="f5"/>
                  </a:moveTo>
                  <a:cubicBezTo>
                    <a:pt x="f8" y="f9"/>
                    <a:pt x="f10" y="f7"/>
                    <a:pt x="f5" y="f11"/>
                  </a:cubicBezTo>
                  <a:cubicBezTo>
                    <a:pt x="f10" y="f12"/>
                    <a:pt x="f8" y="f13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1" name="Picture 37" descr="Guatemala: Country Profile | Freedom House">
            <a:extLst>
              <a:ext uri="{FF2B5EF4-FFF2-40B4-BE49-F238E27FC236}">
                <a16:creationId xmlns:a16="http://schemas.microsoft.com/office/drawing/2014/main" id="{DECB86FB-D3F6-4A6A-9A37-CA94F6C17B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03931" y="362367"/>
            <a:ext cx="3320716" cy="4496955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5;p41">
            <a:extLst>
              <a:ext uri="{FF2B5EF4-FFF2-40B4-BE49-F238E27FC236}">
                <a16:creationId xmlns:a16="http://schemas.microsoft.com/office/drawing/2014/main" id="{60140E78-A392-4D89-BBA8-354C60CDC06B}"/>
              </a:ext>
            </a:extLst>
          </p:cNvPr>
          <p:cNvGrpSpPr/>
          <p:nvPr/>
        </p:nvGrpSpPr>
        <p:grpSpPr>
          <a:xfrm>
            <a:off x="0" y="3825666"/>
            <a:ext cx="9143999" cy="1218931"/>
            <a:chOff x="0" y="3825666"/>
            <a:chExt cx="9143999" cy="1218931"/>
          </a:xfrm>
        </p:grpSpPr>
        <p:sp>
          <p:nvSpPr>
            <p:cNvPr id="3" name="Google Shape;306;p41">
              <a:extLst>
                <a:ext uri="{FF2B5EF4-FFF2-40B4-BE49-F238E27FC236}">
                  <a16:creationId xmlns:a16="http://schemas.microsoft.com/office/drawing/2014/main" id="{452CB626-9112-4A4A-8918-8B975B06E9AB}"/>
                </a:ext>
              </a:extLst>
            </p:cNvPr>
            <p:cNvSpPr/>
            <p:nvPr/>
          </p:nvSpPr>
          <p:spPr>
            <a:xfrm>
              <a:off x="0" y="3825666"/>
              <a:ext cx="9143871" cy="1218803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07;p41">
              <a:extLst>
                <a:ext uri="{FF2B5EF4-FFF2-40B4-BE49-F238E27FC236}">
                  <a16:creationId xmlns:a16="http://schemas.microsoft.com/office/drawing/2014/main" id="{5841A8E1-ECF4-4421-AEB1-2A46EF122432}"/>
                </a:ext>
              </a:extLst>
            </p:cNvPr>
            <p:cNvSpPr/>
            <p:nvPr/>
          </p:nvSpPr>
          <p:spPr>
            <a:xfrm>
              <a:off x="128" y="4716383"/>
              <a:ext cx="9143871" cy="328214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308;p41">
            <a:extLst>
              <a:ext uri="{FF2B5EF4-FFF2-40B4-BE49-F238E27FC236}">
                <a16:creationId xmlns:a16="http://schemas.microsoft.com/office/drawing/2014/main" id="{F86A11DF-0953-4648-8411-EC450B018F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744" y="4188226"/>
            <a:ext cx="8530391" cy="493675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</a:rPr>
              <a:t>A PICTURE IS WORTH A THOUSAND WORDS</a:t>
            </a:r>
          </a:p>
        </p:txBody>
      </p:sp>
      <p:sp>
        <p:nvSpPr>
          <p:cNvPr id="6" name="Triángulo rectángulo 1">
            <a:extLst>
              <a:ext uri="{FF2B5EF4-FFF2-40B4-BE49-F238E27FC236}">
                <a16:creationId xmlns:a16="http://schemas.microsoft.com/office/drawing/2014/main" id="{7EAE8099-CFFD-4C53-BBCA-E081215D23D5}"/>
              </a:ext>
            </a:extLst>
          </p:cNvPr>
          <p:cNvSpPr/>
          <p:nvPr/>
        </p:nvSpPr>
        <p:spPr>
          <a:xfrm rot="5400013">
            <a:off x="-965534" y="965533"/>
            <a:ext cx="5143499" cy="32124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904E4E72-93F7-4DCF-8192-F8915C2F69D1}"/>
              </a:ext>
            </a:extLst>
          </p:cNvPr>
          <p:cNvSpPr/>
          <p:nvPr/>
        </p:nvSpPr>
        <p:spPr>
          <a:xfrm rot="10799991">
            <a:off x="5317958" y="-1"/>
            <a:ext cx="3826041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73311D17-6AFA-4D12-B709-34061D9F4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33" y="1106606"/>
            <a:ext cx="2460065" cy="22737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ángulo 7">
            <a:extLst>
              <a:ext uri="{FF2B5EF4-FFF2-40B4-BE49-F238E27FC236}">
                <a16:creationId xmlns:a16="http://schemas.microsoft.com/office/drawing/2014/main" id="{D5E68044-E7A8-4AC5-BFAE-05F057BC0A6A}"/>
              </a:ext>
            </a:extLst>
          </p:cNvPr>
          <p:cNvSpPr/>
          <p:nvPr/>
        </p:nvSpPr>
        <p:spPr>
          <a:xfrm>
            <a:off x="306744" y="247976"/>
            <a:ext cx="8530391" cy="4664994"/>
          </a:xfrm>
          <a:prstGeom prst="rect">
            <a:avLst/>
          </a:prstGeom>
          <a:noFill/>
          <a:ln w="57150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5708C3AC-DD1F-424F-A581-5404E9BE98BB}"/>
              </a:ext>
            </a:extLst>
          </p:cNvPr>
          <p:cNvSpPr/>
          <p:nvPr/>
        </p:nvSpPr>
        <p:spPr>
          <a:xfrm>
            <a:off x="182880" y="182880"/>
            <a:ext cx="8817431" cy="4769949"/>
          </a:xfrm>
          <a:prstGeom prst="rect">
            <a:avLst/>
          </a:prstGeom>
          <a:solidFill>
            <a:srgbClr val="000000">
              <a:alpha val="62000"/>
            </a:srgbClr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oogle Shape;313;p42">
            <a:extLst>
              <a:ext uri="{FF2B5EF4-FFF2-40B4-BE49-F238E27FC236}">
                <a16:creationId xmlns:a16="http://schemas.microsoft.com/office/drawing/2014/main" id="{5F73082C-4BAB-4AAB-A309-292D9C23280C}"/>
              </a:ext>
            </a:extLst>
          </p:cNvPr>
          <p:cNvGrpSpPr/>
          <p:nvPr/>
        </p:nvGrpSpPr>
        <p:grpSpPr>
          <a:xfrm>
            <a:off x="182880" y="190670"/>
            <a:ext cx="3340906" cy="4762149"/>
            <a:chOff x="182880" y="190670"/>
            <a:chExt cx="3340906" cy="4762149"/>
          </a:xfrm>
        </p:grpSpPr>
        <p:sp>
          <p:nvSpPr>
            <p:cNvPr id="4" name="Google Shape;314;p42">
              <a:extLst>
                <a:ext uri="{FF2B5EF4-FFF2-40B4-BE49-F238E27FC236}">
                  <a16:creationId xmlns:a16="http://schemas.microsoft.com/office/drawing/2014/main" id="{923810CD-0D24-45F2-B460-8C651895375F}"/>
                </a:ext>
              </a:extLst>
            </p:cNvPr>
            <p:cNvSpPr/>
            <p:nvPr/>
          </p:nvSpPr>
          <p:spPr>
            <a:xfrm>
              <a:off x="182880" y="190670"/>
              <a:ext cx="3340906" cy="4575063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15;p42">
              <a:extLst>
                <a:ext uri="{FF2B5EF4-FFF2-40B4-BE49-F238E27FC236}">
                  <a16:creationId xmlns:a16="http://schemas.microsoft.com/office/drawing/2014/main" id="{C590BE9B-CABA-4DC7-BC93-23CBE39FB23D}"/>
                </a:ext>
              </a:extLst>
            </p:cNvPr>
            <p:cNvSpPr/>
            <p:nvPr/>
          </p:nvSpPr>
          <p:spPr>
            <a:xfrm>
              <a:off x="182880" y="4487015"/>
              <a:ext cx="3340906" cy="465804"/>
            </a:xfrm>
            <a:prstGeom prst="rect">
              <a:avLst/>
            </a:pr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316;p42">
            <a:extLst>
              <a:ext uri="{FF2B5EF4-FFF2-40B4-BE49-F238E27FC236}">
                <a16:creationId xmlns:a16="http://schemas.microsoft.com/office/drawing/2014/main" id="{BE792C2D-9B51-453B-8B3A-EE8D1F8126A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5596" y="1699503"/>
            <a:ext cx="2953502" cy="95100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Because key words are great for catching your audience’s attention</a:t>
            </a:r>
          </a:p>
        </p:txBody>
      </p:sp>
      <p:sp>
        <p:nvSpPr>
          <p:cNvPr id="7" name="Google Shape;317;p42">
            <a:extLst>
              <a:ext uri="{FF2B5EF4-FFF2-40B4-BE49-F238E27FC236}">
                <a16:creationId xmlns:a16="http://schemas.microsoft.com/office/drawing/2014/main" id="{475D2B48-CABA-45F5-ADA5-37C66A2A5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650" y="449381"/>
            <a:ext cx="2953502" cy="1316699"/>
          </a:xfrm>
        </p:spPr>
        <p:txBody>
          <a:bodyPr anchorCtr="0"/>
          <a:lstStyle/>
          <a:p>
            <a:pPr lvl="0" algn="l"/>
            <a:r>
              <a:rPr lang="en-US" sz="4000">
                <a:solidFill>
                  <a:srgbClr val="00B0F0"/>
                </a:solidFill>
              </a:rPr>
              <a:t>FREE</a:t>
            </a:r>
            <a:br>
              <a:rPr lang="en-US" sz="4000">
                <a:solidFill>
                  <a:srgbClr val="00B0F0"/>
                </a:solidFill>
              </a:rPr>
            </a:br>
            <a:r>
              <a:rPr lang="en-US" sz="4000">
                <a:solidFill>
                  <a:srgbClr val="00B0F0"/>
                </a:solidFill>
              </a:rPr>
              <a:t>TEMPLATE</a:t>
            </a:r>
          </a:p>
        </p:txBody>
      </p:sp>
      <p:grpSp>
        <p:nvGrpSpPr>
          <p:cNvPr id="8" name="Grupo 35">
            <a:extLst>
              <a:ext uri="{FF2B5EF4-FFF2-40B4-BE49-F238E27FC236}">
                <a16:creationId xmlns:a16="http://schemas.microsoft.com/office/drawing/2014/main" id="{B2392BAC-7F4B-4B45-A6D4-2C4ED5A7A848}"/>
              </a:ext>
            </a:extLst>
          </p:cNvPr>
          <p:cNvGrpSpPr/>
          <p:nvPr/>
        </p:nvGrpSpPr>
        <p:grpSpPr>
          <a:xfrm>
            <a:off x="784226" y="2686050"/>
            <a:ext cx="2124078" cy="1689097"/>
            <a:chOff x="784226" y="2686050"/>
            <a:chExt cx="2124078" cy="168909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6E5043B-547D-46ED-B708-86EA95164DA5}"/>
                </a:ext>
              </a:extLst>
            </p:cNvPr>
            <p:cNvSpPr/>
            <p:nvPr/>
          </p:nvSpPr>
          <p:spPr>
            <a:xfrm>
              <a:off x="784226" y="3363913"/>
              <a:ext cx="2124078" cy="101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6"/>
                <a:gd name="f7" fmla="val 136"/>
                <a:gd name="f8" fmla="val 206"/>
                <a:gd name="f9" fmla="val 11"/>
                <a:gd name="f10" fmla="val 208"/>
                <a:gd name="f11" fmla="val 6"/>
                <a:gd name="f12" fmla="val 209"/>
                <a:gd name="f13" fmla="val 3"/>
                <a:gd name="f14" fmla="val 210"/>
                <a:gd name="f15" fmla="val 228"/>
                <a:gd name="f16" fmla="val 5"/>
                <a:gd name="f17" fmla="val 245"/>
                <a:gd name="f18" fmla="val 9"/>
                <a:gd name="f19" fmla="val 260"/>
                <a:gd name="f20" fmla="val 20"/>
                <a:gd name="f21" fmla="val 265"/>
                <a:gd name="f22" fmla="val 23"/>
                <a:gd name="f23" fmla="val 269"/>
                <a:gd name="f24" fmla="val 26"/>
                <a:gd name="f25" fmla="val 272"/>
                <a:gd name="f26" fmla="val 31"/>
                <a:gd name="f27" fmla="val 50"/>
                <a:gd name="f28" fmla="val 284"/>
                <a:gd name="f29" fmla="val 73"/>
                <a:gd name="f30" fmla="val 266"/>
                <a:gd name="f31" fmla="val 91"/>
                <a:gd name="f32" fmla="val 251"/>
                <a:gd name="f33" fmla="val 106"/>
                <a:gd name="f34" fmla="val 231"/>
                <a:gd name="f35" fmla="val 115"/>
                <a:gd name="f36" fmla="val 121"/>
                <a:gd name="f37" fmla="val 159"/>
                <a:gd name="f38" fmla="val 108"/>
                <a:gd name="f39" fmla="val 134"/>
                <a:gd name="f40" fmla="val 59"/>
                <a:gd name="f41" fmla="val 45"/>
                <a:gd name="f42" fmla="val 109"/>
                <a:gd name="f43" fmla="val 32"/>
                <a:gd name="f44" fmla="val 101"/>
                <a:gd name="f45" fmla="val 21"/>
                <a:gd name="f46" fmla="val 71"/>
                <a:gd name="f47" fmla="val 43"/>
                <a:gd name="f48" fmla="val 22"/>
                <a:gd name="f49" fmla="val 24"/>
                <a:gd name="f50" fmla="val 27"/>
                <a:gd name="f51" fmla="val 19"/>
                <a:gd name="f52" fmla="val 33"/>
                <a:gd name="f53" fmla="val 15"/>
                <a:gd name="f54" fmla="val 40"/>
                <a:gd name="f55" fmla="val 12"/>
                <a:gd name="f56" fmla="val 7"/>
                <a:gd name="f57" fmla="val 61"/>
                <a:gd name="f58" fmla="val 4"/>
                <a:gd name="f59" fmla="val 72"/>
                <a:gd name="f60" fmla="val 74"/>
                <a:gd name="f61" fmla="val 75"/>
                <a:gd name="f62" fmla="val 76"/>
                <a:gd name="f63" fmla="val 10"/>
                <a:gd name="f64" fmla="val 67"/>
                <a:gd name="f65" fmla="val 14"/>
                <a:gd name="f66" fmla="val 58"/>
                <a:gd name="f67" fmla="val 17"/>
                <a:gd name="f68" fmla="val 39"/>
                <a:gd name="f69" fmla="val 34"/>
                <a:gd name="f70" fmla="val 44"/>
                <a:gd name="f71" fmla="val 48"/>
                <a:gd name="f72" fmla="val 52"/>
                <a:gd name="f73" fmla="val 56"/>
                <a:gd name="f74" fmla="val 28"/>
                <a:gd name="f75" fmla="val 69"/>
                <a:gd name="f76" fmla="val 35"/>
                <a:gd name="f77" fmla="val 80"/>
                <a:gd name="f78" fmla="val 46"/>
                <a:gd name="f79" fmla="val 90"/>
                <a:gd name="f80" fmla="val 49"/>
                <a:gd name="f81" fmla="val 93"/>
                <a:gd name="f82" fmla="val 54"/>
                <a:gd name="f83" fmla="val 94"/>
                <a:gd name="f84" fmla="val 96"/>
                <a:gd name="f85" fmla="val 99"/>
                <a:gd name="f86" fmla="val 81"/>
                <a:gd name="f87" fmla="val 92"/>
                <a:gd name="f88" fmla="val 104"/>
                <a:gd name="f89" fmla="val 95"/>
                <a:gd name="f90" fmla="val 105"/>
                <a:gd name="f91" fmla="val 98"/>
                <a:gd name="f92" fmla="val 107"/>
                <a:gd name="f93" fmla="val 113"/>
                <a:gd name="f94" fmla="val 117"/>
                <a:gd name="f95" fmla="val 122"/>
                <a:gd name="f96" fmla="val 120"/>
                <a:gd name="f97" fmla="val 131"/>
                <a:gd name="f98" fmla="val 139"/>
                <a:gd name="f99" fmla="val 156"/>
                <a:gd name="f100" fmla="val 123"/>
                <a:gd name="f101" fmla="val 172"/>
                <a:gd name="f102" fmla="val 119"/>
                <a:gd name="f103" fmla="val 187"/>
                <a:gd name="f104" fmla="val 114"/>
                <a:gd name="f105" fmla="val 192"/>
                <a:gd name="f106" fmla="val 112"/>
                <a:gd name="f107" fmla="val 195"/>
                <a:gd name="f108" fmla="val 200"/>
                <a:gd name="f109" fmla="val 201"/>
                <a:gd name="f110" fmla="val 103"/>
                <a:gd name="f111" fmla="val 202"/>
                <a:gd name="f112" fmla="val 102"/>
                <a:gd name="f113" fmla="val 204"/>
                <a:gd name="f114" fmla="val 223"/>
                <a:gd name="f115" fmla="val 240"/>
                <a:gd name="f116" fmla="val 89"/>
                <a:gd name="f117" fmla="val 253"/>
                <a:gd name="f118" fmla="val 256"/>
                <a:gd name="f119" fmla="val 261"/>
                <a:gd name="f120" fmla="val 262"/>
                <a:gd name="f121" fmla="val 63"/>
                <a:gd name="f122" fmla="val 264"/>
                <a:gd name="f123" fmla="val 37"/>
                <a:gd name="f124" fmla="val 252"/>
                <a:gd name="f125" fmla="val 247"/>
                <a:gd name="f126" fmla="val 25"/>
                <a:gd name="f127" fmla="val 246"/>
                <a:gd name="f128" fmla="val 243"/>
                <a:gd name="f129" fmla="val 241"/>
                <a:gd name="f130" fmla="val 235"/>
                <a:gd name="f131" fmla="val 232"/>
                <a:gd name="f132" fmla="val 18"/>
                <a:gd name="f133" fmla="val 224"/>
                <a:gd name="f134" fmla="val 219"/>
                <a:gd name="f135" fmla="val 214"/>
                <a:gd name="f136" fmla="val 212"/>
                <a:gd name="f137" fmla="+- 0 0 -90"/>
                <a:gd name="f138" fmla="*/ f3 1 286"/>
                <a:gd name="f139" fmla="*/ f4 1 136"/>
                <a:gd name="f140" fmla="val f5"/>
                <a:gd name="f141" fmla="val f6"/>
                <a:gd name="f142" fmla="val f7"/>
                <a:gd name="f143" fmla="*/ f137 f0 1"/>
                <a:gd name="f144" fmla="+- f142 0 f140"/>
                <a:gd name="f145" fmla="+- f141 0 f140"/>
                <a:gd name="f146" fmla="*/ f143 1 f2"/>
                <a:gd name="f147" fmla="*/ f145 1 286"/>
                <a:gd name="f148" fmla="*/ f144 1 136"/>
                <a:gd name="f149" fmla="*/ 206 f145 1"/>
                <a:gd name="f150" fmla="*/ 11 f144 1"/>
                <a:gd name="f151" fmla="*/ 210 f145 1"/>
                <a:gd name="f152" fmla="*/ 0 f144 1"/>
                <a:gd name="f153" fmla="*/ 260 f145 1"/>
                <a:gd name="f154" fmla="*/ 20 f144 1"/>
                <a:gd name="f155" fmla="*/ 272 f145 1"/>
                <a:gd name="f156" fmla="*/ 31 f144 1"/>
                <a:gd name="f157" fmla="*/ 266 f145 1"/>
                <a:gd name="f158" fmla="*/ 91 f144 1"/>
                <a:gd name="f159" fmla="*/ 121 f144 1"/>
                <a:gd name="f160" fmla="*/ 59 f145 1"/>
                <a:gd name="f161" fmla="*/ 115 f144 1"/>
                <a:gd name="f162" fmla="*/ 21 f145 1"/>
                <a:gd name="f163" fmla="*/ 22 f145 1"/>
                <a:gd name="f164" fmla="*/ 24 f144 1"/>
                <a:gd name="f165" fmla="*/ 40 f145 1"/>
                <a:gd name="f166" fmla="*/ 12 f144 1"/>
                <a:gd name="f167" fmla="*/ 72 f145 1"/>
                <a:gd name="f168" fmla="*/ 76 f145 1"/>
                <a:gd name="f169" fmla="*/ 10 f144 1"/>
                <a:gd name="f170" fmla="*/ 50 f145 1"/>
                <a:gd name="f171" fmla="*/ 21 f144 1"/>
                <a:gd name="f172" fmla="*/ 24 f145 1"/>
                <a:gd name="f173" fmla="*/ 44 f144 1"/>
                <a:gd name="f174" fmla="*/ 56 f144 1"/>
                <a:gd name="f175" fmla="*/ 46 f145 1"/>
                <a:gd name="f176" fmla="*/ 90 f144 1"/>
                <a:gd name="f177" fmla="*/ 58 f145 1"/>
                <a:gd name="f178" fmla="*/ 96 f144 1"/>
                <a:gd name="f179" fmla="*/ 92 f145 1"/>
                <a:gd name="f180" fmla="*/ 104 f144 1"/>
                <a:gd name="f181" fmla="*/ 101 f145 1"/>
                <a:gd name="f182" fmla="*/ 106 f144 1"/>
                <a:gd name="f183" fmla="*/ 117 f145 1"/>
                <a:gd name="f184" fmla="*/ 113 f144 1"/>
                <a:gd name="f185" fmla="*/ 139 f145 1"/>
                <a:gd name="f186" fmla="*/ 122 f144 1"/>
                <a:gd name="f187" fmla="*/ 187 f145 1"/>
                <a:gd name="f188" fmla="*/ 114 f144 1"/>
                <a:gd name="f189" fmla="*/ 200 f145 1"/>
                <a:gd name="f190" fmla="*/ 204 f145 1"/>
                <a:gd name="f191" fmla="*/ 102 f144 1"/>
                <a:gd name="f192" fmla="*/ 253 f145 1"/>
                <a:gd name="f193" fmla="*/ 74 f144 1"/>
                <a:gd name="f194" fmla="*/ 262 f145 1"/>
                <a:gd name="f195" fmla="*/ 63 f144 1"/>
                <a:gd name="f196" fmla="*/ 43 f144 1"/>
                <a:gd name="f197" fmla="*/ 247 f145 1"/>
                <a:gd name="f198" fmla="*/ 25 f144 1"/>
                <a:gd name="f199" fmla="*/ 241 f145 1"/>
                <a:gd name="f200" fmla="*/ 228 f145 1"/>
                <a:gd name="f201" fmla="*/ 15 f144 1"/>
                <a:gd name="f202" fmla="*/ 214 f145 1"/>
                <a:gd name="f203" fmla="+- f146 0 f1"/>
                <a:gd name="f204" fmla="*/ f149 1 286"/>
                <a:gd name="f205" fmla="*/ f150 1 136"/>
                <a:gd name="f206" fmla="*/ f151 1 286"/>
                <a:gd name="f207" fmla="*/ f152 1 136"/>
                <a:gd name="f208" fmla="*/ f153 1 286"/>
                <a:gd name="f209" fmla="*/ f154 1 136"/>
                <a:gd name="f210" fmla="*/ f155 1 286"/>
                <a:gd name="f211" fmla="*/ f156 1 136"/>
                <a:gd name="f212" fmla="*/ f157 1 286"/>
                <a:gd name="f213" fmla="*/ f158 1 136"/>
                <a:gd name="f214" fmla="*/ f159 1 136"/>
                <a:gd name="f215" fmla="*/ f160 1 286"/>
                <a:gd name="f216" fmla="*/ f161 1 136"/>
                <a:gd name="f217" fmla="*/ f162 1 286"/>
                <a:gd name="f218" fmla="*/ f163 1 286"/>
                <a:gd name="f219" fmla="*/ f164 1 136"/>
                <a:gd name="f220" fmla="*/ f165 1 286"/>
                <a:gd name="f221" fmla="*/ f166 1 136"/>
                <a:gd name="f222" fmla="*/ f167 1 286"/>
                <a:gd name="f223" fmla="*/ f168 1 286"/>
                <a:gd name="f224" fmla="*/ f169 1 136"/>
                <a:gd name="f225" fmla="*/ f170 1 286"/>
                <a:gd name="f226" fmla="*/ f171 1 136"/>
                <a:gd name="f227" fmla="*/ f172 1 286"/>
                <a:gd name="f228" fmla="*/ f173 1 136"/>
                <a:gd name="f229" fmla="*/ f174 1 136"/>
                <a:gd name="f230" fmla="*/ f175 1 286"/>
                <a:gd name="f231" fmla="*/ f176 1 136"/>
                <a:gd name="f232" fmla="*/ f177 1 286"/>
                <a:gd name="f233" fmla="*/ f178 1 136"/>
                <a:gd name="f234" fmla="*/ f179 1 286"/>
                <a:gd name="f235" fmla="*/ f180 1 136"/>
                <a:gd name="f236" fmla="*/ f181 1 286"/>
                <a:gd name="f237" fmla="*/ f182 1 136"/>
                <a:gd name="f238" fmla="*/ f183 1 286"/>
                <a:gd name="f239" fmla="*/ f184 1 136"/>
                <a:gd name="f240" fmla="*/ f185 1 286"/>
                <a:gd name="f241" fmla="*/ f186 1 136"/>
                <a:gd name="f242" fmla="*/ f187 1 286"/>
                <a:gd name="f243" fmla="*/ f188 1 136"/>
                <a:gd name="f244" fmla="*/ f189 1 286"/>
                <a:gd name="f245" fmla="*/ f190 1 286"/>
                <a:gd name="f246" fmla="*/ f191 1 136"/>
                <a:gd name="f247" fmla="*/ f192 1 286"/>
                <a:gd name="f248" fmla="*/ f193 1 136"/>
                <a:gd name="f249" fmla="*/ f194 1 286"/>
                <a:gd name="f250" fmla="*/ f195 1 136"/>
                <a:gd name="f251" fmla="*/ f196 1 136"/>
                <a:gd name="f252" fmla="*/ f197 1 286"/>
                <a:gd name="f253" fmla="*/ f198 1 136"/>
                <a:gd name="f254" fmla="*/ f199 1 286"/>
                <a:gd name="f255" fmla="*/ f200 1 286"/>
                <a:gd name="f256" fmla="*/ f201 1 136"/>
                <a:gd name="f257" fmla="*/ f202 1 286"/>
                <a:gd name="f258" fmla="*/ 0 1 f147"/>
                <a:gd name="f259" fmla="*/ f141 1 f147"/>
                <a:gd name="f260" fmla="*/ 0 1 f148"/>
                <a:gd name="f261" fmla="*/ f142 1 f148"/>
                <a:gd name="f262" fmla="*/ f204 1 f147"/>
                <a:gd name="f263" fmla="*/ f205 1 f148"/>
                <a:gd name="f264" fmla="*/ f206 1 f147"/>
                <a:gd name="f265" fmla="*/ f207 1 f148"/>
                <a:gd name="f266" fmla="*/ f208 1 f147"/>
                <a:gd name="f267" fmla="*/ f209 1 f148"/>
                <a:gd name="f268" fmla="*/ f210 1 f147"/>
                <a:gd name="f269" fmla="*/ f211 1 f148"/>
                <a:gd name="f270" fmla="*/ f212 1 f147"/>
                <a:gd name="f271" fmla="*/ f213 1 f148"/>
                <a:gd name="f272" fmla="*/ f214 1 f148"/>
                <a:gd name="f273" fmla="*/ f215 1 f147"/>
                <a:gd name="f274" fmla="*/ f216 1 f148"/>
                <a:gd name="f275" fmla="*/ f217 1 f147"/>
                <a:gd name="f276" fmla="*/ f218 1 f147"/>
                <a:gd name="f277" fmla="*/ f219 1 f148"/>
                <a:gd name="f278" fmla="*/ f220 1 f147"/>
                <a:gd name="f279" fmla="*/ f221 1 f148"/>
                <a:gd name="f280" fmla="*/ f222 1 f147"/>
                <a:gd name="f281" fmla="*/ f223 1 f147"/>
                <a:gd name="f282" fmla="*/ f224 1 f148"/>
                <a:gd name="f283" fmla="*/ f225 1 f147"/>
                <a:gd name="f284" fmla="*/ f226 1 f148"/>
                <a:gd name="f285" fmla="*/ f227 1 f147"/>
                <a:gd name="f286" fmla="*/ f228 1 f148"/>
                <a:gd name="f287" fmla="*/ f229 1 f148"/>
                <a:gd name="f288" fmla="*/ f230 1 f147"/>
                <a:gd name="f289" fmla="*/ f231 1 f148"/>
                <a:gd name="f290" fmla="*/ f232 1 f147"/>
                <a:gd name="f291" fmla="*/ f233 1 f148"/>
                <a:gd name="f292" fmla="*/ f234 1 f147"/>
                <a:gd name="f293" fmla="*/ f235 1 f148"/>
                <a:gd name="f294" fmla="*/ f236 1 f147"/>
                <a:gd name="f295" fmla="*/ f237 1 f148"/>
                <a:gd name="f296" fmla="*/ f238 1 f147"/>
                <a:gd name="f297" fmla="*/ f239 1 f148"/>
                <a:gd name="f298" fmla="*/ f240 1 f147"/>
                <a:gd name="f299" fmla="*/ f241 1 f148"/>
                <a:gd name="f300" fmla="*/ f242 1 f147"/>
                <a:gd name="f301" fmla="*/ f243 1 f148"/>
                <a:gd name="f302" fmla="*/ f244 1 f147"/>
                <a:gd name="f303" fmla="*/ f245 1 f147"/>
                <a:gd name="f304" fmla="*/ f246 1 f148"/>
                <a:gd name="f305" fmla="*/ f247 1 f147"/>
                <a:gd name="f306" fmla="*/ f248 1 f148"/>
                <a:gd name="f307" fmla="*/ f249 1 f147"/>
                <a:gd name="f308" fmla="*/ f250 1 f148"/>
                <a:gd name="f309" fmla="*/ f251 1 f148"/>
                <a:gd name="f310" fmla="*/ f252 1 f147"/>
                <a:gd name="f311" fmla="*/ f253 1 f148"/>
                <a:gd name="f312" fmla="*/ f254 1 f147"/>
                <a:gd name="f313" fmla="*/ f255 1 f147"/>
                <a:gd name="f314" fmla="*/ f256 1 f148"/>
                <a:gd name="f315" fmla="*/ f257 1 f147"/>
                <a:gd name="f316" fmla="*/ f258 f138 1"/>
                <a:gd name="f317" fmla="*/ f259 f138 1"/>
                <a:gd name="f318" fmla="*/ f261 f139 1"/>
                <a:gd name="f319" fmla="*/ f260 f139 1"/>
                <a:gd name="f320" fmla="*/ f262 f138 1"/>
                <a:gd name="f321" fmla="*/ f263 f139 1"/>
                <a:gd name="f322" fmla="*/ f264 f138 1"/>
                <a:gd name="f323" fmla="*/ f265 f139 1"/>
                <a:gd name="f324" fmla="*/ f266 f138 1"/>
                <a:gd name="f325" fmla="*/ f267 f139 1"/>
                <a:gd name="f326" fmla="*/ f268 f138 1"/>
                <a:gd name="f327" fmla="*/ f269 f139 1"/>
                <a:gd name="f328" fmla="*/ f270 f138 1"/>
                <a:gd name="f329" fmla="*/ f271 f139 1"/>
                <a:gd name="f330" fmla="*/ f272 f139 1"/>
                <a:gd name="f331" fmla="*/ f273 f138 1"/>
                <a:gd name="f332" fmla="*/ f274 f139 1"/>
                <a:gd name="f333" fmla="*/ f275 f138 1"/>
                <a:gd name="f334" fmla="*/ f276 f138 1"/>
                <a:gd name="f335" fmla="*/ f277 f139 1"/>
                <a:gd name="f336" fmla="*/ f278 f138 1"/>
                <a:gd name="f337" fmla="*/ f279 f139 1"/>
                <a:gd name="f338" fmla="*/ f280 f138 1"/>
                <a:gd name="f339" fmla="*/ f281 f138 1"/>
                <a:gd name="f340" fmla="*/ f282 f139 1"/>
                <a:gd name="f341" fmla="*/ f283 f138 1"/>
                <a:gd name="f342" fmla="*/ f284 f139 1"/>
                <a:gd name="f343" fmla="*/ f285 f138 1"/>
                <a:gd name="f344" fmla="*/ f286 f139 1"/>
                <a:gd name="f345" fmla="*/ f287 f139 1"/>
                <a:gd name="f346" fmla="*/ f288 f138 1"/>
                <a:gd name="f347" fmla="*/ f289 f139 1"/>
                <a:gd name="f348" fmla="*/ f290 f138 1"/>
                <a:gd name="f349" fmla="*/ f291 f139 1"/>
                <a:gd name="f350" fmla="*/ f292 f138 1"/>
                <a:gd name="f351" fmla="*/ f293 f139 1"/>
                <a:gd name="f352" fmla="*/ f294 f138 1"/>
                <a:gd name="f353" fmla="*/ f295 f139 1"/>
                <a:gd name="f354" fmla="*/ f296 f138 1"/>
                <a:gd name="f355" fmla="*/ f297 f139 1"/>
                <a:gd name="f356" fmla="*/ f298 f138 1"/>
                <a:gd name="f357" fmla="*/ f299 f139 1"/>
                <a:gd name="f358" fmla="*/ f300 f138 1"/>
                <a:gd name="f359" fmla="*/ f301 f139 1"/>
                <a:gd name="f360" fmla="*/ f302 f138 1"/>
                <a:gd name="f361" fmla="*/ f303 f138 1"/>
                <a:gd name="f362" fmla="*/ f304 f139 1"/>
                <a:gd name="f363" fmla="*/ f305 f138 1"/>
                <a:gd name="f364" fmla="*/ f306 f139 1"/>
                <a:gd name="f365" fmla="*/ f307 f138 1"/>
                <a:gd name="f366" fmla="*/ f308 f139 1"/>
                <a:gd name="f367" fmla="*/ f309 f139 1"/>
                <a:gd name="f368" fmla="*/ f310 f138 1"/>
                <a:gd name="f369" fmla="*/ f311 f139 1"/>
                <a:gd name="f370" fmla="*/ f312 f138 1"/>
                <a:gd name="f371" fmla="*/ f313 f138 1"/>
                <a:gd name="f372" fmla="*/ f314 f139 1"/>
                <a:gd name="f373" fmla="*/ f315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3">
                  <a:pos x="f320" y="f321"/>
                </a:cxn>
                <a:cxn ang="f203">
                  <a:pos x="f322" y="f323"/>
                </a:cxn>
                <a:cxn ang="f203">
                  <a:pos x="f324" y="f325"/>
                </a:cxn>
                <a:cxn ang="f203">
                  <a:pos x="f326" y="f327"/>
                </a:cxn>
                <a:cxn ang="f203">
                  <a:pos x="f328" y="f329"/>
                </a:cxn>
                <a:cxn ang="f203">
                  <a:pos x="f322" y="f330"/>
                </a:cxn>
                <a:cxn ang="f203">
                  <a:pos x="f331" y="f332"/>
                </a:cxn>
                <a:cxn ang="f203">
                  <a:pos x="f333" y="f329"/>
                </a:cxn>
                <a:cxn ang="f203">
                  <a:pos x="f334" y="f335"/>
                </a:cxn>
                <a:cxn ang="f203">
                  <a:pos x="f336" y="f337"/>
                </a:cxn>
                <a:cxn ang="f203">
                  <a:pos x="f338" y="f323"/>
                </a:cxn>
                <a:cxn ang="f203">
                  <a:pos x="f339" y="f340"/>
                </a:cxn>
                <a:cxn ang="f203">
                  <a:pos x="f341" y="f342"/>
                </a:cxn>
                <a:cxn ang="f203">
                  <a:pos x="f343" y="f344"/>
                </a:cxn>
                <a:cxn ang="f203">
                  <a:pos x="f334" y="f345"/>
                </a:cxn>
                <a:cxn ang="f203">
                  <a:pos x="f346" y="f347"/>
                </a:cxn>
                <a:cxn ang="f203">
                  <a:pos x="f348" y="f349"/>
                </a:cxn>
                <a:cxn ang="f203">
                  <a:pos x="f350" y="f351"/>
                </a:cxn>
                <a:cxn ang="f203">
                  <a:pos x="f352" y="f353"/>
                </a:cxn>
                <a:cxn ang="f203">
                  <a:pos x="f354" y="f355"/>
                </a:cxn>
                <a:cxn ang="f203">
                  <a:pos x="f356" y="f357"/>
                </a:cxn>
                <a:cxn ang="f203">
                  <a:pos x="f358" y="f359"/>
                </a:cxn>
                <a:cxn ang="f203">
                  <a:pos x="f360" y="f351"/>
                </a:cxn>
                <a:cxn ang="f203">
                  <a:pos x="f361" y="f362"/>
                </a:cxn>
                <a:cxn ang="f203">
                  <a:pos x="f363" y="f364"/>
                </a:cxn>
                <a:cxn ang="f203">
                  <a:pos x="f365" y="f366"/>
                </a:cxn>
                <a:cxn ang="f203">
                  <a:pos x="f324" y="f367"/>
                </a:cxn>
                <a:cxn ang="f203">
                  <a:pos x="f368" y="f369"/>
                </a:cxn>
                <a:cxn ang="f203">
                  <a:pos x="f370" y="f342"/>
                </a:cxn>
                <a:cxn ang="f203">
                  <a:pos x="f371" y="f372"/>
                </a:cxn>
                <a:cxn ang="f203">
                  <a:pos x="f373" y="f321"/>
                </a:cxn>
                <a:cxn ang="f203">
                  <a:pos x="f320" y="f321"/>
                </a:cxn>
              </a:cxnLst>
              <a:rect l="f316" t="f319" r="f317" b="f318"/>
              <a:pathLst>
                <a:path w="286" h="136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14" y="f36"/>
                  </a:cubicBezTo>
                  <a:cubicBezTo>
                    <a:pt x="f37" y="f7"/>
                    <a:pt x="f38" y="f39"/>
                    <a:pt x="f40" y="f35"/>
                  </a:cubicBezTo>
                  <a:cubicBezTo>
                    <a:pt x="f41" y="f42"/>
                    <a:pt x="f43" y="f44"/>
                    <a:pt x="f45" y="f31"/>
                  </a:cubicBezTo>
                  <a:cubicBezTo>
                    <a:pt x="f5" y="f46"/>
                    <a:pt x="f5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27" y="f56"/>
                    <a:pt x="f57" y="f58"/>
                    <a:pt x="f59" y="f5"/>
                  </a:cubicBezTo>
                  <a:cubicBezTo>
                    <a:pt x="f60" y="f58"/>
                    <a:pt x="f61" y="f56"/>
                    <a:pt x="f62" y="f63"/>
                  </a:cubicBezTo>
                  <a:cubicBezTo>
                    <a:pt x="f64" y="f65"/>
                    <a:pt x="f66" y="f67"/>
                    <a:pt x="f27" y="f45"/>
                  </a:cubicBezTo>
                  <a:cubicBezTo>
                    <a:pt x="f68" y="f24"/>
                    <a:pt x="f26" y="f69"/>
                    <a:pt x="f49" y="f70"/>
                  </a:cubicBezTo>
                  <a:cubicBezTo>
                    <a:pt x="f45" y="f71"/>
                    <a:pt x="f45" y="f72"/>
                    <a:pt x="f48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66" y="f84"/>
                  </a:cubicBezTo>
                  <a:cubicBezTo>
                    <a:pt x="f75" y="f85"/>
                    <a:pt x="f86" y="f44"/>
                    <a:pt x="f87" y="f88"/>
                  </a:cubicBezTo>
                  <a:cubicBezTo>
                    <a:pt x="f89" y="f90"/>
                    <a:pt x="f91" y="f90"/>
                    <a:pt x="f44" y="f33"/>
                  </a:cubicBezTo>
                  <a:cubicBezTo>
                    <a:pt x="f92" y="f33"/>
                    <a:pt x="f93" y="f38"/>
                    <a:pt x="f94" y="f93"/>
                  </a:cubicBezTo>
                  <a:cubicBezTo>
                    <a:pt x="f95" y="f96"/>
                    <a:pt x="f97" y="f95"/>
                    <a:pt x="f98" y="f95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92"/>
                    <a:pt x="f108" y="f8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91"/>
                    <a:pt x="f115" y="f116"/>
                    <a:pt x="f117" y="f60"/>
                  </a:cubicBezTo>
                  <a:cubicBezTo>
                    <a:pt x="f118" y="f46"/>
                    <a:pt x="f119" y="f75"/>
                    <a:pt x="f120" y="f121"/>
                  </a:cubicBezTo>
                  <a:cubicBezTo>
                    <a:pt x="f122" y="f73"/>
                    <a:pt x="f122" y="f80"/>
                    <a:pt x="f19" y="f47"/>
                  </a:cubicBezTo>
                  <a:cubicBezTo>
                    <a:pt x="f118" y="f123"/>
                    <a:pt x="f124" y="f26"/>
                    <a:pt x="f125" y="f126"/>
                  </a:cubicBezTo>
                  <a:cubicBezTo>
                    <a:pt x="f127" y="f22"/>
                    <a:pt x="f128" y="f45"/>
                    <a:pt x="f129" y="f45"/>
                  </a:cubicBezTo>
                  <a:cubicBezTo>
                    <a:pt x="f130" y="f45"/>
                    <a:pt x="f131" y="f132"/>
                    <a:pt x="f15" y="f53"/>
                  </a:cubicBezTo>
                  <a:cubicBezTo>
                    <a:pt x="f133" y="f55"/>
                    <a:pt x="f134" y="f55"/>
                    <a:pt x="f135" y="f9"/>
                  </a:cubicBezTo>
                  <a:cubicBezTo>
                    <a:pt x="f136" y="f9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40EC0C9-BAB0-47C2-8385-7F85ACE25DD5}"/>
                </a:ext>
              </a:extLst>
            </p:cNvPr>
            <p:cNvSpPr/>
            <p:nvPr/>
          </p:nvSpPr>
          <p:spPr>
            <a:xfrm>
              <a:off x="1319214" y="3184526"/>
              <a:ext cx="1023935" cy="5206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70"/>
                <a:gd name="f8" fmla="val 1"/>
                <a:gd name="f9" fmla="val 15"/>
                <a:gd name="f10" fmla="val 137"/>
                <a:gd name="f11" fmla="val 30"/>
                <a:gd name="f12" fmla="val 127"/>
                <a:gd name="f13" fmla="val 40"/>
                <a:gd name="f14" fmla="val 117"/>
                <a:gd name="f15" fmla="val 50"/>
                <a:gd name="f16" fmla="val 109"/>
                <a:gd name="f17" fmla="val 65"/>
                <a:gd name="f18" fmla="val 92"/>
                <a:gd name="f19" fmla="val 67"/>
                <a:gd name="f20" fmla="val 84"/>
                <a:gd name="f21" fmla="val 68"/>
                <a:gd name="f22" fmla="val 76"/>
                <a:gd name="f23" fmla="val 48"/>
                <a:gd name="f24" fmla="val 69"/>
                <a:gd name="f25" fmla="val 31"/>
                <a:gd name="f26" fmla="val 63"/>
                <a:gd name="f27" fmla="val 17"/>
                <a:gd name="f28" fmla="val 49"/>
                <a:gd name="f29" fmla="val 4"/>
                <a:gd name="f30" fmla="val 36"/>
                <a:gd name="f31" fmla="val 19"/>
                <a:gd name="f32" fmla="val 11"/>
                <a:gd name="f33" fmla="val 13"/>
                <a:gd name="f34" fmla="val 26"/>
                <a:gd name="f35" fmla="val 16"/>
                <a:gd name="f36" fmla="val 18"/>
                <a:gd name="f37" fmla="val 66"/>
                <a:gd name="f38" fmla="val 23"/>
                <a:gd name="f39" fmla="val 22"/>
                <a:gd name="f40" fmla="val 118"/>
                <a:gd name="f41" fmla="val 125"/>
                <a:gd name="f42" fmla="val 10"/>
                <a:gd name="f43" fmla="val 131"/>
                <a:gd name="f44" fmla="val 5"/>
                <a:gd name="f45" fmla="+- 0 0 -90"/>
                <a:gd name="f46" fmla="*/ f3 1 138"/>
                <a:gd name="f47" fmla="*/ f4 1 70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8"/>
                <a:gd name="f56" fmla="*/ f52 1 70"/>
                <a:gd name="f57" fmla="*/ 138 f53 1"/>
                <a:gd name="f58" fmla="*/ 1 f52 1"/>
                <a:gd name="f59" fmla="*/ 127 f53 1"/>
                <a:gd name="f60" fmla="*/ 40 f52 1"/>
                <a:gd name="f61" fmla="*/ 92 f53 1"/>
                <a:gd name="f62" fmla="*/ 67 f52 1"/>
                <a:gd name="f63" fmla="*/ 67 f53 1"/>
                <a:gd name="f64" fmla="*/ 70 f52 1"/>
                <a:gd name="f65" fmla="*/ 17 f53 1"/>
                <a:gd name="f66" fmla="*/ 49 f52 1"/>
                <a:gd name="f67" fmla="*/ 0 f53 1"/>
                <a:gd name="f68" fmla="*/ 0 f52 1"/>
                <a:gd name="f69" fmla="*/ 40 f53 1"/>
                <a:gd name="f70" fmla="*/ 18 f52 1"/>
                <a:gd name="f71" fmla="*/ 118 f53 1"/>
                <a:gd name="f72" fmla="*/ 13 f52 1"/>
                <a:gd name="f73" fmla="+- f54 0 f1"/>
                <a:gd name="f74" fmla="*/ f57 1 138"/>
                <a:gd name="f75" fmla="*/ f58 1 70"/>
                <a:gd name="f76" fmla="*/ f59 1 138"/>
                <a:gd name="f77" fmla="*/ f60 1 70"/>
                <a:gd name="f78" fmla="*/ f61 1 138"/>
                <a:gd name="f79" fmla="*/ f62 1 70"/>
                <a:gd name="f80" fmla="*/ f63 1 138"/>
                <a:gd name="f81" fmla="*/ f64 1 70"/>
                <a:gd name="f82" fmla="*/ f65 1 138"/>
                <a:gd name="f83" fmla="*/ f66 1 70"/>
                <a:gd name="f84" fmla="*/ f67 1 138"/>
                <a:gd name="f85" fmla="*/ f68 1 70"/>
                <a:gd name="f86" fmla="*/ f69 1 138"/>
                <a:gd name="f87" fmla="*/ f70 1 70"/>
                <a:gd name="f88" fmla="*/ f71 1 138"/>
                <a:gd name="f89" fmla="*/ f72 1 70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138" h="70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19" y="f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8" y="f31"/>
                    <a:pt x="f5" y="f5"/>
                  </a:cubicBezTo>
                  <a:cubicBezTo>
                    <a:pt x="f32" y="f33"/>
                    <a:pt x="f34" y="f35"/>
                    <a:pt x="f13" y="f36"/>
                  </a:cubicBezTo>
                  <a:cubicBezTo>
                    <a:pt x="f37" y="f38"/>
                    <a:pt x="f18" y="f39"/>
                    <a:pt x="f40" y="f33"/>
                  </a:cubicBezTo>
                  <a:cubicBezTo>
                    <a:pt x="f41" y="f42"/>
                    <a:pt x="f43" y="f4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BD8FF38-837C-419A-BC3F-67080E6B0E2B}"/>
                </a:ext>
              </a:extLst>
            </p:cNvPr>
            <p:cNvSpPr/>
            <p:nvPr/>
          </p:nvSpPr>
          <p:spPr>
            <a:xfrm>
              <a:off x="2068509" y="3444873"/>
              <a:ext cx="668334" cy="484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65"/>
                <a:gd name="f8" fmla="val 45"/>
                <a:gd name="f9" fmla="val 57"/>
                <a:gd name="f10" fmla="val 43"/>
                <a:gd name="f11" fmla="val 62"/>
                <a:gd name="f12" fmla="val 37"/>
                <a:gd name="f13" fmla="val 31"/>
                <a:gd name="f14" fmla="val 27"/>
                <a:gd name="f15" fmla="val 64"/>
                <a:gd name="f16" fmla="val 23"/>
                <a:gd name="f17" fmla="val 63"/>
                <a:gd name="f18" fmla="val 20"/>
                <a:gd name="f19" fmla="val 61"/>
                <a:gd name="f20" fmla="val 16"/>
                <a:gd name="f21" fmla="val 59"/>
                <a:gd name="f22" fmla="val 13"/>
                <a:gd name="f23" fmla="val 56"/>
                <a:gd name="f24" fmla="val 7"/>
                <a:gd name="f25" fmla="val 3"/>
                <a:gd name="f26" fmla="val 52"/>
                <a:gd name="f27" fmla="val 1"/>
                <a:gd name="f28" fmla="val 47"/>
                <a:gd name="f29" fmla="val 2"/>
                <a:gd name="f30" fmla="val 40"/>
                <a:gd name="f31" fmla="val 6"/>
                <a:gd name="f32" fmla="val 34"/>
                <a:gd name="f33" fmla="val 30"/>
                <a:gd name="f34" fmla="val 14"/>
                <a:gd name="f35" fmla="val 15"/>
                <a:gd name="f36" fmla="val 32"/>
                <a:gd name="f37" fmla="val 33"/>
                <a:gd name="f38" fmla="val 29"/>
                <a:gd name="f39" fmla="val 25"/>
                <a:gd name="f40" fmla="val 22"/>
                <a:gd name="f41" fmla="val 17"/>
                <a:gd name="f42" fmla="val 12"/>
                <a:gd name="f43" fmla="val 11"/>
                <a:gd name="f44" fmla="val 28"/>
                <a:gd name="f45" fmla="val 10"/>
                <a:gd name="f46" fmla="val 44"/>
                <a:gd name="f47" fmla="val 54"/>
                <a:gd name="f48" fmla="val 55"/>
                <a:gd name="f49" fmla="val 8"/>
                <a:gd name="f50" fmla="val 71"/>
                <a:gd name="f51" fmla="val 76"/>
                <a:gd name="f52" fmla="val 24"/>
                <a:gd name="f53" fmla="val 77"/>
                <a:gd name="f54" fmla="val 79"/>
                <a:gd name="f55" fmla="val 88"/>
                <a:gd name="f56" fmla="val 50"/>
                <a:gd name="f57" fmla="val 84"/>
                <a:gd name="f58" fmla="val 83"/>
                <a:gd name="f59" fmla="val 58"/>
                <a:gd name="f60" fmla="val 82"/>
                <a:gd name="f61" fmla="val 80"/>
                <a:gd name="f62" fmla="val 60"/>
                <a:gd name="f63" fmla="val 67"/>
                <a:gd name="f64" fmla="+- 0 0 -90"/>
                <a:gd name="f65" fmla="*/ f3 1 90"/>
                <a:gd name="f66" fmla="*/ f4 1 65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90"/>
                <a:gd name="f75" fmla="*/ f71 1 65"/>
                <a:gd name="f76" fmla="*/ 45 f72 1"/>
                <a:gd name="f77" fmla="*/ 57 f71 1"/>
                <a:gd name="f78" fmla="*/ 31 f72 1"/>
                <a:gd name="f79" fmla="*/ 65 f71 1"/>
                <a:gd name="f80" fmla="*/ 20 f72 1"/>
                <a:gd name="f81" fmla="*/ 61 f71 1"/>
                <a:gd name="f82" fmla="*/ 7 f72 1"/>
                <a:gd name="f83" fmla="*/ 56 f71 1"/>
                <a:gd name="f84" fmla="*/ 1 f72 1"/>
                <a:gd name="f85" fmla="*/ 47 f71 1"/>
                <a:gd name="f86" fmla="*/ 13 f72 1"/>
                <a:gd name="f87" fmla="*/ 30 f71 1"/>
                <a:gd name="f88" fmla="*/ 16 f72 1"/>
                <a:gd name="f89" fmla="*/ 33 f71 1"/>
                <a:gd name="f90" fmla="*/ 22 f71 1"/>
                <a:gd name="f91" fmla="*/ 27 f72 1"/>
                <a:gd name="f92" fmla="*/ 11 f71 1"/>
                <a:gd name="f93" fmla="*/ 29 f72 1"/>
                <a:gd name="f94" fmla="*/ 10 f71 1"/>
                <a:gd name="f95" fmla="*/ 54 f72 1"/>
                <a:gd name="f96" fmla="*/ 7 f71 1"/>
                <a:gd name="f97" fmla="*/ 57 f72 1"/>
                <a:gd name="f98" fmla="*/ 63 f72 1"/>
                <a:gd name="f99" fmla="*/ 12 f71 1"/>
                <a:gd name="f100" fmla="*/ 76 f72 1"/>
                <a:gd name="f101" fmla="*/ 24 f71 1"/>
                <a:gd name="f102" fmla="*/ 79 f72 1"/>
                <a:gd name="f103" fmla="*/ 84 f72 1"/>
                <a:gd name="f104" fmla="*/ 80 f72 1"/>
                <a:gd name="f105" fmla="*/ 59 f71 1"/>
                <a:gd name="f106" fmla="*/ 67 f72 1"/>
                <a:gd name="f107" fmla="*/ 62 f71 1"/>
                <a:gd name="f108" fmla="+- f73 0 f1"/>
                <a:gd name="f109" fmla="*/ f76 1 90"/>
                <a:gd name="f110" fmla="*/ f77 1 65"/>
                <a:gd name="f111" fmla="*/ f78 1 90"/>
                <a:gd name="f112" fmla="*/ f79 1 65"/>
                <a:gd name="f113" fmla="*/ f80 1 90"/>
                <a:gd name="f114" fmla="*/ f81 1 65"/>
                <a:gd name="f115" fmla="*/ f82 1 90"/>
                <a:gd name="f116" fmla="*/ f83 1 65"/>
                <a:gd name="f117" fmla="*/ f84 1 90"/>
                <a:gd name="f118" fmla="*/ f85 1 65"/>
                <a:gd name="f119" fmla="*/ f86 1 90"/>
                <a:gd name="f120" fmla="*/ f87 1 65"/>
                <a:gd name="f121" fmla="*/ f88 1 90"/>
                <a:gd name="f122" fmla="*/ f89 1 65"/>
                <a:gd name="f123" fmla="*/ f90 1 65"/>
                <a:gd name="f124" fmla="*/ f91 1 90"/>
                <a:gd name="f125" fmla="*/ f92 1 65"/>
                <a:gd name="f126" fmla="*/ f93 1 90"/>
                <a:gd name="f127" fmla="*/ f94 1 65"/>
                <a:gd name="f128" fmla="*/ f95 1 90"/>
                <a:gd name="f129" fmla="*/ f96 1 65"/>
                <a:gd name="f130" fmla="*/ f97 1 90"/>
                <a:gd name="f131" fmla="*/ f98 1 90"/>
                <a:gd name="f132" fmla="*/ f99 1 65"/>
                <a:gd name="f133" fmla="*/ f100 1 90"/>
                <a:gd name="f134" fmla="*/ f101 1 65"/>
                <a:gd name="f135" fmla="*/ f102 1 90"/>
                <a:gd name="f136" fmla="*/ f103 1 90"/>
                <a:gd name="f137" fmla="*/ f104 1 90"/>
                <a:gd name="f138" fmla="*/ f105 1 65"/>
                <a:gd name="f139" fmla="*/ f106 1 90"/>
                <a:gd name="f140" fmla="*/ f107 1 65"/>
                <a:gd name="f141" fmla="*/ 0 1 f74"/>
                <a:gd name="f142" fmla="*/ f68 1 f74"/>
                <a:gd name="f143" fmla="*/ 0 1 f75"/>
                <a:gd name="f144" fmla="*/ f69 1 f75"/>
                <a:gd name="f145" fmla="*/ f109 1 f74"/>
                <a:gd name="f146" fmla="*/ f110 1 f75"/>
                <a:gd name="f147" fmla="*/ f111 1 f74"/>
                <a:gd name="f148" fmla="*/ f112 1 f75"/>
                <a:gd name="f149" fmla="*/ f113 1 f74"/>
                <a:gd name="f150" fmla="*/ f114 1 f75"/>
                <a:gd name="f151" fmla="*/ f115 1 f74"/>
                <a:gd name="f152" fmla="*/ f116 1 f75"/>
                <a:gd name="f153" fmla="*/ f117 1 f74"/>
                <a:gd name="f154" fmla="*/ f118 1 f75"/>
                <a:gd name="f155" fmla="*/ f119 1 f74"/>
                <a:gd name="f156" fmla="*/ f120 1 f75"/>
                <a:gd name="f157" fmla="*/ f121 1 f74"/>
                <a:gd name="f158" fmla="*/ f122 1 f75"/>
                <a:gd name="f159" fmla="*/ f123 1 f75"/>
                <a:gd name="f160" fmla="*/ f124 1 f74"/>
                <a:gd name="f161" fmla="*/ f125 1 f75"/>
                <a:gd name="f162" fmla="*/ f126 1 f74"/>
                <a:gd name="f163" fmla="*/ f127 1 f75"/>
                <a:gd name="f164" fmla="*/ f128 1 f74"/>
                <a:gd name="f165" fmla="*/ f129 1 f75"/>
                <a:gd name="f166" fmla="*/ f130 1 f74"/>
                <a:gd name="f167" fmla="*/ f131 1 f74"/>
                <a:gd name="f168" fmla="*/ f132 1 f75"/>
                <a:gd name="f169" fmla="*/ f133 1 f74"/>
                <a:gd name="f170" fmla="*/ f134 1 f75"/>
                <a:gd name="f171" fmla="*/ f135 1 f74"/>
                <a:gd name="f172" fmla="*/ f136 1 f74"/>
                <a:gd name="f173" fmla="*/ f137 1 f74"/>
                <a:gd name="f174" fmla="*/ f138 1 f75"/>
                <a:gd name="f175" fmla="*/ f139 1 f74"/>
                <a:gd name="f176" fmla="*/ f140 1 f75"/>
                <a:gd name="f177" fmla="*/ f141 f65 1"/>
                <a:gd name="f178" fmla="*/ f142 f65 1"/>
                <a:gd name="f179" fmla="*/ f144 f66 1"/>
                <a:gd name="f180" fmla="*/ f143 f66 1"/>
                <a:gd name="f181" fmla="*/ f145 f65 1"/>
                <a:gd name="f182" fmla="*/ f146 f66 1"/>
                <a:gd name="f183" fmla="*/ f147 f65 1"/>
                <a:gd name="f184" fmla="*/ f148 f66 1"/>
                <a:gd name="f185" fmla="*/ f149 f65 1"/>
                <a:gd name="f186" fmla="*/ f150 f66 1"/>
                <a:gd name="f187" fmla="*/ f151 f65 1"/>
                <a:gd name="f188" fmla="*/ f152 f66 1"/>
                <a:gd name="f189" fmla="*/ f153 f65 1"/>
                <a:gd name="f190" fmla="*/ f154 f66 1"/>
                <a:gd name="f191" fmla="*/ f155 f65 1"/>
                <a:gd name="f192" fmla="*/ f156 f66 1"/>
                <a:gd name="f193" fmla="*/ f157 f65 1"/>
                <a:gd name="f194" fmla="*/ f158 f66 1"/>
                <a:gd name="f195" fmla="*/ f159 f66 1"/>
                <a:gd name="f196" fmla="*/ f160 f65 1"/>
                <a:gd name="f197" fmla="*/ f161 f66 1"/>
                <a:gd name="f198" fmla="*/ f162 f65 1"/>
                <a:gd name="f199" fmla="*/ f163 f66 1"/>
                <a:gd name="f200" fmla="*/ f164 f65 1"/>
                <a:gd name="f201" fmla="*/ f165 f66 1"/>
                <a:gd name="f202" fmla="*/ f166 f65 1"/>
                <a:gd name="f203" fmla="*/ f167 f65 1"/>
                <a:gd name="f204" fmla="*/ f168 f66 1"/>
                <a:gd name="f205" fmla="*/ f169 f65 1"/>
                <a:gd name="f206" fmla="*/ f170 f66 1"/>
                <a:gd name="f207" fmla="*/ f171 f65 1"/>
                <a:gd name="f208" fmla="*/ f172 f65 1"/>
                <a:gd name="f209" fmla="*/ f173 f65 1"/>
                <a:gd name="f210" fmla="*/ f174 f66 1"/>
                <a:gd name="f211" fmla="*/ f175 f65 1"/>
                <a:gd name="f212" fmla="*/ f1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6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93" y="f194"/>
                </a:cxn>
                <a:cxn ang="f108">
                  <a:pos x="f193" y="f195"/>
                </a:cxn>
                <a:cxn ang="f108">
                  <a:pos x="f196" y="f197"/>
                </a:cxn>
                <a:cxn ang="f108">
                  <a:pos x="f198" y="f199"/>
                </a:cxn>
                <a:cxn ang="f108">
                  <a:pos x="f200" y="f201"/>
                </a:cxn>
                <a:cxn ang="f108">
                  <a:pos x="f202" y="f199"/>
                </a:cxn>
                <a:cxn ang="f108">
                  <a:pos x="f203" y="f204"/>
                </a:cxn>
                <a:cxn ang="f108">
                  <a:pos x="f205" y="f206"/>
                </a:cxn>
                <a:cxn ang="f108">
                  <a:pos x="f207" y="f192"/>
                </a:cxn>
                <a:cxn ang="f108">
                  <a:pos x="f208" y="f182"/>
                </a:cxn>
                <a:cxn ang="f108">
                  <a:pos x="f209" y="f210"/>
                </a:cxn>
                <a:cxn ang="f108">
                  <a:pos x="f211" y="f212"/>
                </a:cxn>
                <a:cxn ang="f108">
                  <a:pos x="f181" y="f182"/>
                </a:cxn>
              </a:cxnLst>
              <a:rect l="f177" t="f180" r="f178" b="f179"/>
              <a:pathLst>
                <a:path w="90" h="65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9"/>
                    <a:pt x="f5" y="f26"/>
                    <a:pt x="f27" y="f28"/>
                  </a:cubicBezTo>
                  <a:cubicBezTo>
                    <a:pt x="f29" y="f30"/>
                    <a:pt x="f31" y="f32"/>
                    <a:pt x="f22" y="f33"/>
                  </a:cubicBezTo>
                  <a:cubicBezTo>
                    <a:pt x="f34" y="f13"/>
                    <a:pt x="f35" y="f36"/>
                    <a:pt x="f20" y="f37"/>
                  </a:cubicBezTo>
                  <a:cubicBezTo>
                    <a:pt x="f20" y="f38"/>
                    <a:pt x="f20" y="f39"/>
                    <a:pt x="f20" y="f40"/>
                  </a:cubicBezTo>
                  <a:cubicBezTo>
                    <a:pt x="f41" y="f35"/>
                    <a:pt x="f18" y="f42"/>
                    <a:pt x="f14" y="f43"/>
                  </a:cubicBezTo>
                  <a:cubicBezTo>
                    <a:pt x="f44" y="f43"/>
                    <a:pt x="f38" y="f43"/>
                    <a:pt x="f38" y="f45"/>
                  </a:cubicBezTo>
                  <a:cubicBezTo>
                    <a:pt x="f12" y="f27"/>
                    <a:pt x="f46" y="f5"/>
                    <a:pt x="f47" y="f24"/>
                  </a:cubicBezTo>
                  <a:cubicBezTo>
                    <a:pt x="f48" y="f49"/>
                    <a:pt x="f23" y="f45"/>
                    <a:pt x="f9" y="f45"/>
                  </a:cubicBezTo>
                  <a:cubicBezTo>
                    <a:pt x="f21" y="f43"/>
                    <a:pt x="f19" y="f42"/>
                    <a:pt x="f17" y="f42"/>
                  </a:cubicBezTo>
                  <a:cubicBezTo>
                    <a:pt x="f50" y="f42"/>
                    <a:pt x="f51" y="f41"/>
                    <a:pt x="f51" y="f52"/>
                  </a:cubicBezTo>
                  <a:cubicBezTo>
                    <a:pt x="f51" y="f14"/>
                    <a:pt x="f53" y="f38"/>
                    <a:pt x="f54" y="f33"/>
                  </a:cubicBezTo>
                  <a:cubicBezTo>
                    <a:pt x="f55" y="f32"/>
                    <a:pt x="f6" y="f56"/>
                    <a:pt x="f57" y="f9"/>
                  </a:cubicBezTo>
                  <a:cubicBezTo>
                    <a:pt x="f58" y="f59"/>
                    <a:pt x="f60" y="f59"/>
                    <a:pt x="f61" y="f21"/>
                  </a:cubicBezTo>
                  <a:cubicBezTo>
                    <a:pt x="f51" y="f62"/>
                    <a:pt x="f50" y="f19"/>
                    <a:pt x="f63" y="f11"/>
                  </a:cubicBezTo>
                  <a:cubicBezTo>
                    <a:pt x="f21" y="f7"/>
                    <a:pt x="f26" y="f1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D17BE86-2CCA-4699-B026-B2DDB1A0FE97}"/>
                </a:ext>
              </a:extLst>
            </p:cNvPr>
            <p:cNvSpPr/>
            <p:nvPr/>
          </p:nvSpPr>
          <p:spPr>
            <a:xfrm>
              <a:off x="1370008" y="3013076"/>
              <a:ext cx="920745" cy="304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41"/>
                <a:gd name="f8" fmla="val 25"/>
                <a:gd name="f9" fmla="val 4"/>
                <a:gd name="f10" fmla="val 22"/>
                <a:gd name="f11" fmla="val 8"/>
                <a:gd name="f12" fmla="val 20"/>
                <a:gd name="f13" fmla="val 12"/>
                <a:gd name="f14" fmla="val 17"/>
                <a:gd name="f15" fmla="val 14"/>
                <a:gd name="f16" fmla="val 15"/>
                <a:gd name="f17" fmla="val 18"/>
                <a:gd name="f18" fmla="val 24"/>
                <a:gd name="f19" fmla="val 13"/>
                <a:gd name="f20" fmla="val 23"/>
                <a:gd name="f21" fmla="val 10"/>
                <a:gd name="f22" fmla="val 29"/>
                <a:gd name="f23" fmla="val 32"/>
                <a:gd name="f24" fmla="val 31"/>
                <a:gd name="f25" fmla="val 36"/>
                <a:gd name="f26" fmla="val 26"/>
                <a:gd name="f27" fmla="val 38"/>
                <a:gd name="f28" fmla="val 35"/>
                <a:gd name="f29" fmla="val 30"/>
                <a:gd name="f30" fmla="val 27"/>
                <a:gd name="f31" fmla="val 11"/>
                <a:gd name="f32" fmla="val 54"/>
                <a:gd name="f33" fmla="val 103"/>
                <a:gd name="f34" fmla="val 5"/>
                <a:gd name="f35" fmla="val 118"/>
                <a:gd name="f36" fmla="val 113"/>
                <a:gd name="f37" fmla="val 107"/>
                <a:gd name="f38" fmla="val 95"/>
                <a:gd name="f39" fmla="val 39"/>
                <a:gd name="f40" fmla="val 83"/>
                <a:gd name="f41" fmla="val 70"/>
                <a:gd name="f42" fmla="val 51"/>
                <a:gd name="f43" fmla="val 40"/>
                <a:gd name="f44" fmla="val 33"/>
                <a:gd name="f45" fmla="val 9"/>
                <a:gd name="f46" fmla="val 28"/>
                <a:gd name="f47" fmla="+- 0 0 -90"/>
                <a:gd name="f48" fmla="*/ f3 1 124"/>
                <a:gd name="f49" fmla="*/ f4 1 41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24"/>
                <a:gd name="f58" fmla="*/ f54 1 41"/>
                <a:gd name="f59" fmla="*/ 0 f55 1"/>
                <a:gd name="f60" fmla="*/ 25 f54 1"/>
                <a:gd name="f61" fmla="*/ 12 f55 1"/>
                <a:gd name="f62" fmla="*/ 17 f54 1"/>
                <a:gd name="f63" fmla="*/ 18 f55 1"/>
                <a:gd name="f64" fmla="*/ 10 f55 1"/>
                <a:gd name="f65" fmla="*/ 23 f54 1"/>
                <a:gd name="f66" fmla="*/ 31 f55 1"/>
                <a:gd name="f67" fmla="*/ 29 f54 1"/>
                <a:gd name="f68" fmla="*/ 35 f55 1"/>
                <a:gd name="f69" fmla="*/ 15 f54 1"/>
                <a:gd name="f70" fmla="*/ 20 f54 1"/>
                <a:gd name="f71" fmla="*/ 27 f55 1"/>
                <a:gd name="f72" fmla="*/ 11 f54 1"/>
                <a:gd name="f73" fmla="*/ 124 f55 1"/>
                <a:gd name="f74" fmla="*/ 26 f54 1"/>
                <a:gd name="f75" fmla="*/ 107 f55 1"/>
                <a:gd name="f76" fmla="*/ 35 f54 1"/>
                <a:gd name="f77" fmla="*/ 70 f55 1"/>
                <a:gd name="f78" fmla="*/ 41 f54 1"/>
                <a:gd name="f79" fmla="*/ 14 f55 1"/>
                <a:gd name="f80" fmla="*/ 33 f54 1"/>
                <a:gd name="f81" fmla="+- f56 0 f1"/>
                <a:gd name="f82" fmla="*/ f59 1 124"/>
                <a:gd name="f83" fmla="*/ f60 1 41"/>
                <a:gd name="f84" fmla="*/ f61 1 124"/>
                <a:gd name="f85" fmla="*/ f62 1 41"/>
                <a:gd name="f86" fmla="*/ f63 1 124"/>
                <a:gd name="f87" fmla="*/ f64 1 124"/>
                <a:gd name="f88" fmla="*/ f65 1 41"/>
                <a:gd name="f89" fmla="*/ f66 1 124"/>
                <a:gd name="f90" fmla="*/ f67 1 41"/>
                <a:gd name="f91" fmla="*/ f68 1 124"/>
                <a:gd name="f92" fmla="*/ f69 1 41"/>
                <a:gd name="f93" fmla="*/ f70 1 41"/>
                <a:gd name="f94" fmla="*/ f71 1 124"/>
                <a:gd name="f95" fmla="*/ f72 1 41"/>
                <a:gd name="f96" fmla="*/ f73 1 124"/>
                <a:gd name="f97" fmla="*/ f74 1 41"/>
                <a:gd name="f98" fmla="*/ f75 1 124"/>
                <a:gd name="f99" fmla="*/ f76 1 41"/>
                <a:gd name="f100" fmla="*/ f77 1 124"/>
                <a:gd name="f101" fmla="*/ f78 1 41"/>
                <a:gd name="f102" fmla="*/ f79 1 124"/>
                <a:gd name="f103" fmla="*/ f80 1 41"/>
                <a:gd name="f104" fmla="*/ 0 1 f57"/>
                <a:gd name="f105" fmla="*/ f51 1 f57"/>
                <a:gd name="f106" fmla="*/ 0 1 f58"/>
                <a:gd name="f107" fmla="*/ f52 1 f58"/>
                <a:gd name="f108" fmla="*/ f82 1 f57"/>
                <a:gd name="f109" fmla="*/ f83 1 f58"/>
                <a:gd name="f110" fmla="*/ f84 1 f57"/>
                <a:gd name="f111" fmla="*/ f85 1 f58"/>
                <a:gd name="f112" fmla="*/ f86 1 f57"/>
                <a:gd name="f113" fmla="*/ f87 1 f57"/>
                <a:gd name="f114" fmla="*/ f88 1 f58"/>
                <a:gd name="f115" fmla="*/ f89 1 f57"/>
                <a:gd name="f116" fmla="*/ f90 1 f58"/>
                <a:gd name="f117" fmla="*/ f91 1 f57"/>
                <a:gd name="f118" fmla="*/ f92 1 f58"/>
                <a:gd name="f119" fmla="*/ f93 1 f58"/>
                <a:gd name="f120" fmla="*/ f94 1 f57"/>
                <a:gd name="f121" fmla="*/ f95 1 f58"/>
                <a:gd name="f122" fmla="*/ f96 1 f57"/>
                <a:gd name="f123" fmla="*/ f97 1 f58"/>
                <a:gd name="f124" fmla="*/ f98 1 f57"/>
                <a:gd name="f125" fmla="*/ f99 1 f58"/>
                <a:gd name="f126" fmla="*/ f100 1 f57"/>
                <a:gd name="f127" fmla="*/ f101 1 f58"/>
                <a:gd name="f128" fmla="*/ f102 1 f57"/>
                <a:gd name="f129" fmla="*/ f103 1 f58"/>
                <a:gd name="f130" fmla="*/ f104 f48 1"/>
                <a:gd name="f131" fmla="*/ f105 f48 1"/>
                <a:gd name="f132" fmla="*/ f107 f49 1"/>
                <a:gd name="f133" fmla="*/ f106 f49 1"/>
                <a:gd name="f134" fmla="*/ f108 f48 1"/>
                <a:gd name="f135" fmla="*/ f109 f49 1"/>
                <a:gd name="f136" fmla="*/ f110 f48 1"/>
                <a:gd name="f137" fmla="*/ f111 f49 1"/>
                <a:gd name="f138" fmla="*/ f112 f48 1"/>
                <a:gd name="f139" fmla="*/ f113 f48 1"/>
                <a:gd name="f140" fmla="*/ f114 f49 1"/>
                <a:gd name="f141" fmla="*/ f115 f48 1"/>
                <a:gd name="f142" fmla="*/ f116 f49 1"/>
                <a:gd name="f143" fmla="*/ f117 f48 1"/>
                <a:gd name="f144" fmla="*/ f118 f49 1"/>
                <a:gd name="f145" fmla="*/ f119 f49 1"/>
                <a:gd name="f146" fmla="*/ f120 f48 1"/>
                <a:gd name="f147" fmla="*/ f121 f49 1"/>
                <a:gd name="f148" fmla="*/ f122 f48 1"/>
                <a:gd name="f149" fmla="*/ f123 f49 1"/>
                <a:gd name="f150" fmla="*/ f124 f48 1"/>
                <a:gd name="f151" fmla="*/ f125 f49 1"/>
                <a:gd name="f152" fmla="*/ f126 f48 1"/>
                <a:gd name="f153" fmla="*/ f127 f49 1"/>
                <a:gd name="f154" fmla="*/ f128 f48 1"/>
                <a:gd name="f155" fmla="*/ f12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5"/>
                </a:cxn>
                <a:cxn ang="f81">
                  <a:pos x="f139" y="f140"/>
                </a:cxn>
                <a:cxn ang="f81">
                  <a:pos x="f141" y="f142"/>
                </a:cxn>
                <a:cxn ang="f81">
                  <a:pos x="f143" y="f144"/>
                </a:cxn>
                <a:cxn ang="f81">
                  <a:pos x="f143" y="f145"/>
                </a:cxn>
                <a:cxn ang="f81">
                  <a:pos x="f146" y="f147"/>
                </a:cxn>
                <a:cxn ang="f81">
                  <a:pos x="f148" y="f149"/>
                </a:cxn>
                <a:cxn ang="f81">
                  <a:pos x="f150" y="f151"/>
                </a:cxn>
                <a:cxn ang="f81">
                  <a:pos x="f152" y="f153"/>
                </a:cxn>
                <a:cxn ang="f81">
                  <a:pos x="f154" y="f155"/>
                </a:cxn>
                <a:cxn ang="f81">
                  <a:pos x="f134" y="f135"/>
                </a:cxn>
              </a:cxnLst>
              <a:rect l="f130" t="f133" r="f131" b="f132"/>
              <a:pathLst>
                <a:path w="124" h="4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2"/>
                    <a:pt x="f16" y="f10"/>
                    <a:pt x="f17" y="f8"/>
                  </a:cubicBezTo>
                  <a:cubicBezTo>
                    <a:pt x="f16" y="f18"/>
                    <a:pt x="f19" y="f20"/>
                    <a:pt x="f21" y="f20"/>
                  </a:cubicBezTo>
                  <a:cubicBezTo>
                    <a:pt x="f15" y="f22"/>
                    <a:pt x="f18" y="f23"/>
                    <a:pt x="f24" y="f22"/>
                  </a:cubicBezTo>
                  <a:cubicBezTo>
                    <a:pt x="f25" y="f26"/>
                    <a:pt x="f27" y="f10"/>
                    <a:pt x="f28" y="f16"/>
                  </a:cubicBezTo>
                  <a:cubicBezTo>
                    <a:pt x="f28" y="f14"/>
                    <a:pt x="f28" y="f17"/>
                    <a:pt x="f28" y="f12"/>
                  </a:cubicBezTo>
                  <a:cubicBezTo>
                    <a:pt x="f23" y="f14"/>
                    <a:pt x="f29" y="f15"/>
                    <a:pt x="f30" y="f31"/>
                  </a:cubicBezTo>
                  <a:cubicBezTo>
                    <a:pt x="f32" y="f5"/>
                    <a:pt x="f33" y="f34"/>
                    <a:pt x="f6" y="f26"/>
                  </a:cubicBezTo>
                  <a:cubicBezTo>
                    <a:pt x="f35" y="f22"/>
                    <a:pt x="f36" y="f23"/>
                    <a:pt x="f37" y="f28"/>
                  </a:cubicBezTo>
                  <a:cubicBezTo>
                    <a:pt x="f38" y="f39"/>
                    <a:pt x="f40" y="f7"/>
                    <a:pt x="f41" y="f7"/>
                  </a:cubicBezTo>
                  <a:cubicBezTo>
                    <a:pt x="f42" y="f43"/>
                    <a:pt x="f23" y="f43"/>
                    <a:pt x="f15" y="f44"/>
                  </a:cubicBezTo>
                  <a:cubicBezTo>
                    <a:pt x="f45" y="f24"/>
                    <a:pt x="f34" y="f46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46035C2-D4C1-45CB-BE7D-798151DEBEA1}"/>
                </a:ext>
              </a:extLst>
            </p:cNvPr>
            <p:cNvSpPr/>
            <p:nvPr/>
          </p:nvSpPr>
          <p:spPr>
            <a:xfrm>
              <a:off x="1489072" y="2932115"/>
              <a:ext cx="854077" cy="2603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35"/>
                <a:gd name="f8" fmla="val 109"/>
                <a:gd name="f9" fmla="val 99"/>
                <a:gd name="f10" fmla="val 23"/>
                <a:gd name="f11" fmla="val 85"/>
                <a:gd name="f12" fmla="val 19"/>
                <a:gd name="f13" fmla="val 71"/>
                <a:gd name="f14" fmla="val 15"/>
                <a:gd name="f15" fmla="val 52"/>
                <a:gd name="f16" fmla="val 11"/>
                <a:gd name="f17" fmla="val 33"/>
                <a:gd name="f18" fmla="val 17"/>
                <a:gd name="f19" fmla="val 10"/>
                <a:gd name="f20" fmla="val 7"/>
                <a:gd name="f21" fmla="val 18"/>
                <a:gd name="f22" fmla="val 4"/>
                <a:gd name="f23" fmla="val 14"/>
                <a:gd name="f24" fmla="val 3"/>
                <a:gd name="f25" fmla="val 12"/>
                <a:gd name="f26" fmla="val 2"/>
                <a:gd name="f27" fmla="val 8"/>
                <a:gd name="f28" fmla="val 6"/>
                <a:gd name="f29" fmla="val 21"/>
                <a:gd name="f30" fmla="val 31"/>
                <a:gd name="f31" fmla="val 53"/>
                <a:gd name="f32" fmla="val 75"/>
                <a:gd name="f33" fmla="val 96"/>
                <a:gd name="f34" fmla="val 100"/>
                <a:gd name="f35" fmla="val 104"/>
                <a:gd name="f36" fmla="val 108"/>
                <a:gd name="f37" fmla="val 22"/>
                <a:gd name="f38" fmla="val 28"/>
                <a:gd name="f39" fmla="+- 0 0 -90"/>
                <a:gd name="f40" fmla="*/ f3 1 115"/>
                <a:gd name="f41" fmla="*/ f4 1 35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15"/>
                <a:gd name="f50" fmla="*/ f46 1 35"/>
                <a:gd name="f51" fmla="*/ 109 f47 1"/>
                <a:gd name="f52" fmla="*/ 35 f46 1"/>
                <a:gd name="f53" fmla="*/ 71 f47 1"/>
                <a:gd name="f54" fmla="*/ 15 f46 1"/>
                <a:gd name="f55" fmla="*/ 15 f47 1"/>
                <a:gd name="f56" fmla="*/ 17 f46 1"/>
                <a:gd name="f57" fmla="*/ 4 f47 1"/>
                <a:gd name="f58" fmla="*/ 14 f46 1"/>
                <a:gd name="f59" fmla="*/ 0 f47 1"/>
                <a:gd name="f60" fmla="*/ 8 f46 1"/>
                <a:gd name="f61" fmla="*/ 31 f47 1"/>
                <a:gd name="f62" fmla="*/ 2 f46 1"/>
                <a:gd name="f63" fmla="*/ 96 f47 1"/>
                <a:gd name="f64" fmla="*/ 10 f46 1"/>
                <a:gd name="f65" fmla="*/ 108 f47 1"/>
                <a:gd name="f66" fmla="+- f48 0 f1"/>
                <a:gd name="f67" fmla="*/ f51 1 115"/>
                <a:gd name="f68" fmla="*/ f52 1 35"/>
                <a:gd name="f69" fmla="*/ f53 1 115"/>
                <a:gd name="f70" fmla="*/ f54 1 35"/>
                <a:gd name="f71" fmla="*/ f55 1 115"/>
                <a:gd name="f72" fmla="*/ f56 1 35"/>
                <a:gd name="f73" fmla="*/ f57 1 115"/>
                <a:gd name="f74" fmla="*/ f58 1 35"/>
                <a:gd name="f75" fmla="*/ f59 1 115"/>
                <a:gd name="f76" fmla="*/ f60 1 35"/>
                <a:gd name="f77" fmla="*/ f61 1 115"/>
                <a:gd name="f78" fmla="*/ f62 1 35"/>
                <a:gd name="f79" fmla="*/ f63 1 115"/>
                <a:gd name="f80" fmla="*/ f64 1 35"/>
                <a:gd name="f81" fmla="*/ f65 1 115"/>
                <a:gd name="f82" fmla="*/ 0 1 f49"/>
                <a:gd name="f83" fmla="*/ f43 1 f49"/>
                <a:gd name="f84" fmla="*/ 0 1 f50"/>
                <a:gd name="f85" fmla="*/ f44 1 f50"/>
                <a:gd name="f86" fmla="*/ f67 1 f49"/>
                <a:gd name="f87" fmla="*/ f68 1 f50"/>
                <a:gd name="f88" fmla="*/ f69 1 f49"/>
                <a:gd name="f89" fmla="*/ f70 1 f50"/>
                <a:gd name="f90" fmla="*/ f71 1 f49"/>
                <a:gd name="f91" fmla="*/ f72 1 f50"/>
                <a:gd name="f92" fmla="*/ f73 1 f49"/>
                <a:gd name="f93" fmla="*/ f74 1 f50"/>
                <a:gd name="f94" fmla="*/ f75 1 f49"/>
                <a:gd name="f95" fmla="*/ f76 1 f50"/>
                <a:gd name="f96" fmla="*/ f77 1 f49"/>
                <a:gd name="f97" fmla="*/ f78 1 f50"/>
                <a:gd name="f98" fmla="*/ f79 1 f49"/>
                <a:gd name="f99" fmla="*/ f80 1 f50"/>
                <a:gd name="f100" fmla="*/ f81 1 f49"/>
                <a:gd name="f101" fmla="*/ f82 f40 1"/>
                <a:gd name="f102" fmla="*/ f83 f40 1"/>
                <a:gd name="f103" fmla="*/ f85 f41 1"/>
                <a:gd name="f104" fmla="*/ f84 f41 1"/>
                <a:gd name="f105" fmla="*/ f86 f40 1"/>
                <a:gd name="f106" fmla="*/ f87 f41 1"/>
                <a:gd name="f107" fmla="*/ f88 f40 1"/>
                <a:gd name="f108" fmla="*/ f89 f41 1"/>
                <a:gd name="f109" fmla="*/ f90 f40 1"/>
                <a:gd name="f110" fmla="*/ f91 f41 1"/>
                <a:gd name="f111" fmla="*/ f92 f40 1"/>
                <a:gd name="f112" fmla="*/ f93 f41 1"/>
                <a:gd name="f113" fmla="*/ f94 f40 1"/>
                <a:gd name="f114" fmla="*/ f95 f41 1"/>
                <a:gd name="f115" fmla="*/ f96 f40 1"/>
                <a:gd name="f116" fmla="*/ f97 f41 1"/>
                <a:gd name="f117" fmla="*/ f98 f40 1"/>
                <a:gd name="f118" fmla="*/ f99 f41 1"/>
                <a:gd name="f119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17" y="f118"/>
                </a:cxn>
                <a:cxn ang="f66">
                  <a:pos x="f119" y="f110"/>
                </a:cxn>
                <a:cxn ang="f66">
                  <a:pos x="f105" y="f106"/>
                </a:cxn>
              </a:cxnLst>
              <a:rect l="f101" t="f104" r="f102" b="f103"/>
              <a:pathLst>
                <a:path w="115" h="3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4" y="f18"/>
                  </a:cubicBezTo>
                  <a:cubicBezTo>
                    <a:pt x="f19" y="f12"/>
                    <a:pt x="f20" y="f21"/>
                    <a:pt x="f22" y="f23"/>
                  </a:cubicBezTo>
                  <a:cubicBezTo>
                    <a:pt x="f24" y="f25"/>
                    <a:pt x="f26" y="f16"/>
                    <a:pt x="f5" y="f27"/>
                  </a:cubicBezTo>
                  <a:cubicBezTo>
                    <a:pt x="f16" y="f28"/>
                    <a:pt x="f29" y="f24"/>
                    <a:pt x="f30" y="f26"/>
                  </a:cubicBezTo>
                  <a:cubicBezTo>
                    <a:pt x="f31" y="f5"/>
                    <a:pt x="f32" y="f26"/>
                    <a:pt x="f33" y="f19"/>
                  </a:cubicBezTo>
                  <a:cubicBezTo>
                    <a:pt x="f34" y="f25"/>
                    <a:pt x="f35" y="f23"/>
                    <a:pt x="f36" y="f18"/>
                  </a:cubicBezTo>
                  <a:cubicBezTo>
                    <a:pt x="f6" y="f37"/>
                    <a:pt x="f6" y="f3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E85F4A-B1E2-4491-88DF-B53160F65CE7}"/>
                </a:ext>
              </a:extLst>
            </p:cNvPr>
            <p:cNvSpPr/>
            <p:nvPr/>
          </p:nvSpPr>
          <p:spPr>
            <a:xfrm>
              <a:off x="1111252" y="2686050"/>
              <a:ext cx="504821" cy="542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3"/>
                <a:gd name="f8" fmla="val 17"/>
                <a:gd name="f9" fmla="val 12"/>
                <a:gd name="f10" fmla="val 10"/>
                <a:gd name="f11" fmla="val 8"/>
                <a:gd name="f12" fmla="val 18"/>
                <a:gd name="f13" fmla="val 6"/>
                <a:gd name="f14" fmla="val 19"/>
                <a:gd name="f15" fmla="val 4"/>
                <a:gd name="f16" fmla="val 21"/>
                <a:gd name="f17" fmla="val 22"/>
                <a:gd name="f18" fmla="val 25"/>
                <a:gd name="f19" fmla="val 1"/>
                <a:gd name="f20" fmla="val 28"/>
                <a:gd name="f21" fmla="val 3"/>
                <a:gd name="f22" fmla="val 5"/>
                <a:gd name="f23" fmla="val 29"/>
                <a:gd name="f24" fmla="val 16"/>
                <a:gd name="f25" fmla="val 20"/>
                <a:gd name="f26" fmla="val 30"/>
                <a:gd name="f27" fmla="val 43"/>
                <a:gd name="f28" fmla="val 37"/>
                <a:gd name="f29" fmla="val 56"/>
                <a:gd name="f30" fmla="val 52"/>
                <a:gd name="f31" fmla="val 67"/>
                <a:gd name="f32" fmla="val 63"/>
                <a:gd name="f33" fmla="val 59"/>
                <a:gd name="f34" fmla="val 72"/>
                <a:gd name="f35" fmla="val 54"/>
                <a:gd name="f36" fmla="val 66"/>
                <a:gd name="f37" fmla="val 45"/>
                <a:gd name="f38" fmla="val 34"/>
                <a:gd name="f39" fmla="val 42"/>
                <a:gd name="f40" fmla="val 26"/>
                <a:gd name="f41" fmla="val 23"/>
                <a:gd name="f42" fmla="val 13"/>
                <a:gd name="f43" fmla="val 2"/>
                <a:gd name="f44" fmla="val 9"/>
                <a:gd name="f45" fmla="val 7"/>
                <a:gd name="f46" fmla="val 11"/>
                <a:gd name="f47" fmla="+- 0 0 -90"/>
                <a:gd name="f48" fmla="*/ f3 1 68"/>
                <a:gd name="f49" fmla="*/ f4 1 73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68"/>
                <a:gd name="f58" fmla="*/ f54 1 73"/>
                <a:gd name="f59" fmla="*/ 17 f55 1"/>
                <a:gd name="f60" fmla="*/ 12 f54 1"/>
                <a:gd name="f61" fmla="*/ 18 f55 1"/>
                <a:gd name="f62" fmla="*/ 6 f54 1"/>
                <a:gd name="f63" fmla="*/ 22 f55 1"/>
                <a:gd name="f64" fmla="*/ 0 f54 1"/>
                <a:gd name="f65" fmla="*/ 28 f55 1"/>
                <a:gd name="f66" fmla="*/ 5 f54 1"/>
                <a:gd name="f67" fmla="*/ 29 f55 1"/>
                <a:gd name="f68" fmla="*/ 16 f54 1"/>
                <a:gd name="f69" fmla="*/ 30 f55 1"/>
                <a:gd name="f70" fmla="*/ 22 f54 1"/>
                <a:gd name="f71" fmla="*/ 68 f55 1"/>
                <a:gd name="f72" fmla="*/ 67 f54 1"/>
                <a:gd name="f73" fmla="*/ 54 f55 1"/>
                <a:gd name="f74" fmla="*/ 66 f54 1"/>
                <a:gd name="f75" fmla="*/ 25 f55 1"/>
                <a:gd name="f76" fmla="*/ 30 f54 1"/>
                <a:gd name="f77" fmla="*/ 13 f55 1"/>
                <a:gd name="f78" fmla="*/ 23 f54 1"/>
                <a:gd name="f79" fmla="*/ 2 f55 1"/>
                <a:gd name="f80" fmla="*/ 17 f54 1"/>
                <a:gd name="f81" fmla="*/ 7 f55 1"/>
                <a:gd name="f82" fmla="*/ 10 f54 1"/>
                <a:gd name="f83" fmla="+- f56 0 f1"/>
                <a:gd name="f84" fmla="*/ f59 1 68"/>
                <a:gd name="f85" fmla="*/ f60 1 73"/>
                <a:gd name="f86" fmla="*/ f61 1 68"/>
                <a:gd name="f87" fmla="*/ f62 1 73"/>
                <a:gd name="f88" fmla="*/ f63 1 68"/>
                <a:gd name="f89" fmla="*/ f64 1 73"/>
                <a:gd name="f90" fmla="*/ f65 1 68"/>
                <a:gd name="f91" fmla="*/ f66 1 73"/>
                <a:gd name="f92" fmla="*/ f67 1 68"/>
                <a:gd name="f93" fmla="*/ f68 1 73"/>
                <a:gd name="f94" fmla="*/ f69 1 68"/>
                <a:gd name="f95" fmla="*/ f70 1 73"/>
                <a:gd name="f96" fmla="*/ f71 1 68"/>
                <a:gd name="f97" fmla="*/ f72 1 73"/>
                <a:gd name="f98" fmla="*/ f73 1 68"/>
                <a:gd name="f99" fmla="*/ f74 1 73"/>
                <a:gd name="f100" fmla="*/ f75 1 68"/>
                <a:gd name="f101" fmla="*/ f76 1 73"/>
                <a:gd name="f102" fmla="*/ f77 1 68"/>
                <a:gd name="f103" fmla="*/ f78 1 73"/>
                <a:gd name="f104" fmla="*/ f79 1 68"/>
                <a:gd name="f105" fmla="*/ f80 1 73"/>
                <a:gd name="f106" fmla="*/ f81 1 68"/>
                <a:gd name="f107" fmla="*/ f82 1 73"/>
                <a:gd name="f108" fmla="*/ 0 1 f57"/>
                <a:gd name="f109" fmla="*/ f51 1 f57"/>
                <a:gd name="f110" fmla="*/ 0 1 f58"/>
                <a:gd name="f111" fmla="*/ f52 1 f58"/>
                <a:gd name="f112" fmla="*/ f84 1 f57"/>
                <a:gd name="f113" fmla="*/ f85 1 f58"/>
                <a:gd name="f114" fmla="*/ f86 1 f57"/>
                <a:gd name="f115" fmla="*/ f87 1 f58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8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8"/>
                <a:gd name="f128" fmla="*/ f100 1 f57"/>
                <a:gd name="f129" fmla="*/ f101 1 f58"/>
                <a:gd name="f130" fmla="*/ f102 1 f57"/>
                <a:gd name="f131" fmla="*/ f103 1 f58"/>
                <a:gd name="f132" fmla="*/ f104 1 f57"/>
                <a:gd name="f133" fmla="*/ f105 1 f58"/>
                <a:gd name="f134" fmla="*/ f106 1 f57"/>
                <a:gd name="f135" fmla="*/ f107 1 f58"/>
                <a:gd name="f136" fmla="*/ f108 f48 1"/>
                <a:gd name="f137" fmla="*/ f109 f48 1"/>
                <a:gd name="f138" fmla="*/ f111 f49 1"/>
                <a:gd name="f139" fmla="*/ f110 f49 1"/>
                <a:gd name="f140" fmla="*/ f112 f48 1"/>
                <a:gd name="f141" fmla="*/ f113 f49 1"/>
                <a:gd name="f142" fmla="*/ f114 f48 1"/>
                <a:gd name="f143" fmla="*/ f115 f49 1"/>
                <a:gd name="f144" fmla="*/ f116 f48 1"/>
                <a:gd name="f145" fmla="*/ f117 f49 1"/>
                <a:gd name="f146" fmla="*/ f118 f48 1"/>
                <a:gd name="f147" fmla="*/ f119 f49 1"/>
                <a:gd name="f148" fmla="*/ f120 f48 1"/>
                <a:gd name="f149" fmla="*/ f121 f49 1"/>
                <a:gd name="f150" fmla="*/ f122 f48 1"/>
                <a:gd name="f151" fmla="*/ f123 f49 1"/>
                <a:gd name="f152" fmla="*/ f124 f48 1"/>
                <a:gd name="f153" fmla="*/ f125 f49 1"/>
                <a:gd name="f154" fmla="*/ f126 f48 1"/>
                <a:gd name="f155" fmla="*/ f127 f49 1"/>
                <a:gd name="f156" fmla="*/ f128 f48 1"/>
                <a:gd name="f157" fmla="*/ f129 f49 1"/>
                <a:gd name="f158" fmla="*/ f130 f48 1"/>
                <a:gd name="f159" fmla="*/ f131 f49 1"/>
                <a:gd name="f160" fmla="*/ f132 f48 1"/>
                <a:gd name="f161" fmla="*/ f133 f49 1"/>
                <a:gd name="f162" fmla="*/ f134 f48 1"/>
                <a:gd name="f163" fmla="*/ f135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52" y="f153"/>
                </a:cxn>
                <a:cxn ang="f83">
                  <a:pos x="f154" y="f155"/>
                </a:cxn>
                <a:cxn ang="f83">
                  <a:pos x="f156" y="f157"/>
                </a:cxn>
                <a:cxn ang="f83">
                  <a:pos x="f158" y="f159"/>
                </a:cxn>
                <a:cxn ang="f83">
                  <a:pos x="f160" y="f161"/>
                </a:cxn>
                <a:cxn ang="f83">
                  <a:pos x="f162" y="f163"/>
                </a:cxn>
                <a:cxn ang="f83">
                  <a:pos x="f140" y="f141"/>
                </a:cxn>
              </a:cxnLst>
              <a:rect l="f136" t="f139" r="f137" b="f138"/>
              <a:pathLst>
                <a:path w="68" h="73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5"/>
                    <a:pt x="f17" y="f5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11"/>
                    <a:pt x="f20" y="f9"/>
                    <a:pt x="f23" y="f24"/>
                  </a:cubicBezTo>
                  <a:cubicBezTo>
                    <a:pt x="f23" y="f12"/>
                    <a:pt x="f23" y="f25"/>
                    <a:pt x="f26" y="f17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5"/>
                    <a:pt x="f38" y="f39"/>
                    <a:pt x="f18" y="f26"/>
                  </a:cubicBezTo>
                  <a:cubicBezTo>
                    <a:pt x="f16" y="f40"/>
                    <a:pt x="f12" y="f41"/>
                    <a:pt x="f42" y="f41"/>
                  </a:cubicBezTo>
                  <a:cubicBezTo>
                    <a:pt x="f11" y="f41"/>
                    <a:pt x="f15" y="f16"/>
                    <a:pt x="f43" y="f8"/>
                  </a:cubicBezTo>
                  <a:cubicBezTo>
                    <a:pt x="f5" y="f42"/>
                    <a:pt x="f43" y="f44"/>
                    <a:pt x="f45" y="f10"/>
                  </a:cubicBezTo>
                  <a:cubicBezTo>
                    <a:pt x="f10" y="f10"/>
                    <a:pt x="f42" y="f46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BDF06BB-FD28-497A-9EE6-F526C553831A}"/>
                </a:ext>
              </a:extLst>
            </p:cNvPr>
            <p:cNvSpPr/>
            <p:nvPr/>
          </p:nvSpPr>
          <p:spPr>
            <a:xfrm>
              <a:off x="1555751" y="3675065"/>
              <a:ext cx="542925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26"/>
                <a:gd name="f8" fmla="val 5"/>
                <a:gd name="f9" fmla="val 27"/>
                <a:gd name="f10" fmla="val 8"/>
                <a:gd name="f11" fmla="val 48"/>
                <a:gd name="f12" fmla="val 10"/>
                <a:gd name="f13" fmla="val 70"/>
                <a:gd name="f14" fmla="val 65"/>
                <a:gd name="f15" fmla="val 14"/>
                <a:gd name="f16" fmla="val 67"/>
                <a:gd name="f17" fmla="val 22"/>
                <a:gd name="f18" fmla="val 55"/>
                <a:gd name="f19" fmla="val 15"/>
                <a:gd name="f20" fmla="val 44"/>
                <a:gd name="f21" fmla="val 13"/>
                <a:gd name="f22" fmla="val 32"/>
                <a:gd name="f23" fmla="val 17"/>
                <a:gd name="f24" fmla="val 18"/>
                <a:gd name="f25" fmla="val 23"/>
                <a:gd name="f26" fmla="val 20"/>
                <a:gd name="f27" fmla="val 19"/>
                <a:gd name="f28" fmla="val 12"/>
                <a:gd name="f29" fmla="val 2"/>
                <a:gd name="f30" fmla="val 16"/>
                <a:gd name="f31" fmla="val 3"/>
                <a:gd name="f32" fmla="val 4"/>
                <a:gd name="f33" fmla="+- 0 0 -90"/>
                <a:gd name="f34" fmla="*/ f3 1 73"/>
                <a:gd name="f35" fmla="*/ f4 1 2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73"/>
                <a:gd name="f44" fmla="*/ f40 1 26"/>
                <a:gd name="f45" fmla="*/ 5 f41 1"/>
                <a:gd name="f46" fmla="*/ 0 f40 1"/>
                <a:gd name="f47" fmla="*/ 70 f41 1"/>
                <a:gd name="f48" fmla="*/ 67 f41 1"/>
                <a:gd name="f49" fmla="*/ 22 f40 1"/>
                <a:gd name="f50" fmla="*/ 32 f41 1"/>
                <a:gd name="f51" fmla="*/ 17 f40 1"/>
                <a:gd name="f52" fmla="*/ 19 f41 1"/>
                <a:gd name="f53" fmla="*/ 0 f41 1"/>
                <a:gd name="f54" fmla="*/ 16 f40 1"/>
                <a:gd name="f55" fmla="*/ 12 f40 1"/>
                <a:gd name="f56" fmla="+- f42 0 f1"/>
                <a:gd name="f57" fmla="*/ f45 1 73"/>
                <a:gd name="f58" fmla="*/ f46 1 26"/>
                <a:gd name="f59" fmla="*/ f47 1 73"/>
                <a:gd name="f60" fmla="*/ f48 1 73"/>
                <a:gd name="f61" fmla="*/ f49 1 26"/>
                <a:gd name="f62" fmla="*/ f50 1 73"/>
                <a:gd name="f63" fmla="*/ f51 1 26"/>
                <a:gd name="f64" fmla="*/ f52 1 73"/>
                <a:gd name="f65" fmla="*/ f53 1 73"/>
                <a:gd name="f66" fmla="*/ f54 1 26"/>
                <a:gd name="f67" fmla="*/ f55 1 26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3"/>
                <a:gd name="f76" fmla="*/ f61 1 f44"/>
                <a:gd name="f77" fmla="*/ f62 1 f43"/>
                <a:gd name="f78" fmla="*/ f63 1 f44"/>
                <a:gd name="f79" fmla="*/ f64 1 f43"/>
                <a:gd name="f80" fmla="*/ f65 1 f43"/>
                <a:gd name="f81" fmla="*/ f66 1 f44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4 1"/>
                <a:gd name="f91" fmla="*/ f76 f35 1"/>
                <a:gd name="f92" fmla="*/ f77 f34 1"/>
                <a:gd name="f93" fmla="*/ f78 f35 1"/>
                <a:gd name="f94" fmla="*/ f79 f34 1"/>
                <a:gd name="f95" fmla="*/ f80 f34 1"/>
                <a:gd name="f96" fmla="*/ f81 f35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88"/>
                </a:cxn>
                <a:cxn ang="f56">
                  <a:pos x="f90" y="f91"/>
                </a:cxn>
                <a:cxn ang="f56">
                  <a:pos x="f92" y="f93"/>
                </a:cxn>
                <a:cxn ang="f56">
                  <a:pos x="f94" y="f91"/>
                </a:cxn>
                <a:cxn ang="f56">
                  <a:pos x="f95" y="f96"/>
                </a:cxn>
                <a:cxn ang="f56">
                  <a:pos x="f95" y="f97"/>
                </a:cxn>
                <a:cxn ang="f56">
                  <a:pos x="f87" y="f88"/>
                </a:cxn>
              </a:cxnLst>
              <a:rect l="f83" t="f86" r="f84" b="f85"/>
              <a:pathLst>
                <a:path w="73" h="26">
                  <a:moveTo>
                    <a:pt x="f8" y="f5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6" y="f10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4"/>
                    <a:pt x="f25" y="f26"/>
                    <a:pt x="f27" y="f17"/>
                  </a:cubicBezTo>
                  <a:cubicBezTo>
                    <a:pt x="f28" y="f7"/>
                    <a:pt x="f29" y="f25"/>
                    <a:pt x="f5" y="f30"/>
                  </a:cubicBezTo>
                  <a:cubicBezTo>
                    <a:pt x="f5" y="f19"/>
                    <a:pt x="f5" y="f21"/>
                    <a:pt x="f5" y="f28"/>
                  </a:cubicBezTo>
                  <a:cubicBezTo>
                    <a:pt x="f29" y="f10"/>
                    <a:pt x="f31" y="f3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4724BD9-BD84-4361-9FA2-07342FBF12F3}"/>
                </a:ext>
              </a:extLst>
            </p:cNvPr>
            <p:cNvSpPr/>
            <p:nvPr/>
          </p:nvSpPr>
          <p:spPr>
            <a:xfrm>
              <a:off x="2135188" y="3884608"/>
              <a:ext cx="512758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0"/>
                <a:gd name="f8" fmla="val 2"/>
                <a:gd name="f9" fmla="val 1"/>
                <a:gd name="f10" fmla="val 4"/>
                <a:gd name="f11" fmla="val 5"/>
                <a:gd name="f12" fmla="val 3"/>
                <a:gd name="f13" fmla="val 15"/>
                <a:gd name="f14" fmla="val 11"/>
                <a:gd name="f15" fmla="val 28"/>
                <a:gd name="f16" fmla="val 36"/>
                <a:gd name="f17" fmla="val 43"/>
                <a:gd name="f18" fmla="val 48"/>
                <a:gd name="f19" fmla="val 7"/>
                <a:gd name="f20" fmla="val 53"/>
                <a:gd name="f21" fmla="val 59"/>
                <a:gd name="f22" fmla="val 6"/>
                <a:gd name="f23" fmla="val 64"/>
                <a:gd name="f24" fmla="val 56"/>
                <a:gd name="f25" fmla="val 19"/>
                <a:gd name="f26" fmla="val 37"/>
                <a:gd name="f27" fmla="val 25"/>
                <a:gd name="f28" fmla="val 18"/>
                <a:gd name="f29" fmla="val 12"/>
                <a:gd name="f30" fmla="val 20"/>
                <a:gd name="f31" fmla="+- 0 0 -90"/>
                <a:gd name="f32" fmla="*/ f3 1 69"/>
                <a:gd name="f33" fmla="*/ f4 1 30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69"/>
                <a:gd name="f42" fmla="*/ f38 1 30"/>
                <a:gd name="f43" fmla="*/ 0 f39 1"/>
                <a:gd name="f44" fmla="*/ 0 f38 1"/>
                <a:gd name="f45" fmla="*/ 5 f39 1"/>
                <a:gd name="f46" fmla="*/ 3 f38 1"/>
                <a:gd name="f47" fmla="*/ 36 f39 1"/>
                <a:gd name="f48" fmla="*/ 4 f38 1"/>
                <a:gd name="f49" fmla="*/ 53 f39 1"/>
                <a:gd name="f50" fmla="*/ 7 f38 1"/>
                <a:gd name="f51" fmla="*/ 69 f39 1"/>
                <a:gd name="f52" fmla="*/ 2 f38 1"/>
                <a:gd name="f53" fmla="*/ 18 f39 1"/>
                <a:gd name="f54" fmla="*/ 30 f38 1"/>
                <a:gd name="f55" fmla="+- f40 0 f1"/>
                <a:gd name="f56" fmla="*/ f43 1 69"/>
                <a:gd name="f57" fmla="*/ f44 1 30"/>
                <a:gd name="f58" fmla="*/ f45 1 69"/>
                <a:gd name="f59" fmla="*/ f46 1 30"/>
                <a:gd name="f60" fmla="*/ f47 1 69"/>
                <a:gd name="f61" fmla="*/ f48 1 30"/>
                <a:gd name="f62" fmla="*/ f49 1 69"/>
                <a:gd name="f63" fmla="*/ f50 1 30"/>
                <a:gd name="f64" fmla="*/ f51 1 69"/>
                <a:gd name="f65" fmla="*/ f52 1 30"/>
                <a:gd name="f66" fmla="*/ f53 1 69"/>
                <a:gd name="f67" fmla="*/ f54 1 30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69" h="30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4"/>
                    <a:pt x="f16" y="f10"/>
                  </a:cubicBezTo>
                  <a:cubicBezTo>
                    <a:pt x="f17" y="f11"/>
                    <a:pt x="f18" y="f19"/>
                    <a:pt x="f20" y="f19"/>
                  </a:cubicBezTo>
                  <a:cubicBezTo>
                    <a:pt x="f21" y="f22"/>
                    <a:pt x="f23" y="f12"/>
                    <a:pt x="f6" y="f8"/>
                  </a:cubicBezTo>
                  <a:cubicBezTo>
                    <a:pt x="f24" y="f25"/>
                    <a:pt x="f26" y="f27"/>
                    <a:pt x="f28" y="f7"/>
                  </a:cubicBezTo>
                  <a:cubicBezTo>
                    <a:pt x="f29" y="f30"/>
                    <a:pt x="f22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70F2464-FCE1-4F92-B77C-9FED0A984356}"/>
                </a:ext>
              </a:extLst>
            </p:cNvPr>
            <p:cNvSpPr/>
            <p:nvPr/>
          </p:nvSpPr>
          <p:spPr>
            <a:xfrm>
              <a:off x="1089022" y="3460747"/>
              <a:ext cx="488947" cy="2968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0"/>
                <a:gd name="f8" fmla="val 36"/>
                <a:gd name="f9" fmla="val 43"/>
                <a:gd name="f10" fmla="val 13"/>
                <a:gd name="f11" fmla="val 52"/>
                <a:gd name="f12" fmla="val 23"/>
                <a:gd name="f13" fmla="val 28"/>
                <a:gd name="f14" fmla="val 64"/>
                <a:gd name="f15" fmla="val 32"/>
                <a:gd name="f16" fmla="val 62"/>
                <a:gd name="f17" fmla="val 37"/>
                <a:gd name="f18" fmla="val 61"/>
                <a:gd name="f19" fmla="val 33"/>
                <a:gd name="f20" fmla="val 26"/>
                <a:gd name="f21" fmla="val 34"/>
                <a:gd name="f22" fmla="val 20"/>
                <a:gd name="f23" fmla="val 12"/>
                <a:gd name="f24" fmla="val 9"/>
                <a:gd name="f25" fmla="val 17"/>
                <a:gd name="f26" fmla="val 10"/>
                <a:gd name="f27" fmla="val 8"/>
                <a:gd name="f28" fmla="val 4"/>
                <a:gd name="f29" fmla="+- 0 0 -90"/>
                <a:gd name="f30" fmla="*/ f3 1 66"/>
                <a:gd name="f31" fmla="*/ f4 1 4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6"/>
                <a:gd name="f40" fmla="*/ f36 1 40"/>
                <a:gd name="f41" fmla="*/ 36 f37 1"/>
                <a:gd name="f42" fmla="*/ 0 f36 1"/>
                <a:gd name="f43" fmla="*/ 66 f37 1"/>
                <a:gd name="f44" fmla="*/ 28 f36 1"/>
                <a:gd name="f45" fmla="*/ 61 f37 1"/>
                <a:gd name="f46" fmla="*/ 40 f36 1"/>
                <a:gd name="f47" fmla="*/ 34 f37 1"/>
                <a:gd name="f48" fmla="*/ 20 f36 1"/>
                <a:gd name="f49" fmla="*/ 0 f37 1"/>
                <a:gd name="f50" fmla="*/ 17 f36 1"/>
                <a:gd name="f51" fmla="+- f38 0 f1"/>
                <a:gd name="f52" fmla="*/ f41 1 66"/>
                <a:gd name="f53" fmla="*/ f42 1 40"/>
                <a:gd name="f54" fmla="*/ f43 1 66"/>
                <a:gd name="f55" fmla="*/ f44 1 40"/>
                <a:gd name="f56" fmla="*/ f45 1 66"/>
                <a:gd name="f57" fmla="*/ f46 1 40"/>
                <a:gd name="f58" fmla="*/ f47 1 66"/>
                <a:gd name="f59" fmla="*/ f48 1 40"/>
                <a:gd name="f60" fmla="*/ f49 1 66"/>
                <a:gd name="f61" fmla="*/ f50 1 4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66" h="40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1" y="f19"/>
                    <a:pt x="f9" y="f20"/>
                    <a:pt x="f21" y="f22"/>
                  </a:cubicBezTo>
                  <a:cubicBezTo>
                    <a:pt x="f12" y="f23"/>
                    <a:pt x="f23" y="f24"/>
                    <a:pt x="f5" y="f25"/>
                  </a:cubicBezTo>
                  <a:cubicBezTo>
                    <a:pt x="f26" y="f27"/>
                    <a:pt x="f12" y="f2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F6331B3-1F41-4B2E-9C79-44C464BB139B}"/>
                </a:ext>
              </a:extLst>
            </p:cNvPr>
            <p:cNvSpPr/>
            <p:nvPr/>
          </p:nvSpPr>
          <p:spPr>
            <a:xfrm>
              <a:off x="1169983" y="3765554"/>
              <a:ext cx="193679" cy="2825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8"/>
                <a:gd name="f8" fmla="val 13"/>
                <a:gd name="f9" fmla="val 14"/>
                <a:gd name="f10" fmla="val 1"/>
                <a:gd name="f11" fmla="val 21"/>
                <a:gd name="f12" fmla="val 6"/>
                <a:gd name="f13" fmla="val 11"/>
                <a:gd name="f14" fmla="val 19"/>
                <a:gd name="f15" fmla="val 24"/>
                <a:gd name="f16" fmla="val 20"/>
                <a:gd name="f17" fmla="val 29"/>
                <a:gd name="f18" fmla="val 34"/>
                <a:gd name="f19" fmla="val 37"/>
                <a:gd name="f20" fmla="val 16"/>
                <a:gd name="f21" fmla="val 7"/>
                <a:gd name="f22" fmla="val 2"/>
                <a:gd name="f23" fmla="val 33"/>
                <a:gd name="f24" fmla="val 10"/>
                <a:gd name="f25" fmla="+- 0 0 -90"/>
                <a:gd name="f26" fmla="*/ f3 1 26"/>
                <a:gd name="f27" fmla="*/ f4 1 3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6"/>
                <a:gd name="f36" fmla="*/ f32 1 38"/>
                <a:gd name="f37" fmla="*/ 13 f33 1"/>
                <a:gd name="f38" fmla="*/ 0 f32 1"/>
                <a:gd name="f39" fmla="*/ 14 f33 1"/>
                <a:gd name="f40" fmla="*/ 1 f32 1"/>
                <a:gd name="f41" fmla="*/ 21 f33 1"/>
                <a:gd name="f42" fmla="*/ 21 f32 1"/>
                <a:gd name="f43" fmla="*/ 20 f33 1"/>
                <a:gd name="f44" fmla="*/ 34 f32 1"/>
                <a:gd name="f45" fmla="*/ 16 f33 1"/>
                <a:gd name="f46" fmla="*/ 38 f32 1"/>
                <a:gd name="f47" fmla="*/ 2 f33 1"/>
                <a:gd name="f48" fmla="*/ 37 f32 1"/>
                <a:gd name="f49" fmla="*/ 0 f33 1"/>
                <a:gd name="f50" fmla="*/ 33 f32 1"/>
                <a:gd name="f51" fmla="+- f34 0 f1"/>
                <a:gd name="f52" fmla="*/ f37 1 26"/>
                <a:gd name="f53" fmla="*/ f38 1 38"/>
                <a:gd name="f54" fmla="*/ f39 1 26"/>
                <a:gd name="f55" fmla="*/ f40 1 38"/>
                <a:gd name="f56" fmla="*/ f41 1 26"/>
                <a:gd name="f57" fmla="*/ f42 1 38"/>
                <a:gd name="f58" fmla="*/ f43 1 26"/>
                <a:gd name="f59" fmla="*/ f44 1 38"/>
                <a:gd name="f60" fmla="*/ f45 1 26"/>
                <a:gd name="f61" fmla="*/ f46 1 38"/>
                <a:gd name="f62" fmla="*/ f47 1 26"/>
                <a:gd name="f63" fmla="*/ f48 1 38"/>
                <a:gd name="f64" fmla="*/ f49 1 26"/>
                <a:gd name="f65" fmla="*/ f50 1 38"/>
                <a:gd name="f66" fmla="*/ 0 1 f35"/>
                <a:gd name="f67" fmla="*/ f29 1 f35"/>
                <a:gd name="f68" fmla="*/ 0 1 f36"/>
                <a:gd name="f69" fmla="*/ f30 1 f36"/>
                <a:gd name="f70" fmla="*/ f52 1 f35"/>
                <a:gd name="f71" fmla="*/ f53 1 f36"/>
                <a:gd name="f72" fmla="*/ f54 1 f35"/>
                <a:gd name="f73" fmla="*/ f55 1 f36"/>
                <a:gd name="f74" fmla="*/ f56 1 f35"/>
                <a:gd name="f75" fmla="*/ f57 1 f36"/>
                <a:gd name="f76" fmla="*/ f58 1 f35"/>
                <a:gd name="f77" fmla="*/ f59 1 f36"/>
                <a:gd name="f78" fmla="*/ f60 1 f35"/>
                <a:gd name="f79" fmla="*/ f61 1 f36"/>
                <a:gd name="f80" fmla="*/ f62 1 f35"/>
                <a:gd name="f81" fmla="*/ f63 1 f36"/>
                <a:gd name="f82" fmla="*/ f64 1 f35"/>
                <a:gd name="f83" fmla="*/ f65 1 f36"/>
                <a:gd name="f84" fmla="*/ f66 f26 1"/>
                <a:gd name="f85" fmla="*/ f67 f26 1"/>
                <a:gd name="f86" fmla="*/ f69 f27 1"/>
                <a:gd name="f87" fmla="*/ f68 f27 1"/>
                <a:gd name="f88" fmla="*/ f70 f26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7 1"/>
                <a:gd name="f98" fmla="*/ f80 f26 1"/>
                <a:gd name="f99" fmla="*/ f81 f27 1"/>
                <a:gd name="f100" fmla="*/ f82 f26 1"/>
                <a:gd name="f101" fmla="*/ f83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6" y="f97"/>
                </a:cxn>
                <a:cxn ang="f51">
                  <a:pos x="f98" y="f99"/>
                </a:cxn>
                <a:cxn ang="f51">
                  <a:pos x="f100" y="f101"/>
                </a:cxn>
                <a:cxn ang="f51">
                  <a:pos x="f88" y="f89"/>
                </a:cxn>
              </a:cxnLst>
              <a:rect l="f84" t="f87" r="f85" b="f86"/>
              <a:pathLst>
                <a:path w="26" h="38">
                  <a:moveTo>
                    <a:pt x="f8" y="f5"/>
                  </a:moveTo>
                  <a:cubicBezTo>
                    <a:pt x="f8" y="f5"/>
                    <a:pt x="f9" y="f5"/>
                    <a:pt x="f9" y="f10"/>
                  </a:cubicBezTo>
                  <a:cubicBezTo>
                    <a:pt x="f11" y="f12"/>
                    <a:pt x="f6" y="f13"/>
                    <a:pt x="f11" y="f11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14" y="f7"/>
                    <a:pt x="f20" y="f7"/>
                  </a:cubicBezTo>
                  <a:cubicBezTo>
                    <a:pt x="f13" y="f7"/>
                    <a:pt x="f21" y="f7"/>
                    <a:pt x="f22" y="f19"/>
                  </a:cubicBezTo>
                  <a:cubicBezTo>
                    <a:pt x="f22" y="f19"/>
                    <a:pt x="f5" y="f18"/>
                    <a:pt x="f5" y="f23"/>
                  </a:cubicBezTo>
                  <a:cubicBezTo>
                    <a:pt x="f10" y="f11"/>
                    <a:pt x="f12" y="f24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38A5B98-5B5E-4F5C-A438-518F8C5FA3D1}"/>
                </a:ext>
              </a:extLst>
            </p:cNvPr>
            <p:cNvSpPr/>
            <p:nvPr/>
          </p:nvSpPr>
          <p:spPr>
            <a:xfrm>
              <a:off x="1660522" y="3890964"/>
              <a:ext cx="215898" cy="357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8"/>
                <a:gd name="f8" fmla="val 20"/>
                <a:gd name="f9" fmla="val 24"/>
                <a:gd name="f10" fmla="val 3"/>
                <a:gd name="f11" fmla="val 26"/>
                <a:gd name="f12" fmla="val 4"/>
                <a:gd name="f13" fmla="val 6"/>
                <a:gd name="f14" fmla="val 21"/>
                <a:gd name="f15" fmla="val 18"/>
                <a:gd name="f16" fmla="val 17"/>
                <a:gd name="f17" fmla="val 32"/>
                <a:gd name="f18" fmla="val 16"/>
                <a:gd name="f19" fmla="val 46"/>
                <a:gd name="f20" fmla="val 9"/>
                <a:gd name="f21" fmla="val 38"/>
                <a:gd name="f22" fmla="val 13"/>
                <a:gd name="f23" fmla="+- 0 0 -90"/>
                <a:gd name="f24" fmla="*/ f3 1 29"/>
                <a:gd name="f25" fmla="*/ f4 1 4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9"/>
                <a:gd name="f34" fmla="*/ f30 1 48"/>
                <a:gd name="f35" fmla="*/ 20 f31 1"/>
                <a:gd name="f36" fmla="*/ 0 f30 1"/>
                <a:gd name="f37" fmla="*/ 29 f31 1"/>
                <a:gd name="f38" fmla="*/ 6 f30 1"/>
                <a:gd name="f39" fmla="*/ 16 f31 1"/>
                <a:gd name="f40" fmla="*/ 46 f30 1"/>
                <a:gd name="f41" fmla="*/ 0 f31 1"/>
                <a:gd name="f42" fmla="*/ 38 f30 1"/>
                <a:gd name="f43" fmla="+- f32 0 f1"/>
                <a:gd name="f44" fmla="*/ f35 1 29"/>
                <a:gd name="f45" fmla="*/ f36 1 48"/>
                <a:gd name="f46" fmla="*/ f37 1 29"/>
                <a:gd name="f47" fmla="*/ f38 1 48"/>
                <a:gd name="f48" fmla="*/ f39 1 29"/>
                <a:gd name="f49" fmla="*/ f40 1 48"/>
                <a:gd name="f50" fmla="*/ f41 1 29"/>
                <a:gd name="f51" fmla="*/ f42 1 48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9" h="4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7"/>
                    <a:pt x="f20" y="f7"/>
                    <a:pt x="f5" y="f21"/>
                  </a:cubicBezTo>
                  <a:cubicBezTo>
                    <a:pt x="f13" y="f11"/>
                    <a:pt x="f22" y="f2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78DEC97-4887-46F1-91B6-052CBE30D300}"/>
                </a:ext>
              </a:extLst>
            </p:cNvPr>
            <p:cNvSpPr/>
            <p:nvPr/>
          </p:nvSpPr>
          <p:spPr>
            <a:xfrm>
              <a:off x="1066803" y="3668709"/>
              <a:ext cx="185742" cy="341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46"/>
                <a:gd name="f8" fmla="val 10"/>
                <a:gd name="f9" fmla="val 16"/>
                <a:gd name="f10" fmla="val 21"/>
                <a:gd name="f11" fmla="val 13"/>
                <a:gd name="f12" fmla="val 33"/>
                <a:gd name="f13" fmla="val 2"/>
                <a:gd name="f14" fmla="val 41"/>
                <a:gd name="f15" fmla="val 37"/>
                <a:gd name="f16" fmla="val 1"/>
                <a:gd name="f17" fmla="val 28"/>
                <a:gd name="f18" fmla="val 4"/>
                <a:gd name="f19" fmla="val 19"/>
                <a:gd name="f20" fmla="val 7"/>
                <a:gd name="f21" fmla="val 20"/>
                <a:gd name="f22" fmla="+- 0 0 -90"/>
                <a:gd name="f23" fmla="*/ f3 1 25"/>
                <a:gd name="f24" fmla="*/ f4 1 4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5"/>
                <a:gd name="f33" fmla="*/ f29 1 46"/>
                <a:gd name="f34" fmla="*/ 25 f30 1"/>
                <a:gd name="f35" fmla="*/ 10 f29 1"/>
                <a:gd name="f36" fmla="*/ 10 f30 1"/>
                <a:gd name="f37" fmla="*/ 46 f29 1"/>
                <a:gd name="f38" fmla="*/ 1 f30 1"/>
                <a:gd name="f39" fmla="*/ 28 f29 1"/>
                <a:gd name="f40" fmla="*/ 0 f29 1"/>
                <a:gd name="f41" fmla="+- f31 0 f1"/>
                <a:gd name="f42" fmla="*/ f34 1 25"/>
                <a:gd name="f43" fmla="*/ f35 1 46"/>
                <a:gd name="f44" fmla="*/ f36 1 25"/>
                <a:gd name="f45" fmla="*/ f37 1 46"/>
                <a:gd name="f46" fmla="*/ f38 1 25"/>
                <a:gd name="f47" fmla="*/ f39 1 46"/>
                <a:gd name="f48" fmla="*/ f40 1 46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6" y="f70"/>
                </a:cxn>
                <a:cxn ang="f41">
                  <a:pos x="f64" y="f65"/>
                </a:cxn>
              </a:cxnLst>
              <a:rect l="f60" t="f63" r="f61" b="f62"/>
              <a:pathLst>
                <a:path w="25" h="46">
                  <a:moveTo>
                    <a:pt x="f6" y="f8"/>
                  </a:moveTo>
                  <a:cubicBezTo>
                    <a:pt x="f9" y="f10"/>
                    <a:pt x="f11" y="f12"/>
                    <a:pt x="f8" y="f7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8"/>
                    <a:pt x="f8" y="f5"/>
                  </a:cubicBezTo>
                  <a:cubicBezTo>
                    <a:pt x="f9" y="f18"/>
                    <a:pt x="f21" y="f20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9F148AB-38AA-4E2B-846A-326B5EEEAF4A}"/>
                </a:ext>
              </a:extLst>
            </p:cNvPr>
            <p:cNvSpPr/>
            <p:nvPr/>
          </p:nvSpPr>
          <p:spPr>
            <a:xfrm>
              <a:off x="1801816" y="3951286"/>
              <a:ext cx="155576" cy="2905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9"/>
                <a:gd name="f8" fmla="val 12"/>
                <a:gd name="f9" fmla="val 16"/>
                <a:gd name="f10" fmla="val 3"/>
                <a:gd name="f11" fmla="val 19"/>
                <a:gd name="f12" fmla="val 6"/>
                <a:gd name="f13" fmla="val 8"/>
                <a:gd name="f14" fmla="val 18"/>
                <a:gd name="f15" fmla="val 26"/>
                <a:gd name="f16" fmla="val 13"/>
                <a:gd name="f17" fmla="val 34"/>
                <a:gd name="f18" fmla="val 37"/>
                <a:gd name="f19" fmla="val 1"/>
                <a:gd name="f20" fmla="val 25"/>
                <a:gd name="f21" fmla="+- 0 0 -90"/>
                <a:gd name="f22" fmla="*/ f3 1 21"/>
                <a:gd name="f23" fmla="*/ f4 1 3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1"/>
                <a:gd name="f32" fmla="*/ f28 1 39"/>
                <a:gd name="f33" fmla="*/ 12 f29 1"/>
                <a:gd name="f34" fmla="*/ 0 f28 1"/>
                <a:gd name="f35" fmla="*/ 21 f29 1"/>
                <a:gd name="f36" fmla="*/ 8 f28 1"/>
                <a:gd name="f37" fmla="*/ 13 f29 1"/>
                <a:gd name="f38" fmla="*/ 34 f28 1"/>
                <a:gd name="f39" fmla="*/ 8 f29 1"/>
                <a:gd name="f40" fmla="*/ 39 f28 1"/>
                <a:gd name="f41" fmla="*/ 0 f29 1"/>
                <a:gd name="f42" fmla="+- f30 0 f1"/>
                <a:gd name="f43" fmla="*/ f33 1 21"/>
                <a:gd name="f44" fmla="*/ f34 1 39"/>
                <a:gd name="f45" fmla="*/ f35 1 21"/>
                <a:gd name="f46" fmla="*/ f36 1 39"/>
                <a:gd name="f47" fmla="*/ f37 1 21"/>
                <a:gd name="f48" fmla="*/ f38 1 39"/>
                <a:gd name="f49" fmla="*/ f39 1 21"/>
                <a:gd name="f50" fmla="*/ f40 1 39"/>
                <a:gd name="f51" fmla="*/ f41 1 21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2"/>
                <a:gd name="f64" fmla="*/ f51 1 f31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3 1"/>
                <a:gd name="f77" fmla="*/ f6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6"/>
                </a:cxn>
                <a:cxn ang="f42">
                  <a:pos x="f69" y="f70"/>
                </a:cxn>
              </a:cxnLst>
              <a:rect l="f65" t="f68" r="f66" b="f67"/>
              <a:pathLst>
                <a:path w="21" h="3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4"/>
                    <a:pt x="f9" y="f15"/>
                    <a:pt x="f16" y="f17"/>
                  </a:cubicBezTo>
                  <a:cubicBezTo>
                    <a:pt x="f16" y="f18"/>
                    <a:pt x="f8" y="f7"/>
                    <a:pt x="f13" y="f7"/>
                  </a:cubicBezTo>
                  <a:cubicBezTo>
                    <a:pt x="f12" y="f7"/>
                    <a:pt x="f10" y="f7"/>
                    <a:pt x="f5" y="f7"/>
                  </a:cubicBezTo>
                  <a:cubicBezTo>
                    <a:pt x="f19" y="f20"/>
                    <a:pt x="f12" y="f16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7F68D0E-8F15-46B5-8969-7502BFCC1303}"/>
                </a:ext>
              </a:extLst>
            </p:cNvPr>
            <p:cNvSpPr/>
            <p:nvPr/>
          </p:nvSpPr>
          <p:spPr>
            <a:xfrm>
              <a:off x="1935163" y="3943349"/>
              <a:ext cx="319089" cy="215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29"/>
                <a:gd name="f8" fmla="val 2"/>
                <a:gd name="f9" fmla="val 9"/>
                <a:gd name="f10" fmla="val 18"/>
                <a:gd name="f11" fmla="val 26"/>
                <a:gd name="f12" fmla="val 5"/>
                <a:gd name="f13" fmla="val 36"/>
                <a:gd name="f14" fmla="val 8"/>
                <a:gd name="f15" fmla="val 38"/>
                <a:gd name="f16" fmla="val 17"/>
                <a:gd name="f17" fmla="val 25"/>
                <a:gd name="f18" fmla="val 41"/>
                <a:gd name="f19" fmla="val 27"/>
                <a:gd name="f20" fmla="val 39"/>
                <a:gd name="f21" fmla="val 28"/>
                <a:gd name="f22" fmla="val 31"/>
                <a:gd name="f23" fmla="val 19"/>
                <a:gd name="f24" fmla="val 22"/>
                <a:gd name="f25" fmla="val 13"/>
                <a:gd name="f26" fmla="val 11"/>
                <a:gd name="f27" fmla="val 6"/>
                <a:gd name="f28" fmla="val 10"/>
                <a:gd name="f29" fmla="val 3"/>
                <a:gd name="f30" fmla="+- 0 0 -90"/>
                <a:gd name="f31" fmla="*/ f3 1 43"/>
                <a:gd name="f32" fmla="*/ f4 1 29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43"/>
                <a:gd name="f41" fmla="*/ f37 1 29"/>
                <a:gd name="f42" fmla="*/ 0 f38 1"/>
                <a:gd name="f43" fmla="*/ 2 f37 1"/>
                <a:gd name="f44" fmla="*/ 26 f38 1"/>
                <a:gd name="f45" fmla="*/ 5 f37 1"/>
                <a:gd name="f46" fmla="*/ 43 f38 1"/>
                <a:gd name="f47" fmla="*/ 25 f37 1"/>
                <a:gd name="f48" fmla="*/ 38 f38 1"/>
                <a:gd name="f49" fmla="*/ 29 f37 1"/>
                <a:gd name="f50" fmla="*/ 11 f38 1"/>
                <a:gd name="f51" fmla="*/ 11 f37 1"/>
                <a:gd name="f52" fmla="+- f39 0 f1"/>
                <a:gd name="f53" fmla="*/ f42 1 43"/>
                <a:gd name="f54" fmla="*/ f43 1 29"/>
                <a:gd name="f55" fmla="*/ f44 1 43"/>
                <a:gd name="f56" fmla="*/ f45 1 29"/>
                <a:gd name="f57" fmla="*/ f46 1 43"/>
                <a:gd name="f58" fmla="*/ f47 1 29"/>
                <a:gd name="f59" fmla="*/ f48 1 43"/>
                <a:gd name="f60" fmla="*/ f49 1 29"/>
                <a:gd name="f61" fmla="*/ f50 1 43"/>
                <a:gd name="f62" fmla="*/ f51 1 29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43" h="29">
                  <a:moveTo>
                    <a:pt x="f5" y="f8"/>
                  </a:moveTo>
                  <a:cubicBezTo>
                    <a:pt x="f9" y="f5"/>
                    <a:pt x="f10" y="f8"/>
                    <a:pt x="f11" y="f12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15" y="f7"/>
                  </a:cubicBezTo>
                  <a:cubicBezTo>
                    <a:pt x="f22" y="f23"/>
                    <a:pt x="f24" y="f25"/>
                    <a:pt x="f26" y="f26"/>
                  </a:cubicBezTo>
                  <a:cubicBezTo>
                    <a:pt x="f27" y="f28"/>
                    <a:pt x="f29" y="f1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3E553366-A12C-4C6A-9FE6-2DEDA435442E}"/>
                </a:ext>
              </a:extLst>
            </p:cNvPr>
            <p:cNvSpPr/>
            <p:nvPr/>
          </p:nvSpPr>
          <p:spPr>
            <a:xfrm>
              <a:off x="1593854" y="3846515"/>
              <a:ext cx="200025" cy="312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2"/>
                <a:gd name="f8" fmla="val 5"/>
                <a:gd name="f9" fmla="val 23"/>
                <a:gd name="f10" fmla="val 11"/>
                <a:gd name="f11" fmla="val 19"/>
                <a:gd name="f12" fmla="val 17"/>
                <a:gd name="f13" fmla="val 15"/>
                <a:gd name="f14" fmla="val 12"/>
                <a:gd name="f15" fmla="val 29"/>
                <a:gd name="f16" fmla="val 10"/>
                <a:gd name="f17" fmla="val 36"/>
                <a:gd name="f18" fmla="val 7"/>
                <a:gd name="f19" fmla="val 37"/>
                <a:gd name="f20" fmla="val 35"/>
                <a:gd name="f21" fmla="val 3"/>
                <a:gd name="f22" fmla="val 28"/>
                <a:gd name="f23" fmla="val 6"/>
                <a:gd name="f24" fmla="val 20"/>
                <a:gd name="f25" fmla="val 9"/>
                <a:gd name="f26" fmla="val 13"/>
                <a:gd name="f27" fmla="val 16"/>
                <a:gd name="f28" fmla="+- 0 0 -90"/>
                <a:gd name="f29" fmla="*/ f3 1 27"/>
                <a:gd name="f30" fmla="*/ f4 1 4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7"/>
                <a:gd name="f39" fmla="*/ f35 1 42"/>
                <a:gd name="f40" fmla="*/ 27 f36 1"/>
                <a:gd name="f41" fmla="*/ 5 f35 1"/>
                <a:gd name="f42" fmla="*/ 15 f36 1"/>
                <a:gd name="f43" fmla="*/ 23 f35 1"/>
                <a:gd name="f44" fmla="*/ 7 f36 1"/>
                <a:gd name="f45" fmla="*/ 42 f35 1"/>
                <a:gd name="f46" fmla="*/ 3 f36 1"/>
                <a:gd name="f47" fmla="*/ 28 f35 1"/>
                <a:gd name="f48" fmla="*/ 13 f36 1"/>
                <a:gd name="f49" fmla="*/ 6 f35 1"/>
                <a:gd name="f50" fmla="+- f37 0 f1"/>
                <a:gd name="f51" fmla="*/ f40 1 27"/>
                <a:gd name="f52" fmla="*/ f41 1 42"/>
                <a:gd name="f53" fmla="*/ f42 1 27"/>
                <a:gd name="f54" fmla="*/ f43 1 42"/>
                <a:gd name="f55" fmla="*/ f44 1 27"/>
                <a:gd name="f56" fmla="*/ f45 1 42"/>
                <a:gd name="f57" fmla="*/ f46 1 27"/>
                <a:gd name="f58" fmla="*/ f47 1 42"/>
                <a:gd name="f59" fmla="*/ f48 1 27"/>
                <a:gd name="f60" fmla="*/ f49 1 42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27" h="42">
                  <a:moveTo>
                    <a:pt x="f6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5" y="f19"/>
                    <a:pt x="f5" y="f20"/>
                    <a:pt x="f21" y="f22"/>
                  </a:cubicBezTo>
                  <a:cubicBezTo>
                    <a:pt x="f23" y="f24"/>
                    <a:pt x="f25" y="f26"/>
                    <a:pt x="f26" y="f23"/>
                  </a:cubicBezTo>
                  <a:cubicBezTo>
                    <a:pt x="f27" y="f5"/>
                    <a:pt x="f24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BC4A2820-CD82-4F66-8766-2863ADE21E47}"/>
                </a:ext>
              </a:extLst>
            </p:cNvPr>
            <p:cNvSpPr/>
            <p:nvPr/>
          </p:nvSpPr>
          <p:spPr>
            <a:xfrm>
              <a:off x="1816098" y="3810003"/>
              <a:ext cx="349245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3"/>
                <a:gd name="f8" fmla="val 36"/>
                <a:gd name="f9" fmla="val 16"/>
                <a:gd name="f10" fmla="val 25"/>
                <a:gd name="f11" fmla="val 15"/>
                <a:gd name="f12" fmla="val 14"/>
                <a:gd name="f13" fmla="val 10"/>
                <a:gd name="f14" fmla="val 5"/>
                <a:gd name="f15" fmla="val 12"/>
                <a:gd name="f16" fmla="val 9"/>
                <a:gd name="f17" fmla="val 3"/>
                <a:gd name="f18" fmla="+- 0 0 -90"/>
                <a:gd name="f19" fmla="*/ f3 1 47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7"/>
                <a:gd name="f29" fmla="*/ f25 1 23"/>
                <a:gd name="f30" fmla="*/ 47 f26 1"/>
                <a:gd name="f31" fmla="*/ 23 f25 1"/>
                <a:gd name="f32" fmla="*/ 14 f26 1"/>
                <a:gd name="f33" fmla="*/ 15 f25 1"/>
                <a:gd name="f34" fmla="*/ 0 f26 1"/>
                <a:gd name="f35" fmla="*/ 9 f25 1"/>
                <a:gd name="f36" fmla="+- f27 0 f1"/>
                <a:gd name="f37" fmla="*/ f30 1 47"/>
                <a:gd name="f38" fmla="*/ f31 1 23"/>
                <a:gd name="f39" fmla="*/ f32 1 47"/>
                <a:gd name="f40" fmla="*/ f33 1 23"/>
                <a:gd name="f41" fmla="*/ f34 1 47"/>
                <a:gd name="f42" fmla="*/ f35 1 23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47" h="23">
                  <a:moveTo>
                    <a:pt x="f6" y="f7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9"/>
                    <a:pt x="f14" y="f15"/>
                    <a:pt x="f5" y="f16"/>
                  </a:cubicBezTo>
                  <a:cubicBezTo>
                    <a:pt x="f12" y="f5"/>
                    <a:pt x="f8" y="f1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AD72CD3-6CD8-44C4-B694-0DE7BABDB0C6}"/>
                </a:ext>
              </a:extLst>
            </p:cNvPr>
            <p:cNvSpPr/>
            <p:nvPr/>
          </p:nvSpPr>
          <p:spPr>
            <a:xfrm>
              <a:off x="1177920" y="3616323"/>
              <a:ext cx="296859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9"/>
                <a:gd name="f8" fmla="val 6"/>
                <a:gd name="f9" fmla="val 15"/>
                <a:gd name="f10" fmla="val 31"/>
                <a:gd name="f11" fmla="val 5"/>
                <a:gd name="f12" fmla="val 17"/>
                <a:gd name="f13" fmla="val 35"/>
                <a:gd name="f14" fmla="val 30"/>
                <a:gd name="f15" fmla="val 16"/>
                <a:gd name="f16" fmla="val 26"/>
                <a:gd name="f17" fmla="val 25"/>
                <a:gd name="f18" fmla="val 23"/>
                <a:gd name="f19" fmla="val 22"/>
                <a:gd name="f20" fmla="val 13"/>
                <a:gd name="f21" fmla="val 7"/>
                <a:gd name="f22" fmla="val 11"/>
                <a:gd name="f23" fmla="+- 0 0 -90"/>
                <a:gd name="f24" fmla="*/ f3 1 40"/>
                <a:gd name="f25" fmla="*/ f4 1 19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19"/>
                <a:gd name="f35" fmla="*/ 0 f31 1"/>
                <a:gd name="f36" fmla="*/ 6 f30 1"/>
                <a:gd name="f37" fmla="*/ 40 f31 1"/>
                <a:gd name="f38" fmla="*/ 17 f30 1"/>
                <a:gd name="f39" fmla="*/ 26 f31 1"/>
                <a:gd name="f40" fmla="*/ 16 f30 1"/>
                <a:gd name="f41" fmla="*/ 22 f31 1"/>
                <a:gd name="f42" fmla="+- f32 0 f1"/>
                <a:gd name="f43" fmla="*/ f35 1 40"/>
                <a:gd name="f44" fmla="*/ f36 1 19"/>
                <a:gd name="f45" fmla="*/ f37 1 40"/>
                <a:gd name="f46" fmla="*/ f38 1 19"/>
                <a:gd name="f47" fmla="*/ f39 1 40"/>
                <a:gd name="f48" fmla="*/ f40 1 19"/>
                <a:gd name="f49" fmla="*/ f41 1 40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0"/>
                </a:cxn>
                <a:cxn ang="f42">
                  <a:pos x="f65" y="f66"/>
                </a:cxn>
              </a:cxnLst>
              <a:rect l="f61" t="f64" r="f62" b="f63"/>
              <a:pathLst>
                <a:path w="40" h="19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12"/>
                    <a:pt x="f14" y="f15"/>
                    <a:pt x="f16" y="f15"/>
                  </a:cubicBezTo>
                  <a:cubicBezTo>
                    <a:pt x="f17" y="f15"/>
                    <a:pt x="f18" y="f9"/>
                    <a:pt x="f19" y="f15"/>
                  </a:cubicBezTo>
                  <a:cubicBezTo>
                    <a:pt x="f20" y="f7"/>
                    <a:pt x="f21" y="f2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9AB7B396-3E91-47A1-97AC-86B94246691F}"/>
                </a:ext>
              </a:extLst>
            </p:cNvPr>
            <p:cNvSpPr/>
            <p:nvPr/>
          </p:nvSpPr>
          <p:spPr>
            <a:xfrm>
              <a:off x="1311277" y="3757617"/>
              <a:ext cx="282577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0"/>
                <a:gd name="f9" fmla="val 37"/>
                <a:gd name="f10" fmla="val 21"/>
                <a:gd name="f11" fmla="val 36"/>
                <a:gd name="f12" fmla="val 22"/>
                <a:gd name="f13" fmla="val 34"/>
                <a:gd name="f14" fmla="val 28"/>
                <a:gd name="f15" fmla="val 14"/>
                <a:gd name="f16" fmla="val 19"/>
                <a:gd name="f17" fmla="val 10"/>
                <a:gd name="f18" fmla="val 8"/>
                <a:gd name="f19" fmla="val 9"/>
                <a:gd name="f20" fmla="val 5"/>
                <a:gd name="f21" fmla="val 3"/>
                <a:gd name="f22" fmla="val 2"/>
                <a:gd name="f23" fmla="val 1"/>
                <a:gd name="f24" fmla="val 4"/>
                <a:gd name="f25" fmla="val 12"/>
                <a:gd name="f26" fmla="val 25"/>
                <a:gd name="f27" fmla="val 33"/>
                <a:gd name="f28" fmla="+- 0 0 -90"/>
                <a:gd name="f29" fmla="*/ f3 1 38"/>
                <a:gd name="f30" fmla="*/ f4 1 2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8"/>
                <a:gd name="f39" fmla="*/ f35 1 23"/>
                <a:gd name="f40" fmla="*/ 38 f36 1"/>
                <a:gd name="f41" fmla="*/ 20 f35 1"/>
                <a:gd name="f42" fmla="*/ 34 f36 1"/>
                <a:gd name="f43" fmla="*/ 23 f35 1"/>
                <a:gd name="f44" fmla="*/ 8 f36 1"/>
                <a:gd name="f45" fmla="*/ 9 f35 1"/>
                <a:gd name="f46" fmla="*/ 0 f36 1"/>
                <a:gd name="f47" fmla="*/ 2 f35 1"/>
                <a:gd name="f48" fmla="*/ 1 f35 1"/>
                <a:gd name="f49" fmla="*/ 12 f36 1"/>
                <a:gd name="f50" fmla="+- f37 0 f1"/>
                <a:gd name="f51" fmla="*/ f40 1 38"/>
                <a:gd name="f52" fmla="*/ f41 1 23"/>
                <a:gd name="f53" fmla="*/ f42 1 38"/>
                <a:gd name="f54" fmla="*/ f43 1 23"/>
                <a:gd name="f55" fmla="*/ f44 1 38"/>
                <a:gd name="f56" fmla="*/ f45 1 23"/>
                <a:gd name="f57" fmla="*/ f46 1 38"/>
                <a:gd name="f58" fmla="*/ f47 1 23"/>
                <a:gd name="f59" fmla="*/ f48 1 23"/>
                <a:gd name="f60" fmla="*/ f49 1 3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9"/>
                <a:gd name="f74" fmla="*/ f60 1 f38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30 1"/>
                <a:gd name="f88" fmla="*/ f74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5" y="f87"/>
                </a:cxn>
                <a:cxn ang="f50">
                  <a:pos x="f88" y="f87"/>
                </a:cxn>
                <a:cxn ang="f50">
                  <a:pos x="f79" y="f80"/>
                </a:cxn>
              </a:cxnLst>
              <a:rect l="f75" t="f78" r="f76" b="f77"/>
              <a:pathLst>
                <a:path w="38" h="23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8"/>
                    <a:pt x="f21" y="f20"/>
                    <a:pt x="f5" y="f22"/>
                  </a:cubicBezTo>
                  <a:cubicBezTo>
                    <a:pt x="f5" y="f22"/>
                    <a:pt x="f5" y="f23"/>
                    <a:pt x="f5" y="f23"/>
                  </a:cubicBezTo>
                  <a:cubicBezTo>
                    <a:pt x="f24" y="f23"/>
                    <a:pt x="f18" y="f23"/>
                    <a:pt x="f25" y="f23"/>
                  </a:cubicBezTo>
                  <a:cubicBezTo>
                    <a:pt x="f26" y="f5"/>
                    <a:pt x="f27" y="f1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18AABC69-9EED-4F0B-9A82-3E3A36D11607}"/>
                </a:ext>
              </a:extLst>
            </p:cNvPr>
            <p:cNvSpPr/>
            <p:nvPr/>
          </p:nvSpPr>
          <p:spPr>
            <a:xfrm>
              <a:off x="1904996" y="4033839"/>
              <a:ext cx="149220" cy="200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7"/>
                <a:gd name="f8" fmla="val 25"/>
                <a:gd name="f9" fmla="val 14"/>
                <a:gd name="f10" fmla="val 8"/>
                <a:gd name="f11" fmla="val 26"/>
                <a:gd name="f12" fmla="val 3"/>
                <a:gd name="f13" fmla="val 18"/>
                <a:gd name="f14" fmla="val 6"/>
                <a:gd name="f15" fmla="val 10"/>
                <a:gd name="f16" fmla="val 9"/>
                <a:gd name="f17" fmla="val 16"/>
                <a:gd name="f18" fmla="+- 0 0 -90"/>
                <a:gd name="f19" fmla="*/ f3 1 20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0"/>
                <a:gd name="f29" fmla="*/ f25 1 27"/>
                <a:gd name="f30" fmla="*/ 20 f26 1"/>
                <a:gd name="f31" fmla="*/ 25 f25 1"/>
                <a:gd name="f32" fmla="*/ 0 f26 1"/>
                <a:gd name="f33" fmla="*/ 27 f25 1"/>
                <a:gd name="f34" fmla="*/ 9 f26 1"/>
                <a:gd name="f35" fmla="*/ 0 f25 1"/>
                <a:gd name="f36" fmla="+- f27 0 f1"/>
                <a:gd name="f37" fmla="*/ f30 1 20"/>
                <a:gd name="f38" fmla="*/ f31 1 27"/>
                <a:gd name="f39" fmla="*/ f32 1 20"/>
                <a:gd name="f40" fmla="*/ f33 1 27"/>
                <a:gd name="f41" fmla="*/ f34 1 20"/>
                <a:gd name="f42" fmla="*/ f35 1 27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0" h="27">
                  <a:moveTo>
                    <a:pt x="f6" y="f8"/>
                  </a:moveTo>
                  <a:cubicBezTo>
                    <a:pt x="f9" y="f8"/>
                    <a:pt x="f10" y="f11"/>
                    <a:pt x="f5" y="f7"/>
                  </a:cubicBezTo>
                  <a:cubicBezTo>
                    <a:pt x="f12" y="f13"/>
                    <a:pt x="f14" y="f15"/>
                    <a:pt x="f16" y="f5"/>
                  </a:cubicBezTo>
                  <a:cubicBezTo>
                    <a:pt x="f17" y="f10"/>
                    <a:pt x="f13" y="f17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ACD9E31B-915C-4488-830E-692923B05E80}"/>
                </a:ext>
              </a:extLst>
            </p:cNvPr>
            <p:cNvSpPr/>
            <p:nvPr/>
          </p:nvSpPr>
          <p:spPr>
            <a:xfrm>
              <a:off x="1333496" y="4003672"/>
              <a:ext cx="260347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9"/>
                <a:gd name="f8" fmla="val 11"/>
                <a:gd name="f9" fmla="val 10"/>
                <a:gd name="f10" fmla="val 7"/>
                <a:gd name="f11" fmla="val 3"/>
                <a:gd name="f12" fmla="val 28"/>
                <a:gd name="f13" fmla="val 26"/>
                <a:gd name="f14" fmla="val 6"/>
                <a:gd name="f15" fmla="val 32"/>
                <a:gd name="f16" fmla="val 12"/>
                <a:gd name="f17" fmla="val 23"/>
                <a:gd name="f18" fmla="val 16"/>
                <a:gd name="f19" fmla="val 14"/>
                <a:gd name="f20" fmla="+- 0 0 -90"/>
                <a:gd name="f21" fmla="*/ f3 1 35"/>
                <a:gd name="f22" fmla="*/ f4 1 1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5"/>
                <a:gd name="f31" fmla="*/ f27 1 19"/>
                <a:gd name="f32" fmla="*/ 0 f28 1"/>
                <a:gd name="f33" fmla="*/ 11 f27 1"/>
                <a:gd name="f34" fmla="*/ 28 f28 1"/>
                <a:gd name="f35" fmla="*/ 0 f27 1"/>
                <a:gd name="f36" fmla="*/ 35 f28 1"/>
                <a:gd name="f37" fmla="*/ 19 f27 1"/>
                <a:gd name="f38" fmla="+- f29 0 f1"/>
                <a:gd name="f39" fmla="*/ f32 1 35"/>
                <a:gd name="f40" fmla="*/ f33 1 19"/>
                <a:gd name="f41" fmla="*/ f34 1 35"/>
                <a:gd name="f42" fmla="*/ f35 1 19"/>
                <a:gd name="f43" fmla="*/ f36 1 35"/>
                <a:gd name="f44" fmla="*/ f37 1 1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35" h="19">
                  <a:moveTo>
                    <a:pt x="f5" y="f8"/>
                  </a:moveTo>
                  <a:cubicBezTo>
                    <a:pt x="f9" y="f10"/>
                    <a:pt x="f7" y="f11"/>
                    <a:pt x="f12" y="f5"/>
                  </a:cubicBezTo>
                  <a:cubicBezTo>
                    <a:pt x="f13" y="f14"/>
                    <a:pt x="f15" y="f16"/>
                    <a:pt x="f6" y="f7"/>
                  </a:cubicBezTo>
                  <a:cubicBezTo>
                    <a:pt x="f17" y="f18"/>
                    <a:pt x="f16" y="f1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5FDAA13C-56B2-498B-8CDA-9AD9B801065F}"/>
                </a:ext>
              </a:extLst>
            </p:cNvPr>
            <p:cNvSpPr/>
            <p:nvPr/>
          </p:nvSpPr>
          <p:spPr>
            <a:xfrm>
              <a:off x="977895" y="3638553"/>
              <a:ext cx="139702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4"/>
                <a:gd name="f8" fmla="val 14"/>
                <a:gd name="f9" fmla="val 16"/>
                <a:gd name="f10" fmla="val 1"/>
                <a:gd name="f11" fmla="val 18"/>
                <a:gd name="f12" fmla="val 2"/>
                <a:gd name="f13" fmla="val 3"/>
                <a:gd name="f14" fmla="val 12"/>
                <a:gd name="f15" fmla="val 24"/>
                <a:gd name="f16" fmla="val 9"/>
                <a:gd name="f17" fmla="val 27"/>
                <a:gd name="f18" fmla="val 4"/>
                <a:gd name="f19" fmla="+- 0 0 -90"/>
                <a:gd name="f20" fmla="*/ f3 1 19"/>
                <a:gd name="f21" fmla="*/ f4 1 3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9"/>
                <a:gd name="f30" fmla="*/ f26 1 34"/>
                <a:gd name="f31" fmla="*/ 14 f27 1"/>
                <a:gd name="f32" fmla="*/ 0 f26 1"/>
                <a:gd name="f33" fmla="*/ 19 f27 1"/>
                <a:gd name="f34" fmla="*/ 3 f26 1"/>
                <a:gd name="f35" fmla="*/ 9 f27 1"/>
                <a:gd name="f36" fmla="*/ 34 f26 1"/>
                <a:gd name="f37" fmla="+- f28 0 f1"/>
                <a:gd name="f38" fmla="*/ f31 1 19"/>
                <a:gd name="f39" fmla="*/ f32 1 34"/>
                <a:gd name="f40" fmla="*/ f33 1 19"/>
                <a:gd name="f41" fmla="*/ f34 1 34"/>
                <a:gd name="f42" fmla="*/ f35 1 19"/>
                <a:gd name="f43" fmla="*/ f36 1 34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19" h="3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9" y="f8"/>
                    <a:pt x="f14" y="f15"/>
                    <a:pt x="f16" y="f7"/>
                  </a:cubicBezTo>
                  <a:cubicBezTo>
                    <a:pt x="f5" y="f17"/>
                    <a:pt x="f18" y="f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165351A5-FEB8-48FB-BADD-1825A129BC06}"/>
                </a:ext>
              </a:extLst>
            </p:cNvPr>
            <p:cNvSpPr/>
            <p:nvPr/>
          </p:nvSpPr>
          <p:spPr>
            <a:xfrm>
              <a:off x="2024060" y="4056058"/>
              <a:ext cx="171450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1"/>
                <a:gd name="f8" fmla="val 8"/>
                <a:gd name="f9" fmla="val 5"/>
                <a:gd name="f10" fmla="val 13"/>
                <a:gd name="f11" fmla="val 3"/>
                <a:gd name="f12" fmla="val 7"/>
                <a:gd name="f13" fmla="val 10"/>
                <a:gd name="f14" fmla="val 1"/>
                <a:gd name="f15" fmla="val 17"/>
                <a:gd name="f16" fmla="val 16"/>
                <a:gd name="f17" fmla="val 18"/>
                <a:gd name="f18" fmla="val 20"/>
                <a:gd name="f19" fmla="+- 0 0 -90"/>
                <a:gd name="f20" fmla="*/ f3 1 23"/>
                <a:gd name="f21" fmla="*/ f4 1 2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21"/>
                <a:gd name="f31" fmla="*/ 8 f27 1"/>
                <a:gd name="f32" fmla="*/ 21 f26 1"/>
                <a:gd name="f33" fmla="*/ 0 f27 1"/>
                <a:gd name="f34" fmla="*/ 0 f26 1"/>
                <a:gd name="f35" fmla="*/ 23 f27 1"/>
                <a:gd name="f36" fmla="*/ 16 f26 1"/>
                <a:gd name="f37" fmla="+- f28 0 f1"/>
                <a:gd name="f38" fmla="*/ f31 1 23"/>
                <a:gd name="f39" fmla="*/ f32 1 21"/>
                <a:gd name="f40" fmla="*/ f33 1 23"/>
                <a:gd name="f41" fmla="*/ f34 1 21"/>
                <a:gd name="f42" fmla="*/ f35 1 23"/>
                <a:gd name="f43" fmla="*/ f36 1 2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21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14"/>
                    <a:pt x="f15" y="f12"/>
                    <a:pt x="f6" y="f16"/>
                  </a:cubicBezTo>
                  <a:cubicBezTo>
                    <a:pt x="f17" y="f17"/>
                    <a:pt x="f10" y="f1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AD5BCA5F-E80C-419B-8CAA-E3FD291747ED}"/>
                </a:ext>
              </a:extLst>
            </p:cNvPr>
            <p:cNvSpPr/>
            <p:nvPr/>
          </p:nvSpPr>
          <p:spPr>
            <a:xfrm>
              <a:off x="1393829" y="3854452"/>
              <a:ext cx="161921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2"/>
                <a:gd name="f9" fmla="val 17"/>
                <a:gd name="f10" fmla="val 15"/>
                <a:gd name="f11" fmla="val 13"/>
                <a:gd name="f12" fmla="val 18"/>
                <a:gd name="f13" fmla="val 9"/>
                <a:gd name="f14" fmla="val 6"/>
                <a:gd name="f15" fmla="val 14"/>
                <a:gd name="f16" fmla="val 3"/>
                <a:gd name="f17" fmla="val 7"/>
                <a:gd name="f18" fmla="val 1"/>
                <a:gd name="f19" fmla="val 4"/>
                <a:gd name="f20" fmla="+- 0 0 -90"/>
                <a:gd name="f21" fmla="*/ f3 1 22"/>
                <a:gd name="f22" fmla="*/ f4 1 2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2"/>
                <a:gd name="f31" fmla="*/ f27 1 21"/>
                <a:gd name="f32" fmla="*/ 22 f28 1"/>
                <a:gd name="f33" fmla="*/ 12 f27 1"/>
                <a:gd name="f34" fmla="*/ 9 f28 1"/>
                <a:gd name="f35" fmla="*/ 21 f27 1"/>
                <a:gd name="f36" fmla="*/ 0 f28 1"/>
                <a:gd name="f37" fmla="*/ 1 f27 1"/>
                <a:gd name="f38" fmla="+- f29 0 f1"/>
                <a:gd name="f39" fmla="*/ f32 1 22"/>
                <a:gd name="f40" fmla="*/ f33 1 21"/>
                <a:gd name="f41" fmla="*/ f34 1 22"/>
                <a:gd name="f42" fmla="*/ f35 1 21"/>
                <a:gd name="f43" fmla="*/ f36 1 22"/>
                <a:gd name="f44" fmla="*/ f37 1 21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2" h="21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7" y="f5"/>
                    <a:pt x="f11" y="f1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6026487-4F31-4036-9CE9-4CCF51E7D207}"/>
                </a:ext>
              </a:extLst>
            </p:cNvPr>
            <p:cNvSpPr/>
            <p:nvPr/>
          </p:nvSpPr>
          <p:spPr>
            <a:xfrm>
              <a:off x="1333496" y="3868734"/>
              <a:ext cx="104771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4"/>
                <a:gd name="f8" fmla="val 20"/>
                <a:gd name="f9" fmla="val 9"/>
                <a:gd name="f10" fmla="val 22"/>
                <a:gd name="f11" fmla="val 5"/>
                <a:gd name="f12" fmla="val 23"/>
                <a:gd name="f13" fmla="val 1"/>
                <a:gd name="f14" fmla="val 15"/>
                <a:gd name="f15" fmla="val 2"/>
                <a:gd name="f16" fmla="val 8"/>
                <a:gd name="f17" fmla="val 3"/>
                <a:gd name="f18" fmla="val 4"/>
                <a:gd name="f19" fmla="val 6"/>
                <a:gd name="f20" fmla="val 11"/>
                <a:gd name="f21" fmla="val 13"/>
                <a:gd name="f22" fmla="+- 0 0 -90"/>
                <a:gd name="f23" fmla="*/ f3 1 14"/>
                <a:gd name="f24" fmla="*/ f4 1 2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4"/>
                <a:gd name="f33" fmla="*/ f29 1 24"/>
                <a:gd name="f34" fmla="*/ 14 f30 1"/>
                <a:gd name="f35" fmla="*/ 20 f29 1"/>
                <a:gd name="f36" fmla="*/ 0 f30 1"/>
                <a:gd name="f37" fmla="*/ 24 f29 1"/>
                <a:gd name="f38" fmla="*/ 3 f30 1"/>
                <a:gd name="f39" fmla="*/ 0 f29 1"/>
                <a:gd name="f40" fmla="*/ 5 f30 1"/>
                <a:gd name="f41" fmla="+- f31 0 f1"/>
                <a:gd name="f42" fmla="*/ f34 1 14"/>
                <a:gd name="f43" fmla="*/ f35 1 24"/>
                <a:gd name="f44" fmla="*/ f36 1 14"/>
                <a:gd name="f45" fmla="*/ f37 1 24"/>
                <a:gd name="f46" fmla="*/ f38 1 14"/>
                <a:gd name="f47" fmla="*/ f39 1 24"/>
                <a:gd name="f48" fmla="*/ f40 1 14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69"/>
                </a:cxn>
                <a:cxn ang="f41">
                  <a:pos x="f64" y="f65"/>
                </a:cxn>
              </a:cxnLst>
              <a:rect l="f60" t="f63" r="f61" b="f62"/>
              <a:pathLst>
                <a:path w="14" h="24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1" y="f5"/>
                    <a:pt x="f11" y="f5"/>
                  </a:cubicBezTo>
                  <a:cubicBezTo>
                    <a:pt x="f16" y="f19"/>
                    <a:pt x="f20" y="f21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0EBDBFD1-E14C-498F-984B-A39FE386F4F1}"/>
                </a:ext>
              </a:extLst>
            </p:cNvPr>
            <p:cNvSpPr/>
            <p:nvPr/>
          </p:nvSpPr>
          <p:spPr>
            <a:xfrm>
              <a:off x="1311277" y="3051179"/>
              <a:ext cx="127001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8"/>
                <a:gd name="f8" fmla="val 10"/>
                <a:gd name="f9" fmla="val 13"/>
                <a:gd name="f10" fmla="val 3"/>
                <a:gd name="f11" fmla="val 15"/>
                <a:gd name="f12" fmla="val 6"/>
                <a:gd name="f13" fmla="val 9"/>
                <a:gd name="f14" fmla="val 14"/>
                <a:gd name="f15" fmla="val 12"/>
                <a:gd name="f16" fmla="val 7"/>
                <a:gd name="f17" fmla="val 1"/>
                <a:gd name="f18" fmla="val 5"/>
                <a:gd name="f19" fmla="+- 0 0 -90"/>
                <a:gd name="f20" fmla="*/ f3 1 17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7"/>
                <a:gd name="f30" fmla="*/ f26 1 18"/>
                <a:gd name="f31" fmla="*/ 10 f27 1"/>
                <a:gd name="f32" fmla="*/ 0 f26 1"/>
                <a:gd name="f33" fmla="*/ 17 f27 1"/>
                <a:gd name="f34" fmla="*/ 9 f26 1"/>
                <a:gd name="f35" fmla="*/ 7 f27 1"/>
                <a:gd name="f36" fmla="*/ 18 f26 1"/>
                <a:gd name="f37" fmla="+- f28 0 f1"/>
                <a:gd name="f38" fmla="*/ f31 1 17"/>
                <a:gd name="f39" fmla="*/ f32 1 18"/>
                <a:gd name="f40" fmla="*/ f33 1 17"/>
                <a:gd name="f41" fmla="*/ f34 1 18"/>
                <a:gd name="f42" fmla="*/ f35 1 17"/>
                <a:gd name="f43" fmla="*/ f36 1 1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17" h="1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8" y="f11"/>
                    <a:pt x="f16" y="f7"/>
                  </a:cubicBezTo>
                  <a:cubicBezTo>
                    <a:pt x="f5" y="f9"/>
                    <a:pt x="f17" y="f1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30B3EFE-6547-4B90-A1AE-6F98CE638F91}"/>
                </a:ext>
              </a:extLst>
            </p:cNvPr>
            <p:cNvSpPr/>
            <p:nvPr/>
          </p:nvSpPr>
          <p:spPr>
            <a:xfrm>
              <a:off x="1095378" y="3563938"/>
              <a:ext cx="185742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0"/>
                <a:gd name="f8" fmla="val 6"/>
                <a:gd name="f9" fmla="val 20"/>
                <a:gd name="f10" fmla="val 8"/>
                <a:gd name="f11" fmla="val 14"/>
                <a:gd name="f12" fmla="val 9"/>
                <a:gd name="f13" fmla="val 3"/>
                <a:gd name="f14" fmla="val 1"/>
                <a:gd name="f15" fmla="val 17"/>
                <a:gd name="f16" fmla="+- 0 0 -90"/>
                <a:gd name="f17" fmla="*/ f3 1 25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25"/>
                <a:gd name="f28" fmla="*/ 25 f24 1"/>
                <a:gd name="f29" fmla="*/ 6 f23 1"/>
                <a:gd name="f30" fmla="*/ 9 f24 1"/>
                <a:gd name="f31" fmla="*/ 10 f23 1"/>
                <a:gd name="f32" fmla="*/ 0 f24 1"/>
                <a:gd name="f33" fmla="*/ 8 f23 1"/>
                <a:gd name="f34" fmla="+- f25 0 f1"/>
                <a:gd name="f35" fmla="*/ f28 1 25"/>
                <a:gd name="f36" fmla="*/ f29 1 10"/>
                <a:gd name="f37" fmla="*/ f30 1 25"/>
                <a:gd name="f38" fmla="*/ f31 1 10"/>
                <a:gd name="f39" fmla="*/ f32 1 25"/>
                <a:gd name="f40" fmla="*/ f33 1 10"/>
                <a:gd name="f41" fmla="*/ 0 1 f27"/>
                <a:gd name="f42" fmla="*/ f20 1 f27"/>
                <a:gd name="f43" fmla="*/ 0 1 f26"/>
                <a:gd name="f44" fmla="*/ f21 1 f26"/>
                <a:gd name="f45" fmla="*/ f35 1 f27"/>
                <a:gd name="f46" fmla="*/ f36 1 f26"/>
                <a:gd name="f47" fmla="*/ f37 1 f27"/>
                <a:gd name="f48" fmla="*/ f38 1 f26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25" h="10">
                  <a:moveTo>
                    <a:pt x="f6" y="f8"/>
                  </a:moveTo>
                  <a:cubicBezTo>
                    <a:pt x="f9" y="f10"/>
                    <a:pt x="f11" y="f12"/>
                    <a:pt x="f12" y="f7"/>
                  </a:cubicBezTo>
                  <a:cubicBezTo>
                    <a:pt x="f8" y="f7"/>
                    <a:pt x="f13" y="f12"/>
                    <a:pt x="f5" y="f10"/>
                  </a:cubicBezTo>
                  <a:cubicBezTo>
                    <a:pt x="f12" y="f14"/>
                    <a:pt x="f15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3B8A359B-98A5-4314-A577-E7AE89146C4D}"/>
                </a:ext>
              </a:extLst>
            </p:cNvPr>
            <p:cNvSpPr/>
            <p:nvPr/>
          </p:nvSpPr>
          <p:spPr>
            <a:xfrm>
              <a:off x="1549395" y="3929067"/>
              <a:ext cx="88897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9"/>
                <a:gd name="f8" fmla="val 5"/>
                <a:gd name="f9" fmla="val 2"/>
                <a:gd name="f10" fmla="val 10"/>
                <a:gd name="f11" fmla="val 6"/>
                <a:gd name="f12" fmla="val 7"/>
                <a:gd name="f13" fmla="+- 0 0 -90"/>
                <a:gd name="f14" fmla="*/ f3 1 12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"/>
                <a:gd name="f24" fmla="*/ f20 1 19"/>
                <a:gd name="f25" fmla="*/ 5 f21 1"/>
                <a:gd name="f26" fmla="*/ 19 f20 1"/>
                <a:gd name="f27" fmla="*/ 12 f21 1"/>
                <a:gd name="f28" fmla="*/ 0 f20 1"/>
                <a:gd name="f29" fmla="+- f22 0 f1"/>
                <a:gd name="f30" fmla="*/ f25 1 12"/>
                <a:gd name="f31" fmla="*/ f26 1 19"/>
                <a:gd name="f32" fmla="*/ f27 1 12"/>
                <a:gd name="f33" fmla="*/ f28 1 1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19">
                  <a:moveTo>
                    <a:pt x="f8" y="f7"/>
                  </a:moveTo>
                  <a:cubicBezTo>
                    <a:pt x="f5" y="f6"/>
                    <a:pt x="f9" y="f10"/>
                    <a:pt x="f6" y="f5"/>
                  </a:cubicBezTo>
                  <a:cubicBezTo>
                    <a:pt x="f10" y="f11"/>
                    <a:pt x="f12" y="f6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D1109A57-5A87-4D8A-BA80-35F8D5E19127}"/>
                </a:ext>
              </a:extLst>
            </p:cNvPr>
            <p:cNvSpPr/>
            <p:nvPr/>
          </p:nvSpPr>
          <p:spPr>
            <a:xfrm>
              <a:off x="1771649" y="3802066"/>
              <a:ext cx="119064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8"/>
                <a:gd name="f8" fmla="val 4"/>
                <a:gd name="f9" fmla="val 5"/>
                <a:gd name="f10" fmla="val 3"/>
                <a:gd name="f11" fmla="val 10"/>
                <a:gd name="f12" fmla="val 2"/>
                <a:gd name="f13" fmla="val 1"/>
                <a:gd name="f14" fmla="val 6"/>
                <a:gd name="f15" fmla="+- 0 0 -90"/>
                <a:gd name="f16" fmla="*/ f3 1 16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16"/>
                <a:gd name="f27" fmla="*/ 0 f23 1"/>
                <a:gd name="f28" fmla="*/ 4 f22 1"/>
                <a:gd name="f29" fmla="*/ 16 f23 1"/>
                <a:gd name="f30" fmla="*/ 0 f22 1"/>
                <a:gd name="f31" fmla="*/ 2 f22 1"/>
                <a:gd name="f32" fmla="*/ 6 f22 1"/>
                <a:gd name="f33" fmla="+- f24 0 f1"/>
                <a:gd name="f34" fmla="*/ f27 1 16"/>
                <a:gd name="f35" fmla="*/ f28 1 8"/>
                <a:gd name="f36" fmla="*/ f29 1 16"/>
                <a:gd name="f37" fmla="*/ f30 1 8"/>
                <a:gd name="f38" fmla="*/ f31 1 8"/>
                <a:gd name="f39" fmla="*/ f32 1 8"/>
                <a:gd name="f40" fmla="*/ 0 1 f26"/>
                <a:gd name="f41" fmla="*/ f19 1 f26"/>
                <a:gd name="f42" fmla="*/ 0 1 f25"/>
                <a:gd name="f43" fmla="*/ f20 1 f25"/>
                <a:gd name="f44" fmla="*/ f34 1 f26"/>
                <a:gd name="f45" fmla="*/ f35 1 f25"/>
                <a:gd name="f46" fmla="*/ f36 1 f26"/>
                <a:gd name="f47" fmla="*/ f37 1 f25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7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6" y="f58"/>
                </a:cxn>
                <a:cxn ang="f33">
                  <a:pos x="f54" y="f59"/>
                </a:cxn>
                <a:cxn ang="f33">
                  <a:pos x="f54" y="f55"/>
                </a:cxn>
              </a:cxnLst>
              <a:rect l="f50" t="f53" r="f51" b="f52"/>
              <a:pathLst>
                <a:path w="16" h="8">
                  <a:moveTo>
                    <a:pt x="f5" y="f8"/>
                  </a:moveTo>
                  <a:cubicBezTo>
                    <a:pt x="f9" y="f10"/>
                    <a:pt x="f11" y="f12"/>
                    <a:pt x="f6" y="f5"/>
                  </a:cubicBezTo>
                  <a:cubicBezTo>
                    <a:pt x="f6" y="f13"/>
                    <a:pt x="f6" y="f12"/>
                    <a:pt x="f6" y="f12"/>
                  </a:cubicBezTo>
                  <a:cubicBezTo>
                    <a:pt x="f11" y="f12"/>
                    <a:pt x="f14" y="f7"/>
                    <a:pt x="f5" y="f14"/>
                  </a:cubicBezTo>
                  <a:cubicBezTo>
                    <a:pt x="f5" y="f9"/>
                    <a:pt x="f5" y="f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F4CBB99-6BB5-41D1-8603-E2E621085E3D}"/>
                </a:ext>
              </a:extLst>
            </p:cNvPr>
            <p:cNvSpPr/>
            <p:nvPr/>
          </p:nvSpPr>
          <p:spPr>
            <a:xfrm>
              <a:off x="962021" y="3668709"/>
              <a:ext cx="66678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5"/>
                <a:gd name="f8" fmla="val 7"/>
                <a:gd name="f9" fmla="val 5"/>
                <a:gd name="f10" fmla="val 10"/>
                <a:gd name="f11" fmla="val 3"/>
                <a:gd name="f12" fmla="val 1"/>
                <a:gd name="f13" fmla="+- 0 0 -90"/>
                <a:gd name="f14" fmla="*/ f3 1 9"/>
                <a:gd name="f15" fmla="*/ f4 1 1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"/>
                <a:gd name="f24" fmla="*/ f20 1 15"/>
                <a:gd name="f25" fmla="*/ 9 f21 1"/>
                <a:gd name="f26" fmla="*/ 0 f20 1"/>
                <a:gd name="f27" fmla="*/ 3 f21 1"/>
                <a:gd name="f28" fmla="*/ 15 f20 1"/>
                <a:gd name="f29" fmla="+- f22 0 f1"/>
                <a:gd name="f30" fmla="*/ f25 1 9"/>
                <a:gd name="f31" fmla="*/ f26 1 15"/>
                <a:gd name="f32" fmla="*/ f27 1 9"/>
                <a:gd name="f33" fmla="*/ f28 1 15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9" h="15">
                  <a:moveTo>
                    <a:pt x="f6" y="f5"/>
                  </a:moveTo>
                  <a:cubicBezTo>
                    <a:pt x="f8" y="f9"/>
                    <a:pt x="f9" y="f10"/>
                    <a:pt x="f11" y="f7"/>
                  </a:cubicBezTo>
                  <a:cubicBezTo>
                    <a:pt x="f5" y="f6"/>
                    <a:pt x="f12" y="f8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8" name="Freeform 38">
            <a:extLst>
              <a:ext uri="{FF2B5EF4-FFF2-40B4-BE49-F238E27FC236}">
                <a16:creationId xmlns:a16="http://schemas.microsoft.com/office/drawing/2014/main" id="{F41A0EE8-3C5B-45C4-936A-40BCEC7527D7}"/>
              </a:ext>
            </a:extLst>
          </p:cNvPr>
          <p:cNvSpPr/>
          <p:nvPr/>
        </p:nvSpPr>
        <p:spPr>
          <a:xfrm>
            <a:off x="4565654" y="520705"/>
            <a:ext cx="4187823" cy="42481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56"/>
              <a:gd name="f7" fmla="val 2796"/>
              <a:gd name="f8" fmla="val 2744"/>
              <a:gd name="f9" fmla="val 1374"/>
              <a:gd name="f10" fmla="val 2739"/>
              <a:gd name="f11" fmla="val 1371"/>
              <a:gd name="f12" fmla="val 2732"/>
              <a:gd name="f13" fmla="val 1368"/>
              <a:gd name="f14" fmla="val 2727"/>
              <a:gd name="f15" fmla="val 1364"/>
              <a:gd name="f16" fmla="val 2694"/>
              <a:gd name="f17" fmla="val 1337"/>
              <a:gd name="f18" fmla="val 2659"/>
              <a:gd name="f19" fmla="val 1314"/>
              <a:gd name="f20" fmla="val 2618"/>
              <a:gd name="f21" fmla="val 1301"/>
              <a:gd name="f22" fmla="val 2606"/>
              <a:gd name="f23" fmla="val 1297"/>
              <a:gd name="f24" fmla="val 2597"/>
              <a:gd name="f25" fmla="val 1290"/>
              <a:gd name="f26" fmla="val 2587"/>
              <a:gd name="f27" fmla="val 1283"/>
              <a:gd name="f28" fmla="val 2558"/>
              <a:gd name="f29" fmla="val 1265"/>
              <a:gd name="f30" fmla="val 2535"/>
              <a:gd name="f31" fmla="val 1239"/>
              <a:gd name="f32" fmla="val 2503"/>
              <a:gd name="f33" fmla="val 1228"/>
              <a:gd name="f34" fmla="val 2497"/>
              <a:gd name="f35" fmla="val 1226"/>
              <a:gd name="f36" fmla="val 2490"/>
              <a:gd name="f37" fmla="val 1218"/>
              <a:gd name="f38" fmla="val 2485"/>
              <a:gd name="f39" fmla="val 1227"/>
              <a:gd name="f40" fmla="val 2480"/>
              <a:gd name="f41" fmla="val 1237"/>
              <a:gd name="f42" fmla="val 1241"/>
              <a:gd name="f43" fmla="val 2496"/>
              <a:gd name="f44" fmla="val 1243"/>
              <a:gd name="f45" fmla="val 2523"/>
              <a:gd name="f46" fmla="val 1253"/>
              <a:gd name="f47" fmla="val 2538"/>
              <a:gd name="f48" fmla="val 1281"/>
              <a:gd name="f49" fmla="val 2564"/>
              <a:gd name="f50" fmla="val 1293"/>
              <a:gd name="f51" fmla="val 2567"/>
              <a:gd name="f52" fmla="val 1294"/>
              <a:gd name="f53" fmla="val 2574"/>
              <a:gd name="f54" fmla="val 2571"/>
              <a:gd name="f55" fmla="val 1303"/>
              <a:gd name="f56" fmla="val 2569"/>
              <a:gd name="f57" fmla="val 1308"/>
              <a:gd name="f58" fmla="val 2563"/>
              <a:gd name="f59" fmla="val 1307"/>
              <a:gd name="f60" fmla="val 2559"/>
              <a:gd name="f61" fmla="val 1306"/>
              <a:gd name="f62" fmla="val 2551"/>
              <a:gd name="f63" fmla="val 2544"/>
              <a:gd name="f64" fmla="val 1304"/>
              <a:gd name="f65" fmla="val 2537"/>
              <a:gd name="f66" fmla="val 2533"/>
              <a:gd name="f67" fmla="val 1311"/>
              <a:gd name="f68" fmla="val 2528"/>
              <a:gd name="f69" fmla="val 2531"/>
              <a:gd name="f70" fmla="val 1318"/>
              <a:gd name="f71" fmla="val 1332"/>
              <a:gd name="f72" fmla="val 2532"/>
              <a:gd name="f73" fmla="val 1342"/>
              <a:gd name="f74" fmla="val 2522"/>
              <a:gd name="f75" fmla="val 1352"/>
              <a:gd name="f76" fmla="val 2514"/>
              <a:gd name="f77" fmla="val 1360"/>
              <a:gd name="f78" fmla="val 2517"/>
              <a:gd name="f79" fmla="val 1379"/>
              <a:gd name="f80" fmla="val 2499"/>
              <a:gd name="f81" fmla="val 1382"/>
              <a:gd name="f82" fmla="val 1385"/>
              <a:gd name="f83" fmla="val 2500"/>
              <a:gd name="f84" fmla="val 1387"/>
              <a:gd name="f85" fmla="val 2504"/>
              <a:gd name="f86" fmla="val 1393"/>
              <a:gd name="f87" fmla="val 2506"/>
              <a:gd name="f88" fmla="val 1400"/>
              <a:gd name="f89" fmla="val 1404"/>
              <a:gd name="f90" fmla="val 2492"/>
              <a:gd name="f91" fmla="val 1409"/>
              <a:gd name="f92" fmla="val 2482"/>
              <a:gd name="f93" fmla="val 2476"/>
              <a:gd name="f94" fmla="val 1405"/>
              <a:gd name="f95" fmla="val 2468"/>
              <a:gd name="f96" fmla="val 1401"/>
              <a:gd name="f97" fmla="val 2475"/>
              <a:gd name="f98" fmla="val 2470"/>
              <a:gd name="f99" fmla="val 1365"/>
              <a:gd name="f100" fmla="val 2446"/>
              <a:gd name="f101" fmla="val 1354"/>
              <a:gd name="f102" fmla="val 2426"/>
              <a:gd name="f103" fmla="val 1336"/>
              <a:gd name="f104" fmla="val 2399"/>
              <a:gd name="f105" fmla="val 1330"/>
              <a:gd name="f106" fmla="val 2396"/>
              <a:gd name="f107" fmla="val 1329"/>
              <a:gd name="f108" fmla="val 2393"/>
              <a:gd name="f109" fmla="val 1328"/>
              <a:gd name="f110" fmla="val 2391"/>
              <a:gd name="f111" fmla="val 1324"/>
              <a:gd name="f112" fmla="val 2378"/>
              <a:gd name="f113" fmla="val 2351"/>
              <a:gd name="f114" fmla="val 2326"/>
              <a:gd name="f115" fmla="val 1299"/>
              <a:gd name="f116" fmla="val 2321"/>
              <a:gd name="f117" fmla="val 1300"/>
              <a:gd name="f118" fmla="val 2313"/>
              <a:gd name="f119" fmla="val 2311"/>
              <a:gd name="f120" fmla="val 2291"/>
              <a:gd name="f121" fmla="val 2269"/>
              <a:gd name="f122" fmla="val 1282"/>
              <a:gd name="f123" fmla="val 2244"/>
              <a:gd name="f124" fmla="val 1291"/>
              <a:gd name="f125" fmla="val 2243"/>
              <a:gd name="f126" fmla="val 2242"/>
              <a:gd name="f127" fmla="val 2203"/>
              <a:gd name="f128" fmla="val 1276"/>
              <a:gd name="f129" fmla="val 2162"/>
              <a:gd name="f130" fmla="val 2122"/>
              <a:gd name="f131" fmla="val 2104"/>
              <a:gd name="f132" fmla="val 2086"/>
              <a:gd name="f133" fmla="val 1285"/>
              <a:gd name="f134" fmla="val 2069"/>
              <a:gd name="f135" fmla="val 2051"/>
              <a:gd name="f136" fmla="val 2048"/>
              <a:gd name="f137" fmla="val 1295"/>
              <a:gd name="f138" fmla="val 2046"/>
              <a:gd name="f139" fmla="val 1275"/>
              <a:gd name="f140" fmla="val 1269"/>
              <a:gd name="f141" fmla="val 1263"/>
              <a:gd name="f142" fmla="val 1257"/>
              <a:gd name="f143" fmla="val 845"/>
              <a:gd name="f144" fmla="val 434"/>
              <a:gd name="f145" fmla="val 2047"/>
              <a:gd name="f146" fmla="val 22"/>
              <a:gd name="f147" fmla="val 4"/>
              <a:gd name="f148" fmla="val 2042"/>
              <a:gd name="f149" fmla="val 2025"/>
              <a:gd name="f150" fmla="val 1625"/>
              <a:gd name="f151" fmla="val 1225"/>
              <a:gd name="f152" fmla="val 825"/>
              <a:gd name="f153" fmla="val 810"/>
              <a:gd name="f154" fmla="val 806"/>
              <a:gd name="f155" fmla="val 19"/>
              <a:gd name="f156" fmla="val 807"/>
              <a:gd name="f157" fmla="val 137"/>
              <a:gd name="f158" fmla="val 256"/>
              <a:gd name="f159" fmla="val 375"/>
              <a:gd name="f160" fmla="val 392"/>
              <a:gd name="f161" fmla="val 803"/>
              <a:gd name="f162" fmla="val 397"/>
              <a:gd name="f163" fmla="val 785"/>
              <a:gd name="f164" fmla="val 693"/>
              <a:gd name="f165" fmla="val 396"/>
              <a:gd name="f166" fmla="val 601"/>
              <a:gd name="f167" fmla="val 509"/>
              <a:gd name="f168" fmla="val 503"/>
              <a:gd name="f169" fmla="val 494"/>
              <a:gd name="f170" fmla="val 394"/>
              <a:gd name="f171" fmla="val 493"/>
              <a:gd name="f172" fmla="val 403"/>
              <a:gd name="f173" fmla="val 492"/>
              <a:gd name="f174" fmla="val 412"/>
              <a:gd name="f175" fmla="val 502"/>
              <a:gd name="f176" fmla="val 411"/>
              <a:gd name="f177" fmla="val 508"/>
              <a:gd name="f178" fmla="val 413"/>
              <a:gd name="f179" fmla="val 518"/>
              <a:gd name="f180" fmla="val 416"/>
              <a:gd name="f181" fmla="val 534"/>
              <a:gd name="f182" fmla="val 538"/>
              <a:gd name="f183" fmla="val 424"/>
              <a:gd name="f184" fmla="val 545"/>
              <a:gd name="f185" fmla="val 441"/>
              <a:gd name="f186" fmla="val 557"/>
              <a:gd name="f187" fmla="val 440"/>
              <a:gd name="f188" fmla="val 570"/>
              <a:gd name="f189" fmla="val 438"/>
              <a:gd name="f190" fmla="val 600"/>
              <a:gd name="f191" fmla="val 607"/>
              <a:gd name="f192" fmla="val 439"/>
              <a:gd name="f193" fmla="val 615"/>
              <a:gd name="f194" fmla="val 467"/>
              <a:gd name="f195" fmla="val 617"/>
              <a:gd name="f196" fmla="val 474"/>
              <a:gd name="f197" fmla="val 618"/>
              <a:gd name="f198" fmla="val 482"/>
              <a:gd name="f199" fmla="val 628"/>
              <a:gd name="f200" fmla="val 483"/>
              <a:gd name="f201" fmla="val 640"/>
              <a:gd name="f202" fmla="val 484"/>
              <a:gd name="f203" fmla="val 643"/>
              <a:gd name="f204" fmla="val 495"/>
              <a:gd name="f205" fmla="val 649"/>
              <a:gd name="f206" fmla="val 504"/>
              <a:gd name="f207" fmla="val 661"/>
              <a:gd name="f208" fmla="val 526"/>
              <a:gd name="f209" fmla="val 673"/>
              <a:gd name="f210" fmla="val 551"/>
              <a:gd name="f211" fmla="val 706"/>
              <a:gd name="f212" fmla="val 546"/>
              <a:gd name="f213" fmla="val 711"/>
              <a:gd name="f214" fmla="val 717"/>
              <a:gd name="f215" fmla="val 547"/>
              <a:gd name="f216" fmla="val 718"/>
              <a:gd name="f217" fmla="val 552"/>
              <a:gd name="f218" fmla="val 723"/>
              <a:gd name="f219" fmla="val 579"/>
              <a:gd name="f220" fmla="val 753"/>
              <a:gd name="f221" fmla="val 590"/>
              <a:gd name="f222" fmla="val 759"/>
              <a:gd name="f223" fmla="val 760"/>
              <a:gd name="f224" fmla="val 624"/>
              <a:gd name="f225" fmla="val 767"/>
              <a:gd name="f226" fmla="val 627"/>
              <a:gd name="f227" fmla="val 774"/>
              <a:gd name="f228" fmla="val 629"/>
              <a:gd name="f229" fmla="val 632"/>
              <a:gd name="f230" fmla="val 795"/>
              <a:gd name="f231" fmla="val 634"/>
              <a:gd name="f232" fmla="val 804"/>
              <a:gd name="f233" fmla="val 808"/>
              <a:gd name="f234" fmla="val 648"/>
              <a:gd name="f235" fmla="val 815"/>
              <a:gd name="f236" fmla="val 813"/>
              <a:gd name="f237" fmla="val 811"/>
              <a:gd name="f238" fmla="val 625"/>
              <a:gd name="f239" fmla="val 822"/>
              <a:gd name="f240" fmla="val 630"/>
              <a:gd name="f241" fmla="val 828"/>
              <a:gd name="f242" fmla="val 841"/>
              <a:gd name="f243" fmla="val 839"/>
              <a:gd name="f244" fmla="val 637"/>
              <a:gd name="f245" fmla="val 833"/>
              <a:gd name="f246" fmla="val 644"/>
              <a:gd name="f247" fmla="val 831"/>
              <a:gd name="f248" fmla="val 646"/>
              <a:gd name="f249" fmla="val 832"/>
              <a:gd name="f250" fmla="val 835"/>
              <a:gd name="f251" fmla="val 650"/>
              <a:gd name="f252" fmla="val 865"/>
              <a:gd name="f253" fmla="val 675"/>
              <a:gd name="f254" fmla="val 895"/>
              <a:gd name="f255" fmla="val 696"/>
              <a:gd name="f256" fmla="val 937"/>
              <a:gd name="f257" fmla="val 688"/>
              <a:gd name="f258" fmla="val 943"/>
              <a:gd name="f259" fmla="val 687"/>
              <a:gd name="f260" fmla="val 949"/>
              <a:gd name="f261" fmla="val 691"/>
              <a:gd name="f262" fmla="val 946"/>
              <a:gd name="f263" fmla="val 957"/>
              <a:gd name="f264" fmla="val 713"/>
              <a:gd name="f265" fmla="val 966"/>
              <a:gd name="f266" fmla="val 716"/>
              <a:gd name="f267" fmla="val 984"/>
              <a:gd name="f268" fmla="val 722"/>
              <a:gd name="f269" fmla="val 997"/>
              <a:gd name="f270" fmla="val 735"/>
              <a:gd name="f271" fmla="val 1008"/>
              <a:gd name="f272" fmla="val 751"/>
              <a:gd name="f273" fmla="val 1015"/>
              <a:gd name="f274" fmla="val 761"/>
              <a:gd name="f275" fmla="val 1023"/>
              <a:gd name="f276" fmla="val 771"/>
              <a:gd name="f277" fmla="val 1031"/>
              <a:gd name="f278" fmla="val 781"/>
              <a:gd name="f279" fmla="val 1044"/>
              <a:gd name="f280" fmla="val 797"/>
              <a:gd name="f281" fmla="val 1057"/>
              <a:gd name="f282" fmla="val 814"/>
              <a:gd name="f283" fmla="val 1046"/>
              <a:gd name="f284" fmla="val 837"/>
              <a:gd name="f285" fmla="val 1054"/>
              <a:gd name="f286" fmla="val 1064"/>
              <a:gd name="f287" fmla="val 834"/>
              <a:gd name="f288" fmla="val 1070"/>
              <a:gd name="f289" fmla="val 840"/>
              <a:gd name="f290" fmla="val 851"/>
              <a:gd name="f291" fmla="val 1063"/>
              <a:gd name="f292" fmla="val 861"/>
              <a:gd name="f293" fmla="val 1058"/>
              <a:gd name="f294" fmla="val 878"/>
              <a:gd name="f295" fmla="val 1067"/>
              <a:gd name="f296" fmla="val 880"/>
              <a:gd name="f297" fmla="val 1089"/>
              <a:gd name="f298" fmla="val 885"/>
              <a:gd name="f299" fmla="val 1085"/>
              <a:gd name="f300" fmla="val 894"/>
              <a:gd name="f301" fmla="val 1074"/>
              <a:gd name="f302" fmla="val 908"/>
              <a:gd name="f303" fmla="val 907"/>
              <a:gd name="f304" fmla="val 1101"/>
              <a:gd name="f305" fmla="val 913"/>
              <a:gd name="f306" fmla="val 1114"/>
              <a:gd name="f307" fmla="val 1123"/>
              <a:gd name="f308" fmla="val 904"/>
              <a:gd name="f309" fmla="val 1133"/>
              <a:gd name="f310" fmla="val 901"/>
              <a:gd name="f311" fmla="val 1136"/>
              <a:gd name="f312" fmla="val 917"/>
              <a:gd name="f313" fmla="val 1137"/>
              <a:gd name="f314" fmla="val 924"/>
              <a:gd name="f315" fmla="val 1143"/>
              <a:gd name="f316" fmla="val 922"/>
              <a:gd name="f317" fmla="val 1148"/>
              <a:gd name="f318" fmla="val 920"/>
              <a:gd name="f319" fmla="val 1163"/>
              <a:gd name="f320" fmla="val 1174"/>
              <a:gd name="f321" fmla="val 921"/>
              <a:gd name="f322" fmla="val 1178"/>
              <a:gd name="f323" fmla="val 934"/>
              <a:gd name="f324" fmla="val 1181"/>
              <a:gd name="f325" fmla="val 1186"/>
              <a:gd name="f326" fmla="val 944"/>
              <a:gd name="f327" fmla="val 1194"/>
              <a:gd name="f328" fmla="val 945"/>
              <a:gd name="f329" fmla="val 1217"/>
              <a:gd name="f330" fmla="val 1246"/>
              <a:gd name="f331" fmla="val 982"/>
              <a:gd name="f332" fmla="val 983"/>
              <a:gd name="f333" fmla="val 1245"/>
              <a:gd name="f334" fmla="val 985"/>
              <a:gd name="f335" fmla="val 986"/>
              <a:gd name="f336" fmla="val 988"/>
              <a:gd name="f337" fmla="val 1232"/>
              <a:gd name="f338" fmla="val 989"/>
              <a:gd name="f339" fmla="val 1235"/>
              <a:gd name="f340" fmla="val 994"/>
              <a:gd name="f341" fmla="val 1238"/>
              <a:gd name="f342" fmla="val 1002"/>
              <a:gd name="f343" fmla="val 1012"/>
              <a:gd name="f344" fmla="val 1020"/>
              <a:gd name="f345" fmla="val 1024"/>
              <a:gd name="f346" fmla="val 1212"/>
              <a:gd name="f347" fmla="val 1029"/>
              <a:gd name="f348" fmla="val 1214"/>
              <a:gd name="f349" fmla="val 1038"/>
              <a:gd name="f350" fmla="val 1224"/>
              <a:gd name="f351" fmla="val 1030"/>
              <a:gd name="f352" fmla="val 1039"/>
              <a:gd name="f353" fmla="val 1041"/>
              <a:gd name="f354" fmla="val 1045"/>
              <a:gd name="f355" fmla="val 1223"/>
              <a:gd name="f356" fmla="val 1210"/>
              <a:gd name="f357" fmla="val 1043"/>
              <a:gd name="f358" fmla="val 1060"/>
              <a:gd name="f359" fmla="val 1200"/>
              <a:gd name="f360" fmla="val 1190"/>
              <a:gd name="f361" fmla="val 1065"/>
              <a:gd name="f362" fmla="val 1072"/>
              <a:gd name="f363" fmla="val 1080"/>
              <a:gd name="f364" fmla="val 1203"/>
              <a:gd name="f365" fmla="val 1087"/>
              <a:gd name="f366" fmla="val 1191"/>
              <a:gd name="f367" fmla="val 1092"/>
              <a:gd name="f368" fmla="val 1196"/>
              <a:gd name="f369" fmla="val 1105"/>
              <a:gd name="f370" fmla="val 1113"/>
              <a:gd name="f371" fmla="val 1208"/>
              <a:gd name="f372" fmla="val 1117"/>
              <a:gd name="f373" fmla="val 1215"/>
              <a:gd name="f374" fmla="val 1121"/>
              <a:gd name="f375" fmla="val 1220"/>
              <a:gd name="f376" fmla="val 1125"/>
              <a:gd name="f377" fmla="val 1211"/>
              <a:gd name="f378" fmla="val 1138"/>
              <a:gd name="f379" fmla="val 1149"/>
              <a:gd name="f380" fmla="val 1154"/>
              <a:gd name="f381" fmla="val 1198"/>
              <a:gd name="f382" fmla="val 1164"/>
              <a:gd name="f383" fmla="val 1170"/>
              <a:gd name="f384" fmla="val 1182"/>
              <a:gd name="f385" fmla="val 1207"/>
              <a:gd name="f386" fmla="val 1195"/>
              <a:gd name="f387" fmla="val 1192"/>
              <a:gd name="f388" fmla="val 1183"/>
              <a:gd name="f389" fmla="val 1197"/>
              <a:gd name="f390" fmla="val 1172"/>
              <a:gd name="f391" fmla="val 1161"/>
              <a:gd name="f392" fmla="val 1151"/>
              <a:gd name="f393" fmla="val 1147"/>
              <a:gd name="f394" fmla="val 1139"/>
              <a:gd name="f395" fmla="val 1086"/>
              <a:gd name="f396" fmla="val 1059"/>
              <a:gd name="f397" fmla="val 1049"/>
              <a:gd name="f398" fmla="val 1027"/>
              <a:gd name="f399" fmla="val 820"/>
              <a:gd name="f400" fmla="val 612"/>
              <a:gd name="f401" fmla="val 404"/>
              <a:gd name="f402" fmla="val 379"/>
              <a:gd name="f403" fmla="val 363"/>
              <a:gd name="f404" fmla="val 1205"/>
              <a:gd name="f405" fmla="val 350"/>
              <a:gd name="f406" fmla="val 310"/>
              <a:gd name="f407" fmla="val 267"/>
              <a:gd name="f408" fmla="val 1361"/>
              <a:gd name="f409" fmla="val 226"/>
              <a:gd name="f410" fmla="val 1428"/>
              <a:gd name="f411" fmla="val 155"/>
              <a:gd name="f412" fmla="val 1542"/>
              <a:gd name="f413" fmla="val 85"/>
              <a:gd name="f414" fmla="val 1656"/>
              <a:gd name="f415" fmla="val 15"/>
              <a:gd name="f416" fmla="val 1770"/>
              <a:gd name="f417" fmla="val 1793"/>
              <a:gd name="f418" fmla="val 1"/>
              <a:gd name="f419" fmla="val 1802"/>
              <a:gd name="f420" fmla="val 18"/>
              <a:gd name="f421" fmla="val 1823"/>
              <a:gd name="f422" fmla="val 43"/>
              <a:gd name="f423" fmla="val 1852"/>
              <a:gd name="f424" fmla="val 67"/>
              <a:gd name="f425" fmla="val 1881"/>
              <a:gd name="f426" fmla="val 92"/>
              <a:gd name="f427" fmla="val 1910"/>
              <a:gd name="f428" fmla="val 107"/>
              <a:gd name="f429" fmla="val 1928"/>
              <a:gd name="f430" fmla="val 97"/>
              <a:gd name="f431" fmla="val 1966"/>
              <a:gd name="f432" fmla="val 74"/>
              <a:gd name="f433" fmla="val 1970"/>
              <a:gd name="f434" fmla="val 54"/>
              <a:gd name="f435" fmla="val 1973"/>
              <a:gd name="f436" fmla="val 49"/>
              <a:gd name="f437" fmla="val 1984"/>
              <a:gd name="f438" fmla="val 50"/>
              <a:gd name="f439" fmla="val 2001"/>
              <a:gd name="f440" fmla="val 2010"/>
              <a:gd name="f441" fmla="val 2019"/>
              <a:gd name="f442" fmla="val 51"/>
              <a:gd name="f443" fmla="val 2027"/>
              <a:gd name="f444" fmla="val 2066"/>
              <a:gd name="f445" fmla="val 36"/>
              <a:gd name="f446" fmla="val 2081"/>
              <a:gd name="f447" fmla="val 31"/>
              <a:gd name="f448" fmla="val 27"/>
              <a:gd name="f449" fmla="val 2092"/>
              <a:gd name="f450" fmla="val 30"/>
              <a:gd name="f451" fmla="val 2099"/>
              <a:gd name="f452" fmla="val 37"/>
              <a:gd name="f453" fmla="val 2147"/>
              <a:gd name="f454" fmla="val 48"/>
              <a:gd name="f455" fmla="val 2169"/>
              <a:gd name="f456" fmla="val 2177"/>
              <a:gd name="f457" fmla="val 53"/>
              <a:gd name="f458" fmla="val 2186"/>
              <a:gd name="f459" fmla="val 55"/>
              <a:gd name="f460" fmla="val 2194"/>
              <a:gd name="f461" fmla="val 2210"/>
              <a:gd name="f462" fmla="val 42"/>
              <a:gd name="f463" fmla="val 2226"/>
              <a:gd name="f464" fmla="val 29"/>
              <a:gd name="f465" fmla="val 2263"/>
              <a:gd name="f466" fmla="val 25"/>
              <a:gd name="f467" fmla="val 2285"/>
              <a:gd name="f468" fmla="val 5"/>
              <a:gd name="f469" fmla="val 2299"/>
              <a:gd name="f470" fmla="val 9"/>
              <a:gd name="f471" fmla="val 2302"/>
              <a:gd name="f472" fmla="val 13"/>
              <a:gd name="f473" fmla="val 2304"/>
              <a:gd name="f474" fmla="val 16"/>
              <a:gd name="f475" fmla="val 2306"/>
              <a:gd name="f476" fmla="val 73"/>
              <a:gd name="f477" fmla="val 2346"/>
              <a:gd name="f478" fmla="val 133"/>
              <a:gd name="f479" fmla="val 2380"/>
              <a:gd name="f480" fmla="val 186"/>
              <a:gd name="f481" fmla="val 2425"/>
              <a:gd name="f482" fmla="val 204"/>
              <a:gd name="f483" fmla="val 2441"/>
              <a:gd name="f484" fmla="val 222"/>
              <a:gd name="f485" fmla="val 2458"/>
              <a:gd name="f486" fmla="val 242"/>
              <a:gd name="f487" fmla="val 314"/>
              <a:gd name="f488" fmla="val 2511"/>
              <a:gd name="f489" fmla="val 385"/>
              <a:gd name="f490" fmla="val 2553"/>
              <a:gd name="f491" fmla="val 457"/>
              <a:gd name="f492" fmla="val 2596"/>
              <a:gd name="f493" fmla="val 2637"/>
              <a:gd name="f494" fmla="val 604"/>
              <a:gd name="f495" fmla="val 682"/>
              <a:gd name="f496" fmla="val 2680"/>
              <a:gd name="f497" fmla="val 731"/>
              <a:gd name="f498" fmla="val 2693"/>
              <a:gd name="f499" fmla="val 2706"/>
              <a:gd name="f500" fmla="val 2701"/>
              <a:gd name="f501" fmla="val 2695"/>
              <a:gd name="f502" fmla="val 974"/>
              <a:gd name="f503" fmla="val 2687"/>
              <a:gd name="f504" fmla="val 2683"/>
              <a:gd name="f505" fmla="val 1116"/>
              <a:gd name="f506" fmla="val 2679"/>
              <a:gd name="f507" fmla="val 1185"/>
              <a:gd name="f508" fmla="val 2685"/>
              <a:gd name="f509" fmla="val 1254"/>
              <a:gd name="f510" fmla="val 2704"/>
              <a:gd name="f511" fmla="val 2726"/>
              <a:gd name="f512" fmla="val 1398"/>
              <a:gd name="f513" fmla="val 2760"/>
              <a:gd name="f514" fmla="val 1470"/>
              <a:gd name="f515" fmla="val 2786"/>
              <a:gd name="f516" fmla="val 1480"/>
              <a:gd name="f517" fmla="val 2790"/>
              <a:gd name="f518" fmla="val 1490"/>
              <a:gd name="f519" fmla="val 1503"/>
              <a:gd name="f520" fmla="val 2792"/>
              <a:gd name="f521" fmla="val 1501"/>
              <a:gd name="f522" fmla="val 2787"/>
              <a:gd name="f523" fmla="val 1500"/>
              <a:gd name="f524" fmla="val 2784"/>
              <a:gd name="f525" fmla="val 1499"/>
              <a:gd name="f526" fmla="val 2780"/>
              <a:gd name="f527" fmla="val 1486"/>
              <a:gd name="f528" fmla="val 2743"/>
              <a:gd name="f529" fmla="val 1493"/>
              <a:gd name="f530" fmla="val 2724"/>
              <a:gd name="f531" fmla="val 1526"/>
              <a:gd name="f532" fmla="val 2703"/>
              <a:gd name="f533" fmla="val 1534"/>
              <a:gd name="f534" fmla="val 2698"/>
              <a:gd name="f535" fmla="val 1540"/>
              <a:gd name="f536" fmla="val 2692"/>
              <a:gd name="f537" fmla="val 1543"/>
              <a:gd name="f538" fmla="val 2684"/>
              <a:gd name="f539" fmla="val 1549"/>
              <a:gd name="f540" fmla="val 2666"/>
              <a:gd name="f541" fmla="val 1563"/>
              <a:gd name="f542" fmla="val 2655"/>
              <a:gd name="f543" fmla="val 1578"/>
              <a:gd name="f544" fmla="val 2644"/>
              <a:gd name="f545" fmla="val 1595"/>
              <a:gd name="f546" fmla="val 2632"/>
              <a:gd name="f547" fmla="val 1612"/>
              <a:gd name="f548" fmla="val 2621"/>
              <a:gd name="f549" fmla="val 1627"/>
              <a:gd name="f550" fmla="val 2607"/>
              <a:gd name="f551" fmla="val 1657"/>
              <a:gd name="f552" fmla="val 2581"/>
              <a:gd name="f553" fmla="val 1685"/>
              <a:gd name="f554" fmla="val 1725"/>
              <a:gd name="f555" fmla="val 2589"/>
              <a:gd name="f556" fmla="val 1729"/>
              <a:gd name="f557" fmla="val 2592"/>
              <a:gd name="f558" fmla="val 1734"/>
              <a:gd name="f559" fmla="val 1738"/>
              <a:gd name="f560" fmla="val 1742"/>
              <a:gd name="f561" fmla="val 2586"/>
              <a:gd name="f562" fmla="val 1741"/>
              <a:gd name="f563" fmla="val 2582"/>
              <a:gd name="f564" fmla="val 1739"/>
              <a:gd name="f565" fmla="val 2578"/>
              <a:gd name="f566" fmla="val 1733"/>
              <a:gd name="f567" fmla="val 2562"/>
              <a:gd name="f568" fmla="val 2554"/>
              <a:gd name="f569" fmla="val 1762"/>
              <a:gd name="f570" fmla="val 2502"/>
              <a:gd name="f571" fmla="val 1798"/>
              <a:gd name="f572" fmla="val 1855"/>
              <a:gd name="f573" fmla="val 2460"/>
              <a:gd name="f574" fmla="val 1863"/>
              <a:gd name="f575" fmla="val 2459"/>
              <a:gd name="f576" fmla="val 1871"/>
              <a:gd name="f577" fmla="val 2456"/>
              <a:gd name="f578" fmla="val 1878"/>
              <a:gd name="f579" fmla="val 2454"/>
              <a:gd name="f580" fmla="val 1884"/>
              <a:gd name="f581" fmla="val 2453"/>
              <a:gd name="f582" fmla="val 1890"/>
              <a:gd name="f583" fmla="val 2452"/>
              <a:gd name="f584" fmla="val 1891"/>
              <a:gd name="f585" fmla="val 1893"/>
              <a:gd name="f586" fmla="val 2439"/>
              <a:gd name="f587" fmla="val 1889"/>
              <a:gd name="f588" fmla="val 2435"/>
              <a:gd name="f589" fmla="val 1883"/>
              <a:gd name="f590" fmla="val 2432"/>
              <a:gd name="f591" fmla="val 1877"/>
              <a:gd name="f592" fmla="val 2429"/>
              <a:gd name="f593" fmla="val 1875"/>
              <a:gd name="f594" fmla="val 2424"/>
              <a:gd name="f595" fmla="val 1874"/>
              <a:gd name="f596" fmla="val 2417"/>
              <a:gd name="f597" fmla="val 1872"/>
              <a:gd name="f598" fmla="val 2404"/>
              <a:gd name="f599" fmla="val 1865"/>
              <a:gd name="f600" fmla="val 1851"/>
              <a:gd name="f601" fmla="val 2394"/>
              <a:gd name="f602" fmla="val 1838"/>
              <a:gd name="f603" fmla="val 1835"/>
              <a:gd name="f604" fmla="val 2385"/>
              <a:gd name="f605" fmla="val 1845"/>
              <a:gd name="f606" fmla="val 2375"/>
              <a:gd name="f607" fmla="val 1853"/>
              <a:gd name="f608" fmla="val 2367"/>
              <a:gd name="f609" fmla="val 2361"/>
              <a:gd name="f610" fmla="val 1847"/>
              <a:gd name="f611" fmla="val 1840"/>
              <a:gd name="f612" fmla="val 2339"/>
              <a:gd name="f613" fmla="val 1848"/>
              <a:gd name="f614" fmla="val 2324"/>
              <a:gd name="f615" fmla="val 1861"/>
              <a:gd name="f616" fmla="val 2323"/>
              <a:gd name="f617" fmla="val 1873"/>
              <a:gd name="f618" fmla="val 2322"/>
              <a:gd name="f619" fmla="val 2333"/>
              <a:gd name="f620" fmla="val 2341"/>
              <a:gd name="f621" fmla="val 1886"/>
              <a:gd name="f622" fmla="val 2337"/>
              <a:gd name="f623" fmla="val 1888"/>
              <a:gd name="f624" fmla="val 2335"/>
              <a:gd name="f625" fmla="val 2332"/>
              <a:gd name="f626" fmla="val 1902"/>
              <a:gd name="f627" fmla="val 1916"/>
              <a:gd name="f628" fmla="val 2305"/>
              <a:gd name="f629" fmla="val 1938"/>
              <a:gd name="f630" fmla="val 2315"/>
              <a:gd name="f631" fmla="val 1947"/>
              <a:gd name="f632" fmla="val 2320"/>
              <a:gd name="f633" fmla="val 1954"/>
              <a:gd name="f634" fmla="val 1959"/>
              <a:gd name="f635" fmla="val 2308"/>
              <a:gd name="f636" fmla="val 1967"/>
              <a:gd name="f637" fmla="val 2296"/>
              <a:gd name="f638" fmla="val 1976"/>
              <a:gd name="f639" fmla="val 2297"/>
              <a:gd name="f640" fmla="val 1987"/>
              <a:gd name="f641" fmla="val 1990"/>
              <a:gd name="f642" fmla="val 2307"/>
              <a:gd name="f643" fmla="val 1993"/>
              <a:gd name="f644" fmla="val 2310"/>
              <a:gd name="f645" fmla="val 1997"/>
              <a:gd name="f646" fmla="val 2309"/>
              <a:gd name="f647" fmla="val 2000"/>
              <a:gd name="f648" fmla="val 2283"/>
              <a:gd name="f649" fmla="val 2026"/>
              <a:gd name="f650" fmla="val 2028"/>
              <a:gd name="f651" fmla="val 2262"/>
              <a:gd name="f652" fmla="val 2030"/>
              <a:gd name="f653" fmla="val 2261"/>
              <a:gd name="f654" fmla="val 2031"/>
              <a:gd name="f655" fmla="val 2259"/>
              <a:gd name="f656" fmla="val 2039"/>
              <a:gd name="f657" fmla="val 2056"/>
              <a:gd name="f658" fmla="val 2232"/>
              <a:gd name="f659" fmla="val 2067"/>
              <a:gd name="f660" fmla="val 2217"/>
              <a:gd name="f661" fmla="val 2080"/>
              <a:gd name="f662" fmla="val 2199"/>
              <a:gd name="f663" fmla="val 2094"/>
              <a:gd name="f664" fmla="val 2195"/>
              <a:gd name="f665" fmla="val 2115"/>
              <a:gd name="f666" fmla="val 2202"/>
              <a:gd name="f667" fmla="val 2130"/>
              <a:gd name="f668" fmla="val 2207"/>
              <a:gd name="f669" fmla="val 2138"/>
              <a:gd name="f670" fmla="val 2184"/>
              <a:gd name="f671" fmla="val 2139"/>
              <a:gd name="f672" fmla="val 2173"/>
              <a:gd name="f673" fmla="val 2137"/>
              <a:gd name="f674" fmla="val 2161"/>
              <a:gd name="f675" fmla="val 2136"/>
              <a:gd name="f676" fmla="val 2150"/>
              <a:gd name="f677" fmla="val 2144"/>
              <a:gd name="f678" fmla="val 2134"/>
              <a:gd name="f679" fmla="val 2131"/>
              <a:gd name="f680" fmla="val 2119"/>
              <a:gd name="f681" fmla="val 2146"/>
              <a:gd name="f682" fmla="val 2108"/>
              <a:gd name="f683" fmla="val 2135"/>
              <a:gd name="f684" fmla="val 2127"/>
              <a:gd name="f685" fmla="val 2123"/>
              <a:gd name="f686" fmla="val 2083"/>
              <a:gd name="f687" fmla="val 2074"/>
              <a:gd name="f688" fmla="val 2113"/>
              <a:gd name="f689" fmla="val 2062"/>
              <a:gd name="f690" fmla="val 2041"/>
              <a:gd name="f691" fmla="val 2072"/>
              <a:gd name="f692" fmla="val 2011"/>
              <a:gd name="f693" fmla="val 2006"/>
              <a:gd name="f694" fmla="val 2100"/>
              <a:gd name="f695" fmla="val 1978"/>
              <a:gd name="f696" fmla="val 2121"/>
              <a:gd name="f697" fmla="val 1955"/>
              <a:gd name="f698" fmla="val 2124"/>
              <a:gd name="f699" fmla="val 2109"/>
              <a:gd name="f700" fmla="val 1912"/>
              <a:gd name="f701" fmla="val 2107"/>
              <a:gd name="f702" fmla="val 1909"/>
              <a:gd name="f703" fmla="val 1906"/>
              <a:gd name="f704" fmla="val 2114"/>
              <a:gd name="f705" fmla="val 2125"/>
              <a:gd name="f706" fmla="val 1856"/>
              <a:gd name="f707" fmla="val 2188"/>
              <a:gd name="f708" fmla="val 1829"/>
              <a:gd name="f709" fmla="val 2208"/>
              <a:gd name="f710" fmla="val 2233"/>
              <a:gd name="f711" fmla="val 1814"/>
              <a:gd name="f712" fmla="val 2256"/>
              <a:gd name="f713" fmla="val 1801"/>
              <a:gd name="f714" fmla="val 2277"/>
              <a:gd name="f715" fmla="val 1784"/>
              <a:gd name="f716" fmla="val 2382"/>
              <a:gd name="f717" fmla="val 1696"/>
              <a:gd name="f718" fmla="val 2489"/>
              <a:gd name="f719" fmla="val 1610"/>
              <a:gd name="f720" fmla="val 2594"/>
              <a:gd name="f721" fmla="val 1522"/>
              <a:gd name="f722" fmla="val 2630"/>
              <a:gd name="f723" fmla="val 1492"/>
              <a:gd name="f724" fmla="val 2673"/>
              <a:gd name="f725" fmla="val 1469"/>
              <a:gd name="f726" fmla="val 1422"/>
              <a:gd name="f727" fmla="val 1418"/>
              <a:gd name="f728" fmla="val 2697"/>
              <a:gd name="f729" fmla="val 1416"/>
              <a:gd name="f730" fmla="val 2718"/>
              <a:gd name="f731" fmla="val 1417"/>
              <a:gd name="f732" fmla="val 2729"/>
              <a:gd name="f733" fmla="val 1403"/>
              <a:gd name="f734" fmla="val 2754"/>
              <a:gd name="f735" fmla="val 2749"/>
              <a:gd name="f736" fmla="val 1390"/>
              <a:gd name="f737" fmla="val 2752"/>
              <a:gd name="f738" fmla="val 1377"/>
              <a:gd name="f739" fmla="+- 0 0 -90"/>
              <a:gd name="f740" fmla="*/ f3 1 2756"/>
              <a:gd name="f741" fmla="*/ f4 1 2796"/>
              <a:gd name="f742" fmla="val f5"/>
              <a:gd name="f743" fmla="val f6"/>
              <a:gd name="f744" fmla="val f7"/>
              <a:gd name="f745" fmla="*/ f739 f0 1"/>
              <a:gd name="f746" fmla="+- f744 0 f742"/>
              <a:gd name="f747" fmla="+- f743 0 f742"/>
              <a:gd name="f748" fmla="*/ f745 1 f2"/>
              <a:gd name="f749" fmla="*/ f747 1 2756"/>
              <a:gd name="f750" fmla="*/ f746 1 2796"/>
              <a:gd name="f751" fmla="*/ 2618 f747 1"/>
              <a:gd name="f752" fmla="*/ 1301 f746 1"/>
              <a:gd name="f753" fmla="*/ 2485 f747 1"/>
              <a:gd name="f754" fmla="*/ 1227 f746 1"/>
              <a:gd name="f755" fmla="*/ 2571 f747 1"/>
              <a:gd name="f756" fmla="*/ 1303 f746 1"/>
              <a:gd name="f757" fmla="*/ 2531 f747 1"/>
              <a:gd name="f758" fmla="*/ 1318 f746 1"/>
              <a:gd name="f759" fmla="*/ 2500 f747 1"/>
              <a:gd name="f760" fmla="*/ 1387 f746 1"/>
              <a:gd name="f761" fmla="*/ 2475 f747 1"/>
              <a:gd name="f762" fmla="*/ 2391 f747 1"/>
              <a:gd name="f763" fmla="*/ 1324 f746 1"/>
              <a:gd name="f764" fmla="*/ 2244 f747 1"/>
              <a:gd name="f765" fmla="*/ 1290 f746 1"/>
              <a:gd name="f766" fmla="*/ 2069 f747 1"/>
              <a:gd name="f767" fmla="*/ 1291 f746 1"/>
              <a:gd name="f768" fmla="*/ 2047 f747 1"/>
              <a:gd name="f769" fmla="*/ 22 f746 1"/>
              <a:gd name="f770" fmla="*/ 806 f747 1"/>
              <a:gd name="f771" fmla="*/ 19 f746 1"/>
              <a:gd name="f772" fmla="*/ 509 f747 1"/>
              <a:gd name="f773" fmla="*/ 397 f746 1"/>
              <a:gd name="f774" fmla="*/ 538 f747 1"/>
              <a:gd name="f775" fmla="*/ 424 f746 1"/>
              <a:gd name="f776" fmla="*/ 628 f747 1"/>
              <a:gd name="f777" fmla="*/ 483 f746 1"/>
              <a:gd name="f778" fmla="*/ 718 f747 1"/>
              <a:gd name="f779" fmla="*/ 552 f746 1"/>
              <a:gd name="f780" fmla="*/ 804 f747 1"/>
              <a:gd name="f781" fmla="*/ 643 f746 1"/>
              <a:gd name="f782" fmla="*/ 833 f747 1"/>
              <a:gd name="f783" fmla="*/ 644 f746 1"/>
              <a:gd name="f784" fmla="*/ 949 f747 1"/>
              <a:gd name="f785" fmla="*/ 696 f746 1"/>
              <a:gd name="f786" fmla="*/ 1031 f747 1"/>
              <a:gd name="f787" fmla="*/ 781 f746 1"/>
              <a:gd name="f788" fmla="*/ 1064 f747 1"/>
              <a:gd name="f789" fmla="*/ 851 f746 1"/>
              <a:gd name="f790" fmla="*/ 1114 f747 1"/>
              <a:gd name="f791" fmla="*/ 908 f746 1"/>
              <a:gd name="f792" fmla="*/ 1178 f747 1"/>
              <a:gd name="f793" fmla="*/ 934 f746 1"/>
              <a:gd name="f794" fmla="*/ 1245 f747 1"/>
              <a:gd name="f795" fmla="*/ 986 f746 1"/>
              <a:gd name="f796" fmla="*/ 1212 f747 1"/>
              <a:gd name="f797" fmla="*/ 1029 f746 1"/>
              <a:gd name="f798" fmla="*/ 1200 f747 1"/>
              <a:gd name="f799" fmla="*/ 1063 f746 1"/>
              <a:gd name="f800" fmla="*/ 1208 f747 1"/>
              <a:gd name="f801" fmla="*/ 1117 f746 1"/>
              <a:gd name="f802" fmla="*/ 1210 f747 1"/>
              <a:gd name="f803" fmla="*/ 1154 f746 1"/>
              <a:gd name="f804" fmla="*/ 1183 f747 1"/>
              <a:gd name="f805" fmla="*/ 1197 f746 1"/>
              <a:gd name="f806" fmla="*/ 1139 f747 1"/>
              <a:gd name="f807" fmla="*/ 1198 f746 1"/>
              <a:gd name="f808" fmla="*/ 1059 f747 1"/>
              <a:gd name="f809" fmla="*/ 1027 f747 1"/>
              <a:gd name="f810" fmla="*/ 226 f747 1"/>
              <a:gd name="f811" fmla="*/ 1428 f746 1"/>
              <a:gd name="f812" fmla="*/ 92 f747 1"/>
              <a:gd name="f813" fmla="*/ 1910 f746 1"/>
              <a:gd name="f814" fmla="*/ 51 f747 1"/>
              <a:gd name="f815" fmla="*/ 2027 f746 1"/>
              <a:gd name="f816" fmla="*/ 48 f747 1"/>
              <a:gd name="f817" fmla="*/ 2169 f746 1"/>
              <a:gd name="f818" fmla="*/ 55 f747 1"/>
              <a:gd name="f819" fmla="*/ 2194 f746 1"/>
              <a:gd name="f820" fmla="*/ 36 f747 1"/>
              <a:gd name="f821" fmla="*/ 2242 f746 1"/>
              <a:gd name="f822" fmla="*/ 186 f747 1"/>
              <a:gd name="f823" fmla="*/ 2425 f746 1"/>
              <a:gd name="f824" fmla="*/ 682 f747 1"/>
              <a:gd name="f825" fmla="*/ 2680 f746 1"/>
              <a:gd name="f826" fmla="*/ 1254 f747 1"/>
              <a:gd name="f827" fmla="*/ 2704 f746 1"/>
              <a:gd name="f828" fmla="*/ 1499 f747 1"/>
              <a:gd name="f829" fmla="*/ 2780 f746 1"/>
              <a:gd name="f830" fmla="*/ 1578 f747 1"/>
              <a:gd name="f831" fmla="*/ 2644 f746 1"/>
              <a:gd name="f832" fmla="*/ 1738 f747 1"/>
              <a:gd name="f833" fmla="*/ 2589 f746 1"/>
              <a:gd name="f834" fmla="*/ 1855 f747 1"/>
              <a:gd name="f835" fmla="*/ 2460 f746 1"/>
              <a:gd name="f836" fmla="*/ 1883 f747 1"/>
              <a:gd name="f837" fmla="*/ 2432 f746 1"/>
              <a:gd name="f838" fmla="*/ 1845 f747 1"/>
              <a:gd name="f839" fmla="*/ 2375 f746 1"/>
              <a:gd name="f840" fmla="*/ 2341 f746 1"/>
              <a:gd name="f841" fmla="*/ 1959 f747 1"/>
              <a:gd name="f842" fmla="*/ 2308 f746 1"/>
              <a:gd name="f843" fmla="*/ 2026 f747 1"/>
              <a:gd name="f844" fmla="*/ 2263 f746 1"/>
              <a:gd name="f845" fmla="*/ 2115 f747 1"/>
              <a:gd name="f846" fmla="*/ 2202 f746 1"/>
              <a:gd name="f847" fmla="*/ 2139 f747 1"/>
              <a:gd name="f848" fmla="*/ 2131 f746 1"/>
              <a:gd name="f849" fmla="*/ 2099 f747 1"/>
              <a:gd name="f850" fmla="*/ 2041 f746 1"/>
              <a:gd name="f851" fmla="*/ 2108 f747 1"/>
              <a:gd name="f852" fmla="*/ 1902 f746 1"/>
              <a:gd name="f853" fmla="*/ 2277 f747 1"/>
              <a:gd name="f854" fmla="*/ 1784 f746 1"/>
              <a:gd name="f855" fmla="*/ 2701 f747 1"/>
              <a:gd name="f856" fmla="*/ 1416 f746 1"/>
              <a:gd name="f857" fmla="*/ 2744 f747 1"/>
              <a:gd name="f858" fmla="*/ 1374 f746 1"/>
              <a:gd name="f859" fmla="+- f748 0 f1"/>
              <a:gd name="f860" fmla="*/ f751 1 2756"/>
              <a:gd name="f861" fmla="*/ f752 1 2796"/>
              <a:gd name="f862" fmla="*/ f753 1 2756"/>
              <a:gd name="f863" fmla="*/ f754 1 2796"/>
              <a:gd name="f864" fmla="*/ f755 1 2756"/>
              <a:gd name="f865" fmla="*/ f756 1 2796"/>
              <a:gd name="f866" fmla="*/ f757 1 2756"/>
              <a:gd name="f867" fmla="*/ f758 1 2796"/>
              <a:gd name="f868" fmla="*/ f759 1 2756"/>
              <a:gd name="f869" fmla="*/ f760 1 2796"/>
              <a:gd name="f870" fmla="*/ f761 1 2756"/>
              <a:gd name="f871" fmla="*/ f762 1 2756"/>
              <a:gd name="f872" fmla="*/ f763 1 2796"/>
              <a:gd name="f873" fmla="*/ f764 1 2756"/>
              <a:gd name="f874" fmla="*/ f765 1 2796"/>
              <a:gd name="f875" fmla="*/ f766 1 2756"/>
              <a:gd name="f876" fmla="*/ f767 1 2796"/>
              <a:gd name="f877" fmla="*/ f768 1 2756"/>
              <a:gd name="f878" fmla="*/ f769 1 2796"/>
              <a:gd name="f879" fmla="*/ f770 1 2756"/>
              <a:gd name="f880" fmla="*/ f771 1 2796"/>
              <a:gd name="f881" fmla="*/ f772 1 2756"/>
              <a:gd name="f882" fmla="*/ f773 1 2796"/>
              <a:gd name="f883" fmla="*/ f774 1 2756"/>
              <a:gd name="f884" fmla="*/ f775 1 2796"/>
              <a:gd name="f885" fmla="*/ f776 1 2756"/>
              <a:gd name="f886" fmla="*/ f777 1 2796"/>
              <a:gd name="f887" fmla="*/ f778 1 2756"/>
              <a:gd name="f888" fmla="*/ f779 1 2796"/>
              <a:gd name="f889" fmla="*/ f780 1 2756"/>
              <a:gd name="f890" fmla="*/ f781 1 2796"/>
              <a:gd name="f891" fmla="*/ f782 1 2756"/>
              <a:gd name="f892" fmla="*/ f783 1 2796"/>
              <a:gd name="f893" fmla="*/ f784 1 2756"/>
              <a:gd name="f894" fmla="*/ f785 1 2796"/>
              <a:gd name="f895" fmla="*/ f786 1 2756"/>
              <a:gd name="f896" fmla="*/ f787 1 2796"/>
              <a:gd name="f897" fmla="*/ f788 1 2756"/>
              <a:gd name="f898" fmla="*/ f789 1 2796"/>
              <a:gd name="f899" fmla="*/ f790 1 2756"/>
              <a:gd name="f900" fmla="*/ f791 1 2796"/>
              <a:gd name="f901" fmla="*/ f792 1 2756"/>
              <a:gd name="f902" fmla="*/ f793 1 2796"/>
              <a:gd name="f903" fmla="*/ f794 1 2756"/>
              <a:gd name="f904" fmla="*/ f795 1 2796"/>
              <a:gd name="f905" fmla="*/ f796 1 2756"/>
              <a:gd name="f906" fmla="*/ f797 1 2796"/>
              <a:gd name="f907" fmla="*/ f798 1 2756"/>
              <a:gd name="f908" fmla="*/ f799 1 2796"/>
              <a:gd name="f909" fmla="*/ f800 1 2756"/>
              <a:gd name="f910" fmla="*/ f801 1 2796"/>
              <a:gd name="f911" fmla="*/ f802 1 2756"/>
              <a:gd name="f912" fmla="*/ f803 1 2796"/>
              <a:gd name="f913" fmla="*/ f804 1 2756"/>
              <a:gd name="f914" fmla="*/ f805 1 2796"/>
              <a:gd name="f915" fmla="*/ f806 1 2756"/>
              <a:gd name="f916" fmla="*/ f807 1 2796"/>
              <a:gd name="f917" fmla="*/ f808 1 2756"/>
              <a:gd name="f918" fmla="*/ f809 1 2756"/>
              <a:gd name="f919" fmla="*/ f810 1 2756"/>
              <a:gd name="f920" fmla="*/ f811 1 2796"/>
              <a:gd name="f921" fmla="*/ f812 1 2756"/>
              <a:gd name="f922" fmla="*/ f813 1 2796"/>
              <a:gd name="f923" fmla="*/ f814 1 2756"/>
              <a:gd name="f924" fmla="*/ f815 1 2796"/>
              <a:gd name="f925" fmla="*/ f816 1 2756"/>
              <a:gd name="f926" fmla="*/ f817 1 2796"/>
              <a:gd name="f927" fmla="*/ f818 1 2756"/>
              <a:gd name="f928" fmla="*/ f819 1 2796"/>
              <a:gd name="f929" fmla="*/ f820 1 2756"/>
              <a:gd name="f930" fmla="*/ f821 1 2796"/>
              <a:gd name="f931" fmla="*/ f822 1 2756"/>
              <a:gd name="f932" fmla="*/ f823 1 2796"/>
              <a:gd name="f933" fmla="*/ f824 1 2756"/>
              <a:gd name="f934" fmla="*/ f825 1 2796"/>
              <a:gd name="f935" fmla="*/ f826 1 2756"/>
              <a:gd name="f936" fmla="*/ f827 1 2796"/>
              <a:gd name="f937" fmla="*/ f828 1 2756"/>
              <a:gd name="f938" fmla="*/ f829 1 2796"/>
              <a:gd name="f939" fmla="*/ f830 1 2756"/>
              <a:gd name="f940" fmla="*/ f831 1 2796"/>
              <a:gd name="f941" fmla="*/ f832 1 2756"/>
              <a:gd name="f942" fmla="*/ f833 1 2796"/>
              <a:gd name="f943" fmla="*/ f834 1 2756"/>
              <a:gd name="f944" fmla="*/ f835 1 2796"/>
              <a:gd name="f945" fmla="*/ f836 1 2756"/>
              <a:gd name="f946" fmla="*/ f837 1 2796"/>
              <a:gd name="f947" fmla="*/ f838 1 2756"/>
              <a:gd name="f948" fmla="*/ f839 1 2796"/>
              <a:gd name="f949" fmla="*/ f840 1 2796"/>
              <a:gd name="f950" fmla="*/ f841 1 2756"/>
              <a:gd name="f951" fmla="*/ f842 1 2796"/>
              <a:gd name="f952" fmla="*/ f843 1 2756"/>
              <a:gd name="f953" fmla="*/ f844 1 2796"/>
              <a:gd name="f954" fmla="*/ f845 1 2756"/>
              <a:gd name="f955" fmla="*/ f846 1 2796"/>
              <a:gd name="f956" fmla="*/ f847 1 2756"/>
              <a:gd name="f957" fmla="*/ f848 1 2796"/>
              <a:gd name="f958" fmla="*/ f849 1 2756"/>
              <a:gd name="f959" fmla="*/ f850 1 2796"/>
              <a:gd name="f960" fmla="*/ f851 1 2756"/>
              <a:gd name="f961" fmla="*/ f852 1 2796"/>
              <a:gd name="f962" fmla="*/ f853 1 2756"/>
              <a:gd name="f963" fmla="*/ f854 1 2796"/>
              <a:gd name="f964" fmla="*/ f855 1 2756"/>
              <a:gd name="f965" fmla="*/ f856 1 2796"/>
              <a:gd name="f966" fmla="*/ f857 1 2756"/>
              <a:gd name="f967" fmla="*/ f858 1 2796"/>
              <a:gd name="f968" fmla="*/ 0 1 f749"/>
              <a:gd name="f969" fmla="*/ f743 1 f749"/>
              <a:gd name="f970" fmla="*/ 0 1 f750"/>
              <a:gd name="f971" fmla="*/ f744 1 f750"/>
              <a:gd name="f972" fmla="*/ f860 1 f749"/>
              <a:gd name="f973" fmla="*/ f861 1 f750"/>
              <a:gd name="f974" fmla="*/ f862 1 f749"/>
              <a:gd name="f975" fmla="*/ f863 1 f750"/>
              <a:gd name="f976" fmla="*/ f864 1 f749"/>
              <a:gd name="f977" fmla="*/ f865 1 f750"/>
              <a:gd name="f978" fmla="*/ f866 1 f749"/>
              <a:gd name="f979" fmla="*/ f867 1 f750"/>
              <a:gd name="f980" fmla="*/ f868 1 f749"/>
              <a:gd name="f981" fmla="*/ f869 1 f750"/>
              <a:gd name="f982" fmla="*/ f870 1 f749"/>
              <a:gd name="f983" fmla="*/ f871 1 f749"/>
              <a:gd name="f984" fmla="*/ f872 1 f750"/>
              <a:gd name="f985" fmla="*/ f873 1 f749"/>
              <a:gd name="f986" fmla="*/ f874 1 f750"/>
              <a:gd name="f987" fmla="*/ f875 1 f749"/>
              <a:gd name="f988" fmla="*/ f876 1 f750"/>
              <a:gd name="f989" fmla="*/ f877 1 f749"/>
              <a:gd name="f990" fmla="*/ f878 1 f750"/>
              <a:gd name="f991" fmla="*/ f879 1 f749"/>
              <a:gd name="f992" fmla="*/ f880 1 f750"/>
              <a:gd name="f993" fmla="*/ f881 1 f749"/>
              <a:gd name="f994" fmla="*/ f882 1 f750"/>
              <a:gd name="f995" fmla="*/ f883 1 f749"/>
              <a:gd name="f996" fmla="*/ f884 1 f750"/>
              <a:gd name="f997" fmla="*/ f885 1 f749"/>
              <a:gd name="f998" fmla="*/ f886 1 f750"/>
              <a:gd name="f999" fmla="*/ f887 1 f749"/>
              <a:gd name="f1000" fmla="*/ f888 1 f750"/>
              <a:gd name="f1001" fmla="*/ f889 1 f749"/>
              <a:gd name="f1002" fmla="*/ f890 1 f750"/>
              <a:gd name="f1003" fmla="*/ f891 1 f749"/>
              <a:gd name="f1004" fmla="*/ f892 1 f750"/>
              <a:gd name="f1005" fmla="*/ f893 1 f749"/>
              <a:gd name="f1006" fmla="*/ f894 1 f750"/>
              <a:gd name="f1007" fmla="*/ f895 1 f749"/>
              <a:gd name="f1008" fmla="*/ f896 1 f750"/>
              <a:gd name="f1009" fmla="*/ f897 1 f749"/>
              <a:gd name="f1010" fmla="*/ f898 1 f750"/>
              <a:gd name="f1011" fmla="*/ f899 1 f749"/>
              <a:gd name="f1012" fmla="*/ f900 1 f750"/>
              <a:gd name="f1013" fmla="*/ f901 1 f749"/>
              <a:gd name="f1014" fmla="*/ f902 1 f750"/>
              <a:gd name="f1015" fmla="*/ f903 1 f749"/>
              <a:gd name="f1016" fmla="*/ f904 1 f750"/>
              <a:gd name="f1017" fmla="*/ f905 1 f749"/>
              <a:gd name="f1018" fmla="*/ f906 1 f750"/>
              <a:gd name="f1019" fmla="*/ f907 1 f749"/>
              <a:gd name="f1020" fmla="*/ f908 1 f750"/>
              <a:gd name="f1021" fmla="*/ f909 1 f749"/>
              <a:gd name="f1022" fmla="*/ f910 1 f750"/>
              <a:gd name="f1023" fmla="*/ f911 1 f749"/>
              <a:gd name="f1024" fmla="*/ f912 1 f750"/>
              <a:gd name="f1025" fmla="*/ f913 1 f749"/>
              <a:gd name="f1026" fmla="*/ f914 1 f750"/>
              <a:gd name="f1027" fmla="*/ f915 1 f749"/>
              <a:gd name="f1028" fmla="*/ f916 1 f750"/>
              <a:gd name="f1029" fmla="*/ f917 1 f749"/>
              <a:gd name="f1030" fmla="*/ f918 1 f749"/>
              <a:gd name="f1031" fmla="*/ f919 1 f749"/>
              <a:gd name="f1032" fmla="*/ f920 1 f750"/>
              <a:gd name="f1033" fmla="*/ f921 1 f749"/>
              <a:gd name="f1034" fmla="*/ f922 1 f750"/>
              <a:gd name="f1035" fmla="*/ f923 1 f749"/>
              <a:gd name="f1036" fmla="*/ f924 1 f750"/>
              <a:gd name="f1037" fmla="*/ f925 1 f749"/>
              <a:gd name="f1038" fmla="*/ f926 1 f750"/>
              <a:gd name="f1039" fmla="*/ f927 1 f749"/>
              <a:gd name="f1040" fmla="*/ f928 1 f750"/>
              <a:gd name="f1041" fmla="*/ f929 1 f749"/>
              <a:gd name="f1042" fmla="*/ f930 1 f750"/>
              <a:gd name="f1043" fmla="*/ f931 1 f749"/>
              <a:gd name="f1044" fmla="*/ f932 1 f750"/>
              <a:gd name="f1045" fmla="*/ f933 1 f749"/>
              <a:gd name="f1046" fmla="*/ f934 1 f750"/>
              <a:gd name="f1047" fmla="*/ f935 1 f749"/>
              <a:gd name="f1048" fmla="*/ f936 1 f750"/>
              <a:gd name="f1049" fmla="*/ f937 1 f749"/>
              <a:gd name="f1050" fmla="*/ f938 1 f750"/>
              <a:gd name="f1051" fmla="*/ f939 1 f749"/>
              <a:gd name="f1052" fmla="*/ f940 1 f750"/>
              <a:gd name="f1053" fmla="*/ f941 1 f749"/>
              <a:gd name="f1054" fmla="*/ f942 1 f750"/>
              <a:gd name="f1055" fmla="*/ f943 1 f749"/>
              <a:gd name="f1056" fmla="*/ f944 1 f750"/>
              <a:gd name="f1057" fmla="*/ f945 1 f749"/>
              <a:gd name="f1058" fmla="*/ f946 1 f750"/>
              <a:gd name="f1059" fmla="*/ f947 1 f749"/>
              <a:gd name="f1060" fmla="*/ f948 1 f750"/>
              <a:gd name="f1061" fmla="*/ f949 1 f750"/>
              <a:gd name="f1062" fmla="*/ f950 1 f749"/>
              <a:gd name="f1063" fmla="*/ f951 1 f750"/>
              <a:gd name="f1064" fmla="*/ f952 1 f749"/>
              <a:gd name="f1065" fmla="*/ f953 1 f750"/>
              <a:gd name="f1066" fmla="*/ f954 1 f749"/>
              <a:gd name="f1067" fmla="*/ f955 1 f750"/>
              <a:gd name="f1068" fmla="*/ f956 1 f749"/>
              <a:gd name="f1069" fmla="*/ f957 1 f750"/>
              <a:gd name="f1070" fmla="*/ f958 1 f749"/>
              <a:gd name="f1071" fmla="*/ f959 1 f750"/>
              <a:gd name="f1072" fmla="*/ f960 1 f749"/>
              <a:gd name="f1073" fmla="*/ f961 1 f750"/>
              <a:gd name="f1074" fmla="*/ f962 1 f749"/>
              <a:gd name="f1075" fmla="*/ f963 1 f750"/>
              <a:gd name="f1076" fmla="*/ f964 1 f749"/>
              <a:gd name="f1077" fmla="*/ f965 1 f750"/>
              <a:gd name="f1078" fmla="*/ f966 1 f749"/>
              <a:gd name="f1079" fmla="*/ f967 1 f750"/>
              <a:gd name="f1080" fmla="*/ f968 f740 1"/>
              <a:gd name="f1081" fmla="*/ f969 f740 1"/>
              <a:gd name="f1082" fmla="*/ f971 f741 1"/>
              <a:gd name="f1083" fmla="*/ f970 f741 1"/>
              <a:gd name="f1084" fmla="*/ f972 f740 1"/>
              <a:gd name="f1085" fmla="*/ f973 f741 1"/>
              <a:gd name="f1086" fmla="*/ f974 f740 1"/>
              <a:gd name="f1087" fmla="*/ f975 f741 1"/>
              <a:gd name="f1088" fmla="*/ f976 f740 1"/>
              <a:gd name="f1089" fmla="*/ f977 f741 1"/>
              <a:gd name="f1090" fmla="*/ f978 f740 1"/>
              <a:gd name="f1091" fmla="*/ f979 f741 1"/>
              <a:gd name="f1092" fmla="*/ f980 f740 1"/>
              <a:gd name="f1093" fmla="*/ f981 f741 1"/>
              <a:gd name="f1094" fmla="*/ f982 f740 1"/>
              <a:gd name="f1095" fmla="*/ f983 f740 1"/>
              <a:gd name="f1096" fmla="*/ f984 f741 1"/>
              <a:gd name="f1097" fmla="*/ f985 f740 1"/>
              <a:gd name="f1098" fmla="*/ f986 f741 1"/>
              <a:gd name="f1099" fmla="*/ f987 f740 1"/>
              <a:gd name="f1100" fmla="*/ f988 f741 1"/>
              <a:gd name="f1101" fmla="*/ f989 f740 1"/>
              <a:gd name="f1102" fmla="*/ f990 f741 1"/>
              <a:gd name="f1103" fmla="*/ f991 f740 1"/>
              <a:gd name="f1104" fmla="*/ f992 f741 1"/>
              <a:gd name="f1105" fmla="*/ f993 f740 1"/>
              <a:gd name="f1106" fmla="*/ f994 f741 1"/>
              <a:gd name="f1107" fmla="*/ f995 f740 1"/>
              <a:gd name="f1108" fmla="*/ f996 f741 1"/>
              <a:gd name="f1109" fmla="*/ f997 f740 1"/>
              <a:gd name="f1110" fmla="*/ f998 f741 1"/>
              <a:gd name="f1111" fmla="*/ f999 f740 1"/>
              <a:gd name="f1112" fmla="*/ f1000 f741 1"/>
              <a:gd name="f1113" fmla="*/ f1001 f740 1"/>
              <a:gd name="f1114" fmla="*/ f1002 f741 1"/>
              <a:gd name="f1115" fmla="*/ f1003 f740 1"/>
              <a:gd name="f1116" fmla="*/ f1004 f741 1"/>
              <a:gd name="f1117" fmla="*/ f1005 f740 1"/>
              <a:gd name="f1118" fmla="*/ f1006 f741 1"/>
              <a:gd name="f1119" fmla="*/ f1007 f740 1"/>
              <a:gd name="f1120" fmla="*/ f1008 f741 1"/>
              <a:gd name="f1121" fmla="*/ f1009 f740 1"/>
              <a:gd name="f1122" fmla="*/ f1010 f741 1"/>
              <a:gd name="f1123" fmla="*/ f1011 f740 1"/>
              <a:gd name="f1124" fmla="*/ f1012 f741 1"/>
              <a:gd name="f1125" fmla="*/ f1013 f740 1"/>
              <a:gd name="f1126" fmla="*/ f1014 f741 1"/>
              <a:gd name="f1127" fmla="*/ f1015 f740 1"/>
              <a:gd name="f1128" fmla="*/ f1016 f741 1"/>
              <a:gd name="f1129" fmla="*/ f1017 f740 1"/>
              <a:gd name="f1130" fmla="*/ f1018 f741 1"/>
              <a:gd name="f1131" fmla="*/ f1019 f740 1"/>
              <a:gd name="f1132" fmla="*/ f1020 f741 1"/>
              <a:gd name="f1133" fmla="*/ f1021 f740 1"/>
              <a:gd name="f1134" fmla="*/ f1022 f741 1"/>
              <a:gd name="f1135" fmla="*/ f1023 f740 1"/>
              <a:gd name="f1136" fmla="*/ f1024 f741 1"/>
              <a:gd name="f1137" fmla="*/ f1025 f740 1"/>
              <a:gd name="f1138" fmla="*/ f1026 f741 1"/>
              <a:gd name="f1139" fmla="*/ f1027 f740 1"/>
              <a:gd name="f1140" fmla="*/ f1028 f741 1"/>
              <a:gd name="f1141" fmla="*/ f1029 f740 1"/>
              <a:gd name="f1142" fmla="*/ f1030 f740 1"/>
              <a:gd name="f1143" fmla="*/ f1031 f740 1"/>
              <a:gd name="f1144" fmla="*/ f1032 f741 1"/>
              <a:gd name="f1145" fmla="*/ f1033 f740 1"/>
              <a:gd name="f1146" fmla="*/ f1034 f741 1"/>
              <a:gd name="f1147" fmla="*/ f1035 f740 1"/>
              <a:gd name="f1148" fmla="*/ f1036 f741 1"/>
              <a:gd name="f1149" fmla="*/ f1037 f740 1"/>
              <a:gd name="f1150" fmla="*/ f1038 f741 1"/>
              <a:gd name="f1151" fmla="*/ f1039 f740 1"/>
              <a:gd name="f1152" fmla="*/ f1040 f741 1"/>
              <a:gd name="f1153" fmla="*/ f1041 f740 1"/>
              <a:gd name="f1154" fmla="*/ f1042 f741 1"/>
              <a:gd name="f1155" fmla="*/ f1043 f740 1"/>
              <a:gd name="f1156" fmla="*/ f1044 f741 1"/>
              <a:gd name="f1157" fmla="*/ f1045 f740 1"/>
              <a:gd name="f1158" fmla="*/ f1046 f741 1"/>
              <a:gd name="f1159" fmla="*/ f1047 f740 1"/>
              <a:gd name="f1160" fmla="*/ f1048 f741 1"/>
              <a:gd name="f1161" fmla="*/ f1049 f740 1"/>
              <a:gd name="f1162" fmla="*/ f1050 f741 1"/>
              <a:gd name="f1163" fmla="*/ f1051 f740 1"/>
              <a:gd name="f1164" fmla="*/ f1052 f741 1"/>
              <a:gd name="f1165" fmla="*/ f1053 f740 1"/>
              <a:gd name="f1166" fmla="*/ f1054 f741 1"/>
              <a:gd name="f1167" fmla="*/ f1055 f740 1"/>
              <a:gd name="f1168" fmla="*/ f1056 f741 1"/>
              <a:gd name="f1169" fmla="*/ f1057 f740 1"/>
              <a:gd name="f1170" fmla="*/ f1058 f741 1"/>
              <a:gd name="f1171" fmla="*/ f1059 f740 1"/>
              <a:gd name="f1172" fmla="*/ f1060 f741 1"/>
              <a:gd name="f1173" fmla="*/ f1061 f741 1"/>
              <a:gd name="f1174" fmla="*/ f1062 f740 1"/>
              <a:gd name="f1175" fmla="*/ f1063 f741 1"/>
              <a:gd name="f1176" fmla="*/ f1064 f740 1"/>
              <a:gd name="f1177" fmla="*/ f1065 f741 1"/>
              <a:gd name="f1178" fmla="*/ f1066 f740 1"/>
              <a:gd name="f1179" fmla="*/ f1067 f741 1"/>
              <a:gd name="f1180" fmla="*/ f1068 f740 1"/>
              <a:gd name="f1181" fmla="*/ f1069 f741 1"/>
              <a:gd name="f1182" fmla="*/ f1070 f740 1"/>
              <a:gd name="f1183" fmla="*/ f1071 f741 1"/>
              <a:gd name="f1184" fmla="*/ f1072 f740 1"/>
              <a:gd name="f1185" fmla="*/ f1073 f741 1"/>
              <a:gd name="f1186" fmla="*/ f1074 f740 1"/>
              <a:gd name="f1187" fmla="*/ f1075 f741 1"/>
              <a:gd name="f1188" fmla="*/ f1076 f740 1"/>
              <a:gd name="f1189" fmla="*/ f1077 f741 1"/>
              <a:gd name="f1190" fmla="*/ f1078 f740 1"/>
              <a:gd name="f1191" fmla="*/ f1079 f7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9">
                <a:pos x="f1084" y="f1085"/>
              </a:cxn>
              <a:cxn ang="f859">
                <a:pos x="f1086" y="f1087"/>
              </a:cxn>
              <a:cxn ang="f859">
                <a:pos x="f1088" y="f1089"/>
              </a:cxn>
              <a:cxn ang="f859">
                <a:pos x="f1090" y="f1091"/>
              </a:cxn>
              <a:cxn ang="f859">
                <a:pos x="f1092" y="f1093"/>
              </a:cxn>
              <a:cxn ang="f859">
                <a:pos x="f1094" y="f1093"/>
              </a:cxn>
              <a:cxn ang="f859">
                <a:pos x="f1095" y="f1096"/>
              </a:cxn>
              <a:cxn ang="f859">
                <a:pos x="f1097" y="f1098"/>
              </a:cxn>
              <a:cxn ang="f859">
                <a:pos x="f1099" y="f1100"/>
              </a:cxn>
              <a:cxn ang="f859">
                <a:pos x="f1101" y="f1102"/>
              </a:cxn>
              <a:cxn ang="f859">
                <a:pos x="f1103" y="f1104"/>
              </a:cxn>
              <a:cxn ang="f859">
                <a:pos x="f1105" y="f1106"/>
              </a:cxn>
              <a:cxn ang="f859">
                <a:pos x="f1107" y="f1108"/>
              </a:cxn>
              <a:cxn ang="f859">
                <a:pos x="f1109" y="f1110"/>
              </a:cxn>
              <a:cxn ang="f859">
                <a:pos x="f1111" y="f1112"/>
              </a:cxn>
              <a:cxn ang="f859">
                <a:pos x="f1113" y="f1114"/>
              </a:cxn>
              <a:cxn ang="f859">
                <a:pos x="f1115" y="f1116"/>
              </a:cxn>
              <a:cxn ang="f859">
                <a:pos x="f1117" y="f1118"/>
              </a:cxn>
              <a:cxn ang="f859">
                <a:pos x="f1119" y="f1120"/>
              </a:cxn>
              <a:cxn ang="f859">
                <a:pos x="f1121" y="f1122"/>
              </a:cxn>
              <a:cxn ang="f859">
                <a:pos x="f1123" y="f1124"/>
              </a:cxn>
              <a:cxn ang="f859">
                <a:pos x="f1125" y="f1126"/>
              </a:cxn>
              <a:cxn ang="f859">
                <a:pos x="f1127" y="f1128"/>
              </a:cxn>
              <a:cxn ang="f859">
                <a:pos x="f1129" y="f1130"/>
              </a:cxn>
              <a:cxn ang="f859">
                <a:pos x="f1131" y="f1132"/>
              </a:cxn>
              <a:cxn ang="f859">
                <a:pos x="f1133" y="f1134"/>
              </a:cxn>
              <a:cxn ang="f859">
                <a:pos x="f1135" y="f1136"/>
              </a:cxn>
              <a:cxn ang="f859">
                <a:pos x="f1137" y="f1138"/>
              </a:cxn>
              <a:cxn ang="f859">
                <a:pos x="f1139" y="f1140"/>
              </a:cxn>
              <a:cxn ang="f859">
                <a:pos x="f1141" y="f1140"/>
              </a:cxn>
              <a:cxn ang="f859">
                <a:pos x="f1142" y="f1138"/>
              </a:cxn>
              <a:cxn ang="f859">
                <a:pos x="f1143" y="f1144"/>
              </a:cxn>
              <a:cxn ang="f859">
                <a:pos x="f1145" y="f1146"/>
              </a:cxn>
              <a:cxn ang="f859">
                <a:pos x="f1147" y="f1148"/>
              </a:cxn>
              <a:cxn ang="f859">
                <a:pos x="f1149" y="f1150"/>
              </a:cxn>
              <a:cxn ang="f859">
                <a:pos x="f1151" y="f1152"/>
              </a:cxn>
              <a:cxn ang="f859">
                <a:pos x="f1153" y="f1154"/>
              </a:cxn>
              <a:cxn ang="f859">
                <a:pos x="f1155" y="f1156"/>
              </a:cxn>
              <a:cxn ang="f859">
                <a:pos x="f1157" y="f1158"/>
              </a:cxn>
              <a:cxn ang="f859">
                <a:pos x="f1159" y="f1160"/>
              </a:cxn>
              <a:cxn ang="f859">
                <a:pos x="f1161" y="f1162"/>
              </a:cxn>
              <a:cxn ang="f859">
                <a:pos x="f1163" y="f1164"/>
              </a:cxn>
              <a:cxn ang="f859">
                <a:pos x="f1165" y="f1166"/>
              </a:cxn>
              <a:cxn ang="f859">
                <a:pos x="f1167" y="f1168"/>
              </a:cxn>
              <a:cxn ang="f859">
                <a:pos x="f1169" y="f1170"/>
              </a:cxn>
              <a:cxn ang="f859">
                <a:pos x="f1171" y="f1172"/>
              </a:cxn>
              <a:cxn ang="f859">
                <a:pos x="f1169" y="f1173"/>
              </a:cxn>
              <a:cxn ang="f859">
                <a:pos x="f1174" y="f1175"/>
              </a:cxn>
              <a:cxn ang="f859">
                <a:pos x="f1176" y="f1177"/>
              </a:cxn>
              <a:cxn ang="f859">
                <a:pos x="f1178" y="f1179"/>
              </a:cxn>
              <a:cxn ang="f859">
                <a:pos x="f1180" y="f1181"/>
              </a:cxn>
              <a:cxn ang="f859">
                <a:pos x="f1182" y="f1183"/>
              </a:cxn>
              <a:cxn ang="f859">
                <a:pos x="f1184" y="f1185"/>
              </a:cxn>
              <a:cxn ang="f859">
                <a:pos x="f1186" y="f1187"/>
              </a:cxn>
              <a:cxn ang="f859">
                <a:pos x="f1188" y="f1189"/>
              </a:cxn>
              <a:cxn ang="f859">
                <a:pos x="f1190" y="f1191"/>
              </a:cxn>
            </a:cxnLst>
            <a:rect l="f1080" t="f1083" r="f1081" b="f1082"/>
            <a:pathLst>
              <a:path w="2756" h="27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6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2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1"/>
                  <a:pt x="f63" y="f64"/>
                  <a:pt x="f65" y="f57"/>
                </a:cubicBezTo>
                <a:cubicBezTo>
                  <a:pt x="f66" y="f67"/>
                  <a:pt x="f68" y="f67"/>
                  <a:pt x="f69" y="f70"/>
                </a:cubicBezTo>
                <a:cubicBezTo>
                  <a:pt x="f47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0" y="f81"/>
                  <a:pt x="f80" y="f82"/>
                  <a:pt x="f83" y="f84"/>
                </a:cubicBezTo>
                <a:cubicBezTo>
                  <a:pt x="f85" y="f86"/>
                  <a:pt x="f87" y="f88"/>
                  <a:pt x="f80" y="f89"/>
                </a:cubicBezTo>
                <a:cubicBezTo>
                  <a:pt x="f90" y="f91"/>
                  <a:pt x="f92" y="f91"/>
                  <a:pt x="f93" y="f94"/>
                </a:cubicBezTo>
                <a:cubicBezTo>
                  <a:pt x="f95" y="f96"/>
                  <a:pt x="f97" y="f86"/>
                  <a:pt x="f97" y="f84"/>
                </a:cubicBezTo>
                <a:cubicBezTo>
                  <a:pt x="f93" y="f79"/>
                  <a:pt x="f92" y="f11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64"/>
                  <a:pt x="f113" y="f52"/>
                  <a:pt x="f114" y="f115"/>
                </a:cubicBezTo>
                <a:cubicBezTo>
                  <a:pt x="f116" y="f117"/>
                  <a:pt x="f118" y="f55"/>
                  <a:pt x="f119" y="f21"/>
                </a:cubicBezTo>
                <a:cubicBezTo>
                  <a:pt x="f120" y="f48"/>
                  <a:pt x="f121" y="f122"/>
                  <a:pt x="f123" y="f25"/>
                </a:cubicBezTo>
                <a:cubicBezTo>
                  <a:pt x="f123" y="f124"/>
                  <a:pt x="f125" y="f25"/>
                  <a:pt x="f126" y="f25"/>
                </a:cubicBezTo>
                <a:cubicBezTo>
                  <a:pt x="f127" y="f128"/>
                  <a:pt x="f129" y="f122"/>
                  <a:pt x="f130" y="f122"/>
                </a:cubicBezTo>
                <a:cubicBezTo>
                  <a:pt x="f131" y="f27"/>
                  <a:pt x="f132" y="f133"/>
                  <a:pt x="f134" y="f124"/>
                </a:cubicBezTo>
                <a:cubicBezTo>
                  <a:pt x="f135" y="f23"/>
                  <a:pt x="f136" y="f137"/>
                  <a:pt x="f138" y="f139"/>
                </a:cubicBezTo>
                <a:cubicBezTo>
                  <a:pt x="f138" y="f140"/>
                  <a:pt x="f138" y="f141"/>
                  <a:pt x="f138" y="f142"/>
                </a:cubicBezTo>
                <a:cubicBezTo>
                  <a:pt x="f138" y="f143"/>
                  <a:pt x="f138" y="f144"/>
                  <a:pt x="f145" y="f146"/>
                </a:cubicBezTo>
                <a:cubicBezTo>
                  <a:pt x="f145" y="f147"/>
                  <a:pt x="f148" y="f5"/>
                  <a:pt x="f149" y="f5"/>
                </a:cubicBezTo>
                <a:cubicBezTo>
                  <a:pt x="f150" y="f5"/>
                  <a:pt x="f151" y="f5"/>
                  <a:pt x="f152" y="f5"/>
                </a:cubicBezTo>
                <a:cubicBezTo>
                  <a:pt x="f153" y="f5"/>
                  <a:pt x="f154" y="f147"/>
                  <a:pt x="f154" y="f155"/>
                </a:cubicBezTo>
                <a:cubicBezTo>
                  <a:pt x="f156" y="f157"/>
                  <a:pt x="f154" y="f158"/>
                  <a:pt x="f156" y="f159"/>
                </a:cubicBezTo>
                <a:cubicBezTo>
                  <a:pt x="f156" y="f160"/>
                  <a:pt x="f161" y="f162"/>
                  <a:pt x="f163" y="f162"/>
                </a:cubicBezTo>
                <a:cubicBezTo>
                  <a:pt x="f164" y="f165"/>
                  <a:pt x="f166" y="f162"/>
                  <a:pt x="f167" y="f162"/>
                </a:cubicBezTo>
                <a:cubicBezTo>
                  <a:pt x="f168" y="f162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78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44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2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195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163" y="f229"/>
                  <a:pt x="f230" y="f231"/>
                  <a:pt x="f232" y="f203"/>
                </a:cubicBezTo>
                <a:cubicBezTo>
                  <a:pt x="f233" y="f234"/>
                  <a:pt x="f235" y="f205"/>
                  <a:pt x="f236" y="f201"/>
                </a:cubicBezTo>
                <a:cubicBezTo>
                  <a:pt x="f237" y="f238"/>
                  <a:pt x="f239" y="f240"/>
                  <a:pt x="f241" y="f240"/>
                </a:cubicBezTo>
                <a:cubicBezTo>
                  <a:pt x="f242" y="f240"/>
                  <a:pt x="f243" y="f244"/>
                  <a:pt x="f245" y="f246"/>
                </a:cubicBezTo>
                <a:cubicBezTo>
                  <a:pt x="f247" y="f248"/>
                  <a:pt x="f249" y="f234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60" y="f255"/>
                </a:cubicBezTo>
                <a:cubicBezTo>
                  <a:pt x="f262" y="f213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4"/>
                  <a:pt x="f281" y="f241"/>
                  <a:pt x="f286" y="f287"/>
                </a:cubicBezTo>
                <a:cubicBezTo>
                  <a:pt x="f288" y="f289"/>
                  <a:pt x="f286" y="f143"/>
                  <a:pt x="f286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297" y="f303"/>
                  <a:pt x="f304" y="f305"/>
                  <a:pt x="f306" y="f302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05"/>
                  <a:pt x="f320" y="f321"/>
                  <a:pt x="f322" y="f323"/>
                </a:cubicBezTo>
                <a:cubicBezTo>
                  <a:pt x="f324" y="f258"/>
                  <a:pt x="f325" y="f326"/>
                  <a:pt x="f327" y="f328"/>
                </a:cubicBezTo>
                <a:cubicBezTo>
                  <a:pt x="f329" y="f260"/>
                  <a:pt x="f44" y="f260"/>
                  <a:pt x="f330" y="f331"/>
                </a:cubicBezTo>
                <a:cubicBezTo>
                  <a:pt x="f330" y="f332"/>
                  <a:pt x="f333" y="f334"/>
                  <a:pt x="f333" y="f335"/>
                </a:cubicBezTo>
                <a:cubicBezTo>
                  <a:pt x="f31" y="f336"/>
                  <a:pt x="f337" y="f331"/>
                  <a:pt x="f151" y="f338"/>
                </a:cubicBezTo>
                <a:cubicBezTo>
                  <a:pt x="f339" y="f340"/>
                  <a:pt x="f341" y="f342"/>
                  <a:pt x="f337" y="f343"/>
                </a:cubicBezTo>
                <a:cubicBezTo>
                  <a:pt x="f39" y="f344"/>
                  <a:pt x="f37" y="f345"/>
                  <a:pt x="f346" y="f347"/>
                </a:cubicBezTo>
                <a:cubicBezTo>
                  <a:pt x="f348" y="f349"/>
                  <a:pt x="f350" y="f351"/>
                  <a:pt x="f35" y="f352"/>
                </a:cubicBezTo>
                <a:cubicBezTo>
                  <a:pt x="f39" y="f353"/>
                  <a:pt x="f151" y="f354"/>
                  <a:pt x="f355" y="f354"/>
                </a:cubicBezTo>
                <a:cubicBezTo>
                  <a:pt x="f356" y="f357"/>
                  <a:pt x="f348" y="f358"/>
                  <a:pt x="f359" y="f291"/>
                </a:cubicBezTo>
                <a:cubicBezTo>
                  <a:pt x="f360" y="f361"/>
                  <a:pt x="f356" y="f362"/>
                  <a:pt x="f356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68" y="f370"/>
                  <a:pt x="f364" y="f306"/>
                  <a:pt x="f371" y="f372"/>
                </a:cubicBezTo>
                <a:cubicBezTo>
                  <a:pt x="f373" y="f374"/>
                  <a:pt x="f375" y="f376"/>
                  <a:pt x="f37" y="f309"/>
                </a:cubicBezTo>
                <a:cubicBezTo>
                  <a:pt x="f377" y="f378"/>
                  <a:pt x="f37" y="f379"/>
                  <a:pt x="f356" y="f380"/>
                </a:cubicBezTo>
                <a:cubicBezTo>
                  <a:pt x="f356" y="f380"/>
                  <a:pt x="f356" y="f380"/>
                  <a:pt x="f356" y="f380"/>
                </a:cubicBezTo>
                <a:cubicBezTo>
                  <a:pt x="f381" y="f382"/>
                  <a:pt x="f381" y="f382"/>
                  <a:pt x="f377" y="f383"/>
                </a:cubicBezTo>
                <a:cubicBezTo>
                  <a:pt x="f37" y="f320"/>
                  <a:pt x="f348" y="f322"/>
                  <a:pt x="f346" y="f384"/>
                </a:cubicBezTo>
                <a:cubicBezTo>
                  <a:pt x="f385" y="f386"/>
                  <a:pt x="f387" y="f387"/>
                  <a:pt x="f388" y="f389"/>
                </a:cubicBezTo>
                <a:cubicBezTo>
                  <a:pt x="f388" y="f381"/>
                  <a:pt x="f388" y="f381"/>
                  <a:pt x="f388" y="f381"/>
                </a:cubicBezTo>
                <a:cubicBezTo>
                  <a:pt x="f390" y="f386"/>
                  <a:pt x="f391" y="f389"/>
                  <a:pt x="f392" y="f381"/>
                </a:cubicBezTo>
                <a:cubicBezTo>
                  <a:pt x="f393" y="f381"/>
                  <a:pt x="f315" y="f381"/>
                  <a:pt x="f394" y="f381"/>
                </a:cubicBezTo>
                <a:cubicBezTo>
                  <a:pt x="f394" y="f381"/>
                  <a:pt x="f394" y="f381"/>
                  <a:pt x="f394" y="f381"/>
                </a:cubicBezTo>
                <a:cubicBezTo>
                  <a:pt x="f394" y="f381"/>
                  <a:pt x="f394" y="f381"/>
                  <a:pt x="f394" y="f381"/>
                </a:cubicBezTo>
                <a:cubicBezTo>
                  <a:pt x="f370" y="f386"/>
                  <a:pt x="f395" y="f368"/>
                  <a:pt x="f396" y="f381"/>
                </a:cubicBezTo>
                <a:cubicBezTo>
                  <a:pt x="f396" y="f381"/>
                  <a:pt x="f396" y="f381"/>
                  <a:pt x="f396" y="f381"/>
                </a:cubicBezTo>
                <a:cubicBezTo>
                  <a:pt x="f396" y="f381"/>
                  <a:pt x="f396" y="f381"/>
                  <a:pt x="f396" y="f381"/>
                </a:cubicBezTo>
                <a:cubicBezTo>
                  <a:pt x="f397" y="f389"/>
                  <a:pt x="f349" y="f389"/>
                  <a:pt x="f398" y="f389"/>
                </a:cubicBezTo>
                <a:cubicBezTo>
                  <a:pt x="f399" y="f389"/>
                  <a:pt x="f400" y="f389"/>
                  <a:pt x="f401" y="f368"/>
                </a:cubicBezTo>
                <a:cubicBezTo>
                  <a:pt x="f402" y="f368"/>
                  <a:pt x="f403" y="f404"/>
                  <a:pt x="f405" y="f35"/>
                </a:cubicBezTo>
                <a:cubicBezTo>
                  <a:pt x="f406" y="f52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5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38" y="f440"/>
                  <a:pt x="f438" y="f441"/>
                  <a:pt x="f442" y="f443"/>
                </a:cubicBezTo>
                <a:cubicBezTo>
                  <a:pt x="f434" y="f145"/>
                  <a:pt x="f442" y="f444"/>
                  <a:pt x="f445" y="f446"/>
                </a:cubicBezTo>
                <a:cubicBezTo>
                  <a:pt x="f447" y="f132"/>
                  <a:pt x="f448" y="f449"/>
                  <a:pt x="f450" y="f451"/>
                </a:cubicBezTo>
                <a:cubicBezTo>
                  <a:pt x="f452" y="f130"/>
                  <a:pt x="f445" y="f453"/>
                  <a:pt x="f454" y="f455"/>
                </a:cubicBezTo>
                <a:cubicBezTo>
                  <a:pt x="f438" y="f456"/>
                  <a:pt x="f457" y="f458"/>
                  <a:pt x="f459" y="f460"/>
                </a:cubicBezTo>
                <a:cubicBezTo>
                  <a:pt x="f459" y="f460"/>
                  <a:pt x="f459" y="f460"/>
                  <a:pt x="f459" y="f460"/>
                </a:cubicBezTo>
                <a:cubicBezTo>
                  <a:pt x="f459" y="f460"/>
                  <a:pt x="f459" y="f460"/>
                  <a:pt x="f459" y="f460"/>
                </a:cubicBezTo>
                <a:cubicBezTo>
                  <a:pt x="f436" y="f461"/>
                  <a:pt x="f462" y="f463"/>
                  <a:pt x="f445" y="f126"/>
                </a:cubicBezTo>
                <a:cubicBezTo>
                  <a:pt x="f445" y="f126"/>
                  <a:pt x="f445" y="f126"/>
                  <a:pt x="f445" y="f126"/>
                </a:cubicBezTo>
                <a:cubicBezTo>
                  <a:pt x="f445" y="f126"/>
                  <a:pt x="f445" y="f126"/>
                  <a:pt x="f445" y="f126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98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208" y="f493"/>
                  <a:pt x="f494" y="f18"/>
                  <a:pt x="f495" y="f496"/>
                </a:cubicBezTo>
                <a:cubicBezTo>
                  <a:pt x="f497" y="f498"/>
                  <a:pt x="f278" y="f499"/>
                  <a:pt x="f245" y="f500"/>
                </a:cubicBezTo>
                <a:cubicBezTo>
                  <a:pt x="f308" y="f501"/>
                  <a:pt x="f502" y="f503"/>
                  <a:pt x="f279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109" y="f511"/>
                  <a:pt x="f512" y="f513"/>
                  <a:pt x="f514" y="f515"/>
                </a:cubicBezTo>
                <a:cubicBezTo>
                  <a:pt x="f516" y="f517"/>
                  <a:pt x="f518" y="f7"/>
                  <a:pt x="f519" y="f520"/>
                </a:cubicBezTo>
                <a:cubicBezTo>
                  <a:pt x="f521" y="f522"/>
                  <a:pt x="f523" y="f524"/>
                  <a:pt x="f525" y="f526"/>
                </a:cubicBezTo>
                <a:cubicBezTo>
                  <a:pt x="f527" y="f528"/>
                  <a:pt x="f529" y="f530"/>
                  <a:pt x="f531" y="f532"/>
                </a:cubicBezTo>
                <a:cubicBezTo>
                  <a:pt x="f533" y="f534"/>
                  <a:pt x="f535" y="f536"/>
                  <a:pt x="f537" y="f538"/>
                </a:cubicBez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28"/>
                  <a:pt x="f554" y="f555"/>
                </a:cubicBezTo>
                <a:cubicBezTo>
                  <a:pt x="f556" y="f557"/>
                  <a:pt x="f558" y="f557"/>
                  <a:pt x="f559" y="f555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"/>
                  <a:pt x="f559" y="f567"/>
                  <a:pt x="f560" y="f568"/>
                </a:cubicBezTo>
                <a:cubicBezTo>
                  <a:pt x="f569" y="f570"/>
                  <a:pt x="f571" y="f95"/>
                  <a:pt x="f572" y="f573"/>
                </a:cubicBezTo>
                <a:cubicBezTo>
                  <a:pt x="f574" y="f575"/>
                  <a:pt x="f576" y="f577"/>
                  <a:pt x="f578" y="f579"/>
                </a:cubicBezTo>
                <a:cubicBezTo>
                  <a:pt x="f580" y="f581"/>
                  <a:pt x="f582" y="f583"/>
                  <a:pt x="f584" y="f100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106"/>
                  <a:pt x="f600" y="f601"/>
                </a:cubicBezTo>
                <a:cubicBezTo>
                  <a:pt x="f602" y="f108"/>
                  <a:pt x="f603" y="f604"/>
                  <a:pt x="f605" y="f606"/>
                </a:cubicBezTo>
                <a:cubicBezTo>
                  <a:pt x="f607" y="f608"/>
                  <a:pt x="f423" y="f609"/>
                  <a:pt x="f610" y="f113"/>
                </a:cubicBezTo>
                <a:cubicBezTo>
                  <a:pt x="f611" y="f612"/>
                  <a:pt x="f613" y="f614"/>
                  <a:pt x="f615" y="f616"/>
                </a:cubicBezTo>
                <a:cubicBezTo>
                  <a:pt x="f617" y="f618"/>
                  <a:pt x="f593" y="f619"/>
                  <a:pt x="f589" y="f620"/>
                </a:cubicBezTo>
                <a:cubicBezTo>
                  <a:pt x="f621" y="f622"/>
                  <a:pt x="f623" y="f624"/>
                  <a:pt x="f582" y="f625"/>
                </a:cubicBezTo>
                <a:cubicBezTo>
                  <a:pt x="f626" y="f118"/>
                  <a:pt x="f627" y="f628"/>
                  <a:pt x="f629" y="f630"/>
                </a:cubicBezTo>
                <a:cubicBezTo>
                  <a:pt x="f631" y="f632"/>
                  <a:pt x="f633" y="f630"/>
                  <a:pt x="f634" y="f635"/>
                </a:cubicBezTo>
                <a:cubicBezTo>
                  <a:pt x="f636" y="f637"/>
                  <a:pt x="f638" y="f639"/>
                  <a:pt x="f640" y="f628"/>
                </a:cubicBezTo>
                <a:cubicBezTo>
                  <a:pt x="f641" y="f642"/>
                  <a:pt x="f643" y="f644"/>
                  <a:pt x="f645" y="f646"/>
                </a:cubicBezTo>
                <a:cubicBezTo>
                  <a:pt x="f647" y="f648"/>
                  <a:pt x="f647" y="f648"/>
                  <a:pt x="f649" y="f465"/>
                </a:cubicBezTo>
                <a:cubicBezTo>
                  <a:pt x="f650" y="f651"/>
                  <a:pt x="f652" y="f653"/>
                  <a:pt x="f654" y="f655"/>
                </a:cubicBezTo>
                <a:cubicBezTo>
                  <a:pt x="f656" y="f126"/>
                  <a:pt x="f657" y="f658"/>
                  <a:pt x="f659" y="f660"/>
                </a:cubicBezTo>
                <a:cubicBezTo>
                  <a:pt x="f661" y="f662"/>
                  <a:pt x="f663" y="f664"/>
                  <a:pt x="f665" y="f666"/>
                </a:cubicBezTo>
                <a:cubicBezTo>
                  <a:pt x="f667" y="f668"/>
                  <a:pt x="f669" y="f662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5" y="f677"/>
                  <a:pt x="f678" y="f673"/>
                  <a:pt x="f671" y="f679"/>
                </a:cubicBezTo>
                <a:cubicBezTo>
                  <a:pt x="f676" y="f680"/>
                  <a:pt x="f681" y="f682"/>
                  <a:pt x="f683" y="f451"/>
                </a:cubicBezTo>
                <a:cubicBezTo>
                  <a:pt x="f684" y="f449"/>
                  <a:pt x="f685" y="f686"/>
                  <a:pt x="f680" y="f687"/>
                </a:cubicBezTo>
                <a:cubicBezTo>
                  <a:pt x="f688" y="f689"/>
                  <a:pt x="f682" y="f135"/>
                  <a:pt x="f451" y="f690"/>
                </a:cubicBezTo>
                <a:cubicBezTo>
                  <a:pt x="f691" y="f692"/>
                  <a:pt x="f691" y="f693"/>
                  <a:pt x="f694" y="f695"/>
                </a:cubicBezTo>
                <a:cubicBezTo>
                  <a:pt x="f696" y="f697"/>
                  <a:pt x="f698" y="f629"/>
                  <a:pt x="f699" y="f700"/>
                </a:cubicBezTo>
                <a:cubicBezTo>
                  <a:pt x="f701" y="f702"/>
                  <a:pt x="f682" y="f703"/>
                  <a:pt x="f682" y="f626"/>
                </a:cubicBezTo>
                <a:cubicBezTo>
                  <a:pt x="f704" y="f591"/>
                  <a:pt x="f705" y="f706"/>
                  <a:pt x="f676" y="f605"/>
                </a:cubicBezTo>
                <a:cubicBezTo>
                  <a:pt x="f455" y="f602"/>
                  <a:pt x="f707" y="f708"/>
                  <a:pt x="f709" y="f421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536" y="f726"/>
                </a:cubicBezTo>
                <a:cubicBezTo>
                  <a:pt x="f498" y="f727"/>
                  <a:pt x="f728" y="f729"/>
                  <a:pt x="f500" y="f729"/>
                </a:cubicBezTo>
                <a:cubicBezTo>
                  <a:pt x="f730" y="f731"/>
                  <a:pt x="f732" y="f733"/>
                  <a:pt x="f8" y="f96"/>
                </a:cubicBezTo>
                <a:cubicBezTo>
                  <a:pt x="f734" y="f88"/>
                  <a:pt x="f735" y="f736"/>
                  <a:pt x="f737" y="f82"/>
                </a:cubicBezTo>
                <a:cubicBezTo>
                  <a:pt x="f6" y="f738"/>
                  <a:pt x="f735" y="f738"/>
                  <a:pt x="f8" y="f9"/>
                </a:cubicBezTo>
                <a:close/>
              </a:path>
            </a:pathLst>
          </a:custGeom>
          <a:solidFill>
            <a:srgbClr val="FFFFFF">
              <a:alpha val="4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5;p43">
            <a:extLst>
              <a:ext uri="{FF2B5EF4-FFF2-40B4-BE49-F238E27FC236}">
                <a16:creationId xmlns:a16="http://schemas.microsoft.com/office/drawing/2014/main" id="{EDA23079-90D8-40CB-B0B3-0B49845F7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48" y="422068"/>
            <a:ext cx="6377510" cy="902695"/>
          </a:xfrm>
        </p:spPr>
        <p:txBody>
          <a:bodyPr/>
          <a:lstStyle/>
          <a:p>
            <a:pPr lvl="0"/>
            <a:r>
              <a:rPr lang="en-US" sz="3200" dirty="0">
                <a:solidFill>
                  <a:srgbClr val="00B0F0"/>
                </a:solidFill>
              </a:rPr>
              <a:t>USE A GRAPH TO SHOW YOUR DATA</a:t>
            </a:r>
          </a:p>
        </p:txBody>
      </p:sp>
      <p:sp>
        <p:nvSpPr>
          <p:cNvPr id="3" name="Google Shape;327;p43">
            <a:extLst>
              <a:ext uri="{FF2B5EF4-FFF2-40B4-BE49-F238E27FC236}">
                <a16:creationId xmlns:a16="http://schemas.microsoft.com/office/drawing/2014/main" id="{1726D1EF-2BE8-40D9-87D2-666B6FEDC80E}"/>
              </a:ext>
            </a:extLst>
          </p:cNvPr>
          <p:cNvSpPr txBox="1"/>
          <p:nvPr/>
        </p:nvSpPr>
        <p:spPr>
          <a:xfrm>
            <a:off x="6118908" y="2029163"/>
            <a:ext cx="1493096" cy="41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B0F0"/>
                </a:solidFill>
                <a:uFillTx/>
                <a:latin typeface="Josefin Sans"/>
                <a:ea typeface="Josefin Sans"/>
                <a:cs typeface="Josefin Sans"/>
              </a:rPr>
              <a:t>MERCURY</a:t>
            </a:r>
          </a:p>
        </p:txBody>
      </p:sp>
      <p:sp>
        <p:nvSpPr>
          <p:cNvPr id="4" name="Google Shape;328;p43">
            <a:extLst>
              <a:ext uri="{FF2B5EF4-FFF2-40B4-BE49-F238E27FC236}">
                <a16:creationId xmlns:a16="http://schemas.microsoft.com/office/drawing/2014/main" id="{AB6C6F51-9F4A-483B-A38D-CEBE02632257}"/>
              </a:ext>
            </a:extLst>
          </p:cNvPr>
          <p:cNvSpPr txBox="1"/>
          <p:nvPr/>
        </p:nvSpPr>
        <p:spPr>
          <a:xfrm>
            <a:off x="6118908" y="2448562"/>
            <a:ext cx="2239804" cy="659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</a:t>
            </a:r>
          </a:p>
        </p:txBody>
      </p:sp>
      <p:sp>
        <p:nvSpPr>
          <p:cNvPr id="5" name="Google Shape;329;p43">
            <a:extLst>
              <a:ext uri="{FF2B5EF4-FFF2-40B4-BE49-F238E27FC236}">
                <a16:creationId xmlns:a16="http://schemas.microsoft.com/office/drawing/2014/main" id="{08265EF1-3808-44C1-9C30-19082B7821AF}"/>
              </a:ext>
            </a:extLst>
          </p:cNvPr>
          <p:cNvSpPr txBox="1"/>
          <p:nvPr/>
        </p:nvSpPr>
        <p:spPr>
          <a:xfrm>
            <a:off x="6118908" y="3303562"/>
            <a:ext cx="1493096" cy="41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B0F0"/>
                </a:solidFill>
                <a:uFillTx/>
                <a:latin typeface="Josefin Sans"/>
                <a:ea typeface="Josefin Sans"/>
                <a:cs typeface="Josefin Sans"/>
              </a:rPr>
              <a:t>VENUS</a:t>
            </a:r>
          </a:p>
        </p:txBody>
      </p:sp>
      <p:sp>
        <p:nvSpPr>
          <p:cNvPr id="6" name="Google Shape;330;p43">
            <a:extLst>
              <a:ext uri="{FF2B5EF4-FFF2-40B4-BE49-F238E27FC236}">
                <a16:creationId xmlns:a16="http://schemas.microsoft.com/office/drawing/2014/main" id="{7F0D594C-412C-4244-B52D-BD0A2A72798B}"/>
              </a:ext>
            </a:extLst>
          </p:cNvPr>
          <p:cNvSpPr txBox="1"/>
          <p:nvPr/>
        </p:nvSpPr>
        <p:spPr>
          <a:xfrm>
            <a:off x="6118908" y="3722970"/>
            <a:ext cx="2239804" cy="659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Venus has a beautiful name, but terribly hot</a:t>
            </a:r>
          </a:p>
        </p:txBody>
      </p:sp>
      <p:sp>
        <p:nvSpPr>
          <p:cNvPr id="7" name="Google Shape;331;p43">
            <a:extLst>
              <a:ext uri="{FF2B5EF4-FFF2-40B4-BE49-F238E27FC236}">
                <a16:creationId xmlns:a16="http://schemas.microsoft.com/office/drawing/2014/main" id="{0AD767B3-58AD-44F0-98C8-C3C44E6DA253}"/>
              </a:ext>
            </a:extLst>
          </p:cNvPr>
          <p:cNvSpPr txBox="1"/>
          <p:nvPr/>
        </p:nvSpPr>
        <p:spPr>
          <a:xfrm>
            <a:off x="408297" y="4136937"/>
            <a:ext cx="4410297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To modify this graph, click on it, follow the link, change the data and paste the resulting graph here, replacing this one</a:t>
            </a:r>
          </a:p>
        </p:txBody>
      </p:sp>
      <p:sp>
        <p:nvSpPr>
          <p:cNvPr id="8" name="Google Shape;332;p43">
            <a:extLst>
              <a:ext uri="{FF2B5EF4-FFF2-40B4-BE49-F238E27FC236}">
                <a16:creationId xmlns:a16="http://schemas.microsoft.com/office/drawing/2014/main" id="{F6D21EBA-3345-4BBF-B7C2-4A8FF381871B}"/>
              </a:ext>
            </a:extLst>
          </p:cNvPr>
          <p:cNvSpPr/>
          <p:nvPr/>
        </p:nvSpPr>
        <p:spPr>
          <a:xfrm>
            <a:off x="5649858" y="2128192"/>
            <a:ext cx="320396" cy="320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33;p43">
            <a:extLst>
              <a:ext uri="{FF2B5EF4-FFF2-40B4-BE49-F238E27FC236}">
                <a16:creationId xmlns:a16="http://schemas.microsoft.com/office/drawing/2014/main" id="{4C082E8D-526D-4183-9F83-02CC14FABC93}"/>
              </a:ext>
            </a:extLst>
          </p:cNvPr>
          <p:cNvSpPr/>
          <p:nvPr/>
        </p:nvSpPr>
        <p:spPr>
          <a:xfrm>
            <a:off x="5649858" y="3402564"/>
            <a:ext cx="320396" cy="320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" name="Google Shape;334;p43">
            <a:extLst>
              <a:ext uri="{FF2B5EF4-FFF2-40B4-BE49-F238E27FC236}">
                <a16:creationId xmlns:a16="http://schemas.microsoft.com/office/drawing/2014/main" id="{53EDC880-DD95-416B-A3E1-3528F473F45B}"/>
              </a:ext>
            </a:extLst>
          </p:cNvPr>
          <p:cNvGrpSpPr/>
          <p:nvPr/>
        </p:nvGrpSpPr>
        <p:grpSpPr>
          <a:xfrm>
            <a:off x="7398355" y="624434"/>
            <a:ext cx="1400540" cy="574334"/>
            <a:chOff x="7398355" y="624434"/>
            <a:chExt cx="1400540" cy="574334"/>
          </a:xfrm>
        </p:grpSpPr>
        <p:sp>
          <p:nvSpPr>
            <p:cNvPr id="11" name="Google Shape;335;p43">
              <a:extLst>
                <a:ext uri="{FF2B5EF4-FFF2-40B4-BE49-F238E27FC236}">
                  <a16:creationId xmlns:a16="http://schemas.microsoft.com/office/drawing/2014/main" id="{725330AA-F28D-4CDA-83EF-A5A9F0B32D65}"/>
                </a:ext>
              </a:extLst>
            </p:cNvPr>
            <p:cNvSpPr/>
            <p:nvPr/>
          </p:nvSpPr>
          <p:spPr>
            <a:xfrm>
              <a:off x="7398355" y="624434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36;p43">
              <a:extLst>
                <a:ext uri="{FF2B5EF4-FFF2-40B4-BE49-F238E27FC236}">
                  <a16:creationId xmlns:a16="http://schemas.microsoft.com/office/drawing/2014/main" id="{EAAC6C36-95A3-4209-B592-B4A9EADBD5AA}"/>
                </a:ext>
              </a:extLst>
            </p:cNvPr>
            <p:cNvSpPr/>
            <p:nvPr/>
          </p:nvSpPr>
          <p:spPr>
            <a:xfrm>
              <a:off x="7398355" y="874157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37;p43">
              <a:extLst>
                <a:ext uri="{FF2B5EF4-FFF2-40B4-BE49-F238E27FC236}">
                  <a16:creationId xmlns:a16="http://schemas.microsoft.com/office/drawing/2014/main" id="{092D1257-D32C-4B32-90CA-BED4DA232ACE}"/>
                </a:ext>
              </a:extLst>
            </p:cNvPr>
            <p:cNvSpPr/>
            <p:nvPr/>
          </p:nvSpPr>
          <p:spPr>
            <a:xfrm>
              <a:off x="7398355" y="1123907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Rectángulo 1">
            <a:extLst>
              <a:ext uri="{FF2B5EF4-FFF2-40B4-BE49-F238E27FC236}">
                <a16:creationId xmlns:a16="http://schemas.microsoft.com/office/drawing/2014/main" id="{C7F0C0E2-01C7-4E0F-B09E-B7075B15FF6A}"/>
              </a:ext>
            </a:extLst>
          </p:cNvPr>
          <p:cNvSpPr/>
          <p:nvPr/>
        </p:nvSpPr>
        <p:spPr>
          <a:xfrm>
            <a:off x="200719" y="1718815"/>
            <a:ext cx="8742550" cy="3204880"/>
          </a:xfrm>
          <a:prstGeom prst="rect">
            <a:avLst/>
          </a:prstGeom>
          <a:noFill/>
          <a:ln w="38103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B0F0"/>
              </a:solidFill>
              <a:uFillTx/>
              <a:latin typeface="Arial"/>
            </a:endParaRPr>
          </a:p>
        </p:txBody>
      </p:sp>
      <p:pic>
        <p:nvPicPr>
          <p:cNvPr id="15" name="Picture 2" descr="Chảo lửa Guatemala vẫn nóng dù đã có công tố viên chống tham nhũng mới">
            <a:extLst>
              <a:ext uri="{FF2B5EF4-FFF2-40B4-BE49-F238E27FC236}">
                <a16:creationId xmlns:a16="http://schemas.microsoft.com/office/drawing/2014/main" id="{794E807A-B4C7-444B-A5FD-56126C28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7333" y="1718815"/>
            <a:ext cx="3352245" cy="23625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EDB11C-F99D-403C-AF7F-EC3778BF3A7C}"/>
              </a:ext>
            </a:extLst>
          </p:cNvPr>
          <p:cNvSpPr/>
          <p:nvPr/>
        </p:nvSpPr>
        <p:spPr>
          <a:xfrm>
            <a:off x="211875" y="218843"/>
            <a:ext cx="8597591" cy="4743449"/>
          </a:xfrm>
          <a:prstGeom prst="rect">
            <a:avLst/>
          </a:prstGeom>
          <a:noFill/>
          <a:ln w="25402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342;p44">
            <a:extLst>
              <a:ext uri="{FF2B5EF4-FFF2-40B4-BE49-F238E27FC236}">
                <a16:creationId xmlns:a16="http://schemas.microsoft.com/office/drawing/2014/main" id="{C0F551F9-E556-4CC8-8AD1-BFAE6A27A0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8648" y="1028892"/>
            <a:ext cx="2306702" cy="1252801"/>
          </a:xfrm>
        </p:spPr>
        <p:txBody>
          <a:bodyPr/>
          <a:lstStyle/>
          <a:p>
            <a:pPr lvl="0"/>
            <a:r>
              <a:rPr lang="en-US" b="1"/>
              <a:t>USE A GRAPH TO SHOW YOUR DATA</a:t>
            </a:r>
          </a:p>
        </p:txBody>
      </p:sp>
      <p:sp>
        <p:nvSpPr>
          <p:cNvPr id="4" name="Google Shape;344;p44">
            <a:extLst>
              <a:ext uri="{FF2B5EF4-FFF2-40B4-BE49-F238E27FC236}">
                <a16:creationId xmlns:a16="http://schemas.microsoft.com/office/drawing/2014/main" id="{A53E911E-4772-47B1-8374-CF8C8B99EAC5}"/>
              </a:ext>
            </a:extLst>
          </p:cNvPr>
          <p:cNvSpPr txBox="1"/>
          <p:nvPr/>
        </p:nvSpPr>
        <p:spPr>
          <a:xfrm>
            <a:off x="3418648" y="2408035"/>
            <a:ext cx="2306702" cy="923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IBM Plex Sans"/>
                <a:ea typeface="IBM Plex Sans"/>
                <a:cs typeface="IBM Plex Sans"/>
              </a:rPr>
              <a:t>To modify this graph, click on it, follow the link, change the data and paste the resulting graph here</a:t>
            </a:r>
          </a:p>
        </p:txBody>
      </p:sp>
      <p:sp>
        <p:nvSpPr>
          <p:cNvPr id="5" name="Google Shape;345;p44">
            <a:extLst>
              <a:ext uri="{FF2B5EF4-FFF2-40B4-BE49-F238E27FC236}">
                <a16:creationId xmlns:a16="http://schemas.microsoft.com/office/drawing/2014/main" id="{96181979-2271-49D3-95F1-015AE27C2EC0}"/>
              </a:ext>
            </a:extLst>
          </p:cNvPr>
          <p:cNvSpPr txBox="1"/>
          <p:nvPr/>
        </p:nvSpPr>
        <p:spPr>
          <a:xfrm>
            <a:off x="6703978" y="2631240"/>
            <a:ext cx="1574103" cy="41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80%</a:t>
            </a:r>
          </a:p>
        </p:txBody>
      </p:sp>
      <p:sp>
        <p:nvSpPr>
          <p:cNvPr id="6" name="Google Shape;346;p44">
            <a:extLst>
              <a:ext uri="{FF2B5EF4-FFF2-40B4-BE49-F238E27FC236}">
                <a16:creationId xmlns:a16="http://schemas.microsoft.com/office/drawing/2014/main" id="{6C8EEE8C-28F3-46DD-8232-ACB942305BE9}"/>
              </a:ext>
            </a:extLst>
          </p:cNvPr>
          <p:cNvSpPr txBox="1"/>
          <p:nvPr/>
        </p:nvSpPr>
        <p:spPr>
          <a:xfrm>
            <a:off x="6703978" y="2988880"/>
            <a:ext cx="1952701" cy="946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</a:t>
            </a:r>
          </a:p>
        </p:txBody>
      </p:sp>
      <p:sp>
        <p:nvSpPr>
          <p:cNvPr id="7" name="Google Shape;347;p44">
            <a:extLst>
              <a:ext uri="{FF2B5EF4-FFF2-40B4-BE49-F238E27FC236}">
                <a16:creationId xmlns:a16="http://schemas.microsoft.com/office/drawing/2014/main" id="{B9152634-AF6F-4AAD-B7B4-7F758FADE5D3}"/>
              </a:ext>
            </a:extLst>
          </p:cNvPr>
          <p:cNvSpPr txBox="1"/>
          <p:nvPr/>
        </p:nvSpPr>
        <p:spPr>
          <a:xfrm>
            <a:off x="6703978" y="1028892"/>
            <a:ext cx="1574103" cy="419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20%</a:t>
            </a:r>
          </a:p>
        </p:txBody>
      </p:sp>
      <p:sp>
        <p:nvSpPr>
          <p:cNvPr id="8" name="Google Shape;348;p44">
            <a:extLst>
              <a:ext uri="{FF2B5EF4-FFF2-40B4-BE49-F238E27FC236}">
                <a16:creationId xmlns:a16="http://schemas.microsoft.com/office/drawing/2014/main" id="{4E7BBBF1-AF25-471C-AE28-081772CD0213}"/>
              </a:ext>
            </a:extLst>
          </p:cNvPr>
          <p:cNvSpPr txBox="1"/>
          <p:nvPr/>
        </p:nvSpPr>
        <p:spPr>
          <a:xfrm>
            <a:off x="6703978" y="1386532"/>
            <a:ext cx="1952701" cy="946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Despite being red, Mars is actually a cold place</a:t>
            </a:r>
          </a:p>
        </p:txBody>
      </p:sp>
      <p:sp>
        <p:nvSpPr>
          <p:cNvPr id="9" name="Google Shape;349;p44">
            <a:extLst>
              <a:ext uri="{FF2B5EF4-FFF2-40B4-BE49-F238E27FC236}">
                <a16:creationId xmlns:a16="http://schemas.microsoft.com/office/drawing/2014/main" id="{4863E17D-1248-4A9C-8278-34289135324F}"/>
              </a:ext>
            </a:extLst>
          </p:cNvPr>
          <p:cNvSpPr/>
          <p:nvPr/>
        </p:nvSpPr>
        <p:spPr>
          <a:xfrm>
            <a:off x="6208602" y="1120972"/>
            <a:ext cx="320396" cy="320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50;p44">
            <a:extLst>
              <a:ext uri="{FF2B5EF4-FFF2-40B4-BE49-F238E27FC236}">
                <a16:creationId xmlns:a16="http://schemas.microsoft.com/office/drawing/2014/main" id="{376FDAE4-07F8-4977-B486-FDF172CEB070}"/>
              </a:ext>
            </a:extLst>
          </p:cNvPr>
          <p:cNvSpPr/>
          <p:nvPr/>
        </p:nvSpPr>
        <p:spPr>
          <a:xfrm>
            <a:off x="6208602" y="2730242"/>
            <a:ext cx="320396" cy="320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ABCB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1" name="Picture 2" descr="Imágenes de Ciudad De Guatemala | Descarga imágenes gratuitas en Unsplash">
            <a:extLst>
              <a:ext uri="{FF2B5EF4-FFF2-40B4-BE49-F238E27FC236}">
                <a16:creationId xmlns:a16="http://schemas.microsoft.com/office/drawing/2014/main" id="{2664149E-AEA3-407C-BBAE-1D6F9FB4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48" y="207687"/>
            <a:ext cx="3083466" cy="4705813"/>
          </a:xfrm>
          <a:prstGeom prst="rect">
            <a:avLst/>
          </a:prstGeom>
          <a:solidFill>
            <a:srgbClr val="00B0F0"/>
          </a:solidFill>
          <a:ln w="38103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9;p45">
            <a:extLst>
              <a:ext uri="{FF2B5EF4-FFF2-40B4-BE49-F238E27FC236}">
                <a16:creationId xmlns:a16="http://schemas.microsoft.com/office/drawing/2014/main" id="{A70412DC-9297-44D1-9DF9-77407E293B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SOMETIMES, REVIEWING CONCEPTS IS A GOOD IDEA</a:t>
            </a:r>
          </a:p>
        </p:txBody>
      </p:sp>
      <p:sp>
        <p:nvSpPr>
          <p:cNvPr id="3" name="Google Shape;360;p45">
            <a:extLst>
              <a:ext uri="{FF2B5EF4-FFF2-40B4-BE49-F238E27FC236}">
                <a16:creationId xmlns:a16="http://schemas.microsoft.com/office/drawing/2014/main" id="{65D75838-A7C1-4C59-AAF4-24147F3427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0054" y="2234830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00B0F0"/>
                </a:solidFill>
                <a:latin typeface="Josefin Sans"/>
              </a:rPr>
              <a:t>MERCURY</a:t>
            </a:r>
          </a:p>
        </p:txBody>
      </p:sp>
      <p:sp>
        <p:nvSpPr>
          <p:cNvPr id="4" name="Google Shape;361;p45">
            <a:extLst>
              <a:ext uri="{FF2B5EF4-FFF2-40B4-BE49-F238E27FC236}">
                <a16:creationId xmlns:a16="http://schemas.microsoft.com/office/drawing/2014/main" id="{DEC7064A-7E45-4C82-A042-F94C596778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0054" y="2529038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Mercury is the closest planet to the Sun</a:t>
            </a:r>
          </a:p>
        </p:txBody>
      </p:sp>
      <p:sp>
        <p:nvSpPr>
          <p:cNvPr id="5" name="Google Shape;362;p45">
            <a:extLst>
              <a:ext uri="{FF2B5EF4-FFF2-40B4-BE49-F238E27FC236}">
                <a16:creationId xmlns:a16="http://schemas.microsoft.com/office/drawing/2014/main" id="{751C4051-440B-4DB4-B349-C0A5A67D56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46550" y="2234830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00B0F0"/>
                </a:solidFill>
                <a:latin typeface="Josefin Sans"/>
              </a:rPr>
              <a:t>VENUS</a:t>
            </a:r>
          </a:p>
        </p:txBody>
      </p:sp>
      <p:sp>
        <p:nvSpPr>
          <p:cNvPr id="6" name="Google Shape;363;p45">
            <a:extLst>
              <a:ext uri="{FF2B5EF4-FFF2-40B4-BE49-F238E27FC236}">
                <a16:creationId xmlns:a16="http://schemas.microsoft.com/office/drawing/2014/main" id="{F000EF8B-6016-4A3F-99B4-866187AD7E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46550" y="2529038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Venus has a beautiful name, but it’s very hot</a:t>
            </a:r>
          </a:p>
        </p:txBody>
      </p:sp>
      <p:sp>
        <p:nvSpPr>
          <p:cNvPr id="7" name="Google Shape;366;p45">
            <a:extLst>
              <a:ext uri="{FF2B5EF4-FFF2-40B4-BE49-F238E27FC236}">
                <a16:creationId xmlns:a16="http://schemas.microsoft.com/office/drawing/2014/main" id="{5A5054F6-05F7-44E7-9F7D-F7D8534FEE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0054" y="3564925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00B0F0"/>
                </a:solidFill>
                <a:latin typeface="Josefin Sans"/>
              </a:rPr>
              <a:t>JUPITER</a:t>
            </a:r>
          </a:p>
        </p:txBody>
      </p:sp>
      <p:sp>
        <p:nvSpPr>
          <p:cNvPr id="8" name="Google Shape;367;p45">
            <a:extLst>
              <a:ext uri="{FF2B5EF4-FFF2-40B4-BE49-F238E27FC236}">
                <a16:creationId xmlns:a16="http://schemas.microsoft.com/office/drawing/2014/main" id="{415C4CFA-DD6F-4DAF-977F-35D17E7EE2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0054" y="3859133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It’s the biggest planet in the Solar System</a:t>
            </a:r>
          </a:p>
        </p:txBody>
      </p:sp>
      <p:sp>
        <p:nvSpPr>
          <p:cNvPr id="9" name="Google Shape;368;p45">
            <a:extLst>
              <a:ext uri="{FF2B5EF4-FFF2-40B4-BE49-F238E27FC236}">
                <a16:creationId xmlns:a16="http://schemas.microsoft.com/office/drawing/2014/main" id="{024AEA1F-FE44-41D9-8B33-DDA45B9325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46550" y="3564925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00B0F0"/>
                </a:solidFill>
                <a:latin typeface="Josefin Sans"/>
              </a:rPr>
              <a:t>SATURN</a:t>
            </a:r>
          </a:p>
        </p:txBody>
      </p:sp>
      <p:sp>
        <p:nvSpPr>
          <p:cNvPr id="10" name="Google Shape;369;p45">
            <a:extLst>
              <a:ext uri="{FF2B5EF4-FFF2-40B4-BE49-F238E27FC236}">
                <a16:creationId xmlns:a16="http://schemas.microsoft.com/office/drawing/2014/main" id="{F38BD349-57FE-4F4A-AF03-E45585A3A8A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46550" y="3859133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Saturn is the ringed one and a gas giant</a:t>
            </a:r>
          </a:p>
        </p:txBody>
      </p:sp>
      <p:pic>
        <p:nvPicPr>
          <p:cNvPr id="11" name="Picture 2" descr="coches aparcados junto a un edificio de hormigón durante el día">
            <a:extLst>
              <a:ext uri="{FF2B5EF4-FFF2-40B4-BE49-F238E27FC236}">
                <a16:creationId xmlns:a16="http://schemas.microsoft.com/office/drawing/2014/main" id="{544C7D45-F3DA-4FB8-9375-531E1538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0" y="0"/>
            <a:ext cx="3429000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6;p46">
            <a:extLst>
              <a:ext uri="{FF2B5EF4-FFF2-40B4-BE49-F238E27FC236}">
                <a16:creationId xmlns:a16="http://schemas.microsoft.com/office/drawing/2014/main" id="{779541B4-B541-4032-8583-1C8E7467CB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9600" y="445029"/>
            <a:ext cx="3269702" cy="909599"/>
          </a:xfrm>
        </p:spPr>
        <p:txBody>
          <a:bodyPr/>
          <a:lstStyle/>
          <a:p>
            <a:pPr lvl="0"/>
            <a:r>
              <a:rPr lang="en-US" b="1"/>
              <a:t>HOW ABOUT FOUR COLUMNS?</a:t>
            </a:r>
          </a:p>
        </p:txBody>
      </p:sp>
      <p:pic>
        <p:nvPicPr>
          <p:cNvPr id="3" name="Google Shape;377;p46">
            <a:extLst>
              <a:ext uri="{FF2B5EF4-FFF2-40B4-BE49-F238E27FC236}">
                <a16:creationId xmlns:a16="http://schemas.microsoft.com/office/drawing/2014/main" id="{F7832B72-D910-4FDE-97B0-387CBD0ECF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2965198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378;p46">
            <a:extLst>
              <a:ext uri="{FF2B5EF4-FFF2-40B4-BE49-F238E27FC236}">
                <a16:creationId xmlns:a16="http://schemas.microsoft.com/office/drawing/2014/main" id="{68A5F05F-E0E8-43B5-9D1C-9024235934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2022817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latin typeface="Josefin Sans"/>
              </a:rPr>
              <a:t>MARS</a:t>
            </a:r>
          </a:p>
        </p:txBody>
      </p:sp>
      <p:sp>
        <p:nvSpPr>
          <p:cNvPr id="5" name="Google Shape;379;p46">
            <a:extLst>
              <a:ext uri="{FF2B5EF4-FFF2-40B4-BE49-F238E27FC236}">
                <a16:creationId xmlns:a16="http://schemas.microsoft.com/office/drawing/2014/main" id="{2AC40040-AE3C-41E8-B189-6A914BC874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2317025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Despite being red, Mars is actually a cold place</a:t>
            </a:r>
          </a:p>
        </p:txBody>
      </p:sp>
      <p:sp>
        <p:nvSpPr>
          <p:cNvPr id="6" name="Google Shape;380;p46">
            <a:extLst>
              <a:ext uri="{FF2B5EF4-FFF2-40B4-BE49-F238E27FC236}">
                <a16:creationId xmlns:a16="http://schemas.microsoft.com/office/drawing/2014/main" id="{AE576A42-C9EA-4ED2-A1ED-83099F96B9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2022817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latin typeface="Josefin Sans"/>
              </a:rPr>
              <a:t>SATURN</a:t>
            </a:r>
          </a:p>
        </p:txBody>
      </p:sp>
      <p:sp>
        <p:nvSpPr>
          <p:cNvPr id="7" name="Google Shape;381;p46">
            <a:extLst>
              <a:ext uri="{FF2B5EF4-FFF2-40B4-BE49-F238E27FC236}">
                <a16:creationId xmlns:a16="http://schemas.microsoft.com/office/drawing/2014/main" id="{823F50E1-8568-4F2A-AF9F-BC9D014EB2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2317025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Saturn is the ringed one and a gas giant</a:t>
            </a:r>
          </a:p>
        </p:txBody>
      </p:sp>
      <p:sp>
        <p:nvSpPr>
          <p:cNvPr id="8" name="Google Shape;382;p46">
            <a:extLst>
              <a:ext uri="{FF2B5EF4-FFF2-40B4-BE49-F238E27FC236}">
                <a16:creationId xmlns:a16="http://schemas.microsoft.com/office/drawing/2014/main" id="{E669C171-64DD-4CC0-8735-88E87EC070A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3352912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latin typeface="Josefin Sans"/>
              </a:rPr>
              <a:t>MERCURY</a:t>
            </a:r>
          </a:p>
        </p:txBody>
      </p:sp>
      <p:sp>
        <p:nvSpPr>
          <p:cNvPr id="9" name="Google Shape;383;p46">
            <a:extLst>
              <a:ext uri="{FF2B5EF4-FFF2-40B4-BE49-F238E27FC236}">
                <a16:creationId xmlns:a16="http://schemas.microsoft.com/office/drawing/2014/main" id="{16A75260-5145-40E7-8E24-18A8FDFB4B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600" y="3647120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Mercury is the closest planet to the Sun</a:t>
            </a:r>
          </a:p>
        </p:txBody>
      </p:sp>
      <p:sp>
        <p:nvSpPr>
          <p:cNvPr id="10" name="Google Shape;384;p46">
            <a:extLst>
              <a:ext uri="{FF2B5EF4-FFF2-40B4-BE49-F238E27FC236}">
                <a16:creationId xmlns:a16="http://schemas.microsoft.com/office/drawing/2014/main" id="{23E6758B-EF47-4918-8286-556326DC172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3352912"/>
            <a:ext cx="2404798" cy="402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latin typeface="Josefin Sans"/>
              </a:rPr>
              <a:t>VENUS</a:t>
            </a:r>
          </a:p>
        </p:txBody>
      </p:sp>
      <p:sp>
        <p:nvSpPr>
          <p:cNvPr id="11" name="Google Shape;385;p46">
            <a:extLst>
              <a:ext uri="{FF2B5EF4-FFF2-40B4-BE49-F238E27FC236}">
                <a16:creationId xmlns:a16="http://schemas.microsoft.com/office/drawing/2014/main" id="{9909451A-7BC4-4F3A-B851-DCE733DF2A3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3647120"/>
            <a:ext cx="2404798" cy="7040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Venus has a beautiful name, but terribly hot</a:t>
            </a:r>
          </a:p>
        </p:txBody>
      </p:sp>
      <p:sp>
        <p:nvSpPr>
          <p:cNvPr id="12" name="Google Shape;386;p46">
            <a:extLst>
              <a:ext uri="{FF2B5EF4-FFF2-40B4-BE49-F238E27FC236}">
                <a16:creationId xmlns:a16="http://schemas.microsoft.com/office/drawing/2014/main" id="{FF9F4437-E096-4696-A458-D939BEECED88}"/>
              </a:ext>
            </a:extLst>
          </p:cNvPr>
          <p:cNvSpPr/>
          <p:nvPr/>
        </p:nvSpPr>
        <p:spPr>
          <a:xfrm>
            <a:off x="3499427" y="1396764"/>
            <a:ext cx="2921059" cy="103775"/>
          </a:xfrm>
          <a:custGeom>
            <a:avLst/>
            <a:gdLst>
              <a:gd name="f0" fmla="val w"/>
              <a:gd name="f1" fmla="val h"/>
              <a:gd name="f2" fmla="val 0"/>
              <a:gd name="f3" fmla="val 62687"/>
              <a:gd name="f4" fmla="val 2227"/>
              <a:gd name="f5" fmla="val 739"/>
              <a:gd name="f6" fmla="val 1107"/>
              <a:gd name="f7" fmla="val 1655"/>
              <a:gd name="f8" fmla="val 1072"/>
              <a:gd name="f9" fmla="val 1429"/>
              <a:gd name="f10" fmla="val 2834"/>
              <a:gd name="f11" fmla="val 1798"/>
              <a:gd name="f12" fmla="val 3513"/>
              <a:gd name="f13" fmla="val 4822"/>
              <a:gd name="f14" fmla="val 6132"/>
              <a:gd name="f15" fmla="val 6822"/>
              <a:gd name="f16" fmla="val 7430"/>
              <a:gd name="f17" fmla="val 8013"/>
              <a:gd name="f18" fmla="val 8549"/>
              <a:gd name="f19" fmla="val 9644"/>
              <a:gd name="f20" fmla="val 10752"/>
              <a:gd name="f21" fmla="val 11299"/>
              <a:gd name="f22" fmla="val 11871"/>
              <a:gd name="f23" fmla="val 12478"/>
              <a:gd name="f24" fmla="val 13157"/>
              <a:gd name="f25" fmla="val 14466"/>
              <a:gd name="f26" fmla="val 15776"/>
              <a:gd name="f27" fmla="val 16467"/>
              <a:gd name="f28" fmla="val 17074"/>
              <a:gd name="f29" fmla="val 17657"/>
              <a:gd name="f30" fmla="val 18193"/>
              <a:gd name="f31" fmla="val 19288"/>
              <a:gd name="f32" fmla="val 20396"/>
              <a:gd name="f33" fmla="val 20943"/>
              <a:gd name="f34" fmla="val 21515"/>
              <a:gd name="f35" fmla="val 22122"/>
              <a:gd name="f36" fmla="val 22801"/>
              <a:gd name="f37" fmla="val 24110"/>
              <a:gd name="f38" fmla="val 25420"/>
              <a:gd name="f39" fmla="val 26111"/>
              <a:gd name="f40" fmla="val 26718"/>
              <a:gd name="f41" fmla="val 27301"/>
              <a:gd name="f42" fmla="val 27837"/>
              <a:gd name="f43" fmla="val 28932"/>
              <a:gd name="f44" fmla="val 30040"/>
              <a:gd name="f45" fmla="val 30587"/>
              <a:gd name="f46" fmla="val 31159"/>
              <a:gd name="f47" fmla="val 31766"/>
              <a:gd name="f48" fmla="val 32445"/>
              <a:gd name="f49" fmla="val 33754"/>
              <a:gd name="f50" fmla="val 35064"/>
              <a:gd name="f51" fmla="val 35755"/>
              <a:gd name="f52" fmla="val 36362"/>
              <a:gd name="f53" fmla="val 36945"/>
              <a:gd name="f54" fmla="val 37481"/>
              <a:gd name="f55" fmla="val 38576"/>
              <a:gd name="f56" fmla="val 39684"/>
              <a:gd name="f57" fmla="val 40231"/>
              <a:gd name="f58" fmla="val 40803"/>
              <a:gd name="f59" fmla="val 41410"/>
              <a:gd name="f60" fmla="val 42089"/>
              <a:gd name="f61" fmla="val 43398"/>
              <a:gd name="f62" fmla="val 44708"/>
              <a:gd name="f63" fmla="val 45399"/>
              <a:gd name="f64" fmla="val 46006"/>
              <a:gd name="f65" fmla="val 46589"/>
              <a:gd name="f66" fmla="val 47125"/>
              <a:gd name="f67" fmla="val 48220"/>
              <a:gd name="f68" fmla="val 49328"/>
              <a:gd name="f69" fmla="val 49875"/>
              <a:gd name="f70" fmla="val 50447"/>
              <a:gd name="f71" fmla="val 51054"/>
              <a:gd name="f72" fmla="val 51733"/>
              <a:gd name="f73" fmla="val 53043"/>
              <a:gd name="f74" fmla="val 54352"/>
              <a:gd name="f75" fmla="val 55043"/>
              <a:gd name="f76" fmla="val 55650"/>
              <a:gd name="f77" fmla="val 56233"/>
              <a:gd name="f78" fmla="val 56769"/>
              <a:gd name="f79" fmla="val 57865"/>
              <a:gd name="f80" fmla="val 58972"/>
              <a:gd name="f81" fmla="val 59520"/>
              <a:gd name="f82" fmla="val 60091"/>
              <a:gd name="f83" fmla="val 60698"/>
              <a:gd name="f84" fmla="val 61377"/>
              <a:gd name="f85" fmla="val 1489"/>
              <a:gd name="f86" fmla="val 61591"/>
              <a:gd name="f87" fmla="val 61044"/>
              <a:gd name="f88" fmla="val 1155"/>
              <a:gd name="f89" fmla="val 60472"/>
              <a:gd name="f90" fmla="val 798"/>
              <a:gd name="f91" fmla="val 59865"/>
              <a:gd name="f92" fmla="val 429"/>
              <a:gd name="f93" fmla="val 59174"/>
              <a:gd name="f94" fmla="val 56555"/>
              <a:gd name="f95" fmla="val 55876"/>
              <a:gd name="f96" fmla="val 55269"/>
              <a:gd name="f97" fmla="val 54686"/>
              <a:gd name="f98" fmla="val 54150"/>
              <a:gd name="f99" fmla="val 51947"/>
              <a:gd name="f100" fmla="val 51399"/>
              <a:gd name="f101" fmla="val 50828"/>
              <a:gd name="f102" fmla="val 50221"/>
              <a:gd name="f103" fmla="val 49530"/>
              <a:gd name="f104" fmla="val 46911"/>
              <a:gd name="f105" fmla="val 46232"/>
              <a:gd name="f106" fmla="val 45625"/>
              <a:gd name="f107" fmla="val 45042"/>
              <a:gd name="f108" fmla="val 44506"/>
              <a:gd name="f109" fmla="val 42303"/>
              <a:gd name="f110" fmla="val 41755"/>
              <a:gd name="f111" fmla="val 41184"/>
              <a:gd name="f112" fmla="val 40577"/>
              <a:gd name="f113" fmla="val 39886"/>
              <a:gd name="f114" fmla="val 37267"/>
              <a:gd name="f115" fmla="val 36588"/>
              <a:gd name="f116" fmla="val 35981"/>
              <a:gd name="f117" fmla="val 35397"/>
              <a:gd name="f118" fmla="val 34862"/>
              <a:gd name="f119" fmla="val 32659"/>
              <a:gd name="f120" fmla="val 32111"/>
              <a:gd name="f121" fmla="val 31540"/>
              <a:gd name="f122" fmla="val 30933"/>
              <a:gd name="f123" fmla="val 30242"/>
              <a:gd name="f124" fmla="val 27623"/>
              <a:gd name="f125" fmla="val 26944"/>
              <a:gd name="f126" fmla="val 26337"/>
              <a:gd name="f127" fmla="val 25753"/>
              <a:gd name="f128" fmla="val 25218"/>
              <a:gd name="f129" fmla="val 23015"/>
              <a:gd name="f130" fmla="val 22467"/>
              <a:gd name="f131" fmla="val 21896"/>
              <a:gd name="f132" fmla="val 21289"/>
              <a:gd name="f133" fmla="val 20598"/>
              <a:gd name="f134" fmla="val 17979"/>
              <a:gd name="f135" fmla="val 17300"/>
              <a:gd name="f136" fmla="val 16693"/>
              <a:gd name="f137" fmla="val 16109"/>
              <a:gd name="f138" fmla="val 15574"/>
              <a:gd name="f139" fmla="val 13371"/>
              <a:gd name="f140" fmla="val 12823"/>
              <a:gd name="f141" fmla="val 12252"/>
              <a:gd name="f142" fmla="val 11644"/>
              <a:gd name="f143" fmla="val 10954"/>
              <a:gd name="f144" fmla="val 8335"/>
              <a:gd name="f145" fmla="val 7656"/>
              <a:gd name="f146" fmla="val 7049"/>
              <a:gd name="f147" fmla="val 6465"/>
              <a:gd name="f148" fmla="val 5929"/>
              <a:gd name="f149" fmla="val 3727"/>
              <a:gd name="f150" fmla="val 3179"/>
              <a:gd name="f151" fmla="val 2608"/>
              <a:gd name="f152" fmla="val 2000"/>
              <a:gd name="f153" fmla="val 1310"/>
              <a:gd name="f154" fmla="*/ f0 1 62687"/>
              <a:gd name="f155" fmla="*/ f1 1 2227"/>
              <a:gd name="f156" fmla="val f2"/>
              <a:gd name="f157" fmla="val f3"/>
              <a:gd name="f158" fmla="val f4"/>
              <a:gd name="f159" fmla="+- f158 0 f156"/>
              <a:gd name="f160" fmla="+- f157 0 f156"/>
              <a:gd name="f161" fmla="*/ f160 1 62687"/>
              <a:gd name="f162" fmla="*/ f159 1 2227"/>
              <a:gd name="f163" fmla="*/ f156 1 f161"/>
              <a:gd name="f164" fmla="*/ f157 1 f161"/>
              <a:gd name="f165" fmla="*/ f156 1 f162"/>
              <a:gd name="f166" fmla="*/ f158 1 f162"/>
              <a:gd name="f167" fmla="*/ f163 f154 1"/>
              <a:gd name="f168" fmla="*/ f164 f154 1"/>
              <a:gd name="f169" fmla="*/ f166 f155 1"/>
              <a:gd name="f170" fmla="*/ f165 f1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62687" h="2227">
                <a:moveTo>
                  <a:pt x="f2" y="f2"/>
                </a:moveTo>
                <a:lnTo>
                  <a:pt x="f2" y="f5"/>
                </a:lnTo>
                <a:cubicBezTo>
                  <a:pt x="f6" y="f5"/>
                  <a:pt x="f7" y="f8"/>
                  <a:pt x="f4" y="f9"/>
                </a:cubicBezTo>
                <a:cubicBezTo>
                  <a:pt x="f10" y="f11"/>
                  <a:pt x="f12" y="f4"/>
                  <a:pt x="f13" y="f4"/>
                </a:cubicBezTo>
                <a:cubicBezTo>
                  <a:pt x="f14" y="f4"/>
                  <a:pt x="f15" y="f11"/>
                  <a:pt x="f16" y="f9"/>
                </a:cubicBezTo>
                <a:cubicBezTo>
                  <a:pt x="f17" y="f8"/>
                  <a:pt x="f18" y="f5"/>
                  <a:pt x="f19" y="f5"/>
                </a:cubicBezTo>
                <a:cubicBezTo>
                  <a:pt x="f20" y="f5"/>
                  <a:pt x="f21" y="f8"/>
                  <a:pt x="f22" y="f9"/>
                </a:cubicBezTo>
                <a:cubicBezTo>
                  <a:pt x="f23" y="f11"/>
                  <a:pt x="f24" y="f4"/>
                  <a:pt x="f25" y="f4"/>
                </a:cubicBezTo>
                <a:cubicBezTo>
                  <a:pt x="f26" y="f4"/>
                  <a:pt x="f27" y="f11"/>
                  <a:pt x="f28" y="f9"/>
                </a:cubicBezTo>
                <a:cubicBezTo>
                  <a:pt x="f29" y="f8"/>
                  <a:pt x="f30" y="f5"/>
                  <a:pt x="f31" y="f5"/>
                </a:cubicBezTo>
                <a:cubicBezTo>
                  <a:pt x="f32" y="f5"/>
                  <a:pt x="f33" y="f8"/>
                  <a:pt x="f34" y="f9"/>
                </a:cubicBezTo>
                <a:cubicBezTo>
                  <a:pt x="f35" y="f11"/>
                  <a:pt x="f36" y="f4"/>
                  <a:pt x="f37" y="f4"/>
                </a:cubicBezTo>
                <a:cubicBezTo>
                  <a:pt x="f38" y="f4"/>
                  <a:pt x="f39" y="f11"/>
                  <a:pt x="f40" y="f9"/>
                </a:cubicBezTo>
                <a:cubicBezTo>
                  <a:pt x="f41" y="f8"/>
                  <a:pt x="f42" y="f5"/>
                  <a:pt x="f43" y="f5"/>
                </a:cubicBezTo>
                <a:cubicBezTo>
                  <a:pt x="f44" y="f5"/>
                  <a:pt x="f45" y="f8"/>
                  <a:pt x="f46" y="f9"/>
                </a:cubicBezTo>
                <a:cubicBezTo>
                  <a:pt x="f47" y="f11"/>
                  <a:pt x="f48" y="f4"/>
                  <a:pt x="f49" y="f4"/>
                </a:cubicBezTo>
                <a:cubicBezTo>
                  <a:pt x="f50" y="f4"/>
                  <a:pt x="f51" y="f11"/>
                  <a:pt x="f52" y="f9"/>
                </a:cubicBezTo>
                <a:cubicBezTo>
                  <a:pt x="f53" y="f8"/>
                  <a:pt x="f54" y="f5"/>
                  <a:pt x="f55" y="f5"/>
                </a:cubicBezTo>
                <a:cubicBezTo>
                  <a:pt x="f56" y="f5"/>
                  <a:pt x="f57" y="f8"/>
                  <a:pt x="f58" y="f9"/>
                </a:cubicBezTo>
                <a:cubicBezTo>
                  <a:pt x="f59" y="f11"/>
                  <a:pt x="f60" y="f4"/>
                  <a:pt x="f61" y="f4"/>
                </a:cubicBezTo>
                <a:cubicBezTo>
                  <a:pt x="f62" y="f4"/>
                  <a:pt x="f63" y="f11"/>
                  <a:pt x="f64" y="f9"/>
                </a:cubicBezTo>
                <a:cubicBezTo>
                  <a:pt x="f65" y="f8"/>
                  <a:pt x="f66" y="f5"/>
                  <a:pt x="f67" y="f5"/>
                </a:cubicBezTo>
                <a:cubicBezTo>
                  <a:pt x="f68" y="f5"/>
                  <a:pt x="f69" y="f8"/>
                  <a:pt x="f70" y="f9"/>
                </a:cubicBezTo>
                <a:cubicBezTo>
                  <a:pt x="f71" y="f11"/>
                  <a:pt x="f72" y="f4"/>
                  <a:pt x="f73" y="f4"/>
                </a:cubicBezTo>
                <a:cubicBezTo>
                  <a:pt x="f74" y="f4"/>
                  <a:pt x="f75" y="f11"/>
                  <a:pt x="f76" y="f9"/>
                </a:cubicBezTo>
                <a:cubicBezTo>
                  <a:pt x="f77" y="f8"/>
                  <a:pt x="f78" y="f5"/>
                  <a:pt x="f79" y="f5"/>
                </a:cubicBezTo>
                <a:cubicBezTo>
                  <a:pt x="f80" y="f5"/>
                  <a:pt x="f81" y="f8"/>
                  <a:pt x="f82" y="f9"/>
                </a:cubicBezTo>
                <a:cubicBezTo>
                  <a:pt x="f83" y="f11"/>
                  <a:pt x="f84" y="f4"/>
                  <a:pt x="f3" y="f4"/>
                </a:cubicBezTo>
                <a:lnTo>
                  <a:pt x="f3" y="f85"/>
                </a:lnTo>
                <a:cubicBezTo>
                  <a:pt x="f86" y="f85"/>
                  <a:pt x="f87" y="f88"/>
                  <a:pt x="f89" y="f90"/>
                </a:cubicBezTo>
                <a:cubicBezTo>
                  <a:pt x="f91" y="f92"/>
                  <a:pt x="f93" y="f2"/>
                  <a:pt x="f79" y="f2"/>
                </a:cubicBezTo>
                <a:cubicBezTo>
                  <a:pt x="f94" y="f2"/>
                  <a:pt x="f95" y="f92"/>
                  <a:pt x="f96" y="f90"/>
                </a:cubicBezTo>
                <a:cubicBezTo>
                  <a:pt x="f97" y="f88"/>
                  <a:pt x="f98" y="f85"/>
                  <a:pt x="f73" y="f85"/>
                </a:cubicBezTo>
                <a:cubicBezTo>
                  <a:pt x="f99" y="f85"/>
                  <a:pt x="f100" y="f88"/>
                  <a:pt x="f101" y="f90"/>
                </a:cubicBezTo>
                <a:cubicBezTo>
                  <a:pt x="f102" y="f92"/>
                  <a:pt x="f103" y="f2"/>
                  <a:pt x="f67" y="f2"/>
                </a:cubicBezTo>
                <a:cubicBezTo>
                  <a:pt x="f104" y="f2"/>
                  <a:pt x="f105" y="f92"/>
                  <a:pt x="f106" y="f90"/>
                </a:cubicBezTo>
                <a:cubicBezTo>
                  <a:pt x="f107" y="f88"/>
                  <a:pt x="f108" y="f85"/>
                  <a:pt x="f61" y="f85"/>
                </a:cubicBezTo>
                <a:cubicBezTo>
                  <a:pt x="f109" y="f85"/>
                  <a:pt x="f110" y="f88"/>
                  <a:pt x="f111" y="f90"/>
                </a:cubicBezTo>
                <a:cubicBezTo>
                  <a:pt x="f112" y="f92"/>
                  <a:pt x="f113" y="f2"/>
                  <a:pt x="f55" y="f2"/>
                </a:cubicBezTo>
                <a:cubicBezTo>
                  <a:pt x="f114" y="f2"/>
                  <a:pt x="f115" y="f92"/>
                  <a:pt x="f116" y="f90"/>
                </a:cubicBezTo>
                <a:cubicBezTo>
                  <a:pt x="f117" y="f88"/>
                  <a:pt x="f118" y="f85"/>
                  <a:pt x="f49" y="f85"/>
                </a:cubicBezTo>
                <a:cubicBezTo>
                  <a:pt x="f119" y="f85"/>
                  <a:pt x="f120" y="f88"/>
                  <a:pt x="f121" y="f90"/>
                </a:cubicBezTo>
                <a:cubicBezTo>
                  <a:pt x="f122" y="f92"/>
                  <a:pt x="f123" y="f2"/>
                  <a:pt x="f43" y="f2"/>
                </a:cubicBezTo>
                <a:cubicBezTo>
                  <a:pt x="f124" y="f2"/>
                  <a:pt x="f125" y="f92"/>
                  <a:pt x="f126" y="f90"/>
                </a:cubicBezTo>
                <a:cubicBezTo>
                  <a:pt x="f127" y="f88"/>
                  <a:pt x="f128" y="f85"/>
                  <a:pt x="f37" y="f85"/>
                </a:cubicBezTo>
                <a:cubicBezTo>
                  <a:pt x="f129" y="f85"/>
                  <a:pt x="f130" y="f88"/>
                  <a:pt x="f131" y="f90"/>
                </a:cubicBezTo>
                <a:cubicBezTo>
                  <a:pt x="f132" y="f92"/>
                  <a:pt x="f133" y="f2"/>
                  <a:pt x="f31" y="f2"/>
                </a:cubicBezTo>
                <a:cubicBezTo>
                  <a:pt x="f134" y="f2"/>
                  <a:pt x="f135" y="f92"/>
                  <a:pt x="f136" y="f90"/>
                </a:cubicBezTo>
                <a:cubicBezTo>
                  <a:pt x="f137" y="f88"/>
                  <a:pt x="f138" y="f85"/>
                  <a:pt x="f25" y="f85"/>
                </a:cubicBezTo>
                <a:cubicBezTo>
                  <a:pt x="f139" y="f85"/>
                  <a:pt x="f140" y="f88"/>
                  <a:pt x="f141" y="f90"/>
                </a:cubicBezTo>
                <a:cubicBezTo>
                  <a:pt x="f142" y="f92"/>
                  <a:pt x="f143" y="f2"/>
                  <a:pt x="f19" y="f2"/>
                </a:cubicBezTo>
                <a:cubicBezTo>
                  <a:pt x="f144" y="f2"/>
                  <a:pt x="f145" y="f92"/>
                  <a:pt x="f146" y="f90"/>
                </a:cubicBezTo>
                <a:cubicBezTo>
                  <a:pt x="f147" y="f88"/>
                  <a:pt x="f148" y="f85"/>
                  <a:pt x="f13" y="f85"/>
                </a:cubicBezTo>
                <a:cubicBezTo>
                  <a:pt x="f149" y="f85"/>
                  <a:pt x="f150" y="f88"/>
                  <a:pt x="f151" y="f90"/>
                </a:cubicBezTo>
                <a:cubicBezTo>
                  <a:pt x="f152" y="f92"/>
                  <a:pt x="f153" y="f2"/>
                  <a:pt x="f2" y="f2"/>
                </a:cubicBezTo>
                <a:close/>
              </a:path>
            </a:pathLst>
          </a:custGeom>
          <a:solidFill>
            <a:srgbClr val="EBE6E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" name="Google Shape;387;p46">
            <a:extLst>
              <a:ext uri="{FF2B5EF4-FFF2-40B4-BE49-F238E27FC236}">
                <a16:creationId xmlns:a16="http://schemas.microsoft.com/office/drawing/2014/main" id="{A0E7A669-DE42-486D-A434-6DF99622CE5B}"/>
              </a:ext>
            </a:extLst>
          </p:cNvPr>
          <p:cNvGrpSpPr/>
          <p:nvPr/>
        </p:nvGrpSpPr>
        <p:grpSpPr>
          <a:xfrm>
            <a:off x="7594549" y="348880"/>
            <a:ext cx="1153863" cy="1151641"/>
            <a:chOff x="7594549" y="348880"/>
            <a:chExt cx="1153863" cy="1151641"/>
          </a:xfrm>
        </p:grpSpPr>
        <p:sp>
          <p:nvSpPr>
            <p:cNvPr id="14" name="Google Shape;388;p46">
              <a:extLst>
                <a:ext uri="{FF2B5EF4-FFF2-40B4-BE49-F238E27FC236}">
                  <a16:creationId xmlns:a16="http://schemas.microsoft.com/office/drawing/2014/main" id="{6B4287C6-7964-435C-88BD-DF295AF718E8}"/>
                </a:ext>
              </a:extLst>
            </p:cNvPr>
            <p:cNvSpPr/>
            <p:nvPr/>
          </p:nvSpPr>
          <p:spPr>
            <a:xfrm>
              <a:off x="7596771" y="348880"/>
              <a:ext cx="1151641" cy="1151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03"/>
                <a:gd name="f4" fmla="val 18645"/>
                <a:gd name="f5" fmla="val 1"/>
                <a:gd name="f6" fmla="val 8346"/>
                <a:gd name="f7" fmla="val 8359"/>
                <a:gd name="f8" fmla="val 18658"/>
                <a:gd name="f9" fmla="val 28957"/>
                <a:gd name="f10" fmla="val 28944"/>
                <a:gd name="f11" fmla="val 37302"/>
                <a:gd name="f12" fmla="*/ f0 1 37303"/>
                <a:gd name="f13" fmla="*/ f1 1 37303"/>
                <a:gd name="f14" fmla="val f2"/>
                <a:gd name="f15" fmla="val f3"/>
                <a:gd name="f16" fmla="+- f15 0 f14"/>
                <a:gd name="f17" fmla="*/ f16 1 37303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7303" h="37303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2" y="f9"/>
                    <a:pt x="f6" y="f3"/>
                    <a:pt x="f4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F6F5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89;p46">
              <a:extLst>
                <a:ext uri="{FF2B5EF4-FFF2-40B4-BE49-F238E27FC236}">
                  <a16:creationId xmlns:a16="http://schemas.microsoft.com/office/drawing/2014/main" id="{BAD05377-CB45-4DBD-9084-40918D3ED2B8}"/>
                </a:ext>
              </a:extLst>
            </p:cNvPr>
            <p:cNvSpPr/>
            <p:nvPr/>
          </p:nvSpPr>
          <p:spPr>
            <a:xfrm>
              <a:off x="7850014" y="419087"/>
              <a:ext cx="696205" cy="68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51"/>
                <a:gd name="f4" fmla="val 2216"/>
                <a:gd name="f5" fmla="val 8109"/>
                <a:gd name="f6" fmla="val 1"/>
                <a:gd name="f7" fmla="val 6847"/>
                <a:gd name="f8" fmla="val 6192"/>
                <a:gd name="f9" fmla="val 429"/>
                <a:gd name="f10" fmla="val 5596"/>
                <a:gd name="f11" fmla="val 798"/>
                <a:gd name="f12" fmla="val 5025"/>
                <a:gd name="f13" fmla="val 1168"/>
                <a:gd name="f14" fmla="val 4537"/>
                <a:gd name="f15" fmla="val 1489"/>
                <a:gd name="f16" fmla="val 3477"/>
                <a:gd name="f17" fmla="val 2441"/>
                <a:gd name="f18" fmla="val 1953"/>
                <a:gd name="f19" fmla="val 1370"/>
                <a:gd name="f20" fmla="val 1179"/>
                <a:gd name="f21" fmla="val 679"/>
                <a:gd name="f22" fmla="val 977"/>
                <a:gd name="f23" fmla="val 548"/>
                <a:gd name="f24" fmla="val 762"/>
                <a:gd name="f25" fmla="val 500"/>
                <a:gd name="f26" fmla="val 572"/>
                <a:gd name="f27" fmla="val 250"/>
                <a:gd name="f28" fmla="val 739"/>
                <a:gd name="f29" fmla="val 906"/>
                <a:gd name="f30" fmla="val 370"/>
                <a:gd name="f31" fmla="val 1037"/>
                <a:gd name="f32" fmla="val 655"/>
                <a:gd name="f33" fmla="val 1215"/>
                <a:gd name="f34" fmla="val 965"/>
                <a:gd name="f35" fmla="val 1406"/>
                <a:gd name="f36" fmla="val 1548"/>
                <a:gd name="f37" fmla="val 1787"/>
                <a:gd name="f38" fmla="val 2215"/>
                <a:gd name="f39" fmla="val 4751"/>
                <a:gd name="f40" fmla="val 5406"/>
                <a:gd name="f41" fmla="val 6001"/>
                <a:gd name="f42" fmla="val 6561"/>
                <a:gd name="f43" fmla="val 7049"/>
                <a:gd name="f44" fmla="val 727"/>
                <a:gd name="f45" fmla="val 9156"/>
                <a:gd name="f46" fmla="val 9644"/>
                <a:gd name="f47" fmla="val 10228"/>
                <a:gd name="f48" fmla="val 10799"/>
                <a:gd name="f49" fmla="val 11478"/>
                <a:gd name="f50" fmla="val 12740"/>
                <a:gd name="f51" fmla="val 14002"/>
                <a:gd name="f52" fmla="val 14669"/>
                <a:gd name="f53" fmla="val 15252"/>
                <a:gd name="f54" fmla="val 15824"/>
                <a:gd name="f55" fmla="val 16312"/>
                <a:gd name="f56" fmla="val 17372"/>
                <a:gd name="f57" fmla="val 18419"/>
                <a:gd name="f58" fmla="val 18896"/>
                <a:gd name="f59" fmla="val 19479"/>
                <a:gd name="f60" fmla="val 20062"/>
                <a:gd name="f61" fmla="val 20729"/>
                <a:gd name="f62" fmla="val 21991"/>
                <a:gd name="f63" fmla="val 22194"/>
                <a:gd name="f64" fmla="val 22372"/>
                <a:gd name="f65" fmla="val 2203"/>
                <a:gd name="f66" fmla="val 2180"/>
                <a:gd name="f67" fmla="val 22253"/>
                <a:gd name="f68" fmla="val 1941"/>
                <a:gd name="f69" fmla="val 21932"/>
                <a:gd name="f70" fmla="val 1691"/>
                <a:gd name="f71" fmla="val 21634"/>
                <a:gd name="f72" fmla="val 1465"/>
                <a:gd name="f73" fmla="val 20836"/>
                <a:gd name="f74" fmla="val 20384"/>
                <a:gd name="f75" fmla="val 1132"/>
                <a:gd name="f76" fmla="val 19884"/>
                <a:gd name="f77" fmla="val 19300"/>
                <a:gd name="f78" fmla="val 18634"/>
                <a:gd name="f79" fmla="val 16098"/>
                <a:gd name="f80" fmla="val 15431"/>
                <a:gd name="f81" fmla="val 14848"/>
                <a:gd name="f82" fmla="val 14288"/>
                <a:gd name="f83" fmla="val 13800"/>
                <a:gd name="f84" fmla="val 11692"/>
                <a:gd name="f85" fmla="val 11204"/>
                <a:gd name="f86" fmla="val 10621"/>
                <a:gd name="f87" fmla="val 10049"/>
                <a:gd name="f88" fmla="val 9371"/>
                <a:gd name="f89" fmla="*/ f0 1 22551"/>
                <a:gd name="f90" fmla="*/ f1 1 221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22551"/>
                <a:gd name="f97" fmla="*/ f94 1 221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22551" h="22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11"/>
                  </a:cubicBezTo>
                  <a:cubicBezTo>
                    <a:pt x="f20" y="f21"/>
                    <a:pt x="f22" y="f23"/>
                    <a:pt x="f24" y="f9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8"/>
                    <a:pt x="f16" y="f38"/>
                  </a:cubicBezTo>
                  <a:cubicBezTo>
                    <a:pt x="f39" y="f38"/>
                    <a:pt x="f40" y="f37"/>
                    <a:pt x="f41" y="f35"/>
                  </a:cubicBezTo>
                  <a:cubicBezTo>
                    <a:pt x="f42" y="f31"/>
                    <a:pt x="f43" y="f44"/>
                    <a:pt x="f5" y="f44"/>
                  </a:cubicBezTo>
                  <a:cubicBezTo>
                    <a:pt x="f45" y="f44"/>
                    <a:pt x="f46" y="f31"/>
                    <a:pt x="f47" y="f35"/>
                  </a:cubicBezTo>
                  <a:cubicBezTo>
                    <a:pt x="f48" y="f37"/>
                    <a:pt x="f49" y="f38"/>
                    <a:pt x="f50" y="f38"/>
                  </a:cubicBezTo>
                  <a:cubicBezTo>
                    <a:pt x="f51" y="f38"/>
                    <a:pt x="f52" y="f37"/>
                    <a:pt x="f53" y="f35"/>
                  </a:cubicBezTo>
                  <a:cubicBezTo>
                    <a:pt x="f54" y="f31"/>
                    <a:pt x="f55" y="f44"/>
                    <a:pt x="f56" y="f44"/>
                  </a:cubicBezTo>
                  <a:cubicBezTo>
                    <a:pt x="f57" y="f44"/>
                    <a:pt x="f58" y="f31"/>
                    <a:pt x="f59" y="f35"/>
                  </a:cubicBezTo>
                  <a:cubicBezTo>
                    <a:pt x="f60" y="f37"/>
                    <a:pt x="f61" y="f38"/>
                    <a:pt x="f62" y="f38"/>
                  </a:cubicBezTo>
                  <a:cubicBezTo>
                    <a:pt x="f63" y="f38"/>
                    <a:pt x="f64" y="f65"/>
                    <a:pt x="f3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35"/>
                    <a:pt x="f74" y="f75"/>
                    <a:pt x="f76" y="f11"/>
                  </a:cubicBezTo>
                  <a:cubicBezTo>
                    <a:pt x="f77" y="f9"/>
                    <a:pt x="f78" y="f6"/>
                    <a:pt x="f56" y="f6"/>
                  </a:cubicBezTo>
                  <a:cubicBezTo>
                    <a:pt x="f79" y="f6"/>
                    <a:pt x="f80" y="f9"/>
                    <a:pt x="f81" y="f11"/>
                  </a:cubicBezTo>
                  <a:cubicBezTo>
                    <a:pt x="f82" y="f13"/>
                    <a:pt x="f83" y="f15"/>
                    <a:pt x="f50" y="f15"/>
                  </a:cubicBezTo>
                  <a:cubicBezTo>
                    <a:pt x="f84" y="f15"/>
                    <a:pt x="f85" y="f13"/>
                    <a:pt x="f86" y="f11"/>
                  </a:cubicBezTo>
                  <a:cubicBezTo>
                    <a:pt x="f87" y="f9"/>
                    <a:pt x="f88" y="f6"/>
                    <a:pt x="f5" y="f6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90;p46">
              <a:extLst>
                <a:ext uri="{FF2B5EF4-FFF2-40B4-BE49-F238E27FC236}">
                  <a16:creationId xmlns:a16="http://schemas.microsoft.com/office/drawing/2014/main" id="{274C70B0-FEA9-4BD6-9DC7-B8EF29DA8090}"/>
                </a:ext>
              </a:extLst>
            </p:cNvPr>
            <p:cNvSpPr/>
            <p:nvPr/>
          </p:nvSpPr>
          <p:spPr>
            <a:xfrm>
              <a:off x="7692691" y="537081"/>
              <a:ext cx="932934" cy="68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19"/>
                <a:gd name="f4" fmla="val 2228"/>
                <a:gd name="f5" fmla="val 3953"/>
                <a:gd name="f6" fmla="val 1"/>
                <a:gd name="f7" fmla="val 2679"/>
                <a:gd name="f8" fmla="val 2025"/>
                <a:gd name="f9" fmla="val 429"/>
                <a:gd name="f10" fmla="val 1429"/>
                <a:gd name="f11" fmla="val 798"/>
                <a:gd name="f12" fmla="val 1191"/>
                <a:gd name="f13" fmla="val 953"/>
                <a:gd name="f14" fmla="val 1096"/>
                <a:gd name="f15" fmla="val 703"/>
                <a:gd name="f16" fmla="val 1215"/>
                <a:gd name="f17" fmla="val 465"/>
                <a:gd name="f18" fmla="val 1537"/>
                <a:gd name="f19" fmla="val 227"/>
                <a:gd name="f20" fmla="val 1858"/>
                <a:gd name="f21" fmla="val 2191"/>
                <a:gd name="f22" fmla="val 834"/>
                <a:gd name="f23" fmla="val 2072"/>
                <a:gd name="f24" fmla="val 1358"/>
                <a:gd name="f25" fmla="val 1727"/>
                <a:gd name="f26" fmla="val 1834"/>
                <a:gd name="f27" fmla="val 2406"/>
                <a:gd name="f28" fmla="val 1060"/>
                <a:gd name="f29" fmla="val 2894"/>
                <a:gd name="f30" fmla="val 739"/>
                <a:gd name="f31" fmla="val 5001"/>
                <a:gd name="f32" fmla="val 5477"/>
                <a:gd name="f33" fmla="val 6061"/>
                <a:gd name="f34" fmla="val 6644"/>
                <a:gd name="f35" fmla="val 1798"/>
                <a:gd name="f36" fmla="val 7311"/>
                <a:gd name="f37" fmla="val 2227"/>
                <a:gd name="f38" fmla="val 8573"/>
                <a:gd name="f39" fmla="val 9847"/>
                <a:gd name="f40" fmla="val 10502"/>
                <a:gd name="f41" fmla="val 11097"/>
                <a:gd name="f42" fmla="val 11657"/>
                <a:gd name="f43" fmla="val 12145"/>
                <a:gd name="f44" fmla="val 13205"/>
                <a:gd name="f45" fmla="val 14252"/>
                <a:gd name="f46" fmla="val 14740"/>
                <a:gd name="f47" fmla="val 15324"/>
                <a:gd name="f48" fmla="val 15895"/>
                <a:gd name="f49" fmla="val 16574"/>
                <a:gd name="f50" fmla="val 17836"/>
                <a:gd name="f51" fmla="val 19098"/>
                <a:gd name="f52" fmla="val 19765"/>
                <a:gd name="f53" fmla="val 20348"/>
                <a:gd name="f54" fmla="val 20920"/>
                <a:gd name="f55" fmla="val 21408"/>
                <a:gd name="f56" fmla="val 22468"/>
                <a:gd name="f57" fmla="val 23515"/>
                <a:gd name="f58" fmla="val 23992"/>
                <a:gd name="f59" fmla="val 24575"/>
                <a:gd name="f60" fmla="val 25158"/>
                <a:gd name="f61" fmla="val 25825"/>
                <a:gd name="f62" fmla="val 27087"/>
                <a:gd name="f63" fmla="val 28361"/>
                <a:gd name="f64" fmla="val 29028"/>
                <a:gd name="f65" fmla="val 29611"/>
                <a:gd name="f66" fmla="val 29802"/>
                <a:gd name="f67" fmla="val 1275"/>
                <a:gd name="f68" fmla="val 29992"/>
                <a:gd name="f69" fmla="val 1156"/>
                <a:gd name="f70" fmla="val 30052"/>
                <a:gd name="f71" fmla="val 858"/>
                <a:gd name="f72" fmla="val 29909"/>
                <a:gd name="f73" fmla="val 667"/>
                <a:gd name="f74" fmla="val 29742"/>
                <a:gd name="f75" fmla="val 477"/>
                <a:gd name="f76" fmla="val 29552"/>
                <a:gd name="f77" fmla="val 584"/>
                <a:gd name="f78" fmla="val 29373"/>
                <a:gd name="f79" fmla="val 29207"/>
                <a:gd name="f80" fmla="val 28635"/>
                <a:gd name="f81" fmla="val 1179"/>
                <a:gd name="f82" fmla="val 28147"/>
                <a:gd name="f83" fmla="val 1489"/>
                <a:gd name="f84" fmla="val 26051"/>
                <a:gd name="f85" fmla="val 25563"/>
                <a:gd name="f86" fmla="val 24980"/>
                <a:gd name="f87" fmla="val 24396"/>
                <a:gd name="f88" fmla="val 23730"/>
                <a:gd name="f89" fmla="val 21194"/>
                <a:gd name="f90" fmla="val 20527"/>
                <a:gd name="f91" fmla="val 19944"/>
                <a:gd name="f92" fmla="val 19384"/>
                <a:gd name="f93" fmla="val 18896"/>
                <a:gd name="f94" fmla="val 16788"/>
                <a:gd name="f95" fmla="val 16300"/>
                <a:gd name="f96" fmla="val 15717"/>
                <a:gd name="f97" fmla="val 15145"/>
                <a:gd name="f98" fmla="val 14467"/>
                <a:gd name="f99" fmla="val 11943"/>
                <a:gd name="f100" fmla="val 11288"/>
                <a:gd name="f101" fmla="val 10692"/>
                <a:gd name="f102" fmla="val 10121"/>
                <a:gd name="f103" fmla="val 9633"/>
                <a:gd name="f104" fmla="val 7537"/>
                <a:gd name="f105" fmla="val 7049"/>
                <a:gd name="f106" fmla="val 6466"/>
                <a:gd name="f107" fmla="val 5882"/>
                <a:gd name="f108" fmla="val 5215"/>
                <a:gd name="f109" fmla="*/ f0 1 30219"/>
                <a:gd name="f110" fmla="*/ f1 1 2228"/>
                <a:gd name="f111" fmla="val f2"/>
                <a:gd name="f112" fmla="val f3"/>
                <a:gd name="f113" fmla="val f4"/>
                <a:gd name="f114" fmla="+- f113 0 f111"/>
                <a:gd name="f115" fmla="+- f112 0 f111"/>
                <a:gd name="f116" fmla="*/ f115 1 30219"/>
                <a:gd name="f117" fmla="*/ f114 1 2228"/>
                <a:gd name="f118" fmla="*/ f111 1 f116"/>
                <a:gd name="f119" fmla="*/ f112 1 f116"/>
                <a:gd name="f120" fmla="*/ f111 1 f117"/>
                <a:gd name="f121" fmla="*/ f113 1 f117"/>
                <a:gd name="f122" fmla="*/ f118 f109 1"/>
                <a:gd name="f123" fmla="*/ f119 f109 1"/>
                <a:gd name="f124" fmla="*/ f121 f110 1"/>
                <a:gd name="f125" fmla="*/ f120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2" t="f125" r="f123" b="f124"/>
              <a:pathLst>
                <a:path w="30219" h="22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3" y="f14"/>
                    <a:pt x="f15" y="f16"/>
                  </a:cubicBezTo>
                  <a:cubicBezTo>
                    <a:pt x="f17" y="f18"/>
                    <a:pt x="f19" y="f20"/>
                    <a:pt x="f6" y="f21"/>
                  </a:cubicBezTo>
                  <a:cubicBezTo>
                    <a:pt x="f22" y="f23"/>
                    <a:pt x="f24" y="f25"/>
                    <a:pt x="f26" y="f10"/>
                  </a:cubicBezTo>
                  <a:cubicBezTo>
                    <a:pt x="f27" y="f28"/>
                    <a:pt x="f29" y="f30"/>
                    <a:pt x="f5" y="f30"/>
                  </a:cubicBezTo>
                  <a:cubicBezTo>
                    <a:pt x="f31" y="f30"/>
                    <a:pt x="f32" y="f28"/>
                    <a:pt x="f33" y="f10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10"/>
                  </a:cubicBezTo>
                  <a:cubicBezTo>
                    <a:pt x="f42" y="f28"/>
                    <a:pt x="f43" y="f30"/>
                    <a:pt x="f44" y="f30"/>
                  </a:cubicBezTo>
                  <a:cubicBezTo>
                    <a:pt x="f45" y="f30"/>
                    <a:pt x="f46" y="f28"/>
                    <a:pt x="f47" y="f10"/>
                  </a:cubicBezTo>
                  <a:cubicBezTo>
                    <a:pt x="f48" y="f35"/>
                    <a:pt x="f49" y="f37"/>
                    <a:pt x="f50" y="f37"/>
                  </a:cubicBezTo>
                  <a:cubicBezTo>
                    <a:pt x="f51" y="f37"/>
                    <a:pt x="f52" y="f35"/>
                    <a:pt x="f53" y="f10"/>
                  </a:cubicBezTo>
                  <a:cubicBezTo>
                    <a:pt x="f54" y="f28"/>
                    <a:pt x="f55" y="f30"/>
                    <a:pt x="f56" y="f30"/>
                  </a:cubicBezTo>
                  <a:cubicBezTo>
                    <a:pt x="f57" y="f30"/>
                    <a:pt x="f58" y="f28"/>
                    <a:pt x="f59" y="f10"/>
                  </a:cubicBezTo>
                  <a:cubicBezTo>
                    <a:pt x="f60" y="f35"/>
                    <a:pt x="f61" y="f37"/>
                    <a:pt x="f62" y="f37"/>
                  </a:cubicBezTo>
                  <a:cubicBezTo>
                    <a:pt x="f63" y="f37"/>
                    <a:pt x="f64" y="f35"/>
                    <a:pt x="f65" y="f10"/>
                  </a:cubicBezTo>
                  <a:cubicBezTo>
                    <a:pt x="f66" y="f67"/>
                    <a:pt x="f68" y="f69"/>
                    <a:pt x="f3" y="f28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15"/>
                    <a:pt x="f79" y="f11"/>
                  </a:cubicBezTo>
                  <a:cubicBezTo>
                    <a:pt x="f80" y="f81"/>
                    <a:pt x="f82" y="f83"/>
                    <a:pt x="f62" y="f83"/>
                  </a:cubicBezTo>
                  <a:cubicBezTo>
                    <a:pt x="f84" y="f83"/>
                    <a:pt x="f85" y="f81"/>
                    <a:pt x="f86" y="f11"/>
                  </a:cubicBezTo>
                  <a:cubicBezTo>
                    <a:pt x="f87" y="f9"/>
                    <a:pt x="f88" y="f6"/>
                    <a:pt x="f56" y="f6"/>
                  </a:cubicBezTo>
                  <a:cubicBezTo>
                    <a:pt x="f89" y="f6"/>
                    <a:pt x="f90" y="f9"/>
                    <a:pt x="f91" y="f11"/>
                  </a:cubicBezTo>
                  <a:cubicBezTo>
                    <a:pt x="f92" y="f81"/>
                    <a:pt x="f93" y="f83"/>
                    <a:pt x="f50" y="f83"/>
                  </a:cubicBezTo>
                  <a:cubicBezTo>
                    <a:pt x="f94" y="f83"/>
                    <a:pt x="f95" y="f81"/>
                    <a:pt x="f96" y="f11"/>
                  </a:cubicBezTo>
                  <a:cubicBezTo>
                    <a:pt x="f97" y="f9"/>
                    <a:pt x="f98" y="f6"/>
                    <a:pt x="f44" y="f6"/>
                  </a:cubicBezTo>
                  <a:cubicBezTo>
                    <a:pt x="f99" y="f6"/>
                    <a:pt x="f100" y="f9"/>
                    <a:pt x="f101" y="f11"/>
                  </a:cubicBezTo>
                  <a:cubicBezTo>
                    <a:pt x="f102" y="f81"/>
                    <a:pt x="f103" y="f83"/>
                    <a:pt x="f38" y="f83"/>
                  </a:cubicBezTo>
                  <a:cubicBezTo>
                    <a:pt x="f104" y="f83"/>
                    <a:pt x="f105" y="f81"/>
                    <a:pt x="f106" y="f11"/>
                  </a:cubicBezTo>
                  <a:cubicBezTo>
                    <a:pt x="f107" y="f9"/>
                    <a:pt x="f108" y="f6"/>
                    <a:pt x="f5" y="f6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91;p46">
              <a:extLst>
                <a:ext uri="{FF2B5EF4-FFF2-40B4-BE49-F238E27FC236}">
                  <a16:creationId xmlns:a16="http://schemas.microsoft.com/office/drawing/2014/main" id="{1DBA3956-7944-4A10-9150-5BD3F7E7722B}"/>
                </a:ext>
              </a:extLst>
            </p:cNvPr>
            <p:cNvSpPr/>
            <p:nvPr/>
          </p:nvSpPr>
          <p:spPr>
            <a:xfrm>
              <a:off x="7633502" y="654335"/>
              <a:ext cx="1060127" cy="68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39"/>
                <a:gd name="f4" fmla="val 2216"/>
                <a:gd name="f5" fmla="val 5870"/>
                <a:gd name="f6" fmla="val 1"/>
                <a:gd name="f7" fmla="val 4596"/>
                <a:gd name="f8" fmla="val 3942"/>
                <a:gd name="f9" fmla="val 429"/>
                <a:gd name="f10" fmla="val 3346"/>
                <a:gd name="f11" fmla="val 798"/>
                <a:gd name="f12" fmla="val 2787"/>
                <a:gd name="f13" fmla="val 1168"/>
                <a:gd name="f14" fmla="val 2299"/>
                <a:gd name="f15" fmla="val 1489"/>
                <a:gd name="f16" fmla="val 1239"/>
                <a:gd name="f17" fmla="val 846"/>
                <a:gd name="f18" fmla="val 536"/>
                <a:gd name="f19" fmla="val 1441"/>
                <a:gd name="f20" fmla="val 286"/>
                <a:gd name="f21" fmla="val 1370"/>
                <a:gd name="f22" fmla="val 179"/>
                <a:gd name="f23" fmla="val 1584"/>
                <a:gd name="f24" fmla="val 96"/>
                <a:gd name="f25" fmla="val 1822"/>
                <a:gd name="f26" fmla="val 2049"/>
                <a:gd name="f27" fmla="val 346"/>
                <a:gd name="f28" fmla="val 2156"/>
                <a:gd name="f29" fmla="val 751"/>
                <a:gd name="f30" fmla="val 2215"/>
                <a:gd name="f31" fmla="val 2501"/>
                <a:gd name="f32" fmla="val 3156"/>
                <a:gd name="f33" fmla="val 1775"/>
                <a:gd name="f34" fmla="val 3751"/>
                <a:gd name="f35" fmla="val 1406"/>
                <a:gd name="f36" fmla="val 4323"/>
                <a:gd name="f37" fmla="val 1037"/>
                <a:gd name="f38" fmla="val 4811"/>
                <a:gd name="f39" fmla="val 727"/>
                <a:gd name="f40" fmla="val 6918"/>
                <a:gd name="f41" fmla="val 7394"/>
                <a:gd name="f42" fmla="val 7978"/>
                <a:gd name="f43" fmla="val 8561"/>
                <a:gd name="f44" fmla="val 9228"/>
                <a:gd name="f45" fmla="val 10490"/>
                <a:gd name="f46" fmla="val 11764"/>
                <a:gd name="f47" fmla="val 12419"/>
                <a:gd name="f48" fmla="val 13014"/>
                <a:gd name="f49" fmla="val 13574"/>
                <a:gd name="f50" fmla="val 14062"/>
                <a:gd name="f51" fmla="val 15122"/>
                <a:gd name="f52" fmla="val 16169"/>
                <a:gd name="f53" fmla="val 16657"/>
                <a:gd name="f54" fmla="val 17241"/>
                <a:gd name="f55" fmla="val 17812"/>
                <a:gd name="f56" fmla="val 18491"/>
                <a:gd name="f57" fmla="val 19753"/>
                <a:gd name="f58" fmla="val 21015"/>
                <a:gd name="f59" fmla="val 21682"/>
                <a:gd name="f60" fmla="val 22265"/>
                <a:gd name="f61" fmla="val 22837"/>
                <a:gd name="f62" fmla="val 23325"/>
                <a:gd name="f63" fmla="val 24385"/>
                <a:gd name="f64" fmla="val 25432"/>
                <a:gd name="f65" fmla="val 25909"/>
                <a:gd name="f66" fmla="val 26492"/>
                <a:gd name="f67" fmla="val 27075"/>
                <a:gd name="f68" fmla="val 27742"/>
                <a:gd name="f69" fmla="val 29004"/>
                <a:gd name="f70" fmla="val 30278"/>
                <a:gd name="f71" fmla="val 30945"/>
                <a:gd name="f72" fmla="val 31528"/>
                <a:gd name="f73" fmla="val 32088"/>
                <a:gd name="f74" fmla="val 32576"/>
                <a:gd name="f75" fmla="val 33636"/>
                <a:gd name="f76" fmla="val 33910"/>
                <a:gd name="f77" fmla="val 34124"/>
                <a:gd name="f78" fmla="val 739"/>
                <a:gd name="f79" fmla="val 34338"/>
                <a:gd name="f80" fmla="val 787"/>
                <a:gd name="f81" fmla="val 34207"/>
                <a:gd name="f82" fmla="val 548"/>
                <a:gd name="f83" fmla="val 34064"/>
                <a:gd name="f84" fmla="val 275"/>
                <a:gd name="f85" fmla="val 33933"/>
                <a:gd name="f86" fmla="val 13"/>
                <a:gd name="f87" fmla="val 33826"/>
                <a:gd name="f88" fmla="val 33743"/>
                <a:gd name="f89" fmla="val 32374"/>
                <a:gd name="f90" fmla="val 31707"/>
                <a:gd name="f91" fmla="val 31124"/>
                <a:gd name="f92" fmla="val 30552"/>
                <a:gd name="f93" fmla="val 30064"/>
                <a:gd name="f94" fmla="val 27968"/>
                <a:gd name="f95" fmla="val 27480"/>
                <a:gd name="f96" fmla="val 26897"/>
                <a:gd name="f97" fmla="val 26313"/>
                <a:gd name="f98" fmla="val 25647"/>
                <a:gd name="f99" fmla="val 23111"/>
                <a:gd name="f100" fmla="val 22444"/>
                <a:gd name="f101" fmla="val 21861"/>
                <a:gd name="f102" fmla="val 21301"/>
                <a:gd name="f103" fmla="val 20813"/>
                <a:gd name="f104" fmla="val 18705"/>
                <a:gd name="f105" fmla="val 18217"/>
                <a:gd name="f106" fmla="val 17634"/>
                <a:gd name="f107" fmla="val 17062"/>
                <a:gd name="f108" fmla="val 16384"/>
                <a:gd name="f109" fmla="val 13860"/>
                <a:gd name="f110" fmla="val 13205"/>
                <a:gd name="f111" fmla="val 12609"/>
                <a:gd name="f112" fmla="val 12038"/>
                <a:gd name="f113" fmla="val 11550"/>
                <a:gd name="f114" fmla="val 9454"/>
                <a:gd name="f115" fmla="val 8966"/>
                <a:gd name="f116" fmla="val 8383"/>
                <a:gd name="f117" fmla="val 7799"/>
                <a:gd name="f118" fmla="val 7132"/>
                <a:gd name="f119" fmla="*/ f0 1 34339"/>
                <a:gd name="f120" fmla="*/ f1 1 2216"/>
                <a:gd name="f121" fmla="val f2"/>
                <a:gd name="f122" fmla="val f3"/>
                <a:gd name="f123" fmla="val f4"/>
                <a:gd name="f124" fmla="+- f123 0 f121"/>
                <a:gd name="f125" fmla="+- f122 0 f121"/>
                <a:gd name="f126" fmla="*/ f125 1 34339"/>
                <a:gd name="f127" fmla="*/ f124 1 2216"/>
                <a:gd name="f128" fmla="*/ f121 1 f126"/>
                <a:gd name="f129" fmla="*/ f122 1 f126"/>
                <a:gd name="f130" fmla="*/ f121 1 f127"/>
                <a:gd name="f131" fmla="*/ f123 1 f127"/>
                <a:gd name="f132" fmla="*/ f128 f119 1"/>
                <a:gd name="f133" fmla="*/ f129 f119 1"/>
                <a:gd name="f134" fmla="*/ f131 f120 1"/>
                <a:gd name="f135" fmla="*/ f13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34339" h="22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6" y="f26"/>
                  </a:cubicBezTo>
                  <a:cubicBezTo>
                    <a:pt x="f27" y="f28"/>
                    <a:pt x="f29" y="f30"/>
                    <a:pt x="f16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38" y="f39"/>
                    <a:pt x="f5" y="f39"/>
                  </a:cubicBezTo>
                  <a:cubicBezTo>
                    <a:pt x="f40" y="f39"/>
                    <a:pt x="f41" y="f37"/>
                    <a:pt x="f42" y="f35"/>
                  </a:cubicBezTo>
                  <a:cubicBezTo>
                    <a:pt x="f43" y="f33"/>
                    <a:pt x="f44" y="f30"/>
                    <a:pt x="f45" y="f30"/>
                  </a:cubicBezTo>
                  <a:cubicBezTo>
                    <a:pt x="f46" y="f30"/>
                    <a:pt x="f47" y="f33"/>
                    <a:pt x="f48" y="f35"/>
                  </a:cubicBezTo>
                  <a:cubicBezTo>
                    <a:pt x="f49" y="f37"/>
                    <a:pt x="f50" y="f39"/>
                    <a:pt x="f51" y="f39"/>
                  </a:cubicBezTo>
                  <a:cubicBezTo>
                    <a:pt x="f52" y="f39"/>
                    <a:pt x="f53" y="f37"/>
                    <a:pt x="f54" y="f35"/>
                  </a:cubicBezTo>
                  <a:cubicBezTo>
                    <a:pt x="f55" y="f33"/>
                    <a:pt x="f56" y="f30"/>
                    <a:pt x="f57" y="f30"/>
                  </a:cubicBezTo>
                  <a:cubicBezTo>
                    <a:pt x="f58" y="f30"/>
                    <a:pt x="f59" y="f33"/>
                    <a:pt x="f60" y="f35"/>
                  </a:cubicBez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5" y="f37"/>
                    <a:pt x="f66" y="f35"/>
                  </a:cubicBezTo>
                  <a:cubicBezTo>
                    <a:pt x="f67" y="f33"/>
                    <a:pt x="f68" y="f30"/>
                    <a:pt x="f69" y="f30"/>
                  </a:cubicBezTo>
                  <a:cubicBezTo>
                    <a:pt x="f70" y="f30"/>
                    <a:pt x="f71" y="f33"/>
                    <a:pt x="f72" y="f35"/>
                  </a:cubicBezTo>
                  <a:cubicBezTo>
                    <a:pt x="f73" y="f37"/>
                    <a:pt x="f74" y="f39"/>
                    <a:pt x="f75" y="f39"/>
                  </a:cubicBezTo>
                  <a:cubicBezTo>
                    <a:pt x="f76" y="f39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6"/>
                    <a:pt x="f88" y="f6"/>
                    <a:pt x="f75" y="f6"/>
                  </a:cubicBezTo>
                  <a:cubicBezTo>
                    <a:pt x="f89" y="f6"/>
                    <a:pt x="f90" y="f9"/>
                    <a:pt x="f91" y="f11"/>
                  </a:cubicBezTo>
                  <a:cubicBezTo>
                    <a:pt x="f92" y="f13"/>
                    <a:pt x="f93" y="f15"/>
                    <a:pt x="f69" y="f15"/>
                  </a:cubicBezTo>
                  <a:cubicBezTo>
                    <a:pt x="f94" y="f15"/>
                    <a:pt x="f95" y="f13"/>
                    <a:pt x="f96" y="f11"/>
                  </a:cubicBezTo>
                  <a:cubicBezTo>
                    <a:pt x="f97" y="f9"/>
                    <a:pt x="f98" y="f6"/>
                    <a:pt x="f63" y="f6"/>
                  </a:cubicBezTo>
                  <a:cubicBezTo>
                    <a:pt x="f99" y="f6"/>
                    <a:pt x="f100" y="f9"/>
                    <a:pt x="f101" y="f11"/>
                  </a:cubicBezTo>
                  <a:cubicBezTo>
                    <a:pt x="f102" y="f13"/>
                    <a:pt x="f103" y="f15"/>
                    <a:pt x="f57" y="f15"/>
                  </a:cubicBezTo>
                  <a:cubicBezTo>
                    <a:pt x="f104" y="f15"/>
                    <a:pt x="f105" y="f13"/>
                    <a:pt x="f106" y="f11"/>
                  </a:cubicBezTo>
                  <a:cubicBezTo>
                    <a:pt x="f107" y="f9"/>
                    <a:pt x="f108" y="f6"/>
                    <a:pt x="f51" y="f6"/>
                  </a:cubicBezTo>
                  <a:cubicBezTo>
                    <a:pt x="f109" y="f6"/>
                    <a:pt x="f110" y="f9"/>
                    <a:pt x="f111" y="f11"/>
                  </a:cubicBezTo>
                  <a:cubicBezTo>
                    <a:pt x="f112" y="f13"/>
                    <a:pt x="f113" y="f15"/>
                    <a:pt x="f45" y="f15"/>
                  </a:cubicBezTo>
                  <a:cubicBezTo>
                    <a:pt x="f114" y="f15"/>
                    <a:pt x="f115" y="f13"/>
                    <a:pt x="f116" y="f11"/>
                  </a:cubicBezTo>
                  <a:cubicBezTo>
                    <a:pt x="f117" y="f9"/>
                    <a:pt x="f118" y="f6"/>
                    <a:pt x="f5" y="f6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92;p46">
              <a:extLst>
                <a:ext uri="{FF2B5EF4-FFF2-40B4-BE49-F238E27FC236}">
                  <a16:creationId xmlns:a16="http://schemas.microsoft.com/office/drawing/2014/main" id="{1B2F9013-68B6-4959-B8FA-6A4DDECBE2C0}"/>
                </a:ext>
              </a:extLst>
            </p:cNvPr>
            <p:cNvSpPr/>
            <p:nvPr/>
          </p:nvSpPr>
          <p:spPr>
            <a:xfrm>
              <a:off x="7603748" y="772329"/>
              <a:ext cx="1134349" cy="68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743"/>
                <a:gd name="f4" fmla="val 2216"/>
                <a:gd name="f5" fmla="val 6811"/>
                <a:gd name="f6" fmla="val 1"/>
                <a:gd name="f7" fmla="val 5549"/>
                <a:gd name="f8" fmla="val 4894"/>
                <a:gd name="f9" fmla="val 429"/>
                <a:gd name="f10" fmla="val 4298"/>
                <a:gd name="f11" fmla="val 798"/>
                <a:gd name="f12" fmla="val 3739"/>
                <a:gd name="f13" fmla="val 1167"/>
                <a:gd name="f14" fmla="val 3239"/>
                <a:gd name="f15" fmla="val 1489"/>
                <a:gd name="f16" fmla="val 2191"/>
                <a:gd name="f17" fmla="val 1191"/>
                <a:gd name="f18" fmla="val 703"/>
                <a:gd name="f19" fmla="val 1203"/>
                <a:gd name="f20" fmla="val 167"/>
                <a:gd name="f21" fmla="val 846"/>
                <a:gd name="f22" fmla="val 107"/>
                <a:gd name="f23" fmla="val 1096"/>
                <a:gd name="f24" fmla="val 60"/>
                <a:gd name="f25" fmla="val 1370"/>
                <a:gd name="f26" fmla="val 1620"/>
                <a:gd name="f27" fmla="val 524"/>
                <a:gd name="f28" fmla="val 1929"/>
                <a:gd name="f29" fmla="val 1143"/>
                <a:gd name="f30" fmla="val 2215"/>
                <a:gd name="f31" fmla="val 3453"/>
                <a:gd name="f32" fmla="val 4108"/>
                <a:gd name="f33" fmla="val 1787"/>
                <a:gd name="f34" fmla="val 4703"/>
                <a:gd name="f35" fmla="val 1406"/>
                <a:gd name="f36" fmla="val 5263"/>
                <a:gd name="f37" fmla="val 1036"/>
                <a:gd name="f38" fmla="val 5763"/>
                <a:gd name="f39" fmla="val 727"/>
                <a:gd name="f40" fmla="val 7870"/>
                <a:gd name="f41" fmla="val 8347"/>
                <a:gd name="f42" fmla="val 8930"/>
                <a:gd name="f43" fmla="val 9513"/>
                <a:gd name="f44" fmla="val 10180"/>
                <a:gd name="f45" fmla="val 11442"/>
                <a:gd name="f46" fmla="val 12704"/>
                <a:gd name="f47" fmla="val 13359"/>
                <a:gd name="f48" fmla="val 13954"/>
                <a:gd name="f49" fmla="val 14526"/>
                <a:gd name="f50" fmla="val 15014"/>
                <a:gd name="f51" fmla="val 16074"/>
                <a:gd name="f52" fmla="val 17110"/>
                <a:gd name="f53" fmla="val 17610"/>
                <a:gd name="f54" fmla="val 18181"/>
                <a:gd name="f55" fmla="val 18764"/>
                <a:gd name="f56" fmla="val 19431"/>
                <a:gd name="f57" fmla="val 20705"/>
                <a:gd name="f58" fmla="val 21967"/>
                <a:gd name="f59" fmla="val 22634"/>
                <a:gd name="f60" fmla="val 23217"/>
                <a:gd name="f61" fmla="val 23777"/>
                <a:gd name="f62" fmla="val 24277"/>
                <a:gd name="f63" fmla="val 25325"/>
                <a:gd name="f64" fmla="val 26384"/>
                <a:gd name="f65" fmla="val 26861"/>
                <a:gd name="f66" fmla="val 27444"/>
                <a:gd name="f67" fmla="val 28028"/>
                <a:gd name="f68" fmla="val 28694"/>
                <a:gd name="f69" fmla="val 29956"/>
                <a:gd name="f70" fmla="val 31218"/>
                <a:gd name="f71" fmla="val 31897"/>
                <a:gd name="f72" fmla="val 32469"/>
                <a:gd name="f73" fmla="val 33040"/>
                <a:gd name="f74" fmla="val 33528"/>
                <a:gd name="f75" fmla="val 34588"/>
                <a:gd name="f76" fmla="val 35636"/>
                <a:gd name="f77" fmla="val 36124"/>
                <a:gd name="f78" fmla="val 36695"/>
                <a:gd name="f79" fmla="val 36719"/>
                <a:gd name="f80" fmla="val 1429"/>
                <a:gd name="f81" fmla="val 36731"/>
                <a:gd name="f82" fmla="val 1441"/>
                <a:gd name="f83" fmla="val 36683"/>
                <a:gd name="f84" fmla="val 1132"/>
                <a:gd name="f85" fmla="val 36612"/>
                <a:gd name="f86" fmla="val 786"/>
                <a:gd name="f87" fmla="val 36517"/>
                <a:gd name="f88" fmla="val 465"/>
                <a:gd name="f89" fmla="val 36040"/>
                <a:gd name="f90" fmla="val 203"/>
                <a:gd name="f91" fmla="val 35469"/>
                <a:gd name="f92" fmla="val 33326"/>
                <a:gd name="f93" fmla="val 32647"/>
                <a:gd name="f94" fmla="val 32076"/>
                <a:gd name="f95" fmla="val 31504"/>
                <a:gd name="f96" fmla="val 31016"/>
                <a:gd name="f97" fmla="val 28921"/>
                <a:gd name="f98" fmla="val 28420"/>
                <a:gd name="f99" fmla="val 27849"/>
                <a:gd name="f100" fmla="val 27266"/>
                <a:gd name="f101" fmla="val 26599"/>
                <a:gd name="f102" fmla="val 24063"/>
                <a:gd name="f103" fmla="val 23396"/>
                <a:gd name="f104" fmla="val 22813"/>
                <a:gd name="f105" fmla="val 22253"/>
                <a:gd name="f106" fmla="val 21753"/>
                <a:gd name="f107" fmla="val 19657"/>
                <a:gd name="f108" fmla="val 19169"/>
                <a:gd name="f109" fmla="val 18586"/>
                <a:gd name="f110" fmla="val 18002"/>
                <a:gd name="f111" fmla="val 17336"/>
                <a:gd name="f112" fmla="val 14812"/>
                <a:gd name="f113" fmla="val 14157"/>
                <a:gd name="f114" fmla="val 13561"/>
                <a:gd name="f115" fmla="val 12990"/>
                <a:gd name="f116" fmla="val 12502"/>
                <a:gd name="f117" fmla="val 10406"/>
                <a:gd name="f118" fmla="val 9906"/>
                <a:gd name="f119" fmla="val 9335"/>
                <a:gd name="f120" fmla="val 8751"/>
                <a:gd name="f121" fmla="val 8085"/>
                <a:gd name="f122" fmla="*/ f0 1 36743"/>
                <a:gd name="f123" fmla="*/ f1 1 2216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36743"/>
                <a:gd name="f130" fmla="*/ f127 1 2216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36743" h="22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" y="f26"/>
                  </a:cubicBezTo>
                  <a:cubicBezTo>
                    <a:pt x="f27" y="f28"/>
                    <a:pt x="f29" y="f30"/>
                    <a:pt x="f16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38" y="f39"/>
                    <a:pt x="f5" y="f39"/>
                  </a:cubicBezTo>
                  <a:cubicBezTo>
                    <a:pt x="f40" y="f39"/>
                    <a:pt x="f41" y="f37"/>
                    <a:pt x="f42" y="f35"/>
                  </a:cubicBezTo>
                  <a:cubicBezTo>
                    <a:pt x="f43" y="f33"/>
                    <a:pt x="f44" y="f30"/>
                    <a:pt x="f45" y="f30"/>
                  </a:cubicBezTo>
                  <a:cubicBezTo>
                    <a:pt x="f46" y="f30"/>
                    <a:pt x="f47" y="f33"/>
                    <a:pt x="f48" y="f35"/>
                  </a:cubicBezTo>
                  <a:cubicBezTo>
                    <a:pt x="f49" y="f37"/>
                    <a:pt x="f50" y="f39"/>
                    <a:pt x="f51" y="f39"/>
                  </a:cubicBezTo>
                  <a:cubicBezTo>
                    <a:pt x="f52" y="f39"/>
                    <a:pt x="f53" y="f37"/>
                    <a:pt x="f54" y="f35"/>
                  </a:cubicBezTo>
                  <a:cubicBezTo>
                    <a:pt x="f55" y="f33"/>
                    <a:pt x="f56" y="f30"/>
                    <a:pt x="f57" y="f30"/>
                  </a:cubicBezTo>
                  <a:cubicBezTo>
                    <a:pt x="f58" y="f30"/>
                    <a:pt x="f59" y="f33"/>
                    <a:pt x="f60" y="f35"/>
                  </a:cubicBez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5" y="f37"/>
                    <a:pt x="f66" y="f35"/>
                  </a:cubicBezTo>
                  <a:cubicBezTo>
                    <a:pt x="f67" y="f33"/>
                    <a:pt x="f68" y="f30"/>
                    <a:pt x="f69" y="f30"/>
                  </a:cubicBezTo>
                  <a:cubicBezTo>
                    <a:pt x="f70" y="f30"/>
                    <a:pt x="f71" y="f33"/>
                    <a:pt x="f72" y="f35"/>
                  </a:cubicBezTo>
                  <a:cubicBezTo>
                    <a:pt x="f73" y="f37"/>
                    <a:pt x="f74" y="f39"/>
                    <a:pt x="f75" y="f39"/>
                  </a:cubicBezTo>
                  <a:cubicBezTo>
                    <a:pt x="f76" y="f39"/>
                    <a:pt x="f77" y="f37"/>
                    <a:pt x="f78" y="f35"/>
                  </a:cubicBezTo>
                  <a:cubicBezTo>
                    <a:pt x="f79" y="f80"/>
                    <a:pt x="f81" y="f80"/>
                    <a:pt x="f3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6"/>
                    <a:pt x="f75" y="f6"/>
                  </a:cubicBezTo>
                  <a:cubicBezTo>
                    <a:pt x="f92" y="f6"/>
                    <a:pt x="f93" y="f9"/>
                    <a:pt x="f94" y="f11"/>
                  </a:cubicBezTo>
                  <a:cubicBezTo>
                    <a:pt x="f95" y="f13"/>
                    <a:pt x="f96" y="f15"/>
                    <a:pt x="f69" y="f15"/>
                  </a:cubicBezTo>
                  <a:cubicBezTo>
                    <a:pt x="f97" y="f15"/>
                    <a:pt x="f98" y="f13"/>
                    <a:pt x="f99" y="f11"/>
                  </a:cubicBezTo>
                  <a:cubicBezTo>
                    <a:pt x="f100" y="f9"/>
                    <a:pt x="f101" y="f6"/>
                    <a:pt x="f63" y="f6"/>
                  </a:cubicBezTo>
                  <a:cubicBezTo>
                    <a:pt x="f102" y="f6"/>
                    <a:pt x="f103" y="f9"/>
                    <a:pt x="f104" y="f11"/>
                  </a:cubicBezTo>
                  <a:cubicBezTo>
                    <a:pt x="f105" y="f13"/>
                    <a:pt x="f106" y="f15"/>
                    <a:pt x="f57" y="f15"/>
                  </a:cubicBezTo>
                  <a:cubicBezTo>
                    <a:pt x="f107" y="f15"/>
                    <a:pt x="f108" y="f13"/>
                    <a:pt x="f109" y="f11"/>
                  </a:cubicBezTo>
                  <a:cubicBezTo>
                    <a:pt x="f110" y="f9"/>
                    <a:pt x="f111" y="f6"/>
                    <a:pt x="f51" y="f6"/>
                  </a:cubicBezTo>
                  <a:cubicBezTo>
                    <a:pt x="f112" y="f6"/>
                    <a:pt x="f113" y="f9"/>
                    <a:pt x="f114" y="f11"/>
                  </a:cubicBezTo>
                  <a:cubicBezTo>
                    <a:pt x="f115" y="f13"/>
                    <a:pt x="f116" y="f15"/>
                    <a:pt x="f45" y="f15"/>
                  </a:cubicBezTo>
                  <a:cubicBezTo>
                    <a:pt x="f117" y="f15"/>
                    <a:pt x="f118" y="f13"/>
                    <a:pt x="f119" y="f11"/>
                  </a:cubicBezTo>
                  <a:cubicBezTo>
                    <a:pt x="f120" y="f9"/>
                    <a:pt x="f121" y="f6"/>
                    <a:pt x="f5" y="f6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93;p46">
              <a:extLst>
                <a:ext uri="{FF2B5EF4-FFF2-40B4-BE49-F238E27FC236}">
                  <a16:creationId xmlns:a16="http://schemas.microsoft.com/office/drawing/2014/main" id="{8E6760D8-5DA0-4E5C-BA1D-24F67E2145C8}"/>
                </a:ext>
              </a:extLst>
            </p:cNvPr>
            <p:cNvSpPr/>
            <p:nvPr/>
          </p:nvSpPr>
          <p:spPr>
            <a:xfrm>
              <a:off x="7594549" y="890323"/>
              <a:ext cx="1153863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75"/>
                <a:gd name="f4" fmla="val 2239"/>
                <a:gd name="f5" fmla="val 7109"/>
                <a:gd name="f6" fmla="val 1"/>
                <a:gd name="f7" fmla="val 5847"/>
                <a:gd name="f8" fmla="val 5192"/>
                <a:gd name="f9" fmla="val 429"/>
                <a:gd name="f10" fmla="val 4596"/>
                <a:gd name="f11" fmla="val 810"/>
                <a:gd name="f12" fmla="val 4037"/>
                <a:gd name="f13" fmla="val 1179"/>
                <a:gd name="f14" fmla="val 3537"/>
                <a:gd name="f15" fmla="val 1489"/>
                <a:gd name="f16" fmla="val 2489"/>
                <a:gd name="f17" fmla="val 1441"/>
                <a:gd name="f18" fmla="val 953"/>
                <a:gd name="f19" fmla="val 370"/>
                <a:gd name="f20" fmla="val 12"/>
                <a:gd name="f21" fmla="val 584"/>
                <a:gd name="f22" fmla="val 763"/>
                <a:gd name="f23" fmla="val 941"/>
                <a:gd name="f24" fmla="val 1120"/>
                <a:gd name="f25" fmla="val 1465"/>
                <a:gd name="f26" fmla="val 1834"/>
                <a:gd name="f27" fmla="val 1239"/>
                <a:gd name="f28" fmla="val 2465"/>
                <a:gd name="f29" fmla="val 3739"/>
                <a:gd name="f30" fmla="val 4394"/>
                <a:gd name="f31" fmla="val 1798"/>
                <a:gd name="f32" fmla="val 4989"/>
                <a:gd name="f33" fmla="val 1429"/>
                <a:gd name="f34" fmla="val 5549"/>
                <a:gd name="f35" fmla="val 1060"/>
                <a:gd name="f36" fmla="val 6037"/>
                <a:gd name="f37" fmla="val 751"/>
                <a:gd name="f38" fmla="val 7097"/>
                <a:gd name="f39" fmla="val 8156"/>
                <a:gd name="f40" fmla="val 8633"/>
                <a:gd name="f41" fmla="val 9216"/>
                <a:gd name="f42" fmla="val 9788"/>
                <a:gd name="f43" fmla="val 10466"/>
                <a:gd name="f44" fmla="val 11728"/>
                <a:gd name="f45" fmla="val 12990"/>
                <a:gd name="f46" fmla="val 13645"/>
                <a:gd name="f47" fmla="val 14240"/>
                <a:gd name="f48" fmla="val 14812"/>
                <a:gd name="f49" fmla="val 15300"/>
                <a:gd name="f50" fmla="val 16360"/>
                <a:gd name="f51" fmla="val 17396"/>
                <a:gd name="f52" fmla="val 17884"/>
                <a:gd name="f53" fmla="val 18467"/>
                <a:gd name="f54" fmla="val 19051"/>
                <a:gd name="f55" fmla="val 19717"/>
                <a:gd name="f56" fmla="val 20979"/>
                <a:gd name="f57" fmla="val 22253"/>
                <a:gd name="f58" fmla="val 22920"/>
                <a:gd name="f59" fmla="val 23504"/>
                <a:gd name="f60" fmla="val 24063"/>
                <a:gd name="f61" fmla="val 24551"/>
                <a:gd name="f62" fmla="val 25611"/>
                <a:gd name="f63" fmla="val 26671"/>
                <a:gd name="f64" fmla="val 27147"/>
                <a:gd name="f65" fmla="val 27730"/>
                <a:gd name="f66" fmla="val 28302"/>
                <a:gd name="f67" fmla="val 28980"/>
                <a:gd name="f68" fmla="val 30242"/>
                <a:gd name="f69" fmla="val 31505"/>
                <a:gd name="f70" fmla="val 32171"/>
                <a:gd name="f71" fmla="val 32755"/>
                <a:gd name="f72" fmla="val 33326"/>
                <a:gd name="f73" fmla="val 33814"/>
                <a:gd name="f74" fmla="val 34874"/>
                <a:gd name="f75" fmla="val 35922"/>
                <a:gd name="f76" fmla="val 36398"/>
                <a:gd name="f77" fmla="val 36981"/>
                <a:gd name="f78" fmla="val 37339"/>
                <a:gd name="f79" fmla="val 1655"/>
                <a:gd name="f80" fmla="val 1477"/>
                <a:gd name="f81" fmla="val 37350"/>
                <a:gd name="f82" fmla="val 1298"/>
                <a:gd name="f83" fmla="val 37374"/>
                <a:gd name="f84" fmla="val 1001"/>
                <a:gd name="f85" fmla="val 893"/>
                <a:gd name="f86" fmla="val 774"/>
                <a:gd name="f87" fmla="val 36779"/>
                <a:gd name="f88" fmla="val 405"/>
                <a:gd name="f89" fmla="val 36124"/>
                <a:gd name="f90" fmla="val 34886"/>
                <a:gd name="f91" fmla="val 33624"/>
                <a:gd name="f92" fmla="val 32945"/>
                <a:gd name="f93" fmla="val 32374"/>
                <a:gd name="f94" fmla="val 31802"/>
                <a:gd name="f95" fmla="val 31314"/>
                <a:gd name="f96" fmla="val 30254"/>
                <a:gd name="f97" fmla="val 29219"/>
                <a:gd name="f98" fmla="val 28718"/>
                <a:gd name="f99" fmla="val 28147"/>
                <a:gd name="f100" fmla="val 27564"/>
                <a:gd name="f101" fmla="val 26897"/>
                <a:gd name="f102" fmla="val 25623"/>
                <a:gd name="f103" fmla="val 24361"/>
                <a:gd name="f104" fmla="val 23694"/>
                <a:gd name="f105" fmla="val 23111"/>
                <a:gd name="f106" fmla="val 22551"/>
                <a:gd name="f107" fmla="val 22051"/>
                <a:gd name="f108" fmla="val 21003"/>
                <a:gd name="f109" fmla="val 19955"/>
                <a:gd name="f110" fmla="val 19467"/>
                <a:gd name="f111" fmla="val 18884"/>
                <a:gd name="f112" fmla="val 18300"/>
                <a:gd name="f113" fmla="val 17634"/>
                <a:gd name="f114" fmla="val 16372"/>
                <a:gd name="f115" fmla="val 15110"/>
                <a:gd name="f116" fmla="val 14455"/>
                <a:gd name="f117" fmla="val 13859"/>
                <a:gd name="f118" fmla="val 13288"/>
                <a:gd name="f119" fmla="val 12800"/>
                <a:gd name="f120" fmla="val 11740"/>
                <a:gd name="f121" fmla="val 10704"/>
                <a:gd name="f122" fmla="val 10204"/>
                <a:gd name="f123" fmla="val 9633"/>
                <a:gd name="f124" fmla="val 9049"/>
                <a:gd name="f125" fmla="val 8383"/>
                <a:gd name="f126" fmla="*/ f0 1 37375"/>
                <a:gd name="f127" fmla="*/ f1 1 2239"/>
                <a:gd name="f128" fmla="val f2"/>
                <a:gd name="f129" fmla="val f3"/>
                <a:gd name="f130" fmla="val f4"/>
                <a:gd name="f131" fmla="+- f130 0 f128"/>
                <a:gd name="f132" fmla="+- f129 0 f128"/>
                <a:gd name="f133" fmla="*/ f132 1 37375"/>
                <a:gd name="f134" fmla="*/ f131 1 2239"/>
                <a:gd name="f135" fmla="*/ f128 1 f133"/>
                <a:gd name="f136" fmla="*/ f129 1 f133"/>
                <a:gd name="f137" fmla="*/ f128 1 f134"/>
                <a:gd name="f138" fmla="*/ f130 1 f134"/>
                <a:gd name="f139" fmla="*/ f135 f126 1"/>
                <a:gd name="f140" fmla="*/ f136 f126 1"/>
                <a:gd name="f141" fmla="*/ f138 f127 1"/>
                <a:gd name="f142" fmla="*/ f137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9" t="f142" r="f140" b="f141"/>
              <a:pathLst>
                <a:path w="37375" h="22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11"/>
                  </a:cubicBezTo>
                  <a:lnTo>
                    <a:pt x="f20" y="f21"/>
                  </a:lnTo>
                  <a:cubicBezTo>
                    <a:pt x="f20" y="f22"/>
                    <a:pt x="f6" y="f23"/>
                    <a:pt x="f6" y="f24"/>
                  </a:cubicBezTo>
                  <a:lnTo>
                    <a:pt x="f6" y="f25"/>
                  </a:lnTo>
                  <a:cubicBezTo>
                    <a:pt x="f21" y="f26"/>
                    <a:pt x="f27" y="f4"/>
                    <a:pt x="f28" y="f4"/>
                  </a:cubicBezTo>
                  <a:cubicBezTo>
                    <a:pt x="f29" y="f4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33"/>
                  </a:cubicBezTo>
                  <a:cubicBezTo>
                    <a:pt x="f42" y="f31"/>
                    <a:pt x="f43" y="f4"/>
                    <a:pt x="f44" y="f4"/>
                  </a:cubicBezTo>
                  <a:cubicBezTo>
                    <a:pt x="f45" y="f4"/>
                    <a:pt x="f46" y="f31"/>
                    <a:pt x="f47" y="f33"/>
                  </a:cubicBezTo>
                  <a:cubicBezTo>
                    <a:pt x="f48" y="f35"/>
                    <a:pt x="f49" y="f37"/>
                    <a:pt x="f50" y="f37"/>
                  </a:cubicBezTo>
                  <a:cubicBezTo>
                    <a:pt x="f51" y="f37"/>
                    <a:pt x="f52" y="f35"/>
                    <a:pt x="f53" y="f33"/>
                  </a:cubicBezTo>
                  <a:cubicBezTo>
                    <a:pt x="f54" y="f31"/>
                    <a:pt x="f55" y="f4"/>
                    <a:pt x="f56" y="f4"/>
                  </a:cubicBezTo>
                  <a:cubicBezTo>
                    <a:pt x="f57" y="f4"/>
                    <a:pt x="f58" y="f31"/>
                    <a:pt x="f59" y="f33"/>
                  </a:cubicBezTo>
                  <a:cubicBezTo>
                    <a:pt x="f60" y="f35"/>
                    <a:pt x="f61" y="f37"/>
                    <a:pt x="f62" y="f37"/>
                  </a:cubicBezTo>
                  <a:cubicBezTo>
                    <a:pt x="f63" y="f37"/>
                    <a:pt x="f64" y="f35"/>
                    <a:pt x="f65" y="f33"/>
                  </a:cubicBezTo>
                  <a:cubicBezTo>
                    <a:pt x="f66" y="f31"/>
                    <a:pt x="f67" y="f4"/>
                    <a:pt x="f68" y="f4"/>
                  </a:cubicBezTo>
                  <a:cubicBezTo>
                    <a:pt x="f69" y="f4"/>
                    <a:pt x="f70" y="f31"/>
                    <a:pt x="f71" y="f33"/>
                  </a:cubicBezTo>
                  <a:cubicBezTo>
                    <a:pt x="f72" y="f35"/>
                    <a:pt x="f73" y="f37"/>
                    <a:pt x="f74" y="f37"/>
                  </a:cubicBezTo>
                  <a:cubicBezTo>
                    <a:pt x="f75" y="f37"/>
                    <a:pt x="f76" y="f35"/>
                    <a:pt x="f77" y="f33"/>
                  </a:cubicBezTo>
                  <a:lnTo>
                    <a:pt x="f78" y="f79"/>
                  </a:lnTo>
                  <a:cubicBezTo>
                    <a:pt x="f78" y="f80"/>
                    <a:pt x="f81" y="f82"/>
                    <a:pt x="f81" y="f24"/>
                  </a:cubicBezTo>
                  <a:cubicBezTo>
                    <a:pt x="f83" y="f84"/>
                    <a:pt x="f83" y="f85"/>
                    <a:pt x="f81" y="f86"/>
                  </a:cubicBezTo>
                  <a:cubicBezTo>
                    <a:pt x="f87" y="f88"/>
                    <a:pt x="f89" y="f6"/>
                    <a:pt x="f90" y="f6"/>
                  </a:cubicBezTo>
                  <a:cubicBezTo>
                    <a:pt x="f91" y="f6"/>
                    <a:pt x="f92" y="f9"/>
                    <a:pt x="f93" y="f11"/>
                  </a:cubicBezTo>
                  <a:cubicBezTo>
                    <a:pt x="f94" y="f13"/>
                    <a:pt x="f95" y="f15"/>
                    <a:pt x="f96" y="f15"/>
                  </a:cubicBezTo>
                  <a:cubicBezTo>
                    <a:pt x="f97" y="f15"/>
                    <a:pt x="f98" y="f13"/>
                    <a:pt x="f99" y="f11"/>
                  </a:cubicBezTo>
                  <a:cubicBezTo>
                    <a:pt x="f100" y="f9"/>
                    <a:pt x="f101" y="f6"/>
                    <a:pt x="f102" y="f6"/>
                  </a:cubicBezTo>
                  <a:cubicBezTo>
                    <a:pt x="f103" y="f6"/>
                    <a:pt x="f104" y="f9"/>
                    <a:pt x="f105" y="f11"/>
                  </a:cubicBezTo>
                  <a:cubicBezTo>
                    <a:pt x="f106" y="f13"/>
                    <a:pt x="f107" y="f15"/>
                    <a:pt x="f108" y="f15"/>
                  </a:cubicBezTo>
                  <a:cubicBezTo>
                    <a:pt x="f109" y="f15"/>
                    <a:pt x="f110" y="f13"/>
                    <a:pt x="f111" y="f11"/>
                  </a:cubicBezTo>
                  <a:cubicBezTo>
                    <a:pt x="f112" y="f9"/>
                    <a:pt x="f113" y="f6"/>
                    <a:pt x="f114" y="f6"/>
                  </a:cubicBezTo>
                  <a:cubicBezTo>
                    <a:pt x="f115" y="f6"/>
                    <a:pt x="f116" y="f9"/>
                    <a:pt x="f117" y="f11"/>
                  </a:cubicBezTo>
                  <a:cubicBezTo>
                    <a:pt x="f118" y="f13"/>
                    <a:pt x="f119" y="f15"/>
                    <a:pt x="f120" y="f15"/>
                  </a:cubicBezTo>
                  <a:cubicBezTo>
                    <a:pt x="f121" y="f15"/>
                    <a:pt x="f122" y="f13"/>
                    <a:pt x="f123" y="f11"/>
                  </a:cubicBezTo>
                  <a:cubicBezTo>
                    <a:pt x="f124" y="f9"/>
                    <a:pt x="f125" y="f6"/>
                    <a:pt x="f5" y="f6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94;p46">
              <a:extLst>
                <a:ext uri="{FF2B5EF4-FFF2-40B4-BE49-F238E27FC236}">
                  <a16:creationId xmlns:a16="http://schemas.microsoft.com/office/drawing/2014/main" id="{89C667B4-A6EE-495C-8EDD-F9F20933A13D}"/>
                </a:ext>
              </a:extLst>
            </p:cNvPr>
            <p:cNvSpPr/>
            <p:nvPr/>
          </p:nvSpPr>
          <p:spPr>
            <a:xfrm>
              <a:off x="7604488" y="1008318"/>
              <a:ext cx="1134715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755"/>
                <a:gd name="f4" fmla="val 2239"/>
                <a:gd name="f5" fmla="val 6787"/>
                <a:gd name="f6" fmla="val 5525"/>
                <a:gd name="f7" fmla="val 4870"/>
                <a:gd name="f8" fmla="val 429"/>
                <a:gd name="f9" fmla="val 4274"/>
                <a:gd name="f10" fmla="val 810"/>
                <a:gd name="f11" fmla="val 3715"/>
                <a:gd name="f12" fmla="val 1179"/>
                <a:gd name="f13" fmla="val 3215"/>
                <a:gd name="f14" fmla="val 1489"/>
                <a:gd name="f15" fmla="val 2167"/>
                <a:gd name="f16" fmla="val 1119"/>
                <a:gd name="f17" fmla="val 631"/>
                <a:gd name="f18" fmla="val 48"/>
                <a:gd name="f19" fmla="val 36"/>
                <a:gd name="f20" fmla="val 786"/>
                <a:gd name="f21" fmla="val 24"/>
                <a:gd name="f22" fmla="val 774"/>
                <a:gd name="f23" fmla="val 60"/>
                <a:gd name="f24" fmla="val 1120"/>
                <a:gd name="f25" fmla="val 143"/>
                <a:gd name="f26" fmla="val 1453"/>
                <a:gd name="f27" fmla="val 226"/>
                <a:gd name="f28" fmla="val 1774"/>
                <a:gd name="f29" fmla="val 703"/>
                <a:gd name="f30" fmla="val 2024"/>
                <a:gd name="f31" fmla="val 1286"/>
                <a:gd name="f32" fmla="val 3429"/>
                <a:gd name="f33" fmla="val 4084"/>
                <a:gd name="f34" fmla="val 1810"/>
                <a:gd name="f35" fmla="val 4679"/>
                <a:gd name="f36" fmla="val 1429"/>
                <a:gd name="f37" fmla="val 5239"/>
                <a:gd name="f38" fmla="val 1060"/>
                <a:gd name="f39" fmla="val 5739"/>
                <a:gd name="f40" fmla="val 750"/>
                <a:gd name="f41" fmla="val 7846"/>
                <a:gd name="f42" fmla="val 8323"/>
                <a:gd name="f43" fmla="val 8906"/>
                <a:gd name="f44" fmla="val 9489"/>
                <a:gd name="f45" fmla="val 10156"/>
                <a:gd name="f46" fmla="val 11418"/>
                <a:gd name="f47" fmla="val 12680"/>
                <a:gd name="f48" fmla="val 13335"/>
                <a:gd name="f49" fmla="val 13930"/>
                <a:gd name="f50" fmla="val 14502"/>
                <a:gd name="f51" fmla="val 14990"/>
                <a:gd name="f52" fmla="val 16050"/>
                <a:gd name="f53" fmla="val 17086"/>
                <a:gd name="f54" fmla="val 17586"/>
                <a:gd name="f55" fmla="val 18157"/>
                <a:gd name="f56" fmla="val 18740"/>
                <a:gd name="f57" fmla="val 19407"/>
                <a:gd name="f58" fmla="val 20681"/>
                <a:gd name="f59" fmla="val 21943"/>
                <a:gd name="f60" fmla="val 22610"/>
                <a:gd name="f61" fmla="val 23193"/>
                <a:gd name="f62" fmla="val 23753"/>
                <a:gd name="f63" fmla="val 24253"/>
                <a:gd name="f64" fmla="val 25301"/>
                <a:gd name="f65" fmla="val 26360"/>
                <a:gd name="f66" fmla="val 26837"/>
                <a:gd name="f67" fmla="val 27420"/>
                <a:gd name="f68" fmla="val 28004"/>
                <a:gd name="f69" fmla="val 28670"/>
                <a:gd name="f70" fmla="val 29932"/>
                <a:gd name="f71" fmla="val 31194"/>
                <a:gd name="f72" fmla="val 31873"/>
                <a:gd name="f73" fmla="val 32445"/>
                <a:gd name="f74" fmla="val 33016"/>
                <a:gd name="f75" fmla="val 33504"/>
                <a:gd name="f76" fmla="val 34564"/>
                <a:gd name="f77" fmla="val 35564"/>
                <a:gd name="f78" fmla="val 36052"/>
                <a:gd name="f79" fmla="val 1024"/>
                <a:gd name="f80" fmla="val 36588"/>
                <a:gd name="f81" fmla="val 1393"/>
                <a:gd name="f82" fmla="val 36647"/>
                <a:gd name="f83" fmla="val 1131"/>
                <a:gd name="f84" fmla="val 36695"/>
                <a:gd name="f85" fmla="val 870"/>
                <a:gd name="f86" fmla="val 620"/>
                <a:gd name="f87" fmla="val 36231"/>
                <a:gd name="f88" fmla="val 286"/>
                <a:gd name="f89" fmla="val 35600"/>
                <a:gd name="f90" fmla="val 33302"/>
                <a:gd name="f91" fmla="val 32623"/>
                <a:gd name="f92" fmla="val 32052"/>
                <a:gd name="f93" fmla="val 31480"/>
                <a:gd name="f94" fmla="val 30992"/>
                <a:gd name="f95" fmla="val 28897"/>
                <a:gd name="f96" fmla="val 28396"/>
                <a:gd name="f97" fmla="val 27825"/>
                <a:gd name="f98" fmla="val 27242"/>
                <a:gd name="f99" fmla="val 26575"/>
                <a:gd name="f100" fmla="val 24039"/>
                <a:gd name="f101" fmla="val 23372"/>
                <a:gd name="f102" fmla="val 22789"/>
                <a:gd name="f103" fmla="val 22229"/>
                <a:gd name="f104" fmla="val 21729"/>
                <a:gd name="f105" fmla="val 19633"/>
                <a:gd name="f106" fmla="val 19145"/>
                <a:gd name="f107" fmla="val 18562"/>
                <a:gd name="f108" fmla="val 17978"/>
                <a:gd name="f109" fmla="val 17312"/>
                <a:gd name="f110" fmla="val 14788"/>
                <a:gd name="f111" fmla="val 14133"/>
                <a:gd name="f112" fmla="val 13537"/>
                <a:gd name="f113" fmla="val 12966"/>
                <a:gd name="f114" fmla="val 12478"/>
                <a:gd name="f115" fmla="val 10382"/>
                <a:gd name="f116" fmla="val 9882"/>
                <a:gd name="f117" fmla="val 9311"/>
                <a:gd name="f118" fmla="val 8727"/>
                <a:gd name="f119" fmla="val 8061"/>
                <a:gd name="f120" fmla="*/ f0 1 36755"/>
                <a:gd name="f121" fmla="*/ f1 1 2239"/>
                <a:gd name="f122" fmla="val f2"/>
                <a:gd name="f123" fmla="val f3"/>
                <a:gd name="f124" fmla="val f4"/>
                <a:gd name="f125" fmla="+- f124 0 f122"/>
                <a:gd name="f126" fmla="+- f123 0 f122"/>
                <a:gd name="f127" fmla="*/ f126 1 36755"/>
                <a:gd name="f128" fmla="*/ f125 1 2239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36755" h="22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8" y="f10"/>
                  </a:cubicBezTo>
                  <a:cubicBezTo>
                    <a:pt x="f19" y="f20"/>
                    <a:pt x="f21" y="f20"/>
                    <a:pt x="f2" y="f22"/>
                  </a:cubicBezTo>
                  <a:lnTo>
                    <a:pt x="f2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15" y="f4"/>
                  </a:cubicBezTo>
                  <a:cubicBezTo>
                    <a:pt x="f32" y="f4"/>
                    <a:pt x="f33" y="f34"/>
                    <a:pt x="f35" y="f36"/>
                  </a:cubicBezTo>
                  <a:cubicBezTo>
                    <a:pt x="f37" y="f38"/>
                    <a:pt x="f39" y="f40"/>
                    <a:pt x="f5" y="f40"/>
                  </a:cubicBezTo>
                  <a:cubicBezTo>
                    <a:pt x="f41" y="f40"/>
                    <a:pt x="f42" y="f38"/>
                    <a:pt x="f43" y="f36"/>
                  </a:cubicBezTo>
                  <a:cubicBezTo>
                    <a:pt x="f44" y="f34"/>
                    <a:pt x="f45" y="f4"/>
                    <a:pt x="f46" y="f4"/>
                  </a:cubicBezTo>
                  <a:cubicBezTo>
                    <a:pt x="f47" y="f4"/>
                    <a:pt x="f48" y="f34"/>
                    <a:pt x="f49" y="f36"/>
                  </a:cubicBezTo>
                  <a:cubicBezTo>
                    <a:pt x="f50" y="f38"/>
                    <a:pt x="f51" y="f40"/>
                    <a:pt x="f52" y="f40"/>
                  </a:cubicBezTo>
                  <a:cubicBezTo>
                    <a:pt x="f53" y="f40"/>
                    <a:pt x="f54" y="f38"/>
                    <a:pt x="f55" y="f36"/>
                  </a:cubicBezTo>
                  <a:cubicBezTo>
                    <a:pt x="f56" y="f34"/>
                    <a:pt x="f57" y="f4"/>
                    <a:pt x="f58" y="f4"/>
                  </a:cubicBezTo>
                  <a:cubicBezTo>
                    <a:pt x="f59" y="f4"/>
                    <a:pt x="f60" y="f34"/>
                    <a:pt x="f61" y="f36"/>
                  </a:cubicBezTo>
                  <a:cubicBezTo>
                    <a:pt x="f62" y="f38"/>
                    <a:pt x="f63" y="f40"/>
                    <a:pt x="f64" y="f40"/>
                  </a:cubicBezTo>
                  <a:cubicBezTo>
                    <a:pt x="f65" y="f40"/>
                    <a:pt x="f66" y="f38"/>
                    <a:pt x="f67" y="f36"/>
                  </a:cubicBezTo>
                  <a:cubicBezTo>
                    <a:pt x="f68" y="f34"/>
                    <a:pt x="f69" y="f4"/>
                    <a:pt x="f70" y="f4"/>
                  </a:cubicBezTo>
                  <a:cubicBezTo>
                    <a:pt x="f71" y="f4"/>
                    <a:pt x="f72" y="f34"/>
                    <a:pt x="f73" y="f36"/>
                  </a:cubicBezTo>
                  <a:cubicBezTo>
                    <a:pt x="f74" y="f38"/>
                    <a:pt x="f75" y="f40"/>
                    <a:pt x="f76" y="f40"/>
                  </a:cubicBezTo>
                  <a:cubicBezTo>
                    <a:pt x="f77" y="f40"/>
                    <a:pt x="f78" y="f79"/>
                    <a:pt x="f80" y="f81"/>
                  </a:cubicBezTo>
                  <a:cubicBezTo>
                    <a:pt x="f82" y="f83"/>
                    <a:pt x="f84" y="f85"/>
                    <a:pt x="f3" y="f86"/>
                  </a:cubicBezTo>
                  <a:cubicBezTo>
                    <a:pt x="f87" y="f88"/>
                    <a:pt x="f89" y="f2"/>
                    <a:pt x="f76" y="f2"/>
                  </a:cubicBezTo>
                  <a:cubicBezTo>
                    <a:pt x="f90" y="f2"/>
                    <a:pt x="f91" y="f8"/>
                    <a:pt x="f92" y="f10"/>
                  </a:cubicBezTo>
                  <a:cubicBezTo>
                    <a:pt x="f93" y="f12"/>
                    <a:pt x="f94" y="f14"/>
                    <a:pt x="f70" y="f14"/>
                  </a:cubicBezTo>
                  <a:cubicBezTo>
                    <a:pt x="f95" y="f14"/>
                    <a:pt x="f96" y="f12"/>
                    <a:pt x="f97" y="f10"/>
                  </a:cubicBezTo>
                  <a:cubicBezTo>
                    <a:pt x="f98" y="f8"/>
                    <a:pt x="f99" y="f2"/>
                    <a:pt x="f64" y="f2"/>
                  </a:cubicBezTo>
                  <a:cubicBezTo>
                    <a:pt x="f100" y="f2"/>
                    <a:pt x="f101" y="f8"/>
                    <a:pt x="f102" y="f10"/>
                  </a:cubicBezTo>
                  <a:cubicBezTo>
                    <a:pt x="f103" y="f12"/>
                    <a:pt x="f104" y="f14"/>
                    <a:pt x="f58" y="f14"/>
                  </a:cubicBezTo>
                  <a:cubicBezTo>
                    <a:pt x="f105" y="f14"/>
                    <a:pt x="f106" y="f12"/>
                    <a:pt x="f107" y="f10"/>
                  </a:cubicBezTo>
                  <a:cubicBezTo>
                    <a:pt x="f108" y="f8"/>
                    <a:pt x="f109" y="f2"/>
                    <a:pt x="f52" y="f2"/>
                  </a:cubicBezTo>
                  <a:cubicBezTo>
                    <a:pt x="f110" y="f2"/>
                    <a:pt x="f111" y="f8"/>
                    <a:pt x="f112" y="f10"/>
                  </a:cubicBezTo>
                  <a:cubicBezTo>
                    <a:pt x="f113" y="f12"/>
                    <a:pt x="f114" y="f14"/>
                    <a:pt x="f46" y="f14"/>
                  </a:cubicBezTo>
                  <a:cubicBezTo>
                    <a:pt x="f115" y="f14"/>
                    <a:pt x="f116" y="f12"/>
                    <a:pt x="f117" y="f10"/>
                  </a:cubicBezTo>
                  <a:cubicBezTo>
                    <a:pt x="f118" y="f8"/>
                    <a:pt x="f119" y="f2"/>
                    <a:pt x="f5" y="f2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95;p46">
              <a:extLst>
                <a:ext uri="{FF2B5EF4-FFF2-40B4-BE49-F238E27FC236}">
                  <a16:creationId xmlns:a16="http://schemas.microsoft.com/office/drawing/2014/main" id="{72573182-95E5-4B70-B9C5-3D3DC916EBBA}"/>
                </a:ext>
              </a:extLst>
            </p:cNvPr>
            <p:cNvSpPr/>
            <p:nvPr/>
          </p:nvSpPr>
          <p:spPr>
            <a:xfrm>
              <a:off x="7649687" y="1125946"/>
              <a:ext cx="1059762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27"/>
                <a:gd name="f4" fmla="val 2239"/>
                <a:gd name="f5" fmla="val 5323"/>
                <a:gd name="f6" fmla="val 4061"/>
                <a:gd name="f7" fmla="val 3406"/>
                <a:gd name="f8" fmla="val 441"/>
                <a:gd name="f9" fmla="val 2810"/>
                <a:gd name="f10" fmla="val 810"/>
                <a:gd name="f11" fmla="val 2251"/>
                <a:gd name="f12" fmla="val 1179"/>
                <a:gd name="f13" fmla="val 1751"/>
                <a:gd name="f14" fmla="val 1489"/>
                <a:gd name="f15" fmla="val 703"/>
                <a:gd name="f16" fmla="val 429"/>
                <a:gd name="f17" fmla="val 203"/>
                <a:gd name="f18" fmla="val 1477"/>
                <a:gd name="f19" fmla="val 1"/>
                <a:gd name="f20" fmla="val 1429"/>
                <a:gd name="f21" fmla="val 120"/>
                <a:gd name="f22" fmla="val 1703"/>
                <a:gd name="f23" fmla="val 251"/>
                <a:gd name="f24" fmla="val 1965"/>
                <a:gd name="f25" fmla="val 405"/>
                <a:gd name="f26" fmla="val 2227"/>
                <a:gd name="f27" fmla="val 501"/>
                <a:gd name="f28" fmla="val 596"/>
                <a:gd name="f29" fmla="val 2620"/>
                <a:gd name="f30" fmla="val 1810"/>
                <a:gd name="f31" fmla="val 3215"/>
                <a:gd name="f32" fmla="val 3775"/>
                <a:gd name="f33" fmla="val 1060"/>
                <a:gd name="f34" fmla="val 4275"/>
                <a:gd name="f35" fmla="val 750"/>
                <a:gd name="f36" fmla="val 6382"/>
                <a:gd name="f37" fmla="val 6859"/>
                <a:gd name="f38" fmla="val 7442"/>
                <a:gd name="f39" fmla="val 8025"/>
                <a:gd name="f40" fmla="val 8692"/>
                <a:gd name="f41" fmla="val 9954"/>
                <a:gd name="f42" fmla="val 11216"/>
                <a:gd name="f43" fmla="val 11871"/>
                <a:gd name="f44" fmla="val 12466"/>
                <a:gd name="f45" fmla="val 13038"/>
                <a:gd name="f46" fmla="val 13526"/>
                <a:gd name="f47" fmla="val 14586"/>
                <a:gd name="f48" fmla="val 15622"/>
                <a:gd name="f49" fmla="val 16122"/>
                <a:gd name="f50" fmla="val 16693"/>
                <a:gd name="f51" fmla="val 17276"/>
                <a:gd name="f52" fmla="val 17943"/>
                <a:gd name="f53" fmla="val 19217"/>
                <a:gd name="f54" fmla="val 20479"/>
                <a:gd name="f55" fmla="val 21146"/>
                <a:gd name="f56" fmla="val 21729"/>
                <a:gd name="f57" fmla="val 22289"/>
                <a:gd name="f58" fmla="val 22789"/>
                <a:gd name="f59" fmla="val 23837"/>
                <a:gd name="f60" fmla="val 24896"/>
                <a:gd name="f61" fmla="val 25373"/>
                <a:gd name="f62" fmla="val 25956"/>
                <a:gd name="f63" fmla="val 26540"/>
                <a:gd name="f64" fmla="val 27206"/>
                <a:gd name="f65" fmla="val 28468"/>
                <a:gd name="f66" fmla="val 29730"/>
                <a:gd name="f67" fmla="val 30409"/>
                <a:gd name="f68" fmla="val 30981"/>
                <a:gd name="f69" fmla="val 31552"/>
                <a:gd name="f70" fmla="val 32040"/>
                <a:gd name="f71" fmla="val 33100"/>
                <a:gd name="f72" fmla="val 33481"/>
                <a:gd name="f73" fmla="val 33802"/>
                <a:gd name="f74" fmla="val 798"/>
                <a:gd name="f75" fmla="val 34052"/>
                <a:gd name="f76" fmla="val 870"/>
                <a:gd name="f77" fmla="val 34148"/>
                <a:gd name="f78" fmla="val 643"/>
                <a:gd name="f79" fmla="val 34243"/>
                <a:gd name="f80" fmla="val 34326"/>
                <a:gd name="f81" fmla="val 179"/>
                <a:gd name="f82" fmla="val 34005"/>
                <a:gd name="f83" fmla="val 84"/>
                <a:gd name="f84" fmla="val 33588"/>
                <a:gd name="f85" fmla="val 31838"/>
                <a:gd name="f86" fmla="val 31159"/>
                <a:gd name="f87" fmla="val 30588"/>
                <a:gd name="f88" fmla="val 30016"/>
                <a:gd name="f89" fmla="val 29528"/>
                <a:gd name="f90" fmla="val 27433"/>
                <a:gd name="f91" fmla="val 26932"/>
                <a:gd name="f92" fmla="val 26361"/>
                <a:gd name="f93" fmla="val 25778"/>
                <a:gd name="f94" fmla="val 25111"/>
                <a:gd name="f95" fmla="val 22575"/>
                <a:gd name="f96" fmla="val 21908"/>
                <a:gd name="f97" fmla="val 21325"/>
                <a:gd name="f98" fmla="val 20765"/>
                <a:gd name="f99" fmla="val 20265"/>
                <a:gd name="f100" fmla="val 18169"/>
                <a:gd name="f101" fmla="val 17681"/>
                <a:gd name="f102" fmla="val 17098"/>
                <a:gd name="f103" fmla="val 16514"/>
                <a:gd name="f104" fmla="val 15848"/>
                <a:gd name="f105" fmla="val 13324"/>
                <a:gd name="f106" fmla="val 12669"/>
                <a:gd name="f107" fmla="val 12073"/>
                <a:gd name="f108" fmla="val 11502"/>
                <a:gd name="f109" fmla="val 11014"/>
                <a:gd name="f110" fmla="val 8918"/>
                <a:gd name="f111" fmla="val 8418"/>
                <a:gd name="f112" fmla="val 7847"/>
                <a:gd name="f113" fmla="val 7263"/>
                <a:gd name="f114" fmla="val 6597"/>
                <a:gd name="f115" fmla="*/ f0 1 34327"/>
                <a:gd name="f116" fmla="*/ f1 1 2239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34327"/>
                <a:gd name="f123" fmla="*/ f120 1 2239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34327" h="22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4"/>
                    <a:pt x="f15" y="f4"/>
                  </a:cubicBezTo>
                  <a:cubicBezTo>
                    <a:pt x="f24" y="f4"/>
                    <a:pt x="f29" y="f30"/>
                    <a:pt x="f31" y="f20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20"/>
                  </a:cubicBezTo>
                  <a:cubicBezTo>
                    <a:pt x="f39" y="f30"/>
                    <a:pt x="f40" y="f4"/>
                    <a:pt x="f41" y="f4"/>
                  </a:cubicBezTo>
                  <a:cubicBezTo>
                    <a:pt x="f42" y="f4"/>
                    <a:pt x="f43" y="f30"/>
                    <a:pt x="f44" y="f20"/>
                  </a:cubicBezTo>
                  <a:cubicBezTo>
                    <a:pt x="f45" y="f33"/>
                    <a:pt x="f46" y="f35"/>
                    <a:pt x="f47" y="f35"/>
                  </a:cubicBezTo>
                  <a:cubicBezTo>
                    <a:pt x="f48" y="f35"/>
                    <a:pt x="f49" y="f33"/>
                    <a:pt x="f50" y="f20"/>
                  </a:cubicBezTo>
                  <a:cubicBezTo>
                    <a:pt x="f51" y="f30"/>
                    <a:pt x="f52" y="f4"/>
                    <a:pt x="f53" y="f4"/>
                  </a:cubicBezTo>
                  <a:cubicBezTo>
                    <a:pt x="f54" y="f4"/>
                    <a:pt x="f55" y="f30"/>
                    <a:pt x="f56" y="f20"/>
                  </a:cubicBezTo>
                  <a:cubicBezTo>
                    <a:pt x="f57" y="f33"/>
                    <a:pt x="f58" y="f35"/>
                    <a:pt x="f59" y="f35"/>
                  </a:cubicBezTo>
                  <a:cubicBezTo>
                    <a:pt x="f60" y="f35"/>
                    <a:pt x="f61" y="f33"/>
                    <a:pt x="f62" y="f20"/>
                  </a:cubicBezTo>
                  <a:cubicBezTo>
                    <a:pt x="f63" y="f30"/>
                    <a:pt x="f64" y="f4"/>
                    <a:pt x="f65" y="f4"/>
                  </a:cubicBezTo>
                  <a:cubicBezTo>
                    <a:pt x="f66" y="f4"/>
                    <a:pt x="f67" y="f30"/>
                    <a:pt x="f68" y="f20"/>
                  </a:cubicBezTo>
                  <a:cubicBezTo>
                    <a:pt x="f69" y="f33"/>
                    <a:pt x="f70" y="f35"/>
                    <a:pt x="f71" y="f35"/>
                  </a:cubicBezTo>
                  <a:cubicBezTo>
                    <a:pt x="f72" y="f35"/>
                    <a:pt x="f73" y="f74"/>
                    <a:pt x="f75" y="f76"/>
                  </a:cubicBezTo>
                  <a:cubicBezTo>
                    <a:pt x="f77" y="f78"/>
                    <a:pt x="f79" y="f25"/>
                    <a:pt x="f80" y="f81"/>
                  </a:cubicBezTo>
                  <a:cubicBezTo>
                    <a:pt x="f82" y="f83"/>
                    <a:pt x="f84" y="f2"/>
                    <a:pt x="f71" y="f2"/>
                  </a:cubicBezTo>
                  <a:cubicBezTo>
                    <a:pt x="f85" y="f2"/>
                    <a:pt x="f86" y="f8"/>
                    <a:pt x="f87" y="f10"/>
                  </a:cubicBezTo>
                  <a:cubicBezTo>
                    <a:pt x="f88" y="f12"/>
                    <a:pt x="f89" y="f14"/>
                    <a:pt x="f65" y="f14"/>
                  </a:cubicBezTo>
                  <a:cubicBezTo>
                    <a:pt x="f90" y="f14"/>
                    <a:pt x="f91" y="f12"/>
                    <a:pt x="f92" y="f10"/>
                  </a:cubicBezTo>
                  <a:cubicBezTo>
                    <a:pt x="f93" y="f8"/>
                    <a:pt x="f94" y="f2"/>
                    <a:pt x="f59" y="f2"/>
                  </a:cubicBezTo>
                  <a:cubicBezTo>
                    <a:pt x="f95" y="f2"/>
                    <a:pt x="f96" y="f8"/>
                    <a:pt x="f97" y="f10"/>
                  </a:cubicBezTo>
                  <a:cubicBezTo>
                    <a:pt x="f98" y="f12"/>
                    <a:pt x="f99" y="f14"/>
                    <a:pt x="f53" y="f14"/>
                  </a:cubicBezTo>
                  <a:cubicBezTo>
                    <a:pt x="f100" y="f14"/>
                    <a:pt x="f101" y="f12"/>
                    <a:pt x="f102" y="f10"/>
                  </a:cubicBezTo>
                  <a:cubicBezTo>
                    <a:pt x="f103" y="f8"/>
                    <a:pt x="f104" y="f2"/>
                    <a:pt x="f47" y="f2"/>
                  </a:cubicBezTo>
                  <a:cubicBezTo>
                    <a:pt x="f105" y="f2"/>
                    <a:pt x="f106" y="f8"/>
                    <a:pt x="f107" y="f10"/>
                  </a:cubicBezTo>
                  <a:cubicBezTo>
                    <a:pt x="f108" y="f12"/>
                    <a:pt x="f109" y="f14"/>
                    <a:pt x="f41" y="f14"/>
                  </a:cubicBezTo>
                  <a:cubicBezTo>
                    <a:pt x="f110" y="f14"/>
                    <a:pt x="f111" y="f12"/>
                    <a:pt x="f112" y="f10"/>
                  </a:cubicBezTo>
                  <a:cubicBezTo>
                    <a:pt x="f113" y="f8"/>
                    <a:pt x="f114" y="f2"/>
                    <a:pt x="f5" y="f2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96;p46">
              <a:extLst>
                <a:ext uri="{FF2B5EF4-FFF2-40B4-BE49-F238E27FC236}">
                  <a16:creationId xmlns:a16="http://schemas.microsoft.com/office/drawing/2014/main" id="{C0A6EA4C-97BB-47B7-9AD6-57BB5A945A79}"/>
                </a:ext>
              </a:extLst>
            </p:cNvPr>
            <p:cNvSpPr/>
            <p:nvPr/>
          </p:nvSpPr>
          <p:spPr>
            <a:xfrm>
              <a:off x="7717691" y="1244306"/>
              <a:ext cx="932194" cy="68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95"/>
                <a:gd name="f4" fmla="val 2215"/>
                <a:gd name="f5" fmla="val 3120"/>
                <a:gd name="f6" fmla="val 1858"/>
                <a:gd name="f7" fmla="val 1203"/>
                <a:gd name="f8" fmla="val 429"/>
                <a:gd name="f9" fmla="val 607"/>
                <a:gd name="f10" fmla="val 798"/>
                <a:gd name="f11" fmla="val 405"/>
                <a:gd name="f12" fmla="val 929"/>
                <a:gd name="f13" fmla="val 203"/>
                <a:gd name="f14" fmla="val 1048"/>
                <a:gd name="f15" fmla="val 1155"/>
                <a:gd name="f16" fmla="val 167"/>
                <a:gd name="f17" fmla="val 1346"/>
                <a:gd name="f18" fmla="val 310"/>
                <a:gd name="f19" fmla="val 1548"/>
                <a:gd name="f20" fmla="val 476"/>
                <a:gd name="f21" fmla="val 1739"/>
                <a:gd name="f22" fmla="val 667"/>
                <a:gd name="f23" fmla="val 1631"/>
                <a:gd name="f24" fmla="val 846"/>
                <a:gd name="f25" fmla="val 1512"/>
                <a:gd name="f26" fmla="val 1012"/>
                <a:gd name="f27" fmla="val 1405"/>
                <a:gd name="f28" fmla="val 1572"/>
                <a:gd name="f29" fmla="val 1036"/>
                <a:gd name="f30" fmla="val 2072"/>
                <a:gd name="f31" fmla="val 726"/>
                <a:gd name="f32" fmla="val 4179"/>
                <a:gd name="f33" fmla="val 4656"/>
                <a:gd name="f34" fmla="val 5239"/>
                <a:gd name="f35" fmla="val 5822"/>
                <a:gd name="f36" fmla="val 1774"/>
                <a:gd name="f37" fmla="val 6489"/>
                <a:gd name="f38" fmla="val 7751"/>
                <a:gd name="f39" fmla="val 9013"/>
                <a:gd name="f40" fmla="val 9668"/>
                <a:gd name="f41" fmla="val 10263"/>
                <a:gd name="f42" fmla="val 10835"/>
                <a:gd name="f43" fmla="val 11323"/>
                <a:gd name="f44" fmla="val 12383"/>
                <a:gd name="f45" fmla="val 13419"/>
                <a:gd name="f46" fmla="val 13919"/>
                <a:gd name="f47" fmla="val 14490"/>
                <a:gd name="f48" fmla="val 15073"/>
                <a:gd name="f49" fmla="val 15740"/>
                <a:gd name="f50" fmla="val 17014"/>
                <a:gd name="f51" fmla="val 18276"/>
                <a:gd name="f52" fmla="val 18943"/>
                <a:gd name="f53" fmla="val 19526"/>
                <a:gd name="f54" fmla="val 20086"/>
                <a:gd name="f55" fmla="val 20586"/>
                <a:gd name="f56" fmla="val 21634"/>
                <a:gd name="f57" fmla="val 22693"/>
                <a:gd name="f58" fmla="val 23170"/>
                <a:gd name="f59" fmla="val 23753"/>
                <a:gd name="f60" fmla="val 24337"/>
                <a:gd name="f61" fmla="val 25003"/>
                <a:gd name="f62" fmla="val 26265"/>
                <a:gd name="f63" fmla="val 27527"/>
                <a:gd name="f64" fmla="val 28206"/>
                <a:gd name="f65" fmla="val 28778"/>
                <a:gd name="f66" fmla="val 29016"/>
                <a:gd name="f67" fmla="val 1238"/>
                <a:gd name="f68" fmla="val 29254"/>
                <a:gd name="f69" fmla="val 1107"/>
                <a:gd name="f70" fmla="val 29504"/>
                <a:gd name="f71" fmla="val 988"/>
                <a:gd name="f72" fmla="val 29742"/>
                <a:gd name="f73" fmla="val 679"/>
                <a:gd name="f74" fmla="val 29980"/>
                <a:gd name="f75" fmla="val 345"/>
                <a:gd name="f76" fmla="val 30194"/>
                <a:gd name="f77" fmla="val 24"/>
                <a:gd name="f78" fmla="val 29373"/>
                <a:gd name="f79" fmla="val 155"/>
                <a:gd name="f80" fmla="val 28861"/>
                <a:gd name="f81" fmla="val 500"/>
                <a:gd name="f82" fmla="val 28385"/>
                <a:gd name="f83" fmla="val 27813"/>
                <a:gd name="f84" fmla="val 1167"/>
                <a:gd name="f85" fmla="val 27325"/>
                <a:gd name="f86" fmla="val 1488"/>
                <a:gd name="f87" fmla="val 25230"/>
                <a:gd name="f88" fmla="val 24729"/>
                <a:gd name="f89" fmla="val 24158"/>
                <a:gd name="f90" fmla="val 23575"/>
                <a:gd name="f91" fmla="val 22908"/>
                <a:gd name="f92" fmla="val 20372"/>
                <a:gd name="f93" fmla="val 19705"/>
                <a:gd name="f94" fmla="val 19122"/>
                <a:gd name="f95" fmla="val 18562"/>
                <a:gd name="f96" fmla="val 18062"/>
                <a:gd name="f97" fmla="val 15966"/>
                <a:gd name="f98" fmla="val 15478"/>
                <a:gd name="f99" fmla="val 14895"/>
                <a:gd name="f100" fmla="val 14311"/>
                <a:gd name="f101" fmla="val 13645"/>
                <a:gd name="f102" fmla="val 11121"/>
                <a:gd name="f103" fmla="val 10466"/>
                <a:gd name="f104" fmla="val 9870"/>
                <a:gd name="f105" fmla="val 9299"/>
                <a:gd name="f106" fmla="val 8811"/>
                <a:gd name="f107" fmla="val 6715"/>
                <a:gd name="f108" fmla="val 6215"/>
                <a:gd name="f109" fmla="val 5644"/>
                <a:gd name="f110" fmla="val 5060"/>
                <a:gd name="f111" fmla="val 4394"/>
                <a:gd name="f112" fmla="*/ f0 1 30195"/>
                <a:gd name="f113" fmla="*/ f1 1 2215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30195"/>
                <a:gd name="f120" fmla="*/ f117 1 2215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30195" h="22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31"/>
                  </a:cubicBezTo>
                  <a:cubicBezTo>
                    <a:pt x="f32" y="f31"/>
                    <a:pt x="f33" y="f29"/>
                    <a:pt x="f34" y="f27"/>
                  </a:cubicBezTo>
                  <a:cubicBezTo>
                    <a:pt x="f35" y="f36"/>
                    <a:pt x="f37" y="f4"/>
                    <a:pt x="f38" y="f4"/>
                  </a:cubicBezTo>
                  <a:cubicBezTo>
                    <a:pt x="f39" y="f4"/>
                    <a:pt x="f40" y="f36"/>
                    <a:pt x="f41" y="f27"/>
                  </a:cubicBezTo>
                  <a:cubicBezTo>
                    <a:pt x="f42" y="f29"/>
                    <a:pt x="f43" y="f31"/>
                    <a:pt x="f44" y="f31"/>
                  </a:cubicBezTo>
                  <a:cubicBezTo>
                    <a:pt x="f45" y="f31"/>
                    <a:pt x="f46" y="f29"/>
                    <a:pt x="f47" y="f27"/>
                  </a:cubicBezTo>
                  <a:cubicBezTo>
                    <a:pt x="f48" y="f36"/>
                    <a:pt x="f49" y="f4"/>
                    <a:pt x="f50" y="f4"/>
                  </a:cubicBezTo>
                  <a:cubicBezTo>
                    <a:pt x="f51" y="f4"/>
                    <a:pt x="f52" y="f36"/>
                    <a:pt x="f53" y="f27"/>
                  </a:cubicBezTo>
                  <a:cubicBezTo>
                    <a:pt x="f54" y="f29"/>
                    <a:pt x="f55" y="f31"/>
                    <a:pt x="f56" y="f31"/>
                  </a:cubicBezTo>
                  <a:cubicBezTo>
                    <a:pt x="f57" y="f31"/>
                    <a:pt x="f58" y="f29"/>
                    <a:pt x="f59" y="f27"/>
                  </a:cubicBezTo>
                  <a:cubicBezTo>
                    <a:pt x="f60" y="f36"/>
                    <a:pt x="f61" y="f4"/>
                    <a:pt x="f62" y="f4"/>
                  </a:cubicBezTo>
                  <a:cubicBezTo>
                    <a:pt x="f63" y="f4"/>
                    <a:pt x="f64" y="f36"/>
                    <a:pt x="f65" y="f27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lnTo>
                    <a:pt x="f76" y="f77"/>
                  </a:lnTo>
                  <a:cubicBezTo>
                    <a:pt x="f78" y="f79"/>
                    <a:pt x="f80" y="f81"/>
                    <a:pt x="f82" y="f10"/>
                  </a:cubicBezTo>
                  <a:cubicBezTo>
                    <a:pt x="f83" y="f84"/>
                    <a:pt x="f85" y="f86"/>
                    <a:pt x="f62" y="f86"/>
                  </a:cubicBezTo>
                  <a:cubicBezTo>
                    <a:pt x="f87" y="f86"/>
                    <a:pt x="f88" y="f84"/>
                    <a:pt x="f89" y="f10"/>
                  </a:cubicBezTo>
                  <a:cubicBezTo>
                    <a:pt x="f90" y="f8"/>
                    <a:pt x="f91" y="f2"/>
                    <a:pt x="f56" y="f2"/>
                  </a:cubicBezTo>
                  <a:cubicBezTo>
                    <a:pt x="f92" y="f2"/>
                    <a:pt x="f93" y="f8"/>
                    <a:pt x="f94" y="f10"/>
                  </a:cubicBezTo>
                  <a:cubicBezTo>
                    <a:pt x="f95" y="f84"/>
                    <a:pt x="f96" y="f86"/>
                    <a:pt x="f50" y="f86"/>
                  </a:cubicBezTo>
                  <a:cubicBezTo>
                    <a:pt x="f97" y="f86"/>
                    <a:pt x="f98" y="f84"/>
                    <a:pt x="f99" y="f10"/>
                  </a:cubicBezTo>
                  <a:cubicBezTo>
                    <a:pt x="f100" y="f8"/>
                    <a:pt x="f101" y="f2"/>
                    <a:pt x="f44" y="f2"/>
                  </a:cubicBezTo>
                  <a:cubicBezTo>
                    <a:pt x="f102" y="f2"/>
                    <a:pt x="f103" y="f8"/>
                    <a:pt x="f104" y="f10"/>
                  </a:cubicBezTo>
                  <a:cubicBezTo>
                    <a:pt x="f105" y="f84"/>
                    <a:pt x="f106" y="f86"/>
                    <a:pt x="f38" y="f86"/>
                  </a:cubicBezTo>
                  <a:cubicBezTo>
                    <a:pt x="f107" y="f86"/>
                    <a:pt x="f108" y="f84"/>
                    <a:pt x="f109" y="f10"/>
                  </a:cubicBezTo>
                  <a:cubicBezTo>
                    <a:pt x="f110" y="f8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97;p46">
              <a:extLst>
                <a:ext uri="{FF2B5EF4-FFF2-40B4-BE49-F238E27FC236}">
                  <a16:creationId xmlns:a16="http://schemas.microsoft.com/office/drawing/2014/main" id="{57067CA7-D40F-4A6C-9142-FADA0CB8677D}"/>
                </a:ext>
              </a:extLst>
            </p:cNvPr>
            <p:cNvSpPr/>
            <p:nvPr/>
          </p:nvSpPr>
          <p:spPr>
            <a:xfrm>
              <a:off x="7797436" y="1362300"/>
              <a:ext cx="695867" cy="68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40"/>
                <a:gd name="f4" fmla="val 2227"/>
                <a:gd name="f5" fmla="val 560"/>
                <a:gd name="f6" fmla="val 358"/>
                <a:gd name="f7" fmla="val 179"/>
                <a:gd name="f8" fmla="val 12"/>
                <a:gd name="f9" fmla="val 1"/>
                <a:gd name="f10" fmla="val 24"/>
                <a:gd name="f11" fmla="val 298"/>
                <a:gd name="f12" fmla="val 286"/>
                <a:gd name="f13" fmla="val 596"/>
                <a:gd name="f14" fmla="val 524"/>
                <a:gd name="f15" fmla="val 918"/>
                <a:gd name="f16" fmla="val 762"/>
                <a:gd name="f17" fmla="val 1715"/>
                <a:gd name="f18" fmla="val 810"/>
                <a:gd name="f19" fmla="val 2168"/>
                <a:gd name="f20" fmla="val 1095"/>
                <a:gd name="f21" fmla="val 2656"/>
                <a:gd name="f22" fmla="val 1429"/>
                <a:gd name="f23" fmla="val 3239"/>
                <a:gd name="f24" fmla="val 1798"/>
                <a:gd name="f25" fmla="val 3906"/>
                <a:gd name="f26" fmla="val 5168"/>
                <a:gd name="f27" fmla="val 6430"/>
                <a:gd name="f28" fmla="val 7085"/>
                <a:gd name="f29" fmla="val 7680"/>
                <a:gd name="f30" fmla="val 8252"/>
                <a:gd name="f31" fmla="val 1060"/>
                <a:gd name="f32" fmla="val 8740"/>
                <a:gd name="f33" fmla="val 738"/>
                <a:gd name="f34" fmla="val 9800"/>
                <a:gd name="f35" fmla="val 10836"/>
                <a:gd name="f36" fmla="val 11336"/>
                <a:gd name="f37" fmla="val 11907"/>
                <a:gd name="f38" fmla="val 12490"/>
                <a:gd name="f39" fmla="val 13157"/>
                <a:gd name="f40" fmla="val 14431"/>
                <a:gd name="f41" fmla="val 15693"/>
                <a:gd name="f42" fmla="val 16360"/>
                <a:gd name="f43" fmla="val 16943"/>
                <a:gd name="f44" fmla="val 17503"/>
                <a:gd name="f45" fmla="val 18003"/>
                <a:gd name="f46" fmla="val 19051"/>
                <a:gd name="f47" fmla="val 20110"/>
                <a:gd name="f48" fmla="val 20587"/>
                <a:gd name="f49" fmla="val 21170"/>
                <a:gd name="f50" fmla="val 21361"/>
                <a:gd name="f51" fmla="val 1548"/>
                <a:gd name="f52" fmla="val 21551"/>
                <a:gd name="f53" fmla="val 1679"/>
                <a:gd name="f54" fmla="val 21777"/>
                <a:gd name="f55" fmla="val 22027"/>
                <a:gd name="f56" fmla="val 1655"/>
                <a:gd name="f57" fmla="val 22289"/>
                <a:gd name="f58" fmla="val 1488"/>
                <a:gd name="f59" fmla="val 22539"/>
                <a:gd name="f60" fmla="val 1322"/>
                <a:gd name="f61" fmla="val 22182"/>
                <a:gd name="f62" fmla="val 1179"/>
                <a:gd name="f63" fmla="val 21896"/>
                <a:gd name="f64" fmla="val 1000"/>
                <a:gd name="f65" fmla="val 21587"/>
                <a:gd name="f66" fmla="val 798"/>
                <a:gd name="f67" fmla="val 21003"/>
                <a:gd name="f68" fmla="val 429"/>
                <a:gd name="f69" fmla="val 20337"/>
                <a:gd name="f70" fmla="val 19075"/>
                <a:gd name="f71" fmla="val 17801"/>
                <a:gd name="f72" fmla="val 17134"/>
                <a:gd name="f73" fmla="val 16551"/>
                <a:gd name="f74" fmla="val 15991"/>
                <a:gd name="f75" fmla="val 15503"/>
                <a:gd name="f76" fmla="val 14443"/>
                <a:gd name="f77" fmla="val 13395"/>
                <a:gd name="f78" fmla="val 12907"/>
                <a:gd name="f79" fmla="val 12324"/>
                <a:gd name="f80" fmla="val 11752"/>
                <a:gd name="f81" fmla="val 11074"/>
                <a:gd name="f82" fmla="val 9812"/>
                <a:gd name="f83" fmla="val 8550"/>
                <a:gd name="f84" fmla="val 7895"/>
                <a:gd name="f85" fmla="val 7299"/>
                <a:gd name="f86" fmla="val 6728"/>
                <a:gd name="f87" fmla="val 6240"/>
                <a:gd name="f88" fmla="val 5180"/>
                <a:gd name="f89" fmla="val 4144"/>
                <a:gd name="f90" fmla="val 3656"/>
                <a:gd name="f91" fmla="val 3073"/>
                <a:gd name="f92" fmla="val 2489"/>
                <a:gd name="f93" fmla="val 1822"/>
                <a:gd name="f94" fmla="*/ f0 1 22540"/>
                <a:gd name="f95" fmla="*/ f1 1 2227"/>
                <a:gd name="f96" fmla="val f2"/>
                <a:gd name="f97" fmla="val f3"/>
                <a:gd name="f98" fmla="val f4"/>
                <a:gd name="f99" fmla="+- f98 0 f96"/>
                <a:gd name="f100" fmla="+- f97 0 f96"/>
                <a:gd name="f101" fmla="*/ f100 1 22540"/>
                <a:gd name="f102" fmla="*/ f99 1 2227"/>
                <a:gd name="f103" fmla="*/ f96 1 f101"/>
                <a:gd name="f104" fmla="*/ f97 1 f101"/>
                <a:gd name="f105" fmla="*/ f96 1 f102"/>
                <a:gd name="f106" fmla="*/ f98 1 f102"/>
                <a:gd name="f107" fmla="*/ f103 f94 1"/>
                <a:gd name="f108" fmla="*/ f104 f94 1"/>
                <a:gd name="f109" fmla="*/ f106 f95 1"/>
                <a:gd name="f110" fmla="*/ f105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7" t="f110" r="f108" b="f109"/>
              <a:pathLst>
                <a:path w="22540" h="222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4"/>
                    <a:pt x="f29" y="f22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37" y="f22"/>
                  </a:cubicBezTo>
                  <a:cubicBezTo>
                    <a:pt x="f38" y="f24"/>
                    <a:pt x="f39" y="f4"/>
                    <a:pt x="f40" y="f4"/>
                  </a:cubicBezTo>
                  <a:cubicBezTo>
                    <a:pt x="f41" y="f4"/>
                    <a:pt x="f42" y="f24"/>
                    <a:pt x="f43" y="f22"/>
                  </a:cubicBezTo>
                  <a:cubicBezTo>
                    <a:pt x="f44" y="f31"/>
                    <a:pt x="f45" y="f33"/>
                    <a:pt x="f46" y="f33"/>
                  </a:cubicBezTo>
                  <a:cubicBezTo>
                    <a:pt x="f47" y="f33"/>
                    <a:pt x="f48" y="f31"/>
                    <a:pt x="f49" y="f22"/>
                  </a:cubicBezTo>
                  <a:cubicBezTo>
                    <a:pt x="f50" y="f51"/>
                    <a:pt x="f52" y="f53"/>
                    <a:pt x="f54" y="f2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70" y="f2"/>
                  </a:cubicBezTo>
                  <a:cubicBezTo>
                    <a:pt x="f71" y="f2"/>
                    <a:pt x="f72" y="f68"/>
                    <a:pt x="f73" y="f66"/>
                  </a:cubicBezTo>
                  <a:cubicBezTo>
                    <a:pt x="f74" y="f62"/>
                    <a:pt x="f75" y="f58"/>
                    <a:pt x="f76" y="f58"/>
                  </a:cubicBezTo>
                  <a:cubicBezTo>
                    <a:pt x="f77" y="f58"/>
                    <a:pt x="f78" y="f62"/>
                    <a:pt x="f79" y="f66"/>
                  </a:cubicBezTo>
                  <a:cubicBezTo>
                    <a:pt x="f80" y="f68"/>
                    <a:pt x="f81" y="f2"/>
                    <a:pt x="f82" y="f2"/>
                  </a:cubicBezTo>
                  <a:cubicBezTo>
                    <a:pt x="f83" y="f2"/>
                    <a:pt x="f84" y="f68"/>
                    <a:pt x="f85" y="f66"/>
                  </a:cubicBezTo>
                  <a:cubicBezTo>
                    <a:pt x="f86" y="f62"/>
                    <a:pt x="f87" y="f58"/>
                    <a:pt x="f88" y="f58"/>
                  </a:cubicBezTo>
                  <a:cubicBezTo>
                    <a:pt x="f89" y="f58"/>
                    <a:pt x="f90" y="f62"/>
                    <a:pt x="f91" y="f66"/>
                  </a:cubicBezTo>
                  <a:cubicBezTo>
                    <a:pt x="f92" y="f68"/>
                    <a:pt x="f93" y="f2"/>
                    <a:pt x="f5" y="f2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398;p46">
            <a:extLst>
              <a:ext uri="{FF2B5EF4-FFF2-40B4-BE49-F238E27FC236}">
                <a16:creationId xmlns:a16="http://schemas.microsoft.com/office/drawing/2014/main" id="{6509B02F-355B-43F2-A99A-D379E575E4D7}"/>
              </a:ext>
            </a:extLst>
          </p:cNvPr>
          <p:cNvSpPr/>
          <p:nvPr/>
        </p:nvSpPr>
        <p:spPr>
          <a:xfrm>
            <a:off x="7713110" y="466417"/>
            <a:ext cx="916503" cy="9165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99;p46">
            <a:extLst>
              <a:ext uri="{FF2B5EF4-FFF2-40B4-BE49-F238E27FC236}">
                <a16:creationId xmlns:a16="http://schemas.microsoft.com/office/drawing/2014/main" id="{ACD0E839-809E-4C87-8A86-5049DCEA50C3}"/>
              </a:ext>
            </a:extLst>
          </p:cNvPr>
          <p:cNvSpPr/>
          <p:nvPr/>
        </p:nvSpPr>
        <p:spPr>
          <a:xfrm>
            <a:off x="8007986" y="723555"/>
            <a:ext cx="326980" cy="402290"/>
          </a:xfrm>
          <a:custGeom>
            <a:avLst/>
            <a:gdLst>
              <a:gd name="f0" fmla="val w"/>
              <a:gd name="f1" fmla="val h"/>
              <a:gd name="f2" fmla="val 0"/>
              <a:gd name="f3" fmla="val 9490"/>
              <a:gd name="f4" fmla="val 11675"/>
              <a:gd name="f5" fmla="val 6043"/>
              <a:gd name="f6" fmla="val 680"/>
              <a:gd name="f7" fmla="val 6442"/>
              <a:gd name="f8" fmla="val 6774"/>
              <a:gd name="f9" fmla="val 1005"/>
              <a:gd name="f10" fmla="val 6740"/>
              <a:gd name="f11" fmla="val 1431"/>
              <a:gd name="f12" fmla="val 6716"/>
              <a:gd name="f13" fmla="val 1752"/>
              <a:gd name="f14" fmla="val 2026"/>
              <a:gd name="f15" fmla="val 6120"/>
              <a:gd name="f16" fmla="val 2050"/>
              <a:gd name="f17" fmla="val 6113"/>
              <a:gd name="f18" fmla="val 6106"/>
              <a:gd name="f19" fmla="val 6099"/>
              <a:gd name="f20" fmla="val 5691"/>
              <a:gd name="f21" fmla="val 5347"/>
              <a:gd name="f22" fmla="val 1721"/>
              <a:gd name="f23" fmla="val 5370"/>
              <a:gd name="f24" fmla="val 1300"/>
              <a:gd name="f25" fmla="val 5406"/>
              <a:gd name="f26" fmla="val 979"/>
              <a:gd name="f27" fmla="val 5668"/>
              <a:gd name="f28" fmla="val 705"/>
              <a:gd name="f29" fmla="val 6001"/>
              <a:gd name="f30" fmla="val 681"/>
              <a:gd name="f31" fmla="val 6015"/>
              <a:gd name="f32" fmla="val 6029"/>
              <a:gd name="f33" fmla="val 3064"/>
              <a:gd name="f34" fmla="val 2186"/>
              <a:gd name="f35" fmla="val 3102"/>
              <a:gd name="f36" fmla="val 3141"/>
              <a:gd name="f37" fmla="val 2192"/>
              <a:gd name="f38" fmla="val 3180"/>
              <a:gd name="f39" fmla="val 2205"/>
              <a:gd name="f40" fmla="val 3822"/>
              <a:gd name="f41" fmla="val 2419"/>
              <a:gd name="f42" fmla="val 3953"/>
              <a:gd name="f43" fmla="val 2467"/>
              <a:gd name="f44" fmla="val 4049"/>
              <a:gd name="f45" fmla="val 2586"/>
              <a:gd name="f46" fmla="val 2741"/>
              <a:gd name="f47" fmla="val 3358"/>
              <a:gd name="f48" fmla="val 4443"/>
              <a:gd name="f49" fmla="val 2168"/>
              <a:gd name="f50" fmla="val 4027"/>
              <a:gd name="f51" fmla="val 2751"/>
              <a:gd name="f52" fmla="val 2407"/>
              <a:gd name="f53" fmla="val 2798"/>
              <a:gd name="f54" fmla="val 2267"/>
              <a:gd name="f55" fmla="val 2925"/>
              <a:gd name="f56" fmla="val 1345"/>
              <a:gd name="f57" fmla="val 4473"/>
              <a:gd name="f58" fmla="val 1381"/>
              <a:gd name="f59" fmla="val 1417"/>
              <a:gd name="f60" fmla="val 4479"/>
              <a:gd name="f61" fmla="val 1453"/>
              <a:gd name="f62" fmla="val 4491"/>
              <a:gd name="f63" fmla="val 1596"/>
              <a:gd name="f64" fmla="val 4539"/>
              <a:gd name="f65" fmla="val 2977"/>
              <a:gd name="f66" fmla="val 5027"/>
              <a:gd name="f67" fmla="val 3108"/>
              <a:gd name="f68" fmla="val 5074"/>
              <a:gd name="f69" fmla="val 2703"/>
              <a:gd name="f70" fmla="val 6086"/>
              <a:gd name="f71" fmla="val 2659"/>
              <a:gd name="f72" fmla="val 6192"/>
              <a:gd name="f73" fmla="val 2550"/>
              <a:gd name="f74" fmla="val 6252"/>
              <a:gd name="f75" fmla="val 2434"/>
              <a:gd name="f76" fmla="val 2393"/>
              <a:gd name="f77" fmla="val 2351"/>
              <a:gd name="f78" fmla="val 6245"/>
              <a:gd name="f79" fmla="val 2310"/>
              <a:gd name="f80" fmla="val 6229"/>
              <a:gd name="f81" fmla="val 1013"/>
              <a:gd name="f82" fmla="val 5777"/>
              <a:gd name="f83" fmla="val 834"/>
              <a:gd name="f84" fmla="val 5717"/>
              <a:gd name="f85" fmla="val 739"/>
              <a:gd name="f86" fmla="val 5515"/>
              <a:gd name="f87" fmla="val 798"/>
              <a:gd name="f88" fmla="val 5336"/>
              <a:gd name="f89" fmla="val 1025"/>
              <a:gd name="f90" fmla="val 4705"/>
              <a:gd name="f91" fmla="val 1072"/>
              <a:gd name="f92" fmla="val 4563"/>
              <a:gd name="f93" fmla="val 1203"/>
              <a:gd name="f94" fmla="val 3299"/>
              <a:gd name="f95" fmla="val 7479"/>
              <a:gd name="f96" fmla="val 3989"/>
              <a:gd name="f97" fmla="val 7825"/>
              <a:gd name="f98" fmla="val 9265"/>
              <a:gd name="f99" fmla="val 4001"/>
              <a:gd name="f100" fmla="val 9384"/>
              <a:gd name="f101" fmla="val 3942"/>
              <a:gd name="f102" fmla="val 9492"/>
              <a:gd name="f103" fmla="val 3858"/>
              <a:gd name="f104" fmla="val 9551"/>
              <a:gd name="f105" fmla="val 1798"/>
              <a:gd name="f106" fmla="val 10920"/>
              <a:gd name="f107" fmla="val 1737"/>
              <a:gd name="f108" fmla="val 10960"/>
              <a:gd name="f109" fmla="val 1671"/>
              <a:gd name="f110" fmla="val 10978"/>
              <a:gd name="f111" fmla="val 1607"/>
              <a:gd name="f112" fmla="val 1496"/>
              <a:gd name="f113" fmla="val 1390"/>
              <a:gd name="f114" fmla="val 10923"/>
              <a:gd name="f115" fmla="val 1322"/>
              <a:gd name="f116" fmla="val 10825"/>
              <a:gd name="f117" fmla="val 1215"/>
              <a:gd name="f118" fmla="val 10670"/>
              <a:gd name="f119" fmla="val 1263"/>
              <a:gd name="f120" fmla="val 10456"/>
              <a:gd name="f121" fmla="val 1406"/>
              <a:gd name="f122" fmla="val 10349"/>
              <a:gd name="f123" fmla="val 3001"/>
              <a:gd name="f124" fmla="val 9301"/>
              <a:gd name="f125" fmla="val 3191"/>
              <a:gd name="f126" fmla="val 9158"/>
              <a:gd name="f127" fmla="val 8956"/>
              <a:gd name="f128" fmla="val 8730"/>
              <a:gd name="f129" fmla="val 2713"/>
              <a:gd name="f130" fmla="val 5133"/>
              <a:gd name="f131" fmla="val 5239"/>
              <a:gd name="f132" fmla="val 2762"/>
              <a:gd name="f133" fmla="val 5311"/>
              <a:gd name="f134" fmla="val 2872"/>
              <a:gd name="f135" fmla="val 6466"/>
              <a:gd name="f136" fmla="val 4610"/>
              <a:gd name="f137" fmla="val 6525"/>
              <a:gd name="f138" fmla="val 6632"/>
              <a:gd name="f139" fmla="val 4765"/>
              <a:gd name="f140" fmla="val 6751"/>
              <a:gd name="f141" fmla="val 8430"/>
              <a:gd name="f142" fmla="val 8609"/>
              <a:gd name="f143" fmla="val 8775"/>
              <a:gd name="f144" fmla="val 4896"/>
              <a:gd name="f145" fmla="val 8787"/>
              <a:gd name="f146" fmla="val 5086"/>
              <a:gd name="f147" fmla="val 8811"/>
              <a:gd name="f148" fmla="val 5301"/>
              <a:gd name="f149" fmla="val 8645"/>
              <a:gd name="f150" fmla="val 5455"/>
              <a:gd name="f151" fmla="val 8454"/>
              <a:gd name="f152" fmla="val 6394"/>
              <a:gd name="f153" fmla="val 6275"/>
              <a:gd name="f154" fmla="val 6180"/>
              <a:gd name="f155" fmla="val 5396"/>
              <a:gd name="f156" fmla="val 5312"/>
              <a:gd name="f157" fmla="val 5477"/>
              <a:gd name="f158" fmla="val 4348"/>
              <a:gd name="f159" fmla="val 5412"/>
              <a:gd name="f160" fmla="val 4250"/>
              <a:gd name="f161" fmla="val 5307"/>
              <a:gd name="f162" fmla="val 4192"/>
              <a:gd name="f163" fmla="val 5180"/>
              <a:gd name="f164" fmla="val 5168"/>
              <a:gd name="f165" fmla="val 5156"/>
              <a:gd name="f166" fmla="val 5144"/>
              <a:gd name="f167" fmla="val 4193"/>
              <a:gd name="f168" fmla="val 5025"/>
              <a:gd name="f169" fmla="val 4205"/>
              <a:gd name="f170" fmla="val 4906"/>
              <a:gd name="f171" fmla="val 4288"/>
              <a:gd name="f172" fmla="val 4870"/>
              <a:gd name="f173" fmla="val 4408"/>
              <a:gd name="f174" fmla="val 4203"/>
              <a:gd name="f175" fmla="val 6027"/>
              <a:gd name="f176" fmla="val 4144"/>
              <a:gd name="f177" fmla="val 6193"/>
              <a:gd name="f178" fmla="val 6384"/>
              <a:gd name="f179" fmla="val 4370"/>
              <a:gd name="f180" fmla="val 6455"/>
              <a:gd name="f181" fmla="val 6549"/>
              <a:gd name="f182" fmla="val 7539"/>
              <a:gd name="f183" fmla="val 6668"/>
              <a:gd name="f184" fmla="val 7598"/>
              <a:gd name="f185" fmla="val 7717"/>
              <a:gd name="f186" fmla="val 7860"/>
              <a:gd name="f187" fmla="val 10623"/>
              <a:gd name="f188" fmla="val 10801"/>
              <a:gd name="f189" fmla="val 6609"/>
              <a:gd name="f190" fmla="val 10968"/>
              <a:gd name="f191" fmla="val 6406"/>
              <a:gd name="f192" fmla="val 10980"/>
              <a:gd name="f193" fmla="val 6399"/>
              <a:gd name="f194" fmla="val 6392"/>
              <a:gd name="f195" fmla="val 6386"/>
              <a:gd name="f196" fmla="val 6204"/>
              <a:gd name="f197" fmla="val 6049"/>
              <a:gd name="f198" fmla="val 10830"/>
              <a:gd name="f199" fmla="val 10635"/>
              <a:gd name="f200" fmla="val 8277"/>
              <a:gd name="f201" fmla="val 8134"/>
              <a:gd name="f202" fmla="val 5978"/>
              <a:gd name="f203" fmla="val 8015"/>
              <a:gd name="f204" fmla="val 5858"/>
              <a:gd name="f205" fmla="val 7956"/>
              <a:gd name="f206" fmla="val 3489"/>
              <a:gd name="f207" fmla="val 6789"/>
              <a:gd name="f208" fmla="val 3334"/>
              <a:gd name="f209" fmla="val 6705"/>
              <a:gd name="f210" fmla="val 3275"/>
              <a:gd name="f211" fmla="val 6515"/>
              <a:gd name="f212" fmla="val 6348"/>
              <a:gd name="f213" fmla="val 4715"/>
              <a:gd name="f214" fmla="val 2895"/>
              <a:gd name="f215" fmla="val 4780"/>
              <a:gd name="f216" fmla="val 2780"/>
              <a:gd name="f217" fmla="val 4903"/>
              <a:gd name="f218" fmla="val 6069"/>
              <a:gd name="f219" fmla="val 1"/>
              <a:gd name="f220" fmla="val 4704"/>
              <a:gd name="f221" fmla="val 619"/>
              <a:gd name="f222" fmla="val 1371"/>
              <a:gd name="f223" fmla="val 1621"/>
              <a:gd name="f224" fmla="val 4775"/>
              <a:gd name="f225" fmla="val 1860"/>
              <a:gd name="f226" fmla="val 4894"/>
              <a:gd name="f227" fmla="val 2062"/>
              <a:gd name="f228" fmla="val 2086"/>
              <a:gd name="f229" fmla="val 4668"/>
              <a:gd name="f230" fmla="val 2122"/>
              <a:gd name="f231" fmla="val 4573"/>
              <a:gd name="f232" fmla="val 2169"/>
              <a:gd name="f233" fmla="val 4454"/>
              <a:gd name="f234" fmla="val 2002"/>
              <a:gd name="f235" fmla="val 4287"/>
              <a:gd name="f236" fmla="val 1872"/>
              <a:gd name="f237" fmla="val 4073"/>
              <a:gd name="f238" fmla="val 1800"/>
              <a:gd name="f239" fmla="val 3441"/>
              <a:gd name="f240" fmla="val 1574"/>
              <a:gd name="f241" fmla="val 3328"/>
              <a:gd name="f242" fmla="val 1534"/>
              <a:gd name="f243" fmla="val 3213"/>
              <a:gd name="f244" fmla="val 1515"/>
              <a:gd name="f245" fmla="val 3100"/>
              <a:gd name="f246" fmla="val 2677"/>
              <a:gd name="f247" fmla="val 2282"/>
              <a:gd name="f248" fmla="val 1780"/>
              <a:gd name="f249" fmla="val 2132"/>
              <a:gd name="f250" fmla="val 2193"/>
              <a:gd name="f251" fmla="val 1548"/>
              <a:gd name="f252" fmla="val 3824"/>
              <a:gd name="f253" fmla="val 1491"/>
              <a:gd name="f254" fmla="val 3814"/>
              <a:gd name="f255" fmla="val 1434"/>
              <a:gd name="f256" fmla="val 3809"/>
              <a:gd name="f257" fmla="val 1377"/>
              <a:gd name="f258" fmla="val 960"/>
              <a:gd name="f259" fmla="val 564"/>
              <a:gd name="f260" fmla="val 4072"/>
              <a:gd name="f261" fmla="val 417"/>
              <a:gd name="f262" fmla="val 191"/>
              <a:gd name="f263" fmla="val 5134"/>
              <a:gd name="f264" fmla="val 5670"/>
              <a:gd name="f265" fmla="val 286"/>
              <a:gd name="f266" fmla="val 6253"/>
              <a:gd name="f267" fmla="val 822"/>
              <a:gd name="f268" fmla="val 6444"/>
              <a:gd name="f269" fmla="val 2108"/>
              <a:gd name="f270" fmla="val 6908"/>
              <a:gd name="f271" fmla="val 2212"/>
              <a:gd name="f272" fmla="val 6943"/>
              <a:gd name="f273" fmla="val 2324"/>
              <a:gd name="f274" fmla="val 6961"/>
              <a:gd name="f275" fmla="val 2437"/>
              <a:gd name="f276" fmla="val 2518"/>
              <a:gd name="f277" fmla="val 2600"/>
              <a:gd name="f278" fmla="val 6952"/>
              <a:gd name="f279" fmla="val 2679"/>
              <a:gd name="f280" fmla="val 6932"/>
              <a:gd name="f281" fmla="val 8539"/>
              <a:gd name="f282" fmla="val 8658"/>
              <a:gd name="f283" fmla="val 2620"/>
              <a:gd name="f284" fmla="val 8765"/>
              <a:gd name="f285" fmla="val 2525"/>
              <a:gd name="f286" fmla="val 8825"/>
              <a:gd name="f287" fmla="val 1084"/>
              <a:gd name="f288" fmla="val 9789"/>
              <a:gd name="f289" fmla="val 608"/>
              <a:gd name="f290" fmla="val 10099"/>
              <a:gd name="f291" fmla="val 489"/>
              <a:gd name="f292" fmla="val 10742"/>
              <a:gd name="f293" fmla="val 11218"/>
              <a:gd name="f294" fmla="val 1000"/>
              <a:gd name="f295" fmla="val 11517"/>
              <a:gd name="f296" fmla="val 1323"/>
              <a:gd name="f297" fmla="val 1654"/>
              <a:gd name="f298" fmla="val 1851"/>
              <a:gd name="f299" fmla="val 11619"/>
              <a:gd name="f300" fmla="val 2227"/>
              <a:gd name="f301" fmla="val 11504"/>
              <a:gd name="f302" fmla="val 10134"/>
              <a:gd name="f303" fmla="val 9944"/>
              <a:gd name="f304" fmla="val 4751"/>
              <a:gd name="f305" fmla="val 9622"/>
              <a:gd name="f306" fmla="val 9289"/>
              <a:gd name="f307" fmla="val 8170"/>
              <a:gd name="f308" fmla="val 5430"/>
              <a:gd name="f309" fmla="val 8515"/>
              <a:gd name="f310" fmla="val 11199"/>
              <a:gd name="f311" fmla="val 5894"/>
              <a:gd name="f312" fmla="val 11671"/>
              <a:gd name="f313" fmla="val 6445"/>
              <a:gd name="f314" fmla="val 6452"/>
              <a:gd name="f315" fmla="val 6459"/>
              <a:gd name="f316" fmla="val 11670"/>
              <a:gd name="f317" fmla="val 7025"/>
              <a:gd name="f318" fmla="val 11647"/>
              <a:gd name="f319" fmla="val 7478"/>
              <a:gd name="f320" fmla="val 11206"/>
              <a:gd name="f321" fmla="val 7467"/>
              <a:gd name="f322" fmla="val 7263"/>
              <a:gd name="f323" fmla="val 7110"/>
              <a:gd name="f324" fmla="val 6918"/>
              <a:gd name="f325" fmla="val 5979"/>
              <a:gd name="f326" fmla="val 5323"/>
              <a:gd name="f327" fmla="val 5253"/>
              <a:gd name="f328" fmla="val 5608"/>
              <a:gd name="f329" fmla="val 5682"/>
              <a:gd name="f330" fmla="val 5799"/>
              <a:gd name="f331" fmla="val 5967"/>
              <a:gd name="f332" fmla="val 6146"/>
              <a:gd name="f333" fmla="val 6454"/>
              <a:gd name="f334" fmla="val 8168"/>
              <a:gd name="f335" fmla="val 11313"/>
              <a:gd name="f336" fmla="val 11492"/>
              <a:gd name="f337" fmla="val 8323"/>
              <a:gd name="f338" fmla="val 8502"/>
              <a:gd name="f339" fmla="val 8508"/>
              <a:gd name="f340" fmla="val 8521"/>
              <a:gd name="f341" fmla="val 8703"/>
              <a:gd name="f342" fmla="val 8859"/>
              <a:gd name="f343" fmla="val 11509"/>
              <a:gd name="f344" fmla="val 11325"/>
              <a:gd name="f345" fmla="val 9216"/>
              <a:gd name="f346" fmla="val 5955"/>
              <a:gd name="f347" fmla="val 5551"/>
              <a:gd name="f348" fmla="val 9478"/>
              <a:gd name="f349" fmla="val 9466"/>
              <a:gd name="f350" fmla="val 8990"/>
              <a:gd name="f351" fmla="val 4086"/>
              <a:gd name="f352" fmla="val 8442"/>
              <a:gd name="f353" fmla="val 6954"/>
              <a:gd name="f354" fmla="val 6037"/>
              <a:gd name="f355" fmla="val 2717"/>
              <a:gd name="f356" fmla="val 6061"/>
              <a:gd name="f357" fmla="val 6835"/>
              <a:gd name="f358" fmla="val 7454"/>
              <a:gd name="f359" fmla="val 7430"/>
              <a:gd name="f360" fmla="val 1288"/>
              <a:gd name="f361" fmla="val 7394"/>
              <a:gd name="f362" fmla="val 598"/>
              <a:gd name="f363" fmla="val 26"/>
              <a:gd name="f364" fmla="val 6132"/>
              <a:gd name="f365" fmla="val 2"/>
              <a:gd name="f366" fmla="val 6111"/>
              <a:gd name="f367" fmla="val 6090"/>
              <a:gd name="f368" fmla="*/ f0 1 9490"/>
              <a:gd name="f369" fmla="*/ f1 1 11675"/>
              <a:gd name="f370" fmla="val f2"/>
              <a:gd name="f371" fmla="val f3"/>
              <a:gd name="f372" fmla="val f4"/>
              <a:gd name="f373" fmla="+- f372 0 f370"/>
              <a:gd name="f374" fmla="+- f371 0 f370"/>
              <a:gd name="f375" fmla="*/ f374 1 9490"/>
              <a:gd name="f376" fmla="*/ f373 1 11675"/>
              <a:gd name="f377" fmla="*/ f370 1 f375"/>
              <a:gd name="f378" fmla="*/ f371 1 f375"/>
              <a:gd name="f379" fmla="*/ f370 1 f376"/>
              <a:gd name="f380" fmla="*/ f372 1 f376"/>
              <a:gd name="f381" fmla="*/ f377 f368 1"/>
              <a:gd name="f382" fmla="*/ f378 f368 1"/>
              <a:gd name="f383" fmla="*/ f380 f369 1"/>
              <a:gd name="f384" fmla="*/ f379 f3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1" t="f384" r="f382" b="f383"/>
            <a:pathLst>
              <a:path w="9490" h="1167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7" y="f14"/>
                  <a:pt x="f15" y="f16"/>
                </a:cubicBezTo>
                <a:cubicBezTo>
                  <a:pt x="f17" y="f16"/>
                  <a:pt x="f18" y="f16"/>
                  <a:pt x="f19" y="f16"/>
                </a:cubicBezTo>
                <a:cubicBezTo>
                  <a:pt x="f20" y="f16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6"/>
                  <a:pt x="f32" y="f6"/>
                  <a:pt x="f5" y="f6"/>
                </a:cubicBezTo>
                <a:close/>
                <a:moveTo>
                  <a:pt x="f33" y="f34"/>
                </a:move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4" y="f46"/>
                </a:cubicBez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cubicBezTo>
                  <a:pt x="f53" y="f54"/>
                  <a:pt x="f55" y="f34"/>
                  <a:pt x="f33" y="f34"/>
                </a:cubicBezTo>
                <a:close/>
                <a:moveTo>
                  <a:pt x="f56" y="f57"/>
                </a:moveTo>
                <a:cubicBezTo>
                  <a:pt x="f58" y="f57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9" y="f90"/>
                </a:lnTo>
                <a:cubicBezTo>
                  <a:pt x="f91" y="f92"/>
                  <a:pt x="f93" y="f57"/>
                  <a:pt x="f56" y="f57"/>
                </a:cubicBezTo>
                <a:close/>
                <a:moveTo>
                  <a:pt x="f94" y="f95"/>
                </a:moveTo>
                <a:lnTo>
                  <a:pt x="f96" y="f97"/>
                </a:lnTo>
                <a:lnTo>
                  <a:pt x="f96" y="f98"/>
                </a:lnTo>
                <a:lnTo>
                  <a:pt x="f99" y="f98"/>
                </a:ln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0"/>
                </a:cubicBezTo>
                <a:cubicBezTo>
                  <a:pt x="f112" y="f110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lnTo>
                  <a:pt x="f123" y="f124"/>
                </a:lnTo>
                <a:cubicBezTo>
                  <a:pt x="f125" y="f126"/>
                  <a:pt x="f94" y="f127"/>
                  <a:pt x="f94" y="f128"/>
                </a:cubicBezTo>
                <a:lnTo>
                  <a:pt x="f94" y="f95"/>
                </a:lnTo>
                <a:close/>
                <a:moveTo>
                  <a:pt x="f66" y="f129"/>
                </a:moveTo>
                <a:cubicBezTo>
                  <a:pt x="f130" y="f129"/>
                  <a:pt x="f131" y="f132"/>
                  <a:pt x="f133" y="f134"/>
                </a:cubicBezTo>
                <a:lnTo>
                  <a:pt x="f135" y="f136"/>
                </a:lnTo>
                <a:cubicBezTo>
                  <a:pt x="f137" y="f90"/>
                  <a:pt x="f138" y="f139"/>
                  <a:pt x="f140" y="f139"/>
                </a:cubicBezTo>
                <a:lnTo>
                  <a:pt x="f141" y="f139"/>
                </a:lnTo>
                <a:cubicBezTo>
                  <a:pt x="f142" y="f139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0"/>
                </a:cubicBezTo>
                <a:lnTo>
                  <a:pt x="f152" y="f150"/>
                </a:lnTo>
                <a:cubicBezTo>
                  <a:pt x="f153" y="f150"/>
                  <a:pt x="f154" y="f155"/>
                  <a:pt x="f1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2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lnTo>
                  <a:pt x="f174" y="f175"/>
                </a:lnTo>
                <a:cubicBezTo>
                  <a:pt x="f176" y="f177"/>
                  <a:pt x="f174" y="f178"/>
                  <a:pt x="f179" y="f180"/>
                </a:cubicBezTo>
                <a:lnTo>
                  <a:pt x="f181" y="f182"/>
                </a:lnTo>
                <a:cubicBezTo>
                  <a:pt x="f183" y="f184"/>
                  <a:pt x="f10" y="f185"/>
                  <a:pt x="f10" y="f186"/>
                </a:cubicBezTo>
                <a:lnTo>
                  <a:pt x="f10" y="f187"/>
                </a:lnTo>
                <a:cubicBezTo>
                  <a:pt x="f10" y="f188"/>
                  <a:pt x="f189" y="f190"/>
                  <a:pt x="f191" y="f192"/>
                </a:cubicBezTo>
                <a:cubicBezTo>
                  <a:pt x="f193" y="f192"/>
                  <a:pt x="f194" y="f192"/>
                  <a:pt x="f195" y="f192"/>
                </a:cubicBezTo>
                <a:cubicBezTo>
                  <a:pt x="f196" y="f192"/>
                  <a:pt x="f197" y="f198"/>
                  <a:pt x="f197" y="f199"/>
                </a:cubicBezTo>
                <a:lnTo>
                  <a:pt x="f197" y="f200"/>
                </a:lnTo>
                <a:cubicBezTo>
                  <a:pt x="f197" y="f201"/>
                  <a:pt x="f202" y="f203"/>
                  <a:pt x="f204" y="f205"/>
                </a:cubicBezTo>
                <a:lnTo>
                  <a:pt x="f206" y="f207"/>
                </a:lnTo>
                <a:cubicBezTo>
                  <a:pt x="f208" y="f209"/>
                  <a:pt x="f210" y="f211"/>
                  <a:pt x="f208" y="f212"/>
                </a:cubicBezTo>
                <a:lnTo>
                  <a:pt x="f213" y="f214"/>
                </a:lnTo>
                <a:cubicBezTo>
                  <a:pt x="f215" y="f216"/>
                  <a:pt x="f217" y="f129"/>
                  <a:pt x="f66" y="f129"/>
                </a:cubicBezTo>
                <a:close/>
                <a:moveTo>
                  <a:pt x="f218" y="f219"/>
                </a:moveTo>
                <a:cubicBezTo>
                  <a:pt x="f156" y="f219"/>
                  <a:pt x="f220" y="f221"/>
                  <a:pt x="f220" y="f222"/>
                </a:cubicBezTo>
                <a:cubicBezTo>
                  <a:pt x="f220" y="f223"/>
                  <a:pt x="f224" y="f225"/>
                  <a:pt x="f226" y="f227"/>
                </a:cubicBezTo>
                <a:cubicBezTo>
                  <a:pt x="f224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lnTo>
                  <a:pt x="f239" y="f240"/>
                </a:lnTo>
                <a:cubicBezTo>
                  <a:pt x="f241" y="f242"/>
                  <a:pt x="f243" y="f244"/>
                  <a:pt x="f245" y="f244"/>
                </a:cubicBezTo>
                <a:cubicBezTo>
                  <a:pt x="f246" y="f244"/>
                  <a:pt x="f247" y="f248"/>
                  <a:pt x="f249" y="f250"/>
                </a:cubicBezTo>
                <a:lnTo>
                  <a:pt x="f251" y="f252"/>
                </a:lnTo>
                <a:cubicBezTo>
                  <a:pt x="f253" y="f254"/>
                  <a:pt x="f255" y="f256"/>
                  <a:pt x="f257" y="f256"/>
                </a:cubicBezTo>
                <a:cubicBezTo>
                  <a:pt x="f258" y="f256"/>
                  <a:pt x="f259" y="f260"/>
                  <a:pt x="f261" y="f62"/>
                </a:cubicBezTo>
                <a:lnTo>
                  <a:pt x="f262" y="f263"/>
                </a:lnTo>
                <a:cubicBezTo>
                  <a:pt x="f219" y="f264"/>
                  <a:pt x="f265" y="f266"/>
                  <a:pt x="f267" y="f268"/>
                </a:cubicBezTo>
                <a:lnTo>
                  <a:pt x="f269" y="f270"/>
                </a:lnTo>
                <a:cubicBezTo>
                  <a:pt x="f271" y="f272"/>
                  <a:pt x="f273" y="f274"/>
                  <a:pt x="f275" y="f274"/>
                </a:cubicBezTo>
                <a:cubicBezTo>
                  <a:pt x="f276" y="f274"/>
                  <a:pt x="f277" y="f278"/>
                  <a:pt x="f279" y="f280"/>
                </a:cubicBezTo>
                <a:lnTo>
                  <a:pt x="f279" y="f281"/>
                </a:lnTo>
                <a:cubicBezTo>
                  <a:pt x="f279" y="f282"/>
                  <a:pt x="f283" y="f284"/>
                  <a:pt x="f285" y="f286"/>
                </a:cubicBezTo>
                <a:lnTo>
                  <a:pt x="f287" y="f288"/>
                </a:lnTo>
                <a:cubicBezTo>
                  <a:pt x="f289" y="f290"/>
                  <a:pt x="f291" y="f292"/>
                  <a:pt x="f87" y="f293"/>
                </a:cubicBezTo>
                <a:cubicBezTo>
                  <a:pt x="f294" y="f295"/>
                  <a:pt x="f296" y="f4"/>
                  <a:pt x="f297" y="f4"/>
                </a:cubicBezTo>
                <a:cubicBezTo>
                  <a:pt x="f298" y="f4"/>
                  <a:pt x="f16" y="f299"/>
                  <a:pt x="f300" y="f301"/>
                </a:cubicBezTo>
                <a:lnTo>
                  <a:pt x="f235" y="f302"/>
                </a:lnTo>
                <a:cubicBezTo>
                  <a:pt x="f231" y="f303"/>
                  <a:pt x="f304" y="f305"/>
                  <a:pt x="f304" y="f306"/>
                </a:cubicBezTo>
                <a:lnTo>
                  <a:pt x="f304" y="f307"/>
                </a:lnTo>
                <a:lnTo>
                  <a:pt x="f308" y="f309"/>
                </a:lnTo>
                <a:lnTo>
                  <a:pt x="f308" y="f187"/>
                </a:lnTo>
                <a:cubicBezTo>
                  <a:pt x="f308" y="f310"/>
                  <a:pt x="f311" y="f312"/>
                  <a:pt x="f313" y="f312"/>
                </a:cubicBezTo>
                <a:cubicBezTo>
                  <a:pt x="f314" y="f312"/>
                  <a:pt x="f315" y="f316"/>
                  <a:pt x="f135" y="f316"/>
                </a:cubicBezTo>
                <a:cubicBezTo>
                  <a:pt x="f317" y="f318"/>
                  <a:pt x="f319" y="f320"/>
                  <a:pt x="f319" y="f199"/>
                </a:cubicBezTo>
                <a:lnTo>
                  <a:pt x="f319" y="f186"/>
                </a:lnTo>
                <a:cubicBezTo>
                  <a:pt x="f319" y="f321"/>
                  <a:pt x="f322" y="f323"/>
                  <a:pt x="f324" y="f280"/>
                </a:cubicBezTo>
                <a:lnTo>
                  <a:pt x="f168" y="f325"/>
                </a:lnTo>
                <a:lnTo>
                  <a:pt x="f326" y="f327"/>
                </a:lnTo>
                <a:lnTo>
                  <a:pt x="f328" y="f329"/>
                </a:lnTo>
                <a:cubicBezTo>
                  <a:pt x="f330" y="f331"/>
                  <a:pt x="f15" y="f332"/>
                  <a:pt x="f333" y="f332"/>
                </a:cubicBezTo>
                <a:lnTo>
                  <a:pt x="f334" y="f332"/>
                </a:lnTo>
                <a:lnTo>
                  <a:pt x="f334" y="f335"/>
                </a:lnTo>
                <a:cubicBezTo>
                  <a:pt x="f334" y="f336"/>
                  <a:pt x="f337" y="f318"/>
                  <a:pt x="f338" y="f316"/>
                </a:cubicBezTo>
                <a:cubicBezTo>
                  <a:pt x="f339" y="f312"/>
                  <a:pt x="f309" y="f312"/>
                  <a:pt x="f340" y="f312"/>
                </a:cubicBezTo>
                <a:cubicBezTo>
                  <a:pt x="f341" y="f312"/>
                  <a:pt x="f342" y="f343"/>
                  <a:pt x="f342" y="f344"/>
                </a:cubicBezTo>
                <a:lnTo>
                  <a:pt x="f342" y="f70"/>
                </a:lnTo>
                <a:cubicBezTo>
                  <a:pt x="f345" y="f346"/>
                  <a:pt x="f3" y="f347"/>
                  <a:pt x="f348" y="f146"/>
                </a:cubicBezTo>
                <a:cubicBezTo>
                  <a:pt x="f349" y="f64"/>
                  <a:pt x="f350" y="f351"/>
                  <a:pt x="f352" y="f351"/>
                </a:cubicBezTo>
                <a:lnTo>
                  <a:pt x="f353" y="f351"/>
                </a:lnTo>
                <a:lnTo>
                  <a:pt x="f354" y="f355"/>
                </a:lnTo>
                <a:lnTo>
                  <a:pt x="f356" y="f355"/>
                </a:lnTo>
                <a:cubicBezTo>
                  <a:pt x="f357" y="f355"/>
                  <a:pt x="f358" y="f227"/>
                  <a:pt x="f359" y="f360"/>
                </a:cubicBezTo>
                <a:cubicBezTo>
                  <a:pt x="f361" y="f362"/>
                  <a:pt x="f357" y="f363"/>
                  <a:pt x="f364" y="f365"/>
                </a:cubicBezTo>
                <a:cubicBezTo>
                  <a:pt x="f366" y="f219"/>
                  <a:pt x="f367" y="f219"/>
                  <a:pt x="f218" y="f219"/>
                </a:cubicBezTo>
                <a:close/>
              </a:path>
            </a:pathLst>
          </a:cu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4;p47">
            <a:extLst>
              <a:ext uri="{FF2B5EF4-FFF2-40B4-BE49-F238E27FC236}">
                <a16:creationId xmlns:a16="http://schemas.microsoft.com/office/drawing/2014/main" id="{9B982614-985D-4523-838D-B11E86BAC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3048" y="413034"/>
            <a:ext cx="4977902" cy="902695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0B0F0"/>
                </a:solidFill>
              </a:rPr>
              <a:t>INFOGRAPHICS MAKE YOUR IDEA UNDERSTANDABLE…</a:t>
            </a:r>
          </a:p>
        </p:txBody>
      </p:sp>
      <p:sp>
        <p:nvSpPr>
          <p:cNvPr id="4" name="Google Shape;405;p47">
            <a:extLst>
              <a:ext uri="{FF2B5EF4-FFF2-40B4-BE49-F238E27FC236}">
                <a16:creationId xmlns:a16="http://schemas.microsoft.com/office/drawing/2014/main" id="{B87CF94A-5691-469A-AC08-6D81101C7F7B}"/>
              </a:ext>
            </a:extLst>
          </p:cNvPr>
          <p:cNvSpPr txBox="1"/>
          <p:nvPr/>
        </p:nvSpPr>
        <p:spPr>
          <a:xfrm>
            <a:off x="178993" y="2059557"/>
            <a:ext cx="2278501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MARS</a:t>
            </a:r>
          </a:p>
        </p:txBody>
      </p:sp>
      <p:sp>
        <p:nvSpPr>
          <p:cNvPr id="5" name="Google Shape;406;p47">
            <a:extLst>
              <a:ext uri="{FF2B5EF4-FFF2-40B4-BE49-F238E27FC236}">
                <a16:creationId xmlns:a16="http://schemas.microsoft.com/office/drawing/2014/main" id="{330E342D-127D-4D66-BEAB-91322BD0A01B}"/>
              </a:ext>
            </a:extLst>
          </p:cNvPr>
          <p:cNvSpPr txBox="1"/>
          <p:nvPr/>
        </p:nvSpPr>
        <p:spPr>
          <a:xfrm>
            <a:off x="178993" y="2353766"/>
            <a:ext cx="2278501" cy="70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Despite being red, Mars is a cold place</a:t>
            </a:r>
          </a:p>
        </p:txBody>
      </p:sp>
      <p:sp>
        <p:nvSpPr>
          <p:cNvPr id="6" name="Google Shape;407;p47">
            <a:extLst>
              <a:ext uri="{FF2B5EF4-FFF2-40B4-BE49-F238E27FC236}">
                <a16:creationId xmlns:a16="http://schemas.microsoft.com/office/drawing/2014/main" id="{4D11FDF1-73D9-4F7C-BBA3-96C785B3E153}"/>
              </a:ext>
            </a:extLst>
          </p:cNvPr>
          <p:cNvSpPr txBox="1"/>
          <p:nvPr/>
        </p:nvSpPr>
        <p:spPr>
          <a:xfrm>
            <a:off x="6688003" y="2059567"/>
            <a:ext cx="2277002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SATURN</a:t>
            </a:r>
          </a:p>
        </p:txBody>
      </p:sp>
      <p:sp>
        <p:nvSpPr>
          <p:cNvPr id="7" name="Google Shape;408;p47">
            <a:extLst>
              <a:ext uri="{FF2B5EF4-FFF2-40B4-BE49-F238E27FC236}">
                <a16:creationId xmlns:a16="http://schemas.microsoft.com/office/drawing/2014/main" id="{AD1AF7B8-3509-471F-931B-CC843BFADE0A}"/>
              </a:ext>
            </a:extLst>
          </p:cNvPr>
          <p:cNvSpPr txBox="1"/>
          <p:nvPr/>
        </p:nvSpPr>
        <p:spPr>
          <a:xfrm>
            <a:off x="6688003" y="2353775"/>
            <a:ext cx="2277002" cy="70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Saturn is the ringed one and a gas giant</a:t>
            </a:r>
          </a:p>
        </p:txBody>
      </p:sp>
      <p:sp>
        <p:nvSpPr>
          <p:cNvPr id="8" name="Google Shape;409;p47">
            <a:extLst>
              <a:ext uri="{FF2B5EF4-FFF2-40B4-BE49-F238E27FC236}">
                <a16:creationId xmlns:a16="http://schemas.microsoft.com/office/drawing/2014/main" id="{4185E57D-BE27-41DD-AD94-2875F2F8EB33}"/>
              </a:ext>
            </a:extLst>
          </p:cNvPr>
          <p:cNvSpPr txBox="1"/>
          <p:nvPr/>
        </p:nvSpPr>
        <p:spPr>
          <a:xfrm>
            <a:off x="178993" y="3700165"/>
            <a:ext cx="2278501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MERCURY</a:t>
            </a:r>
          </a:p>
        </p:txBody>
      </p:sp>
      <p:sp>
        <p:nvSpPr>
          <p:cNvPr id="9" name="Google Shape;410;p47">
            <a:extLst>
              <a:ext uri="{FF2B5EF4-FFF2-40B4-BE49-F238E27FC236}">
                <a16:creationId xmlns:a16="http://schemas.microsoft.com/office/drawing/2014/main" id="{54DBB347-543C-4DD7-A71A-B52AF7E2D84B}"/>
              </a:ext>
            </a:extLst>
          </p:cNvPr>
          <p:cNvSpPr txBox="1"/>
          <p:nvPr/>
        </p:nvSpPr>
        <p:spPr>
          <a:xfrm>
            <a:off x="178993" y="3994373"/>
            <a:ext cx="2278501" cy="70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</a:t>
            </a:r>
          </a:p>
        </p:txBody>
      </p:sp>
      <p:sp>
        <p:nvSpPr>
          <p:cNvPr id="10" name="Google Shape;411;p47">
            <a:extLst>
              <a:ext uri="{FF2B5EF4-FFF2-40B4-BE49-F238E27FC236}">
                <a16:creationId xmlns:a16="http://schemas.microsoft.com/office/drawing/2014/main" id="{3F2A43A1-EB25-4C8A-9189-334E4ADD0072}"/>
              </a:ext>
            </a:extLst>
          </p:cNvPr>
          <p:cNvSpPr txBox="1"/>
          <p:nvPr/>
        </p:nvSpPr>
        <p:spPr>
          <a:xfrm>
            <a:off x="6688003" y="3700165"/>
            <a:ext cx="2277002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VENUS</a:t>
            </a:r>
          </a:p>
        </p:txBody>
      </p:sp>
      <p:sp>
        <p:nvSpPr>
          <p:cNvPr id="11" name="Google Shape;412;p47">
            <a:extLst>
              <a:ext uri="{FF2B5EF4-FFF2-40B4-BE49-F238E27FC236}">
                <a16:creationId xmlns:a16="http://schemas.microsoft.com/office/drawing/2014/main" id="{C848F47F-77FE-4BBF-9926-CE4276335037}"/>
              </a:ext>
            </a:extLst>
          </p:cNvPr>
          <p:cNvSpPr txBox="1"/>
          <p:nvPr/>
        </p:nvSpPr>
        <p:spPr>
          <a:xfrm>
            <a:off x="6688003" y="3994373"/>
            <a:ext cx="2277002" cy="70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Venus has a beautiful name, but terribly hot</a:t>
            </a:r>
          </a:p>
        </p:txBody>
      </p:sp>
      <p:grpSp>
        <p:nvGrpSpPr>
          <p:cNvPr id="12" name="Google Shape;424;p47">
            <a:extLst>
              <a:ext uri="{FF2B5EF4-FFF2-40B4-BE49-F238E27FC236}">
                <a16:creationId xmlns:a16="http://schemas.microsoft.com/office/drawing/2014/main" id="{D00C4C0C-0DA8-4B3E-B451-4AD969225D9A}"/>
              </a:ext>
            </a:extLst>
          </p:cNvPr>
          <p:cNvGrpSpPr/>
          <p:nvPr/>
        </p:nvGrpSpPr>
        <p:grpSpPr>
          <a:xfrm>
            <a:off x="2455996" y="2220730"/>
            <a:ext cx="4232007" cy="1745543"/>
            <a:chOff x="2455996" y="2220730"/>
            <a:chExt cx="4232007" cy="1745543"/>
          </a:xfrm>
        </p:grpSpPr>
        <p:cxnSp>
          <p:nvCxnSpPr>
            <p:cNvPr id="13" name="Google Shape;425;p47">
              <a:extLst>
                <a:ext uri="{FF2B5EF4-FFF2-40B4-BE49-F238E27FC236}">
                  <a16:creationId xmlns:a16="http://schemas.microsoft.com/office/drawing/2014/main" id="{39FBC90F-9E1E-4C76-BDFF-05D5DBDF6026}"/>
                </a:ext>
              </a:extLst>
            </p:cNvPr>
            <p:cNvCxnSpPr/>
            <p:nvPr/>
          </p:nvCxnSpPr>
          <p:spPr>
            <a:xfrm>
              <a:off x="2497747" y="2233321"/>
              <a:ext cx="783604" cy="266099"/>
            </a:xfrm>
            <a:prstGeom prst="bentConnector3">
              <a:avLst/>
            </a:prstGeom>
            <a:noFill/>
            <a:ln w="19046" cap="flat">
              <a:solidFill>
                <a:srgbClr val="262626"/>
              </a:solidFill>
              <a:prstDash val="solid"/>
              <a:round/>
              <a:headEnd type="arrow"/>
              <a:tailEnd type="arrow"/>
            </a:ln>
          </p:spPr>
        </p:cxnSp>
        <p:cxnSp>
          <p:nvCxnSpPr>
            <p:cNvPr id="14" name="Google Shape;426;p47">
              <a:extLst>
                <a:ext uri="{FF2B5EF4-FFF2-40B4-BE49-F238E27FC236}">
                  <a16:creationId xmlns:a16="http://schemas.microsoft.com/office/drawing/2014/main" id="{F1B07795-C91F-4F02-ADD4-BF0A891DC84A}"/>
                </a:ext>
              </a:extLst>
            </p:cNvPr>
            <p:cNvCxnSpPr/>
            <p:nvPr/>
          </p:nvCxnSpPr>
          <p:spPr>
            <a:xfrm flipH="1">
              <a:off x="5904399" y="2220730"/>
              <a:ext cx="783604" cy="266099"/>
            </a:xfrm>
            <a:prstGeom prst="bentConnector3">
              <a:avLst/>
            </a:prstGeom>
            <a:noFill/>
            <a:ln w="19046" cap="flat">
              <a:solidFill>
                <a:srgbClr val="262626"/>
              </a:solidFill>
              <a:prstDash val="solid"/>
              <a:round/>
              <a:headEnd type="arrow"/>
              <a:tailEnd type="arrow"/>
            </a:ln>
          </p:spPr>
        </p:cxnSp>
        <p:cxnSp>
          <p:nvCxnSpPr>
            <p:cNvPr id="15" name="Google Shape;427;p47">
              <a:extLst>
                <a:ext uri="{FF2B5EF4-FFF2-40B4-BE49-F238E27FC236}">
                  <a16:creationId xmlns:a16="http://schemas.microsoft.com/office/drawing/2014/main" id="{7B406913-053A-4F74-A439-3F0A1576D798}"/>
                </a:ext>
              </a:extLst>
            </p:cNvPr>
            <p:cNvCxnSpPr/>
            <p:nvPr/>
          </p:nvCxnSpPr>
          <p:spPr>
            <a:xfrm rot="10800009" flipH="1">
              <a:off x="2455996" y="3635223"/>
              <a:ext cx="783604" cy="266100"/>
            </a:xfrm>
            <a:prstGeom prst="bentConnector3">
              <a:avLst/>
            </a:prstGeom>
            <a:noFill/>
            <a:ln w="19046" cap="flat">
              <a:solidFill>
                <a:srgbClr val="262626"/>
              </a:solidFill>
              <a:prstDash val="solid"/>
              <a:round/>
              <a:headEnd type="arrow"/>
              <a:tailEnd type="arrow"/>
            </a:ln>
          </p:spPr>
        </p:cxnSp>
        <p:cxnSp>
          <p:nvCxnSpPr>
            <p:cNvPr id="16" name="Google Shape;428;p47">
              <a:extLst>
                <a:ext uri="{FF2B5EF4-FFF2-40B4-BE49-F238E27FC236}">
                  <a16:creationId xmlns:a16="http://schemas.microsoft.com/office/drawing/2014/main" id="{E8475235-62BF-4817-A986-C1284036E4EC}"/>
                </a:ext>
              </a:extLst>
            </p:cNvPr>
            <p:cNvCxnSpPr/>
            <p:nvPr/>
          </p:nvCxnSpPr>
          <p:spPr>
            <a:xfrm rot="10799991">
              <a:off x="5904399" y="3700174"/>
              <a:ext cx="783604" cy="266099"/>
            </a:xfrm>
            <a:prstGeom prst="bentConnector3">
              <a:avLst/>
            </a:prstGeom>
            <a:noFill/>
            <a:ln w="19046" cap="flat">
              <a:solidFill>
                <a:srgbClr val="262626"/>
              </a:solidFill>
              <a:prstDash val="solid"/>
              <a:round/>
              <a:headEnd type="arrow"/>
              <a:tailEnd type="arrow"/>
            </a:ln>
          </p:spPr>
        </p:cxn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00EAE1B9-B2DB-8853-4340-0FECF977F1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14663" y="2252663"/>
            <a:ext cx="3121025" cy="1962150"/>
            <a:chOff x="1899" y="1419"/>
            <a:chExt cx="1966" cy="123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4269DA4-0FC0-87BF-0AE8-0E99D8DD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420"/>
              <a:ext cx="659" cy="1235"/>
            </a:xfrm>
            <a:custGeom>
              <a:avLst/>
              <a:gdLst>
                <a:gd name="T0" fmla="*/ 0 w 439"/>
                <a:gd name="T1" fmla="*/ 456 h 821"/>
                <a:gd name="T2" fmla="*/ 0 w 439"/>
                <a:gd name="T3" fmla="*/ 259 h 821"/>
                <a:gd name="T4" fmla="*/ 0 w 439"/>
                <a:gd name="T5" fmla="*/ 60 h 821"/>
                <a:gd name="T6" fmla="*/ 1 w 439"/>
                <a:gd name="T7" fmla="*/ 10 h 821"/>
                <a:gd name="T8" fmla="*/ 9 w 439"/>
                <a:gd name="T9" fmla="*/ 1 h 821"/>
                <a:gd name="T10" fmla="*/ 61 w 439"/>
                <a:gd name="T11" fmla="*/ 1 h 821"/>
                <a:gd name="T12" fmla="*/ 116 w 439"/>
                <a:gd name="T13" fmla="*/ 1 h 821"/>
                <a:gd name="T14" fmla="*/ 258 w 439"/>
                <a:gd name="T15" fmla="*/ 1 h 821"/>
                <a:gd name="T16" fmla="*/ 424 w 439"/>
                <a:gd name="T17" fmla="*/ 2 h 821"/>
                <a:gd name="T18" fmla="*/ 438 w 439"/>
                <a:gd name="T19" fmla="*/ 15 h 821"/>
                <a:gd name="T20" fmla="*/ 438 w 439"/>
                <a:gd name="T21" fmla="*/ 803 h 821"/>
                <a:gd name="T22" fmla="*/ 423 w 439"/>
                <a:gd name="T23" fmla="*/ 817 h 821"/>
                <a:gd name="T24" fmla="*/ 258 w 439"/>
                <a:gd name="T25" fmla="*/ 818 h 821"/>
                <a:gd name="T26" fmla="*/ 245 w 439"/>
                <a:gd name="T27" fmla="*/ 821 h 821"/>
                <a:gd name="T28" fmla="*/ 73 w 439"/>
                <a:gd name="T29" fmla="*/ 821 h 821"/>
                <a:gd name="T30" fmla="*/ 60 w 439"/>
                <a:gd name="T31" fmla="*/ 818 h 821"/>
                <a:gd name="T32" fmla="*/ 12 w 439"/>
                <a:gd name="T33" fmla="*/ 818 h 821"/>
                <a:gd name="T34" fmla="*/ 0 w 439"/>
                <a:gd name="T35" fmla="*/ 806 h 821"/>
                <a:gd name="T36" fmla="*/ 1 w 439"/>
                <a:gd name="T37" fmla="*/ 666 h 821"/>
                <a:gd name="T38" fmla="*/ 0 w 439"/>
                <a:gd name="T39" fmla="*/ 655 h 821"/>
                <a:gd name="T40" fmla="*/ 0 w 439"/>
                <a:gd name="T41" fmla="*/ 45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9" h="821">
                  <a:moveTo>
                    <a:pt x="0" y="456"/>
                  </a:moveTo>
                  <a:cubicBezTo>
                    <a:pt x="0" y="390"/>
                    <a:pt x="0" y="324"/>
                    <a:pt x="0" y="259"/>
                  </a:cubicBezTo>
                  <a:cubicBezTo>
                    <a:pt x="0" y="192"/>
                    <a:pt x="0" y="126"/>
                    <a:pt x="0" y="60"/>
                  </a:cubicBezTo>
                  <a:cubicBezTo>
                    <a:pt x="0" y="43"/>
                    <a:pt x="1" y="26"/>
                    <a:pt x="1" y="10"/>
                  </a:cubicBezTo>
                  <a:cubicBezTo>
                    <a:pt x="0" y="3"/>
                    <a:pt x="2" y="1"/>
                    <a:pt x="9" y="1"/>
                  </a:cubicBezTo>
                  <a:cubicBezTo>
                    <a:pt x="26" y="2"/>
                    <a:pt x="43" y="1"/>
                    <a:pt x="61" y="1"/>
                  </a:cubicBezTo>
                  <a:cubicBezTo>
                    <a:pt x="79" y="1"/>
                    <a:pt x="98" y="1"/>
                    <a:pt x="116" y="1"/>
                  </a:cubicBezTo>
                  <a:cubicBezTo>
                    <a:pt x="164" y="1"/>
                    <a:pt x="211" y="1"/>
                    <a:pt x="258" y="1"/>
                  </a:cubicBezTo>
                  <a:cubicBezTo>
                    <a:pt x="313" y="1"/>
                    <a:pt x="369" y="1"/>
                    <a:pt x="424" y="2"/>
                  </a:cubicBezTo>
                  <a:cubicBezTo>
                    <a:pt x="439" y="2"/>
                    <a:pt x="438" y="0"/>
                    <a:pt x="438" y="15"/>
                  </a:cubicBezTo>
                  <a:cubicBezTo>
                    <a:pt x="438" y="278"/>
                    <a:pt x="438" y="540"/>
                    <a:pt x="438" y="803"/>
                  </a:cubicBezTo>
                  <a:cubicBezTo>
                    <a:pt x="438" y="820"/>
                    <a:pt x="439" y="817"/>
                    <a:pt x="423" y="817"/>
                  </a:cubicBezTo>
                  <a:cubicBezTo>
                    <a:pt x="368" y="818"/>
                    <a:pt x="313" y="818"/>
                    <a:pt x="258" y="818"/>
                  </a:cubicBezTo>
                  <a:cubicBezTo>
                    <a:pt x="254" y="821"/>
                    <a:pt x="249" y="821"/>
                    <a:pt x="245" y="821"/>
                  </a:cubicBezTo>
                  <a:cubicBezTo>
                    <a:pt x="188" y="821"/>
                    <a:pt x="131" y="821"/>
                    <a:pt x="73" y="821"/>
                  </a:cubicBezTo>
                  <a:cubicBezTo>
                    <a:pt x="69" y="821"/>
                    <a:pt x="64" y="821"/>
                    <a:pt x="60" y="818"/>
                  </a:cubicBezTo>
                  <a:cubicBezTo>
                    <a:pt x="44" y="818"/>
                    <a:pt x="28" y="817"/>
                    <a:pt x="12" y="818"/>
                  </a:cubicBezTo>
                  <a:cubicBezTo>
                    <a:pt x="3" y="818"/>
                    <a:pt x="0" y="816"/>
                    <a:pt x="0" y="806"/>
                  </a:cubicBezTo>
                  <a:cubicBezTo>
                    <a:pt x="1" y="759"/>
                    <a:pt x="1" y="712"/>
                    <a:pt x="1" y="666"/>
                  </a:cubicBezTo>
                  <a:cubicBezTo>
                    <a:pt x="1" y="662"/>
                    <a:pt x="0" y="659"/>
                    <a:pt x="0" y="655"/>
                  </a:cubicBezTo>
                  <a:cubicBezTo>
                    <a:pt x="0" y="589"/>
                    <a:pt x="0" y="522"/>
                    <a:pt x="0" y="456"/>
                  </a:cubicBezTo>
                  <a:close/>
                </a:path>
              </a:pathLst>
            </a:custGeom>
            <a:solidFill>
              <a:srgbClr val="18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0CF69D9-D1A8-1669-49D3-41F86B95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54"/>
              <a:ext cx="191" cy="468"/>
            </a:xfrm>
            <a:custGeom>
              <a:avLst/>
              <a:gdLst>
                <a:gd name="T0" fmla="*/ 1 w 127"/>
                <a:gd name="T1" fmla="*/ 21 h 311"/>
                <a:gd name="T2" fmla="*/ 4 w 127"/>
                <a:gd name="T3" fmla="*/ 14 h 311"/>
                <a:gd name="T4" fmla="*/ 17 w 127"/>
                <a:gd name="T5" fmla="*/ 0 h 311"/>
                <a:gd name="T6" fmla="*/ 31 w 127"/>
                <a:gd name="T7" fmla="*/ 13 h 311"/>
                <a:gd name="T8" fmla="*/ 45 w 127"/>
                <a:gd name="T9" fmla="*/ 37 h 311"/>
                <a:gd name="T10" fmla="*/ 102 w 127"/>
                <a:gd name="T11" fmla="*/ 96 h 311"/>
                <a:gd name="T12" fmla="*/ 111 w 127"/>
                <a:gd name="T13" fmla="*/ 218 h 311"/>
                <a:gd name="T14" fmla="*/ 107 w 127"/>
                <a:gd name="T15" fmla="*/ 227 h 311"/>
                <a:gd name="T16" fmla="*/ 66 w 127"/>
                <a:gd name="T17" fmla="*/ 294 h 311"/>
                <a:gd name="T18" fmla="*/ 59 w 127"/>
                <a:gd name="T19" fmla="*/ 301 h 311"/>
                <a:gd name="T20" fmla="*/ 53 w 127"/>
                <a:gd name="T21" fmla="*/ 307 h 311"/>
                <a:gd name="T22" fmla="*/ 46 w 127"/>
                <a:gd name="T23" fmla="*/ 309 h 311"/>
                <a:gd name="T24" fmla="*/ 47 w 127"/>
                <a:gd name="T25" fmla="*/ 302 h 311"/>
                <a:gd name="T26" fmla="*/ 51 w 127"/>
                <a:gd name="T27" fmla="*/ 296 h 311"/>
                <a:gd name="T28" fmla="*/ 49 w 127"/>
                <a:gd name="T29" fmla="*/ 298 h 311"/>
                <a:gd name="T30" fmla="*/ 40 w 127"/>
                <a:gd name="T31" fmla="*/ 299 h 311"/>
                <a:gd name="T32" fmla="*/ 43 w 127"/>
                <a:gd name="T33" fmla="*/ 291 h 311"/>
                <a:gd name="T34" fmla="*/ 76 w 127"/>
                <a:gd name="T35" fmla="*/ 252 h 311"/>
                <a:gd name="T36" fmla="*/ 82 w 127"/>
                <a:gd name="T37" fmla="*/ 225 h 311"/>
                <a:gd name="T38" fmla="*/ 84 w 127"/>
                <a:gd name="T39" fmla="*/ 208 h 311"/>
                <a:gd name="T40" fmla="*/ 88 w 127"/>
                <a:gd name="T41" fmla="*/ 199 h 311"/>
                <a:gd name="T42" fmla="*/ 87 w 127"/>
                <a:gd name="T43" fmla="*/ 120 h 311"/>
                <a:gd name="T44" fmla="*/ 84 w 127"/>
                <a:gd name="T45" fmla="*/ 112 h 311"/>
                <a:gd name="T46" fmla="*/ 70 w 127"/>
                <a:gd name="T47" fmla="*/ 89 h 311"/>
                <a:gd name="T48" fmla="*/ 63 w 127"/>
                <a:gd name="T49" fmla="*/ 90 h 311"/>
                <a:gd name="T50" fmla="*/ 55 w 127"/>
                <a:gd name="T51" fmla="*/ 86 h 311"/>
                <a:gd name="T52" fmla="*/ 38 w 127"/>
                <a:gd name="T53" fmla="*/ 73 h 311"/>
                <a:gd name="T54" fmla="*/ 29 w 127"/>
                <a:gd name="T55" fmla="*/ 62 h 311"/>
                <a:gd name="T56" fmla="*/ 5 w 127"/>
                <a:gd name="T57" fmla="*/ 40 h 311"/>
                <a:gd name="T58" fmla="*/ 1 w 127"/>
                <a:gd name="T59" fmla="*/ 2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311">
                  <a:moveTo>
                    <a:pt x="1" y="21"/>
                  </a:moveTo>
                  <a:cubicBezTo>
                    <a:pt x="4" y="20"/>
                    <a:pt x="4" y="17"/>
                    <a:pt x="4" y="14"/>
                  </a:cubicBezTo>
                  <a:cubicBezTo>
                    <a:pt x="4" y="5"/>
                    <a:pt x="9" y="1"/>
                    <a:pt x="17" y="0"/>
                  </a:cubicBezTo>
                  <a:cubicBezTo>
                    <a:pt x="25" y="0"/>
                    <a:pt x="31" y="6"/>
                    <a:pt x="31" y="13"/>
                  </a:cubicBezTo>
                  <a:cubicBezTo>
                    <a:pt x="29" y="26"/>
                    <a:pt x="38" y="30"/>
                    <a:pt x="45" y="37"/>
                  </a:cubicBezTo>
                  <a:cubicBezTo>
                    <a:pt x="65" y="55"/>
                    <a:pt x="85" y="74"/>
                    <a:pt x="102" y="96"/>
                  </a:cubicBezTo>
                  <a:cubicBezTo>
                    <a:pt x="127" y="135"/>
                    <a:pt x="126" y="176"/>
                    <a:pt x="111" y="218"/>
                  </a:cubicBezTo>
                  <a:cubicBezTo>
                    <a:pt x="110" y="221"/>
                    <a:pt x="109" y="224"/>
                    <a:pt x="107" y="227"/>
                  </a:cubicBezTo>
                  <a:cubicBezTo>
                    <a:pt x="97" y="252"/>
                    <a:pt x="83" y="274"/>
                    <a:pt x="66" y="294"/>
                  </a:cubicBezTo>
                  <a:cubicBezTo>
                    <a:pt x="64" y="297"/>
                    <a:pt x="62" y="299"/>
                    <a:pt x="59" y="301"/>
                  </a:cubicBezTo>
                  <a:cubicBezTo>
                    <a:pt x="57" y="302"/>
                    <a:pt x="55" y="305"/>
                    <a:pt x="53" y="307"/>
                  </a:cubicBezTo>
                  <a:cubicBezTo>
                    <a:pt x="51" y="309"/>
                    <a:pt x="49" y="311"/>
                    <a:pt x="46" y="309"/>
                  </a:cubicBezTo>
                  <a:cubicBezTo>
                    <a:pt x="43" y="307"/>
                    <a:pt x="45" y="304"/>
                    <a:pt x="47" y="302"/>
                  </a:cubicBezTo>
                  <a:cubicBezTo>
                    <a:pt x="48" y="300"/>
                    <a:pt x="50" y="298"/>
                    <a:pt x="51" y="296"/>
                  </a:cubicBezTo>
                  <a:cubicBezTo>
                    <a:pt x="50" y="296"/>
                    <a:pt x="50" y="297"/>
                    <a:pt x="49" y="298"/>
                  </a:cubicBezTo>
                  <a:cubicBezTo>
                    <a:pt x="46" y="299"/>
                    <a:pt x="43" y="302"/>
                    <a:pt x="40" y="299"/>
                  </a:cubicBezTo>
                  <a:cubicBezTo>
                    <a:pt x="38" y="296"/>
                    <a:pt x="41" y="294"/>
                    <a:pt x="43" y="291"/>
                  </a:cubicBezTo>
                  <a:cubicBezTo>
                    <a:pt x="56" y="279"/>
                    <a:pt x="67" y="267"/>
                    <a:pt x="76" y="252"/>
                  </a:cubicBezTo>
                  <a:cubicBezTo>
                    <a:pt x="82" y="244"/>
                    <a:pt x="85" y="235"/>
                    <a:pt x="82" y="225"/>
                  </a:cubicBezTo>
                  <a:cubicBezTo>
                    <a:pt x="83" y="219"/>
                    <a:pt x="79" y="213"/>
                    <a:pt x="84" y="208"/>
                  </a:cubicBezTo>
                  <a:cubicBezTo>
                    <a:pt x="86" y="205"/>
                    <a:pt x="87" y="202"/>
                    <a:pt x="88" y="199"/>
                  </a:cubicBezTo>
                  <a:cubicBezTo>
                    <a:pt x="102" y="172"/>
                    <a:pt x="101" y="146"/>
                    <a:pt x="87" y="120"/>
                  </a:cubicBezTo>
                  <a:cubicBezTo>
                    <a:pt x="86" y="117"/>
                    <a:pt x="85" y="115"/>
                    <a:pt x="84" y="112"/>
                  </a:cubicBezTo>
                  <a:cubicBezTo>
                    <a:pt x="82" y="102"/>
                    <a:pt x="75" y="96"/>
                    <a:pt x="70" y="89"/>
                  </a:cubicBezTo>
                  <a:cubicBezTo>
                    <a:pt x="67" y="84"/>
                    <a:pt x="65" y="88"/>
                    <a:pt x="63" y="90"/>
                  </a:cubicBezTo>
                  <a:cubicBezTo>
                    <a:pt x="59" y="91"/>
                    <a:pt x="57" y="87"/>
                    <a:pt x="55" y="86"/>
                  </a:cubicBezTo>
                  <a:cubicBezTo>
                    <a:pt x="48" y="83"/>
                    <a:pt x="40" y="82"/>
                    <a:pt x="38" y="73"/>
                  </a:cubicBezTo>
                  <a:cubicBezTo>
                    <a:pt x="37" y="68"/>
                    <a:pt x="34" y="64"/>
                    <a:pt x="29" y="62"/>
                  </a:cubicBezTo>
                  <a:cubicBezTo>
                    <a:pt x="19" y="57"/>
                    <a:pt x="12" y="48"/>
                    <a:pt x="5" y="40"/>
                  </a:cubicBezTo>
                  <a:cubicBezTo>
                    <a:pt x="7" y="33"/>
                    <a:pt x="0" y="28"/>
                    <a:pt x="1" y="21"/>
                  </a:cubicBezTo>
                  <a:close/>
                </a:path>
              </a:pathLst>
            </a:custGeom>
            <a:solidFill>
              <a:srgbClr val="1E9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97BA446-8E2A-4754-66B2-4585A05D9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1977"/>
              <a:ext cx="140" cy="195"/>
            </a:xfrm>
            <a:custGeom>
              <a:avLst/>
              <a:gdLst>
                <a:gd name="T0" fmla="*/ 84 w 93"/>
                <a:gd name="T1" fmla="*/ 9 h 130"/>
                <a:gd name="T2" fmla="*/ 90 w 93"/>
                <a:gd name="T3" fmla="*/ 6 h 130"/>
                <a:gd name="T4" fmla="*/ 91 w 93"/>
                <a:gd name="T5" fmla="*/ 13 h 130"/>
                <a:gd name="T6" fmla="*/ 71 w 93"/>
                <a:gd name="T7" fmla="*/ 48 h 130"/>
                <a:gd name="T8" fmla="*/ 77 w 93"/>
                <a:gd name="T9" fmla="*/ 47 h 130"/>
                <a:gd name="T10" fmla="*/ 90 w 93"/>
                <a:gd name="T11" fmla="*/ 48 h 130"/>
                <a:gd name="T12" fmla="*/ 84 w 93"/>
                <a:gd name="T13" fmla="*/ 57 h 130"/>
                <a:gd name="T14" fmla="*/ 76 w 93"/>
                <a:gd name="T15" fmla="*/ 76 h 130"/>
                <a:gd name="T16" fmla="*/ 80 w 93"/>
                <a:gd name="T17" fmla="*/ 82 h 130"/>
                <a:gd name="T18" fmla="*/ 81 w 93"/>
                <a:gd name="T19" fmla="*/ 92 h 130"/>
                <a:gd name="T20" fmla="*/ 69 w 93"/>
                <a:gd name="T21" fmla="*/ 96 h 130"/>
                <a:gd name="T22" fmla="*/ 59 w 93"/>
                <a:gd name="T23" fmla="*/ 102 h 130"/>
                <a:gd name="T24" fmla="*/ 71 w 93"/>
                <a:gd name="T25" fmla="*/ 107 h 130"/>
                <a:gd name="T26" fmla="*/ 78 w 93"/>
                <a:gd name="T27" fmla="*/ 110 h 130"/>
                <a:gd name="T28" fmla="*/ 73 w 93"/>
                <a:gd name="T29" fmla="*/ 116 h 130"/>
                <a:gd name="T30" fmla="*/ 41 w 93"/>
                <a:gd name="T31" fmla="*/ 122 h 130"/>
                <a:gd name="T32" fmla="*/ 18 w 93"/>
                <a:gd name="T33" fmla="*/ 130 h 130"/>
                <a:gd name="T34" fmla="*/ 0 w 93"/>
                <a:gd name="T35" fmla="*/ 109 h 130"/>
                <a:gd name="T36" fmla="*/ 7 w 93"/>
                <a:gd name="T37" fmla="*/ 94 h 130"/>
                <a:gd name="T38" fmla="*/ 24 w 93"/>
                <a:gd name="T39" fmla="*/ 71 h 130"/>
                <a:gd name="T40" fmla="*/ 36 w 93"/>
                <a:gd name="T41" fmla="*/ 68 h 130"/>
                <a:gd name="T42" fmla="*/ 33 w 93"/>
                <a:gd name="T43" fmla="*/ 52 h 130"/>
                <a:gd name="T44" fmla="*/ 37 w 93"/>
                <a:gd name="T45" fmla="*/ 45 h 130"/>
                <a:gd name="T46" fmla="*/ 42 w 93"/>
                <a:gd name="T47" fmla="*/ 47 h 130"/>
                <a:gd name="T48" fmla="*/ 36 w 93"/>
                <a:gd name="T49" fmla="*/ 18 h 130"/>
                <a:gd name="T50" fmla="*/ 39 w 93"/>
                <a:gd name="T51" fmla="*/ 14 h 130"/>
                <a:gd name="T52" fmla="*/ 49 w 93"/>
                <a:gd name="T53" fmla="*/ 25 h 130"/>
                <a:gd name="T54" fmla="*/ 48 w 93"/>
                <a:gd name="T55" fmla="*/ 35 h 130"/>
                <a:gd name="T56" fmla="*/ 51 w 93"/>
                <a:gd name="T57" fmla="*/ 31 h 130"/>
                <a:gd name="T58" fmla="*/ 54 w 93"/>
                <a:gd name="T59" fmla="*/ 33 h 130"/>
                <a:gd name="T60" fmla="*/ 55 w 93"/>
                <a:gd name="T61" fmla="*/ 42 h 130"/>
                <a:gd name="T62" fmla="*/ 59 w 93"/>
                <a:gd name="T63" fmla="*/ 39 h 130"/>
                <a:gd name="T64" fmla="*/ 64 w 93"/>
                <a:gd name="T65" fmla="*/ 37 h 130"/>
                <a:gd name="T66" fmla="*/ 75 w 93"/>
                <a:gd name="T67" fmla="*/ 22 h 130"/>
                <a:gd name="T68" fmla="*/ 69 w 93"/>
                <a:gd name="T69" fmla="*/ 24 h 130"/>
                <a:gd name="T70" fmla="*/ 58 w 93"/>
                <a:gd name="T71" fmla="*/ 17 h 130"/>
                <a:gd name="T72" fmla="*/ 58 w 93"/>
                <a:gd name="T73" fmla="*/ 15 h 130"/>
                <a:gd name="T74" fmla="*/ 64 w 93"/>
                <a:gd name="T75" fmla="*/ 2 h 130"/>
                <a:gd name="T76" fmla="*/ 72 w 93"/>
                <a:gd name="T77" fmla="*/ 11 h 130"/>
                <a:gd name="T78" fmla="*/ 84 w 93"/>
                <a:gd name="T7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30">
                  <a:moveTo>
                    <a:pt x="84" y="9"/>
                  </a:moveTo>
                  <a:cubicBezTo>
                    <a:pt x="85" y="7"/>
                    <a:pt x="88" y="5"/>
                    <a:pt x="90" y="6"/>
                  </a:cubicBezTo>
                  <a:cubicBezTo>
                    <a:pt x="93" y="8"/>
                    <a:pt x="91" y="11"/>
                    <a:pt x="91" y="13"/>
                  </a:cubicBezTo>
                  <a:cubicBezTo>
                    <a:pt x="88" y="27"/>
                    <a:pt x="82" y="39"/>
                    <a:pt x="71" y="48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81" y="46"/>
                    <a:pt x="87" y="44"/>
                    <a:pt x="90" y="48"/>
                  </a:cubicBezTo>
                  <a:cubicBezTo>
                    <a:pt x="93" y="52"/>
                    <a:pt x="86" y="54"/>
                    <a:pt x="84" y="57"/>
                  </a:cubicBezTo>
                  <a:cubicBezTo>
                    <a:pt x="80" y="63"/>
                    <a:pt x="74" y="68"/>
                    <a:pt x="76" y="76"/>
                  </a:cubicBezTo>
                  <a:cubicBezTo>
                    <a:pt x="77" y="79"/>
                    <a:pt x="76" y="81"/>
                    <a:pt x="80" y="82"/>
                  </a:cubicBezTo>
                  <a:cubicBezTo>
                    <a:pt x="88" y="84"/>
                    <a:pt x="85" y="88"/>
                    <a:pt x="81" y="92"/>
                  </a:cubicBezTo>
                  <a:cubicBezTo>
                    <a:pt x="77" y="94"/>
                    <a:pt x="73" y="96"/>
                    <a:pt x="69" y="96"/>
                  </a:cubicBezTo>
                  <a:cubicBezTo>
                    <a:pt x="65" y="96"/>
                    <a:pt x="62" y="98"/>
                    <a:pt x="59" y="102"/>
                  </a:cubicBezTo>
                  <a:cubicBezTo>
                    <a:pt x="63" y="104"/>
                    <a:pt x="67" y="105"/>
                    <a:pt x="71" y="107"/>
                  </a:cubicBezTo>
                  <a:cubicBezTo>
                    <a:pt x="73" y="108"/>
                    <a:pt x="77" y="105"/>
                    <a:pt x="78" y="110"/>
                  </a:cubicBezTo>
                  <a:cubicBezTo>
                    <a:pt x="78" y="113"/>
                    <a:pt x="75" y="114"/>
                    <a:pt x="73" y="116"/>
                  </a:cubicBezTo>
                  <a:cubicBezTo>
                    <a:pt x="63" y="124"/>
                    <a:pt x="51" y="126"/>
                    <a:pt x="41" y="122"/>
                  </a:cubicBezTo>
                  <a:cubicBezTo>
                    <a:pt x="29" y="117"/>
                    <a:pt x="24" y="122"/>
                    <a:pt x="18" y="130"/>
                  </a:cubicBezTo>
                  <a:cubicBezTo>
                    <a:pt x="8" y="126"/>
                    <a:pt x="3" y="118"/>
                    <a:pt x="0" y="109"/>
                  </a:cubicBezTo>
                  <a:cubicBezTo>
                    <a:pt x="1" y="103"/>
                    <a:pt x="2" y="95"/>
                    <a:pt x="7" y="94"/>
                  </a:cubicBezTo>
                  <a:cubicBezTo>
                    <a:pt x="19" y="90"/>
                    <a:pt x="19" y="79"/>
                    <a:pt x="24" y="71"/>
                  </a:cubicBezTo>
                  <a:cubicBezTo>
                    <a:pt x="29" y="65"/>
                    <a:pt x="29" y="64"/>
                    <a:pt x="36" y="68"/>
                  </a:cubicBezTo>
                  <a:cubicBezTo>
                    <a:pt x="32" y="63"/>
                    <a:pt x="33" y="57"/>
                    <a:pt x="33" y="52"/>
                  </a:cubicBezTo>
                  <a:cubicBezTo>
                    <a:pt x="33" y="49"/>
                    <a:pt x="33" y="46"/>
                    <a:pt x="37" y="45"/>
                  </a:cubicBezTo>
                  <a:cubicBezTo>
                    <a:pt x="40" y="44"/>
                    <a:pt x="42" y="46"/>
                    <a:pt x="42" y="47"/>
                  </a:cubicBezTo>
                  <a:cubicBezTo>
                    <a:pt x="35" y="40"/>
                    <a:pt x="37" y="29"/>
                    <a:pt x="36" y="18"/>
                  </a:cubicBezTo>
                  <a:cubicBezTo>
                    <a:pt x="35" y="16"/>
                    <a:pt x="36" y="14"/>
                    <a:pt x="39" y="14"/>
                  </a:cubicBezTo>
                  <a:cubicBezTo>
                    <a:pt x="42" y="18"/>
                    <a:pt x="48" y="20"/>
                    <a:pt x="49" y="25"/>
                  </a:cubicBezTo>
                  <a:cubicBezTo>
                    <a:pt x="48" y="28"/>
                    <a:pt x="47" y="31"/>
                    <a:pt x="48" y="35"/>
                  </a:cubicBezTo>
                  <a:cubicBezTo>
                    <a:pt x="49" y="34"/>
                    <a:pt x="49" y="32"/>
                    <a:pt x="51" y="31"/>
                  </a:cubicBezTo>
                  <a:cubicBezTo>
                    <a:pt x="52" y="31"/>
                    <a:pt x="53" y="32"/>
                    <a:pt x="54" y="33"/>
                  </a:cubicBezTo>
                  <a:cubicBezTo>
                    <a:pt x="55" y="36"/>
                    <a:pt x="54" y="39"/>
                    <a:pt x="55" y="42"/>
                  </a:cubicBezTo>
                  <a:cubicBezTo>
                    <a:pt x="58" y="43"/>
                    <a:pt x="58" y="40"/>
                    <a:pt x="59" y="39"/>
                  </a:cubicBezTo>
                  <a:cubicBezTo>
                    <a:pt x="61" y="38"/>
                    <a:pt x="62" y="37"/>
                    <a:pt x="64" y="37"/>
                  </a:cubicBezTo>
                  <a:cubicBezTo>
                    <a:pt x="73" y="36"/>
                    <a:pt x="78" y="29"/>
                    <a:pt x="75" y="22"/>
                  </a:cubicBezTo>
                  <a:cubicBezTo>
                    <a:pt x="73" y="21"/>
                    <a:pt x="71" y="22"/>
                    <a:pt x="69" y="24"/>
                  </a:cubicBezTo>
                  <a:cubicBezTo>
                    <a:pt x="61" y="29"/>
                    <a:pt x="58" y="27"/>
                    <a:pt x="58" y="17"/>
                  </a:cubicBezTo>
                  <a:cubicBezTo>
                    <a:pt x="58" y="16"/>
                    <a:pt x="58" y="15"/>
                    <a:pt x="58" y="15"/>
                  </a:cubicBezTo>
                  <a:cubicBezTo>
                    <a:pt x="58" y="10"/>
                    <a:pt x="57" y="3"/>
                    <a:pt x="64" y="2"/>
                  </a:cubicBezTo>
                  <a:cubicBezTo>
                    <a:pt x="71" y="0"/>
                    <a:pt x="69" y="8"/>
                    <a:pt x="72" y="11"/>
                  </a:cubicBezTo>
                  <a:cubicBezTo>
                    <a:pt x="78" y="17"/>
                    <a:pt x="81" y="13"/>
                    <a:pt x="84" y="9"/>
                  </a:cubicBezTo>
                  <a:close/>
                </a:path>
              </a:pathLst>
            </a:custGeom>
            <a:solidFill>
              <a:srgbClr val="6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706923-C09B-7A0E-03ED-C1B08B8D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904"/>
              <a:ext cx="92" cy="228"/>
            </a:xfrm>
            <a:custGeom>
              <a:avLst/>
              <a:gdLst>
                <a:gd name="T0" fmla="*/ 14 w 61"/>
                <a:gd name="T1" fmla="*/ 61 h 151"/>
                <a:gd name="T2" fmla="*/ 10 w 61"/>
                <a:gd name="T3" fmla="*/ 36 h 151"/>
                <a:gd name="T4" fmla="*/ 12 w 61"/>
                <a:gd name="T5" fmla="*/ 31 h 151"/>
                <a:gd name="T6" fmla="*/ 16 w 61"/>
                <a:gd name="T7" fmla="*/ 34 h 151"/>
                <a:gd name="T8" fmla="*/ 23 w 61"/>
                <a:gd name="T9" fmla="*/ 40 h 151"/>
                <a:gd name="T10" fmla="*/ 23 w 61"/>
                <a:gd name="T11" fmla="*/ 21 h 151"/>
                <a:gd name="T12" fmla="*/ 21 w 61"/>
                <a:gd name="T13" fmla="*/ 2 h 151"/>
                <a:gd name="T14" fmla="*/ 36 w 61"/>
                <a:gd name="T15" fmla="*/ 14 h 151"/>
                <a:gd name="T16" fmla="*/ 42 w 61"/>
                <a:gd name="T17" fmla="*/ 19 h 151"/>
                <a:gd name="T18" fmla="*/ 45 w 61"/>
                <a:gd name="T19" fmla="*/ 31 h 151"/>
                <a:gd name="T20" fmla="*/ 45 w 61"/>
                <a:gd name="T21" fmla="*/ 53 h 151"/>
                <a:gd name="T22" fmla="*/ 33 w 61"/>
                <a:gd name="T23" fmla="*/ 59 h 151"/>
                <a:gd name="T24" fmla="*/ 21 w 61"/>
                <a:gd name="T25" fmla="*/ 51 h 151"/>
                <a:gd name="T26" fmla="*/ 25 w 61"/>
                <a:gd name="T27" fmla="*/ 61 h 151"/>
                <a:gd name="T28" fmla="*/ 31 w 61"/>
                <a:gd name="T29" fmla="*/ 60 h 151"/>
                <a:gd name="T30" fmla="*/ 46 w 61"/>
                <a:gd name="T31" fmla="*/ 52 h 151"/>
                <a:gd name="T32" fmla="*/ 55 w 61"/>
                <a:gd name="T33" fmla="*/ 57 h 151"/>
                <a:gd name="T34" fmla="*/ 45 w 61"/>
                <a:gd name="T35" fmla="*/ 62 h 151"/>
                <a:gd name="T36" fmla="*/ 44 w 61"/>
                <a:gd name="T37" fmla="*/ 74 h 151"/>
                <a:gd name="T38" fmla="*/ 46 w 61"/>
                <a:gd name="T39" fmla="*/ 77 h 151"/>
                <a:gd name="T40" fmla="*/ 44 w 61"/>
                <a:gd name="T41" fmla="*/ 83 h 151"/>
                <a:gd name="T42" fmla="*/ 56 w 61"/>
                <a:gd name="T43" fmla="*/ 75 h 151"/>
                <a:gd name="T44" fmla="*/ 59 w 61"/>
                <a:gd name="T45" fmla="*/ 88 h 151"/>
                <a:gd name="T46" fmla="*/ 50 w 61"/>
                <a:gd name="T47" fmla="*/ 122 h 151"/>
                <a:gd name="T48" fmla="*/ 48 w 61"/>
                <a:gd name="T49" fmla="*/ 133 h 151"/>
                <a:gd name="T50" fmla="*/ 50 w 61"/>
                <a:gd name="T51" fmla="*/ 138 h 151"/>
                <a:gd name="T52" fmla="*/ 45 w 61"/>
                <a:gd name="T53" fmla="*/ 143 h 151"/>
                <a:gd name="T54" fmla="*/ 49 w 61"/>
                <a:gd name="T55" fmla="*/ 147 h 151"/>
                <a:gd name="T56" fmla="*/ 26 w 61"/>
                <a:gd name="T57" fmla="*/ 146 h 151"/>
                <a:gd name="T58" fmla="*/ 9 w 61"/>
                <a:gd name="T59" fmla="*/ 134 h 151"/>
                <a:gd name="T60" fmla="*/ 8 w 61"/>
                <a:gd name="T61" fmla="*/ 128 h 151"/>
                <a:gd name="T62" fmla="*/ 13 w 61"/>
                <a:gd name="T63" fmla="*/ 127 h 151"/>
                <a:gd name="T64" fmla="*/ 29 w 61"/>
                <a:gd name="T65" fmla="*/ 129 h 151"/>
                <a:gd name="T66" fmla="*/ 16 w 61"/>
                <a:gd name="T67" fmla="*/ 117 h 151"/>
                <a:gd name="T68" fmla="*/ 25 w 61"/>
                <a:gd name="T69" fmla="*/ 114 h 151"/>
                <a:gd name="T70" fmla="*/ 38 w 61"/>
                <a:gd name="T71" fmla="*/ 124 h 151"/>
                <a:gd name="T72" fmla="*/ 20 w 61"/>
                <a:gd name="T73" fmla="*/ 110 h 151"/>
                <a:gd name="T74" fmla="*/ 13 w 61"/>
                <a:gd name="T75" fmla="*/ 109 h 151"/>
                <a:gd name="T76" fmla="*/ 16 w 61"/>
                <a:gd name="T77" fmla="*/ 117 h 151"/>
                <a:gd name="T78" fmla="*/ 8 w 61"/>
                <a:gd name="T79" fmla="*/ 113 h 151"/>
                <a:gd name="T80" fmla="*/ 3 w 61"/>
                <a:gd name="T81" fmla="*/ 107 h 151"/>
                <a:gd name="T82" fmla="*/ 10 w 61"/>
                <a:gd name="T83" fmla="*/ 104 h 151"/>
                <a:gd name="T84" fmla="*/ 13 w 61"/>
                <a:gd name="T85" fmla="*/ 99 h 151"/>
                <a:gd name="T86" fmla="*/ 3 w 61"/>
                <a:gd name="T87" fmla="*/ 74 h 151"/>
                <a:gd name="T88" fmla="*/ 9 w 61"/>
                <a:gd name="T89" fmla="*/ 66 h 151"/>
                <a:gd name="T90" fmla="*/ 9 w 61"/>
                <a:gd name="T91" fmla="*/ 66 h 151"/>
                <a:gd name="T92" fmla="*/ 29 w 61"/>
                <a:gd name="T93" fmla="*/ 79 h 151"/>
                <a:gd name="T94" fmla="*/ 14 w 61"/>
                <a:gd name="T95" fmla="*/ 6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151">
                  <a:moveTo>
                    <a:pt x="14" y="61"/>
                  </a:moveTo>
                  <a:cubicBezTo>
                    <a:pt x="10" y="53"/>
                    <a:pt x="10" y="44"/>
                    <a:pt x="10" y="36"/>
                  </a:cubicBezTo>
                  <a:cubicBezTo>
                    <a:pt x="10" y="34"/>
                    <a:pt x="9" y="31"/>
                    <a:pt x="12" y="31"/>
                  </a:cubicBezTo>
                  <a:cubicBezTo>
                    <a:pt x="14" y="30"/>
                    <a:pt x="14" y="32"/>
                    <a:pt x="16" y="34"/>
                  </a:cubicBezTo>
                  <a:cubicBezTo>
                    <a:pt x="18" y="36"/>
                    <a:pt x="20" y="39"/>
                    <a:pt x="23" y="40"/>
                  </a:cubicBezTo>
                  <a:cubicBezTo>
                    <a:pt x="27" y="33"/>
                    <a:pt x="27" y="28"/>
                    <a:pt x="23" y="21"/>
                  </a:cubicBezTo>
                  <a:cubicBezTo>
                    <a:pt x="19" y="16"/>
                    <a:pt x="16" y="6"/>
                    <a:pt x="21" y="2"/>
                  </a:cubicBezTo>
                  <a:cubicBezTo>
                    <a:pt x="25" y="0"/>
                    <a:pt x="32" y="9"/>
                    <a:pt x="36" y="14"/>
                  </a:cubicBezTo>
                  <a:cubicBezTo>
                    <a:pt x="38" y="16"/>
                    <a:pt x="41" y="16"/>
                    <a:pt x="42" y="19"/>
                  </a:cubicBezTo>
                  <a:cubicBezTo>
                    <a:pt x="41" y="23"/>
                    <a:pt x="38" y="27"/>
                    <a:pt x="45" y="31"/>
                  </a:cubicBezTo>
                  <a:cubicBezTo>
                    <a:pt x="52" y="35"/>
                    <a:pt x="51" y="47"/>
                    <a:pt x="45" y="53"/>
                  </a:cubicBezTo>
                  <a:cubicBezTo>
                    <a:pt x="41" y="56"/>
                    <a:pt x="37" y="57"/>
                    <a:pt x="33" y="59"/>
                  </a:cubicBezTo>
                  <a:cubicBezTo>
                    <a:pt x="26" y="60"/>
                    <a:pt x="26" y="53"/>
                    <a:pt x="21" y="51"/>
                  </a:cubicBezTo>
                  <a:cubicBezTo>
                    <a:pt x="21" y="55"/>
                    <a:pt x="23" y="58"/>
                    <a:pt x="25" y="61"/>
                  </a:cubicBezTo>
                  <a:cubicBezTo>
                    <a:pt x="28" y="67"/>
                    <a:pt x="30" y="63"/>
                    <a:pt x="31" y="60"/>
                  </a:cubicBezTo>
                  <a:cubicBezTo>
                    <a:pt x="36" y="58"/>
                    <a:pt x="42" y="55"/>
                    <a:pt x="46" y="52"/>
                  </a:cubicBezTo>
                  <a:cubicBezTo>
                    <a:pt x="52" y="49"/>
                    <a:pt x="54" y="51"/>
                    <a:pt x="55" y="57"/>
                  </a:cubicBezTo>
                  <a:cubicBezTo>
                    <a:pt x="51" y="58"/>
                    <a:pt x="48" y="60"/>
                    <a:pt x="45" y="62"/>
                  </a:cubicBezTo>
                  <a:cubicBezTo>
                    <a:pt x="38" y="66"/>
                    <a:pt x="38" y="68"/>
                    <a:pt x="44" y="74"/>
                  </a:cubicBezTo>
                  <a:cubicBezTo>
                    <a:pt x="45" y="74"/>
                    <a:pt x="46" y="76"/>
                    <a:pt x="46" y="77"/>
                  </a:cubicBezTo>
                  <a:cubicBezTo>
                    <a:pt x="46" y="79"/>
                    <a:pt x="45" y="81"/>
                    <a:pt x="44" y="83"/>
                  </a:cubicBezTo>
                  <a:cubicBezTo>
                    <a:pt x="48" y="79"/>
                    <a:pt x="50" y="72"/>
                    <a:pt x="56" y="75"/>
                  </a:cubicBezTo>
                  <a:cubicBezTo>
                    <a:pt x="61" y="78"/>
                    <a:pt x="61" y="85"/>
                    <a:pt x="59" y="88"/>
                  </a:cubicBezTo>
                  <a:cubicBezTo>
                    <a:pt x="51" y="99"/>
                    <a:pt x="55" y="111"/>
                    <a:pt x="50" y="122"/>
                  </a:cubicBezTo>
                  <a:cubicBezTo>
                    <a:pt x="48" y="126"/>
                    <a:pt x="48" y="129"/>
                    <a:pt x="48" y="133"/>
                  </a:cubicBezTo>
                  <a:cubicBezTo>
                    <a:pt x="49" y="135"/>
                    <a:pt x="49" y="136"/>
                    <a:pt x="50" y="138"/>
                  </a:cubicBezTo>
                  <a:cubicBezTo>
                    <a:pt x="50" y="141"/>
                    <a:pt x="47" y="142"/>
                    <a:pt x="45" y="143"/>
                  </a:cubicBezTo>
                  <a:cubicBezTo>
                    <a:pt x="48" y="143"/>
                    <a:pt x="51" y="142"/>
                    <a:pt x="49" y="147"/>
                  </a:cubicBezTo>
                  <a:cubicBezTo>
                    <a:pt x="41" y="151"/>
                    <a:pt x="33" y="146"/>
                    <a:pt x="26" y="146"/>
                  </a:cubicBezTo>
                  <a:cubicBezTo>
                    <a:pt x="18" y="144"/>
                    <a:pt x="14" y="139"/>
                    <a:pt x="9" y="134"/>
                  </a:cubicBezTo>
                  <a:cubicBezTo>
                    <a:pt x="7" y="132"/>
                    <a:pt x="6" y="130"/>
                    <a:pt x="8" y="128"/>
                  </a:cubicBezTo>
                  <a:cubicBezTo>
                    <a:pt x="9" y="126"/>
                    <a:pt x="11" y="126"/>
                    <a:pt x="13" y="127"/>
                  </a:cubicBezTo>
                  <a:cubicBezTo>
                    <a:pt x="18" y="128"/>
                    <a:pt x="23" y="130"/>
                    <a:pt x="29" y="129"/>
                  </a:cubicBezTo>
                  <a:cubicBezTo>
                    <a:pt x="27" y="122"/>
                    <a:pt x="20" y="121"/>
                    <a:pt x="16" y="117"/>
                  </a:cubicBezTo>
                  <a:cubicBezTo>
                    <a:pt x="18" y="114"/>
                    <a:pt x="22" y="115"/>
                    <a:pt x="25" y="114"/>
                  </a:cubicBezTo>
                  <a:cubicBezTo>
                    <a:pt x="31" y="115"/>
                    <a:pt x="33" y="121"/>
                    <a:pt x="38" y="124"/>
                  </a:cubicBezTo>
                  <a:cubicBezTo>
                    <a:pt x="35" y="114"/>
                    <a:pt x="28" y="109"/>
                    <a:pt x="20" y="110"/>
                  </a:cubicBezTo>
                  <a:cubicBezTo>
                    <a:pt x="18" y="110"/>
                    <a:pt x="15" y="109"/>
                    <a:pt x="13" y="109"/>
                  </a:cubicBezTo>
                  <a:cubicBezTo>
                    <a:pt x="13" y="112"/>
                    <a:pt x="18" y="113"/>
                    <a:pt x="16" y="117"/>
                  </a:cubicBezTo>
                  <a:cubicBezTo>
                    <a:pt x="13" y="117"/>
                    <a:pt x="10" y="115"/>
                    <a:pt x="8" y="113"/>
                  </a:cubicBezTo>
                  <a:cubicBezTo>
                    <a:pt x="6" y="111"/>
                    <a:pt x="3" y="110"/>
                    <a:pt x="3" y="107"/>
                  </a:cubicBezTo>
                  <a:cubicBezTo>
                    <a:pt x="4" y="103"/>
                    <a:pt x="7" y="104"/>
                    <a:pt x="10" y="104"/>
                  </a:cubicBezTo>
                  <a:cubicBezTo>
                    <a:pt x="13" y="104"/>
                    <a:pt x="12" y="102"/>
                    <a:pt x="13" y="99"/>
                  </a:cubicBezTo>
                  <a:cubicBezTo>
                    <a:pt x="18" y="87"/>
                    <a:pt x="4" y="83"/>
                    <a:pt x="3" y="74"/>
                  </a:cubicBezTo>
                  <a:cubicBezTo>
                    <a:pt x="1" y="69"/>
                    <a:pt x="0" y="64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9" y="68"/>
                    <a:pt x="26" y="74"/>
                    <a:pt x="29" y="79"/>
                  </a:cubicBezTo>
                  <a:cubicBezTo>
                    <a:pt x="26" y="75"/>
                    <a:pt x="18" y="69"/>
                    <a:pt x="14" y="61"/>
                  </a:cubicBezTo>
                  <a:close/>
                </a:path>
              </a:pathLst>
            </a:custGeom>
            <a:solidFill>
              <a:srgbClr val="69B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999BCE2-CB8E-EFDC-662A-5B5DCD80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798"/>
              <a:ext cx="112" cy="237"/>
            </a:xfrm>
            <a:custGeom>
              <a:avLst/>
              <a:gdLst>
                <a:gd name="T0" fmla="*/ 33 w 74"/>
                <a:gd name="T1" fmla="*/ 145 h 158"/>
                <a:gd name="T2" fmla="*/ 24 w 74"/>
                <a:gd name="T3" fmla="*/ 133 h 158"/>
                <a:gd name="T4" fmla="*/ 24 w 74"/>
                <a:gd name="T5" fmla="*/ 117 h 158"/>
                <a:gd name="T6" fmla="*/ 18 w 74"/>
                <a:gd name="T7" fmla="*/ 101 h 158"/>
                <a:gd name="T8" fmla="*/ 14 w 74"/>
                <a:gd name="T9" fmla="*/ 93 h 158"/>
                <a:gd name="T10" fmla="*/ 6 w 74"/>
                <a:gd name="T11" fmla="*/ 78 h 158"/>
                <a:gd name="T12" fmla="*/ 8 w 74"/>
                <a:gd name="T13" fmla="*/ 67 h 158"/>
                <a:gd name="T14" fmla="*/ 11 w 74"/>
                <a:gd name="T15" fmla="*/ 66 h 158"/>
                <a:gd name="T16" fmla="*/ 15 w 74"/>
                <a:gd name="T17" fmla="*/ 61 h 158"/>
                <a:gd name="T18" fmla="*/ 25 w 74"/>
                <a:gd name="T19" fmla="*/ 58 h 158"/>
                <a:gd name="T20" fmla="*/ 32 w 74"/>
                <a:gd name="T21" fmla="*/ 66 h 158"/>
                <a:gd name="T22" fmla="*/ 34 w 74"/>
                <a:gd name="T23" fmla="*/ 73 h 158"/>
                <a:gd name="T24" fmla="*/ 27 w 74"/>
                <a:gd name="T25" fmla="*/ 71 h 158"/>
                <a:gd name="T26" fmla="*/ 25 w 74"/>
                <a:gd name="T27" fmla="*/ 70 h 158"/>
                <a:gd name="T28" fmla="*/ 27 w 74"/>
                <a:gd name="T29" fmla="*/ 80 h 158"/>
                <a:gd name="T30" fmla="*/ 19 w 74"/>
                <a:gd name="T31" fmla="*/ 82 h 158"/>
                <a:gd name="T32" fmla="*/ 29 w 74"/>
                <a:gd name="T33" fmla="*/ 94 h 158"/>
                <a:gd name="T34" fmla="*/ 34 w 74"/>
                <a:gd name="T35" fmla="*/ 77 h 158"/>
                <a:gd name="T36" fmla="*/ 27 w 74"/>
                <a:gd name="T37" fmla="*/ 57 h 158"/>
                <a:gd name="T38" fmla="*/ 10 w 74"/>
                <a:gd name="T39" fmla="*/ 50 h 158"/>
                <a:gd name="T40" fmla="*/ 5 w 74"/>
                <a:gd name="T41" fmla="*/ 45 h 158"/>
                <a:gd name="T42" fmla="*/ 3 w 74"/>
                <a:gd name="T43" fmla="*/ 41 h 158"/>
                <a:gd name="T44" fmla="*/ 3 w 74"/>
                <a:gd name="T45" fmla="*/ 33 h 158"/>
                <a:gd name="T46" fmla="*/ 10 w 74"/>
                <a:gd name="T47" fmla="*/ 36 h 158"/>
                <a:gd name="T48" fmla="*/ 21 w 74"/>
                <a:gd name="T49" fmla="*/ 45 h 158"/>
                <a:gd name="T50" fmla="*/ 14 w 74"/>
                <a:gd name="T51" fmla="*/ 35 h 158"/>
                <a:gd name="T52" fmla="*/ 12 w 74"/>
                <a:gd name="T53" fmla="*/ 26 h 158"/>
                <a:gd name="T54" fmla="*/ 20 w 74"/>
                <a:gd name="T55" fmla="*/ 26 h 158"/>
                <a:gd name="T56" fmla="*/ 13 w 74"/>
                <a:gd name="T57" fmla="*/ 15 h 158"/>
                <a:gd name="T58" fmla="*/ 7 w 74"/>
                <a:gd name="T59" fmla="*/ 8 h 158"/>
                <a:gd name="T60" fmla="*/ 13 w 74"/>
                <a:gd name="T61" fmla="*/ 2 h 158"/>
                <a:gd name="T62" fmla="*/ 13 w 74"/>
                <a:gd name="T63" fmla="*/ 2 h 158"/>
                <a:gd name="T64" fmla="*/ 24 w 74"/>
                <a:gd name="T65" fmla="*/ 14 h 158"/>
                <a:gd name="T66" fmla="*/ 38 w 74"/>
                <a:gd name="T67" fmla="*/ 21 h 158"/>
                <a:gd name="T68" fmla="*/ 41 w 74"/>
                <a:gd name="T69" fmla="*/ 51 h 158"/>
                <a:gd name="T70" fmla="*/ 46 w 74"/>
                <a:gd name="T71" fmla="*/ 64 h 158"/>
                <a:gd name="T72" fmla="*/ 54 w 74"/>
                <a:gd name="T73" fmla="*/ 64 h 158"/>
                <a:gd name="T74" fmla="*/ 68 w 74"/>
                <a:gd name="T75" fmla="*/ 52 h 158"/>
                <a:gd name="T76" fmla="*/ 70 w 74"/>
                <a:gd name="T77" fmla="*/ 69 h 158"/>
                <a:gd name="T78" fmla="*/ 63 w 74"/>
                <a:gd name="T79" fmla="*/ 89 h 158"/>
                <a:gd name="T80" fmla="*/ 53 w 74"/>
                <a:gd name="T81" fmla="*/ 102 h 158"/>
                <a:gd name="T82" fmla="*/ 61 w 74"/>
                <a:gd name="T83" fmla="*/ 98 h 158"/>
                <a:gd name="T84" fmla="*/ 65 w 74"/>
                <a:gd name="T85" fmla="*/ 95 h 158"/>
                <a:gd name="T86" fmla="*/ 69 w 74"/>
                <a:gd name="T87" fmla="*/ 96 h 158"/>
                <a:gd name="T88" fmla="*/ 68 w 74"/>
                <a:gd name="T89" fmla="*/ 106 h 158"/>
                <a:gd name="T90" fmla="*/ 57 w 74"/>
                <a:gd name="T91" fmla="*/ 131 h 158"/>
                <a:gd name="T92" fmla="*/ 53 w 74"/>
                <a:gd name="T93" fmla="*/ 128 h 158"/>
                <a:gd name="T94" fmla="*/ 50 w 74"/>
                <a:gd name="T95" fmla="*/ 122 h 158"/>
                <a:gd name="T96" fmla="*/ 45 w 74"/>
                <a:gd name="T97" fmla="*/ 128 h 158"/>
                <a:gd name="T98" fmla="*/ 45 w 74"/>
                <a:gd name="T99" fmla="*/ 135 h 158"/>
                <a:gd name="T100" fmla="*/ 47 w 74"/>
                <a:gd name="T101" fmla="*/ 144 h 158"/>
                <a:gd name="T102" fmla="*/ 53 w 74"/>
                <a:gd name="T103" fmla="*/ 140 h 158"/>
                <a:gd name="T104" fmla="*/ 63 w 74"/>
                <a:gd name="T105" fmla="*/ 139 h 158"/>
                <a:gd name="T106" fmla="*/ 49 w 74"/>
                <a:gd name="T107" fmla="*/ 156 h 158"/>
                <a:gd name="T108" fmla="*/ 46 w 74"/>
                <a:gd name="T109" fmla="*/ 158 h 158"/>
                <a:gd name="T110" fmla="*/ 38 w 74"/>
                <a:gd name="T111" fmla="*/ 153 h 158"/>
                <a:gd name="T112" fmla="*/ 36 w 74"/>
                <a:gd name="T113" fmla="*/ 151 h 158"/>
                <a:gd name="T114" fmla="*/ 33 w 74"/>
                <a:gd name="T115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158">
                  <a:moveTo>
                    <a:pt x="33" y="145"/>
                  </a:moveTo>
                  <a:cubicBezTo>
                    <a:pt x="32" y="140"/>
                    <a:pt x="22" y="141"/>
                    <a:pt x="24" y="133"/>
                  </a:cubicBezTo>
                  <a:cubicBezTo>
                    <a:pt x="31" y="128"/>
                    <a:pt x="29" y="122"/>
                    <a:pt x="24" y="117"/>
                  </a:cubicBezTo>
                  <a:cubicBezTo>
                    <a:pt x="20" y="112"/>
                    <a:pt x="16" y="108"/>
                    <a:pt x="18" y="101"/>
                  </a:cubicBezTo>
                  <a:cubicBezTo>
                    <a:pt x="19" y="98"/>
                    <a:pt x="15" y="96"/>
                    <a:pt x="14" y="93"/>
                  </a:cubicBezTo>
                  <a:cubicBezTo>
                    <a:pt x="12" y="88"/>
                    <a:pt x="8" y="83"/>
                    <a:pt x="6" y="78"/>
                  </a:cubicBezTo>
                  <a:cubicBezTo>
                    <a:pt x="5" y="74"/>
                    <a:pt x="3" y="70"/>
                    <a:pt x="8" y="67"/>
                  </a:cubicBezTo>
                  <a:cubicBezTo>
                    <a:pt x="9" y="66"/>
                    <a:pt x="10" y="66"/>
                    <a:pt x="11" y="66"/>
                  </a:cubicBezTo>
                  <a:cubicBezTo>
                    <a:pt x="15" y="67"/>
                    <a:pt x="14" y="63"/>
                    <a:pt x="15" y="61"/>
                  </a:cubicBezTo>
                  <a:cubicBezTo>
                    <a:pt x="16" y="55"/>
                    <a:pt x="20" y="54"/>
                    <a:pt x="25" y="58"/>
                  </a:cubicBezTo>
                  <a:cubicBezTo>
                    <a:pt x="28" y="60"/>
                    <a:pt x="30" y="63"/>
                    <a:pt x="32" y="66"/>
                  </a:cubicBezTo>
                  <a:cubicBezTo>
                    <a:pt x="34" y="68"/>
                    <a:pt x="36" y="71"/>
                    <a:pt x="34" y="73"/>
                  </a:cubicBezTo>
                  <a:cubicBezTo>
                    <a:pt x="31" y="76"/>
                    <a:pt x="29" y="73"/>
                    <a:pt x="27" y="71"/>
                  </a:cubicBezTo>
                  <a:cubicBezTo>
                    <a:pt x="27" y="71"/>
                    <a:pt x="26" y="70"/>
                    <a:pt x="25" y="70"/>
                  </a:cubicBezTo>
                  <a:cubicBezTo>
                    <a:pt x="24" y="74"/>
                    <a:pt x="29" y="77"/>
                    <a:pt x="27" y="80"/>
                  </a:cubicBezTo>
                  <a:cubicBezTo>
                    <a:pt x="25" y="83"/>
                    <a:pt x="22" y="81"/>
                    <a:pt x="19" y="82"/>
                  </a:cubicBezTo>
                  <a:cubicBezTo>
                    <a:pt x="20" y="88"/>
                    <a:pt x="24" y="91"/>
                    <a:pt x="29" y="94"/>
                  </a:cubicBezTo>
                  <a:cubicBezTo>
                    <a:pt x="31" y="88"/>
                    <a:pt x="32" y="82"/>
                    <a:pt x="34" y="77"/>
                  </a:cubicBezTo>
                  <a:cubicBezTo>
                    <a:pt x="38" y="67"/>
                    <a:pt x="36" y="62"/>
                    <a:pt x="27" y="57"/>
                  </a:cubicBezTo>
                  <a:cubicBezTo>
                    <a:pt x="21" y="55"/>
                    <a:pt x="15" y="53"/>
                    <a:pt x="10" y="50"/>
                  </a:cubicBezTo>
                  <a:cubicBezTo>
                    <a:pt x="8" y="48"/>
                    <a:pt x="7" y="47"/>
                    <a:pt x="5" y="45"/>
                  </a:cubicBezTo>
                  <a:cubicBezTo>
                    <a:pt x="4" y="43"/>
                    <a:pt x="4" y="42"/>
                    <a:pt x="3" y="41"/>
                  </a:cubicBezTo>
                  <a:cubicBezTo>
                    <a:pt x="1" y="38"/>
                    <a:pt x="0" y="35"/>
                    <a:pt x="3" y="33"/>
                  </a:cubicBezTo>
                  <a:cubicBezTo>
                    <a:pt x="6" y="31"/>
                    <a:pt x="8" y="34"/>
                    <a:pt x="10" y="36"/>
                  </a:cubicBezTo>
                  <a:cubicBezTo>
                    <a:pt x="13" y="40"/>
                    <a:pt x="15" y="44"/>
                    <a:pt x="21" y="45"/>
                  </a:cubicBezTo>
                  <a:cubicBezTo>
                    <a:pt x="20" y="40"/>
                    <a:pt x="16" y="38"/>
                    <a:pt x="14" y="35"/>
                  </a:cubicBezTo>
                  <a:cubicBezTo>
                    <a:pt x="11" y="33"/>
                    <a:pt x="10" y="30"/>
                    <a:pt x="12" y="26"/>
                  </a:cubicBezTo>
                  <a:cubicBezTo>
                    <a:pt x="14" y="22"/>
                    <a:pt x="17" y="27"/>
                    <a:pt x="20" y="26"/>
                  </a:cubicBezTo>
                  <a:cubicBezTo>
                    <a:pt x="20" y="21"/>
                    <a:pt x="18" y="17"/>
                    <a:pt x="13" y="15"/>
                  </a:cubicBezTo>
                  <a:cubicBezTo>
                    <a:pt x="9" y="13"/>
                    <a:pt x="8" y="11"/>
                    <a:pt x="7" y="8"/>
                  </a:cubicBezTo>
                  <a:cubicBezTo>
                    <a:pt x="5" y="2"/>
                    <a:pt x="7" y="0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5"/>
                    <a:pt x="22" y="8"/>
                    <a:pt x="24" y="14"/>
                  </a:cubicBezTo>
                  <a:cubicBezTo>
                    <a:pt x="30" y="13"/>
                    <a:pt x="37" y="12"/>
                    <a:pt x="38" y="21"/>
                  </a:cubicBezTo>
                  <a:cubicBezTo>
                    <a:pt x="42" y="31"/>
                    <a:pt x="46" y="40"/>
                    <a:pt x="41" y="51"/>
                  </a:cubicBezTo>
                  <a:cubicBezTo>
                    <a:pt x="38" y="56"/>
                    <a:pt x="45" y="59"/>
                    <a:pt x="46" y="64"/>
                  </a:cubicBezTo>
                  <a:cubicBezTo>
                    <a:pt x="48" y="69"/>
                    <a:pt x="50" y="70"/>
                    <a:pt x="54" y="64"/>
                  </a:cubicBezTo>
                  <a:cubicBezTo>
                    <a:pt x="58" y="59"/>
                    <a:pt x="63" y="50"/>
                    <a:pt x="68" y="52"/>
                  </a:cubicBezTo>
                  <a:cubicBezTo>
                    <a:pt x="74" y="54"/>
                    <a:pt x="70" y="63"/>
                    <a:pt x="70" y="69"/>
                  </a:cubicBezTo>
                  <a:cubicBezTo>
                    <a:pt x="71" y="77"/>
                    <a:pt x="66" y="83"/>
                    <a:pt x="63" y="89"/>
                  </a:cubicBezTo>
                  <a:cubicBezTo>
                    <a:pt x="59" y="93"/>
                    <a:pt x="56" y="97"/>
                    <a:pt x="53" y="102"/>
                  </a:cubicBezTo>
                  <a:cubicBezTo>
                    <a:pt x="55" y="100"/>
                    <a:pt x="58" y="101"/>
                    <a:pt x="61" y="98"/>
                  </a:cubicBezTo>
                  <a:cubicBezTo>
                    <a:pt x="62" y="97"/>
                    <a:pt x="63" y="96"/>
                    <a:pt x="65" y="95"/>
                  </a:cubicBezTo>
                  <a:cubicBezTo>
                    <a:pt x="67" y="94"/>
                    <a:pt x="69" y="93"/>
                    <a:pt x="69" y="96"/>
                  </a:cubicBezTo>
                  <a:cubicBezTo>
                    <a:pt x="70" y="99"/>
                    <a:pt x="70" y="103"/>
                    <a:pt x="68" y="106"/>
                  </a:cubicBezTo>
                  <a:cubicBezTo>
                    <a:pt x="62" y="114"/>
                    <a:pt x="58" y="122"/>
                    <a:pt x="57" y="131"/>
                  </a:cubicBezTo>
                  <a:cubicBezTo>
                    <a:pt x="52" y="133"/>
                    <a:pt x="53" y="130"/>
                    <a:pt x="53" y="128"/>
                  </a:cubicBezTo>
                  <a:cubicBezTo>
                    <a:pt x="53" y="125"/>
                    <a:pt x="53" y="122"/>
                    <a:pt x="50" y="122"/>
                  </a:cubicBezTo>
                  <a:cubicBezTo>
                    <a:pt x="46" y="122"/>
                    <a:pt x="46" y="125"/>
                    <a:pt x="45" y="128"/>
                  </a:cubicBezTo>
                  <a:cubicBezTo>
                    <a:pt x="45" y="130"/>
                    <a:pt x="45" y="133"/>
                    <a:pt x="45" y="135"/>
                  </a:cubicBezTo>
                  <a:cubicBezTo>
                    <a:pt x="46" y="138"/>
                    <a:pt x="44" y="142"/>
                    <a:pt x="47" y="144"/>
                  </a:cubicBezTo>
                  <a:cubicBezTo>
                    <a:pt x="50" y="145"/>
                    <a:pt x="51" y="141"/>
                    <a:pt x="53" y="140"/>
                  </a:cubicBezTo>
                  <a:cubicBezTo>
                    <a:pt x="57" y="137"/>
                    <a:pt x="59" y="136"/>
                    <a:pt x="63" y="139"/>
                  </a:cubicBezTo>
                  <a:cubicBezTo>
                    <a:pt x="59" y="146"/>
                    <a:pt x="55" y="152"/>
                    <a:pt x="49" y="156"/>
                  </a:cubicBezTo>
                  <a:cubicBezTo>
                    <a:pt x="48" y="157"/>
                    <a:pt x="47" y="158"/>
                    <a:pt x="46" y="158"/>
                  </a:cubicBezTo>
                  <a:cubicBezTo>
                    <a:pt x="42" y="158"/>
                    <a:pt x="40" y="155"/>
                    <a:pt x="38" y="153"/>
                  </a:cubicBezTo>
                  <a:cubicBezTo>
                    <a:pt x="37" y="152"/>
                    <a:pt x="36" y="151"/>
                    <a:pt x="36" y="151"/>
                  </a:cubicBezTo>
                  <a:cubicBezTo>
                    <a:pt x="33" y="150"/>
                    <a:pt x="32" y="148"/>
                    <a:pt x="33" y="145"/>
                  </a:cubicBezTo>
                  <a:close/>
                </a:path>
              </a:pathLst>
            </a:custGeom>
            <a:solidFill>
              <a:srgbClr val="5AA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83BA455-2E04-9AC2-4519-F8F75D9F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210"/>
              <a:ext cx="160" cy="96"/>
            </a:xfrm>
            <a:custGeom>
              <a:avLst/>
              <a:gdLst>
                <a:gd name="T0" fmla="*/ 107 w 107"/>
                <a:gd name="T1" fmla="*/ 22 h 64"/>
                <a:gd name="T2" fmla="*/ 105 w 107"/>
                <a:gd name="T3" fmla="*/ 25 h 64"/>
                <a:gd name="T4" fmla="*/ 48 w 107"/>
                <a:gd name="T5" fmla="*/ 21 h 64"/>
                <a:gd name="T6" fmla="*/ 46 w 107"/>
                <a:gd name="T7" fmla="*/ 20 h 64"/>
                <a:gd name="T8" fmla="*/ 43 w 107"/>
                <a:gd name="T9" fmla="*/ 21 h 64"/>
                <a:gd name="T10" fmla="*/ 54 w 107"/>
                <a:gd name="T11" fmla="*/ 30 h 64"/>
                <a:gd name="T12" fmla="*/ 67 w 107"/>
                <a:gd name="T13" fmla="*/ 43 h 64"/>
                <a:gd name="T14" fmla="*/ 69 w 107"/>
                <a:gd name="T15" fmla="*/ 50 h 64"/>
                <a:gd name="T16" fmla="*/ 62 w 107"/>
                <a:gd name="T17" fmla="*/ 52 h 64"/>
                <a:gd name="T18" fmla="*/ 50 w 107"/>
                <a:gd name="T19" fmla="*/ 49 h 64"/>
                <a:gd name="T20" fmla="*/ 55 w 107"/>
                <a:gd name="T21" fmla="*/ 54 h 64"/>
                <a:gd name="T22" fmla="*/ 53 w 107"/>
                <a:gd name="T23" fmla="*/ 61 h 64"/>
                <a:gd name="T24" fmla="*/ 12 w 107"/>
                <a:gd name="T25" fmla="*/ 43 h 64"/>
                <a:gd name="T26" fmla="*/ 1 w 107"/>
                <a:gd name="T27" fmla="*/ 35 h 64"/>
                <a:gd name="T28" fmla="*/ 9 w 107"/>
                <a:gd name="T29" fmla="*/ 23 h 64"/>
                <a:gd name="T30" fmla="*/ 26 w 107"/>
                <a:gd name="T31" fmla="*/ 31 h 64"/>
                <a:gd name="T32" fmla="*/ 22 w 107"/>
                <a:gd name="T33" fmla="*/ 26 h 64"/>
                <a:gd name="T34" fmla="*/ 30 w 107"/>
                <a:gd name="T35" fmla="*/ 23 h 64"/>
                <a:gd name="T36" fmla="*/ 31 w 107"/>
                <a:gd name="T37" fmla="*/ 21 h 64"/>
                <a:gd name="T38" fmla="*/ 30 w 107"/>
                <a:gd name="T39" fmla="*/ 18 h 64"/>
                <a:gd name="T40" fmla="*/ 46 w 107"/>
                <a:gd name="T41" fmla="*/ 0 h 64"/>
                <a:gd name="T42" fmla="*/ 60 w 107"/>
                <a:gd name="T43" fmla="*/ 15 h 64"/>
                <a:gd name="T44" fmla="*/ 66 w 107"/>
                <a:gd name="T45" fmla="*/ 20 h 64"/>
                <a:gd name="T46" fmla="*/ 83 w 107"/>
                <a:gd name="T47" fmla="*/ 19 h 64"/>
                <a:gd name="T48" fmla="*/ 67 w 107"/>
                <a:gd name="T49" fmla="*/ 16 h 64"/>
                <a:gd name="T50" fmla="*/ 69 w 107"/>
                <a:gd name="T51" fmla="*/ 11 h 64"/>
                <a:gd name="T52" fmla="*/ 78 w 107"/>
                <a:gd name="T53" fmla="*/ 7 h 64"/>
                <a:gd name="T54" fmla="*/ 92 w 107"/>
                <a:gd name="T55" fmla="*/ 10 h 64"/>
                <a:gd name="T56" fmla="*/ 102 w 107"/>
                <a:gd name="T57" fmla="*/ 16 h 64"/>
                <a:gd name="T58" fmla="*/ 107 w 107"/>
                <a:gd name="T59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" h="64">
                  <a:moveTo>
                    <a:pt x="107" y="22"/>
                  </a:moveTo>
                  <a:cubicBezTo>
                    <a:pt x="106" y="23"/>
                    <a:pt x="106" y="25"/>
                    <a:pt x="105" y="25"/>
                  </a:cubicBezTo>
                  <a:cubicBezTo>
                    <a:pt x="86" y="26"/>
                    <a:pt x="66" y="37"/>
                    <a:pt x="48" y="21"/>
                  </a:cubicBezTo>
                  <a:cubicBezTo>
                    <a:pt x="48" y="21"/>
                    <a:pt x="47" y="20"/>
                    <a:pt x="46" y="20"/>
                  </a:cubicBezTo>
                  <a:cubicBezTo>
                    <a:pt x="45" y="20"/>
                    <a:pt x="45" y="20"/>
                    <a:pt x="43" y="21"/>
                  </a:cubicBezTo>
                  <a:cubicBezTo>
                    <a:pt x="45" y="26"/>
                    <a:pt x="51" y="26"/>
                    <a:pt x="54" y="30"/>
                  </a:cubicBezTo>
                  <a:cubicBezTo>
                    <a:pt x="58" y="35"/>
                    <a:pt x="63" y="39"/>
                    <a:pt x="67" y="43"/>
                  </a:cubicBezTo>
                  <a:cubicBezTo>
                    <a:pt x="69" y="45"/>
                    <a:pt x="71" y="47"/>
                    <a:pt x="69" y="50"/>
                  </a:cubicBezTo>
                  <a:cubicBezTo>
                    <a:pt x="68" y="53"/>
                    <a:pt x="65" y="52"/>
                    <a:pt x="62" y="52"/>
                  </a:cubicBezTo>
                  <a:cubicBezTo>
                    <a:pt x="59" y="51"/>
                    <a:pt x="55" y="50"/>
                    <a:pt x="50" y="49"/>
                  </a:cubicBezTo>
                  <a:cubicBezTo>
                    <a:pt x="53" y="51"/>
                    <a:pt x="54" y="53"/>
                    <a:pt x="55" y="54"/>
                  </a:cubicBezTo>
                  <a:cubicBezTo>
                    <a:pt x="59" y="58"/>
                    <a:pt x="58" y="60"/>
                    <a:pt x="53" y="61"/>
                  </a:cubicBezTo>
                  <a:cubicBezTo>
                    <a:pt x="38" y="64"/>
                    <a:pt x="21" y="56"/>
                    <a:pt x="12" y="43"/>
                  </a:cubicBezTo>
                  <a:cubicBezTo>
                    <a:pt x="9" y="39"/>
                    <a:pt x="9" y="31"/>
                    <a:pt x="1" y="35"/>
                  </a:cubicBezTo>
                  <a:cubicBezTo>
                    <a:pt x="0" y="29"/>
                    <a:pt x="4" y="26"/>
                    <a:pt x="9" y="23"/>
                  </a:cubicBezTo>
                  <a:cubicBezTo>
                    <a:pt x="13" y="29"/>
                    <a:pt x="19" y="33"/>
                    <a:pt x="26" y="31"/>
                  </a:cubicBezTo>
                  <a:cubicBezTo>
                    <a:pt x="26" y="29"/>
                    <a:pt x="22" y="29"/>
                    <a:pt x="22" y="26"/>
                  </a:cubicBezTo>
                  <a:cubicBezTo>
                    <a:pt x="24" y="23"/>
                    <a:pt x="27" y="24"/>
                    <a:pt x="30" y="23"/>
                  </a:cubicBezTo>
                  <a:cubicBezTo>
                    <a:pt x="32" y="23"/>
                    <a:pt x="33" y="22"/>
                    <a:pt x="31" y="21"/>
                  </a:cubicBezTo>
                  <a:cubicBezTo>
                    <a:pt x="30" y="20"/>
                    <a:pt x="30" y="19"/>
                    <a:pt x="30" y="18"/>
                  </a:cubicBezTo>
                  <a:cubicBezTo>
                    <a:pt x="38" y="15"/>
                    <a:pt x="41" y="7"/>
                    <a:pt x="46" y="0"/>
                  </a:cubicBezTo>
                  <a:cubicBezTo>
                    <a:pt x="54" y="2"/>
                    <a:pt x="57" y="8"/>
                    <a:pt x="60" y="15"/>
                  </a:cubicBezTo>
                  <a:cubicBezTo>
                    <a:pt x="59" y="20"/>
                    <a:pt x="63" y="20"/>
                    <a:pt x="66" y="20"/>
                  </a:cubicBezTo>
                  <a:cubicBezTo>
                    <a:pt x="71" y="19"/>
                    <a:pt x="77" y="20"/>
                    <a:pt x="83" y="19"/>
                  </a:cubicBezTo>
                  <a:cubicBezTo>
                    <a:pt x="77" y="17"/>
                    <a:pt x="72" y="20"/>
                    <a:pt x="67" y="16"/>
                  </a:cubicBezTo>
                  <a:cubicBezTo>
                    <a:pt x="66" y="14"/>
                    <a:pt x="67" y="13"/>
                    <a:pt x="69" y="11"/>
                  </a:cubicBezTo>
                  <a:cubicBezTo>
                    <a:pt x="72" y="9"/>
                    <a:pt x="75" y="8"/>
                    <a:pt x="78" y="7"/>
                  </a:cubicBezTo>
                  <a:cubicBezTo>
                    <a:pt x="84" y="5"/>
                    <a:pt x="88" y="4"/>
                    <a:pt x="92" y="10"/>
                  </a:cubicBezTo>
                  <a:cubicBezTo>
                    <a:pt x="95" y="13"/>
                    <a:pt x="99" y="14"/>
                    <a:pt x="102" y="16"/>
                  </a:cubicBezTo>
                  <a:cubicBezTo>
                    <a:pt x="105" y="17"/>
                    <a:pt x="107" y="19"/>
                    <a:pt x="107" y="22"/>
                  </a:cubicBezTo>
                  <a:close/>
                </a:path>
              </a:pathLst>
            </a:custGeom>
            <a:solidFill>
              <a:srgbClr val="69B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D5CCAF4-CAB9-4662-2BA6-CD7D5C311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090"/>
              <a:ext cx="155" cy="204"/>
            </a:xfrm>
            <a:custGeom>
              <a:avLst/>
              <a:gdLst>
                <a:gd name="T0" fmla="*/ 56 w 103"/>
                <a:gd name="T1" fmla="*/ 104 h 136"/>
                <a:gd name="T2" fmla="*/ 47 w 103"/>
                <a:gd name="T3" fmla="*/ 115 h 136"/>
                <a:gd name="T4" fmla="*/ 41 w 103"/>
                <a:gd name="T5" fmla="*/ 130 h 136"/>
                <a:gd name="T6" fmla="*/ 35 w 103"/>
                <a:gd name="T7" fmla="*/ 128 h 136"/>
                <a:gd name="T8" fmla="*/ 37 w 103"/>
                <a:gd name="T9" fmla="*/ 115 h 136"/>
                <a:gd name="T10" fmla="*/ 36 w 103"/>
                <a:gd name="T11" fmla="*/ 112 h 136"/>
                <a:gd name="T12" fmla="*/ 33 w 103"/>
                <a:gd name="T13" fmla="*/ 114 h 136"/>
                <a:gd name="T14" fmla="*/ 23 w 103"/>
                <a:gd name="T15" fmla="*/ 118 h 136"/>
                <a:gd name="T16" fmla="*/ 15 w 103"/>
                <a:gd name="T17" fmla="*/ 117 h 136"/>
                <a:gd name="T18" fmla="*/ 15 w 103"/>
                <a:gd name="T19" fmla="*/ 117 h 136"/>
                <a:gd name="T20" fmla="*/ 10 w 103"/>
                <a:gd name="T21" fmla="*/ 120 h 136"/>
                <a:gd name="T22" fmla="*/ 3 w 103"/>
                <a:gd name="T23" fmla="*/ 121 h 136"/>
                <a:gd name="T24" fmla="*/ 7 w 103"/>
                <a:gd name="T25" fmla="*/ 113 h 136"/>
                <a:gd name="T26" fmla="*/ 9 w 103"/>
                <a:gd name="T27" fmla="*/ 111 h 136"/>
                <a:gd name="T28" fmla="*/ 13 w 103"/>
                <a:gd name="T29" fmla="*/ 107 h 136"/>
                <a:gd name="T30" fmla="*/ 43 w 103"/>
                <a:gd name="T31" fmla="*/ 99 h 136"/>
                <a:gd name="T32" fmla="*/ 46 w 103"/>
                <a:gd name="T33" fmla="*/ 96 h 136"/>
                <a:gd name="T34" fmla="*/ 49 w 103"/>
                <a:gd name="T35" fmla="*/ 91 h 136"/>
                <a:gd name="T36" fmla="*/ 48 w 103"/>
                <a:gd name="T37" fmla="*/ 88 h 136"/>
                <a:gd name="T38" fmla="*/ 44 w 103"/>
                <a:gd name="T39" fmla="*/ 88 h 136"/>
                <a:gd name="T40" fmla="*/ 36 w 103"/>
                <a:gd name="T41" fmla="*/ 94 h 136"/>
                <a:gd name="T42" fmla="*/ 18 w 103"/>
                <a:gd name="T43" fmla="*/ 102 h 136"/>
                <a:gd name="T44" fmla="*/ 14 w 103"/>
                <a:gd name="T45" fmla="*/ 97 h 136"/>
                <a:gd name="T46" fmla="*/ 23 w 103"/>
                <a:gd name="T47" fmla="*/ 88 h 136"/>
                <a:gd name="T48" fmla="*/ 47 w 103"/>
                <a:gd name="T49" fmla="*/ 70 h 136"/>
                <a:gd name="T50" fmla="*/ 75 w 103"/>
                <a:gd name="T51" fmla="*/ 39 h 136"/>
                <a:gd name="T52" fmla="*/ 84 w 103"/>
                <a:gd name="T53" fmla="*/ 26 h 136"/>
                <a:gd name="T54" fmla="*/ 83 w 103"/>
                <a:gd name="T55" fmla="*/ 15 h 136"/>
                <a:gd name="T56" fmla="*/ 83 w 103"/>
                <a:gd name="T57" fmla="*/ 8 h 136"/>
                <a:gd name="T58" fmla="*/ 89 w 103"/>
                <a:gd name="T59" fmla="*/ 2 h 136"/>
                <a:gd name="T60" fmla="*/ 96 w 103"/>
                <a:gd name="T61" fmla="*/ 1 h 136"/>
                <a:gd name="T62" fmla="*/ 72 w 103"/>
                <a:gd name="T63" fmla="*/ 55 h 136"/>
                <a:gd name="T64" fmla="*/ 52 w 103"/>
                <a:gd name="T65" fmla="*/ 75 h 136"/>
                <a:gd name="T66" fmla="*/ 63 w 103"/>
                <a:gd name="T67" fmla="*/ 70 h 136"/>
                <a:gd name="T68" fmla="*/ 67 w 103"/>
                <a:gd name="T69" fmla="*/ 68 h 136"/>
                <a:gd name="T70" fmla="*/ 67 w 103"/>
                <a:gd name="T71" fmla="*/ 73 h 136"/>
                <a:gd name="T72" fmla="*/ 57 w 103"/>
                <a:gd name="T73" fmla="*/ 85 h 136"/>
                <a:gd name="T74" fmla="*/ 71 w 103"/>
                <a:gd name="T75" fmla="*/ 77 h 136"/>
                <a:gd name="T76" fmla="*/ 69 w 103"/>
                <a:gd name="T77" fmla="*/ 87 h 136"/>
                <a:gd name="T78" fmla="*/ 74 w 103"/>
                <a:gd name="T79" fmla="*/ 100 h 136"/>
                <a:gd name="T80" fmla="*/ 77 w 103"/>
                <a:gd name="T81" fmla="*/ 100 h 136"/>
                <a:gd name="T82" fmla="*/ 83 w 103"/>
                <a:gd name="T83" fmla="*/ 102 h 136"/>
                <a:gd name="T84" fmla="*/ 78 w 103"/>
                <a:gd name="T85" fmla="*/ 106 h 136"/>
                <a:gd name="T86" fmla="*/ 68 w 103"/>
                <a:gd name="T87" fmla="*/ 106 h 136"/>
                <a:gd name="T88" fmla="*/ 56 w 103"/>
                <a:gd name="T89" fmla="*/ 10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136">
                  <a:moveTo>
                    <a:pt x="56" y="104"/>
                  </a:moveTo>
                  <a:cubicBezTo>
                    <a:pt x="54" y="109"/>
                    <a:pt x="48" y="109"/>
                    <a:pt x="47" y="115"/>
                  </a:cubicBezTo>
                  <a:cubicBezTo>
                    <a:pt x="44" y="119"/>
                    <a:pt x="43" y="125"/>
                    <a:pt x="41" y="130"/>
                  </a:cubicBezTo>
                  <a:cubicBezTo>
                    <a:pt x="37" y="136"/>
                    <a:pt x="35" y="132"/>
                    <a:pt x="35" y="128"/>
                  </a:cubicBezTo>
                  <a:cubicBezTo>
                    <a:pt x="36" y="124"/>
                    <a:pt x="35" y="119"/>
                    <a:pt x="37" y="115"/>
                  </a:cubicBezTo>
                  <a:cubicBezTo>
                    <a:pt x="38" y="114"/>
                    <a:pt x="38" y="112"/>
                    <a:pt x="36" y="112"/>
                  </a:cubicBezTo>
                  <a:cubicBezTo>
                    <a:pt x="34" y="111"/>
                    <a:pt x="33" y="112"/>
                    <a:pt x="33" y="114"/>
                  </a:cubicBezTo>
                  <a:cubicBezTo>
                    <a:pt x="33" y="123"/>
                    <a:pt x="30" y="123"/>
                    <a:pt x="23" y="118"/>
                  </a:cubicBezTo>
                  <a:cubicBezTo>
                    <a:pt x="21" y="116"/>
                    <a:pt x="18" y="115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3" y="118"/>
                    <a:pt x="12" y="119"/>
                    <a:pt x="10" y="120"/>
                  </a:cubicBezTo>
                  <a:cubicBezTo>
                    <a:pt x="8" y="120"/>
                    <a:pt x="5" y="124"/>
                    <a:pt x="3" y="121"/>
                  </a:cubicBezTo>
                  <a:cubicBezTo>
                    <a:pt x="0" y="117"/>
                    <a:pt x="5" y="115"/>
                    <a:pt x="7" y="113"/>
                  </a:cubicBezTo>
                  <a:cubicBezTo>
                    <a:pt x="7" y="113"/>
                    <a:pt x="8" y="112"/>
                    <a:pt x="9" y="111"/>
                  </a:cubicBezTo>
                  <a:cubicBezTo>
                    <a:pt x="10" y="110"/>
                    <a:pt x="11" y="107"/>
                    <a:pt x="13" y="107"/>
                  </a:cubicBezTo>
                  <a:cubicBezTo>
                    <a:pt x="24" y="108"/>
                    <a:pt x="34" y="103"/>
                    <a:pt x="43" y="99"/>
                  </a:cubicBezTo>
                  <a:cubicBezTo>
                    <a:pt x="44" y="98"/>
                    <a:pt x="45" y="97"/>
                    <a:pt x="46" y="96"/>
                  </a:cubicBezTo>
                  <a:cubicBezTo>
                    <a:pt x="47" y="95"/>
                    <a:pt x="48" y="93"/>
                    <a:pt x="49" y="91"/>
                  </a:cubicBezTo>
                  <a:cubicBezTo>
                    <a:pt x="49" y="90"/>
                    <a:pt x="49" y="88"/>
                    <a:pt x="48" y="88"/>
                  </a:cubicBezTo>
                  <a:cubicBezTo>
                    <a:pt x="47" y="86"/>
                    <a:pt x="45" y="87"/>
                    <a:pt x="44" y="88"/>
                  </a:cubicBezTo>
                  <a:cubicBezTo>
                    <a:pt x="41" y="90"/>
                    <a:pt x="39" y="92"/>
                    <a:pt x="36" y="94"/>
                  </a:cubicBezTo>
                  <a:cubicBezTo>
                    <a:pt x="31" y="97"/>
                    <a:pt x="25" y="101"/>
                    <a:pt x="18" y="102"/>
                  </a:cubicBezTo>
                  <a:cubicBezTo>
                    <a:pt x="15" y="101"/>
                    <a:pt x="14" y="100"/>
                    <a:pt x="14" y="97"/>
                  </a:cubicBezTo>
                  <a:cubicBezTo>
                    <a:pt x="15" y="92"/>
                    <a:pt x="19" y="90"/>
                    <a:pt x="23" y="88"/>
                  </a:cubicBezTo>
                  <a:cubicBezTo>
                    <a:pt x="31" y="82"/>
                    <a:pt x="39" y="76"/>
                    <a:pt x="47" y="70"/>
                  </a:cubicBezTo>
                  <a:cubicBezTo>
                    <a:pt x="58" y="62"/>
                    <a:pt x="67" y="50"/>
                    <a:pt x="75" y="39"/>
                  </a:cubicBezTo>
                  <a:cubicBezTo>
                    <a:pt x="78" y="35"/>
                    <a:pt x="81" y="31"/>
                    <a:pt x="84" y="26"/>
                  </a:cubicBezTo>
                  <a:cubicBezTo>
                    <a:pt x="86" y="22"/>
                    <a:pt x="89" y="19"/>
                    <a:pt x="83" y="15"/>
                  </a:cubicBezTo>
                  <a:cubicBezTo>
                    <a:pt x="80" y="14"/>
                    <a:pt x="81" y="10"/>
                    <a:pt x="83" y="8"/>
                  </a:cubicBezTo>
                  <a:cubicBezTo>
                    <a:pt x="85" y="6"/>
                    <a:pt x="87" y="4"/>
                    <a:pt x="89" y="2"/>
                  </a:cubicBezTo>
                  <a:cubicBezTo>
                    <a:pt x="91" y="1"/>
                    <a:pt x="93" y="0"/>
                    <a:pt x="96" y="1"/>
                  </a:cubicBezTo>
                  <a:cubicBezTo>
                    <a:pt x="103" y="26"/>
                    <a:pt x="83" y="39"/>
                    <a:pt x="72" y="55"/>
                  </a:cubicBezTo>
                  <a:cubicBezTo>
                    <a:pt x="66" y="62"/>
                    <a:pt x="58" y="68"/>
                    <a:pt x="52" y="75"/>
                  </a:cubicBezTo>
                  <a:cubicBezTo>
                    <a:pt x="57" y="75"/>
                    <a:pt x="60" y="73"/>
                    <a:pt x="63" y="70"/>
                  </a:cubicBezTo>
                  <a:cubicBezTo>
                    <a:pt x="64" y="68"/>
                    <a:pt x="65" y="66"/>
                    <a:pt x="67" y="68"/>
                  </a:cubicBezTo>
                  <a:cubicBezTo>
                    <a:pt x="69" y="69"/>
                    <a:pt x="68" y="72"/>
                    <a:pt x="67" y="73"/>
                  </a:cubicBezTo>
                  <a:cubicBezTo>
                    <a:pt x="64" y="77"/>
                    <a:pt x="61" y="80"/>
                    <a:pt x="57" y="85"/>
                  </a:cubicBezTo>
                  <a:cubicBezTo>
                    <a:pt x="65" y="86"/>
                    <a:pt x="64" y="76"/>
                    <a:pt x="71" y="77"/>
                  </a:cubicBezTo>
                  <a:cubicBezTo>
                    <a:pt x="74" y="81"/>
                    <a:pt x="71" y="84"/>
                    <a:pt x="69" y="87"/>
                  </a:cubicBezTo>
                  <a:cubicBezTo>
                    <a:pt x="61" y="97"/>
                    <a:pt x="61" y="97"/>
                    <a:pt x="74" y="100"/>
                  </a:cubicBezTo>
                  <a:cubicBezTo>
                    <a:pt x="75" y="100"/>
                    <a:pt x="76" y="100"/>
                    <a:pt x="77" y="100"/>
                  </a:cubicBezTo>
                  <a:cubicBezTo>
                    <a:pt x="79" y="101"/>
                    <a:pt x="83" y="98"/>
                    <a:pt x="83" y="102"/>
                  </a:cubicBezTo>
                  <a:cubicBezTo>
                    <a:pt x="84" y="105"/>
                    <a:pt x="81" y="105"/>
                    <a:pt x="78" y="106"/>
                  </a:cubicBezTo>
                  <a:cubicBezTo>
                    <a:pt x="75" y="106"/>
                    <a:pt x="72" y="106"/>
                    <a:pt x="68" y="106"/>
                  </a:cubicBezTo>
                  <a:cubicBezTo>
                    <a:pt x="64" y="109"/>
                    <a:pt x="59" y="107"/>
                    <a:pt x="56" y="104"/>
                  </a:cubicBezTo>
                  <a:close/>
                </a:path>
              </a:pathLst>
            </a:custGeom>
            <a:solidFill>
              <a:srgbClr val="249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A659B7F-2FF0-4D7D-A9E7-5BB7A397F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786"/>
              <a:ext cx="107" cy="146"/>
            </a:xfrm>
            <a:custGeom>
              <a:avLst/>
              <a:gdLst>
                <a:gd name="T0" fmla="*/ 19 w 71"/>
                <a:gd name="T1" fmla="*/ 97 h 97"/>
                <a:gd name="T2" fmla="*/ 14 w 71"/>
                <a:gd name="T3" fmla="*/ 93 h 97"/>
                <a:gd name="T4" fmla="*/ 11 w 71"/>
                <a:gd name="T5" fmla="*/ 84 h 97"/>
                <a:gd name="T6" fmla="*/ 3 w 71"/>
                <a:gd name="T7" fmla="*/ 44 h 97"/>
                <a:gd name="T8" fmla="*/ 5 w 71"/>
                <a:gd name="T9" fmla="*/ 40 h 97"/>
                <a:gd name="T10" fmla="*/ 11 w 71"/>
                <a:gd name="T11" fmla="*/ 43 h 97"/>
                <a:gd name="T12" fmla="*/ 21 w 71"/>
                <a:gd name="T13" fmla="*/ 59 h 97"/>
                <a:gd name="T14" fmla="*/ 24 w 71"/>
                <a:gd name="T15" fmla="*/ 47 h 97"/>
                <a:gd name="T16" fmla="*/ 24 w 71"/>
                <a:gd name="T17" fmla="*/ 17 h 97"/>
                <a:gd name="T18" fmla="*/ 31 w 71"/>
                <a:gd name="T19" fmla="*/ 10 h 97"/>
                <a:gd name="T20" fmla="*/ 36 w 71"/>
                <a:gd name="T21" fmla="*/ 18 h 97"/>
                <a:gd name="T22" fmla="*/ 48 w 71"/>
                <a:gd name="T23" fmla="*/ 15 h 97"/>
                <a:gd name="T24" fmla="*/ 52 w 71"/>
                <a:gd name="T25" fmla="*/ 12 h 97"/>
                <a:gd name="T26" fmla="*/ 58 w 71"/>
                <a:gd name="T27" fmla="*/ 6 h 97"/>
                <a:gd name="T28" fmla="*/ 66 w 71"/>
                <a:gd name="T29" fmla="*/ 2 h 97"/>
                <a:gd name="T30" fmla="*/ 71 w 71"/>
                <a:gd name="T31" fmla="*/ 6 h 97"/>
                <a:gd name="T32" fmla="*/ 68 w 71"/>
                <a:gd name="T33" fmla="*/ 14 h 97"/>
                <a:gd name="T34" fmla="*/ 68 w 71"/>
                <a:gd name="T35" fmla="*/ 14 h 97"/>
                <a:gd name="T36" fmla="*/ 63 w 71"/>
                <a:gd name="T37" fmla="*/ 17 h 97"/>
                <a:gd name="T38" fmla="*/ 59 w 71"/>
                <a:gd name="T39" fmla="*/ 28 h 97"/>
                <a:gd name="T40" fmla="*/ 48 w 71"/>
                <a:gd name="T41" fmla="*/ 31 h 97"/>
                <a:gd name="T42" fmla="*/ 37 w 71"/>
                <a:gd name="T43" fmla="*/ 49 h 97"/>
                <a:gd name="T44" fmla="*/ 22 w 71"/>
                <a:gd name="T45" fmla="*/ 74 h 97"/>
                <a:gd name="T46" fmla="*/ 19 w 71"/>
                <a:gd name="T4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97">
                  <a:moveTo>
                    <a:pt x="19" y="97"/>
                  </a:moveTo>
                  <a:cubicBezTo>
                    <a:pt x="16" y="97"/>
                    <a:pt x="14" y="97"/>
                    <a:pt x="14" y="93"/>
                  </a:cubicBezTo>
                  <a:cubicBezTo>
                    <a:pt x="18" y="89"/>
                    <a:pt x="14" y="86"/>
                    <a:pt x="11" y="84"/>
                  </a:cubicBezTo>
                  <a:cubicBezTo>
                    <a:pt x="0" y="73"/>
                    <a:pt x="2" y="58"/>
                    <a:pt x="3" y="44"/>
                  </a:cubicBezTo>
                  <a:cubicBezTo>
                    <a:pt x="3" y="42"/>
                    <a:pt x="3" y="40"/>
                    <a:pt x="5" y="40"/>
                  </a:cubicBezTo>
                  <a:cubicBezTo>
                    <a:pt x="8" y="39"/>
                    <a:pt x="10" y="41"/>
                    <a:pt x="11" y="43"/>
                  </a:cubicBezTo>
                  <a:cubicBezTo>
                    <a:pt x="14" y="48"/>
                    <a:pt x="19" y="53"/>
                    <a:pt x="21" y="59"/>
                  </a:cubicBezTo>
                  <a:cubicBezTo>
                    <a:pt x="27" y="56"/>
                    <a:pt x="26" y="52"/>
                    <a:pt x="24" y="47"/>
                  </a:cubicBezTo>
                  <a:cubicBezTo>
                    <a:pt x="19" y="37"/>
                    <a:pt x="17" y="27"/>
                    <a:pt x="24" y="17"/>
                  </a:cubicBezTo>
                  <a:cubicBezTo>
                    <a:pt x="26" y="14"/>
                    <a:pt x="27" y="10"/>
                    <a:pt x="31" y="10"/>
                  </a:cubicBezTo>
                  <a:cubicBezTo>
                    <a:pt x="37" y="10"/>
                    <a:pt x="33" y="16"/>
                    <a:pt x="36" y="18"/>
                  </a:cubicBezTo>
                  <a:cubicBezTo>
                    <a:pt x="40" y="16"/>
                    <a:pt x="40" y="1"/>
                    <a:pt x="48" y="15"/>
                  </a:cubicBezTo>
                  <a:cubicBezTo>
                    <a:pt x="49" y="16"/>
                    <a:pt x="51" y="13"/>
                    <a:pt x="52" y="12"/>
                  </a:cubicBezTo>
                  <a:cubicBezTo>
                    <a:pt x="53" y="9"/>
                    <a:pt x="55" y="8"/>
                    <a:pt x="58" y="6"/>
                  </a:cubicBezTo>
                  <a:cubicBezTo>
                    <a:pt x="60" y="4"/>
                    <a:pt x="63" y="3"/>
                    <a:pt x="66" y="2"/>
                  </a:cubicBezTo>
                  <a:cubicBezTo>
                    <a:pt x="70" y="0"/>
                    <a:pt x="71" y="3"/>
                    <a:pt x="71" y="6"/>
                  </a:cubicBezTo>
                  <a:cubicBezTo>
                    <a:pt x="70" y="9"/>
                    <a:pt x="69" y="11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7" y="15"/>
                    <a:pt x="66" y="16"/>
                    <a:pt x="63" y="17"/>
                  </a:cubicBezTo>
                  <a:cubicBezTo>
                    <a:pt x="56" y="18"/>
                    <a:pt x="55" y="22"/>
                    <a:pt x="59" y="28"/>
                  </a:cubicBezTo>
                  <a:cubicBezTo>
                    <a:pt x="56" y="34"/>
                    <a:pt x="52" y="34"/>
                    <a:pt x="48" y="31"/>
                  </a:cubicBezTo>
                  <a:cubicBezTo>
                    <a:pt x="50" y="39"/>
                    <a:pt x="43" y="44"/>
                    <a:pt x="37" y="49"/>
                  </a:cubicBezTo>
                  <a:cubicBezTo>
                    <a:pt x="29" y="56"/>
                    <a:pt x="25" y="64"/>
                    <a:pt x="22" y="74"/>
                  </a:cubicBezTo>
                  <a:cubicBezTo>
                    <a:pt x="20" y="82"/>
                    <a:pt x="22" y="90"/>
                    <a:pt x="19" y="97"/>
                  </a:cubicBezTo>
                  <a:close/>
                </a:path>
              </a:pathLst>
            </a:custGeom>
            <a:solidFill>
              <a:srgbClr val="81B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D2C9E1D8-1092-F3A9-2242-0C042DC3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2129"/>
              <a:ext cx="93" cy="114"/>
            </a:xfrm>
            <a:custGeom>
              <a:avLst/>
              <a:gdLst>
                <a:gd name="T0" fmla="*/ 39 w 62"/>
                <a:gd name="T1" fmla="*/ 76 h 76"/>
                <a:gd name="T2" fmla="*/ 35 w 62"/>
                <a:gd name="T3" fmla="*/ 72 h 76"/>
                <a:gd name="T4" fmla="*/ 11 w 62"/>
                <a:gd name="T5" fmla="*/ 36 h 76"/>
                <a:gd name="T6" fmla="*/ 2 w 62"/>
                <a:gd name="T7" fmla="*/ 12 h 76"/>
                <a:gd name="T8" fmla="*/ 19 w 62"/>
                <a:gd name="T9" fmla="*/ 5 h 76"/>
                <a:gd name="T10" fmla="*/ 21 w 62"/>
                <a:gd name="T11" fmla="*/ 9 h 76"/>
                <a:gd name="T12" fmla="*/ 38 w 62"/>
                <a:gd name="T13" fmla="*/ 29 h 76"/>
                <a:gd name="T14" fmla="*/ 39 w 62"/>
                <a:gd name="T15" fmla="*/ 30 h 76"/>
                <a:gd name="T16" fmla="*/ 49 w 62"/>
                <a:gd name="T17" fmla="*/ 42 h 76"/>
                <a:gd name="T18" fmla="*/ 39 w 62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6">
                  <a:moveTo>
                    <a:pt x="39" y="76"/>
                  </a:moveTo>
                  <a:cubicBezTo>
                    <a:pt x="37" y="75"/>
                    <a:pt x="36" y="73"/>
                    <a:pt x="35" y="72"/>
                  </a:cubicBezTo>
                  <a:cubicBezTo>
                    <a:pt x="24" y="61"/>
                    <a:pt x="19" y="48"/>
                    <a:pt x="11" y="36"/>
                  </a:cubicBezTo>
                  <a:cubicBezTo>
                    <a:pt x="8" y="28"/>
                    <a:pt x="0" y="22"/>
                    <a:pt x="2" y="12"/>
                  </a:cubicBezTo>
                  <a:cubicBezTo>
                    <a:pt x="6" y="6"/>
                    <a:pt x="10" y="0"/>
                    <a:pt x="19" y="5"/>
                  </a:cubicBezTo>
                  <a:cubicBezTo>
                    <a:pt x="20" y="6"/>
                    <a:pt x="21" y="7"/>
                    <a:pt x="21" y="9"/>
                  </a:cubicBezTo>
                  <a:cubicBezTo>
                    <a:pt x="26" y="15"/>
                    <a:pt x="32" y="22"/>
                    <a:pt x="38" y="29"/>
                  </a:cubicBezTo>
                  <a:cubicBezTo>
                    <a:pt x="38" y="29"/>
                    <a:pt x="38" y="30"/>
                    <a:pt x="39" y="30"/>
                  </a:cubicBezTo>
                  <a:cubicBezTo>
                    <a:pt x="44" y="32"/>
                    <a:pt x="48" y="36"/>
                    <a:pt x="49" y="42"/>
                  </a:cubicBezTo>
                  <a:cubicBezTo>
                    <a:pt x="62" y="61"/>
                    <a:pt x="61" y="62"/>
                    <a:pt x="39" y="76"/>
                  </a:cubicBezTo>
                  <a:close/>
                </a:path>
              </a:pathLst>
            </a:custGeom>
            <a:solidFill>
              <a:srgbClr val="C32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AB4590A-30B1-5EAC-0B63-0BBEC726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120"/>
              <a:ext cx="92" cy="102"/>
            </a:xfrm>
            <a:custGeom>
              <a:avLst/>
              <a:gdLst>
                <a:gd name="T0" fmla="*/ 22 w 61"/>
                <a:gd name="T1" fmla="*/ 68 h 68"/>
                <a:gd name="T2" fmla="*/ 1 w 61"/>
                <a:gd name="T3" fmla="*/ 45 h 68"/>
                <a:gd name="T4" fmla="*/ 13 w 61"/>
                <a:gd name="T5" fmla="*/ 30 h 68"/>
                <a:gd name="T6" fmla="*/ 25 w 61"/>
                <a:gd name="T7" fmla="*/ 19 h 68"/>
                <a:gd name="T8" fmla="*/ 31 w 61"/>
                <a:gd name="T9" fmla="*/ 13 h 68"/>
                <a:gd name="T10" fmla="*/ 35 w 61"/>
                <a:gd name="T11" fmla="*/ 9 h 68"/>
                <a:gd name="T12" fmla="*/ 44 w 61"/>
                <a:gd name="T13" fmla="*/ 1 h 68"/>
                <a:gd name="T14" fmla="*/ 53 w 61"/>
                <a:gd name="T15" fmla="*/ 3 h 68"/>
                <a:gd name="T16" fmla="*/ 56 w 61"/>
                <a:gd name="T17" fmla="*/ 5 h 68"/>
                <a:gd name="T18" fmla="*/ 58 w 61"/>
                <a:gd name="T19" fmla="*/ 16 h 68"/>
                <a:gd name="T20" fmla="*/ 56 w 61"/>
                <a:gd name="T21" fmla="*/ 20 h 68"/>
                <a:gd name="T22" fmla="*/ 28 w 61"/>
                <a:gd name="T23" fmla="*/ 63 h 68"/>
                <a:gd name="T24" fmla="*/ 22 w 61"/>
                <a:gd name="T2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8">
                  <a:moveTo>
                    <a:pt x="22" y="68"/>
                  </a:moveTo>
                  <a:cubicBezTo>
                    <a:pt x="10" y="68"/>
                    <a:pt x="0" y="57"/>
                    <a:pt x="1" y="45"/>
                  </a:cubicBezTo>
                  <a:cubicBezTo>
                    <a:pt x="3" y="38"/>
                    <a:pt x="10" y="35"/>
                    <a:pt x="13" y="30"/>
                  </a:cubicBezTo>
                  <a:cubicBezTo>
                    <a:pt x="17" y="27"/>
                    <a:pt x="21" y="23"/>
                    <a:pt x="25" y="19"/>
                  </a:cubicBezTo>
                  <a:cubicBezTo>
                    <a:pt x="27" y="17"/>
                    <a:pt x="29" y="15"/>
                    <a:pt x="31" y="13"/>
                  </a:cubicBezTo>
                  <a:cubicBezTo>
                    <a:pt x="32" y="12"/>
                    <a:pt x="34" y="10"/>
                    <a:pt x="35" y="9"/>
                  </a:cubicBezTo>
                  <a:cubicBezTo>
                    <a:pt x="38" y="6"/>
                    <a:pt x="40" y="3"/>
                    <a:pt x="44" y="1"/>
                  </a:cubicBezTo>
                  <a:cubicBezTo>
                    <a:pt x="47" y="0"/>
                    <a:pt x="50" y="1"/>
                    <a:pt x="53" y="3"/>
                  </a:cubicBezTo>
                  <a:cubicBezTo>
                    <a:pt x="54" y="3"/>
                    <a:pt x="55" y="4"/>
                    <a:pt x="56" y="5"/>
                  </a:cubicBezTo>
                  <a:cubicBezTo>
                    <a:pt x="59" y="9"/>
                    <a:pt x="61" y="12"/>
                    <a:pt x="58" y="16"/>
                  </a:cubicBezTo>
                  <a:cubicBezTo>
                    <a:pt x="58" y="17"/>
                    <a:pt x="57" y="19"/>
                    <a:pt x="56" y="20"/>
                  </a:cubicBezTo>
                  <a:cubicBezTo>
                    <a:pt x="47" y="34"/>
                    <a:pt x="37" y="48"/>
                    <a:pt x="28" y="63"/>
                  </a:cubicBezTo>
                  <a:cubicBezTo>
                    <a:pt x="26" y="65"/>
                    <a:pt x="25" y="67"/>
                    <a:pt x="22" y="68"/>
                  </a:cubicBezTo>
                  <a:close/>
                </a:path>
              </a:pathLst>
            </a:custGeom>
            <a:solidFill>
              <a:srgbClr val="C4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621EAE5-02B8-ACE2-04D6-2C46BE7C3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225"/>
              <a:ext cx="135" cy="59"/>
            </a:xfrm>
            <a:custGeom>
              <a:avLst/>
              <a:gdLst>
                <a:gd name="T0" fmla="*/ 88 w 90"/>
                <a:gd name="T1" fmla="*/ 19 h 39"/>
                <a:gd name="T2" fmla="*/ 53 w 90"/>
                <a:gd name="T3" fmla="*/ 27 h 39"/>
                <a:gd name="T4" fmla="*/ 15 w 90"/>
                <a:gd name="T5" fmla="*/ 34 h 39"/>
                <a:gd name="T6" fmla="*/ 15 w 90"/>
                <a:gd name="T7" fmla="*/ 25 h 39"/>
                <a:gd name="T8" fmla="*/ 1 w 90"/>
                <a:gd name="T9" fmla="*/ 20 h 39"/>
                <a:gd name="T10" fmla="*/ 5 w 90"/>
                <a:gd name="T11" fmla="*/ 14 h 39"/>
                <a:gd name="T12" fmla="*/ 34 w 90"/>
                <a:gd name="T13" fmla="*/ 0 h 39"/>
                <a:gd name="T14" fmla="*/ 28 w 90"/>
                <a:gd name="T15" fmla="*/ 6 h 39"/>
                <a:gd name="T16" fmla="*/ 34 w 90"/>
                <a:gd name="T17" fmla="*/ 13 h 39"/>
                <a:gd name="T18" fmla="*/ 21 w 90"/>
                <a:gd name="T19" fmla="*/ 19 h 39"/>
                <a:gd name="T20" fmla="*/ 41 w 90"/>
                <a:gd name="T21" fmla="*/ 15 h 39"/>
                <a:gd name="T22" fmla="*/ 37 w 90"/>
                <a:gd name="T23" fmla="*/ 5 h 39"/>
                <a:gd name="T24" fmla="*/ 46 w 90"/>
                <a:gd name="T25" fmla="*/ 5 h 39"/>
                <a:gd name="T26" fmla="*/ 48 w 90"/>
                <a:gd name="T27" fmla="*/ 9 h 39"/>
                <a:gd name="T28" fmla="*/ 63 w 90"/>
                <a:gd name="T29" fmla="*/ 5 h 39"/>
                <a:gd name="T30" fmla="*/ 83 w 90"/>
                <a:gd name="T31" fmla="*/ 12 h 39"/>
                <a:gd name="T32" fmla="*/ 88 w 90"/>
                <a:gd name="T3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9">
                  <a:moveTo>
                    <a:pt x="88" y="19"/>
                  </a:moveTo>
                  <a:cubicBezTo>
                    <a:pt x="74" y="10"/>
                    <a:pt x="63" y="16"/>
                    <a:pt x="53" y="27"/>
                  </a:cubicBezTo>
                  <a:cubicBezTo>
                    <a:pt x="42" y="39"/>
                    <a:pt x="28" y="36"/>
                    <a:pt x="15" y="34"/>
                  </a:cubicBezTo>
                  <a:cubicBezTo>
                    <a:pt x="6" y="33"/>
                    <a:pt x="14" y="28"/>
                    <a:pt x="15" y="25"/>
                  </a:cubicBezTo>
                  <a:cubicBezTo>
                    <a:pt x="11" y="22"/>
                    <a:pt x="4" y="26"/>
                    <a:pt x="1" y="20"/>
                  </a:cubicBezTo>
                  <a:cubicBezTo>
                    <a:pt x="0" y="16"/>
                    <a:pt x="3" y="16"/>
                    <a:pt x="5" y="14"/>
                  </a:cubicBezTo>
                  <a:cubicBezTo>
                    <a:pt x="13" y="6"/>
                    <a:pt x="23" y="1"/>
                    <a:pt x="34" y="0"/>
                  </a:cubicBezTo>
                  <a:cubicBezTo>
                    <a:pt x="37" y="6"/>
                    <a:pt x="37" y="6"/>
                    <a:pt x="28" y="6"/>
                  </a:cubicBezTo>
                  <a:cubicBezTo>
                    <a:pt x="32" y="7"/>
                    <a:pt x="36" y="9"/>
                    <a:pt x="34" y="13"/>
                  </a:cubicBezTo>
                  <a:cubicBezTo>
                    <a:pt x="32" y="18"/>
                    <a:pt x="28" y="20"/>
                    <a:pt x="21" y="19"/>
                  </a:cubicBezTo>
                  <a:cubicBezTo>
                    <a:pt x="29" y="22"/>
                    <a:pt x="34" y="14"/>
                    <a:pt x="41" y="15"/>
                  </a:cubicBezTo>
                  <a:cubicBezTo>
                    <a:pt x="35" y="13"/>
                    <a:pt x="35" y="9"/>
                    <a:pt x="37" y="5"/>
                  </a:cubicBezTo>
                  <a:cubicBezTo>
                    <a:pt x="39" y="1"/>
                    <a:pt x="43" y="1"/>
                    <a:pt x="46" y="5"/>
                  </a:cubicBezTo>
                  <a:cubicBezTo>
                    <a:pt x="45" y="7"/>
                    <a:pt x="44" y="9"/>
                    <a:pt x="48" y="9"/>
                  </a:cubicBezTo>
                  <a:cubicBezTo>
                    <a:pt x="53" y="10"/>
                    <a:pt x="59" y="10"/>
                    <a:pt x="63" y="5"/>
                  </a:cubicBezTo>
                  <a:cubicBezTo>
                    <a:pt x="70" y="8"/>
                    <a:pt x="77" y="9"/>
                    <a:pt x="83" y="12"/>
                  </a:cubicBezTo>
                  <a:cubicBezTo>
                    <a:pt x="86" y="13"/>
                    <a:pt x="90" y="14"/>
                    <a:pt x="88" y="19"/>
                  </a:cubicBezTo>
                  <a:close/>
                </a:path>
              </a:pathLst>
            </a:custGeom>
            <a:solidFill>
              <a:srgbClr val="7D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F5073590-730A-69F9-87DE-0DE9E7ECA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48"/>
              <a:ext cx="81" cy="89"/>
            </a:xfrm>
            <a:custGeom>
              <a:avLst/>
              <a:gdLst>
                <a:gd name="T0" fmla="*/ 0 w 54"/>
                <a:gd name="T1" fmla="*/ 49 h 59"/>
                <a:gd name="T2" fmla="*/ 33 w 54"/>
                <a:gd name="T3" fmla="*/ 0 h 59"/>
                <a:gd name="T4" fmla="*/ 34 w 54"/>
                <a:gd name="T5" fmla="*/ 0 h 59"/>
                <a:gd name="T6" fmla="*/ 52 w 54"/>
                <a:gd name="T7" fmla="*/ 12 h 59"/>
                <a:gd name="T8" fmla="*/ 53 w 54"/>
                <a:gd name="T9" fmla="*/ 19 h 59"/>
                <a:gd name="T10" fmla="*/ 34 w 54"/>
                <a:gd name="T11" fmla="*/ 27 h 59"/>
                <a:gd name="T12" fmla="*/ 26 w 54"/>
                <a:gd name="T13" fmla="*/ 23 h 59"/>
                <a:gd name="T14" fmla="*/ 31 w 54"/>
                <a:gd name="T15" fmla="*/ 35 h 59"/>
                <a:gd name="T16" fmla="*/ 36 w 54"/>
                <a:gd name="T17" fmla="*/ 48 h 59"/>
                <a:gd name="T18" fmla="*/ 35 w 54"/>
                <a:gd name="T19" fmla="*/ 51 h 59"/>
                <a:gd name="T20" fmla="*/ 4 w 54"/>
                <a:gd name="T21" fmla="*/ 51 h 59"/>
                <a:gd name="T22" fmla="*/ 0 w 54"/>
                <a:gd name="T23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59">
                  <a:moveTo>
                    <a:pt x="0" y="49"/>
                  </a:moveTo>
                  <a:cubicBezTo>
                    <a:pt x="10" y="32"/>
                    <a:pt x="21" y="15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9" y="5"/>
                    <a:pt x="43" y="11"/>
                    <a:pt x="52" y="12"/>
                  </a:cubicBezTo>
                  <a:cubicBezTo>
                    <a:pt x="53" y="14"/>
                    <a:pt x="54" y="16"/>
                    <a:pt x="53" y="19"/>
                  </a:cubicBezTo>
                  <a:cubicBezTo>
                    <a:pt x="46" y="21"/>
                    <a:pt x="40" y="24"/>
                    <a:pt x="34" y="27"/>
                  </a:cubicBezTo>
                  <a:cubicBezTo>
                    <a:pt x="30" y="27"/>
                    <a:pt x="28" y="24"/>
                    <a:pt x="26" y="23"/>
                  </a:cubicBezTo>
                  <a:cubicBezTo>
                    <a:pt x="26" y="28"/>
                    <a:pt x="29" y="31"/>
                    <a:pt x="31" y="35"/>
                  </a:cubicBezTo>
                  <a:cubicBezTo>
                    <a:pt x="32" y="40"/>
                    <a:pt x="36" y="44"/>
                    <a:pt x="36" y="48"/>
                  </a:cubicBezTo>
                  <a:cubicBezTo>
                    <a:pt x="36" y="49"/>
                    <a:pt x="35" y="50"/>
                    <a:pt x="35" y="51"/>
                  </a:cubicBezTo>
                  <a:cubicBezTo>
                    <a:pt x="25" y="59"/>
                    <a:pt x="14" y="54"/>
                    <a:pt x="4" y="51"/>
                  </a:cubicBezTo>
                  <a:cubicBezTo>
                    <a:pt x="3" y="50"/>
                    <a:pt x="1" y="50"/>
                    <a:pt x="0" y="49"/>
                  </a:cubicBezTo>
                  <a:close/>
                </a:path>
              </a:pathLst>
            </a:custGeom>
            <a:solidFill>
              <a:srgbClr val="7DB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A61C605A-6C7A-0D98-0315-F34540F3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1786"/>
              <a:ext cx="155" cy="102"/>
            </a:xfrm>
            <a:custGeom>
              <a:avLst/>
              <a:gdLst>
                <a:gd name="T0" fmla="*/ 88 w 103"/>
                <a:gd name="T1" fmla="*/ 0 h 68"/>
                <a:gd name="T2" fmla="*/ 94 w 103"/>
                <a:gd name="T3" fmla="*/ 20 h 68"/>
                <a:gd name="T4" fmla="*/ 103 w 103"/>
                <a:gd name="T5" fmla="*/ 47 h 68"/>
                <a:gd name="T6" fmla="*/ 96 w 103"/>
                <a:gd name="T7" fmla="*/ 51 h 68"/>
                <a:gd name="T8" fmla="*/ 62 w 103"/>
                <a:gd name="T9" fmla="*/ 51 h 68"/>
                <a:gd name="T10" fmla="*/ 35 w 103"/>
                <a:gd name="T11" fmla="*/ 66 h 68"/>
                <a:gd name="T12" fmla="*/ 33 w 103"/>
                <a:gd name="T13" fmla="*/ 68 h 68"/>
                <a:gd name="T14" fmla="*/ 0 w 103"/>
                <a:gd name="T15" fmla="*/ 41 h 68"/>
                <a:gd name="T16" fmla="*/ 8 w 103"/>
                <a:gd name="T17" fmla="*/ 29 h 68"/>
                <a:gd name="T18" fmla="*/ 24 w 103"/>
                <a:gd name="T19" fmla="*/ 47 h 68"/>
                <a:gd name="T20" fmla="*/ 27 w 103"/>
                <a:gd name="T21" fmla="*/ 48 h 68"/>
                <a:gd name="T22" fmla="*/ 82 w 103"/>
                <a:gd name="T23" fmla="*/ 46 h 68"/>
                <a:gd name="T24" fmla="*/ 92 w 103"/>
                <a:gd name="T25" fmla="*/ 47 h 68"/>
                <a:gd name="T26" fmla="*/ 96 w 103"/>
                <a:gd name="T27" fmla="*/ 41 h 68"/>
                <a:gd name="T28" fmla="*/ 90 w 103"/>
                <a:gd name="T29" fmla="*/ 16 h 68"/>
                <a:gd name="T30" fmla="*/ 87 w 103"/>
                <a:gd name="T31" fmla="*/ 7 h 68"/>
                <a:gd name="T32" fmla="*/ 88 w 103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68">
                  <a:moveTo>
                    <a:pt x="88" y="0"/>
                  </a:moveTo>
                  <a:cubicBezTo>
                    <a:pt x="91" y="6"/>
                    <a:pt x="95" y="12"/>
                    <a:pt x="94" y="20"/>
                  </a:cubicBezTo>
                  <a:cubicBezTo>
                    <a:pt x="97" y="29"/>
                    <a:pt x="100" y="38"/>
                    <a:pt x="103" y="47"/>
                  </a:cubicBezTo>
                  <a:cubicBezTo>
                    <a:pt x="102" y="51"/>
                    <a:pt x="99" y="51"/>
                    <a:pt x="96" y="51"/>
                  </a:cubicBezTo>
                  <a:cubicBezTo>
                    <a:pt x="85" y="51"/>
                    <a:pt x="74" y="52"/>
                    <a:pt x="62" y="51"/>
                  </a:cubicBezTo>
                  <a:cubicBezTo>
                    <a:pt x="44" y="50"/>
                    <a:pt x="43" y="50"/>
                    <a:pt x="35" y="66"/>
                  </a:cubicBezTo>
                  <a:cubicBezTo>
                    <a:pt x="35" y="67"/>
                    <a:pt x="34" y="67"/>
                    <a:pt x="33" y="68"/>
                  </a:cubicBezTo>
                  <a:cubicBezTo>
                    <a:pt x="20" y="62"/>
                    <a:pt x="8" y="53"/>
                    <a:pt x="0" y="41"/>
                  </a:cubicBezTo>
                  <a:cubicBezTo>
                    <a:pt x="0" y="35"/>
                    <a:pt x="0" y="29"/>
                    <a:pt x="8" y="29"/>
                  </a:cubicBezTo>
                  <a:cubicBezTo>
                    <a:pt x="11" y="37"/>
                    <a:pt x="18" y="41"/>
                    <a:pt x="24" y="47"/>
                  </a:cubicBezTo>
                  <a:cubicBezTo>
                    <a:pt x="24" y="48"/>
                    <a:pt x="26" y="48"/>
                    <a:pt x="27" y="48"/>
                  </a:cubicBezTo>
                  <a:cubicBezTo>
                    <a:pt x="45" y="43"/>
                    <a:pt x="63" y="45"/>
                    <a:pt x="82" y="46"/>
                  </a:cubicBezTo>
                  <a:cubicBezTo>
                    <a:pt x="85" y="47"/>
                    <a:pt x="89" y="47"/>
                    <a:pt x="92" y="47"/>
                  </a:cubicBezTo>
                  <a:cubicBezTo>
                    <a:pt x="96" y="47"/>
                    <a:pt x="98" y="46"/>
                    <a:pt x="96" y="41"/>
                  </a:cubicBezTo>
                  <a:cubicBezTo>
                    <a:pt x="92" y="34"/>
                    <a:pt x="92" y="25"/>
                    <a:pt x="90" y="16"/>
                  </a:cubicBezTo>
                  <a:cubicBezTo>
                    <a:pt x="89" y="13"/>
                    <a:pt x="90" y="10"/>
                    <a:pt x="87" y="7"/>
                  </a:cubicBezTo>
                  <a:cubicBezTo>
                    <a:pt x="83" y="5"/>
                    <a:pt x="85" y="2"/>
                    <a:pt x="88" y="0"/>
                  </a:cubicBezTo>
                  <a:close/>
                </a:path>
              </a:pathLst>
            </a:custGeom>
            <a:solidFill>
              <a:srgbClr val="D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4A8197B7-3E84-092C-4928-E74B7B4D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810"/>
              <a:ext cx="143" cy="88"/>
            </a:xfrm>
            <a:custGeom>
              <a:avLst/>
              <a:gdLst>
                <a:gd name="T0" fmla="*/ 54 w 95"/>
                <a:gd name="T1" fmla="*/ 58 h 59"/>
                <a:gd name="T2" fmla="*/ 0 w 95"/>
                <a:gd name="T3" fmla="*/ 0 h 59"/>
                <a:gd name="T4" fmla="*/ 9 w 95"/>
                <a:gd name="T5" fmla="*/ 5 h 59"/>
                <a:gd name="T6" fmla="*/ 35 w 95"/>
                <a:gd name="T7" fmla="*/ 32 h 59"/>
                <a:gd name="T8" fmla="*/ 51 w 95"/>
                <a:gd name="T9" fmla="*/ 37 h 59"/>
                <a:gd name="T10" fmla="*/ 52 w 95"/>
                <a:gd name="T11" fmla="*/ 37 h 59"/>
                <a:gd name="T12" fmla="*/ 87 w 95"/>
                <a:gd name="T13" fmla="*/ 19 h 59"/>
                <a:gd name="T14" fmla="*/ 94 w 95"/>
                <a:gd name="T15" fmla="*/ 30 h 59"/>
                <a:gd name="T16" fmla="*/ 70 w 95"/>
                <a:gd name="T17" fmla="*/ 53 h 59"/>
                <a:gd name="T18" fmla="*/ 59 w 95"/>
                <a:gd name="T19" fmla="*/ 56 h 59"/>
                <a:gd name="T20" fmla="*/ 54 w 95"/>
                <a:gd name="T2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9">
                  <a:moveTo>
                    <a:pt x="54" y="58"/>
                  </a:moveTo>
                  <a:cubicBezTo>
                    <a:pt x="39" y="36"/>
                    <a:pt x="17" y="20"/>
                    <a:pt x="0" y="0"/>
                  </a:cubicBezTo>
                  <a:cubicBezTo>
                    <a:pt x="4" y="0"/>
                    <a:pt x="6" y="3"/>
                    <a:pt x="9" y="5"/>
                  </a:cubicBezTo>
                  <a:cubicBezTo>
                    <a:pt x="18" y="14"/>
                    <a:pt x="26" y="23"/>
                    <a:pt x="35" y="32"/>
                  </a:cubicBezTo>
                  <a:cubicBezTo>
                    <a:pt x="39" y="36"/>
                    <a:pt x="43" y="43"/>
                    <a:pt x="51" y="37"/>
                  </a:cubicBezTo>
                  <a:cubicBezTo>
                    <a:pt x="51" y="37"/>
                    <a:pt x="51" y="37"/>
                    <a:pt x="52" y="37"/>
                  </a:cubicBezTo>
                  <a:cubicBezTo>
                    <a:pt x="72" y="48"/>
                    <a:pt x="76" y="26"/>
                    <a:pt x="87" y="19"/>
                  </a:cubicBezTo>
                  <a:cubicBezTo>
                    <a:pt x="95" y="19"/>
                    <a:pt x="93" y="26"/>
                    <a:pt x="94" y="30"/>
                  </a:cubicBezTo>
                  <a:cubicBezTo>
                    <a:pt x="86" y="38"/>
                    <a:pt x="78" y="46"/>
                    <a:pt x="70" y="53"/>
                  </a:cubicBezTo>
                  <a:cubicBezTo>
                    <a:pt x="67" y="57"/>
                    <a:pt x="63" y="59"/>
                    <a:pt x="59" y="56"/>
                  </a:cubicBezTo>
                  <a:cubicBezTo>
                    <a:pt x="56" y="55"/>
                    <a:pt x="55" y="56"/>
                    <a:pt x="54" y="58"/>
                  </a:cubicBezTo>
                  <a:close/>
                </a:path>
              </a:pathLst>
            </a:custGeom>
            <a:solidFill>
              <a:srgbClr val="D8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A8BBFE8C-CDDD-D0D3-5F22-2B577576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1795"/>
              <a:ext cx="57" cy="76"/>
            </a:xfrm>
            <a:custGeom>
              <a:avLst/>
              <a:gdLst>
                <a:gd name="T0" fmla="*/ 13 w 38"/>
                <a:gd name="T1" fmla="*/ 41 h 51"/>
                <a:gd name="T2" fmla="*/ 7 w 38"/>
                <a:gd name="T3" fmla="*/ 29 h 51"/>
                <a:gd name="T4" fmla="*/ 7 w 38"/>
                <a:gd name="T5" fmla="*/ 28 h 51"/>
                <a:gd name="T6" fmla="*/ 5 w 38"/>
                <a:gd name="T7" fmla="*/ 16 h 51"/>
                <a:gd name="T8" fmla="*/ 16 w 38"/>
                <a:gd name="T9" fmla="*/ 21 h 51"/>
                <a:gd name="T10" fmla="*/ 19 w 38"/>
                <a:gd name="T11" fmla="*/ 22 h 51"/>
                <a:gd name="T12" fmla="*/ 17 w 38"/>
                <a:gd name="T13" fmla="*/ 9 h 51"/>
                <a:gd name="T14" fmla="*/ 25 w 38"/>
                <a:gd name="T15" fmla="*/ 4 h 51"/>
                <a:gd name="T16" fmla="*/ 19 w 38"/>
                <a:gd name="T17" fmla="*/ 6 h 51"/>
                <a:gd name="T18" fmla="*/ 24 w 38"/>
                <a:gd name="T19" fmla="*/ 14 h 51"/>
                <a:gd name="T20" fmla="*/ 35 w 38"/>
                <a:gd name="T21" fmla="*/ 28 h 51"/>
                <a:gd name="T22" fmla="*/ 34 w 38"/>
                <a:gd name="T23" fmla="*/ 34 h 51"/>
                <a:gd name="T24" fmla="*/ 30 w 38"/>
                <a:gd name="T25" fmla="*/ 31 h 51"/>
                <a:gd name="T26" fmla="*/ 26 w 38"/>
                <a:gd name="T27" fmla="*/ 28 h 51"/>
                <a:gd name="T28" fmla="*/ 29 w 38"/>
                <a:gd name="T29" fmla="*/ 37 h 51"/>
                <a:gd name="T30" fmla="*/ 37 w 38"/>
                <a:gd name="T31" fmla="*/ 48 h 51"/>
                <a:gd name="T32" fmla="*/ 34 w 38"/>
                <a:gd name="T33" fmla="*/ 50 h 51"/>
                <a:gd name="T34" fmla="*/ 22 w 38"/>
                <a:gd name="T35" fmla="*/ 42 h 51"/>
                <a:gd name="T36" fmla="*/ 17 w 38"/>
                <a:gd name="T37" fmla="*/ 35 h 51"/>
                <a:gd name="T38" fmla="*/ 19 w 38"/>
                <a:gd name="T39" fmla="*/ 46 h 51"/>
                <a:gd name="T40" fmla="*/ 13 w 38"/>
                <a:gd name="T41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51">
                  <a:moveTo>
                    <a:pt x="13" y="41"/>
                  </a:moveTo>
                  <a:cubicBezTo>
                    <a:pt x="11" y="36"/>
                    <a:pt x="12" y="31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6" y="24"/>
                    <a:pt x="0" y="19"/>
                    <a:pt x="5" y="16"/>
                  </a:cubicBezTo>
                  <a:cubicBezTo>
                    <a:pt x="10" y="13"/>
                    <a:pt x="13" y="19"/>
                    <a:pt x="16" y="21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20" y="17"/>
                    <a:pt x="18" y="13"/>
                    <a:pt x="17" y="9"/>
                  </a:cubicBezTo>
                  <a:cubicBezTo>
                    <a:pt x="16" y="2"/>
                    <a:pt x="18" y="0"/>
                    <a:pt x="25" y="4"/>
                  </a:cubicBezTo>
                  <a:cubicBezTo>
                    <a:pt x="23" y="4"/>
                    <a:pt x="19" y="3"/>
                    <a:pt x="19" y="6"/>
                  </a:cubicBezTo>
                  <a:cubicBezTo>
                    <a:pt x="19" y="10"/>
                    <a:pt x="21" y="14"/>
                    <a:pt x="24" y="14"/>
                  </a:cubicBezTo>
                  <a:cubicBezTo>
                    <a:pt x="33" y="14"/>
                    <a:pt x="33" y="22"/>
                    <a:pt x="35" y="28"/>
                  </a:cubicBezTo>
                  <a:cubicBezTo>
                    <a:pt x="35" y="30"/>
                    <a:pt x="37" y="33"/>
                    <a:pt x="34" y="34"/>
                  </a:cubicBezTo>
                  <a:cubicBezTo>
                    <a:pt x="32" y="35"/>
                    <a:pt x="31" y="32"/>
                    <a:pt x="30" y="31"/>
                  </a:cubicBezTo>
                  <a:cubicBezTo>
                    <a:pt x="29" y="30"/>
                    <a:pt x="28" y="28"/>
                    <a:pt x="26" y="28"/>
                  </a:cubicBezTo>
                  <a:cubicBezTo>
                    <a:pt x="24" y="32"/>
                    <a:pt x="25" y="35"/>
                    <a:pt x="29" y="37"/>
                  </a:cubicBezTo>
                  <a:cubicBezTo>
                    <a:pt x="33" y="40"/>
                    <a:pt x="36" y="44"/>
                    <a:pt x="37" y="48"/>
                  </a:cubicBezTo>
                  <a:cubicBezTo>
                    <a:pt x="38" y="50"/>
                    <a:pt x="36" y="50"/>
                    <a:pt x="34" y="50"/>
                  </a:cubicBezTo>
                  <a:cubicBezTo>
                    <a:pt x="28" y="51"/>
                    <a:pt x="26" y="46"/>
                    <a:pt x="22" y="42"/>
                  </a:cubicBezTo>
                  <a:cubicBezTo>
                    <a:pt x="20" y="40"/>
                    <a:pt x="19" y="38"/>
                    <a:pt x="17" y="35"/>
                  </a:cubicBezTo>
                  <a:cubicBezTo>
                    <a:pt x="13" y="40"/>
                    <a:pt x="20" y="42"/>
                    <a:pt x="19" y="46"/>
                  </a:cubicBezTo>
                  <a:cubicBezTo>
                    <a:pt x="14" y="47"/>
                    <a:pt x="12" y="45"/>
                    <a:pt x="13" y="41"/>
                  </a:cubicBezTo>
                  <a:close/>
                </a:path>
              </a:pathLst>
            </a:custGeom>
            <a:solidFill>
              <a:srgbClr val="A0C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40E71E9-DF79-BF20-8216-7B5F1F4D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199"/>
              <a:ext cx="114" cy="67"/>
            </a:xfrm>
            <a:custGeom>
              <a:avLst/>
              <a:gdLst>
                <a:gd name="T0" fmla="*/ 70 w 76"/>
                <a:gd name="T1" fmla="*/ 36 h 44"/>
                <a:gd name="T2" fmla="*/ 57 w 76"/>
                <a:gd name="T3" fmla="*/ 29 h 44"/>
                <a:gd name="T4" fmla="*/ 44 w 76"/>
                <a:gd name="T5" fmla="*/ 23 h 44"/>
                <a:gd name="T6" fmla="*/ 27 w 76"/>
                <a:gd name="T7" fmla="*/ 23 h 44"/>
                <a:gd name="T8" fmla="*/ 20 w 76"/>
                <a:gd name="T9" fmla="*/ 24 h 44"/>
                <a:gd name="T10" fmla="*/ 26 w 76"/>
                <a:gd name="T11" fmla="*/ 32 h 44"/>
                <a:gd name="T12" fmla="*/ 0 w 76"/>
                <a:gd name="T13" fmla="*/ 35 h 44"/>
                <a:gd name="T14" fmla="*/ 15 w 76"/>
                <a:gd name="T15" fmla="*/ 29 h 44"/>
                <a:gd name="T16" fmla="*/ 8 w 76"/>
                <a:gd name="T17" fmla="*/ 24 h 44"/>
                <a:gd name="T18" fmla="*/ 16 w 76"/>
                <a:gd name="T19" fmla="*/ 17 h 44"/>
                <a:gd name="T20" fmla="*/ 14 w 76"/>
                <a:gd name="T21" fmla="*/ 15 h 44"/>
                <a:gd name="T22" fmla="*/ 20 w 76"/>
                <a:gd name="T23" fmla="*/ 12 h 44"/>
                <a:gd name="T24" fmla="*/ 29 w 76"/>
                <a:gd name="T25" fmla="*/ 3 h 44"/>
                <a:gd name="T26" fmla="*/ 35 w 76"/>
                <a:gd name="T27" fmla="*/ 0 h 44"/>
                <a:gd name="T28" fmla="*/ 41 w 76"/>
                <a:gd name="T29" fmla="*/ 6 h 44"/>
                <a:gd name="T30" fmla="*/ 51 w 76"/>
                <a:gd name="T31" fmla="*/ 14 h 44"/>
                <a:gd name="T32" fmla="*/ 59 w 76"/>
                <a:gd name="T33" fmla="*/ 22 h 44"/>
                <a:gd name="T34" fmla="*/ 75 w 76"/>
                <a:gd name="T35" fmla="*/ 31 h 44"/>
                <a:gd name="T36" fmla="*/ 76 w 76"/>
                <a:gd name="T37" fmla="*/ 32 h 44"/>
                <a:gd name="T38" fmla="*/ 76 w 76"/>
                <a:gd name="T39" fmla="*/ 35 h 44"/>
                <a:gd name="T40" fmla="*/ 72 w 76"/>
                <a:gd name="T41" fmla="*/ 38 h 44"/>
                <a:gd name="T42" fmla="*/ 70 w 76"/>
                <a:gd name="T4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44">
                  <a:moveTo>
                    <a:pt x="70" y="36"/>
                  </a:moveTo>
                  <a:cubicBezTo>
                    <a:pt x="68" y="30"/>
                    <a:pt x="62" y="30"/>
                    <a:pt x="57" y="29"/>
                  </a:cubicBezTo>
                  <a:cubicBezTo>
                    <a:pt x="52" y="28"/>
                    <a:pt x="48" y="26"/>
                    <a:pt x="44" y="23"/>
                  </a:cubicBezTo>
                  <a:cubicBezTo>
                    <a:pt x="39" y="27"/>
                    <a:pt x="33" y="27"/>
                    <a:pt x="27" y="23"/>
                  </a:cubicBezTo>
                  <a:cubicBezTo>
                    <a:pt x="25" y="21"/>
                    <a:pt x="21" y="20"/>
                    <a:pt x="20" y="24"/>
                  </a:cubicBezTo>
                  <a:cubicBezTo>
                    <a:pt x="18" y="28"/>
                    <a:pt x="21" y="31"/>
                    <a:pt x="26" y="32"/>
                  </a:cubicBezTo>
                  <a:cubicBezTo>
                    <a:pt x="17" y="33"/>
                    <a:pt x="10" y="44"/>
                    <a:pt x="0" y="35"/>
                  </a:cubicBezTo>
                  <a:cubicBezTo>
                    <a:pt x="6" y="34"/>
                    <a:pt x="13" y="35"/>
                    <a:pt x="15" y="29"/>
                  </a:cubicBezTo>
                  <a:cubicBezTo>
                    <a:pt x="16" y="25"/>
                    <a:pt x="11" y="25"/>
                    <a:pt x="8" y="24"/>
                  </a:cubicBezTo>
                  <a:cubicBezTo>
                    <a:pt x="16" y="22"/>
                    <a:pt x="16" y="22"/>
                    <a:pt x="16" y="17"/>
                  </a:cubicBezTo>
                  <a:cubicBezTo>
                    <a:pt x="14" y="17"/>
                    <a:pt x="13" y="16"/>
                    <a:pt x="14" y="15"/>
                  </a:cubicBezTo>
                  <a:cubicBezTo>
                    <a:pt x="15" y="13"/>
                    <a:pt x="17" y="12"/>
                    <a:pt x="20" y="12"/>
                  </a:cubicBezTo>
                  <a:cubicBezTo>
                    <a:pt x="31" y="15"/>
                    <a:pt x="31" y="15"/>
                    <a:pt x="29" y="3"/>
                  </a:cubicBezTo>
                  <a:cubicBezTo>
                    <a:pt x="30" y="0"/>
                    <a:pt x="32" y="0"/>
                    <a:pt x="35" y="0"/>
                  </a:cubicBezTo>
                  <a:cubicBezTo>
                    <a:pt x="37" y="1"/>
                    <a:pt x="40" y="3"/>
                    <a:pt x="41" y="6"/>
                  </a:cubicBezTo>
                  <a:cubicBezTo>
                    <a:pt x="42" y="11"/>
                    <a:pt x="43" y="16"/>
                    <a:pt x="51" y="14"/>
                  </a:cubicBezTo>
                  <a:cubicBezTo>
                    <a:pt x="54" y="13"/>
                    <a:pt x="55" y="20"/>
                    <a:pt x="59" y="22"/>
                  </a:cubicBezTo>
                  <a:cubicBezTo>
                    <a:pt x="65" y="25"/>
                    <a:pt x="71" y="27"/>
                    <a:pt x="75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6" y="33"/>
                    <a:pt x="76" y="34"/>
                    <a:pt x="76" y="35"/>
                  </a:cubicBezTo>
                  <a:cubicBezTo>
                    <a:pt x="76" y="37"/>
                    <a:pt x="74" y="38"/>
                    <a:pt x="72" y="38"/>
                  </a:cubicBezTo>
                  <a:cubicBezTo>
                    <a:pt x="71" y="38"/>
                    <a:pt x="71" y="37"/>
                    <a:pt x="70" y="36"/>
                  </a:cubicBezTo>
                  <a:close/>
                </a:path>
              </a:pathLst>
            </a:custGeom>
            <a:solidFill>
              <a:srgbClr val="2B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7517328A-31A5-7BE7-A291-0C4F385DD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801"/>
              <a:ext cx="57" cy="58"/>
            </a:xfrm>
            <a:custGeom>
              <a:avLst/>
              <a:gdLst>
                <a:gd name="T0" fmla="*/ 32 w 38"/>
                <a:gd name="T1" fmla="*/ 19 h 39"/>
                <a:gd name="T2" fmla="*/ 25 w 38"/>
                <a:gd name="T3" fmla="*/ 31 h 39"/>
                <a:gd name="T4" fmla="*/ 13 w 38"/>
                <a:gd name="T5" fmla="*/ 39 h 39"/>
                <a:gd name="T6" fmla="*/ 8 w 38"/>
                <a:gd name="T7" fmla="*/ 37 h 39"/>
                <a:gd name="T8" fmla="*/ 17 w 38"/>
                <a:gd name="T9" fmla="*/ 30 h 39"/>
                <a:gd name="T10" fmla="*/ 16 w 38"/>
                <a:gd name="T11" fmla="*/ 31 h 39"/>
                <a:gd name="T12" fmla="*/ 3 w 38"/>
                <a:gd name="T13" fmla="*/ 32 h 39"/>
                <a:gd name="T14" fmla="*/ 10 w 38"/>
                <a:gd name="T15" fmla="*/ 22 h 39"/>
                <a:gd name="T16" fmla="*/ 11 w 38"/>
                <a:gd name="T17" fmla="*/ 17 h 39"/>
                <a:gd name="T18" fmla="*/ 7 w 38"/>
                <a:gd name="T19" fmla="*/ 12 h 39"/>
                <a:gd name="T20" fmla="*/ 15 w 38"/>
                <a:gd name="T21" fmla="*/ 4 h 39"/>
                <a:gd name="T22" fmla="*/ 21 w 38"/>
                <a:gd name="T23" fmla="*/ 4 h 39"/>
                <a:gd name="T24" fmla="*/ 25 w 38"/>
                <a:gd name="T25" fmla="*/ 10 h 39"/>
                <a:gd name="T26" fmla="*/ 35 w 38"/>
                <a:gd name="T27" fmla="*/ 7 h 39"/>
                <a:gd name="T28" fmla="*/ 32 w 38"/>
                <a:gd name="T2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39">
                  <a:moveTo>
                    <a:pt x="32" y="19"/>
                  </a:moveTo>
                  <a:cubicBezTo>
                    <a:pt x="26" y="21"/>
                    <a:pt x="27" y="27"/>
                    <a:pt x="25" y="31"/>
                  </a:cubicBezTo>
                  <a:cubicBezTo>
                    <a:pt x="23" y="36"/>
                    <a:pt x="18" y="38"/>
                    <a:pt x="13" y="39"/>
                  </a:cubicBezTo>
                  <a:cubicBezTo>
                    <a:pt x="11" y="39"/>
                    <a:pt x="9" y="39"/>
                    <a:pt x="8" y="37"/>
                  </a:cubicBezTo>
                  <a:cubicBezTo>
                    <a:pt x="7" y="30"/>
                    <a:pt x="16" y="34"/>
                    <a:pt x="17" y="30"/>
                  </a:cubicBezTo>
                  <a:cubicBezTo>
                    <a:pt x="17" y="30"/>
                    <a:pt x="17" y="30"/>
                    <a:pt x="16" y="31"/>
                  </a:cubicBezTo>
                  <a:cubicBezTo>
                    <a:pt x="12" y="33"/>
                    <a:pt x="7" y="37"/>
                    <a:pt x="3" y="32"/>
                  </a:cubicBezTo>
                  <a:cubicBezTo>
                    <a:pt x="0" y="27"/>
                    <a:pt x="6" y="25"/>
                    <a:pt x="10" y="22"/>
                  </a:cubicBezTo>
                  <a:cubicBezTo>
                    <a:pt x="11" y="21"/>
                    <a:pt x="14" y="20"/>
                    <a:pt x="11" y="17"/>
                  </a:cubicBezTo>
                  <a:cubicBezTo>
                    <a:pt x="7" y="17"/>
                    <a:pt x="3" y="16"/>
                    <a:pt x="7" y="12"/>
                  </a:cubicBezTo>
                  <a:cubicBezTo>
                    <a:pt x="9" y="9"/>
                    <a:pt x="7" y="0"/>
                    <a:pt x="15" y="4"/>
                  </a:cubicBezTo>
                  <a:cubicBezTo>
                    <a:pt x="17" y="5"/>
                    <a:pt x="19" y="4"/>
                    <a:pt x="21" y="4"/>
                  </a:cubicBezTo>
                  <a:cubicBezTo>
                    <a:pt x="22" y="6"/>
                    <a:pt x="18" y="12"/>
                    <a:pt x="25" y="10"/>
                  </a:cubicBezTo>
                  <a:cubicBezTo>
                    <a:pt x="28" y="9"/>
                    <a:pt x="32" y="3"/>
                    <a:pt x="35" y="7"/>
                  </a:cubicBezTo>
                  <a:cubicBezTo>
                    <a:pt x="38" y="11"/>
                    <a:pt x="34" y="15"/>
                    <a:pt x="32" y="19"/>
                  </a:cubicBezTo>
                  <a:close/>
                </a:path>
              </a:pathLst>
            </a:custGeom>
            <a:solidFill>
              <a:srgbClr val="AD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7E935EF2-1EC9-8F47-9FD5-E0890954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1823"/>
              <a:ext cx="39" cy="71"/>
            </a:xfrm>
            <a:custGeom>
              <a:avLst/>
              <a:gdLst>
                <a:gd name="T0" fmla="*/ 11 w 26"/>
                <a:gd name="T1" fmla="*/ 47 h 47"/>
                <a:gd name="T2" fmla="*/ 6 w 26"/>
                <a:gd name="T3" fmla="*/ 26 h 47"/>
                <a:gd name="T4" fmla="*/ 3 w 26"/>
                <a:gd name="T5" fmla="*/ 4 h 47"/>
                <a:gd name="T6" fmla="*/ 8 w 26"/>
                <a:gd name="T7" fmla="*/ 13 h 47"/>
                <a:gd name="T8" fmla="*/ 9 w 26"/>
                <a:gd name="T9" fmla="*/ 8 h 47"/>
                <a:gd name="T10" fmla="*/ 14 w 26"/>
                <a:gd name="T11" fmla="*/ 1 h 47"/>
                <a:gd name="T12" fmla="*/ 19 w 26"/>
                <a:gd name="T13" fmla="*/ 7 h 47"/>
                <a:gd name="T14" fmla="*/ 20 w 26"/>
                <a:gd name="T15" fmla="*/ 31 h 47"/>
                <a:gd name="T16" fmla="*/ 18 w 26"/>
                <a:gd name="T17" fmla="*/ 27 h 47"/>
                <a:gd name="T18" fmla="*/ 17 w 26"/>
                <a:gd name="T19" fmla="*/ 30 h 47"/>
                <a:gd name="T20" fmla="*/ 12 w 26"/>
                <a:gd name="T21" fmla="*/ 43 h 47"/>
                <a:gd name="T22" fmla="*/ 11 w 26"/>
                <a:gd name="T2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7">
                  <a:moveTo>
                    <a:pt x="11" y="47"/>
                  </a:moveTo>
                  <a:cubicBezTo>
                    <a:pt x="2" y="41"/>
                    <a:pt x="0" y="35"/>
                    <a:pt x="6" y="26"/>
                  </a:cubicBezTo>
                  <a:cubicBezTo>
                    <a:pt x="10" y="19"/>
                    <a:pt x="2" y="12"/>
                    <a:pt x="3" y="4"/>
                  </a:cubicBezTo>
                  <a:cubicBezTo>
                    <a:pt x="6" y="6"/>
                    <a:pt x="6" y="10"/>
                    <a:pt x="8" y="13"/>
                  </a:cubicBezTo>
                  <a:cubicBezTo>
                    <a:pt x="11" y="12"/>
                    <a:pt x="9" y="10"/>
                    <a:pt x="9" y="8"/>
                  </a:cubicBezTo>
                  <a:cubicBezTo>
                    <a:pt x="9" y="5"/>
                    <a:pt x="10" y="2"/>
                    <a:pt x="14" y="1"/>
                  </a:cubicBezTo>
                  <a:cubicBezTo>
                    <a:pt x="17" y="0"/>
                    <a:pt x="18" y="4"/>
                    <a:pt x="19" y="7"/>
                  </a:cubicBezTo>
                  <a:cubicBezTo>
                    <a:pt x="22" y="15"/>
                    <a:pt x="26" y="22"/>
                    <a:pt x="20" y="31"/>
                  </a:cubicBezTo>
                  <a:cubicBezTo>
                    <a:pt x="19" y="30"/>
                    <a:pt x="18" y="28"/>
                    <a:pt x="18" y="27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4" y="34"/>
                    <a:pt x="10" y="37"/>
                    <a:pt x="12" y="43"/>
                  </a:cubicBezTo>
                  <a:cubicBezTo>
                    <a:pt x="12" y="44"/>
                    <a:pt x="11" y="45"/>
                    <a:pt x="11" y="47"/>
                  </a:cubicBezTo>
                  <a:close/>
                </a:path>
              </a:pathLst>
            </a:custGeom>
            <a:solidFill>
              <a:srgbClr val="8DC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56E9D400-CB61-DB67-1EC9-7E6B9E6F0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121"/>
              <a:ext cx="84" cy="47"/>
            </a:xfrm>
            <a:custGeom>
              <a:avLst/>
              <a:gdLst>
                <a:gd name="T0" fmla="*/ 54 w 56"/>
                <a:gd name="T1" fmla="*/ 19 h 31"/>
                <a:gd name="T2" fmla="*/ 42 w 56"/>
                <a:gd name="T3" fmla="*/ 31 h 31"/>
                <a:gd name="T4" fmla="*/ 23 w 56"/>
                <a:gd name="T5" fmla="*/ 11 h 31"/>
                <a:gd name="T6" fmla="*/ 28 w 56"/>
                <a:gd name="T7" fmla="*/ 8 h 31"/>
                <a:gd name="T8" fmla="*/ 23 w 56"/>
                <a:gd name="T9" fmla="*/ 5 h 31"/>
                <a:gd name="T10" fmla="*/ 0 w 56"/>
                <a:gd name="T11" fmla="*/ 2 h 31"/>
                <a:gd name="T12" fmla="*/ 23 w 56"/>
                <a:gd name="T13" fmla="*/ 2 h 31"/>
                <a:gd name="T14" fmla="*/ 35 w 56"/>
                <a:gd name="T15" fmla="*/ 10 h 31"/>
                <a:gd name="T16" fmla="*/ 44 w 56"/>
                <a:gd name="T17" fmla="*/ 13 h 31"/>
                <a:gd name="T18" fmla="*/ 53 w 56"/>
                <a:gd name="T19" fmla="*/ 11 h 31"/>
                <a:gd name="T20" fmla="*/ 54 w 56"/>
                <a:gd name="T2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1">
                  <a:moveTo>
                    <a:pt x="54" y="19"/>
                  </a:moveTo>
                  <a:cubicBezTo>
                    <a:pt x="52" y="24"/>
                    <a:pt x="47" y="27"/>
                    <a:pt x="42" y="31"/>
                  </a:cubicBezTo>
                  <a:cubicBezTo>
                    <a:pt x="31" y="31"/>
                    <a:pt x="24" y="24"/>
                    <a:pt x="23" y="11"/>
                  </a:cubicBezTo>
                  <a:cubicBezTo>
                    <a:pt x="25" y="10"/>
                    <a:pt x="28" y="12"/>
                    <a:pt x="28" y="8"/>
                  </a:cubicBezTo>
                  <a:cubicBezTo>
                    <a:pt x="28" y="6"/>
                    <a:pt x="25" y="5"/>
                    <a:pt x="23" y="5"/>
                  </a:cubicBezTo>
                  <a:cubicBezTo>
                    <a:pt x="15" y="5"/>
                    <a:pt x="7" y="6"/>
                    <a:pt x="0" y="2"/>
                  </a:cubicBezTo>
                  <a:cubicBezTo>
                    <a:pt x="8" y="1"/>
                    <a:pt x="15" y="5"/>
                    <a:pt x="23" y="2"/>
                  </a:cubicBezTo>
                  <a:cubicBezTo>
                    <a:pt x="30" y="0"/>
                    <a:pt x="32" y="6"/>
                    <a:pt x="35" y="10"/>
                  </a:cubicBezTo>
                  <a:cubicBezTo>
                    <a:pt x="37" y="14"/>
                    <a:pt x="39" y="20"/>
                    <a:pt x="44" y="13"/>
                  </a:cubicBezTo>
                  <a:cubicBezTo>
                    <a:pt x="47" y="11"/>
                    <a:pt x="50" y="9"/>
                    <a:pt x="53" y="11"/>
                  </a:cubicBezTo>
                  <a:cubicBezTo>
                    <a:pt x="56" y="13"/>
                    <a:pt x="56" y="16"/>
                    <a:pt x="54" y="19"/>
                  </a:cubicBezTo>
                  <a:close/>
                </a:path>
              </a:pathLst>
            </a:custGeom>
            <a:solidFill>
              <a:srgbClr val="A3C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064D580C-51A8-9E0B-7213-404EF37E7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136"/>
              <a:ext cx="43" cy="51"/>
            </a:xfrm>
            <a:custGeom>
              <a:avLst/>
              <a:gdLst>
                <a:gd name="T0" fmla="*/ 10 w 29"/>
                <a:gd name="T1" fmla="*/ 1 h 34"/>
                <a:gd name="T2" fmla="*/ 29 w 29"/>
                <a:gd name="T3" fmla="*/ 21 h 34"/>
                <a:gd name="T4" fmla="*/ 16 w 29"/>
                <a:gd name="T5" fmla="*/ 34 h 34"/>
                <a:gd name="T6" fmla="*/ 14 w 29"/>
                <a:gd name="T7" fmla="*/ 33 h 34"/>
                <a:gd name="T8" fmla="*/ 8 w 29"/>
                <a:gd name="T9" fmla="*/ 25 h 34"/>
                <a:gd name="T10" fmla="*/ 17 w 29"/>
                <a:gd name="T11" fmla="*/ 21 h 34"/>
                <a:gd name="T12" fmla="*/ 0 w 29"/>
                <a:gd name="T13" fmla="*/ 3 h 34"/>
                <a:gd name="T14" fmla="*/ 10 w 29"/>
                <a:gd name="T1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4">
                  <a:moveTo>
                    <a:pt x="10" y="1"/>
                  </a:moveTo>
                  <a:cubicBezTo>
                    <a:pt x="14" y="10"/>
                    <a:pt x="19" y="18"/>
                    <a:pt x="29" y="21"/>
                  </a:cubicBezTo>
                  <a:cubicBezTo>
                    <a:pt x="26" y="26"/>
                    <a:pt x="21" y="30"/>
                    <a:pt x="16" y="34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2" y="30"/>
                    <a:pt x="7" y="30"/>
                    <a:pt x="8" y="25"/>
                  </a:cubicBezTo>
                  <a:cubicBezTo>
                    <a:pt x="9" y="21"/>
                    <a:pt x="14" y="24"/>
                    <a:pt x="17" y="21"/>
                  </a:cubicBezTo>
                  <a:cubicBezTo>
                    <a:pt x="11" y="15"/>
                    <a:pt x="6" y="10"/>
                    <a:pt x="0" y="3"/>
                  </a:cubicBezTo>
                  <a:cubicBezTo>
                    <a:pt x="3" y="0"/>
                    <a:pt x="7" y="1"/>
                    <a:pt x="10" y="1"/>
                  </a:cubicBezTo>
                  <a:close/>
                </a:path>
              </a:pathLst>
            </a:custGeom>
            <a:solidFill>
              <a:srgbClr val="67A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C3F84D32-BB0E-6E39-733E-0A04467F5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252"/>
              <a:ext cx="42" cy="41"/>
            </a:xfrm>
            <a:custGeom>
              <a:avLst/>
              <a:gdLst>
                <a:gd name="T0" fmla="*/ 0 w 28"/>
                <a:gd name="T1" fmla="*/ 9 h 27"/>
                <a:gd name="T2" fmla="*/ 11 w 28"/>
                <a:gd name="T3" fmla="*/ 10 h 27"/>
                <a:gd name="T4" fmla="*/ 15 w 28"/>
                <a:gd name="T5" fmla="*/ 11 h 27"/>
                <a:gd name="T6" fmla="*/ 15 w 28"/>
                <a:gd name="T7" fmla="*/ 7 h 27"/>
                <a:gd name="T8" fmla="*/ 15 w 28"/>
                <a:gd name="T9" fmla="*/ 2 h 27"/>
                <a:gd name="T10" fmla="*/ 25 w 28"/>
                <a:gd name="T11" fmla="*/ 0 h 27"/>
                <a:gd name="T12" fmla="*/ 25 w 28"/>
                <a:gd name="T13" fmla="*/ 6 h 27"/>
                <a:gd name="T14" fmla="*/ 22 w 28"/>
                <a:gd name="T15" fmla="*/ 20 h 27"/>
                <a:gd name="T16" fmla="*/ 26 w 28"/>
                <a:gd name="T17" fmla="*/ 22 h 27"/>
                <a:gd name="T18" fmla="*/ 23 w 28"/>
                <a:gd name="T19" fmla="*/ 27 h 27"/>
                <a:gd name="T20" fmla="*/ 19 w 28"/>
                <a:gd name="T21" fmla="*/ 24 h 27"/>
                <a:gd name="T22" fmla="*/ 0 w 28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7">
                  <a:moveTo>
                    <a:pt x="0" y="9"/>
                  </a:moveTo>
                  <a:cubicBezTo>
                    <a:pt x="3" y="5"/>
                    <a:pt x="7" y="7"/>
                    <a:pt x="11" y="10"/>
                  </a:cubicBezTo>
                  <a:cubicBezTo>
                    <a:pt x="12" y="11"/>
                    <a:pt x="13" y="13"/>
                    <a:pt x="15" y="11"/>
                  </a:cubicBezTo>
                  <a:cubicBezTo>
                    <a:pt x="17" y="10"/>
                    <a:pt x="16" y="8"/>
                    <a:pt x="15" y="7"/>
                  </a:cubicBezTo>
                  <a:cubicBezTo>
                    <a:pt x="13" y="5"/>
                    <a:pt x="12" y="3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8" y="1"/>
                    <a:pt x="26" y="4"/>
                    <a:pt x="25" y="6"/>
                  </a:cubicBezTo>
                  <a:cubicBezTo>
                    <a:pt x="23" y="10"/>
                    <a:pt x="23" y="15"/>
                    <a:pt x="22" y="20"/>
                  </a:cubicBezTo>
                  <a:cubicBezTo>
                    <a:pt x="21" y="24"/>
                    <a:pt x="23" y="24"/>
                    <a:pt x="26" y="22"/>
                  </a:cubicBezTo>
                  <a:cubicBezTo>
                    <a:pt x="27" y="25"/>
                    <a:pt x="25" y="27"/>
                    <a:pt x="23" y="27"/>
                  </a:cubicBezTo>
                  <a:cubicBezTo>
                    <a:pt x="21" y="27"/>
                    <a:pt x="19" y="26"/>
                    <a:pt x="19" y="24"/>
                  </a:cubicBezTo>
                  <a:cubicBezTo>
                    <a:pt x="20" y="10"/>
                    <a:pt x="7" y="13"/>
                    <a:pt x="0" y="9"/>
                  </a:cubicBezTo>
                  <a:close/>
                </a:path>
              </a:pathLst>
            </a:custGeom>
            <a:solidFill>
              <a:srgbClr val="C0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99E29A78-EB26-3FE4-5CC3-1E2DB954D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217"/>
              <a:ext cx="62" cy="29"/>
            </a:xfrm>
            <a:custGeom>
              <a:avLst/>
              <a:gdLst>
                <a:gd name="T0" fmla="*/ 39 w 41"/>
                <a:gd name="T1" fmla="*/ 4 h 19"/>
                <a:gd name="T2" fmla="*/ 41 w 41"/>
                <a:gd name="T3" fmla="*/ 5 h 19"/>
                <a:gd name="T4" fmla="*/ 30 w 41"/>
                <a:gd name="T5" fmla="*/ 10 h 19"/>
                <a:gd name="T6" fmla="*/ 12 w 41"/>
                <a:gd name="T7" fmla="*/ 19 h 19"/>
                <a:gd name="T8" fmla="*/ 18 w 41"/>
                <a:gd name="T9" fmla="*/ 12 h 19"/>
                <a:gd name="T10" fmla="*/ 0 w 41"/>
                <a:gd name="T11" fmla="*/ 5 h 19"/>
                <a:gd name="T12" fmla="*/ 31 w 41"/>
                <a:gd name="T13" fmla="*/ 3 h 19"/>
                <a:gd name="T14" fmla="*/ 39 w 41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9">
                  <a:moveTo>
                    <a:pt x="39" y="4"/>
                  </a:moveTo>
                  <a:cubicBezTo>
                    <a:pt x="40" y="4"/>
                    <a:pt x="40" y="5"/>
                    <a:pt x="41" y="5"/>
                  </a:cubicBezTo>
                  <a:cubicBezTo>
                    <a:pt x="38" y="11"/>
                    <a:pt x="33" y="8"/>
                    <a:pt x="30" y="10"/>
                  </a:cubicBezTo>
                  <a:cubicBezTo>
                    <a:pt x="24" y="13"/>
                    <a:pt x="18" y="16"/>
                    <a:pt x="12" y="19"/>
                  </a:cubicBezTo>
                  <a:cubicBezTo>
                    <a:pt x="14" y="16"/>
                    <a:pt x="16" y="14"/>
                    <a:pt x="18" y="12"/>
                  </a:cubicBezTo>
                  <a:cubicBezTo>
                    <a:pt x="12" y="8"/>
                    <a:pt x="4" y="12"/>
                    <a:pt x="0" y="5"/>
                  </a:cubicBezTo>
                  <a:cubicBezTo>
                    <a:pt x="11" y="7"/>
                    <a:pt x="21" y="11"/>
                    <a:pt x="31" y="3"/>
                  </a:cubicBezTo>
                  <a:cubicBezTo>
                    <a:pt x="34" y="1"/>
                    <a:pt x="37" y="0"/>
                    <a:pt x="39" y="4"/>
                  </a:cubicBezTo>
                  <a:close/>
                </a:path>
              </a:pathLst>
            </a:custGeom>
            <a:solidFill>
              <a:srgbClr val="C7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83997FA8-FED2-2240-654C-1008E059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32"/>
              <a:ext cx="26" cy="72"/>
            </a:xfrm>
            <a:custGeom>
              <a:avLst/>
              <a:gdLst>
                <a:gd name="T0" fmla="*/ 0 w 17"/>
                <a:gd name="T1" fmla="*/ 42 h 48"/>
                <a:gd name="T2" fmla="*/ 7 w 17"/>
                <a:gd name="T3" fmla="*/ 20 h 48"/>
                <a:gd name="T4" fmla="*/ 8 w 17"/>
                <a:gd name="T5" fmla="*/ 6 h 48"/>
                <a:gd name="T6" fmla="*/ 14 w 17"/>
                <a:gd name="T7" fmla="*/ 7 h 48"/>
                <a:gd name="T8" fmla="*/ 8 w 17"/>
                <a:gd name="T9" fmla="*/ 26 h 48"/>
                <a:gd name="T10" fmla="*/ 4 w 17"/>
                <a:gd name="T11" fmla="*/ 34 h 48"/>
                <a:gd name="T12" fmla="*/ 5 w 17"/>
                <a:gd name="T13" fmla="*/ 41 h 48"/>
                <a:gd name="T14" fmla="*/ 12 w 17"/>
                <a:gd name="T15" fmla="*/ 39 h 48"/>
                <a:gd name="T16" fmla="*/ 0 w 17"/>
                <a:gd name="T1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8">
                  <a:moveTo>
                    <a:pt x="0" y="42"/>
                  </a:moveTo>
                  <a:cubicBezTo>
                    <a:pt x="0" y="34"/>
                    <a:pt x="0" y="27"/>
                    <a:pt x="7" y="20"/>
                  </a:cubicBezTo>
                  <a:cubicBezTo>
                    <a:pt x="10" y="18"/>
                    <a:pt x="17" y="11"/>
                    <a:pt x="8" y="6"/>
                  </a:cubicBezTo>
                  <a:cubicBezTo>
                    <a:pt x="12" y="0"/>
                    <a:pt x="13" y="3"/>
                    <a:pt x="14" y="7"/>
                  </a:cubicBezTo>
                  <a:cubicBezTo>
                    <a:pt x="15" y="14"/>
                    <a:pt x="12" y="21"/>
                    <a:pt x="8" y="26"/>
                  </a:cubicBezTo>
                  <a:cubicBezTo>
                    <a:pt x="6" y="28"/>
                    <a:pt x="3" y="31"/>
                    <a:pt x="4" y="34"/>
                  </a:cubicBezTo>
                  <a:cubicBezTo>
                    <a:pt x="4" y="37"/>
                    <a:pt x="3" y="40"/>
                    <a:pt x="5" y="41"/>
                  </a:cubicBezTo>
                  <a:cubicBezTo>
                    <a:pt x="8" y="43"/>
                    <a:pt x="9" y="39"/>
                    <a:pt x="12" y="39"/>
                  </a:cubicBezTo>
                  <a:cubicBezTo>
                    <a:pt x="7" y="47"/>
                    <a:pt x="4" y="48"/>
                    <a:pt x="0" y="42"/>
                  </a:cubicBezTo>
                  <a:close/>
                </a:path>
              </a:pathLst>
            </a:custGeom>
            <a:solidFill>
              <a:srgbClr val="C6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68F025F6-8088-38A7-98C0-BA211B735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168"/>
              <a:ext cx="32" cy="24"/>
            </a:xfrm>
            <a:custGeom>
              <a:avLst/>
              <a:gdLst>
                <a:gd name="T0" fmla="*/ 10 w 21"/>
                <a:gd name="T1" fmla="*/ 16 h 16"/>
                <a:gd name="T2" fmla="*/ 0 w 21"/>
                <a:gd name="T3" fmla="*/ 4 h 16"/>
                <a:gd name="T4" fmla="*/ 15 w 21"/>
                <a:gd name="T5" fmla="*/ 1 h 16"/>
                <a:gd name="T6" fmla="*/ 20 w 21"/>
                <a:gd name="T7" fmla="*/ 3 h 16"/>
                <a:gd name="T8" fmla="*/ 17 w 21"/>
                <a:gd name="T9" fmla="*/ 9 h 16"/>
                <a:gd name="T10" fmla="*/ 10 w 21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0" y="16"/>
                  </a:moveTo>
                  <a:cubicBezTo>
                    <a:pt x="6" y="12"/>
                    <a:pt x="3" y="8"/>
                    <a:pt x="0" y="4"/>
                  </a:cubicBezTo>
                  <a:cubicBezTo>
                    <a:pt x="5" y="2"/>
                    <a:pt x="10" y="0"/>
                    <a:pt x="15" y="1"/>
                  </a:cubicBezTo>
                  <a:cubicBezTo>
                    <a:pt x="17" y="1"/>
                    <a:pt x="19" y="1"/>
                    <a:pt x="20" y="3"/>
                  </a:cubicBezTo>
                  <a:cubicBezTo>
                    <a:pt x="21" y="6"/>
                    <a:pt x="19" y="8"/>
                    <a:pt x="17" y="9"/>
                  </a:cubicBezTo>
                  <a:cubicBezTo>
                    <a:pt x="14" y="10"/>
                    <a:pt x="12" y="13"/>
                    <a:pt x="10" y="16"/>
                  </a:cubicBezTo>
                  <a:close/>
                </a:path>
              </a:pathLst>
            </a:custGeom>
            <a:solidFill>
              <a:srgbClr val="75B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56BE71F7-1CA3-BA82-0B5B-80D713C3F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765"/>
              <a:ext cx="36" cy="39"/>
            </a:xfrm>
            <a:custGeom>
              <a:avLst/>
              <a:gdLst>
                <a:gd name="T0" fmla="*/ 24 w 24"/>
                <a:gd name="T1" fmla="*/ 20 h 26"/>
                <a:gd name="T2" fmla="*/ 18 w 24"/>
                <a:gd name="T3" fmla="*/ 26 h 26"/>
                <a:gd name="T4" fmla="*/ 3 w 24"/>
                <a:gd name="T5" fmla="*/ 8 h 26"/>
                <a:gd name="T6" fmla="*/ 2 w 24"/>
                <a:gd name="T7" fmla="*/ 2 h 26"/>
                <a:gd name="T8" fmla="*/ 7 w 24"/>
                <a:gd name="T9" fmla="*/ 4 h 26"/>
                <a:gd name="T10" fmla="*/ 24 w 24"/>
                <a:gd name="T1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24" y="20"/>
                  </a:moveTo>
                  <a:cubicBezTo>
                    <a:pt x="23" y="23"/>
                    <a:pt x="21" y="25"/>
                    <a:pt x="18" y="26"/>
                  </a:cubicBezTo>
                  <a:cubicBezTo>
                    <a:pt x="13" y="20"/>
                    <a:pt x="8" y="14"/>
                    <a:pt x="3" y="8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4" y="0"/>
                    <a:pt x="5" y="3"/>
                    <a:pt x="7" y="4"/>
                  </a:cubicBezTo>
                  <a:cubicBezTo>
                    <a:pt x="13" y="9"/>
                    <a:pt x="15" y="18"/>
                    <a:pt x="24" y="20"/>
                  </a:cubicBezTo>
                  <a:close/>
                </a:path>
              </a:pathLst>
            </a:custGeom>
            <a:solidFill>
              <a:srgbClr val="C0C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BD908A13-441A-9444-F85C-7E2687682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996"/>
              <a:ext cx="40" cy="41"/>
            </a:xfrm>
            <a:custGeom>
              <a:avLst/>
              <a:gdLst>
                <a:gd name="T0" fmla="*/ 5 w 26"/>
                <a:gd name="T1" fmla="*/ 0 h 27"/>
                <a:gd name="T2" fmla="*/ 26 w 26"/>
                <a:gd name="T3" fmla="*/ 27 h 27"/>
                <a:gd name="T4" fmla="*/ 0 w 26"/>
                <a:gd name="T5" fmla="*/ 5 h 27"/>
                <a:gd name="T6" fmla="*/ 5 w 26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5" y="0"/>
                  </a:moveTo>
                  <a:cubicBezTo>
                    <a:pt x="12" y="9"/>
                    <a:pt x="24" y="14"/>
                    <a:pt x="26" y="27"/>
                  </a:cubicBezTo>
                  <a:cubicBezTo>
                    <a:pt x="19" y="17"/>
                    <a:pt x="10" y="10"/>
                    <a:pt x="0" y="5"/>
                  </a:cubicBezTo>
                  <a:cubicBezTo>
                    <a:pt x="3" y="5"/>
                    <a:pt x="10" y="8"/>
                    <a:pt x="5" y="0"/>
                  </a:cubicBezTo>
                  <a:close/>
                </a:path>
              </a:pathLst>
            </a:custGeom>
            <a:solidFill>
              <a:srgbClr val="B7D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B63A5039-840C-78A3-41CA-6CF388F1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1852"/>
              <a:ext cx="19" cy="36"/>
            </a:xfrm>
            <a:custGeom>
              <a:avLst/>
              <a:gdLst>
                <a:gd name="T0" fmla="*/ 5 w 13"/>
                <a:gd name="T1" fmla="*/ 24 h 24"/>
                <a:gd name="T2" fmla="*/ 3 w 13"/>
                <a:gd name="T3" fmla="*/ 16 h 24"/>
                <a:gd name="T4" fmla="*/ 13 w 13"/>
                <a:gd name="T5" fmla="*/ 0 h 24"/>
                <a:gd name="T6" fmla="*/ 13 w 13"/>
                <a:gd name="T7" fmla="*/ 12 h 24"/>
                <a:gd name="T8" fmla="*/ 5 w 1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5" y="24"/>
                  </a:moveTo>
                  <a:cubicBezTo>
                    <a:pt x="1" y="22"/>
                    <a:pt x="0" y="18"/>
                    <a:pt x="3" y="16"/>
                  </a:cubicBezTo>
                  <a:cubicBezTo>
                    <a:pt x="7" y="12"/>
                    <a:pt x="9" y="7"/>
                    <a:pt x="13" y="0"/>
                  </a:cubicBezTo>
                  <a:cubicBezTo>
                    <a:pt x="13" y="6"/>
                    <a:pt x="13" y="9"/>
                    <a:pt x="13" y="12"/>
                  </a:cubicBezTo>
                  <a:cubicBezTo>
                    <a:pt x="10" y="16"/>
                    <a:pt x="9" y="21"/>
                    <a:pt x="5" y="24"/>
                  </a:cubicBezTo>
                  <a:close/>
                </a:path>
              </a:pathLst>
            </a:custGeom>
            <a:solidFill>
              <a:srgbClr val="5AA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593CC57C-0854-078E-FB5D-916EE8BE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790"/>
              <a:ext cx="30" cy="29"/>
            </a:xfrm>
            <a:custGeom>
              <a:avLst/>
              <a:gdLst>
                <a:gd name="T0" fmla="*/ 11 w 20"/>
                <a:gd name="T1" fmla="*/ 19 h 19"/>
                <a:gd name="T2" fmla="*/ 0 w 20"/>
                <a:gd name="T3" fmla="*/ 7 h 19"/>
                <a:gd name="T4" fmla="*/ 20 w 20"/>
                <a:gd name="T5" fmla="*/ 0 h 19"/>
                <a:gd name="T6" fmla="*/ 11 w 2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7" y="15"/>
                    <a:pt x="3" y="11"/>
                    <a:pt x="0" y="7"/>
                  </a:cubicBezTo>
                  <a:cubicBezTo>
                    <a:pt x="8" y="14"/>
                    <a:pt x="13" y="5"/>
                    <a:pt x="20" y="0"/>
                  </a:cubicBezTo>
                  <a:cubicBezTo>
                    <a:pt x="19" y="9"/>
                    <a:pt x="10" y="11"/>
                    <a:pt x="11" y="19"/>
                  </a:cubicBezTo>
                  <a:close/>
                </a:path>
              </a:pathLst>
            </a:custGeom>
            <a:solidFill>
              <a:srgbClr val="A0C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51D8BF4E-B69E-A377-E3B1-79BEDED4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932"/>
              <a:ext cx="21" cy="28"/>
            </a:xfrm>
            <a:custGeom>
              <a:avLst/>
              <a:gdLst>
                <a:gd name="T0" fmla="*/ 12 w 14"/>
                <a:gd name="T1" fmla="*/ 9 h 19"/>
                <a:gd name="T2" fmla="*/ 0 w 14"/>
                <a:gd name="T3" fmla="*/ 19 h 19"/>
                <a:gd name="T4" fmla="*/ 14 w 14"/>
                <a:gd name="T5" fmla="*/ 0 h 19"/>
                <a:gd name="T6" fmla="*/ 10 w 14"/>
                <a:gd name="T7" fmla="*/ 7 h 19"/>
                <a:gd name="T8" fmla="*/ 12 w 1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2" y="9"/>
                  </a:moveTo>
                  <a:cubicBezTo>
                    <a:pt x="9" y="15"/>
                    <a:pt x="3" y="15"/>
                    <a:pt x="0" y="19"/>
                  </a:cubicBezTo>
                  <a:cubicBezTo>
                    <a:pt x="1" y="10"/>
                    <a:pt x="8" y="5"/>
                    <a:pt x="14" y="0"/>
                  </a:cubicBezTo>
                  <a:cubicBezTo>
                    <a:pt x="14" y="3"/>
                    <a:pt x="12" y="5"/>
                    <a:pt x="10" y="7"/>
                  </a:cubicBezTo>
                  <a:cubicBezTo>
                    <a:pt x="8" y="9"/>
                    <a:pt x="10" y="9"/>
                    <a:pt x="12" y="9"/>
                  </a:cubicBezTo>
                  <a:close/>
                </a:path>
              </a:pathLst>
            </a:custGeom>
            <a:solidFill>
              <a:srgbClr val="C6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4CCAE1C8-6051-A256-AF46-0BCDB2DF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259"/>
              <a:ext cx="27" cy="23"/>
            </a:xfrm>
            <a:custGeom>
              <a:avLst/>
              <a:gdLst>
                <a:gd name="T0" fmla="*/ 10 w 18"/>
                <a:gd name="T1" fmla="*/ 0 h 15"/>
                <a:gd name="T2" fmla="*/ 7 w 18"/>
                <a:gd name="T3" fmla="*/ 7 h 15"/>
                <a:gd name="T4" fmla="*/ 18 w 18"/>
                <a:gd name="T5" fmla="*/ 4 h 15"/>
                <a:gd name="T6" fmla="*/ 14 w 18"/>
                <a:gd name="T7" fmla="*/ 8 h 15"/>
                <a:gd name="T8" fmla="*/ 3 w 18"/>
                <a:gd name="T9" fmla="*/ 9 h 15"/>
                <a:gd name="T10" fmla="*/ 10 w 1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10" y="3"/>
                    <a:pt x="5" y="4"/>
                    <a:pt x="7" y="7"/>
                  </a:cubicBezTo>
                  <a:cubicBezTo>
                    <a:pt x="11" y="9"/>
                    <a:pt x="13" y="3"/>
                    <a:pt x="18" y="4"/>
                  </a:cubicBezTo>
                  <a:cubicBezTo>
                    <a:pt x="17" y="6"/>
                    <a:pt x="16" y="7"/>
                    <a:pt x="14" y="8"/>
                  </a:cubicBezTo>
                  <a:cubicBezTo>
                    <a:pt x="10" y="10"/>
                    <a:pt x="6" y="15"/>
                    <a:pt x="3" y="9"/>
                  </a:cubicBezTo>
                  <a:cubicBezTo>
                    <a:pt x="0" y="4"/>
                    <a:pt x="5" y="2"/>
                    <a:pt x="10" y="0"/>
                  </a:cubicBezTo>
                  <a:close/>
                </a:path>
              </a:pathLst>
            </a:custGeom>
            <a:solidFill>
              <a:srgbClr val="C0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36CC4E4-3E7E-D35F-2865-D02B8565F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1784"/>
              <a:ext cx="12" cy="23"/>
            </a:xfrm>
            <a:custGeom>
              <a:avLst/>
              <a:gdLst>
                <a:gd name="T0" fmla="*/ 2 w 8"/>
                <a:gd name="T1" fmla="*/ 15 h 15"/>
                <a:gd name="T2" fmla="*/ 0 w 8"/>
                <a:gd name="T3" fmla="*/ 3 h 15"/>
                <a:gd name="T4" fmla="*/ 5 w 8"/>
                <a:gd name="T5" fmla="*/ 3 h 15"/>
                <a:gd name="T6" fmla="*/ 2 w 8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2" y="15"/>
                  </a:moveTo>
                  <a:cubicBezTo>
                    <a:pt x="0" y="11"/>
                    <a:pt x="8" y="5"/>
                    <a:pt x="0" y="3"/>
                  </a:cubicBezTo>
                  <a:cubicBezTo>
                    <a:pt x="1" y="1"/>
                    <a:pt x="4" y="0"/>
                    <a:pt x="5" y="3"/>
                  </a:cubicBezTo>
                  <a:cubicBezTo>
                    <a:pt x="7" y="7"/>
                    <a:pt x="7" y="12"/>
                    <a:pt x="2" y="15"/>
                  </a:cubicBezTo>
                  <a:close/>
                </a:path>
              </a:pathLst>
            </a:custGeom>
            <a:solidFill>
              <a:srgbClr val="AD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0ED110D6-EE70-258F-6031-77A0C3084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1999"/>
              <a:ext cx="16" cy="17"/>
            </a:xfrm>
            <a:custGeom>
              <a:avLst/>
              <a:gdLst>
                <a:gd name="T0" fmla="*/ 11 w 11"/>
                <a:gd name="T1" fmla="*/ 3 h 11"/>
                <a:gd name="T2" fmla="*/ 5 w 11"/>
                <a:gd name="T3" fmla="*/ 11 h 11"/>
                <a:gd name="T4" fmla="*/ 2 w 11"/>
                <a:gd name="T5" fmla="*/ 3 h 11"/>
                <a:gd name="T6" fmla="*/ 11 w 11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3"/>
                  </a:moveTo>
                  <a:cubicBezTo>
                    <a:pt x="5" y="3"/>
                    <a:pt x="4" y="7"/>
                    <a:pt x="5" y="11"/>
                  </a:cubicBezTo>
                  <a:cubicBezTo>
                    <a:pt x="2" y="9"/>
                    <a:pt x="0" y="6"/>
                    <a:pt x="2" y="3"/>
                  </a:cubicBezTo>
                  <a:cubicBezTo>
                    <a:pt x="5" y="1"/>
                    <a:pt x="8" y="0"/>
                    <a:pt x="11" y="3"/>
                  </a:cubicBezTo>
                  <a:close/>
                </a:path>
              </a:pathLst>
            </a:custGeom>
            <a:solidFill>
              <a:srgbClr val="B7D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DC7426D5-EE29-B189-227A-0ED10E3FE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1419"/>
              <a:ext cx="660" cy="1235"/>
            </a:xfrm>
            <a:custGeom>
              <a:avLst/>
              <a:gdLst>
                <a:gd name="T0" fmla="*/ 180 w 439"/>
                <a:gd name="T1" fmla="*/ 819 h 821"/>
                <a:gd name="T2" fmla="*/ 168 w 439"/>
                <a:gd name="T3" fmla="*/ 819 h 821"/>
                <a:gd name="T4" fmla="*/ 15 w 439"/>
                <a:gd name="T5" fmla="*/ 819 h 821"/>
                <a:gd name="T6" fmla="*/ 2 w 439"/>
                <a:gd name="T7" fmla="*/ 805 h 821"/>
                <a:gd name="T8" fmla="*/ 2 w 439"/>
                <a:gd name="T9" fmla="*/ 438 h 821"/>
                <a:gd name="T10" fmla="*/ 2 w 439"/>
                <a:gd name="T11" fmla="*/ 18 h 821"/>
                <a:gd name="T12" fmla="*/ 17 w 439"/>
                <a:gd name="T13" fmla="*/ 2 h 821"/>
                <a:gd name="T14" fmla="*/ 168 w 439"/>
                <a:gd name="T15" fmla="*/ 2 h 821"/>
                <a:gd name="T16" fmla="*/ 180 w 439"/>
                <a:gd name="T17" fmla="*/ 2 h 821"/>
                <a:gd name="T18" fmla="*/ 244 w 439"/>
                <a:gd name="T19" fmla="*/ 2 h 821"/>
                <a:gd name="T20" fmla="*/ 379 w 439"/>
                <a:gd name="T21" fmla="*/ 2 h 821"/>
                <a:gd name="T22" fmla="*/ 429 w 439"/>
                <a:gd name="T23" fmla="*/ 2 h 821"/>
                <a:gd name="T24" fmla="*/ 437 w 439"/>
                <a:gd name="T25" fmla="*/ 11 h 821"/>
                <a:gd name="T26" fmla="*/ 437 w 439"/>
                <a:gd name="T27" fmla="*/ 61 h 821"/>
                <a:gd name="T28" fmla="*/ 437 w 439"/>
                <a:gd name="T29" fmla="*/ 116 h 821"/>
                <a:gd name="T30" fmla="*/ 437 w 439"/>
                <a:gd name="T31" fmla="*/ 260 h 821"/>
                <a:gd name="T32" fmla="*/ 437 w 439"/>
                <a:gd name="T33" fmla="*/ 385 h 821"/>
                <a:gd name="T34" fmla="*/ 437 w 439"/>
                <a:gd name="T35" fmla="*/ 457 h 821"/>
                <a:gd name="T36" fmla="*/ 437 w 439"/>
                <a:gd name="T37" fmla="*/ 568 h 821"/>
                <a:gd name="T38" fmla="*/ 437 w 439"/>
                <a:gd name="T39" fmla="*/ 656 h 821"/>
                <a:gd name="T40" fmla="*/ 437 w 439"/>
                <a:gd name="T41" fmla="*/ 802 h 821"/>
                <a:gd name="T42" fmla="*/ 421 w 439"/>
                <a:gd name="T43" fmla="*/ 819 h 821"/>
                <a:gd name="T44" fmla="*/ 379 w 439"/>
                <a:gd name="T45" fmla="*/ 819 h 821"/>
                <a:gd name="T46" fmla="*/ 180 w 439"/>
                <a:gd name="T47" fmla="*/ 819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9" h="821">
                  <a:moveTo>
                    <a:pt x="180" y="819"/>
                  </a:moveTo>
                  <a:cubicBezTo>
                    <a:pt x="176" y="819"/>
                    <a:pt x="172" y="819"/>
                    <a:pt x="168" y="819"/>
                  </a:cubicBezTo>
                  <a:cubicBezTo>
                    <a:pt x="117" y="818"/>
                    <a:pt x="66" y="819"/>
                    <a:pt x="15" y="819"/>
                  </a:cubicBezTo>
                  <a:cubicBezTo>
                    <a:pt x="2" y="818"/>
                    <a:pt x="2" y="818"/>
                    <a:pt x="2" y="805"/>
                  </a:cubicBezTo>
                  <a:cubicBezTo>
                    <a:pt x="2" y="683"/>
                    <a:pt x="2" y="560"/>
                    <a:pt x="2" y="438"/>
                  </a:cubicBezTo>
                  <a:cubicBezTo>
                    <a:pt x="2" y="298"/>
                    <a:pt x="2" y="158"/>
                    <a:pt x="2" y="18"/>
                  </a:cubicBezTo>
                  <a:cubicBezTo>
                    <a:pt x="2" y="0"/>
                    <a:pt x="0" y="3"/>
                    <a:pt x="17" y="2"/>
                  </a:cubicBezTo>
                  <a:cubicBezTo>
                    <a:pt x="68" y="2"/>
                    <a:pt x="118" y="2"/>
                    <a:pt x="168" y="2"/>
                  </a:cubicBezTo>
                  <a:cubicBezTo>
                    <a:pt x="172" y="2"/>
                    <a:pt x="176" y="2"/>
                    <a:pt x="180" y="2"/>
                  </a:cubicBezTo>
                  <a:cubicBezTo>
                    <a:pt x="201" y="2"/>
                    <a:pt x="223" y="2"/>
                    <a:pt x="244" y="2"/>
                  </a:cubicBezTo>
                  <a:cubicBezTo>
                    <a:pt x="289" y="2"/>
                    <a:pt x="334" y="2"/>
                    <a:pt x="379" y="2"/>
                  </a:cubicBezTo>
                  <a:cubicBezTo>
                    <a:pt x="395" y="2"/>
                    <a:pt x="412" y="3"/>
                    <a:pt x="429" y="2"/>
                  </a:cubicBezTo>
                  <a:cubicBezTo>
                    <a:pt x="435" y="2"/>
                    <a:pt x="437" y="5"/>
                    <a:pt x="437" y="11"/>
                  </a:cubicBezTo>
                  <a:cubicBezTo>
                    <a:pt x="437" y="27"/>
                    <a:pt x="437" y="44"/>
                    <a:pt x="437" y="61"/>
                  </a:cubicBezTo>
                  <a:cubicBezTo>
                    <a:pt x="437" y="79"/>
                    <a:pt x="437" y="97"/>
                    <a:pt x="437" y="116"/>
                  </a:cubicBezTo>
                  <a:cubicBezTo>
                    <a:pt x="437" y="164"/>
                    <a:pt x="437" y="212"/>
                    <a:pt x="437" y="260"/>
                  </a:cubicBezTo>
                  <a:cubicBezTo>
                    <a:pt x="437" y="301"/>
                    <a:pt x="437" y="343"/>
                    <a:pt x="437" y="385"/>
                  </a:cubicBezTo>
                  <a:cubicBezTo>
                    <a:pt x="437" y="409"/>
                    <a:pt x="437" y="433"/>
                    <a:pt x="437" y="457"/>
                  </a:cubicBezTo>
                  <a:cubicBezTo>
                    <a:pt x="437" y="494"/>
                    <a:pt x="437" y="531"/>
                    <a:pt x="437" y="568"/>
                  </a:cubicBezTo>
                  <a:cubicBezTo>
                    <a:pt x="437" y="597"/>
                    <a:pt x="437" y="627"/>
                    <a:pt x="437" y="656"/>
                  </a:cubicBezTo>
                  <a:cubicBezTo>
                    <a:pt x="437" y="705"/>
                    <a:pt x="437" y="754"/>
                    <a:pt x="437" y="802"/>
                  </a:cubicBezTo>
                  <a:cubicBezTo>
                    <a:pt x="437" y="821"/>
                    <a:pt x="439" y="818"/>
                    <a:pt x="421" y="819"/>
                  </a:cubicBezTo>
                  <a:cubicBezTo>
                    <a:pt x="407" y="819"/>
                    <a:pt x="393" y="819"/>
                    <a:pt x="379" y="819"/>
                  </a:cubicBezTo>
                  <a:cubicBezTo>
                    <a:pt x="312" y="818"/>
                    <a:pt x="246" y="818"/>
                    <a:pt x="180" y="819"/>
                  </a:cubicBezTo>
                  <a:close/>
                </a:path>
              </a:pathLst>
            </a:custGeom>
            <a:solidFill>
              <a:srgbClr val="18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23887D56-800A-EFFA-7FF2-E521A4CB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856"/>
              <a:ext cx="215" cy="229"/>
            </a:xfrm>
            <a:custGeom>
              <a:avLst/>
              <a:gdLst>
                <a:gd name="T0" fmla="*/ 4 w 143"/>
                <a:gd name="T1" fmla="*/ 21 h 152"/>
                <a:gd name="T2" fmla="*/ 36 w 143"/>
                <a:gd name="T3" fmla="*/ 1 h 152"/>
                <a:gd name="T4" fmla="*/ 74 w 143"/>
                <a:gd name="T5" fmla="*/ 0 h 152"/>
                <a:gd name="T6" fmla="*/ 98 w 143"/>
                <a:gd name="T7" fmla="*/ 6 h 152"/>
                <a:gd name="T8" fmla="*/ 116 w 143"/>
                <a:gd name="T9" fmla="*/ 15 h 152"/>
                <a:gd name="T10" fmla="*/ 110 w 143"/>
                <a:gd name="T11" fmla="*/ 35 h 152"/>
                <a:gd name="T12" fmla="*/ 104 w 143"/>
                <a:gd name="T13" fmla="*/ 37 h 152"/>
                <a:gd name="T14" fmla="*/ 14 w 143"/>
                <a:gd name="T15" fmla="*/ 33 h 152"/>
                <a:gd name="T16" fmla="*/ 22 w 143"/>
                <a:gd name="T17" fmla="*/ 54 h 152"/>
                <a:gd name="T18" fmla="*/ 44 w 143"/>
                <a:gd name="T19" fmla="*/ 94 h 152"/>
                <a:gd name="T20" fmla="*/ 53 w 143"/>
                <a:gd name="T21" fmla="*/ 122 h 152"/>
                <a:gd name="T22" fmla="*/ 57 w 143"/>
                <a:gd name="T23" fmla="*/ 127 h 152"/>
                <a:gd name="T24" fmla="*/ 94 w 143"/>
                <a:gd name="T25" fmla="*/ 130 h 152"/>
                <a:gd name="T26" fmla="*/ 95 w 143"/>
                <a:gd name="T27" fmla="*/ 130 h 152"/>
                <a:gd name="T28" fmla="*/ 124 w 143"/>
                <a:gd name="T29" fmla="*/ 135 h 152"/>
                <a:gd name="T30" fmla="*/ 132 w 143"/>
                <a:gd name="T31" fmla="*/ 132 h 152"/>
                <a:gd name="T32" fmla="*/ 141 w 143"/>
                <a:gd name="T33" fmla="*/ 131 h 152"/>
                <a:gd name="T34" fmla="*/ 138 w 143"/>
                <a:gd name="T35" fmla="*/ 143 h 152"/>
                <a:gd name="T36" fmla="*/ 130 w 143"/>
                <a:gd name="T37" fmla="*/ 151 h 152"/>
                <a:gd name="T38" fmla="*/ 105 w 143"/>
                <a:gd name="T39" fmla="*/ 151 h 152"/>
                <a:gd name="T40" fmla="*/ 53 w 143"/>
                <a:gd name="T41" fmla="*/ 151 h 152"/>
                <a:gd name="T42" fmla="*/ 25 w 143"/>
                <a:gd name="T43" fmla="*/ 151 h 152"/>
                <a:gd name="T44" fmla="*/ 8 w 143"/>
                <a:gd name="T45" fmla="*/ 140 h 152"/>
                <a:gd name="T46" fmla="*/ 13 w 143"/>
                <a:gd name="T47" fmla="*/ 115 h 152"/>
                <a:gd name="T48" fmla="*/ 32 w 143"/>
                <a:gd name="T49" fmla="*/ 109 h 152"/>
                <a:gd name="T50" fmla="*/ 38 w 143"/>
                <a:gd name="T51" fmla="*/ 107 h 152"/>
                <a:gd name="T52" fmla="*/ 20 w 143"/>
                <a:gd name="T53" fmla="*/ 70 h 152"/>
                <a:gd name="T54" fmla="*/ 3 w 143"/>
                <a:gd name="T55" fmla="*/ 34 h 152"/>
                <a:gd name="T56" fmla="*/ 4 w 143"/>
                <a:gd name="T5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152">
                  <a:moveTo>
                    <a:pt x="4" y="21"/>
                  </a:moveTo>
                  <a:cubicBezTo>
                    <a:pt x="12" y="0"/>
                    <a:pt x="12" y="1"/>
                    <a:pt x="36" y="1"/>
                  </a:cubicBezTo>
                  <a:cubicBezTo>
                    <a:pt x="49" y="1"/>
                    <a:pt x="61" y="3"/>
                    <a:pt x="74" y="0"/>
                  </a:cubicBezTo>
                  <a:cubicBezTo>
                    <a:pt x="82" y="0"/>
                    <a:pt x="91" y="1"/>
                    <a:pt x="98" y="6"/>
                  </a:cubicBezTo>
                  <a:cubicBezTo>
                    <a:pt x="103" y="12"/>
                    <a:pt x="109" y="14"/>
                    <a:pt x="116" y="15"/>
                  </a:cubicBezTo>
                  <a:cubicBezTo>
                    <a:pt x="119" y="23"/>
                    <a:pt x="116" y="29"/>
                    <a:pt x="110" y="35"/>
                  </a:cubicBezTo>
                  <a:cubicBezTo>
                    <a:pt x="109" y="36"/>
                    <a:pt x="106" y="37"/>
                    <a:pt x="104" y="37"/>
                  </a:cubicBezTo>
                  <a:cubicBezTo>
                    <a:pt x="74" y="36"/>
                    <a:pt x="44" y="40"/>
                    <a:pt x="14" y="33"/>
                  </a:cubicBezTo>
                  <a:cubicBezTo>
                    <a:pt x="14" y="41"/>
                    <a:pt x="18" y="48"/>
                    <a:pt x="22" y="54"/>
                  </a:cubicBezTo>
                  <a:cubicBezTo>
                    <a:pt x="30" y="67"/>
                    <a:pt x="38" y="80"/>
                    <a:pt x="44" y="94"/>
                  </a:cubicBezTo>
                  <a:cubicBezTo>
                    <a:pt x="49" y="103"/>
                    <a:pt x="53" y="112"/>
                    <a:pt x="53" y="122"/>
                  </a:cubicBezTo>
                  <a:cubicBezTo>
                    <a:pt x="52" y="125"/>
                    <a:pt x="53" y="128"/>
                    <a:pt x="57" y="127"/>
                  </a:cubicBezTo>
                  <a:cubicBezTo>
                    <a:pt x="70" y="127"/>
                    <a:pt x="82" y="131"/>
                    <a:pt x="94" y="130"/>
                  </a:cubicBezTo>
                  <a:cubicBezTo>
                    <a:pt x="95" y="130"/>
                    <a:pt x="95" y="130"/>
                    <a:pt x="95" y="130"/>
                  </a:cubicBezTo>
                  <a:cubicBezTo>
                    <a:pt x="105" y="129"/>
                    <a:pt x="115" y="130"/>
                    <a:pt x="124" y="135"/>
                  </a:cubicBezTo>
                  <a:cubicBezTo>
                    <a:pt x="127" y="135"/>
                    <a:pt x="130" y="135"/>
                    <a:pt x="132" y="132"/>
                  </a:cubicBezTo>
                  <a:cubicBezTo>
                    <a:pt x="135" y="131"/>
                    <a:pt x="138" y="129"/>
                    <a:pt x="141" y="131"/>
                  </a:cubicBezTo>
                  <a:cubicBezTo>
                    <a:pt x="143" y="136"/>
                    <a:pt x="139" y="139"/>
                    <a:pt x="138" y="143"/>
                  </a:cubicBezTo>
                  <a:cubicBezTo>
                    <a:pt x="135" y="145"/>
                    <a:pt x="134" y="149"/>
                    <a:pt x="130" y="151"/>
                  </a:cubicBezTo>
                  <a:cubicBezTo>
                    <a:pt x="122" y="152"/>
                    <a:pt x="113" y="151"/>
                    <a:pt x="105" y="151"/>
                  </a:cubicBezTo>
                  <a:cubicBezTo>
                    <a:pt x="88" y="149"/>
                    <a:pt x="70" y="149"/>
                    <a:pt x="53" y="151"/>
                  </a:cubicBezTo>
                  <a:cubicBezTo>
                    <a:pt x="44" y="151"/>
                    <a:pt x="34" y="152"/>
                    <a:pt x="25" y="151"/>
                  </a:cubicBezTo>
                  <a:cubicBezTo>
                    <a:pt x="20" y="147"/>
                    <a:pt x="14" y="143"/>
                    <a:pt x="8" y="140"/>
                  </a:cubicBezTo>
                  <a:cubicBezTo>
                    <a:pt x="9" y="131"/>
                    <a:pt x="8" y="122"/>
                    <a:pt x="13" y="115"/>
                  </a:cubicBezTo>
                  <a:cubicBezTo>
                    <a:pt x="19" y="110"/>
                    <a:pt x="24" y="107"/>
                    <a:pt x="32" y="109"/>
                  </a:cubicBezTo>
                  <a:cubicBezTo>
                    <a:pt x="34" y="110"/>
                    <a:pt x="37" y="110"/>
                    <a:pt x="38" y="107"/>
                  </a:cubicBezTo>
                  <a:cubicBezTo>
                    <a:pt x="35" y="93"/>
                    <a:pt x="27" y="81"/>
                    <a:pt x="20" y="70"/>
                  </a:cubicBezTo>
                  <a:cubicBezTo>
                    <a:pt x="12" y="59"/>
                    <a:pt x="6" y="47"/>
                    <a:pt x="3" y="34"/>
                  </a:cubicBezTo>
                  <a:cubicBezTo>
                    <a:pt x="2" y="30"/>
                    <a:pt x="0" y="25"/>
                    <a:pt x="4" y="21"/>
                  </a:cubicBezTo>
                  <a:close/>
                </a:path>
              </a:pathLst>
            </a:custGeom>
            <a:solidFill>
              <a:srgbClr val="E1D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B0770DA0-F2F2-0BA6-537C-FDFD3D0FF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904"/>
              <a:ext cx="59" cy="160"/>
            </a:xfrm>
            <a:custGeom>
              <a:avLst/>
              <a:gdLst>
                <a:gd name="T0" fmla="*/ 21 w 39"/>
                <a:gd name="T1" fmla="*/ 10 h 106"/>
                <a:gd name="T2" fmla="*/ 34 w 39"/>
                <a:gd name="T3" fmla="*/ 79 h 106"/>
                <a:gd name="T4" fmla="*/ 24 w 39"/>
                <a:gd name="T5" fmla="*/ 101 h 106"/>
                <a:gd name="T6" fmla="*/ 19 w 39"/>
                <a:gd name="T7" fmla="*/ 105 h 106"/>
                <a:gd name="T8" fmla="*/ 19 w 39"/>
                <a:gd name="T9" fmla="*/ 100 h 106"/>
                <a:gd name="T10" fmla="*/ 19 w 39"/>
                <a:gd name="T11" fmla="*/ 98 h 106"/>
                <a:gd name="T12" fmla="*/ 5 w 39"/>
                <a:gd name="T13" fmla="*/ 32 h 106"/>
                <a:gd name="T14" fmla="*/ 0 w 39"/>
                <a:gd name="T15" fmla="*/ 20 h 106"/>
                <a:gd name="T16" fmla="*/ 12 w 39"/>
                <a:gd name="T17" fmla="*/ 4 h 106"/>
                <a:gd name="T18" fmla="*/ 21 w 39"/>
                <a:gd name="T19" fmla="*/ 1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06">
                  <a:moveTo>
                    <a:pt x="21" y="10"/>
                  </a:moveTo>
                  <a:cubicBezTo>
                    <a:pt x="33" y="32"/>
                    <a:pt x="39" y="54"/>
                    <a:pt x="34" y="79"/>
                  </a:cubicBezTo>
                  <a:cubicBezTo>
                    <a:pt x="32" y="87"/>
                    <a:pt x="29" y="95"/>
                    <a:pt x="24" y="101"/>
                  </a:cubicBezTo>
                  <a:cubicBezTo>
                    <a:pt x="23" y="103"/>
                    <a:pt x="22" y="106"/>
                    <a:pt x="19" y="105"/>
                  </a:cubicBezTo>
                  <a:cubicBezTo>
                    <a:pt x="17" y="104"/>
                    <a:pt x="18" y="102"/>
                    <a:pt x="19" y="100"/>
                  </a:cubicBezTo>
                  <a:cubicBezTo>
                    <a:pt x="19" y="99"/>
                    <a:pt x="18" y="99"/>
                    <a:pt x="19" y="98"/>
                  </a:cubicBezTo>
                  <a:cubicBezTo>
                    <a:pt x="26" y="73"/>
                    <a:pt x="14" y="53"/>
                    <a:pt x="5" y="32"/>
                  </a:cubicBezTo>
                  <a:cubicBezTo>
                    <a:pt x="3" y="28"/>
                    <a:pt x="0" y="24"/>
                    <a:pt x="0" y="20"/>
                  </a:cubicBezTo>
                  <a:cubicBezTo>
                    <a:pt x="1" y="12"/>
                    <a:pt x="7" y="8"/>
                    <a:pt x="12" y="4"/>
                  </a:cubicBezTo>
                  <a:cubicBezTo>
                    <a:pt x="18" y="0"/>
                    <a:pt x="19" y="7"/>
                    <a:pt x="21" y="10"/>
                  </a:cubicBezTo>
                  <a:close/>
                </a:path>
              </a:pathLst>
            </a:custGeom>
            <a:solidFill>
              <a:srgbClr val="FA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3C091F67-5582-2EF0-E9D7-3551E6937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097"/>
              <a:ext cx="86" cy="107"/>
            </a:xfrm>
            <a:custGeom>
              <a:avLst/>
              <a:gdLst>
                <a:gd name="T0" fmla="*/ 42 w 57"/>
                <a:gd name="T1" fmla="*/ 0 h 71"/>
                <a:gd name="T2" fmla="*/ 57 w 57"/>
                <a:gd name="T3" fmla="*/ 27 h 71"/>
                <a:gd name="T4" fmla="*/ 41 w 57"/>
                <a:gd name="T5" fmla="*/ 34 h 71"/>
                <a:gd name="T6" fmla="*/ 24 w 57"/>
                <a:gd name="T7" fmla="*/ 60 h 71"/>
                <a:gd name="T8" fmla="*/ 6 w 57"/>
                <a:gd name="T9" fmla="*/ 69 h 71"/>
                <a:gd name="T10" fmla="*/ 1 w 57"/>
                <a:gd name="T11" fmla="*/ 66 h 71"/>
                <a:gd name="T12" fmla="*/ 42 w 57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1">
                  <a:moveTo>
                    <a:pt x="42" y="0"/>
                  </a:moveTo>
                  <a:cubicBezTo>
                    <a:pt x="45" y="10"/>
                    <a:pt x="52" y="18"/>
                    <a:pt x="57" y="27"/>
                  </a:cubicBezTo>
                  <a:cubicBezTo>
                    <a:pt x="49" y="22"/>
                    <a:pt x="46" y="32"/>
                    <a:pt x="41" y="34"/>
                  </a:cubicBezTo>
                  <a:cubicBezTo>
                    <a:pt x="36" y="43"/>
                    <a:pt x="28" y="50"/>
                    <a:pt x="24" y="60"/>
                  </a:cubicBezTo>
                  <a:cubicBezTo>
                    <a:pt x="19" y="66"/>
                    <a:pt x="12" y="66"/>
                    <a:pt x="6" y="69"/>
                  </a:cubicBezTo>
                  <a:cubicBezTo>
                    <a:pt x="3" y="70"/>
                    <a:pt x="0" y="71"/>
                    <a:pt x="1" y="66"/>
                  </a:cubicBezTo>
                  <a:cubicBezTo>
                    <a:pt x="17" y="45"/>
                    <a:pt x="31" y="24"/>
                    <a:pt x="42" y="0"/>
                  </a:cubicBezTo>
                  <a:close/>
                </a:path>
              </a:pathLst>
            </a:custGeom>
            <a:solidFill>
              <a:srgbClr val="E4E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1A6AF85F-31EB-2B0F-60FB-270CE2F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879"/>
              <a:ext cx="61" cy="195"/>
            </a:xfrm>
            <a:custGeom>
              <a:avLst/>
              <a:gdLst>
                <a:gd name="T0" fmla="*/ 16 w 41"/>
                <a:gd name="T1" fmla="*/ 37 h 130"/>
                <a:gd name="T2" fmla="*/ 39 w 41"/>
                <a:gd name="T3" fmla="*/ 93 h 130"/>
                <a:gd name="T4" fmla="*/ 34 w 41"/>
                <a:gd name="T5" fmla="*/ 120 h 130"/>
                <a:gd name="T6" fmla="*/ 39 w 41"/>
                <a:gd name="T7" fmla="*/ 118 h 130"/>
                <a:gd name="T8" fmla="*/ 35 w 41"/>
                <a:gd name="T9" fmla="*/ 125 h 130"/>
                <a:gd name="T10" fmla="*/ 28 w 41"/>
                <a:gd name="T11" fmla="*/ 127 h 130"/>
                <a:gd name="T12" fmla="*/ 32 w 41"/>
                <a:gd name="T13" fmla="*/ 116 h 130"/>
                <a:gd name="T14" fmla="*/ 30 w 41"/>
                <a:gd name="T15" fmla="*/ 109 h 130"/>
                <a:gd name="T16" fmla="*/ 20 w 41"/>
                <a:gd name="T17" fmla="*/ 61 h 130"/>
                <a:gd name="T18" fmla="*/ 2 w 41"/>
                <a:gd name="T19" fmla="*/ 25 h 130"/>
                <a:gd name="T20" fmla="*/ 1 w 41"/>
                <a:gd name="T21" fmla="*/ 20 h 130"/>
                <a:gd name="T22" fmla="*/ 7 w 41"/>
                <a:gd name="T23" fmla="*/ 0 h 130"/>
                <a:gd name="T24" fmla="*/ 12 w 41"/>
                <a:gd name="T25" fmla="*/ 6 h 130"/>
                <a:gd name="T26" fmla="*/ 15 w 41"/>
                <a:gd name="T27" fmla="*/ 31 h 130"/>
                <a:gd name="T28" fmla="*/ 16 w 41"/>
                <a:gd name="T29" fmla="*/ 3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30">
                  <a:moveTo>
                    <a:pt x="16" y="37"/>
                  </a:moveTo>
                  <a:cubicBezTo>
                    <a:pt x="27" y="54"/>
                    <a:pt x="33" y="74"/>
                    <a:pt x="39" y="93"/>
                  </a:cubicBezTo>
                  <a:cubicBezTo>
                    <a:pt x="41" y="102"/>
                    <a:pt x="36" y="111"/>
                    <a:pt x="34" y="120"/>
                  </a:cubicBezTo>
                  <a:cubicBezTo>
                    <a:pt x="37" y="121"/>
                    <a:pt x="38" y="118"/>
                    <a:pt x="39" y="118"/>
                  </a:cubicBezTo>
                  <a:cubicBezTo>
                    <a:pt x="40" y="122"/>
                    <a:pt x="37" y="123"/>
                    <a:pt x="35" y="125"/>
                  </a:cubicBezTo>
                  <a:cubicBezTo>
                    <a:pt x="33" y="128"/>
                    <a:pt x="31" y="130"/>
                    <a:pt x="28" y="127"/>
                  </a:cubicBezTo>
                  <a:cubicBezTo>
                    <a:pt x="27" y="122"/>
                    <a:pt x="31" y="120"/>
                    <a:pt x="32" y="116"/>
                  </a:cubicBezTo>
                  <a:cubicBezTo>
                    <a:pt x="30" y="114"/>
                    <a:pt x="29" y="111"/>
                    <a:pt x="30" y="109"/>
                  </a:cubicBezTo>
                  <a:cubicBezTo>
                    <a:pt x="34" y="91"/>
                    <a:pt x="26" y="76"/>
                    <a:pt x="20" y="61"/>
                  </a:cubicBezTo>
                  <a:cubicBezTo>
                    <a:pt x="15" y="49"/>
                    <a:pt x="9" y="37"/>
                    <a:pt x="2" y="25"/>
                  </a:cubicBezTo>
                  <a:cubicBezTo>
                    <a:pt x="1" y="23"/>
                    <a:pt x="0" y="22"/>
                    <a:pt x="1" y="20"/>
                  </a:cubicBezTo>
                  <a:cubicBezTo>
                    <a:pt x="3" y="13"/>
                    <a:pt x="9" y="8"/>
                    <a:pt x="7" y="0"/>
                  </a:cubicBezTo>
                  <a:cubicBezTo>
                    <a:pt x="9" y="1"/>
                    <a:pt x="8" y="7"/>
                    <a:pt x="12" y="6"/>
                  </a:cubicBezTo>
                  <a:cubicBezTo>
                    <a:pt x="8" y="15"/>
                    <a:pt x="10" y="23"/>
                    <a:pt x="15" y="31"/>
                  </a:cubicBezTo>
                  <a:cubicBezTo>
                    <a:pt x="16" y="33"/>
                    <a:pt x="15" y="35"/>
                    <a:pt x="16" y="37"/>
                  </a:cubicBezTo>
                  <a:close/>
                </a:path>
              </a:pathLst>
            </a:custGeom>
            <a:solidFill>
              <a:srgbClr val="D4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C3B139ED-7A97-C826-BD09-86F78F646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874"/>
              <a:ext cx="51" cy="61"/>
            </a:xfrm>
            <a:custGeom>
              <a:avLst/>
              <a:gdLst>
                <a:gd name="T0" fmla="*/ 14 w 34"/>
                <a:gd name="T1" fmla="*/ 40 h 40"/>
                <a:gd name="T2" fmla="*/ 5 w 34"/>
                <a:gd name="T3" fmla="*/ 23 h 40"/>
                <a:gd name="T4" fmla="*/ 10 w 34"/>
                <a:gd name="T5" fmla="*/ 9 h 40"/>
                <a:gd name="T6" fmla="*/ 21 w 34"/>
                <a:gd name="T7" fmla="*/ 8 h 40"/>
                <a:gd name="T8" fmla="*/ 34 w 34"/>
                <a:gd name="T9" fmla="*/ 30 h 40"/>
                <a:gd name="T10" fmla="*/ 23 w 34"/>
                <a:gd name="T11" fmla="*/ 30 h 40"/>
                <a:gd name="T12" fmla="*/ 14 w 34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0">
                  <a:moveTo>
                    <a:pt x="14" y="40"/>
                  </a:moveTo>
                  <a:cubicBezTo>
                    <a:pt x="10" y="35"/>
                    <a:pt x="9" y="28"/>
                    <a:pt x="5" y="23"/>
                  </a:cubicBezTo>
                  <a:cubicBezTo>
                    <a:pt x="0" y="17"/>
                    <a:pt x="9" y="14"/>
                    <a:pt x="10" y="9"/>
                  </a:cubicBezTo>
                  <a:cubicBezTo>
                    <a:pt x="13" y="0"/>
                    <a:pt x="17" y="0"/>
                    <a:pt x="21" y="8"/>
                  </a:cubicBezTo>
                  <a:cubicBezTo>
                    <a:pt x="25" y="15"/>
                    <a:pt x="32" y="21"/>
                    <a:pt x="34" y="30"/>
                  </a:cubicBezTo>
                  <a:cubicBezTo>
                    <a:pt x="30" y="25"/>
                    <a:pt x="26" y="22"/>
                    <a:pt x="23" y="30"/>
                  </a:cubicBezTo>
                  <a:cubicBezTo>
                    <a:pt x="21" y="34"/>
                    <a:pt x="15" y="35"/>
                    <a:pt x="14" y="40"/>
                  </a:cubicBezTo>
                  <a:close/>
                </a:path>
              </a:pathLst>
            </a:custGeom>
            <a:solidFill>
              <a:srgbClr val="DAD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9BE060B8-E644-50FF-7AFC-677AC990B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1816"/>
              <a:ext cx="51" cy="51"/>
            </a:xfrm>
            <a:custGeom>
              <a:avLst/>
              <a:gdLst>
                <a:gd name="T0" fmla="*/ 32 w 34"/>
                <a:gd name="T1" fmla="*/ 33 h 34"/>
                <a:gd name="T2" fmla="*/ 8 w 34"/>
                <a:gd name="T3" fmla="*/ 27 h 34"/>
                <a:gd name="T4" fmla="*/ 0 w 34"/>
                <a:gd name="T5" fmla="*/ 0 h 34"/>
                <a:gd name="T6" fmla="*/ 28 w 34"/>
                <a:gd name="T7" fmla="*/ 21 h 34"/>
                <a:gd name="T8" fmla="*/ 32 w 34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33"/>
                  </a:moveTo>
                  <a:cubicBezTo>
                    <a:pt x="24" y="30"/>
                    <a:pt x="15" y="34"/>
                    <a:pt x="8" y="27"/>
                  </a:cubicBezTo>
                  <a:cubicBezTo>
                    <a:pt x="2" y="19"/>
                    <a:pt x="0" y="10"/>
                    <a:pt x="0" y="0"/>
                  </a:cubicBezTo>
                  <a:cubicBezTo>
                    <a:pt x="10" y="6"/>
                    <a:pt x="16" y="18"/>
                    <a:pt x="28" y="21"/>
                  </a:cubicBezTo>
                  <a:cubicBezTo>
                    <a:pt x="33" y="23"/>
                    <a:pt x="34" y="28"/>
                    <a:pt x="32" y="33"/>
                  </a:cubicBezTo>
                  <a:close/>
                </a:path>
              </a:pathLst>
            </a:custGeom>
            <a:solidFill>
              <a:srgbClr val="AB2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FD7BA951-08C4-D581-AEA0-8301EF46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196"/>
              <a:ext cx="45" cy="51"/>
            </a:xfrm>
            <a:custGeom>
              <a:avLst/>
              <a:gdLst>
                <a:gd name="T0" fmla="*/ 18 w 30"/>
                <a:gd name="T1" fmla="*/ 0 h 34"/>
                <a:gd name="T2" fmla="*/ 23 w 30"/>
                <a:gd name="T3" fmla="*/ 1 h 34"/>
                <a:gd name="T4" fmla="*/ 29 w 30"/>
                <a:gd name="T5" fmla="*/ 8 h 34"/>
                <a:gd name="T6" fmla="*/ 18 w 30"/>
                <a:gd name="T7" fmla="*/ 24 h 34"/>
                <a:gd name="T8" fmla="*/ 18 w 30"/>
                <a:gd name="T9" fmla="*/ 29 h 34"/>
                <a:gd name="T10" fmla="*/ 19 w 30"/>
                <a:gd name="T11" fmla="*/ 29 h 34"/>
                <a:gd name="T12" fmla="*/ 3 w 30"/>
                <a:gd name="T13" fmla="*/ 28 h 34"/>
                <a:gd name="T14" fmla="*/ 3 w 30"/>
                <a:gd name="T15" fmla="*/ 22 h 34"/>
                <a:gd name="T16" fmla="*/ 13 w 30"/>
                <a:gd name="T17" fmla="*/ 6 h 34"/>
                <a:gd name="T18" fmla="*/ 18 w 30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4">
                  <a:moveTo>
                    <a:pt x="18" y="0"/>
                  </a:moveTo>
                  <a:cubicBezTo>
                    <a:pt x="19" y="3"/>
                    <a:pt x="20" y="3"/>
                    <a:pt x="23" y="1"/>
                  </a:cubicBezTo>
                  <a:cubicBezTo>
                    <a:pt x="25" y="3"/>
                    <a:pt x="27" y="5"/>
                    <a:pt x="29" y="8"/>
                  </a:cubicBezTo>
                  <a:cubicBezTo>
                    <a:pt x="30" y="16"/>
                    <a:pt x="24" y="20"/>
                    <a:pt x="18" y="24"/>
                  </a:cubicBezTo>
                  <a:cubicBezTo>
                    <a:pt x="13" y="27"/>
                    <a:pt x="17" y="27"/>
                    <a:pt x="18" y="29"/>
                  </a:cubicBezTo>
                  <a:cubicBezTo>
                    <a:pt x="18" y="29"/>
                    <a:pt x="19" y="29"/>
                    <a:pt x="19" y="29"/>
                  </a:cubicBezTo>
                  <a:cubicBezTo>
                    <a:pt x="13" y="34"/>
                    <a:pt x="8" y="28"/>
                    <a:pt x="3" y="28"/>
                  </a:cubicBezTo>
                  <a:cubicBezTo>
                    <a:pt x="0" y="28"/>
                    <a:pt x="2" y="24"/>
                    <a:pt x="3" y="22"/>
                  </a:cubicBezTo>
                  <a:cubicBezTo>
                    <a:pt x="5" y="16"/>
                    <a:pt x="13" y="13"/>
                    <a:pt x="13" y="6"/>
                  </a:cubicBezTo>
                  <a:cubicBezTo>
                    <a:pt x="14" y="3"/>
                    <a:pt x="16" y="1"/>
                    <a:pt x="18" y="0"/>
                  </a:cubicBezTo>
                  <a:close/>
                </a:path>
              </a:pathLst>
            </a:custGeom>
            <a:solidFill>
              <a:srgbClr val="69B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6691CFF3-6130-726A-61EE-D19BFA0B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067"/>
              <a:ext cx="21" cy="27"/>
            </a:xfrm>
            <a:custGeom>
              <a:avLst/>
              <a:gdLst>
                <a:gd name="T0" fmla="*/ 6 w 14"/>
                <a:gd name="T1" fmla="*/ 2 h 18"/>
                <a:gd name="T2" fmla="*/ 13 w 14"/>
                <a:gd name="T3" fmla="*/ 0 h 18"/>
                <a:gd name="T4" fmla="*/ 12 w 14"/>
                <a:gd name="T5" fmla="*/ 16 h 18"/>
                <a:gd name="T6" fmla="*/ 6 w 14"/>
                <a:gd name="T7" fmla="*/ 18 h 18"/>
                <a:gd name="T8" fmla="*/ 0 w 14"/>
                <a:gd name="T9" fmla="*/ 10 h 18"/>
                <a:gd name="T10" fmla="*/ 6 w 14"/>
                <a:gd name="T1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6" y="2"/>
                  </a:moveTo>
                  <a:cubicBezTo>
                    <a:pt x="8" y="1"/>
                    <a:pt x="11" y="1"/>
                    <a:pt x="13" y="0"/>
                  </a:cubicBezTo>
                  <a:cubicBezTo>
                    <a:pt x="9" y="5"/>
                    <a:pt x="14" y="11"/>
                    <a:pt x="12" y="16"/>
                  </a:cubicBezTo>
                  <a:cubicBezTo>
                    <a:pt x="10" y="17"/>
                    <a:pt x="8" y="17"/>
                    <a:pt x="6" y="18"/>
                  </a:cubicBezTo>
                  <a:cubicBezTo>
                    <a:pt x="3" y="16"/>
                    <a:pt x="0" y="15"/>
                    <a:pt x="0" y="10"/>
                  </a:cubicBezTo>
                  <a:cubicBezTo>
                    <a:pt x="0" y="6"/>
                    <a:pt x="1" y="3"/>
                    <a:pt x="6" y="2"/>
                  </a:cubicBezTo>
                  <a:close/>
                </a:path>
              </a:pathLst>
            </a:custGeom>
            <a:solidFill>
              <a:srgbClr val="628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B67D2C24-6F57-ADE8-0FEB-7C504C52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094"/>
              <a:ext cx="47" cy="33"/>
            </a:xfrm>
            <a:custGeom>
              <a:avLst/>
              <a:gdLst>
                <a:gd name="T0" fmla="*/ 31 w 31"/>
                <a:gd name="T1" fmla="*/ 9 h 22"/>
                <a:gd name="T2" fmla="*/ 8 w 31"/>
                <a:gd name="T3" fmla="*/ 20 h 22"/>
                <a:gd name="T4" fmla="*/ 2 w 31"/>
                <a:gd name="T5" fmla="*/ 20 h 22"/>
                <a:gd name="T6" fmla="*/ 4 w 31"/>
                <a:gd name="T7" fmla="*/ 16 h 22"/>
                <a:gd name="T8" fmla="*/ 17 w 31"/>
                <a:gd name="T9" fmla="*/ 4 h 22"/>
                <a:gd name="T10" fmla="*/ 31 w 31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31" y="9"/>
                  </a:moveTo>
                  <a:cubicBezTo>
                    <a:pt x="22" y="11"/>
                    <a:pt x="15" y="15"/>
                    <a:pt x="8" y="20"/>
                  </a:cubicBezTo>
                  <a:cubicBezTo>
                    <a:pt x="7" y="22"/>
                    <a:pt x="4" y="22"/>
                    <a:pt x="2" y="20"/>
                  </a:cubicBezTo>
                  <a:cubicBezTo>
                    <a:pt x="0" y="19"/>
                    <a:pt x="3" y="17"/>
                    <a:pt x="4" y="16"/>
                  </a:cubicBezTo>
                  <a:cubicBezTo>
                    <a:pt x="7" y="10"/>
                    <a:pt x="12" y="7"/>
                    <a:pt x="17" y="4"/>
                  </a:cubicBezTo>
                  <a:cubicBezTo>
                    <a:pt x="24" y="0"/>
                    <a:pt x="25" y="10"/>
                    <a:pt x="31" y="9"/>
                  </a:cubicBezTo>
                  <a:close/>
                </a:path>
              </a:pathLst>
            </a:custGeom>
            <a:solidFill>
              <a:srgbClr val="A3C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49A09599-68E2-7A33-2846-213FE8D5B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2007"/>
              <a:ext cx="27" cy="34"/>
            </a:xfrm>
            <a:custGeom>
              <a:avLst/>
              <a:gdLst>
                <a:gd name="T0" fmla="*/ 0 w 18"/>
                <a:gd name="T1" fmla="*/ 17 h 23"/>
                <a:gd name="T2" fmla="*/ 14 w 18"/>
                <a:gd name="T3" fmla="*/ 0 h 23"/>
                <a:gd name="T4" fmla="*/ 17 w 18"/>
                <a:gd name="T5" fmla="*/ 4 h 23"/>
                <a:gd name="T6" fmla="*/ 6 w 18"/>
                <a:gd name="T7" fmla="*/ 20 h 23"/>
                <a:gd name="T8" fmla="*/ 0 w 18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0" y="17"/>
                  </a:moveTo>
                  <a:cubicBezTo>
                    <a:pt x="3" y="10"/>
                    <a:pt x="8" y="5"/>
                    <a:pt x="14" y="0"/>
                  </a:cubicBezTo>
                  <a:cubicBezTo>
                    <a:pt x="16" y="0"/>
                    <a:pt x="18" y="1"/>
                    <a:pt x="17" y="4"/>
                  </a:cubicBezTo>
                  <a:cubicBezTo>
                    <a:pt x="15" y="10"/>
                    <a:pt x="10" y="15"/>
                    <a:pt x="6" y="20"/>
                  </a:cubicBezTo>
                  <a:cubicBezTo>
                    <a:pt x="3" y="23"/>
                    <a:pt x="1" y="21"/>
                    <a:pt x="0" y="17"/>
                  </a:cubicBezTo>
                  <a:close/>
                </a:path>
              </a:pathLst>
            </a:custGeom>
            <a:solidFill>
              <a:srgbClr val="A0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BC59F47F-9BBC-3D15-F0AB-66448080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2127"/>
              <a:ext cx="42" cy="27"/>
            </a:xfrm>
            <a:custGeom>
              <a:avLst/>
              <a:gdLst>
                <a:gd name="T0" fmla="*/ 10 w 28"/>
                <a:gd name="T1" fmla="*/ 5 h 18"/>
                <a:gd name="T2" fmla="*/ 28 w 28"/>
                <a:gd name="T3" fmla="*/ 3 h 18"/>
                <a:gd name="T4" fmla="*/ 22 w 28"/>
                <a:gd name="T5" fmla="*/ 7 h 18"/>
                <a:gd name="T6" fmla="*/ 11 w 28"/>
                <a:gd name="T7" fmla="*/ 12 h 18"/>
                <a:gd name="T8" fmla="*/ 3 w 28"/>
                <a:gd name="T9" fmla="*/ 16 h 18"/>
                <a:gd name="T10" fmla="*/ 3 w 28"/>
                <a:gd name="T11" fmla="*/ 11 h 18"/>
                <a:gd name="T12" fmla="*/ 8 w 28"/>
                <a:gd name="T13" fmla="*/ 9 h 18"/>
                <a:gd name="T14" fmla="*/ 10 w 28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0" y="5"/>
                  </a:moveTo>
                  <a:cubicBezTo>
                    <a:pt x="16" y="0"/>
                    <a:pt x="22" y="4"/>
                    <a:pt x="28" y="3"/>
                  </a:cubicBezTo>
                  <a:cubicBezTo>
                    <a:pt x="27" y="8"/>
                    <a:pt x="24" y="7"/>
                    <a:pt x="22" y="7"/>
                  </a:cubicBezTo>
                  <a:cubicBezTo>
                    <a:pt x="18" y="7"/>
                    <a:pt x="14" y="8"/>
                    <a:pt x="11" y="12"/>
                  </a:cubicBezTo>
                  <a:cubicBezTo>
                    <a:pt x="9" y="14"/>
                    <a:pt x="7" y="18"/>
                    <a:pt x="3" y="16"/>
                  </a:cubicBezTo>
                  <a:cubicBezTo>
                    <a:pt x="0" y="15"/>
                    <a:pt x="0" y="12"/>
                    <a:pt x="3" y="11"/>
                  </a:cubicBezTo>
                  <a:cubicBezTo>
                    <a:pt x="5" y="11"/>
                    <a:pt x="7" y="11"/>
                    <a:pt x="8" y="9"/>
                  </a:cubicBezTo>
                  <a:cubicBezTo>
                    <a:pt x="7" y="7"/>
                    <a:pt x="8" y="5"/>
                    <a:pt x="10" y="5"/>
                  </a:cubicBezTo>
                  <a:close/>
                </a:path>
              </a:pathLst>
            </a:custGeom>
            <a:solidFill>
              <a:srgbClr val="229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DB2CA4DF-BF00-E632-D61F-9E7C4A8E5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144"/>
              <a:ext cx="44" cy="12"/>
            </a:xfrm>
            <a:custGeom>
              <a:avLst/>
              <a:gdLst>
                <a:gd name="T0" fmla="*/ 29 w 29"/>
                <a:gd name="T1" fmla="*/ 0 h 8"/>
                <a:gd name="T2" fmla="*/ 2 w 29"/>
                <a:gd name="T3" fmla="*/ 5 h 8"/>
                <a:gd name="T4" fmla="*/ 0 w 29"/>
                <a:gd name="T5" fmla="*/ 2 h 8"/>
                <a:gd name="T6" fmla="*/ 3 w 29"/>
                <a:gd name="T7" fmla="*/ 0 h 8"/>
                <a:gd name="T8" fmla="*/ 29 w 2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9" y="0"/>
                  </a:moveTo>
                  <a:cubicBezTo>
                    <a:pt x="19" y="8"/>
                    <a:pt x="11" y="6"/>
                    <a:pt x="2" y="5"/>
                  </a:cubicBezTo>
                  <a:cubicBezTo>
                    <a:pt x="2" y="5"/>
                    <a:pt x="0" y="3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11" y="0"/>
                    <a:pt x="19" y="0"/>
                    <a:pt x="29" y="0"/>
                  </a:cubicBezTo>
                  <a:close/>
                </a:path>
              </a:pathLst>
            </a:custGeom>
            <a:solidFill>
              <a:srgbClr val="AA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29793025-F89C-0022-2217-21E7F91D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028"/>
              <a:ext cx="14" cy="24"/>
            </a:xfrm>
            <a:custGeom>
              <a:avLst/>
              <a:gdLst>
                <a:gd name="T0" fmla="*/ 1 w 9"/>
                <a:gd name="T1" fmla="*/ 0 h 16"/>
                <a:gd name="T2" fmla="*/ 9 w 9"/>
                <a:gd name="T3" fmla="*/ 5 h 16"/>
                <a:gd name="T4" fmla="*/ 2 w 9"/>
                <a:gd name="T5" fmla="*/ 16 h 16"/>
                <a:gd name="T6" fmla="*/ 1 w 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1" y="0"/>
                  </a:moveTo>
                  <a:cubicBezTo>
                    <a:pt x="5" y="0"/>
                    <a:pt x="7" y="2"/>
                    <a:pt x="9" y="5"/>
                  </a:cubicBezTo>
                  <a:cubicBezTo>
                    <a:pt x="8" y="10"/>
                    <a:pt x="5" y="12"/>
                    <a:pt x="2" y="16"/>
                  </a:cubicBezTo>
                  <a:cubicBezTo>
                    <a:pt x="0" y="10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A0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97F39644-022A-9CA9-DD4E-770F356D1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121"/>
              <a:ext cx="18" cy="20"/>
            </a:xfrm>
            <a:custGeom>
              <a:avLst/>
              <a:gdLst>
                <a:gd name="T0" fmla="*/ 8 w 12"/>
                <a:gd name="T1" fmla="*/ 9 h 13"/>
                <a:gd name="T2" fmla="*/ 6 w 12"/>
                <a:gd name="T3" fmla="*/ 13 h 13"/>
                <a:gd name="T4" fmla="*/ 1 w 12"/>
                <a:gd name="T5" fmla="*/ 8 h 13"/>
                <a:gd name="T6" fmla="*/ 7 w 12"/>
                <a:gd name="T7" fmla="*/ 1 h 13"/>
                <a:gd name="T8" fmla="*/ 8 w 12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8" y="9"/>
                  </a:moveTo>
                  <a:cubicBezTo>
                    <a:pt x="7" y="10"/>
                    <a:pt x="7" y="12"/>
                    <a:pt x="6" y="13"/>
                  </a:cubicBezTo>
                  <a:cubicBezTo>
                    <a:pt x="2" y="13"/>
                    <a:pt x="0" y="12"/>
                    <a:pt x="1" y="8"/>
                  </a:cubicBezTo>
                  <a:cubicBezTo>
                    <a:pt x="3" y="5"/>
                    <a:pt x="4" y="0"/>
                    <a:pt x="7" y="1"/>
                  </a:cubicBezTo>
                  <a:cubicBezTo>
                    <a:pt x="12" y="2"/>
                    <a:pt x="8" y="6"/>
                    <a:pt x="8" y="9"/>
                  </a:cubicBezTo>
                  <a:close/>
                </a:path>
              </a:pathLst>
            </a:custGeom>
            <a:solidFill>
              <a:srgbClr val="B8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964F68CE-A7F8-0B5F-3A9B-AEB7534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016"/>
              <a:ext cx="13" cy="21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6 h 14"/>
                <a:gd name="T4" fmla="*/ 5 w 9"/>
                <a:gd name="T5" fmla="*/ 14 h 14"/>
                <a:gd name="T6" fmla="*/ 6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7" y="2"/>
                    <a:pt x="8" y="4"/>
                    <a:pt x="9" y="6"/>
                  </a:cubicBezTo>
                  <a:cubicBezTo>
                    <a:pt x="9" y="9"/>
                    <a:pt x="8" y="12"/>
                    <a:pt x="5" y="14"/>
                  </a:cubicBezTo>
                  <a:cubicBezTo>
                    <a:pt x="3" y="9"/>
                    <a:pt x="0" y="4"/>
                    <a:pt x="6" y="0"/>
                  </a:cubicBezTo>
                  <a:close/>
                </a:path>
              </a:pathLst>
            </a:custGeom>
            <a:solidFill>
              <a:srgbClr val="A0C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1D21A6D7-7F8E-AE38-66F4-7847A04ED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1816"/>
              <a:ext cx="96" cy="203"/>
            </a:xfrm>
            <a:custGeom>
              <a:avLst/>
              <a:gdLst>
                <a:gd name="T0" fmla="*/ 50 w 64"/>
                <a:gd name="T1" fmla="*/ 7 h 135"/>
                <a:gd name="T2" fmla="*/ 55 w 64"/>
                <a:gd name="T3" fmla="*/ 7 h 135"/>
                <a:gd name="T4" fmla="*/ 54 w 64"/>
                <a:gd name="T5" fmla="*/ 11 h 135"/>
                <a:gd name="T6" fmla="*/ 47 w 64"/>
                <a:gd name="T7" fmla="*/ 16 h 135"/>
                <a:gd name="T8" fmla="*/ 43 w 64"/>
                <a:gd name="T9" fmla="*/ 21 h 135"/>
                <a:gd name="T10" fmla="*/ 50 w 64"/>
                <a:gd name="T11" fmla="*/ 21 h 135"/>
                <a:gd name="T12" fmla="*/ 64 w 64"/>
                <a:gd name="T13" fmla="*/ 13 h 135"/>
                <a:gd name="T14" fmla="*/ 46 w 64"/>
                <a:gd name="T15" fmla="*/ 27 h 135"/>
                <a:gd name="T16" fmla="*/ 25 w 64"/>
                <a:gd name="T17" fmla="*/ 41 h 135"/>
                <a:gd name="T18" fmla="*/ 20 w 64"/>
                <a:gd name="T19" fmla="*/ 60 h 135"/>
                <a:gd name="T20" fmla="*/ 18 w 64"/>
                <a:gd name="T21" fmla="*/ 82 h 135"/>
                <a:gd name="T22" fmla="*/ 20 w 64"/>
                <a:gd name="T23" fmla="*/ 87 h 135"/>
                <a:gd name="T24" fmla="*/ 23 w 64"/>
                <a:gd name="T25" fmla="*/ 98 h 135"/>
                <a:gd name="T26" fmla="*/ 24 w 64"/>
                <a:gd name="T27" fmla="*/ 102 h 135"/>
                <a:gd name="T28" fmla="*/ 29 w 64"/>
                <a:gd name="T29" fmla="*/ 118 h 135"/>
                <a:gd name="T30" fmla="*/ 28 w 64"/>
                <a:gd name="T31" fmla="*/ 122 h 135"/>
                <a:gd name="T32" fmla="*/ 15 w 64"/>
                <a:gd name="T33" fmla="*/ 135 h 135"/>
                <a:gd name="T34" fmla="*/ 13 w 64"/>
                <a:gd name="T35" fmla="*/ 133 h 135"/>
                <a:gd name="T36" fmla="*/ 23 w 64"/>
                <a:gd name="T37" fmla="*/ 116 h 135"/>
                <a:gd name="T38" fmla="*/ 17 w 64"/>
                <a:gd name="T39" fmla="*/ 113 h 135"/>
                <a:gd name="T40" fmla="*/ 2 w 64"/>
                <a:gd name="T41" fmla="*/ 119 h 135"/>
                <a:gd name="T42" fmla="*/ 1 w 64"/>
                <a:gd name="T43" fmla="*/ 118 h 135"/>
                <a:gd name="T44" fmla="*/ 2 w 64"/>
                <a:gd name="T45" fmla="*/ 118 h 135"/>
                <a:gd name="T46" fmla="*/ 7 w 64"/>
                <a:gd name="T47" fmla="*/ 113 h 135"/>
                <a:gd name="T48" fmla="*/ 17 w 64"/>
                <a:gd name="T49" fmla="*/ 102 h 135"/>
                <a:gd name="T50" fmla="*/ 9 w 64"/>
                <a:gd name="T51" fmla="*/ 89 h 135"/>
                <a:gd name="T52" fmla="*/ 11 w 64"/>
                <a:gd name="T53" fmla="*/ 77 h 135"/>
                <a:gd name="T54" fmla="*/ 10 w 64"/>
                <a:gd name="T55" fmla="*/ 70 h 135"/>
                <a:gd name="T56" fmla="*/ 11 w 64"/>
                <a:gd name="T57" fmla="*/ 59 h 135"/>
                <a:gd name="T58" fmla="*/ 13 w 64"/>
                <a:gd name="T59" fmla="*/ 53 h 135"/>
                <a:gd name="T60" fmla="*/ 17 w 64"/>
                <a:gd name="T61" fmla="*/ 40 h 135"/>
                <a:gd name="T62" fmla="*/ 29 w 64"/>
                <a:gd name="T63" fmla="*/ 25 h 135"/>
                <a:gd name="T64" fmla="*/ 38 w 64"/>
                <a:gd name="T65" fmla="*/ 5 h 135"/>
                <a:gd name="T66" fmla="*/ 41 w 64"/>
                <a:gd name="T67" fmla="*/ 0 h 135"/>
                <a:gd name="T68" fmla="*/ 50 w 64"/>
                <a:gd name="T69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135">
                  <a:moveTo>
                    <a:pt x="50" y="7"/>
                  </a:moveTo>
                  <a:cubicBezTo>
                    <a:pt x="52" y="5"/>
                    <a:pt x="53" y="5"/>
                    <a:pt x="55" y="7"/>
                  </a:cubicBezTo>
                  <a:cubicBezTo>
                    <a:pt x="56" y="8"/>
                    <a:pt x="56" y="10"/>
                    <a:pt x="54" y="11"/>
                  </a:cubicBezTo>
                  <a:cubicBezTo>
                    <a:pt x="51" y="13"/>
                    <a:pt x="49" y="14"/>
                    <a:pt x="47" y="16"/>
                  </a:cubicBezTo>
                  <a:cubicBezTo>
                    <a:pt x="45" y="17"/>
                    <a:pt x="42" y="19"/>
                    <a:pt x="43" y="21"/>
                  </a:cubicBezTo>
                  <a:cubicBezTo>
                    <a:pt x="45" y="24"/>
                    <a:pt x="48" y="23"/>
                    <a:pt x="50" y="21"/>
                  </a:cubicBezTo>
                  <a:cubicBezTo>
                    <a:pt x="54" y="19"/>
                    <a:pt x="58" y="16"/>
                    <a:pt x="64" y="13"/>
                  </a:cubicBezTo>
                  <a:cubicBezTo>
                    <a:pt x="60" y="23"/>
                    <a:pt x="52" y="24"/>
                    <a:pt x="46" y="27"/>
                  </a:cubicBezTo>
                  <a:cubicBezTo>
                    <a:pt x="39" y="31"/>
                    <a:pt x="29" y="31"/>
                    <a:pt x="25" y="41"/>
                  </a:cubicBezTo>
                  <a:cubicBezTo>
                    <a:pt x="22" y="47"/>
                    <a:pt x="25" y="55"/>
                    <a:pt x="20" y="60"/>
                  </a:cubicBezTo>
                  <a:cubicBezTo>
                    <a:pt x="26" y="68"/>
                    <a:pt x="21" y="75"/>
                    <a:pt x="18" y="82"/>
                  </a:cubicBezTo>
                  <a:cubicBezTo>
                    <a:pt x="17" y="83"/>
                    <a:pt x="18" y="85"/>
                    <a:pt x="20" y="87"/>
                  </a:cubicBezTo>
                  <a:cubicBezTo>
                    <a:pt x="23" y="90"/>
                    <a:pt x="24" y="94"/>
                    <a:pt x="23" y="98"/>
                  </a:cubicBezTo>
                  <a:cubicBezTo>
                    <a:pt x="23" y="100"/>
                    <a:pt x="22" y="102"/>
                    <a:pt x="24" y="102"/>
                  </a:cubicBezTo>
                  <a:cubicBezTo>
                    <a:pt x="35" y="105"/>
                    <a:pt x="30" y="112"/>
                    <a:pt x="29" y="118"/>
                  </a:cubicBezTo>
                  <a:cubicBezTo>
                    <a:pt x="29" y="119"/>
                    <a:pt x="29" y="120"/>
                    <a:pt x="28" y="122"/>
                  </a:cubicBezTo>
                  <a:cubicBezTo>
                    <a:pt x="24" y="126"/>
                    <a:pt x="23" y="134"/>
                    <a:pt x="15" y="135"/>
                  </a:cubicBezTo>
                  <a:cubicBezTo>
                    <a:pt x="15" y="134"/>
                    <a:pt x="14" y="133"/>
                    <a:pt x="13" y="133"/>
                  </a:cubicBezTo>
                  <a:cubicBezTo>
                    <a:pt x="12" y="124"/>
                    <a:pt x="17" y="119"/>
                    <a:pt x="23" y="116"/>
                  </a:cubicBezTo>
                  <a:cubicBezTo>
                    <a:pt x="22" y="111"/>
                    <a:pt x="21" y="110"/>
                    <a:pt x="17" y="113"/>
                  </a:cubicBezTo>
                  <a:cubicBezTo>
                    <a:pt x="12" y="117"/>
                    <a:pt x="8" y="120"/>
                    <a:pt x="2" y="119"/>
                  </a:cubicBezTo>
                  <a:cubicBezTo>
                    <a:pt x="2" y="119"/>
                    <a:pt x="1" y="119"/>
                    <a:pt x="1" y="118"/>
                  </a:cubicBezTo>
                  <a:cubicBezTo>
                    <a:pt x="1" y="118"/>
                    <a:pt x="2" y="118"/>
                    <a:pt x="2" y="118"/>
                  </a:cubicBezTo>
                  <a:cubicBezTo>
                    <a:pt x="2" y="114"/>
                    <a:pt x="5" y="114"/>
                    <a:pt x="7" y="113"/>
                  </a:cubicBezTo>
                  <a:cubicBezTo>
                    <a:pt x="12" y="111"/>
                    <a:pt x="18" y="109"/>
                    <a:pt x="17" y="102"/>
                  </a:cubicBezTo>
                  <a:cubicBezTo>
                    <a:pt x="17" y="95"/>
                    <a:pt x="16" y="92"/>
                    <a:pt x="9" y="89"/>
                  </a:cubicBezTo>
                  <a:cubicBezTo>
                    <a:pt x="0" y="86"/>
                    <a:pt x="10" y="81"/>
                    <a:pt x="11" y="77"/>
                  </a:cubicBezTo>
                  <a:cubicBezTo>
                    <a:pt x="11" y="75"/>
                    <a:pt x="11" y="72"/>
                    <a:pt x="10" y="70"/>
                  </a:cubicBezTo>
                  <a:cubicBezTo>
                    <a:pt x="9" y="66"/>
                    <a:pt x="5" y="62"/>
                    <a:pt x="11" y="59"/>
                  </a:cubicBezTo>
                  <a:cubicBezTo>
                    <a:pt x="13" y="58"/>
                    <a:pt x="13" y="55"/>
                    <a:pt x="13" y="53"/>
                  </a:cubicBezTo>
                  <a:cubicBezTo>
                    <a:pt x="11" y="48"/>
                    <a:pt x="14" y="45"/>
                    <a:pt x="17" y="40"/>
                  </a:cubicBezTo>
                  <a:cubicBezTo>
                    <a:pt x="20" y="34"/>
                    <a:pt x="24" y="29"/>
                    <a:pt x="29" y="25"/>
                  </a:cubicBezTo>
                  <a:cubicBezTo>
                    <a:pt x="37" y="20"/>
                    <a:pt x="40" y="13"/>
                    <a:pt x="38" y="5"/>
                  </a:cubicBezTo>
                  <a:cubicBezTo>
                    <a:pt x="38" y="3"/>
                    <a:pt x="38" y="1"/>
                    <a:pt x="41" y="0"/>
                  </a:cubicBezTo>
                  <a:cubicBezTo>
                    <a:pt x="45" y="1"/>
                    <a:pt x="37" y="20"/>
                    <a:pt x="50" y="7"/>
                  </a:cubicBezTo>
                  <a:close/>
                </a:path>
              </a:pathLst>
            </a:custGeom>
            <a:solidFill>
              <a:srgbClr val="429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A5D2EE1A-40CA-492A-F750-35B8607A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998"/>
              <a:ext cx="45" cy="113"/>
            </a:xfrm>
            <a:custGeom>
              <a:avLst/>
              <a:gdLst>
                <a:gd name="T0" fmla="*/ 8 w 30"/>
                <a:gd name="T1" fmla="*/ 14 h 75"/>
                <a:gd name="T2" fmla="*/ 20 w 30"/>
                <a:gd name="T3" fmla="*/ 0 h 75"/>
                <a:gd name="T4" fmla="*/ 28 w 30"/>
                <a:gd name="T5" fmla="*/ 36 h 75"/>
                <a:gd name="T6" fmla="*/ 28 w 30"/>
                <a:gd name="T7" fmla="*/ 44 h 75"/>
                <a:gd name="T8" fmla="*/ 23 w 30"/>
                <a:gd name="T9" fmla="*/ 42 h 75"/>
                <a:gd name="T10" fmla="*/ 23 w 30"/>
                <a:gd name="T11" fmla="*/ 64 h 75"/>
                <a:gd name="T12" fmla="*/ 15 w 30"/>
                <a:gd name="T13" fmla="*/ 74 h 75"/>
                <a:gd name="T14" fmla="*/ 12 w 30"/>
                <a:gd name="T15" fmla="*/ 60 h 75"/>
                <a:gd name="T16" fmla="*/ 13 w 30"/>
                <a:gd name="T17" fmla="*/ 38 h 75"/>
                <a:gd name="T18" fmla="*/ 17 w 30"/>
                <a:gd name="T19" fmla="*/ 32 h 75"/>
                <a:gd name="T20" fmla="*/ 20 w 30"/>
                <a:gd name="T21" fmla="*/ 23 h 75"/>
                <a:gd name="T22" fmla="*/ 18 w 30"/>
                <a:gd name="T23" fmla="*/ 14 h 75"/>
                <a:gd name="T24" fmla="*/ 11 w 30"/>
                <a:gd name="T25" fmla="*/ 20 h 75"/>
                <a:gd name="T26" fmla="*/ 4 w 30"/>
                <a:gd name="T27" fmla="*/ 26 h 75"/>
                <a:gd name="T28" fmla="*/ 7 w 30"/>
                <a:gd name="T29" fmla="*/ 16 h 75"/>
                <a:gd name="T30" fmla="*/ 8 w 30"/>
                <a:gd name="T3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75">
                  <a:moveTo>
                    <a:pt x="8" y="14"/>
                  </a:moveTo>
                  <a:cubicBezTo>
                    <a:pt x="12" y="9"/>
                    <a:pt x="16" y="5"/>
                    <a:pt x="20" y="0"/>
                  </a:cubicBezTo>
                  <a:cubicBezTo>
                    <a:pt x="23" y="12"/>
                    <a:pt x="24" y="24"/>
                    <a:pt x="28" y="36"/>
                  </a:cubicBezTo>
                  <a:cubicBezTo>
                    <a:pt x="29" y="39"/>
                    <a:pt x="30" y="42"/>
                    <a:pt x="28" y="44"/>
                  </a:cubicBezTo>
                  <a:cubicBezTo>
                    <a:pt x="25" y="47"/>
                    <a:pt x="24" y="43"/>
                    <a:pt x="23" y="42"/>
                  </a:cubicBezTo>
                  <a:cubicBezTo>
                    <a:pt x="21" y="49"/>
                    <a:pt x="22" y="57"/>
                    <a:pt x="23" y="64"/>
                  </a:cubicBezTo>
                  <a:cubicBezTo>
                    <a:pt x="24" y="69"/>
                    <a:pt x="24" y="75"/>
                    <a:pt x="15" y="74"/>
                  </a:cubicBezTo>
                  <a:cubicBezTo>
                    <a:pt x="10" y="71"/>
                    <a:pt x="9" y="66"/>
                    <a:pt x="12" y="60"/>
                  </a:cubicBezTo>
                  <a:cubicBezTo>
                    <a:pt x="12" y="53"/>
                    <a:pt x="16" y="46"/>
                    <a:pt x="13" y="38"/>
                  </a:cubicBezTo>
                  <a:cubicBezTo>
                    <a:pt x="12" y="35"/>
                    <a:pt x="15" y="33"/>
                    <a:pt x="17" y="32"/>
                  </a:cubicBezTo>
                  <a:cubicBezTo>
                    <a:pt x="19" y="29"/>
                    <a:pt x="20" y="26"/>
                    <a:pt x="20" y="23"/>
                  </a:cubicBezTo>
                  <a:cubicBezTo>
                    <a:pt x="19" y="20"/>
                    <a:pt x="22" y="16"/>
                    <a:pt x="18" y="14"/>
                  </a:cubicBezTo>
                  <a:cubicBezTo>
                    <a:pt x="14" y="13"/>
                    <a:pt x="13" y="18"/>
                    <a:pt x="11" y="20"/>
                  </a:cubicBezTo>
                  <a:cubicBezTo>
                    <a:pt x="8" y="22"/>
                    <a:pt x="9" y="30"/>
                    <a:pt x="4" y="26"/>
                  </a:cubicBezTo>
                  <a:cubicBezTo>
                    <a:pt x="0" y="23"/>
                    <a:pt x="6" y="20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lose/>
                </a:path>
              </a:pathLst>
            </a:custGeom>
            <a:solidFill>
              <a:srgbClr val="BD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A4193376-F61E-7FC1-28DC-F5DC96A8F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2088"/>
              <a:ext cx="50" cy="65"/>
            </a:xfrm>
            <a:custGeom>
              <a:avLst/>
              <a:gdLst>
                <a:gd name="T0" fmla="*/ 11 w 33"/>
                <a:gd name="T1" fmla="*/ 0 h 43"/>
                <a:gd name="T2" fmla="*/ 15 w 33"/>
                <a:gd name="T3" fmla="*/ 14 h 43"/>
                <a:gd name="T4" fmla="*/ 24 w 33"/>
                <a:gd name="T5" fmla="*/ 24 h 43"/>
                <a:gd name="T6" fmla="*/ 28 w 33"/>
                <a:gd name="T7" fmla="*/ 32 h 43"/>
                <a:gd name="T8" fmla="*/ 33 w 33"/>
                <a:gd name="T9" fmla="*/ 37 h 43"/>
                <a:gd name="T10" fmla="*/ 30 w 33"/>
                <a:gd name="T11" fmla="*/ 42 h 43"/>
                <a:gd name="T12" fmla="*/ 21 w 33"/>
                <a:gd name="T13" fmla="*/ 35 h 43"/>
                <a:gd name="T14" fmla="*/ 11 w 33"/>
                <a:gd name="T15" fmla="*/ 24 h 43"/>
                <a:gd name="T16" fmla="*/ 9 w 33"/>
                <a:gd name="T17" fmla="*/ 18 h 43"/>
                <a:gd name="T18" fmla="*/ 8 w 33"/>
                <a:gd name="T19" fmla="*/ 13 h 43"/>
                <a:gd name="T20" fmla="*/ 11 w 3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3">
                  <a:moveTo>
                    <a:pt x="11" y="0"/>
                  </a:moveTo>
                  <a:cubicBezTo>
                    <a:pt x="12" y="5"/>
                    <a:pt x="11" y="10"/>
                    <a:pt x="15" y="14"/>
                  </a:cubicBezTo>
                  <a:cubicBezTo>
                    <a:pt x="21" y="14"/>
                    <a:pt x="24" y="18"/>
                    <a:pt x="24" y="24"/>
                  </a:cubicBezTo>
                  <a:cubicBezTo>
                    <a:pt x="25" y="27"/>
                    <a:pt x="26" y="29"/>
                    <a:pt x="28" y="32"/>
                  </a:cubicBezTo>
                  <a:cubicBezTo>
                    <a:pt x="29" y="33"/>
                    <a:pt x="32" y="34"/>
                    <a:pt x="33" y="37"/>
                  </a:cubicBezTo>
                  <a:cubicBezTo>
                    <a:pt x="32" y="39"/>
                    <a:pt x="33" y="43"/>
                    <a:pt x="30" y="42"/>
                  </a:cubicBezTo>
                  <a:cubicBezTo>
                    <a:pt x="26" y="41"/>
                    <a:pt x="22" y="39"/>
                    <a:pt x="21" y="35"/>
                  </a:cubicBezTo>
                  <a:cubicBezTo>
                    <a:pt x="20" y="29"/>
                    <a:pt x="16" y="25"/>
                    <a:pt x="11" y="24"/>
                  </a:cubicBezTo>
                  <a:cubicBezTo>
                    <a:pt x="13" y="21"/>
                    <a:pt x="0" y="23"/>
                    <a:pt x="9" y="18"/>
                  </a:cubicBezTo>
                  <a:cubicBezTo>
                    <a:pt x="11" y="17"/>
                    <a:pt x="8" y="15"/>
                    <a:pt x="8" y="13"/>
                  </a:cubicBezTo>
                  <a:cubicBezTo>
                    <a:pt x="8" y="9"/>
                    <a:pt x="4" y="3"/>
                    <a:pt x="11" y="0"/>
                  </a:cubicBezTo>
                  <a:close/>
                </a:path>
              </a:pathLst>
            </a:custGeom>
            <a:solidFill>
              <a:srgbClr val="279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D69696E2-7976-D6A9-1F0A-D4C726770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061"/>
              <a:ext cx="35" cy="36"/>
            </a:xfrm>
            <a:custGeom>
              <a:avLst/>
              <a:gdLst>
                <a:gd name="T0" fmla="*/ 1 w 23"/>
                <a:gd name="T1" fmla="*/ 5 h 24"/>
                <a:gd name="T2" fmla="*/ 7 w 23"/>
                <a:gd name="T3" fmla="*/ 3 h 24"/>
                <a:gd name="T4" fmla="*/ 23 w 23"/>
                <a:gd name="T5" fmla="*/ 24 h 24"/>
                <a:gd name="T6" fmla="*/ 5 w 23"/>
                <a:gd name="T7" fmla="*/ 11 h 24"/>
                <a:gd name="T8" fmla="*/ 1 w 23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" y="5"/>
                  </a:moveTo>
                  <a:cubicBezTo>
                    <a:pt x="2" y="0"/>
                    <a:pt x="4" y="0"/>
                    <a:pt x="7" y="3"/>
                  </a:cubicBezTo>
                  <a:cubicBezTo>
                    <a:pt x="14" y="8"/>
                    <a:pt x="23" y="13"/>
                    <a:pt x="23" y="24"/>
                  </a:cubicBezTo>
                  <a:cubicBezTo>
                    <a:pt x="15" y="23"/>
                    <a:pt x="12" y="14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A7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A367BDD7-5A03-BE94-7794-D586E1E5E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974"/>
              <a:ext cx="26" cy="36"/>
            </a:xfrm>
            <a:custGeom>
              <a:avLst/>
              <a:gdLst>
                <a:gd name="T0" fmla="*/ 16 w 17"/>
                <a:gd name="T1" fmla="*/ 13 h 24"/>
                <a:gd name="T2" fmla="*/ 16 w 17"/>
                <a:gd name="T3" fmla="*/ 14 h 24"/>
                <a:gd name="T4" fmla="*/ 14 w 17"/>
                <a:gd name="T5" fmla="*/ 23 h 24"/>
                <a:gd name="T6" fmla="*/ 6 w 17"/>
                <a:gd name="T7" fmla="*/ 16 h 24"/>
                <a:gd name="T8" fmla="*/ 3 w 17"/>
                <a:gd name="T9" fmla="*/ 0 h 24"/>
                <a:gd name="T10" fmla="*/ 16 w 17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4">
                  <a:moveTo>
                    <a:pt x="16" y="13"/>
                  </a:moveTo>
                  <a:cubicBezTo>
                    <a:pt x="16" y="13"/>
                    <a:pt x="16" y="14"/>
                    <a:pt x="16" y="14"/>
                  </a:cubicBezTo>
                  <a:cubicBezTo>
                    <a:pt x="15" y="17"/>
                    <a:pt x="17" y="22"/>
                    <a:pt x="14" y="23"/>
                  </a:cubicBezTo>
                  <a:cubicBezTo>
                    <a:pt x="10" y="24"/>
                    <a:pt x="8" y="19"/>
                    <a:pt x="6" y="16"/>
                  </a:cubicBezTo>
                  <a:cubicBezTo>
                    <a:pt x="4" y="11"/>
                    <a:pt x="0" y="6"/>
                    <a:pt x="3" y="0"/>
                  </a:cubicBezTo>
                  <a:cubicBezTo>
                    <a:pt x="10" y="2"/>
                    <a:pt x="11" y="9"/>
                    <a:pt x="16" y="13"/>
                  </a:cubicBezTo>
                  <a:close/>
                </a:path>
              </a:pathLst>
            </a:custGeom>
            <a:solidFill>
              <a:srgbClr val="A8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E1FB4E24-E6D4-AEB0-3862-6C1B92215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987"/>
              <a:ext cx="27" cy="30"/>
            </a:xfrm>
            <a:custGeom>
              <a:avLst/>
              <a:gdLst>
                <a:gd name="T0" fmla="*/ 18 w 18"/>
                <a:gd name="T1" fmla="*/ 2 h 20"/>
                <a:gd name="T2" fmla="*/ 8 w 18"/>
                <a:gd name="T3" fmla="*/ 19 h 20"/>
                <a:gd name="T4" fmla="*/ 2 w 18"/>
                <a:gd name="T5" fmla="*/ 10 h 20"/>
                <a:gd name="T6" fmla="*/ 18 w 18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0">
                  <a:moveTo>
                    <a:pt x="18" y="2"/>
                  </a:moveTo>
                  <a:cubicBezTo>
                    <a:pt x="15" y="7"/>
                    <a:pt x="10" y="12"/>
                    <a:pt x="8" y="19"/>
                  </a:cubicBezTo>
                  <a:cubicBezTo>
                    <a:pt x="0" y="20"/>
                    <a:pt x="1" y="12"/>
                    <a:pt x="2" y="10"/>
                  </a:cubicBezTo>
                  <a:cubicBezTo>
                    <a:pt x="6" y="5"/>
                    <a:pt x="11" y="0"/>
                    <a:pt x="18" y="2"/>
                  </a:cubicBezTo>
                  <a:close/>
                </a:path>
              </a:pathLst>
            </a:custGeom>
            <a:solidFill>
              <a:srgbClr val="B1D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BE6C5DE7-20BD-7D01-BDD9-642DEA62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064"/>
              <a:ext cx="24" cy="24"/>
            </a:xfrm>
            <a:custGeom>
              <a:avLst/>
              <a:gdLst>
                <a:gd name="T0" fmla="*/ 12 w 16"/>
                <a:gd name="T1" fmla="*/ 3 h 16"/>
                <a:gd name="T2" fmla="*/ 16 w 16"/>
                <a:gd name="T3" fmla="*/ 9 h 16"/>
                <a:gd name="T4" fmla="*/ 8 w 16"/>
                <a:gd name="T5" fmla="*/ 11 h 16"/>
                <a:gd name="T6" fmla="*/ 8 w 16"/>
                <a:gd name="T7" fmla="*/ 11 h 16"/>
                <a:gd name="T8" fmla="*/ 0 w 16"/>
                <a:gd name="T9" fmla="*/ 2 h 16"/>
                <a:gd name="T10" fmla="*/ 12 w 16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2" y="3"/>
                  </a:moveTo>
                  <a:cubicBezTo>
                    <a:pt x="13" y="5"/>
                    <a:pt x="15" y="7"/>
                    <a:pt x="16" y="9"/>
                  </a:cubicBezTo>
                  <a:cubicBezTo>
                    <a:pt x="15" y="16"/>
                    <a:pt x="10" y="9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7"/>
                    <a:pt x="1" y="6"/>
                    <a:pt x="0" y="2"/>
                  </a:cubicBezTo>
                  <a:cubicBezTo>
                    <a:pt x="4" y="0"/>
                    <a:pt x="8" y="0"/>
                    <a:pt x="12" y="3"/>
                  </a:cubicBezTo>
                  <a:close/>
                </a:path>
              </a:pathLst>
            </a:custGeom>
            <a:solidFill>
              <a:srgbClr val="289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A70A48D2-41FD-F16E-D79A-AF257472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70"/>
              <a:ext cx="48" cy="75"/>
            </a:xfrm>
            <a:custGeom>
              <a:avLst/>
              <a:gdLst>
                <a:gd name="T0" fmla="*/ 0 w 32"/>
                <a:gd name="T1" fmla="*/ 20 h 50"/>
                <a:gd name="T2" fmla="*/ 0 w 32"/>
                <a:gd name="T3" fmla="*/ 0 h 50"/>
                <a:gd name="T4" fmla="*/ 27 w 32"/>
                <a:gd name="T5" fmla="*/ 15 h 50"/>
                <a:gd name="T6" fmla="*/ 27 w 32"/>
                <a:gd name="T7" fmla="*/ 28 h 50"/>
                <a:gd name="T8" fmla="*/ 22 w 32"/>
                <a:gd name="T9" fmla="*/ 46 h 50"/>
                <a:gd name="T10" fmla="*/ 21 w 32"/>
                <a:gd name="T11" fmla="*/ 50 h 50"/>
                <a:gd name="T12" fmla="*/ 18 w 32"/>
                <a:gd name="T13" fmla="*/ 49 h 50"/>
                <a:gd name="T14" fmla="*/ 6 w 32"/>
                <a:gd name="T15" fmla="*/ 38 h 50"/>
                <a:gd name="T16" fmla="*/ 4 w 32"/>
                <a:gd name="T17" fmla="*/ 30 h 50"/>
                <a:gd name="T18" fmla="*/ 11 w 32"/>
                <a:gd name="T19" fmla="*/ 32 h 50"/>
                <a:gd name="T20" fmla="*/ 14 w 32"/>
                <a:gd name="T21" fmla="*/ 32 h 50"/>
                <a:gd name="T22" fmla="*/ 14 w 32"/>
                <a:gd name="T23" fmla="*/ 30 h 50"/>
                <a:gd name="T24" fmla="*/ 11 w 32"/>
                <a:gd name="T25" fmla="*/ 17 h 50"/>
                <a:gd name="T26" fmla="*/ 21 w 32"/>
                <a:gd name="T27" fmla="*/ 24 h 50"/>
                <a:gd name="T28" fmla="*/ 10 w 32"/>
                <a:gd name="T29" fmla="*/ 10 h 50"/>
                <a:gd name="T30" fmla="*/ 6 w 32"/>
                <a:gd name="T31" fmla="*/ 17 h 50"/>
                <a:gd name="T32" fmla="*/ 0 w 32"/>
                <a:gd name="T33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0">
                  <a:moveTo>
                    <a:pt x="0" y="20"/>
                  </a:moveTo>
                  <a:cubicBezTo>
                    <a:pt x="6" y="13"/>
                    <a:pt x="5" y="7"/>
                    <a:pt x="0" y="0"/>
                  </a:cubicBezTo>
                  <a:cubicBezTo>
                    <a:pt x="8" y="6"/>
                    <a:pt x="21" y="5"/>
                    <a:pt x="27" y="15"/>
                  </a:cubicBezTo>
                  <a:cubicBezTo>
                    <a:pt x="29" y="19"/>
                    <a:pt x="32" y="22"/>
                    <a:pt x="27" y="28"/>
                  </a:cubicBezTo>
                  <a:cubicBezTo>
                    <a:pt x="23" y="31"/>
                    <a:pt x="20" y="39"/>
                    <a:pt x="22" y="46"/>
                  </a:cubicBezTo>
                  <a:cubicBezTo>
                    <a:pt x="23" y="47"/>
                    <a:pt x="23" y="49"/>
                    <a:pt x="21" y="50"/>
                  </a:cubicBezTo>
                  <a:cubicBezTo>
                    <a:pt x="20" y="50"/>
                    <a:pt x="19" y="49"/>
                    <a:pt x="18" y="49"/>
                  </a:cubicBezTo>
                  <a:cubicBezTo>
                    <a:pt x="13" y="46"/>
                    <a:pt x="9" y="42"/>
                    <a:pt x="6" y="38"/>
                  </a:cubicBezTo>
                  <a:cubicBezTo>
                    <a:pt x="5" y="35"/>
                    <a:pt x="3" y="33"/>
                    <a:pt x="4" y="30"/>
                  </a:cubicBezTo>
                  <a:cubicBezTo>
                    <a:pt x="7" y="28"/>
                    <a:pt x="9" y="31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3" y="25"/>
                    <a:pt x="6" y="21"/>
                    <a:pt x="11" y="17"/>
                  </a:cubicBezTo>
                  <a:cubicBezTo>
                    <a:pt x="14" y="15"/>
                    <a:pt x="17" y="22"/>
                    <a:pt x="21" y="24"/>
                  </a:cubicBezTo>
                  <a:cubicBezTo>
                    <a:pt x="19" y="18"/>
                    <a:pt x="15" y="12"/>
                    <a:pt x="10" y="10"/>
                  </a:cubicBezTo>
                  <a:cubicBezTo>
                    <a:pt x="4" y="8"/>
                    <a:pt x="6" y="14"/>
                    <a:pt x="6" y="17"/>
                  </a:cubicBezTo>
                  <a:cubicBezTo>
                    <a:pt x="5" y="22"/>
                    <a:pt x="5" y="22"/>
                    <a:pt x="0" y="20"/>
                  </a:cubicBezTo>
                  <a:close/>
                </a:path>
              </a:pathLst>
            </a:custGeom>
            <a:solidFill>
              <a:srgbClr val="A9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id="{EB5FF7DD-F92B-A28E-1337-31E280DB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889"/>
              <a:ext cx="23" cy="44"/>
            </a:xfrm>
            <a:custGeom>
              <a:avLst/>
              <a:gdLst>
                <a:gd name="T0" fmla="*/ 15 w 15"/>
                <a:gd name="T1" fmla="*/ 0 h 29"/>
                <a:gd name="T2" fmla="*/ 6 w 15"/>
                <a:gd name="T3" fmla="*/ 27 h 29"/>
                <a:gd name="T4" fmla="*/ 2 w 15"/>
                <a:gd name="T5" fmla="*/ 29 h 29"/>
                <a:gd name="T6" fmla="*/ 0 w 15"/>
                <a:gd name="T7" fmla="*/ 24 h 29"/>
                <a:gd name="T8" fmla="*/ 15 w 1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15" y="0"/>
                  </a:moveTo>
                  <a:cubicBezTo>
                    <a:pt x="14" y="11"/>
                    <a:pt x="12" y="20"/>
                    <a:pt x="6" y="27"/>
                  </a:cubicBezTo>
                  <a:cubicBezTo>
                    <a:pt x="5" y="28"/>
                    <a:pt x="3" y="29"/>
                    <a:pt x="2" y="29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2" y="15"/>
                    <a:pt x="6" y="7"/>
                    <a:pt x="15" y="0"/>
                  </a:cubicBezTo>
                  <a:close/>
                </a:path>
              </a:pathLst>
            </a:custGeom>
            <a:solidFill>
              <a:srgbClr val="A2C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2">
              <a:extLst>
                <a:ext uri="{FF2B5EF4-FFF2-40B4-BE49-F238E27FC236}">
                  <a16:creationId xmlns:a16="http://schemas.microsoft.com/office/drawing/2014/main" id="{AB853E90-1CE4-EDA8-8C8F-4B80F908C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1831"/>
              <a:ext cx="12" cy="37"/>
            </a:xfrm>
            <a:custGeom>
              <a:avLst/>
              <a:gdLst>
                <a:gd name="T0" fmla="*/ 3 w 8"/>
                <a:gd name="T1" fmla="*/ 25 h 25"/>
                <a:gd name="T2" fmla="*/ 2 w 8"/>
                <a:gd name="T3" fmla="*/ 0 h 25"/>
                <a:gd name="T4" fmla="*/ 3 w 8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5">
                  <a:moveTo>
                    <a:pt x="3" y="25"/>
                  </a:moveTo>
                  <a:cubicBezTo>
                    <a:pt x="1" y="17"/>
                    <a:pt x="0" y="10"/>
                    <a:pt x="2" y="0"/>
                  </a:cubicBezTo>
                  <a:cubicBezTo>
                    <a:pt x="8" y="10"/>
                    <a:pt x="8" y="18"/>
                    <a:pt x="3" y="25"/>
                  </a:cubicBezTo>
                  <a:close/>
                </a:path>
              </a:pathLst>
            </a:custGeom>
            <a:solidFill>
              <a:srgbClr val="9BC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38227F89-DA6C-F2B9-E663-23FD08F9E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894"/>
              <a:ext cx="18" cy="44"/>
            </a:xfrm>
            <a:custGeom>
              <a:avLst/>
              <a:gdLst>
                <a:gd name="T0" fmla="*/ 12 w 12"/>
                <a:gd name="T1" fmla="*/ 29 h 29"/>
                <a:gd name="T2" fmla="*/ 1 w 12"/>
                <a:gd name="T3" fmla="*/ 7 h 29"/>
                <a:gd name="T4" fmla="*/ 7 w 12"/>
                <a:gd name="T5" fmla="*/ 3 h 29"/>
                <a:gd name="T6" fmla="*/ 4 w 12"/>
                <a:gd name="T7" fmla="*/ 12 h 29"/>
                <a:gd name="T8" fmla="*/ 12 w 1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9">
                  <a:moveTo>
                    <a:pt x="12" y="29"/>
                  </a:moveTo>
                  <a:cubicBezTo>
                    <a:pt x="6" y="23"/>
                    <a:pt x="1" y="16"/>
                    <a:pt x="1" y="7"/>
                  </a:cubicBezTo>
                  <a:cubicBezTo>
                    <a:pt x="0" y="2"/>
                    <a:pt x="2" y="0"/>
                    <a:pt x="7" y="3"/>
                  </a:cubicBezTo>
                  <a:cubicBezTo>
                    <a:pt x="0" y="5"/>
                    <a:pt x="3" y="9"/>
                    <a:pt x="4" y="12"/>
                  </a:cubicBezTo>
                  <a:cubicBezTo>
                    <a:pt x="7" y="18"/>
                    <a:pt x="10" y="23"/>
                    <a:pt x="12" y="29"/>
                  </a:cubicBezTo>
                  <a:close/>
                </a:path>
              </a:pathLst>
            </a:custGeom>
            <a:solidFill>
              <a:srgbClr val="A9D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4">
              <a:extLst>
                <a:ext uri="{FF2B5EF4-FFF2-40B4-BE49-F238E27FC236}">
                  <a16:creationId xmlns:a16="http://schemas.microsoft.com/office/drawing/2014/main" id="{3BD3F7C5-3AE0-6331-6A19-7FFCBCC27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178"/>
              <a:ext cx="63" cy="59"/>
            </a:xfrm>
            <a:custGeom>
              <a:avLst/>
              <a:gdLst>
                <a:gd name="T0" fmla="*/ 5 w 42"/>
                <a:gd name="T1" fmla="*/ 20 h 39"/>
                <a:gd name="T2" fmla="*/ 0 w 42"/>
                <a:gd name="T3" fmla="*/ 13 h 39"/>
                <a:gd name="T4" fmla="*/ 17 w 42"/>
                <a:gd name="T5" fmla="*/ 4 h 39"/>
                <a:gd name="T6" fmla="*/ 40 w 42"/>
                <a:gd name="T7" fmla="*/ 15 h 39"/>
                <a:gd name="T8" fmla="*/ 35 w 42"/>
                <a:gd name="T9" fmla="*/ 33 h 39"/>
                <a:gd name="T10" fmla="*/ 32 w 42"/>
                <a:gd name="T11" fmla="*/ 36 h 39"/>
                <a:gd name="T12" fmla="*/ 25 w 42"/>
                <a:gd name="T13" fmla="*/ 37 h 39"/>
                <a:gd name="T14" fmla="*/ 11 w 42"/>
                <a:gd name="T15" fmla="*/ 22 h 39"/>
                <a:gd name="T16" fmla="*/ 5 w 42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5" y="20"/>
                  </a:moveTo>
                  <a:cubicBezTo>
                    <a:pt x="2" y="19"/>
                    <a:pt x="0" y="17"/>
                    <a:pt x="0" y="13"/>
                  </a:cubicBezTo>
                  <a:cubicBezTo>
                    <a:pt x="4" y="8"/>
                    <a:pt x="13" y="10"/>
                    <a:pt x="17" y="4"/>
                  </a:cubicBezTo>
                  <a:cubicBezTo>
                    <a:pt x="27" y="0"/>
                    <a:pt x="33" y="3"/>
                    <a:pt x="40" y="15"/>
                  </a:cubicBezTo>
                  <a:cubicBezTo>
                    <a:pt x="42" y="22"/>
                    <a:pt x="42" y="28"/>
                    <a:pt x="35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0" y="39"/>
                    <a:pt x="28" y="39"/>
                    <a:pt x="25" y="37"/>
                  </a:cubicBezTo>
                  <a:cubicBezTo>
                    <a:pt x="20" y="32"/>
                    <a:pt x="17" y="26"/>
                    <a:pt x="11" y="22"/>
                  </a:cubicBezTo>
                  <a:cubicBezTo>
                    <a:pt x="9" y="22"/>
                    <a:pt x="7" y="22"/>
                    <a:pt x="5" y="20"/>
                  </a:cubicBezTo>
                  <a:close/>
                </a:path>
              </a:pathLst>
            </a:custGeom>
            <a:solidFill>
              <a:srgbClr val="A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5">
              <a:extLst>
                <a:ext uri="{FF2B5EF4-FFF2-40B4-BE49-F238E27FC236}">
                  <a16:creationId xmlns:a16="http://schemas.microsoft.com/office/drawing/2014/main" id="{A8060A05-2C11-6F44-C9DA-877BE83C2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181"/>
              <a:ext cx="49" cy="56"/>
            </a:xfrm>
            <a:custGeom>
              <a:avLst/>
              <a:gdLst>
                <a:gd name="T0" fmla="*/ 0 w 33"/>
                <a:gd name="T1" fmla="*/ 31 h 37"/>
                <a:gd name="T2" fmla="*/ 3 w 33"/>
                <a:gd name="T3" fmla="*/ 13 h 37"/>
                <a:gd name="T4" fmla="*/ 6 w 33"/>
                <a:gd name="T5" fmla="*/ 7 h 37"/>
                <a:gd name="T6" fmla="*/ 11 w 33"/>
                <a:gd name="T7" fmla="*/ 0 h 37"/>
                <a:gd name="T8" fmla="*/ 33 w 33"/>
                <a:gd name="T9" fmla="*/ 37 h 37"/>
                <a:gd name="T10" fmla="*/ 23 w 33"/>
                <a:gd name="T11" fmla="*/ 33 h 37"/>
                <a:gd name="T12" fmla="*/ 3 w 33"/>
                <a:gd name="T13" fmla="*/ 31 h 37"/>
                <a:gd name="T14" fmla="*/ 0 w 33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7">
                  <a:moveTo>
                    <a:pt x="0" y="31"/>
                  </a:moveTo>
                  <a:cubicBezTo>
                    <a:pt x="2" y="25"/>
                    <a:pt x="5" y="20"/>
                    <a:pt x="3" y="13"/>
                  </a:cubicBezTo>
                  <a:cubicBezTo>
                    <a:pt x="6" y="12"/>
                    <a:pt x="8" y="11"/>
                    <a:pt x="6" y="7"/>
                  </a:cubicBezTo>
                  <a:cubicBezTo>
                    <a:pt x="3" y="2"/>
                    <a:pt x="5" y="1"/>
                    <a:pt x="11" y="0"/>
                  </a:cubicBezTo>
                  <a:cubicBezTo>
                    <a:pt x="19" y="12"/>
                    <a:pt x="26" y="24"/>
                    <a:pt x="33" y="37"/>
                  </a:cubicBezTo>
                  <a:cubicBezTo>
                    <a:pt x="29" y="37"/>
                    <a:pt x="25" y="35"/>
                    <a:pt x="23" y="33"/>
                  </a:cubicBezTo>
                  <a:cubicBezTo>
                    <a:pt x="17" y="23"/>
                    <a:pt x="10" y="27"/>
                    <a:pt x="3" y="31"/>
                  </a:cubicBezTo>
                  <a:cubicBezTo>
                    <a:pt x="2" y="31"/>
                    <a:pt x="1" y="31"/>
                    <a:pt x="0" y="31"/>
                  </a:cubicBezTo>
                  <a:close/>
                </a:path>
              </a:pathLst>
            </a:custGeom>
            <a:solidFill>
              <a:srgbClr val="A5C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EBCFFF5F-CA38-B029-FDE9-F16D5184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266"/>
              <a:ext cx="41" cy="27"/>
            </a:xfrm>
            <a:custGeom>
              <a:avLst/>
              <a:gdLst>
                <a:gd name="T0" fmla="*/ 0 w 27"/>
                <a:gd name="T1" fmla="*/ 0 h 18"/>
                <a:gd name="T2" fmla="*/ 24 w 27"/>
                <a:gd name="T3" fmla="*/ 12 h 18"/>
                <a:gd name="T4" fmla="*/ 26 w 27"/>
                <a:gd name="T5" fmla="*/ 16 h 18"/>
                <a:gd name="T6" fmla="*/ 22 w 27"/>
                <a:gd name="T7" fmla="*/ 17 h 18"/>
                <a:gd name="T8" fmla="*/ 0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0" y="0"/>
                  </a:moveTo>
                  <a:cubicBezTo>
                    <a:pt x="10" y="2"/>
                    <a:pt x="18" y="6"/>
                    <a:pt x="24" y="12"/>
                  </a:cubicBezTo>
                  <a:cubicBezTo>
                    <a:pt x="25" y="13"/>
                    <a:pt x="27" y="14"/>
                    <a:pt x="26" y="16"/>
                  </a:cubicBezTo>
                  <a:cubicBezTo>
                    <a:pt x="25" y="18"/>
                    <a:pt x="23" y="18"/>
                    <a:pt x="22" y="17"/>
                  </a:cubicBezTo>
                  <a:cubicBezTo>
                    <a:pt x="13" y="14"/>
                    <a:pt x="4" y="12"/>
                    <a:pt x="0" y="0"/>
                  </a:cubicBezTo>
                  <a:close/>
                </a:path>
              </a:pathLst>
            </a:custGeom>
            <a:solidFill>
              <a:srgbClr val="A4C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7">
              <a:extLst>
                <a:ext uri="{FF2B5EF4-FFF2-40B4-BE49-F238E27FC236}">
                  <a16:creationId xmlns:a16="http://schemas.microsoft.com/office/drawing/2014/main" id="{AF1A4F96-15F3-F60B-F2F5-32990F23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207"/>
              <a:ext cx="36" cy="33"/>
            </a:xfrm>
            <a:custGeom>
              <a:avLst/>
              <a:gdLst>
                <a:gd name="T0" fmla="*/ 18 w 24"/>
                <a:gd name="T1" fmla="*/ 1 h 22"/>
                <a:gd name="T2" fmla="*/ 24 w 24"/>
                <a:gd name="T3" fmla="*/ 3 h 22"/>
                <a:gd name="T4" fmla="*/ 8 w 24"/>
                <a:gd name="T5" fmla="*/ 22 h 22"/>
                <a:gd name="T6" fmla="*/ 0 w 24"/>
                <a:gd name="T7" fmla="*/ 20 h 22"/>
                <a:gd name="T8" fmla="*/ 18 w 24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8" y="1"/>
                  </a:moveTo>
                  <a:cubicBezTo>
                    <a:pt x="21" y="0"/>
                    <a:pt x="23" y="0"/>
                    <a:pt x="24" y="3"/>
                  </a:cubicBezTo>
                  <a:cubicBezTo>
                    <a:pt x="23" y="13"/>
                    <a:pt x="18" y="19"/>
                    <a:pt x="8" y="22"/>
                  </a:cubicBezTo>
                  <a:cubicBezTo>
                    <a:pt x="6" y="22"/>
                    <a:pt x="3" y="22"/>
                    <a:pt x="0" y="20"/>
                  </a:cubicBezTo>
                  <a:cubicBezTo>
                    <a:pt x="7" y="14"/>
                    <a:pt x="16" y="12"/>
                    <a:pt x="18" y="1"/>
                  </a:cubicBezTo>
                  <a:close/>
                </a:path>
              </a:pathLst>
            </a:custGeom>
            <a:solidFill>
              <a:srgbClr val="D7E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8">
              <a:extLst>
                <a:ext uri="{FF2B5EF4-FFF2-40B4-BE49-F238E27FC236}">
                  <a16:creationId xmlns:a16="http://schemas.microsoft.com/office/drawing/2014/main" id="{A4323BD8-3194-E003-9CFC-828332217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232"/>
              <a:ext cx="53" cy="12"/>
            </a:xfrm>
            <a:custGeom>
              <a:avLst/>
              <a:gdLst>
                <a:gd name="T0" fmla="*/ 5 w 35"/>
                <a:gd name="T1" fmla="*/ 1 h 8"/>
                <a:gd name="T2" fmla="*/ 12 w 35"/>
                <a:gd name="T3" fmla="*/ 0 h 8"/>
                <a:gd name="T4" fmla="*/ 35 w 35"/>
                <a:gd name="T5" fmla="*/ 1 h 8"/>
                <a:gd name="T6" fmla="*/ 33 w 35"/>
                <a:gd name="T7" fmla="*/ 4 h 8"/>
                <a:gd name="T8" fmla="*/ 5 w 35"/>
                <a:gd name="T9" fmla="*/ 7 h 8"/>
                <a:gd name="T10" fmla="*/ 1 w 35"/>
                <a:gd name="T11" fmla="*/ 2 h 8"/>
                <a:gd name="T12" fmla="*/ 5 w 3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">
                  <a:moveTo>
                    <a:pt x="5" y="1"/>
                  </a:moveTo>
                  <a:cubicBezTo>
                    <a:pt x="7" y="1"/>
                    <a:pt x="10" y="0"/>
                    <a:pt x="12" y="0"/>
                  </a:cubicBezTo>
                  <a:cubicBezTo>
                    <a:pt x="20" y="1"/>
                    <a:pt x="27" y="1"/>
                    <a:pt x="35" y="1"/>
                  </a:cubicBezTo>
                  <a:cubicBezTo>
                    <a:pt x="34" y="3"/>
                    <a:pt x="34" y="4"/>
                    <a:pt x="33" y="4"/>
                  </a:cubicBezTo>
                  <a:cubicBezTo>
                    <a:pt x="24" y="8"/>
                    <a:pt x="15" y="7"/>
                    <a:pt x="5" y="7"/>
                  </a:cubicBezTo>
                  <a:cubicBezTo>
                    <a:pt x="3" y="6"/>
                    <a:pt x="0" y="5"/>
                    <a:pt x="1" y="2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A6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9">
              <a:extLst>
                <a:ext uri="{FF2B5EF4-FFF2-40B4-BE49-F238E27FC236}">
                  <a16:creationId xmlns:a16="http://schemas.microsoft.com/office/drawing/2014/main" id="{1B28A164-32E0-E4E7-4B5C-95B3F5732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2246"/>
              <a:ext cx="36" cy="18"/>
            </a:xfrm>
            <a:custGeom>
              <a:avLst/>
              <a:gdLst>
                <a:gd name="T0" fmla="*/ 1 w 24"/>
                <a:gd name="T1" fmla="*/ 0 h 12"/>
                <a:gd name="T2" fmla="*/ 13 w 24"/>
                <a:gd name="T3" fmla="*/ 2 h 12"/>
                <a:gd name="T4" fmla="*/ 19 w 24"/>
                <a:gd name="T5" fmla="*/ 4 h 12"/>
                <a:gd name="T6" fmla="*/ 23 w 24"/>
                <a:gd name="T7" fmla="*/ 8 h 12"/>
                <a:gd name="T8" fmla="*/ 17 w 24"/>
                <a:gd name="T9" fmla="*/ 10 h 12"/>
                <a:gd name="T10" fmla="*/ 6 w 24"/>
                <a:gd name="T11" fmla="*/ 9 h 12"/>
                <a:gd name="T12" fmla="*/ 1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" y="0"/>
                  </a:moveTo>
                  <a:cubicBezTo>
                    <a:pt x="5" y="1"/>
                    <a:pt x="9" y="1"/>
                    <a:pt x="13" y="2"/>
                  </a:cubicBezTo>
                  <a:cubicBezTo>
                    <a:pt x="15" y="4"/>
                    <a:pt x="17" y="4"/>
                    <a:pt x="19" y="4"/>
                  </a:cubicBezTo>
                  <a:cubicBezTo>
                    <a:pt x="21" y="4"/>
                    <a:pt x="24" y="5"/>
                    <a:pt x="23" y="8"/>
                  </a:cubicBezTo>
                  <a:cubicBezTo>
                    <a:pt x="22" y="12"/>
                    <a:pt x="20" y="10"/>
                    <a:pt x="17" y="10"/>
                  </a:cubicBezTo>
                  <a:cubicBezTo>
                    <a:pt x="14" y="9"/>
                    <a:pt x="10" y="10"/>
                    <a:pt x="6" y="9"/>
                  </a:cubicBezTo>
                  <a:cubicBezTo>
                    <a:pt x="2" y="8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CDE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id="{47DAE335-080B-E368-5274-E7E406CE1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2252"/>
              <a:ext cx="30" cy="23"/>
            </a:xfrm>
            <a:custGeom>
              <a:avLst/>
              <a:gdLst>
                <a:gd name="T0" fmla="*/ 19 w 20"/>
                <a:gd name="T1" fmla="*/ 15 h 15"/>
                <a:gd name="T2" fmla="*/ 7 w 20"/>
                <a:gd name="T3" fmla="*/ 12 h 15"/>
                <a:gd name="T4" fmla="*/ 2 w 20"/>
                <a:gd name="T5" fmla="*/ 4 h 15"/>
                <a:gd name="T6" fmla="*/ 10 w 20"/>
                <a:gd name="T7" fmla="*/ 4 h 15"/>
                <a:gd name="T8" fmla="*/ 20 w 20"/>
                <a:gd name="T9" fmla="*/ 13 h 15"/>
                <a:gd name="T10" fmla="*/ 19 w 2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19" y="15"/>
                  </a:moveTo>
                  <a:cubicBezTo>
                    <a:pt x="15" y="14"/>
                    <a:pt x="10" y="14"/>
                    <a:pt x="7" y="12"/>
                  </a:cubicBezTo>
                  <a:cubicBezTo>
                    <a:pt x="3" y="11"/>
                    <a:pt x="0" y="8"/>
                    <a:pt x="2" y="4"/>
                  </a:cubicBezTo>
                  <a:cubicBezTo>
                    <a:pt x="4" y="0"/>
                    <a:pt x="8" y="3"/>
                    <a:pt x="10" y="4"/>
                  </a:cubicBezTo>
                  <a:cubicBezTo>
                    <a:pt x="14" y="7"/>
                    <a:pt x="17" y="10"/>
                    <a:pt x="20" y="13"/>
                  </a:cubicBezTo>
                  <a:cubicBezTo>
                    <a:pt x="19" y="14"/>
                    <a:pt x="19" y="14"/>
                    <a:pt x="19" y="15"/>
                  </a:cubicBezTo>
                  <a:close/>
                </a:path>
              </a:pathLst>
            </a:custGeom>
            <a:solidFill>
              <a:srgbClr val="ABD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1">
              <a:extLst>
                <a:ext uri="{FF2B5EF4-FFF2-40B4-BE49-F238E27FC236}">
                  <a16:creationId xmlns:a16="http://schemas.microsoft.com/office/drawing/2014/main" id="{36F8858F-F0D1-A2D8-E7D7-90201DD01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076"/>
              <a:ext cx="179" cy="120"/>
            </a:xfrm>
            <a:custGeom>
              <a:avLst/>
              <a:gdLst>
                <a:gd name="T0" fmla="*/ 90 w 119"/>
                <a:gd name="T1" fmla="*/ 80 h 80"/>
                <a:gd name="T2" fmla="*/ 103 w 119"/>
                <a:gd name="T3" fmla="*/ 65 h 80"/>
                <a:gd name="T4" fmla="*/ 103 w 119"/>
                <a:gd name="T5" fmla="*/ 56 h 80"/>
                <a:gd name="T6" fmla="*/ 78 w 119"/>
                <a:gd name="T7" fmla="*/ 31 h 80"/>
                <a:gd name="T8" fmla="*/ 68 w 119"/>
                <a:gd name="T9" fmla="*/ 30 h 80"/>
                <a:gd name="T10" fmla="*/ 27 w 119"/>
                <a:gd name="T11" fmla="*/ 65 h 80"/>
                <a:gd name="T12" fmla="*/ 14 w 119"/>
                <a:gd name="T13" fmla="*/ 75 h 80"/>
                <a:gd name="T14" fmla="*/ 3 w 119"/>
                <a:gd name="T15" fmla="*/ 67 h 80"/>
                <a:gd name="T16" fmla="*/ 0 w 119"/>
                <a:gd name="T17" fmla="*/ 61 h 80"/>
                <a:gd name="T18" fmla="*/ 8 w 119"/>
                <a:gd name="T19" fmla="*/ 58 h 80"/>
                <a:gd name="T20" fmla="*/ 13 w 119"/>
                <a:gd name="T21" fmla="*/ 62 h 80"/>
                <a:gd name="T22" fmla="*/ 15 w 119"/>
                <a:gd name="T23" fmla="*/ 59 h 80"/>
                <a:gd name="T24" fmla="*/ 10 w 119"/>
                <a:gd name="T25" fmla="*/ 57 h 80"/>
                <a:gd name="T26" fmla="*/ 8 w 119"/>
                <a:gd name="T27" fmla="*/ 57 h 80"/>
                <a:gd name="T28" fmla="*/ 15 w 119"/>
                <a:gd name="T29" fmla="*/ 49 h 80"/>
                <a:gd name="T30" fmla="*/ 34 w 119"/>
                <a:gd name="T31" fmla="*/ 42 h 80"/>
                <a:gd name="T32" fmla="*/ 53 w 119"/>
                <a:gd name="T33" fmla="*/ 27 h 80"/>
                <a:gd name="T34" fmla="*/ 54 w 119"/>
                <a:gd name="T35" fmla="*/ 10 h 80"/>
                <a:gd name="T36" fmla="*/ 49 w 119"/>
                <a:gd name="T37" fmla="*/ 2 h 80"/>
                <a:gd name="T38" fmla="*/ 99 w 119"/>
                <a:gd name="T39" fmla="*/ 3 h 80"/>
                <a:gd name="T40" fmla="*/ 85 w 119"/>
                <a:gd name="T41" fmla="*/ 18 h 80"/>
                <a:gd name="T42" fmla="*/ 101 w 119"/>
                <a:gd name="T43" fmla="*/ 35 h 80"/>
                <a:gd name="T44" fmla="*/ 111 w 119"/>
                <a:gd name="T45" fmla="*/ 46 h 80"/>
                <a:gd name="T46" fmla="*/ 119 w 119"/>
                <a:gd name="T47" fmla="*/ 49 h 80"/>
                <a:gd name="T48" fmla="*/ 90 w 119"/>
                <a:gd name="T4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80">
                  <a:moveTo>
                    <a:pt x="90" y="80"/>
                  </a:moveTo>
                  <a:cubicBezTo>
                    <a:pt x="93" y="74"/>
                    <a:pt x="99" y="70"/>
                    <a:pt x="103" y="65"/>
                  </a:cubicBezTo>
                  <a:cubicBezTo>
                    <a:pt x="107" y="62"/>
                    <a:pt x="107" y="59"/>
                    <a:pt x="103" y="56"/>
                  </a:cubicBezTo>
                  <a:cubicBezTo>
                    <a:pt x="95" y="48"/>
                    <a:pt x="86" y="39"/>
                    <a:pt x="78" y="31"/>
                  </a:cubicBezTo>
                  <a:cubicBezTo>
                    <a:pt x="75" y="27"/>
                    <a:pt x="72" y="27"/>
                    <a:pt x="68" y="30"/>
                  </a:cubicBezTo>
                  <a:cubicBezTo>
                    <a:pt x="55" y="42"/>
                    <a:pt x="41" y="53"/>
                    <a:pt x="27" y="65"/>
                  </a:cubicBezTo>
                  <a:cubicBezTo>
                    <a:pt x="23" y="68"/>
                    <a:pt x="21" y="74"/>
                    <a:pt x="14" y="75"/>
                  </a:cubicBezTo>
                  <a:cubicBezTo>
                    <a:pt x="9" y="75"/>
                    <a:pt x="4" y="73"/>
                    <a:pt x="3" y="67"/>
                  </a:cubicBezTo>
                  <a:cubicBezTo>
                    <a:pt x="2" y="65"/>
                    <a:pt x="1" y="63"/>
                    <a:pt x="0" y="61"/>
                  </a:cubicBezTo>
                  <a:cubicBezTo>
                    <a:pt x="3" y="60"/>
                    <a:pt x="7" y="63"/>
                    <a:pt x="8" y="58"/>
                  </a:cubicBezTo>
                  <a:cubicBezTo>
                    <a:pt x="11" y="59"/>
                    <a:pt x="9" y="64"/>
                    <a:pt x="13" y="62"/>
                  </a:cubicBezTo>
                  <a:cubicBezTo>
                    <a:pt x="15" y="62"/>
                    <a:pt x="16" y="60"/>
                    <a:pt x="15" y="59"/>
                  </a:cubicBezTo>
                  <a:cubicBezTo>
                    <a:pt x="14" y="56"/>
                    <a:pt x="11" y="58"/>
                    <a:pt x="10" y="57"/>
                  </a:cubicBezTo>
                  <a:cubicBezTo>
                    <a:pt x="9" y="57"/>
                    <a:pt x="8" y="57"/>
                    <a:pt x="8" y="57"/>
                  </a:cubicBezTo>
                  <a:cubicBezTo>
                    <a:pt x="6" y="51"/>
                    <a:pt x="10" y="48"/>
                    <a:pt x="15" y="49"/>
                  </a:cubicBezTo>
                  <a:cubicBezTo>
                    <a:pt x="23" y="51"/>
                    <a:pt x="29" y="47"/>
                    <a:pt x="34" y="42"/>
                  </a:cubicBezTo>
                  <a:cubicBezTo>
                    <a:pt x="40" y="36"/>
                    <a:pt x="46" y="31"/>
                    <a:pt x="53" y="27"/>
                  </a:cubicBezTo>
                  <a:cubicBezTo>
                    <a:pt x="62" y="20"/>
                    <a:pt x="62" y="18"/>
                    <a:pt x="54" y="10"/>
                  </a:cubicBezTo>
                  <a:cubicBezTo>
                    <a:pt x="51" y="8"/>
                    <a:pt x="48" y="7"/>
                    <a:pt x="49" y="2"/>
                  </a:cubicBezTo>
                  <a:cubicBezTo>
                    <a:pt x="66" y="0"/>
                    <a:pt x="83" y="0"/>
                    <a:pt x="99" y="3"/>
                  </a:cubicBezTo>
                  <a:cubicBezTo>
                    <a:pt x="99" y="11"/>
                    <a:pt x="91" y="13"/>
                    <a:pt x="85" y="18"/>
                  </a:cubicBezTo>
                  <a:cubicBezTo>
                    <a:pt x="89" y="24"/>
                    <a:pt x="95" y="29"/>
                    <a:pt x="101" y="35"/>
                  </a:cubicBezTo>
                  <a:cubicBezTo>
                    <a:pt x="104" y="38"/>
                    <a:pt x="109" y="41"/>
                    <a:pt x="111" y="46"/>
                  </a:cubicBezTo>
                  <a:cubicBezTo>
                    <a:pt x="113" y="50"/>
                    <a:pt x="116" y="49"/>
                    <a:pt x="119" y="49"/>
                  </a:cubicBezTo>
                  <a:cubicBezTo>
                    <a:pt x="111" y="61"/>
                    <a:pt x="102" y="72"/>
                    <a:pt x="90" y="80"/>
                  </a:cubicBezTo>
                  <a:close/>
                </a:path>
              </a:pathLst>
            </a:custGeom>
            <a:solidFill>
              <a:srgbClr val="D7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2">
              <a:extLst>
                <a:ext uri="{FF2B5EF4-FFF2-40B4-BE49-F238E27FC236}">
                  <a16:creationId xmlns:a16="http://schemas.microsoft.com/office/drawing/2014/main" id="{67B6BEAC-A420-6DE0-07E7-40778C32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169"/>
              <a:ext cx="71" cy="78"/>
            </a:xfrm>
            <a:custGeom>
              <a:avLst/>
              <a:gdLst>
                <a:gd name="T0" fmla="*/ 1 w 47"/>
                <a:gd name="T1" fmla="*/ 11 h 52"/>
                <a:gd name="T2" fmla="*/ 13 w 47"/>
                <a:gd name="T3" fmla="*/ 3 h 52"/>
                <a:gd name="T4" fmla="*/ 20 w 47"/>
                <a:gd name="T5" fmla="*/ 34 h 52"/>
                <a:gd name="T6" fmla="*/ 42 w 47"/>
                <a:gd name="T7" fmla="*/ 43 h 52"/>
                <a:gd name="T8" fmla="*/ 46 w 47"/>
                <a:gd name="T9" fmla="*/ 47 h 52"/>
                <a:gd name="T10" fmla="*/ 41 w 47"/>
                <a:gd name="T11" fmla="*/ 52 h 52"/>
                <a:gd name="T12" fmla="*/ 15 w 47"/>
                <a:gd name="T13" fmla="*/ 34 h 52"/>
                <a:gd name="T14" fmla="*/ 7 w 47"/>
                <a:gd name="T15" fmla="*/ 38 h 52"/>
                <a:gd name="T16" fmla="*/ 5 w 47"/>
                <a:gd name="T17" fmla="*/ 31 h 52"/>
                <a:gd name="T18" fmla="*/ 0 w 47"/>
                <a:gd name="T19" fmla="*/ 22 h 52"/>
                <a:gd name="T20" fmla="*/ 1 w 47"/>
                <a:gd name="T2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2">
                  <a:moveTo>
                    <a:pt x="1" y="11"/>
                  </a:moveTo>
                  <a:cubicBezTo>
                    <a:pt x="7" y="11"/>
                    <a:pt x="5" y="0"/>
                    <a:pt x="13" y="3"/>
                  </a:cubicBezTo>
                  <a:cubicBezTo>
                    <a:pt x="17" y="13"/>
                    <a:pt x="21" y="23"/>
                    <a:pt x="20" y="34"/>
                  </a:cubicBezTo>
                  <a:cubicBezTo>
                    <a:pt x="19" y="43"/>
                    <a:pt x="33" y="48"/>
                    <a:pt x="42" y="43"/>
                  </a:cubicBezTo>
                  <a:cubicBezTo>
                    <a:pt x="43" y="46"/>
                    <a:pt x="45" y="46"/>
                    <a:pt x="46" y="47"/>
                  </a:cubicBezTo>
                  <a:cubicBezTo>
                    <a:pt x="47" y="51"/>
                    <a:pt x="43" y="51"/>
                    <a:pt x="41" y="52"/>
                  </a:cubicBezTo>
                  <a:cubicBezTo>
                    <a:pt x="32" y="47"/>
                    <a:pt x="20" y="46"/>
                    <a:pt x="15" y="34"/>
                  </a:cubicBezTo>
                  <a:cubicBezTo>
                    <a:pt x="12" y="35"/>
                    <a:pt x="12" y="41"/>
                    <a:pt x="7" y="38"/>
                  </a:cubicBezTo>
                  <a:cubicBezTo>
                    <a:pt x="5" y="37"/>
                    <a:pt x="4" y="34"/>
                    <a:pt x="5" y="31"/>
                  </a:cubicBezTo>
                  <a:cubicBezTo>
                    <a:pt x="7" y="26"/>
                    <a:pt x="1" y="25"/>
                    <a:pt x="0" y="22"/>
                  </a:cubicBezTo>
                  <a:cubicBezTo>
                    <a:pt x="3" y="19"/>
                    <a:pt x="2" y="15"/>
                    <a:pt x="1" y="11"/>
                  </a:cubicBezTo>
                  <a:close/>
                </a:path>
              </a:pathLst>
            </a:custGeom>
            <a:solidFill>
              <a:srgbClr val="7D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3">
              <a:extLst>
                <a:ext uri="{FF2B5EF4-FFF2-40B4-BE49-F238E27FC236}">
                  <a16:creationId xmlns:a16="http://schemas.microsoft.com/office/drawing/2014/main" id="{33F18AD1-5A31-C554-D651-3EFFB4411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214"/>
              <a:ext cx="59" cy="42"/>
            </a:xfrm>
            <a:custGeom>
              <a:avLst/>
              <a:gdLst>
                <a:gd name="T0" fmla="*/ 0 w 39"/>
                <a:gd name="T1" fmla="*/ 22 h 28"/>
                <a:gd name="T2" fmla="*/ 5 w 39"/>
                <a:gd name="T3" fmla="*/ 17 h 28"/>
                <a:gd name="T4" fmla="*/ 23 w 39"/>
                <a:gd name="T5" fmla="*/ 9 h 28"/>
                <a:gd name="T6" fmla="*/ 26 w 39"/>
                <a:gd name="T7" fmla="*/ 7 h 28"/>
                <a:gd name="T8" fmla="*/ 36 w 39"/>
                <a:gd name="T9" fmla="*/ 3 h 28"/>
                <a:gd name="T10" fmla="*/ 34 w 39"/>
                <a:gd name="T11" fmla="*/ 15 h 28"/>
                <a:gd name="T12" fmla="*/ 32 w 39"/>
                <a:gd name="T13" fmla="*/ 16 h 28"/>
                <a:gd name="T14" fmla="*/ 0 w 39"/>
                <a:gd name="T1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8">
                  <a:moveTo>
                    <a:pt x="0" y="22"/>
                  </a:moveTo>
                  <a:cubicBezTo>
                    <a:pt x="0" y="19"/>
                    <a:pt x="4" y="19"/>
                    <a:pt x="5" y="17"/>
                  </a:cubicBezTo>
                  <a:cubicBezTo>
                    <a:pt x="12" y="16"/>
                    <a:pt x="17" y="12"/>
                    <a:pt x="23" y="9"/>
                  </a:cubicBezTo>
                  <a:cubicBezTo>
                    <a:pt x="24" y="8"/>
                    <a:pt x="25" y="7"/>
                    <a:pt x="26" y="7"/>
                  </a:cubicBezTo>
                  <a:cubicBezTo>
                    <a:pt x="30" y="6"/>
                    <a:pt x="33" y="0"/>
                    <a:pt x="36" y="3"/>
                  </a:cubicBezTo>
                  <a:cubicBezTo>
                    <a:pt x="39" y="6"/>
                    <a:pt x="36" y="11"/>
                    <a:pt x="34" y="15"/>
                  </a:cubicBezTo>
                  <a:cubicBezTo>
                    <a:pt x="33" y="15"/>
                    <a:pt x="33" y="16"/>
                    <a:pt x="32" y="16"/>
                  </a:cubicBezTo>
                  <a:cubicBezTo>
                    <a:pt x="22" y="19"/>
                    <a:pt x="12" y="28"/>
                    <a:pt x="0" y="22"/>
                  </a:cubicBezTo>
                  <a:close/>
                </a:path>
              </a:pathLst>
            </a:custGeom>
            <a:solidFill>
              <a:srgbClr val="F3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4">
              <a:extLst>
                <a:ext uri="{FF2B5EF4-FFF2-40B4-BE49-F238E27FC236}">
                  <a16:creationId xmlns:a16="http://schemas.microsoft.com/office/drawing/2014/main" id="{235E62D2-CE1F-EB20-C3E7-1E3FEEC46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238"/>
              <a:ext cx="48" cy="18"/>
            </a:xfrm>
            <a:custGeom>
              <a:avLst/>
              <a:gdLst>
                <a:gd name="T0" fmla="*/ 0 w 32"/>
                <a:gd name="T1" fmla="*/ 6 h 12"/>
                <a:gd name="T2" fmla="*/ 32 w 32"/>
                <a:gd name="T3" fmla="*/ 0 h 12"/>
                <a:gd name="T4" fmla="*/ 0 w 32"/>
                <a:gd name="T5" fmla="*/ 9 h 12"/>
                <a:gd name="T6" fmla="*/ 0 w 3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2">
                  <a:moveTo>
                    <a:pt x="0" y="6"/>
                  </a:moveTo>
                  <a:cubicBezTo>
                    <a:pt x="12" y="10"/>
                    <a:pt x="21" y="2"/>
                    <a:pt x="32" y="0"/>
                  </a:cubicBezTo>
                  <a:cubicBezTo>
                    <a:pt x="22" y="7"/>
                    <a:pt x="12" y="12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7D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5">
              <a:extLst>
                <a:ext uri="{FF2B5EF4-FFF2-40B4-BE49-F238E27FC236}">
                  <a16:creationId xmlns:a16="http://schemas.microsoft.com/office/drawing/2014/main" id="{F921F3D5-C552-73B8-B71E-2C1B42861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210"/>
              <a:ext cx="25" cy="27"/>
            </a:xfrm>
            <a:custGeom>
              <a:avLst/>
              <a:gdLst>
                <a:gd name="T0" fmla="*/ 11 w 17"/>
                <a:gd name="T1" fmla="*/ 18 h 18"/>
                <a:gd name="T2" fmla="*/ 13 w 17"/>
                <a:gd name="T3" fmla="*/ 7 h 18"/>
                <a:gd name="T4" fmla="*/ 0 w 17"/>
                <a:gd name="T5" fmla="*/ 12 h 18"/>
                <a:gd name="T6" fmla="*/ 4 w 17"/>
                <a:gd name="T7" fmla="*/ 8 h 18"/>
                <a:gd name="T8" fmla="*/ 15 w 17"/>
                <a:gd name="T9" fmla="*/ 5 h 18"/>
                <a:gd name="T10" fmla="*/ 11 w 1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1" y="18"/>
                  </a:moveTo>
                  <a:cubicBezTo>
                    <a:pt x="12" y="14"/>
                    <a:pt x="12" y="11"/>
                    <a:pt x="13" y="7"/>
                  </a:cubicBezTo>
                  <a:cubicBezTo>
                    <a:pt x="7" y="7"/>
                    <a:pt x="5" y="13"/>
                    <a:pt x="0" y="12"/>
                  </a:cubicBezTo>
                  <a:cubicBezTo>
                    <a:pt x="1" y="11"/>
                    <a:pt x="2" y="9"/>
                    <a:pt x="4" y="8"/>
                  </a:cubicBezTo>
                  <a:cubicBezTo>
                    <a:pt x="8" y="7"/>
                    <a:pt x="11" y="0"/>
                    <a:pt x="15" y="5"/>
                  </a:cubicBezTo>
                  <a:cubicBezTo>
                    <a:pt x="17" y="8"/>
                    <a:pt x="16" y="14"/>
                    <a:pt x="11" y="18"/>
                  </a:cubicBezTo>
                  <a:close/>
                </a:path>
              </a:pathLst>
            </a:custGeom>
            <a:solidFill>
              <a:srgbClr val="7DB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6">
              <a:extLst>
                <a:ext uri="{FF2B5EF4-FFF2-40B4-BE49-F238E27FC236}">
                  <a16:creationId xmlns:a16="http://schemas.microsoft.com/office/drawing/2014/main" id="{7B5DE9F7-CE41-8E91-2B87-6E4F1C78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" y="2148"/>
              <a:ext cx="48" cy="59"/>
            </a:xfrm>
            <a:custGeom>
              <a:avLst/>
              <a:gdLst>
                <a:gd name="T0" fmla="*/ 29 w 32"/>
                <a:gd name="T1" fmla="*/ 22 h 39"/>
                <a:gd name="T2" fmla="*/ 26 w 32"/>
                <a:gd name="T3" fmla="*/ 30 h 39"/>
                <a:gd name="T4" fmla="*/ 29 w 32"/>
                <a:gd name="T5" fmla="*/ 36 h 39"/>
                <a:gd name="T6" fmla="*/ 21 w 32"/>
                <a:gd name="T7" fmla="*/ 35 h 39"/>
                <a:gd name="T8" fmla="*/ 0 w 32"/>
                <a:gd name="T9" fmla="*/ 24 h 39"/>
                <a:gd name="T10" fmla="*/ 18 w 32"/>
                <a:gd name="T11" fmla="*/ 0 h 39"/>
                <a:gd name="T12" fmla="*/ 29 w 32"/>
                <a:gd name="T1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9">
                  <a:moveTo>
                    <a:pt x="29" y="22"/>
                  </a:moveTo>
                  <a:cubicBezTo>
                    <a:pt x="24" y="23"/>
                    <a:pt x="22" y="26"/>
                    <a:pt x="26" y="30"/>
                  </a:cubicBezTo>
                  <a:cubicBezTo>
                    <a:pt x="28" y="32"/>
                    <a:pt x="32" y="32"/>
                    <a:pt x="29" y="36"/>
                  </a:cubicBezTo>
                  <a:cubicBezTo>
                    <a:pt x="27" y="39"/>
                    <a:pt x="24" y="35"/>
                    <a:pt x="21" y="35"/>
                  </a:cubicBezTo>
                  <a:cubicBezTo>
                    <a:pt x="16" y="28"/>
                    <a:pt x="10" y="23"/>
                    <a:pt x="0" y="24"/>
                  </a:cubicBezTo>
                  <a:cubicBezTo>
                    <a:pt x="3" y="14"/>
                    <a:pt x="10" y="6"/>
                    <a:pt x="18" y="0"/>
                  </a:cubicBezTo>
                  <a:cubicBezTo>
                    <a:pt x="22" y="7"/>
                    <a:pt x="25" y="15"/>
                    <a:pt x="29" y="22"/>
                  </a:cubicBezTo>
                  <a:close/>
                </a:path>
              </a:pathLst>
            </a:custGeom>
            <a:solidFill>
              <a:srgbClr val="77B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7">
              <a:extLst>
                <a:ext uri="{FF2B5EF4-FFF2-40B4-BE49-F238E27FC236}">
                  <a16:creationId xmlns:a16="http://schemas.microsoft.com/office/drawing/2014/main" id="{137CEE78-03F6-6D6E-8386-1FC6BD62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2046"/>
              <a:ext cx="49" cy="104"/>
            </a:xfrm>
            <a:custGeom>
              <a:avLst/>
              <a:gdLst>
                <a:gd name="T0" fmla="*/ 11 w 33"/>
                <a:gd name="T1" fmla="*/ 13 h 69"/>
                <a:gd name="T2" fmla="*/ 15 w 33"/>
                <a:gd name="T3" fmla="*/ 24 h 69"/>
                <a:gd name="T4" fmla="*/ 17 w 33"/>
                <a:gd name="T5" fmla="*/ 27 h 69"/>
                <a:gd name="T6" fmla="*/ 28 w 33"/>
                <a:gd name="T7" fmla="*/ 49 h 69"/>
                <a:gd name="T8" fmla="*/ 33 w 33"/>
                <a:gd name="T9" fmla="*/ 63 h 69"/>
                <a:gd name="T10" fmla="*/ 27 w 33"/>
                <a:gd name="T11" fmla="*/ 69 h 69"/>
                <a:gd name="T12" fmla="*/ 18 w 33"/>
                <a:gd name="T13" fmla="*/ 65 h 69"/>
                <a:gd name="T14" fmla="*/ 11 w 33"/>
                <a:gd name="T15" fmla="*/ 62 h 69"/>
                <a:gd name="T16" fmla="*/ 12 w 33"/>
                <a:gd name="T17" fmla="*/ 55 h 69"/>
                <a:gd name="T18" fmla="*/ 8 w 33"/>
                <a:gd name="T19" fmla="*/ 54 h 69"/>
                <a:gd name="T20" fmla="*/ 0 w 33"/>
                <a:gd name="T21" fmla="*/ 42 h 69"/>
                <a:gd name="T22" fmla="*/ 5 w 33"/>
                <a:gd name="T23" fmla="*/ 31 h 69"/>
                <a:gd name="T24" fmla="*/ 4 w 33"/>
                <a:gd name="T25" fmla="*/ 0 h 69"/>
                <a:gd name="T26" fmla="*/ 11 w 33"/>
                <a:gd name="T27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69">
                  <a:moveTo>
                    <a:pt x="11" y="13"/>
                  </a:moveTo>
                  <a:cubicBezTo>
                    <a:pt x="12" y="17"/>
                    <a:pt x="15" y="20"/>
                    <a:pt x="15" y="24"/>
                  </a:cubicBezTo>
                  <a:cubicBezTo>
                    <a:pt x="15" y="25"/>
                    <a:pt x="16" y="27"/>
                    <a:pt x="17" y="27"/>
                  </a:cubicBezTo>
                  <a:cubicBezTo>
                    <a:pt x="31" y="29"/>
                    <a:pt x="29" y="40"/>
                    <a:pt x="28" y="49"/>
                  </a:cubicBezTo>
                  <a:cubicBezTo>
                    <a:pt x="28" y="55"/>
                    <a:pt x="29" y="59"/>
                    <a:pt x="33" y="63"/>
                  </a:cubicBezTo>
                  <a:cubicBezTo>
                    <a:pt x="32" y="65"/>
                    <a:pt x="30" y="67"/>
                    <a:pt x="27" y="69"/>
                  </a:cubicBezTo>
                  <a:cubicBezTo>
                    <a:pt x="27" y="60"/>
                    <a:pt x="23" y="61"/>
                    <a:pt x="18" y="65"/>
                  </a:cubicBezTo>
                  <a:cubicBezTo>
                    <a:pt x="16" y="64"/>
                    <a:pt x="13" y="64"/>
                    <a:pt x="11" y="62"/>
                  </a:cubicBezTo>
                  <a:cubicBezTo>
                    <a:pt x="12" y="59"/>
                    <a:pt x="13" y="57"/>
                    <a:pt x="12" y="55"/>
                  </a:cubicBezTo>
                  <a:cubicBezTo>
                    <a:pt x="12" y="50"/>
                    <a:pt x="10" y="52"/>
                    <a:pt x="8" y="54"/>
                  </a:cubicBezTo>
                  <a:cubicBezTo>
                    <a:pt x="6" y="49"/>
                    <a:pt x="6" y="44"/>
                    <a:pt x="0" y="42"/>
                  </a:cubicBezTo>
                  <a:cubicBezTo>
                    <a:pt x="6" y="40"/>
                    <a:pt x="6" y="36"/>
                    <a:pt x="5" y="31"/>
                  </a:cubicBezTo>
                  <a:cubicBezTo>
                    <a:pt x="1" y="22"/>
                    <a:pt x="4" y="12"/>
                    <a:pt x="4" y="0"/>
                  </a:cubicBezTo>
                  <a:cubicBezTo>
                    <a:pt x="9" y="5"/>
                    <a:pt x="8" y="10"/>
                    <a:pt x="11" y="13"/>
                  </a:cubicBezTo>
                  <a:close/>
                </a:path>
              </a:pathLst>
            </a:custGeom>
            <a:solidFill>
              <a:srgbClr val="7DB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4125F13B-9D9D-3ACD-210A-8462252CD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080"/>
              <a:ext cx="52" cy="64"/>
            </a:xfrm>
            <a:custGeom>
              <a:avLst/>
              <a:gdLst>
                <a:gd name="T0" fmla="*/ 35 w 35"/>
                <a:gd name="T1" fmla="*/ 11 h 42"/>
                <a:gd name="T2" fmla="*/ 29 w 35"/>
                <a:gd name="T3" fmla="*/ 29 h 42"/>
                <a:gd name="T4" fmla="*/ 14 w 35"/>
                <a:gd name="T5" fmla="*/ 42 h 42"/>
                <a:gd name="T6" fmla="*/ 12 w 35"/>
                <a:gd name="T7" fmla="*/ 32 h 42"/>
                <a:gd name="T8" fmla="*/ 25 w 35"/>
                <a:gd name="T9" fmla="*/ 11 h 42"/>
                <a:gd name="T10" fmla="*/ 10 w 35"/>
                <a:gd name="T11" fmla="*/ 30 h 42"/>
                <a:gd name="T12" fmla="*/ 1 w 35"/>
                <a:gd name="T13" fmla="*/ 29 h 42"/>
                <a:gd name="T14" fmla="*/ 0 w 35"/>
                <a:gd name="T15" fmla="*/ 27 h 42"/>
                <a:gd name="T16" fmla="*/ 1 w 35"/>
                <a:gd name="T17" fmla="*/ 26 h 42"/>
                <a:gd name="T18" fmla="*/ 7 w 35"/>
                <a:gd name="T19" fmla="*/ 22 h 42"/>
                <a:gd name="T20" fmla="*/ 24 w 35"/>
                <a:gd name="T21" fmla="*/ 0 h 42"/>
                <a:gd name="T22" fmla="*/ 35 w 35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2">
                  <a:moveTo>
                    <a:pt x="35" y="11"/>
                  </a:moveTo>
                  <a:cubicBezTo>
                    <a:pt x="32" y="16"/>
                    <a:pt x="29" y="22"/>
                    <a:pt x="29" y="29"/>
                  </a:cubicBezTo>
                  <a:cubicBezTo>
                    <a:pt x="30" y="39"/>
                    <a:pt x="21" y="40"/>
                    <a:pt x="14" y="42"/>
                  </a:cubicBezTo>
                  <a:cubicBezTo>
                    <a:pt x="15" y="38"/>
                    <a:pt x="15" y="35"/>
                    <a:pt x="12" y="32"/>
                  </a:cubicBezTo>
                  <a:cubicBezTo>
                    <a:pt x="17" y="26"/>
                    <a:pt x="23" y="21"/>
                    <a:pt x="25" y="11"/>
                  </a:cubicBezTo>
                  <a:cubicBezTo>
                    <a:pt x="17" y="16"/>
                    <a:pt x="16" y="25"/>
                    <a:pt x="10" y="30"/>
                  </a:cubicBezTo>
                  <a:cubicBezTo>
                    <a:pt x="7" y="29"/>
                    <a:pt x="4" y="28"/>
                    <a:pt x="1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7"/>
                    <a:pt x="0" y="26"/>
                    <a:pt x="1" y="26"/>
                  </a:cubicBezTo>
                  <a:cubicBezTo>
                    <a:pt x="4" y="26"/>
                    <a:pt x="5" y="25"/>
                    <a:pt x="7" y="22"/>
                  </a:cubicBezTo>
                  <a:cubicBezTo>
                    <a:pt x="12" y="14"/>
                    <a:pt x="16" y="6"/>
                    <a:pt x="24" y="0"/>
                  </a:cubicBezTo>
                  <a:cubicBezTo>
                    <a:pt x="27" y="4"/>
                    <a:pt x="32" y="7"/>
                    <a:pt x="35" y="11"/>
                  </a:cubicBezTo>
                  <a:close/>
                </a:path>
              </a:pathLst>
            </a:custGeom>
            <a:solidFill>
              <a:srgbClr val="CE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2362E0C1-4306-509C-E3C4-DA59E55DF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091"/>
              <a:ext cx="30" cy="38"/>
            </a:xfrm>
            <a:custGeom>
              <a:avLst/>
              <a:gdLst>
                <a:gd name="T0" fmla="*/ 0 w 20"/>
                <a:gd name="T1" fmla="*/ 23 h 25"/>
                <a:gd name="T2" fmla="*/ 11 w 20"/>
                <a:gd name="T3" fmla="*/ 2 h 25"/>
                <a:gd name="T4" fmla="*/ 16 w 20"/>
                <a:gd name="T5" fmla="*/ 2 h 25"/>
                <a:gd name="T6" fmla="*/ 18 w 20"/>
                <a:gd name="T7" fmla="*/ 7 h 25"/>
                <a:gd name="T8" fmla="*/ 2 w 20"/>
                <a:gd name="T9" fmla="*/ 25 h 25"/>
                <a:gd name="T10" fmla="*/ 0 w 20"/>
                <a:gd name="T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0" y="23"/>
                  </a:moveTo>
                  <a:cubicBezTo>
                    <a:pt x="1" y="15"/>
                    <a:pt x="8" y="9"/>
                    <a:pt x="11" y="2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18" y="3"/>
                    <a:pt x="20" y="5"/>
                    <a:pt x="18" y="7"/>
                  </a:cubicBezTo>
                  <a:cubicBezTo>
                    <a:pt x="13" y="13"/>
                    <a:pt x="11" y="22"/>
                    <a:pt x="2" y="25"/>
                  </a:cubicBezTo>
                  <a:cubicBezTo>
                    <a:pt x="2" y="25"/>
                    <a:pt x="1" y="24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0">
              <a:extLst>
                <a:ext uri="{FF2B5EF4-FFF2-40B4-BE49-F238E27FC236}">
                  <a16:creationId xmlns:a16="http://schemas.microsoft.com/office/drawing/2014/main" id="{45552F22-3BD6-AFE2-418F-439591EE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115"/>
              <a:ext cx="13" cy="18"/>
            </a:xfrm>
            <a:custGeom>
              <a:avLst/>
              <a:gdLst>
                <a:gd name="T0" fmla="*/ 9 w 9"/>
                <a:gd name="T1" fmla="*/ 3 h 12"/>
                <a:gd name="T2" fmla="*/ 9 w 9"/>
                <a:gd name="T3" fmla="*/ 6 h 12"/>
                <a:gd name="T4" fmla="*/ 2 w 9"/>
                <a:gd name="T5" fmla="*/ 12 h 12"/>
                <a:gd name="T6" fmla="*/ 2 w 9"/>
                <a:gd name="T7" fmla="*/ 2 h 12"/>
                <a:gd name="T8" fmla="*/ 9 w 9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3"/>
                  </a:moveTo>
                  <a:cubicBezTo>
                    <a:pt x="9" y="4"/>
                    <a:pt x="9" y="5"/>
                    <a:pt x="9" y="6"/>
                  </a:cubicBezTo>
                  <a:cubicBezTo>
                    <a:pt x="7" y="8"/>
                    <a:pt x="4" y="10"/>
                    <a:pt x="2" y="12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4" y="0"/>
                    <a:pt x="6" y="2"/>
                    <a:pt x="9" y="3"/>
                  </a:cubicBezTo>
                  <a:close/>
                </a:path>
              </a:pathLst>
            </a:custGeom>
            <a:solidFill>
              <a:srgbClr val="7DB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1">
              <a:extLst>
                <a:ext uri="{FF2B5EF4-FFF2-40B4-BE49-F238E27FC236}">
                  <a16:creationId xmlns:a16="http://schemas.microsoft.com/office/drawing/2014/main" id="{D13A3602-A4A1-DD29-0D69-E7EECB97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231"/>
              <a:ext cx="34" cy="12"/>
            </a:xfrm>
            <a:custGeom>
              <a:avLst/>
              <a:gdLst>
                <a:gd name="T0" fmla="*/ 5 w 23"/>
                <a:gd name="T1" fmla="*/ 2 h 8"/>
                <a:gd name="T2" fmla="*/ 22 w 23"/>
                <a:gd name="T3" fmla="*/ 2 h 8"/>
                <a:gd name="T4" fmla="*/ 17 w 23"/>
                <a:gd name="T5" fmla="*/ 8 h 8"/>
                <a:gd name="T6" fmla="*/ 6 w 23"/>
                <a:gd name="T7" fmla="*/ 8 h 8"/>
                <a:gd name="T8" fmla="*/ 0 w 23"/>
                <a:gd name="T9" fmla="*/ 5 h 8"/>
                <a:gd name="T10" fmla="*/ 5 w 23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">
                  <a:moveTo>
                    <a:pt x="5" y="2"/>
                  </a:moveTo>
                  <a:cubicBezTo>
                    <a:pt x="11" y="2"/>
                    <a:pt x="17" y="0"/>
                    <a:pt x="22" y="2"/>
                  </a:cubicBezTo>
                  <a:cubicBezTo>
                    <a:pt x="23" y="7"/>
                    <a:pt x="21" y="8"/>
                    <a:pt x="17" y="8"/>
                  </a:cubicBezTo>
                  <a:cubicBezTo>
                    <a:pt x="13" y="8"/>
                    <a:pt x="9" y="8"/>
                    <a:pt x="6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2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D5E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BE898C52-3C9B-06A4-A480-F9FD0EE70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2174"/>
              <a:ext cx="63" cy="49"/>
            </a:xfrm>
            <a:custGeom>
              <a:avLst/>
              <a:gdLst>
                <a:gd name="T0" fmla="*/ 35 w 42"/>
                <a:gd name="T1" fmla="*/ 8 h 33"/>
                <a:gd name="T2" fmla="*/ 34 w 42"/>
                <a:gd name="T3" fmla="*/ 19 h 33"/>
                <a:gd name="T4" fmla="*/ 29 w 42"/>
                <a:gd name="T5" fmla="*/ 20 h 33"/>
                <a:gd name="T6" fmla="*/ 18 w 42"/>
                <a:gd name="T7" fmla="*/ 30 h 33"/>
                <a:gd name="T8" fmla="*/ 13 w 42"/>
                <a:gd name="T9" fmla="*/ 33 h 33"/>
                <a:gd name="T10" fmla="*/ 5 w 42"/>
                <a:gd name="T11" fmla="*/ 32 h 33"/>
                <a:gd name="T12" fmla="*/ 5 w 42"/>
                <a:gd name="T13" fmla="*/ 31 h 33"/>
                <a:gd name="T14" fmla="*/ 1 w 42"/>
                <a:gd name="T15" fmla="*/ 19 h 33"/>
                <a:gd name="T16" fmla="*/ 3 w 42"/>
                <a:gd name="T17" fmla="*/ 9 h 33"/>
                <a:gd name="T18" fmla="*/ 23 w 42"/>
                <a:gd name="T19" fmla="*/ 2 h 33"/>
                <a:gd name="T20" fmla="*/ 35 w 42"/>
                <a:gd name="T2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3">
                  <a:moveTo>
                    <a:pt x="35" y="8"/>
                  </a:moveTo>
                  <a:cubicBezTo>
                    <a:pt x="42" y="12"/>
                    <a:pt x="42" y="16"/>
                    <a:pt x="34" y="19"/>
                  </a:cubicBezTo>
                  <a:cubicBezTo>
                    <a:pt x="32" y="19"/>
                    <a:pt x="30" y="18"/>
                    <a:pt x="29" y="20"/>
                  </a:cubicBezTo>
                  <a:cubicBezTo>
                    <a:pt x="27" y="25"/>
                    <a:pt x="24" y="29"/>
                    <a:pt x="18" y="30"/>
                  </a:cubicBezTo>
                  <a:cubicBezTo>
                    <a:pt x="17" y="31"/>
                    <a:pt x="15" y="32"/>
                    <a:pt x="13" y="33"/>
                  </a:cubicBezTo>
                  <a:cubicBezTo>
                    <a:pt x="10" y="33"/>
                    <a:pt x="8" y="32"/>
                    <a:pt x="5" y="32"/>
                  </a:cubicBezTo>
                  <a:cubicBezTo>
                    <a:pt x="5" y="32"/>
                    <a:pt x="5" y="31"/>
                    <a:pt x="5" y="31"/>
                  </a:cubicBezTo>
                  <a:cubicBezTo>
                    <a:pt x="4" y="27"/>
                    <a:pt x="1" y="23"/>
                    <a:pt x="1" y="19"/>
                  </a:cubicBezTo>
                  <a:cubicBezTo>
                    <a:pt x="0" y="15"/>
                    <a:pt x="0" y="12"/>
                    <a:pt x="3" y="9"/>
                  </a:cubicBezTo>
                  <a:cubicBezTo>
                    <a:pt x="9" y="4"/>
                    <a:pt x="14" y="0"/>
                    <a:pt x="23" y="2"/>
                  </a:cubicBezTo>
                  <a:cubicBezTo>
                    <a:pt x="27" y="4"/>
                    <a:pt x="29" y="10"/>
                    <a:pt x="35" y="8"/>
                  </a:cubicBezTo>
                  <a:close/>
                </a:path>
              </a:pathLst>
            </a:custGeom>
            <a:solidFill>
              <a:srgbClr val="AD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AF814180-22AA-6BCF-36C0-A0DBCB85A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2175"/>
              <a:ext cx="18" cy="27"/>
            </a:xfrm>
            <a:custGeom>
              <a:avLst/>
              <a:gdLst>
                <a:gd name="T0" fmla="*/ 11 w 12"/>
                <a:gd name="T1" fmla="*/ 8 h 18"/>
                <a:gd name="T2" fmla="*/ 9 w 12"/>
                <a:gd name="T3" fmla="*/ 18 h 18"/>
                <a:gd name="T4" fmla="*/ 8 w 12"/>
                <a:gd name="T5" fmla="*/ 17 h 18"/>
                <a:gd name="T6" fmla="*/ 2 w 12"/>
                <a:gd name="T7" fmla="*/ 0 h 18"/>
                <a:gd name="T8" fmla="*/ 11 w 12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1" y="8"/>
                  </a:moveTo>
                  <a:cubicBezTo>
                    <a:pt x="12" y="11"/>
                    <a:pt x="10" y="14"/>
                    <a:pt x="9" y="18"/>
                  </a:cubicBezTo>
                  <a:cubicBezTo>
                    <a:pt x="9" y="18"/>
                    <a:pt x="8" y="18"/>
                    <a:pt x="8" y="17"/>
                  </a:cubicBezTo>
                  <a:cubicBezTo>
                    <a:pt x="2" y="13"/>
                    <a:pt x="0" y="7"/>
                    <a:pt x="2" y="0"/>
                  </a:cubicBezTo>
                  <a:cubicBezTo>
                    <a:pt x="5" y="3"/>
                    <a:pt x="8" y="5"/>
                    <a:pt x="11" y="8"/>
                  </a:cubicBezTo>
                  <a:close/>
                </a:path>
              </a:pathLst>
            </a:custGeom>
            <a:solidFill>
              <a:srgbClr val="DF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4">
              <a:extLst>
                <a:ext uri="{FF2B5EF4-FFF2-40B4-BE49-F238E27FC236}">
                  <a16:creationId xmlns:a16="http://schemas.microsoft.com/office/drawing/2014/main" id="{B29D8C7A-FC49-A6D2-0E32-E3CC5783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201"/>
              <a:ext cx="9" cy="19"/>
            </a:xfrm>
            <a:custGeom>
              <a:avLst/>
              <a:gdLst>
                <a:gd name="T0" fmla="*/ 1 w 6"/>
                <a:gd name="T1" fmla="*/ 0 h 13"/>
                <a:gd name="T2" fmla="*/ 2 w 6"/>
                <a:gd name="T3" fmla="*/ 1 h 13"/>
                <a:gd name="T4" fmla="*/ 6 w 6"/>
                <a:gd name="T5" fmla="*/ 13 h 13"/>
                <a:gd name="T6" fmla="*/ 1 w 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5" y="4"/>
                    <a:pt x="6" y="8"/>
                    <a:pt x="6" y="13"/>
                  </a:cubicBezTo>
                  <a:cubicBezTo>
                    <a:pt x="3" y="9"/>
                    <a:pt x="0" y="6"/>
                    <a:pt x="1" y="0"/>
                  </a:cubicBezTo>
                  <a:close/>
                </a:path>
              </a:pathLst>
            </a:custGeom>
            <a:solidFill>
              <a:srgbClr val="955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5">
              <a:extLst>
                <a:ext uri="{FF2B5EF4-FFF2-40B4-BE49-F238E27FC236}">
                  <a16:creationId xmlns:a16="http://schemas.microsoft.com/office/drawing/2014/main" id="{8E3CDFF0-68F9-BBC8-AFE7-5C89A993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204"/>
              <a:ext cx="24" cy="24"/>
            </a:xfrm>
            <a:custGeom>
              <a:avLst/>
              <a:gdLst>
                <a:gd name="T0" fmla="*/ 0 w 16"/>
                <a:gd name="T1" fmla="*/ 10 h 16"/>
                <a:gd name="T2" fmla="*/ 11 w 16"/>
                <a:gd name="T3" fmla="*/ 0 h 16"/>
                <a:gd name="T4" fmla="*/ 13 w 16"/>
                <a:gd name="T5" fmla="*/ 12 h 16"/>
                <a:gd name="T6" fmla="*/ 0 w 16"/>
                <a:gd name="T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0"/>
                  </a:moveTo>
                  <a:cubicBezTo>
                    <a:pt x="3" y="5"/>
                    <a:pt x="7" y="3"/>
                    <a:pt x="11" y="0"/>
                  </a:cubicBezTo>
                  <a:cubicBezTo>
                    <a:pt x="16" y="3"/>
                    <a:pt x="14" y="11"/>
                    <a:pt x="13" y="12"/>
                  </a:cubicBezTo>
                  <a:cubicBezTo>
                    <a:pt x="9" y="16"/>
                    <a:pt x="4" y="12"/>
                    <a:pt x="0" y="10"/>
                  </a:cubicBezTo>
                  <a:close/>
                </a:path>
              </a:pathLst>
            </a:custGeom>
            <a:solidFill>
              <a:srgbClr val="99C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6">
              <a:extLst>
                <a:ext uri="{FF2B5EF4-FFF2-40B4-BE49-F238E27FC236}">
                  <a16:creationId xmlns:a16="http://schemas.microsoft.com/office/drawing/2014/main" id="{77ED576E-4505-A1D8-58B6-A729BAF3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855"/>
              <a:ext cx="52" cy="31"/>
            </a:xfrm>
            <a:custGeom>
              <a:avLst/>
              <a:gdLst>
                <a:gd name="T0" fmla="*/ 29 w 35"/>
                <a:gd name="T1" fmla="*/ 1 h 21"/>
                <a:gd name="T2" fmla="*/ 35 w 35"/>
                <a:gd name="T3" fmla="*/ 18 h 21"/>
                <a:gd name="T4" fmla="*/ 24 w 35"/>
                <a:gd name="T5" fmla="*/ 16 h 21"/>
                <a:gd name="T6" fmla="*/ 11 w 35"/>
                <a:gd name="T7" fmla="*/ 13 h 21"/>
                <a:gd name="T8" fmla="*/ 4 w 35"/>
                <a:gd name="T9" fmla="*/ 17 h 21"/>
                <a:gd name="T10" fmla="*/ 0 w 35"/>
                <a:gd name="T11" fmla="*/ 14 h 21"/>
                <a:gd name="T12" fmla="*/ 23 w 35"/>
                <a:gd name="T13" fmla="*/ 1 h 21"/>
                <a:gd name="T14" fmla="*/ 29 w 35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29" y="1"/>
                  </a:moveTo>
                  <a:cubicBezTo>
                    <a:pt x="27" y="8"/>
                    <a:pt x="25" y="15"/>
                    <a:pt x="35" y="18"/>
                  </a:cubicBezTo>
                  <a:cubicBezTo>
                    <a:pt x="30" y="21"/>
                    <a:pt x="26" y="21"/>
                    <a:pt x="24" y="16"/>
                  </a:cubicBezTo>
                  <a:cubicBezTo>
                    <a:pt x="21" y="7"/>
                    <a:pt x="16" y="10"/>
                    <a:pt x="11" y="13"/>
                  </a:cubicBezTo>
                  <a:cubicBezTo>
                    <a:pt x="9" y="14"/>
                    <a:pt x="7" y="16"/>
                    <a:pt x="4" y="17"/>
                  </a:cubicBezTo>
                  <a:cubicBezTo>
                    <a:pt x="2" y="17"/>
                    <a:pt x="0" y="17"/>
                    <a:pt x="0" y="14"/>
                  </a:cubicBezTo>
                  <a:cubicBezTo>
                    <a:pt x="5" y="4"/>
                    <a:pt x="13" y="0"/>
                    <a:pt x="23" y="1"/>
                  </a:cubicBezTo>
                  <a:cubicBezTo>
                    <a:pt x="25" y="1"/>
                    <a:pt x="27" y="1"/>
                    <a:pt x="29" y="1"/>
                  </a:cubicBezTo>
                  <a:close/>
                </a:path>
              </a:pathLst>
            </a:custGeom>
            <a:solidFill>
              <a:srgbClr val="C1D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7">
              <a:extLst>
                <a:ext uri="{FF2B5EF4-FFF2-40B4-BE49-F238E27FC236}">
                  <a16:creationId xmlns:a16="http://schemas.microsoft.com/office/drawing/2014/main" id="{EA9A4CD6-0559-C372-880E-1B46F8D66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897"/>
              <a:ext cx="206" cy="174"/>
            </a:xfrm>
            <a:custGeom>
              <a:avLst/>
              <a:gdLst>
                <a:gd name="T0" fmla="*/ 101 w 137"/>
                <a:gd name="T1" fmla="*/ 8 h 116"/>
                <a:gd name="T2" fmla="*/ 122 w 137"/>
                <a:gd name="T3" fmla="*/ 46 h 116"/>
                <a:gd name="T4" fmla="*/ 132 w 137"/>
                <a:gd name="T5" fmla="*/ 104 h 116"/>
                <a:gd name="T6" fmla="*/ 122 w 137"/>
                <a:gd name="T7" fmla="*/ 106 h 116"/>
                <a:gd name="T8" fmla="*/ 116 w 137"/>
                <a:gd name="T9" fmla="*/ 108 h 116"/>
                <a:gd name="T10" fmla="*/ 114 w 137"/>
                <a:gd name="T11" fmla="*/ 114 h 116"/>
                <a:gd name="T12" fmla="*/ 109 w 137"/>
                <a:gd name="T13" fmla="*/ 113 h 116"/>
                <a:gd name="T14" fmla="*/ 97 w 137"/>
                <a:gd name="T15" fmla="*/ 105 h 116"/>
                <a:gd name="T16" fmla="*/ 53 w 137"/>
                <a:gd name="T17" fmla="*/ 102 h 116"/>
                <a:gd name="T18" fmla="*/ 50 w 137"/>
                <a:gd name="T19" fmla="*/ 102 h 116"/>
                <a:gd name="T20" fmla="*/ 41 w 137"/>
                <a:gd name="T21" fmla="*/ 95 h 116"/>
                <a:gd name="T22" fmla="*/ 23 w 137"/>
                <a:gd name="T23" fmla="*/ 49 h 116"/>
                <a:gd name="T24" fmla="*/ 2 w 137"/>
                <a:gd name="T25" fmla="*/ 8 h 116"/>
                <a:gd name="T26" fmla="*/ 2 w 137"/>
                <a:gd name="T27" fmla="*/ 2 h 116"/>
                <a:gd name="T28" fmla="*/ 8 w 137"/>
                <a:gd name="T29" fmla="*/ 3 h 116"/>
                <a:gd name="T30" fmla="*/ 33 w 137"/>
                <a:gd name="T31" fmla="*/ 7 h 116"/>
                <a:gd name="T32" fmla="*/ 101 w 137"/>
                <a:gd name="T33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16">
                  <a:moveTo>
                    <a:pt x="101" y="8"/>
                  </a:moveTo>
                  <a:cubicBezTo>
                    <a:pt x="111" y="19"/>
                    <a:pt x="116" y="33"/>
                    <a:pt x="122" y="46"/>
                  </a:cubicBezTo>
                  <a:cubicBezTo>
                    <a:pt x="130" y="64"/>
                    <a:pt x="137" y="83"/>
                    <a:pt x="132" y="104"/>
                  </a:cubicBezTo>
                  <a:cubicBezTo>
                    <a:pt x="129" y="106"/>
                    <a:pt x="126" y="106"/>
                    <a:pt x="122" y="106"/>
                  </a:cubicBezTo>
                  <a:cubicBezTo>
                    <a:pt x="121" y="108"/>
                    <a:pt x="119" y="108"/>
                    <a:pt x="116" y="108"/>
                  </a:cubicBezTo>
                  <a:cubicBezTo>
                    <a:pt x="114" y="109"/>
                    <a:pt x="115" y="112"/>
                    <a:pt x="114" y="114"/>
                  </a:cubicBezTo>
                  <a:cubicBezTo>
                    <a:pt x="112" y="116"/>
                    <a:pt x="109" y="116"/>
                    <a:pt x="109" y="113"/>
                  </a:cubicBezTo>
                  <a:cubicBezTo>
                    <a:pt x="110" y="102"/>
                    <a:pt x="102" y="105"/>
                    <a:pt x="97" y="105"/>
                  </a:cubicBezTo>
                  <a:cubicBezTo>
                    <a:pt x="82" y="106"/>
                    <a:pt x="68" y="106"/>
                    <a:pt x="53" y="102"/>
                  </a:cubicBezTo>
                  <a:cubicBezTo>
                    <a:pt x="52" y="102"/>
                    <a:pt x="51" y="101"/>
                    <a:pt x="50" y="102"/>
                  </a:cubicBezTo>
                  <a:cubicBezTo>
                    <a:pt x="37" y="112"/>
                    <a:pt x="41" y="100"/>
                    <a:pt x="41" y="95"/>
                  </a:cubicBezTo>
                  <a:cubicBezTo>
                    <a:pt x="41" y="77"/>
                    <a:pt x="30" y="64"/>
                    <a:pt x="23" y="49"/>
                  </a:cubicBezTo>
                  <a:cubicBezTo>
                    <a:pt x="16" y="35"/>
                    <a:pt x="4" y="24"/>
                    <a:pt x="2" y="8"/>
                  </a:cubicBezTo>
                  <a:cubicBezTo>
                    <a:pt x="2" y="6"/>
                    <a:pt x="0" y="3"/>
                    <a:pt x="2" y="2"/>
                  </a:cubicBezTo>
                  <a:cubicBezTo>
                    <a:pt x="5" y="0"/>
                    <a:pt x="6" y="3"/>
                    <a:pt x="8" y="3"/>
                  </a:cubicBezTo>
                  <a:cubicBezTo>
                    <a:pt x="16" y="6"/>
                    <a:pt x="25" y="7"/>
                    <a:pt x="33" y="7"/>
                  </a:cubicBezTo>
                  <a:cubicBezTo>
                    <a:pt x="56" y="8"/>
                    <a:pt x="78" y="8"/>
                    <a:pt x="101" y="8"/>
                  </a:cubicBezTo>
                  <a:close/>
                </a:path>
              </a:pathLst>
            </a:custGeom>
            <a:solidFill>
              <a:srgbClr val="F7F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8">
              <a:extLst>
                <a:ext uri="{FF2B5EF4-FFF2-40B4-BE49-F238E27FC236}">
                  <a16:creationId xmlns:a16="http://schemas.microsoft.com/office/drawing/2014/main" id="{AE07D5BD-A450-41D8-AEB2-B1CEC6386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995"/>
              <a:ext cx="89" cy="36"/>
            </a:xfrm>
            <a:custGeom>
              <a:avLst/>
              <a:gdLst>
                <a:gd name="T0" fmla="*/ 32 w 59"/>
                <a:gd name="T1" fmla="*/ 24 h 24"/>
                <a:gd name="T2" fmla="*/ 6 w 59"/>
                <a:gd name="T3" fmla="*/ 8 h 24"/>
                <a:gd name="T4" fmla="*/ 0 w 59"/>
                <a:gd name="T5" fmla="*/ 3 h 24"/>
                <a:gd name="T6" fmla="*/ 8 w 59"/>
                <a:gd name="T7" fmla="*/ 0 h 24"/>
                <a:gd name="T8" fmla="*/ 34 w 59"/>
                <a:gd name="T9" fmla="*/ 10 h 24"/>
                <a:gd name="T10" fmla="*/ 59 w 59"/>
                <a:gd name="T11" fmla="*/ 18 h 24"/>
                <a:gd name="T12" fmla="*/ 50 w 59"/>
                <a:gd name="T13" fmla="*/ 20 h 24"/>
                <a:gd name="T14" fmla="*/ 32 w 5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4">
                  <a:moveTo>
                    <a:pt x="32" y="24"/>
                  </a:moveTo>
                  <a:cubicBezTo>
                    <a:pt x="25" y="15"/>
                    <a:pt x="16" y="11"/>
                    <a:pt x="6" y="8"/>
                  </a:cubicBezTo>
                  <a:cubicBezTo>
                    <a:pt x="4" y="7"/>
                    <a:pt x="0" y="7"/>
                    <a:pt x="0" y="3"/>
                  </a:cubicBezTo>
                  <a:cubicBezTo>
                    <a:pt x="1" y="0"/>
                    <a:pt x="5" y="0"/>
                    <a:pt x="8" y="0"/>
                  </a:cubicBezTo>
                  <a:cubicBezTo>
                    <a:pt x="18" y="1"/>
                    <a:pt x="27" y="5"/>
                    <a:pt x="34" y="10"/>
                  </a:cubicBezTo>
                  <a:cubicBezTo>
                    <a:pt x="42" y="16"/>
                    <a:pt x="50" y="18"/>
                    <a:pt x="59" y="18"/>
                  </a:cubicBezTo>
                  <a:cubicBezTo>
                    <a:pt x="57" y="21"/>
                    <a:pt x="53" y="20"/>
                    <a:pt x="50" y="20"/>
                  </a:cubicBezTo>
                  <a:cubicBezTo>
                    <a:pt x="43" y="18"/>
                    <a:pt x="38" y="20"/>
                    <a:pt x="32" y="24"/>
                  </a:cubicBezTo>
                  <a:close/>
                </a:path>
              </a:pathLst>
            </a:custGeom>
            <a:solidFill>
              <a:srgbClr val="D3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9">
              <a:extLst>
                <a:ext uri="{FF2B5EF4-FFF2-40B4-BE49-F238E27FC236}">
                  <a16:creationId xmlns:a16="http://schemas.microsoft.com/office/drawing/2014/main" id="{6E723DB3-8C75-F3BB-4636-A6E7BB0B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062"/>
              <a:ext cx="103" cy="12"/>
            </a:xfrm>
            <a:custGeom>
              <a:avLst/>
              <a:gdLst>
                <a:gd name="T0" fmla="*/ 68 w 68"/>
                <a:gd name="T1" fmla="*/ 4 h 8"/>
                <a:gd name="T2" fmla="*/ 37 w 68"/>
                <a:gd name="T3" fmla="*/ 8 h 8"/>
                <a:gd name="T4" fmla="*/ 4 w 68"/>
                <a:gd name="T5" fmla="*/ 8 h 8"/>
                <a:gd name="T6" fmla="*/ 0 w 68"/>
                <a:gd name="T7" fmla="*/ 5 h 8"/>
                <a:gd name="T8" fmla="*/ 3 w 68"/>
                <a:gd name="T9" fmla="*/ 3 h 8"/>
                <a:gd name="T10" fmla="*/ 56 w 68"/>
                <a:gd name="T11" fmla="*/ 0 h 8"/>
                <a:gd name="T12" fmla="*/ 68 w 6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8">
                  <a:moveTo>
                    <a:pt x="68" y="4"/>
                  </a:moveTo>
                  <a:cubicBezTo>
                    <a:pt x="56" y="7"/>
                    <a:pt x="47" y="8"/>
                    <a:pt x="37" y="8"/>
                  </a:cubicBezTo>
                  <a:cubicBezTo>
                    <a:pt x="26" y="7"/>
                    <a:pt x="15" y="8"/>
                    <a:pt x="4" y="8"/>
                  </a:cubicBezTo>
                  <a:cubicBezTo>
                    <a:pt x="2" y="8"/>
                    <a:pt x="0" y="8"/>
                    <a:pt x="0" y="5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21" y="2"/>
                    <a:pt x="38" y="1"/>
                    <a:pt x="56" y="0"/>
                  </a:cubicBezTo>
                  <a:cubicBezTo>
                    <a:pt x="60" y="0"/>
                    <a:pt x="63" y="1"/>
                    <a:pt x="68" y="4"/>
                  </a:cubicBezTo>
                  <a:close/>
                </a:path>
              </a:pathLst>
            </a:custGeom>
            <a:solidFill>
              <a:srgbClr val="F7F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0">
              <a:extLst>
                <a:ext uri="{FF2B5EF4-FFF2-40B4-BE49-F238E27FC236}">
                  <a16:creationId xmlns:a16="http://schemas.microsoft.com/office/drawing/2014/main" id="{D3896D49-F23A-B5C5-B2C9-0B6E23E39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062"/>
              <a:ext cx="34" cy="35"/>
            </a:xfrm>
            <a:custGeom>
              <a:avLst/>
              <a:gdLst>
                <a:gd name="T0" fmla="*/ 11 w 23"/>
                <a:gd name="T1" fmla="*/ 23 h 23"/>
                <a:gd name="T2" fmla="*/ 0 w 23"/>
                <a:gd name="T3" fmla="*/ 12 h 23"/>
                <a:gd name="T4" fmla="*/ 9 w 23"/>
                <a:gd name="T5" fmla="*/ 3 h 23"/>
                <a:gd name="T6" fmla="*/ 23 w 23"/>
                <a:gd name="T7" fmla="*/ 11 h 23"/>
                <a:gd name="T8" fmla="*/ 11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1"/>
                    <a:pt x="0" y="19"/>
                    <a:pt x="0" y="12"/>
                  </a:cubicBezTo>
                  <a:cubicBezTo>
                    <a:pt x="3" y="9"/>
                    <a:pt x="6" y="6"/>
                    <a:pt x="9" y="3"/>
                  </a:cubicBezTo>
                  <a:cubicBezTo>
                    <a:pt x="17" y="0"/>
                    <a:pt x="19" y="7"/>
                    <a:pt x="23" y="11"/>
                  </a:cubicBezTo>
                  <a:cubicBezTo>
                    <a:pt x="19" y="15"/>
                    <a:pt x="15" y="19"/>
                    <a:pt x="11" y="23"/>
                  </a:cubicBezTo>
                  <a:close/>
                </a:path>
              </a:pathLst>
            </a:custGeom>
            <a:solidFill>
              <a:srgbClr val="968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1">
              <a:extLst>
                <a:ext uri="{FF2B5EF4-FFF2-40B4-BE49-F238E27FC236}">
                  <a16:creationId xmlns:a16="http://schemas.microsoft.com/office/drawing/2014/main" id="{5CC02F5C-42E4-34E6-B765-267ED915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056"/>
              <a:ext cx="13" cy="9"/>
            </a:xfrm>
            <a:custGeom>
              <a:avLst/>
              <a:gdLst>
                <a:gd name="T0" fmla="*/ 0 w 9"/>
                <a:gd name="T1" fmla="*/ 2 h 6"/>
                <a:gd name="T2" fmla="*/ 6 w 9"/>
                <a:gd name="T3" fmla="*/ 0 h 6"/>
                <a:gd name="T4" fmla="*/ 6 w 9"/>
                <a:gd name="T5" fmla="*/ 5 h 6"/>
                <a:gd name="T6" fmla="*/ 0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7" y="2"/>
                    <a:pt x="9" y="4"/>
                    <a:pt x="6" y="5"/>
                  </a:cubicBezTo>
                  <a:cubicBezTo>
                    <a:pt x="3" y="6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D4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2">
              <a:extLst>
                <a:ext uri="{FF2B5EF4-FFF2-40B4-BE49-F238E27FC236}">
                  <a16:creationId xmlns:a16="http://schemas.microsoft.com/office/drawing/2014/main" id="{B3AE2504-ADA5-E421-3B25-494FFE3DF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864"/>
              <a:ext cx="75" cy="129"/>
            </a:xfrm>
            <a:custGeom>
              <a:avLst/>
              <a:gdLst>
                <a:gd name="T0" fmla="*/ 15 w 50"/>
                <a:gd name="T1" fmla="*/ 8 h 86"/>
                <a:gd name="T2" fmla="*/ 21 w 50"/>
                <a:gd name="T3" fmla="*/ 7 h 86"/>
                <a:gd name="T4" fmla="*/ 35 w 50"/>
                <a:gd name="T5" fmla="*/ 1 h 86"/>
                <a:gd name="T6" fmla="*/ 40 w 50"/>
                <a:gd name="T7" fmla="*/ 5 h 86"/>
                <a:gd name="T8" fmla="*/ 50 w 50"/>
                <a:gd name="T9" fmla="*/ 12 h 86"/>
                <a:gd name="T10" fmla="*/ 35 w 50"/>
                <a:gd name="T11" fmla="*/ 36 h 86"/>
                <a:gd name="T12" fmla="*/ 31 w 50"/>
                <a:gd name="T13" fmla="*/ 45 h 86"/>
                <a:gd name="T14" fmla="*/ 22 w 50"/>
                <a:gd name="T15" fmla="*/ 56 h 86"/>
                <a:gd name="T16" fmla="*/ 16 w 50"/>
                <a:gd name="T17" fmla="*/ 66 h 86"/>
                <a:gd name="T18" fmla="*/ 18 w 50"/>
                <a:gd name="T19" fmla="*/ 69 h 86"/>
                <a:gd name="T20" fmla="*/ 19 w 50"/>
                <a:gd name="T21" fmla="*/ 86 h 86"/>
                <a:gd name="T22" fmla="*/ 21 w 50"/>
                <a:gd name="T23" fmla="*/ 77 h 86"/>
                <a:gd name="T24" fmla="*/ 20 w 50"/>
                <a:gd name="T25" fmla="*/ 73 h 86"/>
                <a:gd name="T26" fmla="*/ 13 w 50"/>
                <a:gd name="T27" fmla="*/ 63 h 86"/>
                <a:gd name="T28" fmla="*/ 12 w 50"/>
                <a:gd name="T29" fmla="*/ 59 h 86"/>
                <a:gd name="T30" fmla="*/ 15 w 50"/>
                <a:gd name="T31" fmla="*/ 36 h 86"/>
                <a:gd name="T32" fmla="*/ 11 w 50"/>
                <a:gd name="T33" fmla="*/ 24 h 86"/>
                <a:gd name="T34" fmla="*/ 12 w 50"/>
                <a:gd name="T35" fmla="*/ 14 h 86"/>
                <a:gd name="T36" fmla="*/ 15 w 50"/>
                <a:gd name="T37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86">
                  <a:moveTo>
                    <a:pt x="15" y="8"/>
                  </a:moveTo>
                  <a:cubicBezTo>
                    <a:pt x="17" y="11"/>
                    <a:pt x="19" y="9"/>
                    <a:pt x="21" y="7"/>
                  </a:cubicBezTo>
                  <a:cubicBezTo>
                    <a:pt x="25" y="4"/>
                    <a:pt x="29" y="1"/>
                    <a:pt x="35" y="1"/>
                  </a:cubicBezTo>
                  <a:cubicBezTo>
                    <a:pt x="38" y="0"/>
                    <a:pt x="41" y="1"/>
                    <a:pt x="40" y="5"/>
                  </a:cubicBezTo>
                  <a:cubicBezTo>
                    <a:pt x="39" y="14"/>
                    <a:pt x="45" y="12"/>
                    <a:pt x="50" y="12"/>
                  </a:cubicBezTo>
                  <a:cubicBezTo>
                    <a:pt x="50" y="23"/>
                    <a:pt x="43" y="30"/>
                    <a:pt x="35" y="36"/>
                  </a:cubicBezTo>
                  <a:cubicBezTo>
                    <a:pt x="32" y="39"/>
                    <a:pt x="28" y="38"/>
                    <a:pt x="31" y="45"/>
                  </a:cubicBezTo>
                  <a:cubicBezTo>
                    <a:pt x="34" y="49"/>
                    <a:pt x="27" y="53"/>
                    <a:pt x="22" y="56"/>
                  </a:cubicBezTo>
                  <a:cubicBezTo>
                    <a:pt x="18" y="58"/>
                    <a:pt x="15" y="60"/>
                    <a:pt x="16" y="66"/>
                  </a:cubicBezTo>
                  <a:cubicBezTo>
                    <a:pt x="16" y="67"/>
                    <a:pt x="16" y="69"/>
                    <a:pt x="18" y="69"/>
                  </a:cubicBezTo>
                  <a:cubicBezTo>
                    <a:pt x="25" y="72"/>
                    <a:pt x="25" y="79"/>
                    <a:pt x="19" y="86"/>
                  </a:cubicBezTo>
                  <a:cubicBezTo>
                    <a:pt x="20" y="83"/>
                    <a:pt x="20" y="80"/>
                    <a:pt x="21" y="77"/>
                  </a:cubicBezTo>
                  <a:cubicBezTo>
                    <a:pt x="21" y="76"/>
                    <a:pt x="21" y="73"/>
                    <a:pt x="20" y="73"/>
                  </a:cubicBezTo>
                  <a:cubicBezTo>
                    <a:pt x="9" y="75"/>
                    <a:pt x="13" y="68"/>
                    <a:pt x="13" y="63"/>
                  </a:cubicBezTo>
                  <a:cubicBezTo>
                    <a:pt x="13" y="62"/>
                    <a:pt x="13" y="60"/>
                    <a:pt x="12" y="59"/>
                  </a:cubicBezTo>
                  <a:cubicBezTo>
                    <a:pt x="0" y="50"/>
                    <a:pt x="10" y="44"/>
                    <a:pt x="15" y="36"/>
                  </a:cubicBezTo>
                  <a:cubicBezTo>
                    <a:pt x="5" y="35"/>
                    <a:pt x="8" y="30"/>
                    <a:pt x="11" y="24"/>
                  </a:cubicBezTo>
                  <a:cubicBezTo>
                    <a:pt x="13" y="21"/>
                    <a:pt x="17" y="18"/>
                    <a:pt x="12" y="14"/>
                  </a:cubicBezTo>
                  <a:cubicBezTo>
                    <a:pt x="10" y="12"/>
                    <a:pt x="12" y="9"/>
                    <a:pt x="15" y="8"/>
                  </a:cubicBezTo>
                  <a:close/>
                </a:path>
              </a:pathLst>
            </a:custGeom>
            <a:solidFill>
              <a:srgbClr val="83B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3">
              <a:extLst>
                <a:ext uri="{FF2B5EF4-FFF2-40B4-BE49-F238E27FC236}">
                  <a16:creationId xmlns:a16="http://schemas.microsoft.com/office/drawing/2014/main" id="{08D3513A-36E5-9493-6099-06C2E411A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15"/>
              <a:ext cx="20" cy="24"/>
            </a:xfrm>
            <a:custGeom>
              <a:avLst/>
              <a:gdLst>
                <a:gd name="T0" fmla="*/ 1 w 13"/>
                <a:gd name="T1" fmla="*/ 8 h 16"/>
                <a:gd name="T2" fmla="*/ 4 w 13"/>
                <a:gd name="T3" fmla="*/ 1 h 16"/>
                <a:gd name="T4" fmla="*/ 6 w 13"/>
                <a:gd name="T5" fmla="*/ 4 h 16"/>
                <a:gd name="T6" fmla="*/ 4 w 13"/>
                <a:gd name="T7" fmla="*/ 16 h 16"/>
                <a:gd name="T8" fmla="*/ 1 w 13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" y="8"/>
                  </a:moveTo>
                  <a:cubicBezTo>
                    <a:pt x="1" y="5"/>
                    <a:pt x="0" y="1"/>
                    <a:pt x="4" y="1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8"/>
                    <a:pt x="13" y="13"/>
                    <a:pt x="4" y="16"/>
                  </a:cubicBezTo>
                  <a:cubicBezTo>
                    <a:pt x="3" y="13"/>
                    <a:pt x="2" y="10"/>
                    <a:pt x="1" y="8"/>
                  </a:cubicBezTo>
                  <a:close/>
                </a:path>
              </a:pathLst>
            </a:custGeom>
            <a:solidFill>
              <a:srgbClr val="D7E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4">
              <a:extLst>
                <a:ext uri="{FF2B5EF4-FFF2-40B4-BE49-F238E27FC236}">
                  <a16:creationId xmlns:a16="http://schemas.microsoft.com/office/drawing/2014/main" id="{50F7BF05-925E-A340-C960-5CE4456D5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195"/>
              <a:ext cx="18" cy="21"/>
            </a:xfrm>
            <a:custGeom>
              <a:avLst/>
              <a:gdLst>
                <a:gd name="T0" fmla="*/ 0 w 12"/>
                <a:gd name="T1" fmla="*/ 2 h 14"/>
                <a:gd name="T2" fmla="*/ 11 w 12"/>
                <a:gd name="T3" fmla="*/ 8 h 14"/>
                <a:gd name="T4" fmla="*/ 9 w 12"/>
                <a:gd name="T5" fmla="*/ 14 h 14"/>
                <a:gd name="T6" fmla="*/ 0 w 12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cubicBezTo>
                    <a:pt x="6" y="0"/>
                    <a:pt x="10" y="2"/>
                    <a:pt x="11" y="8"/>
                  </a:cubicBezTo>
                  <a:cubicBezTo>
                    <a:pt x="11" y="10"/>
                    <a:pt x="12" y="14"/>
                    <a:pt x="9" y="14"/>
                  </a:cubicBezTo>
                  <a:cubicBezTo>
                    <a:pt x="2" y="14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D9D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5">
              <a:extLst>
                <a:ext uri="{FF2B5EF4-FFF2-40B4-BE49-F238E27FC236}">
                  <a16:creationId xmlns:a16="http://schemas.microsoft.com/office/drawing/2014/main" id="{E48C97C4-C244-EA0E-D9B4-6C7144707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151"/>
              <a:ext cx="21" cy="27"/>
            </a:xfrm>
            <a:custGeom>
              <a:avLst/>
              <a:gdLst>
                <a:gd name="T0" fmla="*/ 1 w 14"/>
                <a:gd name="T1" fmla="*/ 9 h 18"/>
                <a:gd name="T2" fmla="*/ 2 w 14"/>
                <a:gd name="T3" fmla="*/ 7 h 18"/>
                <a:gd name="T4" fmla="*/ 10 w 14"/>
                <a:gd name="T5" fmla="*/ 5 h 18"/>
                <a:gd name="T6" fmla="*/ 12 w 14"/>
                <a:gd name="T7" fmla="*/ 10 h 18"/>
                <a:gd name="T8" fmla="*/ 3 w 14"/>
                <a:gd name="T9" fmla="*/ 17 h 18"/>
                <a:gd name="T10" fmla="*/ 1 w 1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1" y="9"/>
                  </a:moveTo>
                  <a:cubicBezTo>
                    <a:pt x="1" y="8"/>
                    <a:pt x="1" y="7"/>
                    <a:pt x="2" y="7"/>
                  </a:cubicBezTo>
                  <a:cubicBezTo>
                    <a:pt x="4" y="5"/>
                    <a:pt x="6" y="0"/>
                    <a:pt x="10" y="5"/>
                  </a:cubicBezTo>
                  <a:cubicBezTo>
                    <a:pt x="12" y="6"/>
                    <a:pt x="14" y="8"/>
                    <a:pt x="12" y="10"/>
                  </a:cubicBezTo>
                  <a:cubicBezTo>
                    <a:pt x="9" y="13"/>
                    <a:pt x="7" y="18"/>
                    <a:pt x="3" y="17"/>
                  </a:cubicBezTo>
                  <a:cubicBezTo>
                    <a:pt x="0" y="16"/>
                    <a:pt x="2" y="12"/>
                    <a:pt x="1" y="9"/>
                  </a:cubicBezTo>
                  <a:close/>
                </a:path>
              </a:pathLst>
            </a:custGeom>
            <a:solidFill>
              <a:srgbClr val="6B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6">
              <a:extLst>
                <a:ext uri="{FF2B5EF4-FFF2-40B4-BE49-F238E27FC236}">
                  <a16:creationId xmlns:a16="http://schemas.microsoft.com/office/drawing/2014/main" id="{D994A89A-0A14-20D2-91FB-E5654076E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2187"/>
              <a:ext cx="21" cy="20"/>
            </a:xfrm>
            <a:custGeom>
              <a:avLst/>
              <a:gdLst>
                <a:gd name="T0" fmla="*/ 12 w 14"/>
                <a:gd name="T1" fmla="*/ 6 h 13"/>
                <a:gd name="T2" fmla="*/ 5 w 14"/>
                <a:gd name="T3" fmla="*/ 13 h 13"/>
                <a:gd name="T4" fmla="*/ 3 w 14"/>
                <a:gd name="T5" fmla="*/ 2 h 13"/>
                <a:gd name="T6" fmla="*/ 6 w 14"/>
                <a:gd name="T7" fmla="*/ 1 h 13"/>
                <a:gd name="T8" fmla="*/ 12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2" y="6"/>
                  </a:moveTo>
                  <a:cubicBezTo>
                    <a:pt x="10" y="9"/>
                    <a:pt x="8" y="11"/>
                    <a:pt x="5" y="13"/>
                  </a:cubicBezTo>
                  <a:cubicBezTo>
                    <a:pt x="0" y="11"/>
                    <a:pt x="0" y="10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13" y="0"/>
                    <a:pt x="14" y="1"/>
                    <a:pt x="12" y="6"/>
                  </a:cubicBezTo>
                  <a:close/>
                </a:path>
              </a:pathLst>
            </a:custGeom>
            <a:solidFill>
              <a:srgbClr val="C8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7">
              <a:extLst>
                <a:ext uri="{FF2B5EF4-FFF2-40B4-BE49-F238E27FC236}">
                  <a16:creationId xmlns:a16="http://schemas.microsoft.com/office/drawing/2014/main" id="{CC6232D1-536D-6D9D-AB16-87E16C420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2190"/>
              <a:ext cx="11" cy="24"/>
            </a:xfrm>
            <a:custGeom>
              <a:avLst/>
              <a:gdLst>
                <a:gd name="T0" fmla="*/ 5 w 7"/>
                <a:gd name="T1" fmla="*/ 0 h 16"/>
                <a:gd name="T2" fmla="*/ 7 w 7"/>
                <a:gd name="T3" fmla="*/ 11 h 16"/>
                <a:gd name="T4" fmla="*/ 1 w 7"/>
                <a:gd name="T5" fmla="*/ 9 h 16"/>
                <a:gd name="T6" fmla="*/ 5 w 7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">
                  <a:moveTo>
                    <a:pt x="5" y="0"/>
                  </a:moveTo>
                  <a:cubicBezTo>
                    <a:pt x="6" y="4"/>
                    <a:pt x="2" y="8"/>
                    <a:pt x="7" y="11"/>
                  </a:cubicBezTo>
                  <a:cubicBezTo>
                    <a:pt x="3" y="16"/>
                    <a:pt x="2" y="12"/>
                    <a:pt x="1" y="9"/>
                  </a:cubicBezTo>
                  <a:cubicBezTo>
                    <a:pt x="0" y="6"/>
                    <a:pt x="1" y="2"/>
                    <a:pt x="5" y="0"/>
                  </a:cubicBezTo>
                  <a:close/>
                </a:path>
              </a:pathLst>
            </a:custGeom>
            <a:solidFill>
              <a:srgbClr val="955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8">
              <a:extLst>
                <a:ext uri="{FF2B5EF4-FFF2-40B4-BE49-F238E27FC236}">
                  <a16:creationId xmlns:a16="http://schemas.microsoft.com/office/drawing/2014/main" id="{BBA68E42-AC42-578F-16E0-99FA78FE3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183"/>
              <a:ext cx="14" cy="13"/>
            </a:xfrm>
            <a:custGeom>
              <a:avLst/>
              <a:gdLst>
                <a:gd name="T0" fmla="*/ 6 w 9"/>
                <a:gd name="T1" fmla="*/ 9 h 9"/>
                <a:gd name="T2" fmla="*/ 0 w 9"/>
                <a:gd name="T3" fmla="*/ 4 h 9"/>
                <a:gd name="T4" fmla="*/ 7 w 9"/>
                <a:gd name="T5" fmla="*/ 3 h 9"/>
                <a:gd name="T6" fmla="*/ 6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6" y="4"/>
                    <a:pt x="2" y="5"/>
                    <a:pt x="0" y="4"/>
                  </a:cubicBezTo>
                  <a:cubicBezTo>
                    <a:pt x="2" y="1"/>
                    <a:pt x="5" y="0"/>
                    <a:pt x="7" y="3"/>
                  </a:cubicBezTo>
                  <a:cubicBezTo>
                    <a:pt x="9" y="5"/>
                    <a:pt x="9" y="7"/>
                    <a:pt x="6" y="9"/>
                  </a:cubicBezTo>
                  <a:close/>
                </a:path>
              </a:pathLst>
            </a:custGeom>
            <a:solidFill>
              <a:srgbClr val="955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9">
              <a:extLst>
                <a:ext uri="{FF2B5EF4-FFF2-40B4-BE49-F238E27FC236}">
                  <a16:creationId xmlns:a16="http://schemas.microsoft.com/office/drawing/2014/main" id="{2E363206-FDBE-FA83-4E19-1212CE935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974"/>
              <a:ext cx="134" cy="28"/>
            </a:xfrm>
            <a:custGeom>
              <a:avLst/>
              <a:gdLst>
                <a:gd name="T0" fmla="*/ 63 w 89"/>
                <a:gd name="T1" fmla="*/ 16 h 19"/>
                <a:gd name="T2" fmla="*/ 35 w 89"/>
                <a:gd name="T3" fmla="*/ 15 h 19"/>
                <a:gd name="T4" fmla="*/ 9 w 89"/>
                <a:gd name="T5" fmla="*/ 15 h 19"/>
                <a:gd name="T6" fmla="*/ 1 w 89"/>
                <a:gd name="T7" fmla="*/ 6 h 19"/>
                <a:gd name="T8" fmla="*/ 9 w 89"/>
                <a:gd name="T9" fmla="*/ 3 h 19"/>
                <a:gd name="T10" fmla="*/ 80 w 89"/>
                <a:gd name="T11" fmla="*/ 5 h 19"/>
                <a:gd name="T12" fmla="*/ 89 w 89"/>
                <a:gd name="T13" fmla="*/ 13 h 19"/>
                <a:gd name="T14" fmla="*/ 81 w 89"/>
                <a:gd name="T15" fmla="*/ 16 h 19"/>
                <a:gd name="T16" fmla="*/ 63 w 89"/>
                <a:gd name="T17" fmla="*/ 16 h 19"/>
                <a:gd name="T18" fmla="*/ 63 w 89"/>
                <a:gd name="T1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9">
                  <a:moveTo>
                    <a:pt x="63" y="16"/>
                  </a:moveTo>
                  <a:cubicBezTo>
                    <a:pt x="54" y="16"/>
                    <a:pt x="43" y="18"/>
                    <a:pt x="35" y="15"/>
                  </a:cubicBezTo>
                  <a:cubicBezTo>
                    <a:pt x="25" y="11"/>
                    <a:pt x="18" y="19"/>
                    <a:pt x="9" y="15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0"/>
                    <a:pt x="6" y="3"/>
                    <a:pt x="9" y="3"/>
                  </a:cubicBezTo>
                  <a:cubicBezTo>
                    <a:pt x="33" y="3"/>
                    <a:pt x="57" y="4"/>
                    <a:pt x="80" y="5"/>
                  </a:cubicBezTo>
                  <a:cubicBezTo>
                    <a:pt x="87" y="5"/>
                    <a:pt x="89" y="9"/>
                    <a:pt x="89" y="13"/>
                  </a:cubicBezTo>
                  <a:cubicBezTo>
                    <a:pt x="89" y="19"/>
                    <a:pt x="84" y="16"/>
                    <a:pt x="81" y="16"/>
                  </a:cubicBezTo>
                  <a:cubicBezTo>
                    <a:pt x="75" y="17"/>
                    <a:pt x="69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lose/>
                </a:path>
              </a:pathLst>
            </a:custGeom>
            <a:solidFill>
              <a:srgbClr val="ACA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0">
              <a:extLst>
                <a:ext uri="{FF2B5EF4-FFF2-40B4-BE49-F238E27FC236}">
                  <a16:creationId xmlns:a16="http://schemas.microsoft.com/office/drawing/2014/main" id="{5B22BD7E-431C-0D20-2A8B-07AFFA9C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917"/>
              <a:ext cx="111" cy="25"/>
            </a:xfrm>
            <a:custGeom>
              <a:avLst/>
              <a:gdLst>
                <a:gd name="T0" fmla="*/ 39 w 74"/>
                <a:gd name="T1" fmla="*/ 4 h 17"/>
                <a:gd name="T2" fmla="*/ 52 w 74"/>
                <a:gd name="T3" fmla="*/ 4 h 17"/>
                <a:gd name="T4" fmla="*/ 63 w 74"/>
                <a:gd name="T5" fmla="*/ 4 h 17"/>
                <a:gd name="T6" fmla="*/ 71 w 74"/>
                <a:gd name="T7" fmla="*/ 7 h 17"/>
                <a:gd name="T8" fmla="*/ 73 w 74"/>
                <a:gd name="T9" fmla="*/ 13 h 17"/>
                <a:gd name="T10" fmla="*/ 65 w 74"/>
                <a:gd name="T11" fmla="*/ 17 h 17"/>
                <a:gd name="T12" fmla="*/ 14 w 74"/>
                <a:gd name="T13" fmla="*/ 16 h 17"/>
                <a:gd name="T14" fmla="*/ 5 w 74"/>
                <a:gd name="T15" fmla="*/ 12 h 17"/>
                <a:gd name="T16" fmla="*/ 1 w 74"/>
                <a:gd name="T17" fmla="*/ 4 h 17"/>
                <a:gd name="T18" fmla="*/ 9 w 74"/>
                <a:gd name="T19" fmla="*/ 2 h 17"/>
                <a:gd name="T20" fmla="*/ 29 w 74"/>
                <a:gd name="T21" fmla="*/ 4 h 17"/>
                <a:gd name="T22" fmla="*/ 15 w 74"/>
                <a:gd name="T23" fmla="*/ 8 h 17"/>
                <a:gd name="T24" fmla="*/ 29 w 74"/>
                <a:gd name="T25" fmla="*/ 4 h 17"/>
                <a:gd name="T26" fmla="*/ 34 w 74"/>
                <a:gd name="T27" fmla="*/ 4 h 17"/>
                <a:gd name="T28" fmla="*/ 38 w 74"/>
                <a:gd name="T29" fmla="*/ 9 h 17"/>
                <a:gd name="T30" fmla="*/ 39 w 74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7">
                  <a:moveTo>
                    <a:pt x="39" y="4"/>
                  </a:moveTo>
                  <a:cubicBezTo>
                    <a:pt x="44" y="2"/>
                    <a:pt x="48" y="3"/>
                    <a:pt x="52" y="4"/>
                  </a:cubicBezTo>
                  <a:cubicBezTo>
                    <a:pt x="55" y="5"/>
                    <a:pt x="59" y="8"/>
                    <a:pt x="63" y="4"/>
                  </a:cubicBezTo>
                  <a:cubicBezTo>
                    <a:pt x="64" y="2"/>
                    <a:pt x="69" y="4"/>
                    <a:pt x="71" y="7"/>
                  </a:cubicBezTo>
                  <a:cubicBezTo>
                    <a:pt x="73" y="9"/>
                    <a:pt x="74" y="11"/>
                    <a:pt x="73" y="13"/>
                  </a:cubicBezTo>
                  <a:cubicBezTo>
                    <a:pt x="71" y="16"/>
                    <a:pt x="68" y="17"/>
                    <a:pt x="65" y="17"/>
                  </a:cubicBezTo>
                  <a:cubicBezTo>
                    <a:pt x="48" y="15"/>
                    <a:pt x="31" y="16"/>
                    <a:pt x="14" y="16"/>
                  </a:cubicBezTo>
                  <a:cubicBezTo>
                    <a:pt x="11" y="16"/>
                    <a:pt x="7" y="16"/>
                    <a:pt x="5" y="12"/>
                  </a:cubicBezTo>
                  <a:cubicBezTo>
                    <a:pt x="3" y="10"/>
                    <a:pt x="0" y="8"/>
                    <a:pt x="1" y="4"/>
                  </a:cubicBezTo>
                  <a:cubicBezTo>
                    <a:pt x="3" y="0"/>
                    <a:pt x="6" y="2"/>
                    <a:pt x="9" y="2"/>
                  </a:cubicBezTo>
                  <a:cubicBezTo>
                    <a:pt x="16" y="3"/>
                    <a:pt x="23" y="0"/>
                    <a:pt x="29" y="4"/>
                  </a:cubicBezTo>
                  <a:cubicBezTo>
                    <a:pt x="27" y="10"/>
                    <a:pt x="21" y="7"/>
                    <a:pt x="15" y="8"/>
                  </a:cubicBezTo>
                  <a:cubicBezTo>
                    <a:pt x="24" y="14"/>
                    <a:pt x="27" y="13"/>
                    <a:pt x="29" y="4"/>
                  </a:cubicBezTo>
                  <a:cubicBezTo>
                    <a:pt x="31" y="4"/>
                    <a:pt x="32" y="4"/>
                    <a:pt x="34" y="4"/>
                  </a:cubicBezTo>
                  <a:cubicBezTo>
                    <a:pt x="35" y="6"/>
                    <a:pt x="37" y="8"/>
                    <a:pt x="38" y="9"/>
                  </a:cubicBezTo>
                  <a:cubicBezTo>
                    <a:pt x="39" y="8"/>
                    <a:pt x="38" y="6"/>
                    <a:pt x="39" y="4"/>
                  </a:cubicBezTo>
                  <a:close/>
                </a:path>
              </a:pathLst>
            </a:custGeom>
            <a:solidFill>
              <a:srgbClr val="B8B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1">
              <a:extLst>
                <a:ext uri="{FF2B5EF4-FFF2-40B4-BE49-F238E27FC236}">
                  <a16:creationId xmlns:a16="http://schemas.microsoft.com/office/drawing/2014/main" id="{47F07FB9-8ED9-ABA0-9AC2-BB63CE3C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008"/>
              <a:ext cx="42" cy="24"/>
            </a:xfrm>
            <a:custGeom>
              <a:avLst/>
              <a:gdLst>
                <a:gd name="T0" fmla="*/ 18 w 28"/>
                <a:gd name="T1" fmla="*/ 15 h 16"/>
                <a:gd name="T2" fmla="*/ 16 w 28"/>
                <a:gd name="T3" fmla="*/ 15 h 16"/>
                <a:gd name="T4" fmla="*/ 0 w 28"/>
                <a:gd name="T5" fmla="*/ 7 h 16"/>
                <a:gd name="T6" fmla="*/ 3 w 28"/>
                <a:gd name="T7" fmla="*/ 3 h 16"/>
                <a:gd name="T8" fmla="*/ 26 w 28"/>
                <a:gd name="T9" fmla="*/ 7 h 16"/>
                <a:gd name="T10" fmla="*/ 27 w 28"/>
                <a:gd name="T11" fmla="*/ 12 h 16"/>
                <a:gd name="T12" fmla="*/ 18 w 28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18" y="15"/>
                  </a:moveTo>
                  <a:cubicBezTo>
                    <a:pt x="17" y="15"/>
                    <a:pt x="17" y="15"/>
                    <a:pt x="16" y="15"/>
                  </a:cubicBezTo>
                  <a:cubicBezTo>
                    <a:pt x="11" y="13"/>
                    <a:pt x="3" y="16"/>
                    <a:pt x="0" y="7"/>
                  </a:cubicBezTo>
                  <a:cubicBezTo>
                    <a:pt x="0" y="5"/>
                    <a:pt x="1" y="4"/>
                    <a:pt x="3" y="3"/>
                  </a:cubicBezTo>
                  <a:cubicBezTo>
                    <a:pt x="10" y="0"/>
                    <a:pt x="23" y="2"/>
                    <a:pt x="26" y="7"/>
                  </a:cubicBezTo>
                  <a:cubicBezTo>
                    <a:pt x="27" y="8"/>
                    <a:pt x="28" y="10"/>
                    <a:pt x="27" y="12"/>
                  </a:cubicBezTo>
                  <a:cubicBezTo>
                    <a:pt x="25" y="16"/>
                    <a:pt x="21" y="14"/>
                    <a:pt x="18" y="15"/>
                  </a:cubicBezTo>
                  <a:close/>
                </a:path>
              </a:pathLst>
            </a:custGeom>
            <a:solidFill>
              <a:srgbClr val="A3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2">
              <a:extLst>
                <a:ext uri="{FF2B5EF4-FFF2-40B4-BE49-F238E27FC236}">
                  <a16:creationId xmlns:a16="http://schemas.microsoft.com/office/drawing/2014/main" id="{11323EFC-2F13-E365-3A12-F3FE9AD8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010"/>
              <a:ext cx="29" cy="21"/>
            </a:xfrm>
            <a:custGeom>
              <a:avLst/>
              <a:gdLst>
                <a:gd name="T0" fmla="*/ 13 w 19"/>
                <a:gd name="T1" fmla="*/ 11 h 14"/>
                <a:gd name="T2" fmla="*/ 1 w 19"/>
                <a:gd name="T3" fmla="*/ 4 h 14"/>
                <a:gd name="T4" fmla="*/ 6 w 19"/>
                <a:gd name="T5" fmla="*/ 0 h 14"/>
                <a:gd name="T6" fmla="*/ 19 w 19"/>
                <a:gd name="T7" fmla="*/ 9 h 14"/>
                <a:gd name="T8" fmla="*/ 13 w 1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3" y="11"/>
                  </a:moveTo>
                  <a:cubicBezTo>
                    <a:pt x="6" y="14"/>
                    <a:pt x="2" y="11"/>
                    <a:pt x="1" y="4"/>
                  </a:cubicBezTo>
                  <a:cubicBezTo>
                    <a:pt x="0" y="0"/>
                    <a:pt x="4" y="0"/>
                    <a:pt x="6" y="0"/>
                  </a:cubicBezTo>
                  <a:cubicBezTo>
                    <a:pt x="13" y="0"/>
                    <a:pt x="19" y="2"/>
                    <a:pt x="19" y="9"/>
                  </a:cubicBezTo>
                  <a:cubicBezTo>
                    <a:pt x="19" y="14"/>
                    <a:pt x="15" y="11"/>
                    <a:pt x="13" y="11"/>
                  </a:cubicBezTo>
                  <a:close/>
                </a:path>
              </a:pathLst>
            </a:custGeom>
            <a:solidFill>
              <a:srgbClr val="989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3">
              <a:extLst>
                <a:ext uri="{FF2B5EF4-FFF2-40B4-BE49-F238E27FC236}">
                  <a16:creationId xmlns:a16="http://schemas.microsoft.com/office/drawing/2014/main" id="{7AC49281-0DF1-BFB1-A641-69613E9CB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950"/>
              <a:ext cx="30" cy="21"/>
            </a:xfrm>
            <a:custGeom>
              <a:avLst/>
              <a:gdLst>
                <a:gd name="T0" fmla="*/ 7 w 20"/>
                <a:gd name="T1" fmla="*/ 1 h 14"/>
                <a:gd name="T2" fmla="*/ 17 w 20"/>
                <a:gd name="T3" fmla="*/ 4 h 14"/>
                <a:gd name="T4" fmla="*/ 19 w 20"/>
                <a:gd name="T5" fmla="*/ 11 h 14"/>
                <a:gd name="T6" fmla="*/ 13 w 20"/>
                <a:gd name="T7" fmla="*/ 12 h 14"/>
                <a:gd name="T8" fmla="*/ 8 w 20"/>
                <a:gd name="T9" fmla="*/ 12 h 14"/>
                <a:gd name="T10" fmla="*/ 1 w 20"/>
                <a:gd name="T11" fmla="*/ 5 h 14"/>
                <a:gd name="T12" fmla="*/ 7 w 20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7" y="1"/>
                  </a:moveTo>
                  <a:cubicBezTo>
                    <a:pt x="11" y="1"/>
                    <a:pt x="15" y="1"/>
                    <a:pt x="17" y="4"/>
                  </a:cubicBezTo>
                  <a:cubicBezTo>
                    <a:pt x="18" y="7"/>
                    <a:pt x="20" y="9"/>
                    <a:pt x="19" y="11"/>
                  </a:cubicBezTo>
                  <a:cubicBezTo>
                    <a:pt x="18" y="14"/>
                    <a:pt x="15" y="12"/>
                    <a:pt x="13" y="12"/>
                  </a:cubicBezTo>
                  <a:cubicBezTo>
                    <a:pt x="12" y="12"/>
                    <a:pt x="10" y="12"/>
                    <a:pt x="8" y="12"/>
                  </a:cubicBezTo>
                  <a:cubicBezTo>
                    <a:pt x="2" y="13"/>
                    <a:pt x="1" y="8"/>
                    <a:pt x="1" y="5"/>
                  </a:cubicBezTo>
                  <a:cubicBezTo>
                    <a:pt x="0" y="0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A19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4">
              <a:extLst>
                <a:ext uri="{FF2B5EF4-FFF2-40B4-BE49-F238E27FC236}">
                  <a16:creationId xmlns:a16="http://schemas.microsoft.com/office/drawing/2014/main" id="{62B0F217-171F-DCE0-6E5A-EA07D395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1950"/>
              <a:ext cx="22" cy="19"/>
            </a:xfrm>
            <a:custGeom>
              <a:avLst/>
              <a:gdLst>
                <a:gd name="T0" fmla="*/ 14 w 14"/>
                <a:gd name="T1" fmla="*/ 8 h 13"/>
                <a:gd name="T2" fmla="*/ 9 w 14"/>
                <a:gd name="T3" fmla="*/ 13 h 13"/>
                <a:gd name="T4" fmla="*/ 1 w 14"/>
                <a:gd name="T5" fmla="*/ 5 h 13"/>
                <a:gd name="T6" fmla="*/ 5 w 14"/>
                <a:gd name="T7" fmla="*/ 1 h 13"/>
                <a:gd name="T8" fmla="*/ 14 w 1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4" y="11"/>
                    <a:pt x="12" y="12"/>
                    <a:pt x="9" y="13"/>
                  </a:cubicBezTo>
                  <a:cubicBezTo>
                    <a:pt x="4" y="13"/>
                    <a:pt x="2" y="9"/>
                    <a:pt x="1" y="5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11" y="0"/>
                    <a:pt x="12" y="4"/>
                    <a:pt x="14" y="8"/>
                  </a:cubicBezTo>
                  <a:close/>
                </a:path>
              </a:pathLst>
            </a:custGeom>
            <a:solidFill>
              <a:srgbClr val="A19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5">
              <a:extLst>
                <a:ext uri="{FF2B5EF4-FFF2-40B4-BE49-F238E27FC236}">
                  <a16:creationId xmlns:a16="http://schemas.microsoft.com/office/drawing/2014/main" id="{65608B0B-CF83-2B3D-92D2-4A7E88DCE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923"/>
              <a:ext cx="15" cy="16"/>
            </a:xfrm>
            <a:custGeom>
              <a:avLst/>
              <a:gdLst>
                <a:gd name="T0" fmla="*/ 5 w 10"/>
                <a:gd name="T1" fmla="*/ 0 h 11"/>
                <a:gd name="T2" fmla="*/ 7 w 10"/>
                <a:gd name="T3" fmla="*/ 9 h 11"/>
                <a:gd name="T4" fmla="*/ 0 w 10"/>
                <a:gd name="T5" fmla="*/ 0 h 11"/>
                <a:gd name="T6" fmla="*/ 5 w 1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7" y="3"/>
                    <a:pt x="10" y="8"/>
                    <a:pt x="7" y="9"/>
                  </a:cubicBezTo>
                  <a:cubicBezTo>
                    <a:pt x="1" y="11"/>
                    <a:pt x="0" y="5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8F8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6">
              <a:extLst>
                <a:ext uri="{FF2B5EF4-FFF2-40B4-BE49-F238E27FC236}">
                  <a16:creationId xmlns:a16="http://schemas.microsoft.com/office/drawing/2014/main" id="{EB78A1AD-07F0-1CDA-E995-13A6CA71F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923"/>
              <a:ext cx="37" cy="16"/>
            </a:xfrm>
            <a:custGeom>
              <a:avLst/>
              <a:gdLst>
                <a:gd name="T0" fmla="*/ 19 w 25"/>
                <a:gd name="T1" fmla="*/ 0 h 11"/>
                <a:gd name="T2" fmla="*/ 21 w 25"/>
                <a:gd name="T3" fmla="*/ 9 h 11"/>
                <a:gd name="T4" fmla="*/ 3 w 25"/>
                <a:gd name="T5" fmla="*/ 8 h 11"/>
                <a:gd name="T6" fmla="*/ 6 w 25"/>
                <a:gd name="T7" fmla="*/ 1 h 11"/>
                <a:gd name="T8" fmla="*/ 19 w 25"/>
                <a:gd name="T9" fmla="*/ 0 h 11"/>
                <a:gd name="T10" fmla="*/ 19 w 2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19" y="0"/>
                  </a:moveTo>
                  <a:cubicBezTo>
                    <a:pt x="19" y="4"/>
                    <a:pt x="25" y="5"/>
                    <a:pt x="21" y="9"/>
                  </a:cubicBezTo>
                  <a:cubicBezTo>
                    <a:pt x="20" y="11"/>
                    <a:pt x="3" y="9"/>
                    <a:pt x="3" y="8"/>
                  </a:cubicBezTo>
                  <a:cubicBezTo>
                    <a:pt x="2" y="5"/>
                    <a:pt x="0" y="1"/>
                    <a:pt x="6" y="1"/>
                  </a:cubicBezTo>
                  <a:cubicBezTo>
                    <a:pt x="11" y="1"/>
                    <a:pt x="15" y="4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8F8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3;p48">
            <a:extLst>
              <a:ext uri="{FF2B5EF4-FFF2-40B4-BE49-F238E27FC236}">
                <a16:creationId xmlns:a16="http://schemas.microsoft.com/office/drawing/2014/main" id="{E17F10ED-2AC2-4159-86FB-265B191C110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85315" y="3674315"/>
            <a:ext cx="2807098" cy="66750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/>
              <a:t>You could enter a subtitle here if you need it</a:t>
            </a:r>
          </a:p>
        </p:txBody>
      </p:sp>
      <p:sp>
        <p:nvSpPr>
          <p:cNvPr id="3" name="Google Shape;434;p48">
            <a:extLst>
              <a:ext uri="{FF2B5EF4-FFF2-40B4-BE49-F238E27FC236}">
                <a16:creationId xmlns:a16="http://schemas.microsoft.com/office/drawing/2014/main" id="{17F7DFA8-55A9-48B2-96E6-1342C779375A}"/>
              </a:ext>
            </a:extLst>
          </p:cNvPr>
          <p:cNvSpPr/>
          <p:nvPr/>
        </p:nvSpPr>
        <p:spPr>
          <a:xfrm>
            <a:off x="0" y="0"/>
            <a:ext cx="9144000" cy="317100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36;p48">
            <a:extLst>
              <a:ext uri="{FF2B5EF4-FFF2-40B4-BE49-F238E27FC236}">
                <a16:creationId xmlns:a16="http://schemas.microsoft.com/office/drawing/2014/main" id="{67C5CDD4-9388-4722-9664-9743CDB39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5315" y="1135428"/>
            <a:ext cx="3657600" cy="1828800"/>
          </a:xfrm>
        </p:spPr>
        <p:txBody>
          <a:bodyPr/>
          <a:lstStyle/>
          <a:p>
            <a:pPr lvl="0"/>
            <a:r>
              <a:rPr lang="en-US" b="1">
                <a:solidFill>
                  <a:srgbClr val="FFFFFF"/>
                </a:solidFill>
              </a:rPr>
              <a:t>NOT ALL WHO WANDER ARE LOST</a:t>
            </a:r>
          </a:p>
        </p:txBody>
      </p:sp>
      <p:sp>
        <p:nvSpPr>
          <p:cNvPr id="5" name="Google Shape;437;p48">
            <a:extLst>
              <a:ext uri="{FF2B5EF4-FFF2-40B4-BE49-F238E27FC236}">
                <a16:creationId xmlns:a16="http://schemas.microsoft.com/office/drawing/2014/main" id="{30E28128-CD7C-44BB-A0D9-4F48AA916A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5315" y="376431"/>
            <a:ext cx="810295" cy="758997"/>
          </a:xfrm>
        </p:spPr>
        <p:txBody>
          <a:bodyPr anchor="ctr" anchorCtr="1"/>
          <a:lstStyle/>
          <a:p>
            <a:pPr lvl="0" algn="ctr"/>
            <a:r>
              <a:rPr lang="en-US" sz="4000" b="1">
                <a:solidFill>
                  <a:srgbClr val="002060"/>
                </a:solidFill>
              </a:rPr>
              <a:t>02</a:t>
            </a:r>
          </a:p>
        </p:txBody>
      </p:sp>
      <p:sp>
        <p:nvSpPr>
          <p:cNvPr id="6" name="Google Shape;438;p48">
            <a:extLst>
              <a:ext uri="{FF2B5EF4-FFF2-40B4-BE49-F238E27FC236}">
                <a16:creationId xmlns:a16="http://schemas.microsoft.com/office/drawing/2014/main" id="{16788420-063F-430B-A72A-E49BE32851EC}"/>
              </a:ext>
            </a:extLst>
          </p:cNvPr>
          <p:cNvSpPr/>
          <p:nvPr/>
        </p:nvSpPr>
        <p:spPr>
          <a:xfrm>
            <a:off x="6175144" y="739758"/>
            <a:ext cx="2385715" cy="84746"/>
          </a:xfrm>
          <a:custGeom>
            <a:avLst/>
            <a:gdLst>
              <a:gd name="f0" fmla="val w"/>
              <a:gd name="f1" fmla="val h"/>
              <a:gd name="f2" fmla="val 0"/>
              <a:gd name="f3" fmla="val 62687"/>
              <a:gd name="f4" fmla="val 2227"/>
              <a:gd name="f5" fmla="val 739"/>
              <a:gd name="f6" fmla="val 1107"/>
              <a:gd name="f7" fmla="val 1655"/>
              <a:gd name="f8" fmla="val 1072"/>
              <a:gd name="f9" fmla="val 1429"/>
              <a:gd name="f10" fmla="val 2834"/>
              <a:gd name="f11" fmla="val 1798"/>
              <a:gd name="f12" fmla="val 3513"/>
              <a:gd name="f13" fmla="val 4822"/>
              <a:gd name="f14" fmla="val 6132"/>
              <a:gd name="f15" fmla="val 6822"/>
              <a:gd name="f16" fmla="val 7430"/>
              <a:gd name="f17" fmla="val 8013"/>
              <a:gd name="f18" fmla="val 8549"/>
              <a:gd name="f19" fmla="val 9644"/>
              <a:gd name="f20" fmla="val 10752"/>
              <a:gd name="f21" fmla="val 11299"/>
              <a:gd name="f22" fmla="val 11871"/>
              <a:gd name="f23" fmla="val 12478"/>
              <a:gd name="f24" fmla="val 13157"/>
              <a:gd name="f25" fmla="val 14466"/>
              <a:gd name="f26" fmla="val 15776"/>
              <a:gd name="f27" fmla="val 16467"/>
              <a:gd name="f28" fmla="val 17074"/>
              <a:gd name="f29" fmla="val 17657"/>
              <a:gd name="f30" fmla="val 18193"/>
              <a:gd name="f31" fmla="val 19288"/>
              <a:gd name="f32" fmla="val 20396"/>
              <a:gd name="f33" fmla="val 20943"/>
              <a:gd name="f34" fmla="val 21515"/>
              <a:gd name="f35" fmla="val 22122"/>
              <a:gd name="f36" fmla="val 22801"/>
              <a:gd name="f37" fmla="val 24110"/>
              <a:gd name="f38" fmla="val 25420"/>
              <a:gd name="f39" fmla="val 26111"/>
              <a:gd name="f40" fmla="val 26718"/>
              <a:gd name="f41" fmla="val 27301"/>
              <a:gd name="f42" fmla="val 27837"/>
              <a:gd name="f43" fmla="val 28932"/>
              <a:gd name="f44" fmla="val 30040"/>
              <a:gd name="f45" fmla="val 30587"/>
              <a:gd name="f46" fmla="val 31159"/>
              <a:gd name="f47" fmla="val 31766"/>
              <a:gd name="f48" fmla="val 32445"/>
              <a:gd name="f49" fmla="val 33754"/>
              <a:gd name="f50" fmla="val 35064"/>
              <a:gd name="f51" fmla="val 35755"/>
              <a:gd name="f52" fmla="val 36362"/>
              <a:gd name="f53" fmla="val 36945"/>
              <a:gd name="f54" fmla="val 37481"/>
              <a:gd name="f55" fmla="val 38576"/>
              <a:gd name="f56" fmla="val 39684"/>
              <a:gd name="f57" fmla="val 40231"/>
              <a:gd name="f58" fmla="val 40803"/>
              <a:gd name="f59" fmla="val 41410"/>
              <a:gd name="f60" fmla="val 42089"/>
              <a:gd name="f61" fmla="val 43398"/>
              <a:gd name="f62" fmla="val 44708"/>
              <a:gd name="f63" fmla="val 45399"/>
              <a:gd name="f64" fmla="val 46006"/>
              <a:gd name="f65" fmla="val 46589"/>
              <a:gd name="f66" fmla="val 47125"/>
              <a:gd name="f67" fmla="val 48220"/>
              <a:gd name="f68" fmla="val 49328"/>
              <a:gd name="f69" fmla="val 49875"/>
              <a:gd name="f70" fmla="val 50447"/>
              <a:gd name="f71" fmla="val 51054"/>
              <a:gd name="f72" fmla="val 51733"/>
              <a:gd name="f73" fmla="val 53043"/>
              <a:gd name="f74" fmla="val 54352"/>
              <a:gd name="f75" fmla="val 55043"/>
              <a:gd name="f76" fmla="val 55650"/>
              <a:gd name="f77" fmla="val 56233"/>
              <a:gd name="f78" fmla="val 56769"/>
              <a:gd name="f79" fmla="val 57865"/>
              <a:gd name="f80" fmla="val 58972"/>
              <a:gd name="f81" fmla="val 59520"/>
              <a:gd name="f82" fmla="val 60091"/>
              <a:gd name="f83" fmla="val 60698"/>
              <a:gd name="f84" fmla="val 61377"/>
              <a:gd name="f85" fmla="val 1489"/>
              <a:gd name="f86" fmla="val 61591"/>
              <a:gd name="f87" fmla="val 61044"/>
              <a:gd name="f88" fmla="val 1155"/>
              <a:gd name="f89" fmla="val 60472"/>
              <a:gd name="f90" fmla="val 798"/>
              <a:gd name="f91" fmla="val 59865"/>
              <a:gd name="f92" fmla="val 429"/>
              <a:gd name="f93" fmla="val 59174"/>
              <a:gd name="f94" fmla="val 56555"/>
              <a:gd name="f95" fmla="val 55876"/>
              <a:gd name="f96" fmla="val 55269"/>
              <a:gd name="f97" fmla="val 54686"/>
              <a:gd name="f98" fmla="val 54150"/>
              <a:gd name="f99" fmla="val 51947"/>
              <a:gd name="f100" fmla="val 51399"/>
              <a:gd name="f101" fmla="val 50828"/>
              <a:gd name="f102" fmla="val 50221"/>
              <a:gd name="f103" fmla="val 49530"/>
              <a:gd name="f104" fmla="val 46911"/>
              <a:gd name="f105" fmla="val 46232"/>
              <a:gd name="f106" fmla="val 45625"/>
              <a:gd name="f107" fmla="val 45042"/>
              <a:gd name="f108" fmla="val 44506"/>
              <a:gd name="f109" fmla="val 42303"/>
              <a:gd name="f110" fmla="val 41755"/>
              <a:gd name="f111" fmla="val 41184"/>
              <a:gd name="f112" fmla="val 40577"/>
              <a:gd name="f113" fmla="val 39886"/>
              <a:gd name="f114" fmla="val 37267"/>
              <a:gd name="f115" fmla="val 36588"/>
              <a:gd name="f116" fmla="val 35981"/>
              <a:gd name="f117" fmla="val 35397"/>
              <a:gd name="f118" fmla="val 34862"/>
              <a:gd name="f119" fmla="val 32659"/>
              <a:gd name="f120" fmla="val 32111"/>
              <a:gd name="f121" fmla="val 31540"/>
              <a:gd name="f122" fmla="val 30933"/>
              <a:gd name="f123" fmla="val 30242"/>
              <a:gd name="f124" fmla="val 27623"/>
              <a:gd name="f125" fmla="val 26944"/>
              <a:gd name="f126" fmla="val 26337"/>
              <a:gd name="f127" fmla="val 25753"/>
              <a:gd name="f128" fmla="val 25218"/>
              <a:gd name="f129" fmla="val 23015"/>
              <a:gd name="f130" fmla="val 22467"/>
              <a:gd name="f131" fmla="val 21896"/>
              <a:gd name="f132" fmla="val 21289"/>
              <a:gd name="f133" fmla="val 20598"/>
              <a:gd name="f134" fmla="val 17979"/>
              <a:gd name="f135" fmla="val 17300"/>
              <a:gd name="f136" fmla="val 16693"/>
              <a:gd name="f137" fmla="val 16109"/>
              <a:gd name="f138" fmla="val 15574"/>
              <a:gd name="f139" fmla="val 13371"/>
              <a:gd name="f140" fmla="val 12823"/>
              <a:gd name="f141" fmla="val 12252"/>
              <a:gd name="f142" fmla="val 11644"/>
              <a:gd name="f143" fmla="val 10954"/>
              <a:gd name="f144" fmla="val 8335"/>
              <a:gd name="f145" fmla="val 7656"/>
              <a:gd name="f146" fmla="val 7049"/>
              <a:gd name="f147" fmla="val 6465"/>
              <a:gd name="f148" fmla="val 5929"/>
              <a:gd name="f149" fmla="val 3727"/>
              <a:gd name="f150" fmla="val 3179"/>
              <a:gd name="f151" fmla="val 2608"/>
              <a:gd name="f152" fmla="val 2000"/>
              <a:gd name="f153" fmla="val 1310"/>
              <a:gd name="f154" fmla="*/ f0 1 62687"/>
              <a:gd name="f155" fmla="*/ f1 1 2227"/>
              <a:gd name="f156" fmla="val f2"/>
              <a:gd name="f157" fmla="val f3"/>
              <a:gd name="f158" fmla="val f4"/>
              <a:gd name="f159" fmla="+- f158 0 f156"/>
              <a:gd name="f160" fmla="+- f157 0 f156"/>
              <a:gd name="f161" fmla="*/ f160 1 62687"/>
              <a:gd name="f162" fmla="*/ f159 1 2227"/>
              <a:gd name="f163" fmla="*/ f156 1 f161"/>
              <a:gd name="f164" fmla="*/ f157 1 f161"/>
              <a:gd name="f165" fmla="*/ f156 1 f162"/>
              <a:gd name="f166" fmla="*/ f158 1 f162"/>
              <a:gd name="f167" fmla="*/ f163 f154 1"/>
              <a:gd name="f168" fmla="*/ f164 f154 1"/>
              <a:gd name="f169" fmla="*/ f166 f155 1"/>
              <a:gd name="f170" fmla="*/ f165 f1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62687" h="2227">
                <a:moveTo>
                  <a:pt x="f2" y="f2"/>
                </a:moveTo>
                <a:lnTo>
                  <a:pt x="f2" y="f5"/>
                </a:lnTo>
                <a:cubicBezTo>
                  <a:pt x="f6" y="f5"/>
                  <a:pt x="f7" y="f8"/>
                  <a:pt x="f4" y="f9"/>
                </a:cubicBezTo>
                <a:cubicBezTo>
                  <a:pt x="f10" y="f11"/>
                  <a:pt x="f12" y="f4"/>
                  <a:pt x="f13" y="f4"/>
                </a:cubicBezTo>
                <a:cubicBezTo>
                  <a:pt x="f14" y="f4"/>
                  <a:pt x="f15" y="f11"/>
                  <a:pt x="f16" y="f9"/>
                </a:cubicBezTo>
                <a:cubicBezTo>
                  <a:pt x="f17" y="f8"/>
                  <a:pt x="f18" y="f5"/>
                  <a:pt x="f19" y="f5"/>
                </a:cubicBezTo>
                <a:cubicBezTo>
                  <a:pt x="f20" y="f5"/>
                  <a:pt x="f21" y="f8"/>
                  <a:pt x="f22" y="f9"/>
                </a:cubicBezTo>
                <a:cubicBezTo>
                  <a:pt x="f23" y="f11"/>
                  <a:pt x="f24" y="f4"/>
                  <a:pt x="f25" y="f4"/>
                </a:cubicBezTo>
                <a:cubicBezTo>
                  <a:pt x="f26" y="f4"/>
                  <a:pt x="f27" y="f11"/>
                  <a:pt x="f28" y="f9"/>
                </a:cubicBezTo>
                <a:cubicBezTo>
                  <a:pt x="f29" y="f8"/>
                  <a:pt x="f30" y="f5"/>
                  <a:pt x="f31" y="f5"/>
                </a:cubicBezTo>
                <a:cubicBezTo>
                  <a:pt x="f32" y="f5"/>
                  <a:pt x="f33" y="f8"/>
                  <a:pt x="f34" y="f9"/>
                </a:cubicBezTo>
                <a:cubicBezTo>
                  <a:pt x="f35" y="f11"/>
                  <a:pt x="f36" y="f4"/>
                  <a:pt x="f37" y="f4"/>
                </a:cubicBezTo>
                <a:cubicBezTo>
                  <a:pt x="f38" y="f4"/>
                  <a:pt x="f39" y="f11"/>
                  <a:pt x="f40" y="f9"/>
                </a:cubicBezTo>
                <a:cubicBezTo>
                  <a:pt x="f41" y="f8"/>
                  <a:pt x="f42" y="f5"/>
                  <a:pt x="f43" y="f5"/>
                </a:cubicBezTo>
                <a:cubicBezTo>
                  <a:pt x="f44" y="f5"/>
                  <a:pt x="f45" y="f8"/>
                  <a:pt x="f46" y="f9"/>
                </a:cubicBezTo>
                <a:cubicBezTo>
                  <a:pt x="f47" y="f11"/>
                  <a:pt x="f48" y="f4"/>
                  <a:pt x="f49" y="f4"/>
                </a:cubicBezTo>
                <a:cubicBezTo>
                  <a:pt x="f50" y="f4"/>
                  <a:pt x="f51" y="f11"/>
                  <a:pt x="f52" y="f9"/>
                </a:cubicBezTo>
                <a:cubicBezTo>
                  <a:pt x="f53" y="f8"/>
                  <a:pt x="f54" y="f5"/>
                  <a:pt x="f55" y="f5"/>
                </a:cubicBezTo>
                <a:cubicBezTo>
                  <a:pt x="f56" y="f5"/>
                  <a:pt x="f57" y="f8"/>
                  <a:pt x="f58" y="f9"/>
                </a:cubicBezTo>
                <a:cubicBezTo>
                  <a:pt x="f59" y="f11"/>
                  <a:pt x="f60" y="f4"/>
                  <a:pt x="f61" y="f4"/>
                </a:cubicBezTo>
                <a:cubicBezTo>
                  <a:pt x="f62" y="f4"/>
                  <a:pt x="f63" y="f11"/>
                  <a:pt x="f64" y="f9"/>
                </a:cubicBezTo>
                <a:cubicBezTo>
                  <a:pt x="f65" y="f8"/>
                  <a:pt x="f66" y="f5"/>
                  <a:pt x="f67" y="f5"/>
                </a:cubicBezTo>
                <a:cubicBezTo>
                  <a:pt x="f68" y="f5"/>
                  <a:pt x="f69" y="f8"/>
                  <a:pt x="f70" y="f9"/>
                </a:cubicBezTo>
                <a:cubicBezTo>
                  <a:pt x="f71" y="f11"/>
                  <a:pt x="f72" y="f4"/>
                  <a:pt x="f73" y="f4"/>
                </a:cubicBezTo>
                <a:cubicBezTo>
                  <a:pt x="f74" y="f4"/>
                  <a:pt x="f75" y="f11"/>
                  <a:pt x="f76" y="f9"/>
                </a:cubicBezTo>
                <a:cubicBezTo>
                  <a:pt x="f77" y="f8"/>
                  <a:pt x="f78" y="f5"/>
                  <a:pt x="f79" y="f5"/>
                </a:cubicBezTo>
                <a:cubicBezTo>
                  <a:pt x="f80" y="f5"/>
                  <a:pt x="f81" y="f8"/>
                  <a:pt x="f82" y="f9"/>
                </a:cubicBezTo>
                <a:cubicBezTo>
                  <a:pt x="f83" y="f11"/>
                  <a:pt x="f84" y="f4"/>
                  <a:pt x="f3" y="f4"/>
                </a:cubicBezTo>
                <a:lnTo>
                  <a:pt x="f3" y="f85"/>
                </a:lnTo>
                <a:cubicBezTo>
                  <a:pt x="f86" y="f85"/>
                  <a:pt x="f87" y="f88"/>
                  <a:pt x="f89" y="f90"/>
                </a:cubicBezTo>
                <a:cubicBezTo>
                  <a:pt x="f91" y="f92"/>
                  <a:pt x="f93" y="f2"/>
                  <a:pt x="f79" y="f2"/>
                </a:cubicBezTo>
                <a:cubicBezTo>
                  <a:pt x="f94" y="f2"/>
                  <a:pt x="f95" y="f92"/>
                  <a:pt x="f96" y="f90"/>
                </a:cubicBezTo>
                <a:cubicBezTo>
                  <a:pt x="f97" y="f88"/>
                  <a:pt x="f98" y="f85"/>
                  <a:pt x="f73" y="f85"/>
                </a:cubicBezTo>
                <a:cubicBezTo>
                  <a:pt x="f99" y="f85"/>
                  <a:pt x="f100" y="f88"/>
                  <a:pt x="f101" y="f90"/>
                </a:cubicBezTo>
                <a:cubicBezTo>
                  <a:pt x="f102" y="f92"/>
                  <a:pt x="f103" y="f2"/>
                  <a:pt x="f67" y="f2"/>
                </a:cubicBezTo>
                <a:cubicBezTo>
                  <a:pt x="f104" y="f2"/>
                  <a:pt x="f105" y="f92"/>
                  <a:pt x="f106" y="f90"/>
                </a:cubicBezTo>
                <a:cubicBezTo>
                  <a:pt x="f107" y="f88"/>
                  <a:pt x="f108" y="f85"/>
                  <a:pt x="f61" y="f85"/>
                </a:cubicBezTo>
                <a:cubicBezTo>
                  <a:pt x="f109" y="f85"/>
                  <a:pt x="f110" y="f88"/>
                  <a:pt x="f111" y="f90"/>
                </a:cubicBezTo>
                <a:cubicBezTo>
                  <a:pt x="f112" y="f92"/>
                  <a:pt x="f113" y="f2"/>
                  <a:pt x="f55" y="f2"/>
                </a:cubicBezTo>
                <a:cubicBezTo>
                  <a:pt x="f114" y="f2"/>
                  <a:pt x="f115" y="f92"/>
                  <a:pt x="f116" y="f90"/>
                </a:cubicBezTo>
                <a:cubicBezTo>
                  <a:pt x="f117" y="f88"/>
                  <a:pt x="f118" y="f85"/>
                  <a:pt x="f49" y="f85"/>
                </a:cubicBezTo>
                <a:cubicBezTo>
                  <a:pt x="f119" y="f85"/>
                  <a:pt x="f120" y="f88"/>
                  <a:pt x="f121" y="f90"/>
                </a:cubicBezTo>
                <a:cubicBezTo>
                  <a:pt x="f122" y="f92"/>
                  <a:pt x="f123" y="f2"/>
                  <a:pt x="f43" y="f2"/>
                </a:cubicBezTo>
                <a:cubicBezTo>
                  <a:pt x="f124" y="f2"/>
                  <a:pt x="f125" y="f92"/>
                  <a:pt x="f126" y="f90"/>
                </a:cubicBezTo>
                <a:cubicBezTo>
                  <a:pt x="f127" y="f88"/>
                  <a:pt x="f128" y="f85"/>
                  <a:pt x="f37" y="f85"/>
                </a:cubicBezTo>
                <a:cubicBezTo>
                  <a:pt x="f129" y="f85"/>
                  <a:pt x="f130" y="f88"/>
                  <a:pt x="f131" y="f90"/>
                </a:cubicBezTo>
                <a:cubicBezTo>
                  <a:pt x="f132" y="f92"/>
                  <a:pt x="f133" y="f2"/>
                  <a:pt x="f31" y="f2"/>
                </a:cubicBezTo>
                <a:cubicBezTo>
                  <a:pt x="f134" y="f2"/>
                  <a:pt x="f135" y="f92"/>
                  <a:pt x="f136" y="f90"/>
                </a:cubicBezTo>
                <a:cubicBezTo>
                  <a:pt x="f137" y="f88"/>
                  <a:pt x="f138" y="f85"/>
                  <a:pt x="f25" y="f85"/>
                </a:cubicBezTo>
                <a:cubicBezTo>
                  <a:pt x="f139" y="f85"/>
                  <a:pt x="f140" y="f88"/>
                  <a:pt x="f141" y="f90"/>
                </a:cubicBezTo>
                <a:cubicBezTo>
                  <a:pt x="f142" y="f92"/>
                  <a:pt x="f143" y="f2"/>
                  <a:pt x="f19" y="f2"/>
                </a:cubicBezTo>
                <a:cubicBezTo>
                  <a:pt x="f144" y="f2"/>
                  <a:pt x="f145" y="f92"/>
                  <a:pt x="f146" y="f90"/>
                </a:cubicBezTo>
                <a:cubicBezTo>
                  <a:pt x="f147" y="f88"/>
                  <a:pt x="f148" y="f85"/>
                  <a:pt x="f13" y="f85"/>
                </a:cubicBezTo>
                <a:cubicBezTo>
                  <a:pt x="f149" y="f85"/>
                  <a:pt x="f150" y="f88"/>
                  <a:pt x="f151" y="f90"/>
                </a:cubicBezTo>
                <a:cubicBezTo>
                  <a:pt x="f152" y="f92"/>
                  <a:pt x="f153" y="f2"/>
                  <a:pt x="f2" y="f2"/>
                </a:cubicBezTo>
                <a:close/>
              </a:path>
            </a:pathLst>
          </a:custGeom>
          <a:solidFill>
            <a:srgbClr val="EBE6E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" name="Picture 2" descr="Arco De Santa Catalina en Antigua Guatemala: 35 opiniones y 80 fotos">
            <a:extLst>
              <a:ext uri="{FF2B5EF4-FFF2-40B4-BE49-F238E27FC236}">
                <a16:creationId xmlns:a16="http://schemas.microsoft.com/office/drawing/2014/main" id="{5E96563B-A7C0-4059-B400-99C9BCE3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271" y="0"/>
            <a:ext cx="4716968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7E5875F-DF19-42F5-B250-6602138486A3}"/>
              </a:ext>
            </a:extLst>
          </p:cNvPr>
          <p:cNvSpPr/>
          <p:nvPr/>
        </p:nvSpPr>
        <p:spPr>
          <a:xfrm>
            <a:off x="5029200" y="0"/>
            <a:ext cx="4114800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443;p49">
            <a:extLst>
              <a:ext uri="{FF2B5EF4-FFF2-40B4-BE49-F238E27FC236}">
                <a16:creationId xmlns:a16="http://schemas.microsoft.com/office/drawing/2014/main" id="{2A2B8BD3-4C55-47BF-ABED-23F415661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192" y="2460238"/>
            <a:ext cx="2944752" cy="914400"/>
          </a:xfrm>
        </p:spPr>
        <p:txBody>
          <a:bodyPr/>
          <a:lstStyle/>
          <a:p>
            <a:pPr lvl="0"/>
            <a:r>
              <a:rPr lang="en-US" b="1"/>
              <a:t>THIS TEXT SEEMS TO BE IMPORTANT...</a:t>
            </a:r>
          </a:p>
        </p:txBody>
      </p:sp>
      <p:sp>
        <p:nvSpPr>
          <p:cNvPr id="4" name="Google Shape;444;p49">
            <a:extLst>
              <a:ext uri="{FF2B5EF4-FFF2-40B4-BE49-F238E27FC236}">
                <a16:creationId xmlns:a16="http://schemas.microsoft.com/office/drawing/2014/main" id="{9BA48BD7-6990-44BC-9B21-4D48E310984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38192" y="3658459"/>
            <a:ext cx="2944752" cy="12161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Mercury is the closest planet to the Sun and the smallest one in the Solar System—it’s only a bit larger than the Moon</a:t>
            </a:r>
          </a:p>
        </p:txBody>
      </p:sp>
      <p:pic>
        <p:nvPicPr>
          <p:cNvPr id="5" name="Picture 2" descr="10 Things to Know Before Visiting Tikal, Guatemala">
            <a:extLst>
              <a:ext uri="{FF2B5EF4-FFF2-40B4-BE49-F238E27FC236}">
                <a16:creationId xmlns:a16="http://schemas.microsoft.com/office/drawing/2014/main" id="{E3A1BAA5-002F-4B9F-A88A-09F61EDE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50580" y="915789"/>
            <a:ext cx="4993419" cy="3311911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a Misión del OIEA destaca el compromiso de Guatemala con la seguridad  radiológica y constata la existencia de desafíos relacionados con los  recursos y la preparación para emergencias | OIEA">
            <a:extLst>
              <a:ext uri="{FF2B5EF4-FFF2-40B4-BE49-F238E27FC236}">
                <a16:creationId xmlns:a16="http://schemas.microsoft.com/office/drawing/2014/main" id="{79973C70-C049-46BE-976D-ECD97FC93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9681" y="302858"/>
            <a:ext cx="5296122" cy="45965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ame 8">
            <a:extLst>
              <a:ext uri="{FF2B5EF4-FFF2-40B4-BE49-F238E27FC236}">
                <a16:creationId xmlns:a16="http://schemas.microsoft.com/office/drawing/2014/main" id="{66FB6D47-FE43-4BDA-9650-062A44221509}"/>
              </a:ext>
            </a:extLst>
          </p:cNvPr>
          <p:cNvSpPr/>
          <p:nvPr/>
        </p:nvSpPr>
        <p:spPr>
          <a:xfrm>
            <a:off x="3599681" y="244099"/>
            <a:ext cx="5387562" cy="4719236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46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7C6298C-8E83-4F8B-B832-9220A0D87525}"/>
              </a:ext>
            </a:extLst>
          </p:cNvPr>
          <p:cNvSpPr/>
          <p:nvPr/>
        </p:nvSpPr>
        <p:spPr>
          <a:xfrm>
            <a:off x="0" y="36"/>
            <a:ext cx="457200" cy="5143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0C28C203-EEEE-418C-BC5B-1F3D61B7DD67}"/>
              </a:ext>
            </a:extLst>
          </p:cNvPr>
          <p:cNvSpPr txBox="1"/>
          <p:nvPr/>
        </p:nvSpPr>
        <p:spPr>
          <a:xfrm>
            <a:off x="845655" y="2206931"/>
            <a:ext cx="1883106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D0D0D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A98649C-30A3-407B-A802-FA57D7920699}"/>
              </a:ext>
            </a:extLst>
          </p:cNvPr>
          <p:cNvSpPr txBox="1"/>
          <p:nvPr/>
        </p:nvSpPr>
        <p:spPr>
          <a:xfrm>
            <a:off x="836465" y="3938174"/>
            <a:ext cx="2763216" cy="902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Arial"/>
                <a:ea typeface="맑은 고딕" pitchFamily="34"/>
                <a:cs typeface="Arial" pitchFamily="34"/>
              </a:rPr>
              <a:t>Modern Portfolio Presentation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FF93C1F-3AD0-4597-B00C-9ED02A129FFE}"/>
              </a:ext>
            </a:extLst>
          </p:cNvPr>
          <p:cNvSpPr/>
          <p:nvPr/>
        </p:nvSpPr>
        <p:spPr>
          <a:xfrm>
            <a:off x="995178" y="484385"/>
            <a:ext cx="1584051" cy="1606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56"/>
              <a:gd name="f7" fmla="val 2796"/>
              <a:gd name="f8" fmla="val 2744"/>
              <a:gd name="f9" fmla="val 1374"/>
              <a:gd name="f10" fmla="val 2739"/>
              <a:gd name="f11" fmla="val 1371"/>
              <a:gd name="f12" fmla="val 2732"/>
              <a:gd name="f13" fmla="val 1368"/>
              <a:gd name="f14" fmla="val 2727"/>
              <a:gd name="f15" fmla="val 1364"/>
              <a:gd name="f16" fmla="val 2694"/>
              <a:gd name="f17" fmla="val 1337"/>
              <a:gd name="f18" fmla="val 2659"/>
              <a:gd name="f19" fmla="val 1314"/>
              <a:gd name="f20" fmla="val 2618"/>
              <a:gd name="f21" fmla="val 1301"/>
              <a:gd name="f22" fmla="val 2606"/>
              <a:gd name="f23" fmla="val 1297"/>
              <a:gd name="f24" fmla="val 2597"/>
              <a:gd name="f25" fmla="val 1290"/>
              <a:gd name="f26" fmla="val 2587"/>
              <a:gd name="f27" fmla="val 1283"/>
              <a:gd name="f28" fmla="val 2558"/>
              <a:gd name="f29" fmla="val 1265"/>
              <a:gd name="f30" fmla="val 2535"/>
              <a:gd name="f31" fmla="val 1239"/>
              <a:gd name="f32" fmla="val 2503"/>
              <a:gd name="f33" fmla="val 1228"/>
              <a:gd name="f34" fmla="val 2497"/>
              <a:gd name="f35" fmla="val 1226"/>
              <a:gd name="f36" fmla="val 2490"/>
              <a:gd name="f37" fmla="val 1218"/>
              <a:gd name="f38" fmla="val 2485"/>
              <a:gd name="f39" fmla="val 1227"/>
              <a:gd name="f40" fmla="val 2480"/>
              <a:gd name="f41" fmla="val 1237"/>
              <a:gd name="f42" fmla="val 1241"/>
              <a:gd name="f43" fmla="val 2496"/>
              <a:gd name="f44" fmla="val 1243"/>
              <a:gd name="f45" fmla="val 2523"/>
              <a:gd name="f46" fmla="val 1253"/>
              <a:gd name="f47" fmla="val 2538"/>
              <a:gd name="f48" fmla="val 1281"/>
              <a:gd name="f49" fmla="val 2564"/>
              <a:gd name="f50" fmla="val 1293"/>
              <a:gd name="f51" fmla="val 2567"/>
              <a:gd name="f52" fmla="val 1294"/>
              <a:gd name="f53" fmla="val 2574"/>
              <a:gd name="f54" fmla="val 2571"/>
              <a:gd name="f55" fmla="val 1303"/>
              <a:gd name="f56" fmla="val 2569"/>
              <a:gd name="f57" fmla="val 1308"/>
              <a:gd name="f58" fmla="val 2563"/>
              <a:gd name="f59" fmla="val 1307"/>
              <a:gd name="f60" fmla="val 2559"/>
              <a:gd name="f61" fmla="val 1306"/>
              <a:gd name="f62" fmla="val 2551"/>
              <a:gd name="f63" fmla="val 2544"/>
              <a:gd name="f64" fmla="val 1304"/>
              <a:gd name="f65" fmla="val 2537"/>
              <a:gd name="f66" fmla="val 2533"/>
              <a:gd name="f67" fmla="val 1311"/>
              <a:gd name="f68" fmla="val 2528"/>
              <a:gd name="f69" fmla="val 2531"/>
              <a:gd name="f70" fmla="val 1318"/>
              <a:gd name="f71" fmla="val 1332"/>
              <a:gd name="f72" fmla="val 2532"/>
              <a:gd name="f73" fmla="val 1342"/>
              <a:gd name="f74" fmla="val 2522"/>
              <a:gd name="f75" fmla="val 1352"/>
              <a:gd name="f76" fmla="val 2514"/>
              <a:gd name="f77" fmla="val 1360"/>
              <a:gd name="f78" fmla="val 2517"/>
              <a:gd name="f79" fmla="val 1379"/>
              <a:gd name="f80" fmla="val 2499"/>
              <a:gd name="f81" fmla="val 1382"/>
              <a:gd name="f82" fmla="val 1385"/>
              <a:gd name="f83" fmla="val 2500"/>
              <a:gd name="f84" fmla="val 1387"/>
              <a:gd name="f85" fmla="val 2504"/>
              <a:gd name="f86" fmla="val 1393"/>
              <a:gd name="f87" fmla="val 2506"/>
              <a:gd name="f88" fmla="val 1400"/>
              <a:gd name="f89" fmla="val 1404"/>
              <a:gd name="f90" fmla="val 2492"/>
              <a:gd name="f91" fmla="val 1409"/>
              <a:gd name="f92" fmla="val 2482"/>
              <a:gd name="f93" fmla="val 2476"/>
              <a:gd name="f94" fmla="val 1405"/>
              <a:gd name="f95" fmla="val 2468"/>
              <a:gd name="f96" fmla="val 1401"/>
              <a:gd name="f97" fmla="val 2475"/>
              <a:gd name="f98" fmla="val 2470"/>
              <a:gd name="f99" fmla="val 1365"/>
              <a:gd name="f100" fmla="val 2446"/>
              <a:gd name="f101" fmla="val 1354"/>
              <a:gd name="f102" fmla="val 2426"/>
              <a:gd name="f103" fmla="val 1336"/>
              <a:gd name="f104" fmla="val 2399"/>
              <a:gd name="f105" fmla="val 1330"/>
              <a:gd name="f106" fmla="val 2396"/>
              <a:gd name="f107" fmla="val 1329"/>
              <a:gd name="f108" fmla="val 2393"/>
              <a:gd name="f109" fmla="val 1328"/>
              <a:gd name="f110" fmla="val 2391"/>
              <a:gd name="f111" fmla="val 1324"/>
              <a:gd name="f112" fmla="val 2378"/>
              <a:gd name="f113" fmla="val 2351"/>
              <a:gd name="f114" fmla="val 2326"/>
              <a:gd name="f115" fmla="val 1299"/>
              <a:gd name="f116" fmla="val 2321"/>
              <a:gd name="f117" fmla="val 1300"/>
              <a:gd name="f118" fmla="val 2313"/>
              <a:gd name="f119" fmla="val 2311"/>
              <a:gd name="f120" fmla="val 2291"/>
              <a:gd name="f121" fmla="val 2269"/>
              <a:gd name="f122" fmla="val 1282"/>
              <a:gd name="f123" fmla="val 2244"/>
              <a:gd name="f124" fmla="val 1291"/>
              <a:gd name="f125" fmla="val 2243"/>
              <a:gd name="f126" fmla="val 2242"/>
              <a:gd name="f127" fmla="val 2203"/>
              <a:gd name="f128" fmla="val 1276"/>
              <a:gd name="f129" fmla="val 2162"/>
              <a:gd name="f130" fmla="val 2122"/>
              <a:gd name="f131" fmla="val 2104"/>
              <a:gd name="f132" fmla="val 2086"/>
              <a:gd name="f133" fmla="val 1285"/>
              <a:gd name="f134" fmla="val 2069"/>
              <a:gd name="f135" fmla="val 2051"/>
              <a:gd name="f136" fmla="val 2048"/>
              <a:gd name="f137" fmla="val 1295"/>
              <a:gd name="f138" fmla="val 2046"/>
              <a:gd name="f139" fmla="val 1275"/>
              <a:gd name="f140" fmla="val 1269"/>
              <a:gd name="f141" fmla="val 1263"/>
              <a:gd name="f142" fmla="val 1257"/>
              <a:gd name="f143" fmla="val 845"/>
              <a:gd name="f144" fmla="val 434"/>
              <a:gd name="f145" fmla="val 2047"/>
              <a:gd name="f146" fmla="val 22"/>
              <a:gd name="f147" fmla="val 4"/>
              <a:gd name="f148" fmla="val 2042"/>
              <a:gd name="f149" fmla="val 2025"/>
              <a:gd name="f150" fmla="val 1625"/>
              <a:gd name="f151" fmla="val 1225"/>
              <a:gd name="f152" fmla="val 825"/>
              <a:gd name="f153" fmla="val 810"/>
              <a:gd name="f154" fmla="val 806"/>
              <a:gd name="f155" fmla="val 19"/>
              <a:gd name="f156" fmla="val 807"/>
              <a:gd name="f157" fmla="val 137"/>
              <a:gd name="f158" fmla="val 256"/>
              <a:gd name="f159" fmla="val 375"/>
              <a:gd name="f160" fmla="val 392"/>
              <a:gd name="f161" fmla="val 803"/>
              <a:gd name="f162" fmla="val 397"/>
              <a:gd name="f163" fmla="val 785"/>
              <a:gd name="f164" fmla="val 693"/>
              <a:gd name="f165" fmla="val 396"/>
              <a:gd name="f166" fmla="val 601"/>
              <a:gd name="f167" fmla="val 509"/>
              <a:gd name="f168" fmla="val 503"/>
              <a:gd name="f169" fmla="val 494"/>
              <a:gd name="f170" fmla="val 394"/>
              <a:gd name="f171" fmla="val 493"/>
              <a:gd name="f172" fmla="val 403"/>
              <a:gd name="f173" fmla="val 492"/>
              <a:gd name="f174" fmla="val 412"/>
              <a:gd name="f175" fmla="val 502"/>
              <a:gd name="f176" fmla="val 411"/>
              <a:gd name="f177" fmla="val 508"/>
              <a:gd name="f178" fmla="val 413"/>
              <a:gd name="f179" fmla="val 518"/>
              <a:gd name="f180" fmla="val 416"/>
              <a:gd name="f181" fmla="val 534"/>
              <a:gd name="f182" fmla="val 538"/>
              <a:gd name="f183" fmla="val 424"/>
              <a:gd name="f184" fmla="val 545"/>
              <a:gd name="f185" fmla="val 441"/>
              <a:gd name="f186" fmla="val 557"/>
              <a:gd name="f187" fmla="val 440"/>
              <a:gd name="f188" fmla="val 570"/>
              <a:gd name="f189" fmla="val 438"/>
              <a:gd name="f190" fmla="val 600"/>
              <a:gd name="f191" fmla="val 607"/>
              <a:gd name="f192" fmla="val 439"/>
              <a:gd name="f193" fmla="val 615"/>
              <a:gd name="f194" fmla="val 467"/>
              <a:gd name="f195" fmla="val 617"/>
              <a:gd name="f196" fmla="val 474"/>
              <a:gd name="f197" fmla="val 618"/>
              <a:gd name="f198" fmla="val 482"/>
              <a:gd name="f199" fmla="val 628"/>
              <a:gd name="f200" fmla="val 483"/>
              <a:gd name="f201" fmla="val 640"/>
              <a:gd name="f202" fmla="val 484"/>
              <a:gd name="f203" fmla="val 643"/>
              <a:gd name="f204" fmla="val 495"/>
              <a:gd name="f205" fmla="val 649"/>
              <a:gd name="f206" fmla="val 504"/>
              <a:gd name="f207" fmla="val 661"/>
              <a:gd name="f208" fmla="val 526"/>
              <a:gd name="f209" fmla="val 673"/>
              <a:gd name="f210" fmla="val 551"/>
              <a:gd name="f211" fmla="val 706"/>
              <a:gd name="f212" fmla="val 546"/>
              <a:gd name="f213" fmla="val 711"/>
              <a:gd name="f214" fmla="val 717"/>
              <a:gd name="f215" fmla="val 547"/>
              <a:gd name="f216" fmla="val 718"/>
              <a:gd name="f217" fmla="val 552"/>
              <a:gd name="f218" fmla="val 723"/>
              <a:gd name="f219" fmla="val 579"/>
              <a:gd name="f220" fmla="val 753"/>
              <a:gd name="f221" fmla="val 590"/>
              <a:gd name="f222" fmla="val 759"/>
              <a:gd name="f223" fmla="val 760"/>
              <a:gd name="f224" fmla="val 624"/>
              <a:gd name="f225" fmla="val 767"/>
              <a:gd name="f226" fmla="val 627"/>
              <a:gd name="f227" fmla="val 774"/>
              <a:gd name="f228" fmla="val 629"/>
              <a:gd name="f229" fmla="val 632"/>
              <a:gd name="f230" fmla="val 795"/>
              <a:gd name="f231" fmla="val 634"/>
              <a:gd name="f232" fmla="val 804"/>
              <a:gd name="f233" fmla="val 808"/>
              <a:gd name="f234" fmla="val 648"/>
              <a:gd name="f235" fmla="val 815"/>
              <a:gd name="f236" fmla="val 813"/>
              <a:gd name="f237" fmla="val 811"/>
              <a:gd name="f238" fmla="val 625"/>
              <a:gd name="f239" fmla="val 822"/>
              <a:gd name="f240" fmla="val 630"/>
              <a:gd name="f241" fmla="val 828"/>
              <a:gd name="f242" fmla="val 841"/>
              <a:gd name="f243" fmla="val 839"/>
              <a:gd name="f244" fmla="val 637"/>
              <a:gd name="f245" fmla="val 833"/>
              <a:gd name="f246" fmla="val 644"/>
              <a:gd name="f247" fmla="val 831"/>
              <a:gd name="f248" fmla="val 646"/>
              <a:gd name="f249" fmla="val 832"/>
              <a:gd name="f250" fmla="val 835"/>
              <a:gd name="f251" fmla="val 650"/>
              <a:gd name="f252" fmla="val 865"/>
              <a:gd name="f253" fmla="val 675"/>
              <a:gd name="f254" fmla="val 895"/>
              <a:gd name="f255" fmla="val 696"/>
              <a:gd name="f256" fmla="val 937"/>
              <a:gd name="f257" fmla="val 688"/>
              <a:gd name="f258" fmla="val 943"/>
              <a:gd name="f259" fmla="val 687"/>
              <a:gd name="f260" fmla="val 949"/>
              <a:gd name="f261" fmla="val 691"/>
              <a:gd name="f262" fmla="val 946"/>
              <a:gd name="f263" fmla="val 957"/>
              <a:gd name="f264" fmla="val 713"/>
              <a:gd name="f265" fmla="val 966"/>
              <a:gd name="f266" fmla="val 716"/>
              <a:gd name="f267" fmla="val 984"/>
              <a:gd name="f268" fmla="val 722"/>
              <a:gd name="f269" fmla="val 997"/>
              <a:gd name="f270" fmla="val 735"/>
              <a:gd name="f271" fmla="val 1008"/>
              <a:gd name="f272" fmla="val 751"/>
              <a:gd name="f273" fmla="val 1015"/>
              <a:gd name="f274" fmla="val 761"/>
              <a:gd name="f275" fmla="val 1023"/>
              <a:gd name="f276" fmla="val 771"/>
              <a:gd name="f277" fmla="val 1031"/>
              <a:gd name="f278" fmla="val 781"/>
              <a:gd name="f279" fmla="val 1044"/>
              <a:gd name="f280" fmla="val 797"/>
              <a:gd name="f281" fmla="val 1057"/>
              <a:gd name="f282" fmla="val 814"/>
              <a:gd name="f283" fmla="val 1046"/>
              <a:gd name="f284" fmla="val 837"/>
              <a:gd name="f285" fmla="val 1054"/>
              <a:gd name="f286" fmla="val 1064"/>
              <a:gd name="f287" fmla="val 834"/>
              <a:gd name="f288" fmla="val 1070"/>
              <a:gd name="f289" fmla="val 840"/>
              <a:gd name="f290" fmla="val 851"/>
              <a:gd name="f291" fmla="val 1063"/>
              <a:gd name="f292" fmla="val 861"/>
              <a:gd name="f293" fmla="val 1058"/>
              <a:gd name="f294" fmla="val 878"/>
              <a:gd name="f295" fmla="val 1067"/>
              <a:gd name="f296" fmla="val 880"/>
              <a:gd name="f297" fmla="val 1089"/>
              <a:gd name="f298" fmla="val 885"/>
              <a:gd name="f299" fmla="val 1085"/>
              <a:gd name="f300" fmla="val 894"/>
              <a:gd name="f301" fmla="val 1074"/>
              <a:gd name="f302" fmla="val 908"/>
              <a:gd name="f303" fmla="val 907"/>
              <a:gd name="f304" fmla="val 1101"/>
              <a:gd name="f305" fmla="val 913"/>
              <a:gd name="f306" fmla="val 1114"/>
              <a:gd name="f307" fmla="val 1123"/>
              <a:gd name="f308" fmla="val 904"/>
              <a:gd name="f309" fmla="val 1133"/>
              <a:gd name="f310" fmla="val 901"/>
              <a:gd name="f311" fmla="val 1136"/>
              <a:gd name="f312" fmla="val 917"/>
              <a:gd name="f313" fmla="val 1137"/>
              <a:gd name="f314" fmla="val 924"/>
              <a:gd name="f315" fmla="val 1143"/>
              <a:gd name="f316" fmla="val 922"/>
              <a:gd name="f317" fmla="val 1148"/>
              <a:gd name="f318" fmla="val 920"/>
              <a:gd name="f319" fmla="val 1163"/>
              <a:gd name="f320" fmla="val 1174"/>
              <a:gd name="f321" fmla="val 921"/>
              <a:gd name="f322" fmla="val 1178"/>
              <a:gd name="f323" fmla="val 934"/>
              <a:gd name="f324" fmla="val 1181"/>
              <a:gd name="f325" fmla="val 1186"/>
              <a:gd name="f326" fmla="val 944"/>
              <a:gd name="f327" fmla="val 1194"/>
              <a:gd name="f328" fmla="val 945"/>
              <a:gd name="f329" fmla="val 1217"/>
              <a:gd name="f330" fmla="val 1246"/>
              <a:gd name="f331" fmla="val 982"/>
              <a:gd name="f332" fmla="val 983"/>
              <a:gd name="f333" fmla="val 1245"/>
              <a:gd name="f334" fmla="val 985"/>
              <a:gd name="f335" fmla="val 986"/>
              <a:gd name="f336" fmla="val 988"/>
              <a:gd name="f337" fmla="val 1232"/>
              <a:gd name="f338" fmla="val 989"/>
              <a:gd name="f339" fmla="val 1235"/>
              <a:gd name="f340" fmla="val 994"/>
              <a:gd name="f341" fmla="val 1238"/>
              <a:gd name="f342" fmla="val 1002"/>
              <a:gd name="f343" fmla="val 1012"/>
              <a:gd name="f344" fmla="val 1020"/>
              <a:gd name="f345" fmla="val 1024"/>
              <a:gd name="f346" fmla="val 1212"/>
              <a:gd name="f347" fmla="val 1029"/>
              <a:gd name="f348" fmla="val 1214"/>
              <a:gd name="f349" fmla="val 1038"/>
              <a:gd name="f350" fmla="val 1224"/>
              <a:gd name="f351" fmla="val 1030"/>
              <a:gd name="f352" fmla="val 1039"/>
              <a:gd name="f353" fmla="val 1041"/>
              <a:gd name="f354" fmla="val 1045"/>
              <a:gd name="f355" fmla="val 1223"/>
              <a:gd name="f356" fmla="val 1210"/>
              <a:gd name="f357" fmla="val 1043"/>
              <a:gd name="f358" fmla="val 1060"/>
              <a:gd name="f359" fmla="val 1200"/>
              <a:gd name="f360" fmla="val 1190"/>
              <a:gd name="f361" fmla="val 1065"/>
              <a:gd name="f362" fmla="val 1072"/>
              <a:gd name="f363" fmla="val 1080"/>
              <a:gd name="f364" fmla="val 1203"/>
              <a:gd name="f365" fmla="val 1087"/>
              <a:gd name="f366" fmla="val 1191"/>
              <a:gd name="f367" fmla="val 1092"/>
              <a:gd name="f368" fmla="val 1196"/>
              <a:gd name="f369" fmla="val 1105"/>
              <a:gd name="f370" fmla="val 1113"/>
              <a:gd name="f371" fmla="val 1208"/>
              <a:gd name="f372" fmla="val 1117"/>
              <a:gd name="f373" fmla="val 1215"/>
              <a:gd name="f374" fmla="val 1121"/>
              <a:gd name="f375" fmla="val 1220"/>
              <a:gd name="f376" fmla="val 1125"/>
              <a:gd name="f377" fmla="val 1211"/>
              <a:gd name="f378" fmla="val 1138"/>
              <a:gd name="f379" fmla="val 1149"/>
              <a:gd name="f380" fmla="val 1154"/>
              <a:gd name="f381" fmla="val 1198"/>
              <a:gd name="f382" fmla="val 1164"/>
              <a:gd name="f383" fmla="val 1170"/>
              <a:gd name="f384" fmla="val 1182"/>
              <a:gd name="f385" fmla="val 1207"/>
              <a:gd name="f386" fmla="val 1195"/>
              <a:gd name="f387" fmla="val 1192"/>
              <a:gd name="f388" fmla="val 1183"/>
              <a:gd name="f389" fmla="val 1197"/>
              <a:gd name="f390" fmla="val 1172"/>
              <a:gd name="f391" fmla="val 1161"/>
              <a:gd name="f392" fmla="val 1151"/>
              <a:gd name="f393" fmla="val 1147"/>
              <a:gd name="f394" fmla="val 1139"/>
              <a:gd name="f395" fmla="val 1086"/>
              <a:gd name="f396" fmla="val 1059"/>
              <a:gd name="f397" fmla="val 1049"/>
              <a:gd name="f398" fmla="val 1027"/>
              <a:gd name="f399" fmla="val 820"/>
              <a:gd name="f400" fmla="val 612"/>
              <a:gd name="f401" fmla="val 404"/>
              <a:gd name="f402" fmla="val 379"/>
              <a:gd name="f403" fmla="val 363"/>
              <a:gd name="f404" fmla="val 1205"/>
              <a:gd name="f405" fmla="val 350"/>
              <a:gd name="f406" fmla="val 310"/>
              <a:gd name="f407" fmla="val 267"/>
              <a:gd name="f408" fmla="val 1361"/>
              <a:gd name="f409" fmla="val 226"/>
              <a:gd name="f410" fmla="val 1428"/>
              <a:gd name="f411" fmla="val 155"/>
              <a:gd name="f412" fmla="val 1542"/>
              <a:gd name="f413" fmla="val 85"/>
              <a:gd name="f414" fmla="val 1656"/>
              <a:gd name="f415" fmla="val 15"/>
              <a:gd name="f416" fmla="val 1770"/>
              <a:gd name="f417" fmla="val 1793"/>
              <a:gd name="f418" fmla="val 1"/>
              <a:gd name="f419" fmla="val 1802"/>
              <a:gd name="f420" fmla="val 18"/>
              <a:gd name="f421" fmla="val 1823"/>
              <a:gd name="f422" fmla="val 43"/>
              <a:gd name="f423" fmla="val 1852"/>
              <a:gd name="f424" fmla="val 67"/>
              <a:gd name="f425" fmla="val 1881"/>
              <a:gd name="f426" fmla="val 92"/>
              <a:gd name="f427" fmla="val 1910"/>
              <a:gd name="f428" fmla="val 107"/>
              <a:gd name="f429" fmla="val 1928"/>
              <a:gd name="f430" fmla="val 97"/>
              <a:gd name="f431" fmla="val 1966"/>
              <a:gd name="f432" fmla="val 74"/>
              <a:gd name="f433" fmla="val 1970"/>
              <a:gd name="f434" fmla="val 54"/>
              <a:gd name="f435" fmla="val 1973"/>
              <a:gd name="f436" fmla="val 49"/>
              <a:gd name="f437" fmla="val 1984"/>
              <a:gd name="f438" fmla="val 50"/>
              <a:gd name="f439" fmla="val 2001"/>
              <a:gd name="f440" fmla="val 2010"/>
              <a:gd name="f441" fmla="val 2019"/>
              <a:gd name="f442" fmla="val 51"/>
              <a:gd name="f443" fmla="val 2027"/>
              <a:gd name="f444" fmla="val 2066"/>
              <a:gd name="f445" fmla="val 36"/>
              <a:gd name="f446" fmla="val 2081"/>
              <a:gd name="f447" fmla="val 31"/>
              <a:gd name="f448" fmla="val 27"/>
              <a:gd name="f449" fmla="val 2092"/>
              <a:gd name="f450" fmla="val 30"/>
              <a:gd name="f451" fmla="val 2099"/>
              <a:gd name="f452" fmla="val 37"/>
              <a:gd name="f453" fmla="val 2147"/>
              <a:gd name="f454" fmla="val 48"/>
              <a:gd name="f455" fmla="val 2169"/>
              <a:gd name="f456" fmla="val 2177"/>
              <a:gd name="f457" fmla="val 53"/>
              <a:gd name="f458" fmla="val 2186"/>
              <a:gd name="f459" fmla="val 55"/>
              <a:gd name="f460" fmla="val 2194"/>
              <a:gd name="f461" fmla="val 2210"/>
              <a:gd name="f462" fmla="val 42"/>
              <a:gd name="f463" fmla="val 2226"/>
              <a:gd name="f464" fmla="val 29"/>
              <a:gd name="f465" fmla="val 2263"/>
              <a:gd name="f466" fmla="val 25"/>
              <a:gd name="f467" fmla="val 2285"/>
              <a:gd name="f468" fmla="val 5"/>
              <a:gd name="f469" fmla="val 2299"/>
              <a:gd name="f470" fmla="val 9"/>
              <a:gd name="f471" fmla="val 2302"/>
              <a:gd name="f472" fmla="val 13"/>
              <a:gd name="f473" fmla="val 2304"/>
              <a:gd name="f474" fmla="val 16"/>
              <a:gd name="f475" fmla="val 2306"/>
              <a:gd name="f476" fmla="val 73"/>
              <a:gd name="f477" fmla="val 2346"/>
              <a:gd name="f478" fmla="val 133"/>
              <a:gd name="f479" fmla="val 2380"/>
              <a:gd name="f480" fmla="val 186"/>
              <a:gd name="f481" fmla="val 2425"/>
              <a:gd name="f482" fmla="val 204"/>
              <a:gd name="f483" fmla="val 2441"/>
              <a:gd name="f484" fmla="val 222"/>
              <a:gd name="f485" fmla="val 2458"/>
              <a:gd name="f486" fmla="val 242"/>
              <a:gd name="f487" fmla="val 314"/>
              <a:gd name="f488" fmla="val 2511"/>
              <a:gd name="f489" fmla="val 385"/>
              <a:gd name="f490" fmla="val 2553"/>
              <a:gd name="f491" fmla="val 457"/>
              <a:gd name="f492" fmla="val 2596"/>
              <a:gd name="f493" fmla="val 2637"/>
              <a:gd name="f494" fmla="val 604"/>
              <a:gd name="f495" fmla="val 682"/>
              <a:gd name="f496" fmla="val 2680"/>
              <a:gd name="f497" fmla="val 731"/>
              <a:gd name="f498" fmla="val 2693"/>
              <a:gd name="f499" fmla="val 2706"/>
              <a:gd name="f500" fmla="val 2701"/>
              <a:gd name="f501" fmla="val 2695"/>
              <a:gd name="f502" fmla="val 974"/>
              <a:gd name="f503" fmla="val 2687"/>
              <a:gd name="f504" fmla="val 2683"/>
              <a:gd name="f505" fmla="val 1116"/>
              <a:gd name="f506" fmla="val 2679"/>
              <a:gd name="f507" fmla="val 1185"/>
              <a:gd name="f508" fmla="val 2685"/>
              <a:gd name="f509" fmla="val 1254"/>
              <a:gd name="f510" fmla="val 2704"/>
              <a:gd name="f511" fmla="val 2726"/>
              <a:gd name="f512" fmla="val 1398"/>
              <a:gd name="f513" fmla="val 2760"/>
              <a:gd name="f514" fmla="val 1470"/>
              <a:gd name="f515" fmla="val 2786"/>
              <a:gd name="f516" fmla="val 1480"/>
              <a:gd name="f517" fmla="val 2790"/>
              <a:gd name="f518" fmla="val 1490"/>
              <a:gd name="f519" fmla="val 1503"/>
              <a:gd name="f520" fmla="val 2792"/>
              <a:gd name="f521" fmla="val 1501"/>
              <a:gd name="f522" fmla="val 2787"/>
              <a:gd name="f523" fmla="val 1500"/>
              <a:gd name="f524" fmla="val 2784"/>
              <a:gd name="f525" fmla="val 1499"/>
              <a:gd name="f526" fmla="val 2780"/>
              <a:gd name="f527" fmla="val 1486"/>
              <a:gd name="f528" fmla="val 2743"/>
              <a:gd name="f529" fmla="val 1493"/>
              <a:gd name="f530" fmla="val 2724"/>
              <a:gd name="f531" fmla="val 1526"/>
              <a:gd name="f532" fmla="val 2703"/>
              <a:gd name="f533" fmla="val 1534"/>
              <a:gd name="f534" fmla="val 2698"/>
              <a:gd name="f535" fmla="val 1540"/>
              <a:gd name="f536" fmla="val 2692"/>
              <a:gd name="f537" fmla="val 1543"/>
              <a:gd name="f538" fmla="val 2684"/>
              <a:gd name="f539" fmla="val 1549"/>
              <a:gd name="f540" fmla="val 2666"/>
              <a:gd name="f541" fmla="val 1563"/>
              <a:gd name="f542" fmla="val 2655"/>
              <a:gd name="f543" fmla="val 1578"/>
              <a:gd name="f544" fmla="val 2644"/>
              <a:gd name="f545" fmla="val 1595"/>
              <a:gd name="f546" fmla="val 2632"/>
              <a:gd name="f547" fmla="val 1612"/>
              <a:gd name="f548" fmla="val 2621"/>
              <a:gd name="f549" fmla="val 1627"/>
              <a:gd name="f550" fmla="val 2607"/>
              <a:gd name="f551" fmla="val 1657"/>
              <a:gd name="f552" fmla="val 2581"/>
              <a:gd name="f553" fmla="val 1685"/>
              <a:gd name="f554" fmla="val 1725"/>
              <a:gd name="f555" fmla="val 2589"/>
              <a:gd name="f556" fmla="val 1729"/>
              <a:gd name="f557" fmla="val 2592"/>
              <a:gd name="f558" fmla="val 1734"/>
              <a:gd name="f559" fmla="val 1738"/>
              <a:gd name="f560" fmla="val 1742"/>
              <a:gd name="f561" fmla="val 2586"/>
              <a:gd name="f562" fmla="val 1741"/>
              <a:gd name="f563" fmla="val 2582"/>
              <a:gd name="f564" fmla="val 1739"/>
              <a:gd name="f565" fmla="val 2578"/>
              <a:gd name="f566" fmla="val 1733"/>
              <a:gd name="f567" fmla="val 2562"/>
              <a:gd name="f568" fmla="val 2554"/>
              <a:gd name="f569" fmla="val 1762"/>
              <a:gd name="f570" fmla="val 2502"/>
              <a:gd name="f571" fmla="val 1798"/>
              <a:gd name="f572" fmla="val 1855"/>
              <a:gd name="f573" fmla="val 2460"/>
              <a:gd name="f574" fmla="val 1863"/>
              <a:gd name="f575" fmla="val 2459"/>
              <a:gd name="f576" fmla="val 1871"/>
              <a:gd name="f577" fmla="val 2456"/>
              <a:gd name="f578" fmla="val 1878"/>
              <a:gd name="f579" fmla="val 2454"/>
              <a:gd name="f580" fmla="val 1884"/>
              <a:gd name="f581" fmla="val 2453"/>
              <a:gd name="f582" fmla="val 1890"/>
              <a:gd name="f583" fmla="val 2452"/>
              <a:gd name="f584" fmla="val 1891"/>
              <a:gd name="f585" fmla="val 1893"/>
              <a:gd name="f586" fmla="val 2439"/>
              <a:gd name="f587" fmla="val 1889"/>
              <a:gd name="f588" fmla="val 2435"/>
              <a:gd name="f589" fmla="val 1883"/>
              <a:gd name="f590" fmla="val 2432"/>
              <a:gd name="f591" fmla="val 1877"/>
              <a:gd name="f592" fmla="val 2429"/>
              <a:gd name="f593" fmla="val 1875"/>
              <a:gd name="f594" fmla="val 2424"/>
              <a:gd name="f595" fmla="val 1874"/>
              <a:gd name="f596" fmla="val 2417"/>
              <a:gd name="f597" fmla="val 1872"/>
              <a:gd name="f598" fmla="val 2404"/>
              <a:gd name="f599" fmla="val 1865"/>
              <a:gd name="f600" fmla="val 1851"/>
              <a:gd name="f601" fmla="val 2394"/>
              <a:gd name="f602" fmla="val 1838"/>
              <a:gd name="f603" fmla="val 1835"/>
              <a:gd name="f604" fmla="val 2385"/>
              <a:gd name="f605" fmla="val 1845"/>
              <a:gd name="f606" fmla="val 2375"/>
              <a:gd name="f607" fmla="val 1853"/>
              <a:gd name="f608" fmla="val 2367"/>
              <a:gd name="f609" fmla="val 2361"/>
              <a:gd name="f610" fmla="val 1847"/>
              <a:gd name="f611" fmla="val 1840"/>
              <a:gd name="f612" fmla="val 2339"/>
              <a:gd name="f613" fmla="val 1848"/>
              <a:gd name="f614" fmla="val 2324"/>
              <a:gd name="f615" fmla="val 1861"/>
              <a:gd name="f616" fmla="val 2323"/>
              <a:gd name="f617" fmla="val 1873"/>
              <a:gd name="f618" fmla="val 2322"/>
              <a:gd name="f619" fmla="val 2333"/>
              <a:gd name="f620" fmla="val 2341"/>
              <a:gd name="f621" fmla="val 1886"/>
              <a:gd name="f622" fmla="val 2337"/>
              <a:gd name="f623" fmla="val 1888"/>
              <a:gd name="f624" fmla="val 2335"/>
              <a:gd name="f625" fmla="val 2332"/>
              <a:gd name="f626" fmla="val 1902"/>
              <a:gd name="f627" fmla="val 1916"/>
              <a:gd name="f628" fmla="val 2305"/>
              <a:gd name="f629" fmla="val 1938"/>
              <a:gd name="f630" fmla="val 2315"/>
              <a:gd name="f631" fmla="val 1947"/>
              <a:gd name="f632" fmla="val 2320"/>
              <a:gd name="f633" fmla="val 1954"/>
              <a:gd name="f634" fmla="val 1959"/>
              <a:gd name="f635" fmla="val 2308"/>
              <a:gd name="f636" fmla="val 1967"/>
              <a:gd name="f637" fmla="val 2296"/>
              <a:gd name="f638" fmla="val 1976"/>
              <a:gd name="f639" fmla="val 2297"/>
              <a:gd name="f640" fmla="val 1987"/>
              <a:gd name="f641" fmla="val 1990"/>
              <a:gd name="f642" fmla="val 2307"/>
              <a:gd name="f643" fmla="val 1993"/>
              <a:gd name="f644" fmla="val 2310"/>
              <a:gd name="f645" fmla="val 1997"/>
              <a:gd name="f646" fmla="val 2309"/>
              <a:gd name="f647" fmla="val 2000"/>
              <a:gd name="f648" fmla="val 2283"/>
              <a:gd name="f649" fmla="val 2026"/>
              <a:gd name="f650" fmla="val 2028"/>
              <a:gd name="f651" fmla="val 2262"/>
              <a:gd name="f652" fmla="val 2030"/>
              <a:gd name="f653" fmla="val 2261"/>
              <a:gd name="f654" fmla="val 2031"/>
              <a:gd name="f655" fmla="val 2259"/>
              <a:gd name="f656" fmla="val 2039"/>
              <a:gd name="f657" fmla="val 2056"/>
              <a:gd name="f658" fmla="val 2232"/>
              <a:gd name="f659" fmla="val 2067"/>
              <a:gd name="f660" fmla="val 2217"/>
              <a:gd name="f661" fmla="val 2080"/>
              <a:gd name="f662" fmla="val 2199"/>
              <a:gd name="f663" fmla="val 2094"/>
              <a:gd name="f664" fmla="val 2195"/>
              <a:gd name="f665" fmla="val 2115"/>
              <a:gd name="f666" fmla="val 2202"/>
              <a:gd name="f667" fmla="val 2130"/>
              <a:gd name="f668" fmla="val 2207"/>
              <a:gd name="f669" fmla="val 2138"/>
              <a:gd name="f670" fmla="val 2184"/>
              <a:gd name="f671" fmla="val 2139"/>
              <a:gd name="f672" fmla="val 2173"/>
              <a:gd name="f673" fmla="val 2137"/>
              <a:gd name="f674" fmla="val 2161"/>
              <a:gd name="f675" fmla="val 2136"/>
              <a:gd name="f676" fmla="val 2150"/>
              <a:gd name="f677" fmla="val 2144"/>
              <a:gd name="f678" fmla="val 2134"/>
              <a:gd name="f679" fmla="val 2131"/>
              <a:gd name="f680" fmla="val 2119"/>
              <a:gd name="f681" fmla="val 2146"/>
              <a:gd name="f682" fmla="val 2108"/>
              <a:gd name="f683" fmla="val 2135"/>
              <a:gd name="f684" fmla="val 2127"/>
              <a:gd name="f685" fmla="val 2123"/>
              <a:gd name="f686" fmla="val 2083"/>
              <a:gd name="f687" fmla="val 2074"/>
              <a:gd name="f688" fmla="val 2113"/>
              <a:gd name="f689" fmla="val 2062"/>
              <a:gd name="f690" fmla="val 2041"/>
              <a:gd name="f691" fmla="val 2072"/>
              <a:gd name="f692" fmla="val 2011"/>
              <a:gd name="f693" fmla="val 2006"/>
              <a:gd name="f694" fmla="val 2100"/>
              <a:gd name="f695" fmla="val 1978"/>
              <a:gd name="f696" fmla="val 2121"/>
              <a:gd name="f697" fmla="val 1955"/>
              <a:gd name="f698" fmla="val 2124"/>
              <a:gd name="f699" fmla="val 2109"/>
              <a:gd name="f700" fmla="val 1912"/>
              <a:gd name="f701" fmla="val 2107"/>
              <a:gd name="f702" fmla="val 1909"/>
              <a:gd name="f703" fmla="val 1906"/>
              <a:gd name="f704" fmla="val 2114"/>
              <a:gd name="f705" fmla="val 2125"/>
              <a:gd name="f706" fmla="val 1856"/>
              <a:gd name="f707" fmla="val 2188"/>
              <a:gd name="f708" fmla="val 1829"/>
              <a:gd name="f709" fmla="val 2208"/>
              <a:gd name="f710" fmla="val 2233"/>
              <a:gd name="f711" fmla="val 1814"/>
              <a:gd name="f712" fmla="val 2256"/>
              <a:gd name="f713" fmla="val 1801"/>
              <a:gd name="f714" fmla="val 2277"/>
              <a:gd name="f715" fmla="val 1784"/>
              <a:gd name="f716" fmla="val 2382"/>
              <a:gd name="f717" fmla="val 1696"/>
              <a:gd name="f718" fmla="val 2489"/>
              <a:gd name="f719" fmla="val 1610"/>
              <a:gd name="f720" fmla="val 2594"/>
              <a:gd name="f721" fmla="val 1522"/>
              <a:gd name="f722" fmla="val 2630"/>
              <a:gd name="f723" fmla="val 1492"/>
              <a:gd name="f724" fmla="val 2673"/>
              <a:gd name="f725" fmla="val 1469"/>
              <a:gd name="f726" fmla="val 1422"/>
              <a:gd name="f727" fmla="val 1418"/>
              <a:gd name="f728" fmla="val 2697"/>
              <a:gd name="f729" fmla="val 1416"/>
              <a:gd name="f730" fmla="val 2718"/>
              <a:gd name="f731" fmla="val 1417"/>
              <a:gd name="f732" fmla="val 2729"/>
              <a:gd name="f733" fmla="val 1403"/>
              <a:gd name="f734" fmla="val 2754"/>
              <a:gd name="f735" fmla="val 2749"/>
              <a:gd name="f736" fmla="val 1390"/>
              <a:gd name="f737" fmla="val 2752"/>
              <a:gd name="f738" fmla="val 1377"/>
              <a:gd name="f739" fmla="+- 0 0 -90"/>
              <a:gd name="f740" fmla="*/ f3 1 2756"/>
              <a:gd name="f741" fmla="*/ f4 1 2796"/>
              <a:gd name="f742" fmla="val f5"/>
              <a:gd name="f743" fmla="val f6"/>
              <a:gd name="f744" fmla="val f7"/>
              <a:gd name="f745" fmla="*/ f739 f0 1"/>
              <a:gd name="f746" fmla="+- f744 0 f742"/>
              <a:gd name="f747" fmla="+- f743 0 f742"/>
              <a:gd name="f748" fmla="*/ f745 1 f2"/>
              <a:gd name="f749" fmla="*/ f747 1 2756"/>
              <a:gd name="f750" fmla="*/ f746 1 2796"/>
              <a:gd name="f751" fmla="*/ 2618 f747 1"/>
              <a:gd name="f752" fmla="*/ 1301 f746 1"/>
              <a:gd name="f753" fmla="*/ 2485 f747 1"/>
              <a:gd name="f754" fmla="*/ 1227 f746 1"/>
              <a:gd name="f755" fmla="*/ 2571 f747 1"/>
              <a:gd name="f756" fmla="*/ 1303 f746 1"/>
              <a:gd name="f757" fmla="*/ 2531 f747 1"/>
              <a:gd name="f758" fmla="*/ 1318 f746 1"/>
              <a:gd name="f759" fmla="*/ 2500 f747 1"/>
              <a:gd name="f760" fmla="*/ 1387 f746 1"/>
              <a:gd name="f761" fmla="*/ 2475 f747 1"/>
              <a:gd name="f762" fmla="*/ 2391 f747 1"/>
              <a:gd name="f763" fmla="*/ 1324 f746 1"/>
              <a:gd name="f764" fmla="*/ 2244 f747 1"/>
              <a:gd name="f765" fmla="*/ 1290 f746 1"/>
              <a:gd name="f766" fmla="*/ 2069 f747 1"/>
              <a:gd name="f767" fmla="*/ 1291 f746 1"/>
              <a:gd name="f768" fmla="*/ 2047 f747 1"/>
              <a:gd name="f769" fmla="*/ 22 f746 1"/>
              <a:gd name="f770" fmla="*/ 806 f747 1"/>
              <a:gd name="f771" fmla="*/ 19 f746 1"/>
              <a:gd name="f772" fmla="*/ 509 f747 1"/>
              <a:gd name="f773" fmla="*/ 397 f746 1"/>
              <a:gd name="f774" fmla="*/ 538 f747 1"/>
              <a:gd name="f775" fmla="*/ 424 f746 1"/>
              <a:gd name="f776" fmla="*/ 628 f747 1"/>
              <a:gd name="f777" fmla="*/ 483 f746 1"/>
              <a:gd name="f778" fmla="*/ 718 f747 1"/>
              <a:gd name="f779" fmla="*/ 552 f746 1"/>
              <a:gd name="f780" fmla="*/ 804 f747 1"/>
              <a:gd name="f781" fmla="*/ 643 f746 1"/>
              <a:gd name="f782" fmla="*/ 833 f747 1"/>
              <a:gd name="f783" fmla="*/ 644 f746 1"/>
              <a:gd name="f784" fmla="*/ 949 f747 1"/>
              <a:gd name="f785" fmla="*/ 696 f746 1"/>
              <a:gd name="f786" fmla="*/ 1031 f747 1"/>
              <a:gd name="f787" fmla="*/ 781 f746 1"/>
              <a:gd name="f788" fmla="*/ 1064 f747 1"/>
              <a:gd name="f789" fmla="*/ 851 f746 1"/>
              <a:gd name="f790" fmla="*/ 1114 f747 1"/>
              <a:gd name="f791" fmla="*/ 908 f746 1"/>
              <a:gd name="f792" fmla="*/ 1178 f747 1"/>
              <a:gd name="f793" fmla="*/ 934 f746 1"/>
              <a:gd name="f794" fmla="*/ 1245 f747 1"/>
              <a:gd name="f795" fmla="*/ 986 f746 1"/>
              <a:gd name="f796" fmla="*/ 1212 f747 1"/>
              <a:gd name="f797" fmla="*/ 1029 f746 1"/>
              <a:gd name="f798" fmla="*/ 1200 f747 1"/>
              <a:gd name="f799" fmla="*/ 1063 f746 1"/>
              <a:gd name="f800" fmla="*/ 1208 f747 1"/>
              <a:gd name="f801" fmla="*/ 1117 f746 1"/>
              <a:gd name="f802" fmla="*/ 1210 f747 1"/>
              <a:gd name="f803" fmla="*/ 1154 f746 1"/>
              <a:gd name="f804" fmla="*/ 1183 f747 1"/>
              <a:gd name="f805" fmla="*/ 1197 f746 1"/>
              <a:gd name="f806" fmla="*/ 1139 f747 1"/>
              <a:gd name="f807" fmla="*/ 1198 f746 1"/>
              <a:gd name="f808" fmla="*/ 1059 f747 1"/>
              <a:gd name="f809" fmla="*/ 1027 f747 1"/>
              <a:gd name="f810" fmla="*/ 226 f747 1"/>
              <a:gd name="f811" fmla="*/ 1428 f746 1"/>
              <a:gd name="f812" fmla="*/ 92 f747 1"/>
              <a:gd name="f813" fmla="*/ 1910 f746 1"/>
              <a:gd name="f814" fmla="*/ 51 f747 1"/>
              <a:gd name="f815" fmla="*/ 2027 f746 1"/>
              <a:gd name="f816" fmla="*/ 48 f747 1"/>
              <a:gd name="f817" fmla="*/ 2169 f746 1"/>
              <a:gd name="f818" fmla="*/ 55 f747 1"/>
              <a:gd name="f819" fmla="*/ 2194 f746 1"/>
              <a:gd name="f820" fmla="*/ 36 f747 1"/>
              <a:gd name="f821" fmla="*/ 2242 f746 1"/>
              <a:gd name="f822" fmla="*/ 186 f747 1"/>
              <a:gd name="f823" fmla="*/ 2425 f746 1"/>
              <a:gd name="f824" fmla="*/ 682 f747 1"/>
              <a:gd name="f825" fmla="*/ 2680 f746 1"/>
              <a:gd name="f826" fmla="*/ 1254 f747 1"/>
              <a:gd name="f827" fmla="*/ 2704 f746 1"/>
              <a:gd name="f828" fmla="*/ 1499 f747 1"/>
              <a:gd name="f829" fmla="*/ 2780 f746 1"/>
              <a:gd name="f830" fmla="*/ 1578 f747 1"/>
              <a:gd name="f831" fmla="*/ 2644 f746 1"/>
              <a:gd name="f832" fmla="*/ 1738 f747 1"/>
              <a:gd name="f833" fmla="*/ 2589 f746 1"/>
              <a:gd name="f834" fmla="*/ 1855 f747 1"/>
              <a:gd name="f835" fmla="*/ 2460 f746 1"/>
              <a:gd name="f836" fmla="*/ 1883 f747 1"/>
              <a:gd name="f837" fmla="*/ 2432 f746 1"/>
              <a:gd name="f838" fmla="*/ 1845 f747 1"/>
              <a:gd name="f839" fmla="*/ 2375 f746 1"/>
              <a:gd name="f840" fmla="*/ 2341 f746 1"/>
              <a:gd name="f841" fmla="*/ 1959 f747 1"/>
              <a:gd name="f842" fmla="*/ 2308 f746 1"/>
              <a:gd name="f843" fmla="*/ 2026 f747 1"/>
              <a:gd name="f844" fmla="*/ 2263 f746 1"/>
              <a:gd name="f845" fmla="*/ 2115 f747 1"/>
              <a:gd name="f846" fmla="*/ 2202 f746 1"/>
              <a:gd name="f847" fmla="*/ 2139 f747 1"/>
              <a:gd name="f848" fmla="*/ 2131 f746 1"/>
              <a:gd name="f849" fmla="*/ 2099 f747 1"/>
              <a:gd name="f850" fmla="*/ 2041 f746 1"/>
              <a:gd name="f851" fmla="*/ 2108 f747 1"/>
              <a:gd name="f852" fmla="*/ 1902 f746 1"/>
              <a:gd name="f853" fmla="*/ 2277 f747 1"/>
              <a:gd name="f854" fmla="*/ 1784 f746 1"/>
              <a:gd name="f855" fmla="*/ 2701 f747 1"/>
              <a:gd name="f856" fmla="*/ 1416 f746 1"/>
              <a:gd name="f857" fmla="*/ 2744 f747 1"/>
              <a:gd name="f858" fmla="*/ 1374 f746 1"/>
              <a:gd name="f859" fmla="+- f748 0 f1"/>
              <a:gd name="f860" fmla="*/ f751 1 2756"/>
              <a:gd name="f861" fmla="*/ f752 1 2796"/>
              <a:gd name="f862" fmla="*/ f753 1 2756"/>
              <a:gd name="f863" fmla="*/ f754 1 2796"/>
              <a:gd name="f864" fmla="*/ f755 1 2756"/>
              <a:gd name="f865" fmla="*/ f756 1 2796"/>
              <a:gd name="f866" fmla="*/ f757 1 2756"/>
              <a:gd name="f867" fmla="*/ f758 1 2796"/>
              <a:gd name="f868" fmla="*/ f759 1 2756"/>
              <a:gd name="f869" fmla="*/ f760 1 2796"/>
              <a:gd name="f870" fmla="*/ f761 1 2756"/>
              <a:gd name="f871" fmla="*/ f762 1 2756"/>
              <a:gd name="f872" fmla="*/ f763 1 2796"/>
              <a:gd name="f873" fmla="*/ f764 1 2756"/>
              <a:gd name="f874" fmla="*/ f765 1 2796"/>
              <a:gd name="f875" fmla="*/ f766 1 2756"/>
              <a:gd name="f876" fmla="*/ f767 1 2796"/>
              <a:gd name="f877" fmla="*/ f768 1 2756"/>
              <a:gd name="f878" fmla="*/ f769 1 2796"/>
              <a:gd name="f879" fmla="*/ f770 1 2756"/>
              <a:gd name="f880" fmla="*/ f771 1 2796"/>
              <a:gd name="f881" fmla="*/ f772 1 2756"/>
              <a:gd name="f882" fmla="*/ f773 1 2796"/>
              <a:gd name="f883" fmla="*/ f774 1 2756"/>
              <a:gd name="f884" fmla="*/ f775 1 2796"/>
              <a:gd name="f885" fmla="*/ f776 1 2756"/>
              <a:gd name="f886" fmla="*/ f777 1 2796"/>
              <a:gd name="f887" fmla="*/ f778 1 2756"/>
              <a:gd name="f888" fmla="*/ f779 1 2796"/>
              <a:gd name="f889" fmla="*/ f780 1 2756"/>
              <a:gd name="f890" fmla="*/ f781 1 2796"/>
              <a:gd name="f891" fmla="*/ f782 1 2756"/>
              <a:gd name="f892" fmla="*/ f783 1 2796"/>
              <a:gd name="f893" fmla="*/ f784 1 2756"/>
              <a:gd name="f894" fmla="*/ f785 1 2796"/>
              <a:gd name="f895" fmla="*/ f786 1 2756"/>
              <a:gd name="f896" fmla="*/ f787 1 2796"/>
              <a:gd name="f897" fmla="*/ f788 1 2756"/>
              <a:gd name="f898" fmla="*/ f789 1 2796"/>
              <a:gd name="f899" fmla="*/ f790 1 2756"/>
              <a:gd name="f900" fmla="*/ f791 1 2796"/>
              <a:gd name="f901" fmla="*/ f792 1 2756"/>
              <a:gd name="f902" fmla="*/ f793 1 2796"/>
              <a:gd name="f903" fmla="*/ f794 1 2756"/>
              <a:gd name="f904" fmla="*/ f795 1 2796"/>
              <a:gd name="f905" fmla="*/ f796 1 2756"/>
              <a:gd name="f906" fmla="*/ f797 1 2796"/>
              <a:gd name="f907" fmla="*/ f798 1 2756"/>
              <a:gd name="f908" fmla="*/ f799 1 2796"/>
              <a:gd name="f909" fmla="*/ f800 1 2756"/>
              <a:gd name="f910" fmla="*/ f801 1 2796"/>
              <a:gd name="f911" fmla="*/ f802 1 2756"/>
              <a:gd name="f912" fmla="*/ f803 1 2796"/>
              <a:gd name="f913" fmla="*/ f804 1 2756"/>
              <a:gd name="f914" fmla="*/ f805 1 2796"/>
              <a:gd name="f915" fmla="*/ f806 1 2756"/>
              <a:gd name="f916" fmla="*/ f807 1 2796"/>
              <a:gd name="f917" fmla="*/ f808 1 2756"/>
              <a:gd name="f918" fmla="*/ f809 1 2756"/>
              <a:gd name="f919" fmla="*/ f810 1 2756"/>
              <a:gd name="f920" fmla="*/ f811 1 2796"/>
              <a:gd name="f921" fmla="*/ f812 1 2756"/>
              <a:gd name="f922" fmla="*/ f813 1 2796"/>
              <a:gd name="f923" fmla="*/ f814 1 2756"/>
              <a:gd name="f924" fmla="*/ f815 1 2796"/>
              <a:gd name="f925" fmla="*/ f816 1 2756"/>
              <a:gd name="f926" fmla="*/ f817 1 2796"/>
              <a:gd name="f927" fmla="*/ f818 1 2756"/>
              <a:gd name="f928" fmla="*/ f819 1 2796"/>
              <a:gd name="f929" fmla="*/ f820 1 2756"/>
              <a:gd name="f930" fmla="*/ f821 1 2796"/>
              <a:gd name="f931" fmla="*/ f822 1 2756"/>
              <a:gd name="f932" fmla="*/ f823 1 2796"/>
              <a:gd name="f933" fmla="*/ f824 1 2756"/>
              <a:gd name="f934" fmla="*/ f825 1 2796"/>
              <a:gd name="f935" fmla="*/ f826 1 2756"/>
              <a:gd name="f936" fmla="*/ f827 1 2796"/>
              <a:gd name="f937" fmla="*/ f828 1 2756"/>
              <a:gd name="f938" fmla="*/ f829 1 2796"/>
              <a:gd name="f939" fmla="*/ f830 1 2756"/>
              <a:gd name="f940" fmla="*/ f831 1 2796"/>
              <a:gd name="f941" fmla="*/ f832 1 2756"/>
              <a:gd name="f942" fmla="*/ f833 1 2796"/>
              <a:gd name="f943" fmla="*/ f834 1 2756"/>
              <a:gd name="f944" fmla="*/ f835 1 2796"/>
              <a:gd name="f945" fmla="*/ f836 1 2756"/>
              <a:gd name="f946" fmla="*/ f837 1 2796"/>
              <a:gd name="f947" fmla="*/ f838 1 2756"/>
              <a:gd name="f948" fmla="*/ f839 1 2796"/>
              <a:gd name="f949" fmla="*/ f840 1 2796"/>
              <a:gd name="f950" fmla="*/ f841 1 2756"/>
              <a:gd name="f951" fmla="*/ f842 1 2796"/>
              <a:gd name="f952" fmla="*/ f843 1 2756"/>
              <a:gd name="f953" fmla="*/ f844 1 2796"/>
              <a:gd name="f954" fmla="*/ f845 1 2756"/>
              <a:gd name="f955" fmla="*/ f846 1 2796"/>
              <a:gd name="f956" fmla="*/ f847 1 2756"/>
              <a:gd name="f957" fmla="*/ f848 1 2796"/>
              <a:gd name="f958" fmla="*/ f849 1 2756"/>
              <a:gd name="f959" fmla="*/ f850 1 2796"/>
              <a:gd name="f960" fmla="*/ f851 1 2756"/>
              <a:gd name="f961" fmla="*/ f852 1 2796"/>
              <a:gd name="f962" fmla="*/ f853 1 2756"/>
              <a:gd name="f963" fmla="*/ f854 1 2796"/>
              <a:gd name="f964" fmla="*/ f855 1 2756"/>
              <a:gd name="f965" fmla="*/ f856 1 2796"/>
              <a:gd name="f966" fmla="*/ f857 1 2756"/>
              <a:gd name="f967" fmla="*/ f858 1 2796"/>
              <a:gd name="f968" fmla="*/ 0 1 f749"/>
              <a:gd name="f969" fmla="*/ f743 1 f749"/>
              <a:gd name="f970" fmla="*/ 0 1 f750"/>
              <a:gd name="f971" fmla="*/ f744 1 f750"/>
              <a:gd name="f972" fmla="*/ f860 1 f749"/>
              <a:gd name="f973" fmla="*/ f861 1 f750"/>
              <a:gd name="f974" fmla="*/ f862 1 f749"/>
              <a:gd name="f975" fmla="*/ f863 1 f750"/>
              <a:gd name="f976" fmla="*/ f864 1 f749"/>
              <a:gd name="f977" fmla="*/ f865 1 f750"/>
              <a:gd name="f978" fmla="*/ f866 1 f749"/>
              <a:gd name="f979" fmla="*/ f867 1 f750"/>
              <a:gd name="f980" fmla="*/ f868 1 f749"/>
              <a:gd name="f981" fmla="*/ f869 1 f750"/>
              <a:gd name="f982" fmla="*/ f870 1 f749"/>
              <a:gd name="f983" fmla="*/ f871 1 f749"/>
              <a:gd name="f984" fmla="*/ f872 1 f750"/>
              <a:gd name="f985" fmla="*/ f873 1 f749"/>
              <a:gd name="f986" fmla="*/ f874 1 f750"/>
              <a:gd name="f987" fmla="*/ f875 1 f749"/>
              <a:gd name="f988" fmla="*/ f876 1 f750"/>
              <a:gd name="f989" fmla="*/ f877 1 f749"/>
              <a:gd name="f990" fmla="*/ f878 1 f750"/>
              <a:gd name="f991" fmla="*/ f879 1 f749"/>
              <a:gd name="f992" fmla="*/ f880 1 f750"/>
              <a:gd name="f993" fmla="*/ f881 1 f749"/>
              <a:gd name="f994" fmla="*/ f882 1 f750"/>
              <a:gd name="f995" fmla="*/ f883 1 f749"/>
              <a:gd name="f996" fmla="*/ f884 1 f750"/>
              <a:gd name="f997" fmla="*/ f885 1 f749"/>
              <a:gd name="f998" fmla="*/ f886 1 f750"/>
              <a:gd name="f999" fmla="*/ f887 1 f749"/>
              <a:gd name="f1000" fmla="*/ f888 1 f750"/>
              <a:gd name="f1001" fmla="*/ f889 1 f749"/>
              <a:gd name="f1002" fmla="*/ f890 1 f750"/>
              <a:gd name="f1003" fmla="*/ f891 1 f749"/>
              <a:gd name="f1004" fmla="*/ f892 1 f750"/>
              <a:gd name="f1005" fmla="*/ f893 1 f749"/>
              <a:gd name="f1006" fmla="*/ f894 1 f750"/>
              <a:gd name="f1007" fmla="*/ f895 1 f749"/>
              <a:gd name="f1008" fmla="*/ f896 1 f750"/>
              <a:gd name="f1009" fmla="*/ f897 1 f749"/>
              <a:gd name="f1010" fmla="*/ f898 1 f750"/>
              <a:gd name="f1011" fmla="*/ f899 1 f749"/>
              <a:gd name="f1012" fmla="*/ f900 1 f750"/>
              <a:gd name="f1013" fmla="*/ f901 1 f749"/>
              <a:gd name="f1014" fmla="*/ f902 1 f750"/>
              <a:gd name="f1015" fmla="*/ f903 1 f749"/>
              <a:gd name="f1016" fmla="*/ f904 1 f750"/>
              <a:gd name="f1017" fmla="*/ f905 1 f749"/>
              <a:gd name="f1018" fmla="*/ f906 1 f750"/>
              <a:gd name="f1019" fmla="*/ f907 1 f749"/>
              <a:gd name="f1020" fmla="*/ f908 1 f750"/>
              <a:gd name="f1021" fmla="*/ f909 1 f749"/>
              <a:gd name="f1022" fmla="*/ f910 1 f750"/>
              <a:gd name="f1023" fmla="*/ f911 1 f749"/>
              <a:gd name="f1024" fmla="*/ f912 1 f750"/>
              <a:gd name="f1025" fmla="*/ f913 1 f749"/>
              <a:gd name="f1026" fmla="*/ f914 1 f750"/>
              <a:gd name="f1027" fmla="*/ f915 1 f749"/>
              <a:gd name="f1028" fmla="*/ f916 1 f750"/>
              <a:gd name="f1029" fmla="*/ f917 1 f749"/>
              <a:gd name="f1030" fmla="*/ f918 1 f749"/>
              <a:gd name="f1031" fmla="*/ f919 1 f749"/>
              <a:gd name="f1032" fmla="*/ f920 1 f750"/>
              <a:gd name="f1033" fmla="*/ f921 1 f749"/>
              <a:gd name="f1034" fmla="*/ f922 1 f750"/>
              <a:gd name="f1035" fmla="*/ f923 1 f749"/>
              <a:gd name="f1036" fmla="*/ f924 1 f750"/>
              <a:gd name="f1037" fmla="*/ f925 1 f749"/>
              <a:gd name="f1038" fmla="*/ f926 1 f750"/>
              <a:gd name="f1039" fmla="*/ f927 1 f749"/>
              <a:gd name="f1040" fmla="*/ f928 1 f750"/>
              <a:gd name="f1041" fmla="*/ f929 1 f749"/>
              <a:gd name="f1042" fmla="*/ f930 1 f750"/>
              <a:gd name="f1043" fmla="*/ f931 1 f749"/>
              <a:gd name="f1044" fmla="*/ f932 1 f750"/>
              <a:gd name="f1045" fmla="*/ f933 1 f749"/>
              <a:gd name="f1046" fmla="*/ f934 1 f750"/>
              <a:gd name="f1047" fmla="*/ f935 1 f749"/>
              <a:gd name="f1048" fmla="*/ f936 1 f750"/>
              <a:gd name="f1049" fmla="*/ f937 1 f749"/>
              <a:gd name="f1050" fmla="*/ f938 1 f750"/>
              <a:gd name="f1051" fmla="*/ f939 1 f749"/>
              <a:gd name="f1052" fmla="*/ f940 1 f750"/>
              <a:gd name="f1053" fmla="*/ f941 1 f749"/>
              <a:gd name="f1054" fmla="*/ f942 1 f750"/>
              <a:gd name="f1055" fmla="*/ f943 1 f749"/>
              <a:gd name="f1056" fmla="*/ f944 1 f750"/>
              <a:gd name="f1057" fmla="*/ f945 1 f749"/>
              <a:gd name="f1058" fmla="*/ f946 1 f750"/>
              <a:gd name="f1059" fmla="*/ f947 1 f749"/>
              <a:gd name="f1060" fmla="*/ f948 1 f750"/>
              <a:gd name="f1061" fmla="*/ f949 1 f750"/>
              <a:gd name="f1062" fmla="*/ f950 1 f749"/>
              <a:gd name="f1063" fmla="*/ f951 1 f750"/>
              <a:gd name="f1064" fmla="*/ f952 1 f749"/>
              <a:gd name="f1065" fmla="*/ f953 1 f750"/>
              <a:gd name="f1066" fmla="*/ f954 1 f749"/>
              <a:gd name="f1067" fmla="*/ f955 1 f750"/>
              <a:gd name="f1068" fmla="*/ f956 1 f749"/>
              <a:gd name="f1069" fmla="*/ f957 1 f750"/>
              <a:gd name="f1070" fmla="*/ f958 1 f749"/>
              <a:gd name="f1071" fmla="*/ f959 1 f750"/>
              <a:gd name="f1072" fmla="*/ f960 1 f749"/>
              <a:gd name="f1073" fmla="*/ f961 1 f750"/>
              <a:gd name="f1074" fmla="*/ f962 1 f749"/>
              <a:gd name="f1075" fmla="*/ f963 1 f750"/>
              <a:gd name="f1076" fmla="*/ f964 1 f749"/>
              <a:gd name="f1077" fmla="*/ f965 1 f750"/>
              <a:gd name="f1078" fmla="*/ f966 1 f749"/>
              <a:gd name="f1079" fmla="*/ f967 1 f750"/>
              <a:gd name="f1080" fmla="*/ f968 f740 1"/>
              <a:gd name="f1081" fmla="*/ f969 f740 1"/>
              <a:gd name="f1082" fmla="*/ f971 f741 1"/>
              <a:gd name="f1083" fmla="*/ f970 f741 1"/>
              <a:gd name="f1084" fmla="*/ f972 f740 1"/>
              <a:gd name="f1085" fmla="*/ f973 f741 1"/>
              <a:gd name="f1086" fmla="*/ f974 f740 1"/>
              <a:gd name="f1087" fmla="*/ f975 f741 1"/>
              <a:gd name="f1088" fmla="*/ f976 f740 1"/>
              <a:gd name="f1089" fmla="*/ f977 f741 1"/>
              <a:gd name="f1090" fmla="*/ f978 f740 1"/>
              <a:gd name="f1091" fmla="*/ f979 f741 1"/>
              <a:gd name="f1092" fmla="*/ f980 f740 1"/>
              <a:gd name="f1093" fmla="*/ f981 f741 1"/>
              <a:gd name="f1094" fmla="*/ f982 f740 1"/>
              <a:gd name="f1095" fmla="*/ f983 f740 1"/>
              <a:gd name="f1096" fmla="*/ f984 f741 1"/>
              <a:gd name="f1097" fmla="*/ f985 f740 1"/>
              <a:gd name="f1098" fmla="*/ f986 f741 1"/>
              <a:gd name="f1099" fmla="*/ f987 f740 1"/>
              <a:gd name="f1100" fmla="*/ f988 f741 1"/>
              <a:gd name="f1101" fmla="*/ f989 f740 1"/>
              <a:gd name="f1102" fmla="*/ f990 f741 1"/>
              <a:gd name="f1103" fmla="*/ f991 f740 1"/>
              <a:gd name="f1104" fmla="*/ f992 f741 1"/>
              <a:gd name="f1105" fmla="*/ f993 f740 1"/>
              <a:gd name="f1106" fmla="*/ f994 f741 1"/>
              <a:gd name="f1107" fmla="*/ f995 f740 1"/>
              <a:gd name="f1108" fmla="*/ f996 f741 1"/>
              <a:gd name="f1109" fmla="*/ f997 f740 1"/>
              <a:gd name="f1110" fmla="*/ f998 f741 1"/>
              <a:gd name="f1111" fmla="*/ f999 f740 1"/>
              <a:gd name="f1112" fmla="*/ f1000 f741 1"/>
              <a:gd name="f1113" fmla="*/ f1001 f740 1"/>
              <a:gd name="f1114" fmla="*/ f1002 f741 1"/>
              <a:gd name="f1115" fmla="*/ f1003 f740 1"/>
              <a:gd name="f1116" fmla="*/ f1004 f741 1"/>
              <a:gd name="f1117" fmla="*/ f1005 f740 1"/>
              <a:gd name="f1118" fmla="*/ f1006 f741 1"/>
              <a:gd name="f1119" fmla="*/ f1007 f740 1"/>
              <a:gd name="f1120" fmla="*/ f1008 f741 1"/>
              <a:gd name="f1121" fmla="*/ f1009 f740 1"/>
              <a:gd name="f1122" fmla="*/ f1010 f741 1"/>
              <a:gd name="f1123" fmla="*/ f1011 f740 1"/>
              <a:gd name="f1124" fmla="*/ f1012 f741 1"/>
              <a:gd name="f1125" fmla="*/ f1013 f740 1"/>
              <a:gd name="f1126" fmla="*/ f1014 f741 1"/>
              <a:gd name="f1127" fmla="*/ f1015 f740 1"/>
              <a:gd name="f1128" fmla="*/ f1016 f741 1"/>
              <a:gd name="f1129" fmla="*/ f1017 f740 1"/>
              <a:gd name="f1130" fmla="*/ f1018 f741 1"/>
              <a:gd name="f1131" fmla="*/ f1019 f740 1"/>
              <a:gd name="f1132" fmla="*/ f1020 f741 1"/>
              <a:gd name="f1133" fmla="*/ f1021 f740 1"/>
              <a:gd name="f1134" fmla="*/ f1022 f741 1"/>
              <a:gd name="f1135" fmla="*/ f1023 f740 1"/>
              <a:gd name="f1136" fmla="*/ f1024 f741 1"/>
              <a:gd name="f1137" fmla="*/ f1025 f740 1"/>
              <a:gd name="f1138" fmla="*/ f1026 f741 1"/>
              <a:gd name="f1139" fmla="*/ f1027 f740 1"/>
              <a:gd name="f1140" fmla="*/ f1028 f741 1"/>
              <a:gd name="f1141" fmla="*/ f1029 f740 1"/>
              <a:gd name="f1142" fmla="*/ f1030 f740 1"/>
              <a:gd name="f1143" fmla="*/ f1031 f740 1"/>
              <a:gd name="f1144" fmla="*/ f1032 f741 1"/>
              <a:gd name="f1145" fmla="*/ f1033 f740 1"/>
              <a:gd name="f1146" fmla="*/ f1034 f741 1"/>
              <a:gd name="f1147" fmla="*/ f1035 f740 1"/>
              <a:gd name="f1148" fmla="*/ f1036 f741 1"/>
              <a:gd name="f1149" fmla="*/ f1037 f740 1"/>
              <a:gd name="f1150" fmla="*/ f1038 f741 1"/>
              <a:gd name="f1151" fmla="*/ f1039 f740 1"/>
              <a:gd name="f1152" fmla="*/ f1040 f741 1"/>
              <a:gd name="f1153" fmla="*/ f1041 f740 1"/>
              <a:gd name="f1154" fmla="*/ f1042 f741 1"/>
              <a:gd name="f1155" fmla="*/ f1043 f740 1"/>
              <a:gd name="f1156" fmla="*/ f1044 f741 1"/>
              <a:gd name="f1157" fmla="*/ f1045 f740 1"/>
              <a:gd name="f1158" fmla="*/ f1046 f741 1"/>
              <a:gd name="f1159" fmla="*/ f1047 f740 1"/>
              <a:gd name="f1160" fmla="*/ f1048 f741 1"/>
              <a:gd name="f1161" fmla="*/ f1049 f740 1"/>
              <a:gd name="f1162" fmla="*/ f1050 f741 1"/>
              <a:gd name="f1163" fmla="*/ f1051 f740 1"/>
              <a:gd name="f1164" fmla="*/ f1052 f741 1"/>
              <a:gd name="f1165" fmla="*/ f1053 f740 1"/>
              <a:gd name="f1166" fmla="*/ f1054 f741 1"/>
              <a:gd name="f1167" fmla="*/ f1055 f740 1"/>
              <a:gd name="f1168" fmla="*/ f1056 f741 1"/>
              <a:gd name="f1169" fmla="*/ f1057 f740 1"/>
              <a:gd name="f1170" fmla="*/ f1058 f741 1"/>
              <a:gd name="f1171" fmla="*/ f1059 f740 1"/>
              <a:gd name="f1172" fmla="*/ f1060 f741 1"/>
              <a:gd name="f1173" fmla="*/ f1061 f741 1"/>
              <a:gd name="f1174" fmla="*/ f1062 f740 1"/>
              <a:gd name="f1175" fmla="*/ f1063 f741 1"/>
              <a:gd name="f1176" fmla="*/ f1064 f740 1"/>
              <a:gd name="f1177" fmla="*/ f1065 f741 1"/>
              <a:gd name="f1178" fmla="*/ f1066 f740 1"/>
              <a:gd name="f1179" fmla="*/ f1067 f741 1"/>
              <a:gd name="f1180" fmla="*/ f1068 f740 1"/>
              <a:gd name="f1181" fmla="*/ f1069 f741 1"/>
              <a:gd name="f1182" fmla="*/ f1070 f740 1"/>
              <a:gd name="f1183" fmla="*/ f1071 f741 1"/>
              <a:gd name="f1184" fmla="*/ f1072 f740 1"/>
              <a:gd name="f1185" fmla="*/ f1073 f741 1"/>
              <a:gd name="f1186" fmla="*/ f1074 f740 1"/>
              <a:gd name="f1187" fmla="*/ f1075 f741 1"/>
              <a:gd name="f1188" fmla="*/ f1076 f740 1"/>
              <a:gd name="f1189" fmla="*/ f1077 f741 1"/>
              <a:gd name="f1190" fmla="*/ f1078 f740 1"/>
              <a:gd name="f1191" fmla="*/ f1079 f7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9">
                <a:pos x="f1084" y="f1085"/>
              </a:cxn>
              <a:cxn ang="f859">
                <a:pos x="f1086" y="f1087"/>
              </a:cxn>
              <a:cxn ang="f859">
                <a:pos x="f1088" y="f1089"/>
              </a:cxn>
              <a:cxn ang="f859">
                <a:pos x="f1090" y="f1091"/>
              </a:cxn>
              <a:cxn ang="f859">
                <a:pos x="f1092" y="f1093"/>
              </a:cxn>
              <a:cxn ang="f859">
                <a:pos x="f1094" y="f1093"/>
              </a:cxn>
              <a:cxn ang="f859">
                <a:pos x="f1095" y="f1096"/>
              </a:cxn>
              <a:cxn ang="f859">
                <a:pos x="f1097" y="f1098"/>
              </a:cxn>
              <a:cxn ang="f859">
                <a:pos x="f1099" y="f1100"/>
              </a:cxn>
              <a:cxn ang="f859">
                <a:pos x="f1101" y="f1102"/>
              </a:cxn>
              <a:cxn ang="f859">
                <a:pos x="f1103" y="f1104"/>
              </a:cxn>
              <a:cxn ang="f859">
                <a:pos x="f1105" y="f1106"/>
              </a:cxn>
              <a:cxn ang="f859">
                <a:pos x="f1107" y="f1108"/>
              </a:cxn>
              <a:cxn ang="f859">
                <a:pos x="f1109" y="f1110"/>
              </a:cxn>
              <a:cxn ang="f859">
                <a:pos x="f1111" y="f1112"/>
              </a:cxn>
              <a:cxn ang="f859">
                <a:pos x="f1113" y="f1114"/>
              </a:cxn>
              <a:cxn ang="f859">
                <a:pos x="f1115" y="f1116"/>
              </a:cxn>
              <a:cxn ang="f859">
                <a:pos x="f1117" y="f1118"/>
              </a:cxn>
              <a:cxn ang="f859">
                <a:pos x="f1119" y="f1120"/>
              </a:cxn>
              <a:cxn ang="f859">
                <a:pos x="f1121" y="f1122"/>
              </a:cxn>
              <a:cxn ang="f859">
                <a:pos x="f1123" y="f1124"/>
              </a:cxn>
              <a:cxn ang="f859">
                <a:pos x="f1125" y="f1126"/>
              </a:cxn>
              <a:cxn ang="f859">
                <a:pos x="f1127" y="f1128"/>
              </a:cxn>
              <a:cxn ang="f859">
                <a:pos x="f1129" y="f1130"/>
              </a:cxn>
              <a:cxn ang="f859">
                <a:pos x="f1131" y="f1132"/>
              </a:cxn>
              <a:cxn ang="f859">
                <a:pos x="f1133" y="f1134"/>
              </a:cxn>
              <a:cxn ang="f859">
                <a:pos x="f1135" y="f1136"/>
              </a:cxn>
              <a:cxn ang="f859">
                <a:pos x="f1137" y="f1138"/>
              </a:cxn>
              <a:cxn ang="f859">
                <a:pos x="f1139" y="f1140"/>
              </a:cxn>
              <a:cxn ang="f859">
                <a:pos x="f1141" y="f1140"/>
              </a:cxn>
              <a:cxn ang="f859">
                <a:pos x="f1142" y="f1138"/>
              </a:cxn>
              <a:cxn ang="f859">
                <a:pos x="f1143" y="f1144"/>
              </a:cxn>
              <a:cxn ang="f859">
                <a:pos x="f1145" y="f1146"/>
              </a:cxn>
              <a:cxn ang="f859">
                <a:pos x="f1147" y="f1148"/>
              </a:cxn>
              <a:cxn ang="f859">
                <a:pos x="f1149" y="f1150"/>
              </a:cxn>
              <a:cxn ang="f859">
                <a:pos x="f1151" y="f1152"/>
              </a:cxn>
              <a:cxn ang="f859">
                <a:pos x="f1153" y="f1154"/>
              </a:cxn>
              <a:cxn ang="f859">
                <a:pos x="f1155" y="f1156"/>
              </a:cxn>
              <a:cxn ang="f859">
                <a:pos x="f1157" y="f1158"/>
              </a:cxn>
              <a:cxn ang="f859">
                <a:pos x="f1159" y="f1160"/>
              </a:cxn>
              <a:cxn ang="f859">
                <a:pos x="f1161" y="f1162"/>
              </a:cxn>
              <a:cxn ang="f859">
                <a:pos x="f1163" y="f1164"/>
              </a:cxn>
              <a:cxn ang="f859">
                <a:pos x="f1165" y="f1166"/>
              </a:cxn>
              <a:cxn ang="f859">
                <a:pos x="f1167" y="f1168"/>
              </a:cxn>
              <a:cxn ang="f859">
                <a:pos x="f1169" y="f1170"/>
              </a:cxn>
              <a:cxn ang="f859">
                <a:pos x="f1171" y="f1172"/>
              </a:cxn>
              <a:cxn ang="f859">
                <a:pos x="f1169" y="f1173"/>
              </a:cxn>
              <a:cxn ang="f859">
                <a:pos x="f1174" y="f1175"/>
              </a:cxn>
              <a:cxn ang="f859">
                <a:pos x="f1176" y="f1177"/>
              </a:cxn>
              <a:cxn ang="f859">
                <a:pos x="f1178" y="f1179"/>
              </a:cxn>
              <a:cxn ang="f859">
                <a:pos x="f1180" y="f1181"/>
              </a:cxn>
              <a:cxn ang="f859">
                <a:pos x="f1182" y="f1183"/>
              </a:cxn>
              <a:cxn ang="f859">
                <a:pos x="f1184" y="f1185"/>
              </a:cxn>
              <a:cxn ang="f859">
                <a:pos x="f1186" y="f1187"/>
              </a:cxn>
              <a:cxn ang="f859">
                <a:pos x="f1188" y="f1189"/>
              </a:cxn>
              <a:cxn ang="f859">
                <a:pos x="f1190" y="f1191"/>
              </a:cxn>
            </a:cxnLst>
            <a:rect l="f1080" t="f1083" r="f1081" b="f1082"/>
            <a:pathLst>
              <a:path w="2756" h="27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6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2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1"/>
                  <a:pt x="f63" y="f64"/>
                  <a:pt x="f65" y="f57"/>
                </a:cubicBezTo>
                <a:cubicBezTo>
                  <a:pt x="f66" y="f67"/>
                  <a:pt x="f68" y="f67"/>
                  <a:pt x="f69" y="f70"/>
                </a:cubicBezTo>
                <a:cubicBezTo>
                  <a:pt x="f47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0" y="f81"/>
                  <a:pt x="f80" y="f82"/>
                  <a:pt x="f83" y="f84"/>
                </a:cubicBezTo>
                <a:cubicBezTo>
                  <a:pt x="f85" y="f86"/>
                  <a:pt x="f87" y="f88"/>
                  <a:pt x="f80" y="f89"/>
                </a:cubicBezTo>
                <a:cubicBezTo>
                  <a:pt x="f90" y="f91"/>
                  <a:pt x="f92" y="f91"/>
                  <a:pt x="f93" y="f94"/>
                </a:cubicBezTo>
                <a:cubicBezTo>
                  <a:pt x="f95" y="f96"/>
                  <a:pt x="f97" y="f86"/>
                  <a:pt x="f97" y="f84"/>
                </a:cubicBezTo>
                <a:cubicBezTo>
                  <a:pt x="f93" y="f79"/>
                  <a:pt x="f92" y="f11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64"/>
                  <a:pt x="f113" y="f52"/>
                  <a:pt x="f114" y="f115"/>
                </a:cubicBezTo>
                <a:cubicBezTo>
                  <a:pt x="f116" y="f117"/>
                  <a:pt x="f118" y="f55"/>
                  <a:pt x="f119" y="f21"/>
                </a:cubicBezTo>
                <a:cubicBezTo>
                  <a:pt x="f120" y="f48"/>
                  <a:pt x="f121" y="f122"/>
                  <a:pt x="f123" y="f25"/>
                </a:cubicBezTo>
                <a:cubicBezTo>
                  <a:pt x="f123" y="f124"/>
                  <a:pt x="f125" y="f25"/>
                  <a:pt x="f126" y="f25"/>
                </a:cubicBezTo>
                <a:cubicBezTo>
                  <a:pt x="f127" y="f128"/>
                  <a:pt x="f129" y="f122"/>
                  <a:pt x="f130" y="f122"/>
                </a:cubicBezTo>
                <a:cubicBezTo>
                  <a:pt x="f131" y="f27"/>
                  <a:pt x="f132" y="f133"/>
                  <a:pt x="f134" y="f124"/>
                </a:cubicBezTo>
                <a:cubicBezTo>
                  <a:pt x="f135" y="f23"/>
                  <a:pt x="f136" y="f137"/>
                  <a:pt x="f138" y="f139"/>
                </a:cubicBezTo>
                <a:cubicBezTo>
                  <a:pt x="f138" y="f140"/>
                  <a:pt x="f138" y="f141"/>
                  <a:pt x="f138" y="f142"/>
                </a:cubicBezTo>
                <a:cubicBezTo>
                  <a:pt x="f138" y="f143"/>
                  <a:pt x="f138" y="f144"/>
                  <a:pt x="f145" y="f146"/>
                </a:cubicBezTo>
                <a:cubicBezTo>
                  <a:pt x="f145" y="f147"/>
                  <a:pt x="f148" y="f5"/>
                  <a:pt x="f149" y="f5"/>
                </a:cubicBezTo>
                <a:cubicBezTo>
                  <a:pt x="f150" y="f5"/>
                  <a:pt x="f151" y="f5"/>
                  <a:pt x="f152" y="f5"/>
                </a:cubicBezTo>
                <a:cubicBezTo>
                  <a:pt x="f153" y="f5"/>
                  <a:pt x="f154" y="f147"/>
                  <a:pt x="f154" y="f155"/>
                </a:cubicBezTo>
                <a:cubicBezTo>
                  <a:pt x="f156" y="f157"/>
                  <a:pt x="f154" y="f158"/>
                  <a:pt x="f156" y="f159"/>
                </a:cubicBezTo>
                <a:cubicBezTo>
                  <a:pt x="f156" y="f160"/>
                  <a:pt x="f161" y="f162"/>
                  <a:pt x="f163" y="f162"/>
                </a:cubicBezTo>
                <a:cubicBezTo>
                  <a:pt x="f164" y="f165"/>
                  <a:pt x="f166" y="f162"/>
                  <a:pt x="f167" y="f162"/>
                </a:cubicBezTo>
                <a:cubicBezTo>
                  <a:pt x="f168" y="f162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78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44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2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195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163" y="f229"/>
                  <a:pt x="f230" y="f231"/>
                  <a:pt x="f232" y="f203"/>
                </a:cubicBezTo>
                <a:cubicBezTo>
                  <a:pt x="f233" y="f234"/>
                  <a:pt x="f235" y="f205"/>
                  <a:pt x="f236" y="f201"/>
                </a:cubicBezTo>
                <a:cubicBezTo>
                  <a:pt x="f237" y="f238"/>
                  <a:pt x="f239" y="f240"/>
                  <a:pt x="f241" y="f240"/>
                </a:cubicBezTo>
                <a:cubicBezTo>
                  <a:pt x="f242" y="f240"/>
                  <a:pt x="f243" y="f244"/>
                  <a:pt x="f245" y="f246"/>
                </a:cubicBezTo>
                <a:cubicBezTo>
                  <a:pt x="f247" y="f248"/>
                  <a:pt x="f249" y="f234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60" y="f255"/>
                </a:cubicBezTo>
                <a:cubicBezTo>
                  <a:pt x="f262" y="f213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4"/>
                  <a:pt x="f281" y="f241"/>
                  <a:pt x="f286" y="f287"/>
                </a:cubicBezTo>
                <a:cubicBezTo>
                  <a:pt x="f288" y="f289"/>
                  <a:pt x="f286" y="f143"/>
                  <a:pt x="f286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297" y="f303"/>
                  <a:pt x="f304" y="f305"/>
                  <a:pt x="f306" y="f302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05"/>
                  <a:pt x="f320" y="f321"/>
                  <a:pt x="f322" y="f323"/>
                </a:cubicBezTo>
                <a:cubicBezTo>
                  <a:pt x="f324" y="f258"/>
                  <a:pt x="f325" y="f326"/>
                  <a:pt x="f327" y="f328"/>
                </a:cubicBezTo>
                <a:cubicBezTo>
                  <a:pt x="f329" y="f260"/>
                  <a:pt x="f44" y="f260"/>
                  <a:pt x="f330" y="f331"/>
                </a:cubicBezTo>
                <a:cubicBezTo>
                  <a:pt x="f330" y="f332"/>
                  <a:pt x="f333" y="f334"/>
                  <a:pt x="f333" y="f335"/>
                </a:cubicBezTo>
                <a:cubicBezTo>
                  <a:pt x="f31" y="f336"/>
                  <a:pt x="f337" y="f331"/>
                  <a:pt x="f151" y="f338"/>
                </a:cubicBezTo>
                <a:cubicBezTo>
                  <a:pt x="f339" y="f340"/>
                  <a:pt x="f341" y="f342"/>
                  <a:pt x="f337" y="f343"/>
                </a:cubicBezTo>
                <a:cubicBezTo>
                  <a:pt x="f39" y="f344"/>
                  <a:pt x="f37" y="f345"/>
                  <a:pt x="f346" y="f347"/>
                </a:cubicBezTo>
                <a:cubicBezTo>
                  <a:pt x="f348" y="f349"/>
                  <a:pt x="f350" y="f351"/>
                  <a:pt x="f35" y="f352"/>
                </a:cubicBezTo>
                <a:cubicBezTo>
                  <a:pt x="f39" y="f353"/>
                  <a:pt x="f151" y="f354"/>
                  <a:pt x="f355" y="f354"/>
                </a:cubicBezTo>
                <a:cubicBezTo>
                  <a:pt x="f356" y="f357"/>
                  <a:pt x="f348" y="f358"/>
                  <a:pt x="f359" y="f291"/>
                </a:cubicBezTo>
                <a:cubicBezTo>
                  <a:pt x="f360" y="f361"/>
                  <a:pt x="f356" y="f362"/>
                  <a:pt x="f356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68" y="f370"/>
                  <a:pt x="f364" y="f306"/>
                  <a:pt x="f371" y="f372"/>
                </a:cubicBezTo>
                <a:cubicBezTo>
                  <a:pt x="f373" y="f374"/>
                  <a:pt x="f375" y="f376"/>
                  <a:pt x="f37" y="f309"/>
                </a:cubicBezTo>
                <a:cubicBezTo>
                  <a:pt x="f377" y="f378"/>
                  <a:pt x="f37" y="f379"/>
                  <a:pt x="f356" y="f380"/>
                </a:cubicBezTo>
                <a:cubicBezTo>
                  <a:pt x="f356" y="f380"/>
                  <a:pt x="f356" y="f380"/>
                  <a:pt x="f356" y="f380"/>
                </a:cubicBezTo>
                <a:cubicBezTo>
                  <a:pt x="f381" y="f382"/>
                  <a:pt x="f381" y="f382"/>
                  <a:pt x="f377" y="f383"/>
                </a:cubicBezTo>
                <a:cubicBezTo>
                  <a:pt x="f37" y="f320"/>
                  <a:pt x="f348" y="f322"/>
                  <a:pt x="f346" y="f384"/>
                </a:cubicBezTo>
                <a:cubicBezTo>
                  <a:pt x="f385" y="f386"/>
                  <a:pt x="f387" y="f387"/>
                  <a:pt x="f388" y="f389"/>
                </a:cubicBezTo>
                <a:cubicBezTo>
                  <a:pt x="f388" y="f381"/>
                  <a:pt x="f388" y="f381"/>
                  <a:pt x="f388" y="f381"/>
                </a:cubicBezTo>
                <a:cubicBezTo>
                  <a:pt x="f390" y="f386"/>
                  <a:pt x="f391" y="f389"/>
                  <a:pt x="f392" y="f381"/>
                </a:cubicBezTo>
                <a:cubicBezTo>
                  <a:pt x="f393" y="f381"/>
                  <a:pt x="f315" y="f381"/>
                  <a:pt x="f394" y="f381"/>
                </a:cubicBezTo>
                <a:cubicBezTo>
                  <a:pt x="f394" y="f381"/>
                  <a:pt x="f394" y="f381"/>
                  <a:pt x="f394" y="f381"/>
                </a:cubicBezTo>
                <a:cubicBezTo>
                  <a:pt x="f394" y="f381"/>
                  <a:pt x="f394" y="f381"/>
                  <a:pt x="f394" y="f381"/>
                </a:cubicBezTo>
                <a:cubicBezTo>
                  <a:pt x="f370" y="f386"/>
                  <a:pt x="f395" y="f368"/>
                  <a:pt x="f396" y="f381"/>
                </a:cubicBezTo>
                <a:cubicBezTo>
                  <a:pt x="f396" y="f381"/>
                  <a:pt x="f396" y="f381"/>
                  <a:pt x="f396" y="f381"/>
                </a:cubicBezTo>
                <a:cubicBezTo>
                  <a:pt x="f396" y="f381"/>
                  <a:pt x="f396" y="f381"/>
                  <a:pt x="f396" y="f381"/>
                </a:cubicBezTo>
                <a:cubicBezTo>
                  <a:pt x="f397" y="f389"/>
                  <a:pt x="f349" y="f389"/>
                  <a:pt x="f398" y="f389"/>
                </a:cubicBezTo>
                <a:cubicBezTo>
                  <a:pt x="f399" y="f389"/>
                  <a:pt x="f400" y="f389"/>
                  <a:pt x="f401" y="f368"/>
                </a:cubicBezTo>
                <a:cubicBezTo>
                  <a:pt x="f402" y="f368"/>
                  <a:pt x="f403" y="f404"/>
                  <a:pt x="f405" y="f35"/>
                </a:cubicBezTo>
                <a:cubicBezTo>
                  <a:pt x="f406" y="f52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5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38" y="f440"/>
                  <a:pt x="f438" y="f441"/>
                  <a:pt x="f442" y="f443"/>
                </a:cubicBezTo>
                <a:cubicBezTo>
                  <a:pt x="f434" y="f145"/>
                  <a:pt x="f442" y="f444"/>
                  <a:pt x="f445" y="f446"/>
                </a:cubicBezTo>
                <a:cubicBezTo>
                  <a:pt x="f447" y="f132"/>
                  <a:pt x="f448" y="f449"/>
                  <a:pt x="f450" y="f451"/>
                </a:cubicBezTo>
                <a:cubicBezTo>
                  <a:pt x="f452" y="f130"/>
                  <a:pt x="f445" y="f453"/>
                  <a:pt x="f454" y="f455"/>
                </a:cubicBezTo>
                <a:cubicBezTo>
                  <a:pt x="f438" y="f456"/>
                  <a:pt x="f457" y="f458"/>
                  <a:pt x="f459" y="f460"/>
                </a:cubicBezTo>
                <a:cubicBezTo>
                  <a:pt x="f459" y="f460"/>
                  <a:pt x="f459" y="f460"/>
                  <a:pt x="f459" y="f460"/>
                </a:cubicBezTo>
                <a:cubicBezTo>
                  <a:pt x="f459" y="f460"/>
                  <a:pt x="f459" y="f460"/>
                  <a:pt x="f459" y="f460"/>
                </a:cubicBezTo>
                <a:cubicBezTo>
                  <a:pt x="f436" y="f461"/>
                  <a:pt x="f462" y="f463"/>
                  <a:pt x="f445" y="f126"/>
                </a:cubicBezTo>
                <a:cubicBezTo>
                  <a:pt x="f445" y="f126"/>
                  <a:pt x="f445" y="f126"/>
                  <a:pt x="f445" y="f126"/>
                </a:cubicBezTo>
                <a:cubicBezTo>
                  <a:pt x="f445" y="f126"/>
                  <a:pt x="f445" y="f126"/>
                  <a:pt x="f445" y="f126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98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208" y="f493"/>
                  <a:pt x="f494" y="f18"/>
                  <a:pt x="f495" y="f496"/>
                </a:cubicBezTo>
                <a:cubicBezTo>
                  <a:pt x="f497" y="f498"/>
                  <a:pt x="f278" y="f499"/>
                  <a:pt x="f245" y="f500"/>
                </a:cubicBezTo>
                <a:cubicBezTo>
                  <a:pt x="f308" y="f501"/>
                  <a:pt x="f502" y="f503"/>
                  <a:pt x="f279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109" y="f511"/>
                  <a:pt x="f512" y="f513"/>
                  <a:pt x="f514" y="f515"/>
                </a:cubicBezTo>
                <a:cubicBezTo>
                  <a:pt x="f516" y="f517"/>
                  <a:pt x="f518" y="f7"/>
                  <a:pt x="f519" y="f520"/>
                </a:cubicBezTo>
                <a:cubicBezTo>
                  <a:pt x="f521" y="f522"/>
                  <a:pt x="f523" y="f524"/>
                  <a:pt x="f525" y="f526"/>
                </a:cubicBezTo>
                <a:cubicBezTo>
                  <a:pt x="f527" y="f528"/>
                  <a:pt x="f529" y="f530"/>
                  <a:pt x="f531" y="f532"/>
                </a:cubicBezTo>
                <a:cubicBezTo>
                  <a:pt x="f533" y="f534"/>
                  <a:pt x="f535" y="f536"/>
                  <a:pt x="f537" y="f538"/>
                </a:cubicBez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28"/>
                  <a:pt x="f554" y="f555"/>
                </a:cubicBezTo>
                <a:cubicBezTo>
                  <a:pt x="f556" y="f557"/>
                  <a:pt x="f558" y="f557"/>
                  <a:pt x="f559" y="f555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"/>
                  <a:pt x="f559" y="f567"/>
                  <a:pt x="f560" y="f568"/>
                </a:cubicBezTo>
                <a:cubicBezTo>
                  <a:pt x="f569" y="f570"/>
                  <a:pt x="f571" y="f95"/>
                  <a:pt x="f572" y="f573"/>
                </a:cubicBezTo>
                <a:cubicBezTo>
                  <a:pt x="f574" y="f575"/>
                  <a:pt x="f576" y="f577"/>
                  <a:pt x="f578" y="f579"/>
                </a:cubicBezTo>
                <a:cubicBezTo>
                  <a:pt x="f580" y="f581"/>
                  <a:pt x="f582" y="f583"/>
                  <a:pt x="f584" y="f100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106"/>
                  <a:pt x="f600" y="f601"/>
                </a:cubicBezTo>
                <a:cubicBezTo>
                  <a:pt x="f602" y="f108"/>
                  <a:pt x="f603" y="f604"/>
                  <a:pt x="f605" y="f606"/>
                </a:cubicBezTo>
                <a:cubicBezTo>
                  <a:pt x="f607" y="f608"/>
                  <a:pt x="f423" y="f609"/>
                  <a:pt x="f610" y="f113"/>
                </a:cubicBezTo>
                <a:cubicBezTo>
                  <a:pt x="f611" y="f612"/>
                  <a:pt x="f613" y="f614"/>
                  <a:pt x="f615" y="f616"/>
                </a:cubicBezTo>
                <a:cubicBezTo>
                  <a:pt x="f617" y="f618"/>
                  <a:pt x="f593" y="f619"/>
                  <a:pt x="f589" y="f620"/>
                </a:cubicBezTo>
                <a:cubicBezTo>
                  <a:pt x="f621" y="f622"/>
                  <a:pt x="f623" y="f624"/>
                  <a:pt x="f582" y="f625"/>
                </a:cubicBezTo>
                <a:cubicBezTo>
                  <a:pt x="f626" y="f118"/>
                  <a:pt x="f627" y="f628"/>
                  <a:pt x="f629" y="f630"/>
                </a:cubicBezTo>
                <a:cubicBezTo>
                  <a:pt x="f631" y="f632"/>
                  <a:pt x="f633" y="f630"/>
                  <a:pt x="f634" y="f635"/>
                </a:cubicBezTo>
                <a:cubicBezTo>
                  <a:pt x="f636" y="f637"/>
                  <a:pt x="f638" y="f639"/>
                  <a:pt x="f640" y="f628"/>
                </a:cubicBezTo>
                <a:cubicBezTo>
                  <a:pt x="f641" y="f642"/>
                  <a:pt x="f643" y="f644"/>
                  <a:pt x="f645" y="f646"/>
                </a:cubicBezTo>
                <a:cubicBezTo>
                  <a:pt x="f647" y="f648"/>
                  <a:pt x="f647" y="f648"/>
                  <a:pt x="f649" y="f465"/>
                </a:cubicBezTo>
                <a:cubicBezTo>
                  <a:pt x="f650" y="f651"/>
                  <a:pt x="f652" y="f653"/>
                  <a:pt x="f654" y="f655"/>
                </a:cubicBezTo>
                <a:cubicBezTo>
                  <a:pt x="f656" y="f126"/>
                  <a:pt x="f657" y="f658"/>
                  <a:pt x="f659" y="f660"/>
                </a:cubicBezTo>
                <a:cubicBezTo>
                  <a:pt x="f661" y="f662"/>
                  <a:pt x="f663" y="f664"/>
                  <a:pt x="f665" y="f666"/>
                </a:cubicBezTo>
                <a:cubicBezTo>
                  <a:pt x="f667" y="f668"/>
                  <a:pt x="f669" y="f662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5" y="f677"/>
                  <a:pt x="f678" y="f673"/>
                  <a:pt x="f671" y="f679"/>
                </a:cubicBezTo>
                <a:cubicBezTo>
                  <a:pt x="f676" y="f680"/>
                  <a:pt x="f681" y="f682"/>
                  <a:pt x="f683" y="f451"/>
                </a:cubicBezTo>
                <a:cubicBezTo>
                  <a:pt x="f684" y="f449"/>
                  <a:pt x="f685" y="f686"/>
                  <a:pt x="f680" y="f687"/>
                </a:cubicBezTo>
                <a:cubicBezTo>
                  <a:pt x="f688" y="f689"/>
                  <a:pt x="f682" y="f135"/>
                  <a:pt x="f451" y="f690"/>
                </a:cubicBezTo>
                <a:cubicBezTo>
                  <a:pt x="f691" y="f692"/>
                  <a:pt x="f691" y="f693"/>
                  <a:pt x="f694" y="f695"/>
                </a:cubicBezTo>
                <a:cubicBezTo>
                  <a:pt x="f696" y="f697"/>
                  <a:pt x="f698" y="f629"/>
                  <a:pt x="f699" y="f700"/>
                </a:cubicBezTo>
                <a:cubicBezTo>
                  <a:pt x="f701" y="f702"/>
                  <a:pt x="f682" y="f703"/>
                  <a:pt x="f682" y="f626"/>
                </a:cubicBezTo>
                <a:cubicBezTo>
                  <a:pt x="f704" y="f591"/>
                  <a:pt x="f705" y="f706"/>
                  <a:pt x="f676" y="f605"/>
                </a:cubicBezTo>
                <a:cubicBezTo>
                  <a:pt x="f455" y="f602"/>
                  <a:pt x="f707" y="f708"/>
                  <a:pt x="f709" y="f421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536" y="f726"/>
                </a:cubicBezTo>
                <a:cubicBezTo>
                  <a:pt x="f498" y="f727"/>
                  <a:pt x="f728" y="f729"/>
                  <a:pt x="f500" y="f729"/>
                </a:cubicBezTo>
                <a:cubicBezTo>
                  <a:pt x="f730" y="f731"/>
                  <a:pt x="f732" y="f733"/>
                  <a:pt x="f8" y="f96"/>
                </a:cubicBezTo>
                <a:cubicBezTo>
                  <a:pt x="f734" y="f88"/>
                  <a:pt x="f735" y="f736"/>
                  <a:pt x="f737" y="f82"/>
                </a:cubicBezTo>
                <a:cubicBezTo>
                  <a:pt x="f6" y="f738"/>
                  <a:pt x="f735" y="f738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2;p51">
            <a:extLst>
              <a:ext uri="{FF2B5EF4-FFF2-40B4-BE49-F238E27FC236}">
                <a16:creationId xmlns:a16="http://schemas.microsoft.com/office/drawing/2014/main" id="{CF203ADC-4942-46E7-8B25-6F9763F02BF4}"/>
              </a:ext>
            </a:extLst>
          </p:cNvPr>
          <p:cNvSpPr txBox="1"/>
          <p:nvPr/>
        </p:nvSpPr>
        <p:spPr>
          <a:xfrm>
            <a:off x="713103" y="3385300"/>
            <a:ext cx="2039697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Josefin Sans"/>
                <a:ea typeface="Josefin Sans"/>
                <a:cs typeface="Josefin Sans"/>
              </a:rPr>
              <a:t>MARS</a:t>
            </a:r>
          </a:p>
        </p:txBody>
      </p:sp>
      <p:sp>
        <p:nvSpPr>
          <p:cNvPr id="3" name="Google Shape;513;p51">
            <a:extLst>
              <a:ext uri="{FF2B5EF4-FFF2-40B4-BE49-F238E27FC236}">
                <a16:creationId xmlns:a16="http://schemas.microsoft.com/office/drawing/2014/main" id="{3188339A-A08C-462A-B650-A4475741EA5C}"/>
              </a:ext>
            </a:extLst>
          </p:cNvPr>
          <p:cNvSpPr txBox="1"/>
          <p:nvPr/>
        </p:nvSpPr>
        <p:spPr>
          <a:xfrm>
            <a:off x="713103" y="3679499"/>
            <a:ext cx="2039697" cy="924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FFF"/>
                </a:solidFill>
                <a:uFillTx/>
                <a:latin typeface="IBM Plex Sans"/>
                <a:ea typeface="IBM Plex Sans"/>
                <a:cs typeface="IBM Plex Sans"/>
              </a:rPr>
              <a:t>Mars is actually a cold place full of iron oxide dust</a:t>
            </a:r>
          </a:p>
        </p:txBody>
      </p:sp>
      <p:cxnSp>
        <p:nvCxnSpPr>
          <p:cNvPr id="4" name="Google Shape;514;p51">
            <a:extLst>
              <a:ext uri="{FF2B5EF4-FFF2-40B4-BE49-F238E27FC236}">
                <a16:creationId xmlns:a16="http://schemas.microsoft.com/office/drawing/2014/main" id="{6840250D-E970-40AF-8A03-412C382362EB}"/>
              </a:ext>
            </a:extLst>
          </p:cNvPr>
          <p:cNvCxnSpPr/>
          <p:nvPr/>
        </p:nvCxnSpPr>
        <p:spPr>
          <a:xfrm>
            <a:off x="825072" y="3262222"/>
            <a:ext cx="294903" cy="0"/>
          </a:xfrm>
          <a:prstGeom prst="straightConnector1">
            <a:avLst/>
          </a:prstGeom>
          <a:noFill/>
          <a:ln w="19046" cap="flat">
            <a:solidFill>
              <a:srgbClr val="E2D5CC"/>
            </a:solidFill>
            <a:prstDash val="solid"/>
            <a:round/>
          </a:ln>
        </p:spPr>
      </p:cxnSp>
      <p:sp>
        <p:nvSpPr>
          <p:cNvPr id="5" name="Google Shape;530;p51">
            <a:extLst>
              <a:ext uri="{FF2B5EF4-FFF2-40B4-BE49-F238E27FC236}">
                <a16:creationId xmlns:a16="http://schemas.microsoft.com/office/drawing/2014/main" id="{DC25DCCF-EE62-4F99-933F-B2C819CE3A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FFFF"/>
                </a:solidFill>
              </a:rPr>
              <a:t>THIS IS A MAP</a:t>
            </a:r>
          </a:p>
        </p:txBody>
      </p:sp>
      <p:sp>
        <p:nvSpPr>
          <p:cNvPr id="6" name="Google Shape;531;p51">
            <a:extLst>
              <a:ext uri="{FF2B5EF4-FFF2-40B4-BE49-F238E27FC236}">
                <a16:creationId xmlns:a16="http://schemas.microsoft.com/office/drawing/2014/main" id="{A7027774-18D1-49BE-9A85-20AECE6EE21A}"/>
              </a:ext>
            </a:extLst>
          </p:cNvPr>
          <p:cNvSpPr/>
          <p:nvPr/>
        </p:nvSpPr>
        <p:spPr>
          <a:xfrm>
            <a:off x="6502398" y="199704"/>
            <a:ext cx="2385715" cy="84746"/>
          </a:xfrm>
          <a:custGeom>
            <a:avLst/>
            <a:gdLst>
              <a:gd name="f0" fmla="val w"/>
              <a:gd name="f1" fmla="val h"/>
              <a:gd name="f2" fmla="val 0"/>
              <a:gd name="f3" fmla="val 62687"/>
              <a:gd name="f4" fmla="val 2227"/>
              <a:gd name="f5" fmla="val 739"/>
              <a:gd name="f6" fmla="val 1107"/>
              <a:gd name="f7" fmla="val 1655"/>
              <a:gd name="f8" fmla="val 1072"/>
              <a:gd name="f9" fmla="val 1429"/>
              <a:gd name="f10" fmla="val 2834"/>
              <a:gd name="f11" fmla="val 1798"/>
              <a:gd name="f12" fmla="val 3513"/>
              <a:gd name="f13" fmla="val 4822"/>
              <a:gd name="f14" fmla="val 6132"/>
              <a:gd name="f15" fmla="val 6822"/>
              <a:gd name="f16" fmla="val 7430"/>
              <a:gd name="f17" fmla="val 8013"/>
              <a:gd name="f18" fmla="val 8549"/>
              <a:gd name="f19" fmla="val 9644"/>
              <a:gd name="f20" fmla="val 10752"/>
              <a:gd name="f21" fmla="val 11299"/>
              <a:gd name="f22" fmla="val 11871"/>
              <a:gd name="f23" fmla="val 12478"/>
              <a:gd name="f24" fmla="val 13157"/>
              <a:gd name="f25" fmla="val 14466"/>
              <a:gd name="f26" fmla="val 15776"/>
              <a:gd name="f27" fmla="val 16467"/>
              <a:gd name="f28" fmla="val 17074"/>
              <a:gd name="f29" fmla="val 17657"/>
              <a:gd name="f30" fmla="val 18193"/>
              <a:gd name="f31" fmla="val 19288"/>
              <a:gd name="f32" fmla="val 20396"/>
              <a:gd name="f33" fmla="val 20943"/>
              <a:gd name="f34" fmla="val 21515"/>
              <a:gd name="f35" fmla="val 22122"/>
              <a:gd name="f36" fmla="val 22801"/>
              <a:gd name="f37" fmla="val 24110"/>
              <a:gd name="f38" fmla="val 25420"/>
              <a:gd name="f39" fmla="val 26111"/>
              <a:gd name="f40" fmla="val 26718"/>
              <a:gd name="f41" fmla="val 27301"/>
              <a:gd name="f42" fmla="val 27837"/>
              <a:gd name="f43" fmla="val 28932"/>
              <a:gd name="f44" fmla="val 30040"/>
              <a:gd name="f45" fmla="val 30587"/>
              <a:gd name="f46" fmla="val 31159"/>
              <a:gd name="f47" fmla="val 31766"/>
              <a:gd name="f48" fmla="val 32445"/>
              <a:gd name="f49" fmla="val 33754"/>
              <a:gd name="f50" fmla="val 35064"/>
              <a:gd name="f51" fmla="val 35755"/>
              <a:gd name="f52" fmla="val 36362"/>
              <a:gd name="f53" fmla="val 36945"/>
              <a:gd name="f54" fmla="val 37481"/>
              <a:gd name="f55" fmla="val 38576"/>
              <a:gd name="f56" fmla="val 39684"/>
              <a:gd name="f57" fmla="val 40231"/>
              <a:gd name="f58" fmla="val 40803"/>
              <a:gd name="f59" fmla="val 41410"/>
              <a:gd name="f60" fmla="val 42089"/>
              <a:gd name="f61" fmla="val 43398"/>
              <a:gd name="f62" fmla="val 44708"/>
              <a:gd name="f63" fmla="val 45399"/>
              <a:gd name="f64" fmla="val 46006"/>
              <a:gd name="f65" fmla="val 46589"/>
              <a:gd name="f66" fmla="val 47125"/>
              <a:gd name="f67" fmla="val 48220"/>
              <a:gd name="f68" fmla="val 49328"/>
              <a:gd name="f69" fmla="val 49875"/>
              <a:gd name="f70" fmla="val 50447"/>
              <a:gd name="f71" fmla="val 51054"/>
              <a:gd name="f72" fmla="val 51733"/>
              <a:gd name="f73" fmla="val 53043"/>
              <a:gd name="f74" fmla="val 54352"/>
              <a:gd name="f75" fmla="val 55043"/>
              <a:gd name="f76" fmla="val 55650"/>
              <a:gd name="f77" fmla="val 56233"/>
              <a:gd name="f78" fmla="val 56769"/>
              <a:gd name="f79" fmla="val 57865"/>
              <a:gd name="f80" fmla="val 58972"/>
              <a:gd name="f81" fmla="val 59520"/>
              <a:gd name="f82" fmla="val 60091"/>
              <a:gd name="f83" fmla="val 60698"/>
              <a:gd name="f84" fmla="val 61377"/>
              <a:gd name="f85" fmla="val 1489"/>
              <a:gd name="f86" fmla="val 61591"/>
              <a:gd name="f87" fmla="val 61044"/>
              <a:gd name="f88" fmla="val 1155"/>
              <a:gd name="f89" fmla="val 60472"/>
              <a:gd name="f90" fmla="val 798"/>
              <a:gd name="f91" fmla="val 59865"/>
              <a:gd name="f92" fmla="val 429"/>
              <a:gd name="f93" fmla="val 59174"/>
              <a:gd name="f94" fmla="val 56555"/>
              <a:gd name="f95" fmla="val 55876"/>
              <a:gd name="f96" fmla="val 55269"/>
              <a:gd name="f97" fmla="val 54686"/>
              <a:gd name="f98" fmla="val 54150"/>
              <a:gd name="f99" fmla="val 51947"/>
              <a:gd name="f100" fmla="val 51399"/>
              <a:gd name="f101" fmla="val 50828"/>
              <a:gd name="f102" fmla="val 50221"/>
              <a:gd name="f103" fmla="val 49530"/>
              <a:gd name="f104" fmla="val 46911"/>
              <a:gd name="f105" fmla="val 46232"/>
              <a:gd name="f106" fmla="val 45625"/>
              <a:gd name="f107" fmla="val 45042"/>
              <a:gd name="f108" fmla="val 44506"/>
              <a:gd name="f109" fmla="val 42303"/>
              <a:gd name="f110" fmla="val 41755"/>
              <a:gd name="f111" fmla="val 41184"/>
              <a:gd name="f112" fmla="val 40577"/>
              <a:gd name="f113" fmla="val 39886"/>
              <a:gd name="f114" fmla="val 37267"/>
              <a:gd name="f115" fmla="val 36588"/>
              <a:gd name="f116" fmla="val 35981"/>
              <a:gd name="f117" fmla="val 35397"/>
              <a:gd name="f118" fmla="val 34862"/>
              <a:gd name="f119" fmla="val 32659"/>
              <a:gd name="f120" fmla="val 32111"/>
              <a:gd name="f121" fmla="val 31540"/>
              <a:gd name="f122" fmla="val 30933"/>
              <a:gd name="f123" fmla="val 30242"/>
              <a:gd name="f124" fmla="val 27623"/>
              <a:gd name="f125" fmla="val 26944"/>
              <a:gd name="f126" fmla="val 26337"/>
              <a:gd name="f127" fmla="val 25753"/>
              <a:gd name="f128" fmla="val 25218"/>
              <a:gd name="f129" fmla="val 23015"/>
              <a:gd name="f130" fmla="val 22467"/>
              <a:gd name="f131" fmla="val 21896"/>
              <a:gd name="f132" fmla="val 21289"/>
              <a:gd name="f133" fmla="val 20598"/>
              <a:gd name="f134" fmla="val 17979"/>
              <a:gd name="f135" fmla="val 17300"/>
              <a:gd name="f136" fmla="val 16693"/>
              <a:gd name="f137" fmla="val 16109"/>
              <a:gd name="f138" fmla="val 15574"/>
              <a:gd name="f139" fmla="val 13371"/>
              <a:gd name="f140" fmla="val 12823"/>
              <a:gd name="f141" fmla="val 12252"/>
              <a:gd name="f142" fmla="val 11644"/>
              <a:gd name="f143" fmla="val 10954"/>
              <a:gd name="f144" fmla="val 8335"/>
              <a:gd name="f145" fmla="val 7656"/>
              <a:gd name="f146" fmla="val 7049"/>
              <a:gd name="f147" fmla="val 6465"/>
              <a:gd name="f148" fmla="val 5929"/>
              <a:gd name="f149" fmla="val 3727"/>
              <a:gd name="f150" fmla="val 3179"/>
              <a:gd name="f151" fmla="val 2608"/>
              <a:gd name="f152" fmla="val 2000"/>
              <a:gd name="f153" fmla="val 1310"/>
              <a:gd name="f154" fmla="*/ f0 1 62687"/>
              <a:gd name="f155" fmla="*/ f1 1 2227"/>
              <a:gd name="f156" fmla="val f2"/>
              <a:gd name="f157" fmla="val f3"/>
              <a:gd name="f158" fmla="val f4"/>
              <a:gd name="f159" fmla="+- f158 0 f156"/>
              <a:gd name="f160" fmla="+- f157 0 f156"/>
              <a:gd name="f161" fmla="*/ f160 1 62687"/>
              <a:gd name="f162" fmla="*/ f159 1 2227"/>
              <a:gd name="f163" fmla="*/ f156 1 f161"/>
              <a:gd name="f164" fmla="*/ f157 1 f161"/>
              <a:gd name="f165" fmla="*/ f156 1 f162"/>
              <a:gd name="f166" fmla="*/ f158 1 f162"/>
              <a:gd name="f167" fmla="*/ f163 f154 1"/>
              <a:gd name="f168" fmla="*/ f164 f154 1"/>
              <a:gd name="f169" fmla="*/ f166 f155 1"/>
              <a:gd name="f170" fmla="*/ f165 f1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62687" h="2227">
                <a:moveTo>
                  <a:pt x="f2" y="f2"/>
                </a:moveTo>
                <a:lnTo>
                  <a:pt x="f2" y="f5"/>
                </a:lnTo>
                <a:cubicBezTo>
                  <a:pt x="f6" y="f5"/>
                  <a:pt x="f7" y="f8"/>
                  <a:pt x="f4" y="f9"/>
                </a:cubicBezTo>
                <a:cubicBezTo>
                  <a:pt x="f10" y="f11"/>
                  <a:pt x="f12" y="f4"/>
                  <a:pt x="f13" y="f4"/>
                </a:cubicBezTo>
                <a:cubicBezTo>
                  <a:pt x="f14" y="f4"/>
                  <a:pt x="f15" y="f11"/>
                  <a:pt x="f16" y="f9"/>
                </a:cubicBezTo>
                <a:cubicBezTo>
                  <a:pt x="f17" y="f8"/>
                  <a:pt x="f18" y="f5"/>
                  <a:pt x="f19" y="f5"/>
                </a:cubicBezTo>
                <a:cubicBezTo>
                  <a:pt x="f20" y="f5"/>
                  <a:pt x="f21" y="f8"/>
                  <a:pt x="f22" y="f9"/>
                </a:cubicBezTo>
                <a:cubicBezTo>
                  <a:pt x="f23" y="f11"/>
                  <a:pt x="f24" y="f4"/>
                  <a:pt x="f25" y="f4"/>
                </a:cubicBezTo>
                <a:cubicBezTo>
                  <a:pt x="f26" y="f4"/>
                  <a:pt x="f27" y="f11"/>
                  <a:pt x="f28" y="f9"/>
                </a:cubicBezTo>
                <a:cubicBezTo>
                  <a:pt x="f29" y="f8"/>
                  <a:pt x="f30" y="f5"/>
                  <a:pt x="f31" y="f5"/>
                </a:cubicBezTo>
                <a:cubicBezTo>
                  <a:pt x="f32" y="f5"/>
                  <a:pt x="f33" y="f8"/>
                  <a:pt x="f34" y="f9"/>
                </a:cubicBezTo>
                <a:cubicBezTo>
                  <a:pt x="f35" y="f11"/>
                  <a:pt x="f36" y="f4"/>
                  <a:pt x="f37" y="f4"/>
                </a:cubicBezTo>
                <a:cubicBezTo>
                  <a:pt x="f38" y="f4"/>
                  <a:pt x="f39" y="f11"/>
                  <a:pt x="f40" y="f9"/>
                </a:cubicBezTo>
                <a:cubicBezTo>
                  <a:pt x="f41" y="f8"/>
                  <a:pt x="f42" y="f5"/>
                  <a:pt x="f43" y="f5"/>
                </a:cubicBezTo>
                <a:cubicBezTo>
                  <a:pt x="f44" y="f5"/>
                  <a:pt x="f45" y="f8"/>
                  <a:pt x="f46" y="f9"/>
                </a:cubicBezTo>
                <a:cubicBezTo>
                  <a:pt x="f47" y="f11"/>
                  <a:pt x="f48" y="f4"/>
                  <a:pt x="f49" y="f4"/>
                </a:cubicBezTo>
                <a:cubicBezTo>
                  <a:pt x="f50" y="f4"/>
                  <a:pt x="f51" y="f11"/>
                  <a:pt x="f52" y="f9"/>
                </a:cubicBezTo>
                <a:cubicBezTo>
                  <a:pt x="f53" y="f8"/>
                  <a:pt x="f54" y="f5"/>
                  <a:pt x="f55" y="f5"/>
                </a:cubicBezTo>
                <a:cubicBezTo>
                  <a:pt x="f56" y="f5"/>
                  <a:pt x="f57" y="f8"/>
                  <a:pt x="f58" y="f9"/>
                </a:cubicBezTo>
                <a:cubicBezTo>
                  <a:pt x="f59" y="f11"/>
                  <a:pt x="f60" y="f4"/>
                  <a:pt x="f61" y="f4"/>
                </a:cubicBezTo>
                <a:cubicBezTo>
                  <a:pt x="f62" y="f4"/>
                  <a:pt x="f63" y="f11"/>
                  <a:pt x="f64" y="f9"/>
                </a:cubicBezTo>
                <a:cubicBezTo>
                  <a:pt x="f65" y="f8"/>
                  <a:pt x="f66" y="f5"/>
                  <a:pt x="f67" y="f5"/>
                </a:cubicBezTo>
                <a:cubicBezTo>
                  <a:pt x="f68" y="f5"/>
                  <a:pt x="f69" y="f8"/>
                  <a:pt x="f70" y="f9"/>
                </a:cubicBezTo>
                <a:cubicBezTo>
                  <a:pt x="f71" y="f11"/>
                  <a:pt x="f72" y="f4"/>
                  <a:pt x="f73" y="f4"/>
                </a:cubicBezTo>
                <a:cubicBezTo>
                  <a:pt x="f74" y="f4"/>
                  <a:pt x="f75" y="f11"/>
                  <a:pt x="f76" y="f9"/>
                </a:cubicBezTo>
                <a:cubicBezTo>
                  <a:pt x="f77" y="f8"/>
                  <a:pt x="f78" y="f5"/>
                  <a:pt x="f79" y="f5"/>
                </a:cubicBezTo>
                <a:cubicBezTo>
                  <a:pt x="f80" y="f5"/>
                  <a:pt x="f81" y="f8"/>
                  <a:pt x="f82" y="f9"/>
                </a:cubicBezTo>
                <a:cubicBezTo>
                  <a:pt x="f83" y="f11"/>
                  <a:pt x="f84" y="f4"/>
                  <a:pt x="f3" y="f4"/>
                </a:cubicBezTo>
                <a:lnTo>
                  <a:pt x="f3" y="f85"/>
                </a:lnTo>
                <a:cubicBezTo>
                  <a:pt x="f86" y="f85"/>
                  <a:pt x="f87" y="f88"/>
                  <a:pt x="f89" y="f90"/>
                </a:cubicBezTo>
                <a:cubicBezTo>
                  <a:pt x="f91" y="f92"/>
                  <a:pt x="f93" y="f2"/>
                  <a:pt x="f79" y="f2"/>
                </a:cubicBezTo>
                <a:cubicBezTo>
                  <a:pt x="f94" y="f2"/>
                  <a:pt x="f95" y="f92"/>
                  <a:pt x="f96" y="f90"/>
                </a:cubicBezTo>
                <a:cubicBezTo>
                  <a:pt x="f97" y="f88"/>
                  <a:pt x="f98" y="f85"/>
                  <a:pt x="f73" y="f85"/>
                </a:cubicBezTo>
                <a:cubicBezTo>
                  <a:pt x="f99" y="f85"/>
                  <a:pt x="f100" y="f88"/>
                  <a:pt x="f101" y="f90"/>
                </a:cubicBezTo>
                <a:cubicBezTo>
                  <a:pt x="f102" y="f92"/>
                  <a:pt x="f103" y="f2"/>
                  <a:pt x="f67" y="f2"/>
                </a:cubicBezTo>
                <a:cubicBezTo>
                  <a:pt x="f104" y="f2"/>
                  <a:pt x="f105" y="f92"/>
                  <a:pt x="f106" y="f90"/>
                </a:cubicBezTo>
                <a:cubicBezTo>
                  <a:pt x="f107" y="f88"/>
                  <a:pt x="f108" y="f85"/>
                  <a:pt x="f61" y="f85"/>
                </a:cubicBezTo>
                <a:cubicBezTo>
                  <a:pt x="f109" y="f85"/>
                  <a:pt x="f110" y="f88"/>
                  <a:pt x="f111" y="f90"/>
                </a:cubicBezTo>
                <a:cubicBezTo>
                  <a:pt x="f112" y="f92"/>
                  <a:pt x="f113" y="f2"/>
                  <a:pt x="f55" y="f2"/>
                </a:cubicBezTo>
                <a:cubicBezTo>
                  <a:pt x="f114" y="f2"/>
                  <a:pt x="f115" y="f92"/>
                  <a:pt x="f116" y="f90"/>
                </a:cubicBezTo>
                <a:cubicBezTo>
                  <a:pt x="f117" y="f88"/>
                  <a:pt x="f118" y="f85"/>
                  <a:pt x="f49" y="f85"/>
                </a:cubicBezTo>
                <a:cubicBezTo>
                  <a:pt x="f119" y="f85"/>
                  <a:pt x="f120" y="f88"/>
                  <a:pt x="f121" y="f90"/>
                </a:cubicBezTo>
                <a:cubicBezTo>
                  <a:pt x="f122" y="f92"/>
                  <a:pt x="f123" y="f2"/>
                  <a:pt x="f43" y="f2"/>
                </a:cubicBezTo>
                <a:cubicBezTo>
                  <a:pt x="f124" y="f2"/>
                  <a:pt x="f125" y="f92"/>
                  <a:pt x="f126" y="f90"/>
                </a:cubicBezTo>
                <a:cubicBezTo>
                  <a:pt x="f127" y="f88"/>
                  <a:pt x="f128" y="f85"/>
                  <a:pt x="f37" y="f85"/>
                </a:cubicBezTo>
                <a:cubicBezTo>
                  <a:pt x="f129" y="f85"/>
                  <a:pt x="f130" y="f88"/>
                  <a:pt x="f131" y="f90"/>
                </a:cubicBezTo>
                <a:cubicBezTo>
                  <a:pt x="f132" y="f92"/>
                  <a:pt x="f133" y="f2"/>
                  <a:pt x="f31" y="f2"/>
                </a:cubicBezTo>
                <a:cubicBezTo>
                  <a:pt x="f134" y="f2"/>
                  <a:pt x="f135" y="f92"/>
                  <a:pt x="f136" y="f90"/>
                </a:cubicBezTo>
                <a:cubicBezTo>
                  <a:pt x="f137" y="f88"/>
                  <a:pt x="f138" y="f85"/>
                  <a:pt x="f25" y="f85"/>
                </a:cubicBezTo>
                <a:cubicBezTo>
                  <a:pt x="f139" y="f85"/>
                  <a:pt x="f140" y="f88"/>
                  <a:pt x="f141" y="f90"/>
                </a:cubicBezTo>
                <a:cubicBezTo>
                  <a:pt x="f142" y="f92"/>
                  <a:pt x="f143" y="f2"/>
                  <a:pt x="f19" y="f2"/>
                </a:cubicBezTo>
                <a:cubicBezTo>
                  <a:pt x="f144" y="f2"/>
                  <a:pt x="f145" y="f92"/>
                  <a:pt x="f146" y="f90"/>
                </a:cubicBezTo>
                <a:cubicBezTo>
                  <a:pt x="f147" y="f88"/>
                  <a:pt x="f148" y="f85"/>
                  <a:pt x="f13" y="f85"/>
                </a:cubicBezTo>
                <a:cubicBezTo>
                  <a:pt x="f149" y="f85"/>
                  <a:pt x="f150" y="f88"/>
                  <a:pt x="f151" y="f90"/>
                </a:cubicBezTo>
                <a:cubicBezTo>
                  <a:pt x="f152" y="f92"/>
                  <a:pt x="f153" y="f2"/>
                  <a:pt x="f2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476A519-6989-4155-B030-35467C2F917D}"/>
              </a:ext>
            </a:extLst>
          </p:cNvPr>
          <p:cNvSpPr/>
          <p:nvPr/>
        </p:nvSpPr>
        <p:spPr>
          <a:xfrm>
            <a:off x="4715039" y="874596"/>
            <a:ext cx="4011719" cy="40691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56"/>
              <a:gd name="f7" fmla="val 2796"/>
              <a:gd name="f8" fmla="val 2744"/>
              <a:gd name="f9" fmla="val 1374"/>
              <a:gd name="f10" fmla="val 2739"/>
              <a:gd name="f11" fmla="val 1371"/>
              <a:gd name="f12" fmla="val 2732"/>
              <a:gd name="f13" fmla="val 1368"/>
              <a:gd name="f14" fmla="val 2727"/>
              <a:gd name="f15" fmla="val 1364"/>
              <a:gd name="f16" fmla="val 2694"/>
              <a:gd name="f17" fmla="val 1337"/>
              <a:gd name="f18" fmla="val 2659"/>
              <a:gd name="f19" fmla="val 1314"/>
              <a:gd name="f20" fmla="val 2618"/>
              <a:gd name="f21" fmla="val 1301"/>
              <a:gd name="f22" fmla="val 2606"/>
              <a:gd name="f23" fmla="val 1297"/>
              <a:gd name="f24" fmla="val 2597"/>
              <a:gd name="f25" fmla="val 1290"/>
              <a:gd name="f26" fmla="val 2587"/>
              <a:gd name="f27" fmla="val 1283"/>
              <a:gd name="f28" fmla="val 2558"/>
              <a:gd name="f29" fmla="val 1265"/>
              <a:gd name="f30" fmla="val 2535"/>
              <a:gd name="f31" fmla="val 1239"/>
              <a:gd name="f32" fmla="val 2503"/>
              <a:gd name="f33" fmla="val 1228"/>
              <a:gd name="f34" fmla="val 2497"/>
              <a:gd name="f35" fmla="val 1226"/>
              <a:gd name="f36" fmla="val 2490"/>
              <a:gd name="f37" fmla="val 1218"/>
              <a:gd name="f38" fmla="val 2485"/>
              <a:gd name="f39" fmla="val 1227"/>
              <a:gd name="f40" fmla="val 2480"/>
              <a:gd name="f41" fmla="val 1237"/>
              <a:gd name="f42" fmla="val 1241"/>
              <a:gd name="f43" fmla="val 2496"/>
              <a:gd name="f44" fmla="val 1243"/>
              <a:gd name="f45" fmla="val 2523"/>
              <a:gd name="f46" fmla="val 1253"/>
              <a:gd name="f47" fmla="val 2538"/>
              <a:gd name="f48" fmla="val 1281"/>
              <a:gd name="f49" fmla="val 2564"/>
              <a:gd name="f50" fmla="val 1293"/>
              <a:gd name="f51" fmla="val 2567"/>
              <a:gd name="f52" fmla="val 1294"/>
              <a:gd name="f53" fmla="val 2574"/>
              <a:gd name="f54" fmla="val 2571"/>
              <a:gd name="f55" fmla="val 1303"/>
              <a:gd name="f56" fmla="val 2569"/>
              <a:gd name="f57" fmla="val 1308"/>
              <a:gd name="f58" fmla="val 2563"/>
              <a:gd name="f59" fmla="val 1307"/>
              <a:gd name="f60" fmla="val 2559"/>
              <a:gd name="f61" fmla="val 1306"/>
              <a:gd name="f62" fmla="val 2551"/>
              <a:gd name="f63" fmla="val 2544"/>
              <a:gd name="f64" fmla="val 1304"/>
              <a:gd name="f65" fmla="val 2537"/>
              <a:gd name="f66" fmla="val 2533"/>
              <a:gd name="f67" fmla="val 1311"/>
              <a:gd name="f68" fmla="val 2528"/>
              <a:gd name="f69" fmla="val 2531"/>
              <a:gd name="f70" fmla="val 1318"/>
              <a:gd name="f71" fmla="val 1332"/>
              <a:gd name="f72" fmla="val 2532"/>
              <a:gd name="f73" fmla="val 1342"/>
              <a:gd name="f74" fmla="val 2522"/>
              <a:gd name="f75" fmla="val 1352"/>
              <a:gd name="f76" fmla="val 2514"/>
              <a:gd name="f77" fmla="val 1360"/>
              <a:gd name="f78" fmla="val 2517"/>
              <a:gd name="f79" fmla="val 1379"/>
              <a:gd name="f80" fmla="val 2499"/>
              <a:gd name="f81" fmla="val 1382"/>
              <a:gd name="f82" fmla="val 1385"/>
              <a:gd name="f83" fmla="val 2500"/>
              <a:gd name="f84" fmla="val 1387"/>
              <a:gd name="f85" fmla="val 2504"/>
              <a:gd name="f86" fmla="val 1393"/>
              <a:gd name="f87" fmla="val 2506"/>
              <a:gd name="f88" fmla="val 1400"/>
              <a:gd name="f89" fmla="val 1404"/>
              <a:gd name="f90" fmla="val 2492"/>
              <a:gd name="f91" fmla="val 1409"/>
              <a:gd name="f92" fmla="val 2482"/>
              <a:gd name="f93" fmla="val 2476"/>
              <a:gd name="f94" fmla="val 1405"/>
              <a:gd name="f95" fmla="val 2468"/>
              <a:gd name="f96" fmla="val 1401"/>
              <a:gd name="f97" fmla="val 2475"/>
              <a:gd name="f98" fmla="val 2470"/>
              <a:gd name="f99" fmla="val 1365"/>
              <a:gd name="f100" fmla="val 2446"/>
              <a:gd name="f101" fmla="val 1354"/>
              <a:gd name="f102" fmla="val 2426"/>
              <a:gd name="f103" fmla="val 1336"/>
              <a:gd name="f104" fmla="val 2399"/>
              <a:gd name="f105" fmla="val 1330"/>
              <a:gd name="f106" fmla="val 2396"/>
              <a:gd name="f107" fmla="val 1329"/>
              <a:gd name="f108" fmla="val 2393"/>
              <a:gd name="f109" fmla="val 1328"/>
              <a:gd name="f110" fmla="val 2391"/>
              <a:gd name="f111" fmla="val 1324"/>
              <a:gd name="f112" fmla="val 2378"/>
              <a:gd name="f113" fmla="val 2351"/>
              <a:gd name="f114" fmla="val 2326"/>
              <a:gd name="f115" fmla="val 1299"/>
              <a:gd name="f116" fmla="val 2321"/>
              <a:gd name="f117" fmla="val 1300"/>
              <a:gd name="f118" fmla="val 2313"/>
              <a:gd name="f119" fmla="val 2311"/>
              <a:gd name="f120" fmla="val 2291"/>
              <a:gd name="f121" fmla="val 2269"/>
              <a:gd name="f122" fmla="val 1282"/>
              <a:gd name="f123" fmla="val 2244"/>
              <a:gd name="f124" fmla="val 1291"/>
              <a:gd name="f125" fmla="val 2243"/>
              <a:gd name="f126" fmla="val 2242"/>
              <a:gd name="f127" fmla="val 2203"/>
              <a:gd name="f128" fmla="val 1276"/>
              <a:gd name="f129" fmla="val 2162"/>
              <a:gd name="f130" fmla="val 2122"/>
              <a:gd name="f131" fmla="val 2104"/>
              <a:gd name="f132" fmla="val 2086"/>
              <a:gd name="f133" fmla="val 1285"/>
              <a:gd name="f134" fmla="val 2069"/>
              <a:gd name="f135" fmla="val 2051"/>
              <a:gd name="f136" fmla="val 2048"/>
              <a:gd name="f137" fmla="val 1295"/>
              <a:gd name="f138" fmla="val 2046"/>
              <a:gd name="f139" fmla="val 1275"/>
              <a:gd name="f140" fmla="val 1269"/>
              <a:gd name="f141" fmla="val 1263"/>
              <a:gd name="f142" fmla="val 1257"/>
              <a:gd name="f143" fmla="val 845"/>
              <a:gd name="f144" fmla="val 434"/>
              <a:gd name="f145" fmla="val 2047"/>
              <a:gd name="f146" fmla="val 22"/>
              <a:gd name="f147" fmla="val 4"/>
              <a:gd name="f148" fmla="val 2042"/>
              <a:gd name="f149" fmla="val 2025"/>
              <a:gd name="f150" fmla="val 1625"/>
              <a:gd name="f151" fmla="val 1225"/>
              <a:gd name="f152" fmla="val 825"/>
              <a:gd name="f153" fmla="val 810"/>
              <a:gd name="f154" fmla="val 806"/>
              <a:gd name="f155" fmla="val 19"/>
              <a:gd name="f156" fmla="val 807"/>
              <a:gd name="f157" fmla="val 137"/>
              <a:gd name="f158" fmla="val 256"/>
              <a:gd name="f159" fmla="val 375"/>
              <a:gd name="f160" fmla="val 392"/>
              <a:gd name="f161" fmla="val 803"/>
              <a:gd name="f162" fmla="val 397"/>
              <a:gd name="f163" fmla="val 785"/>
              <a:gd name="f164" fmla="val 693"/>
              <a:gd name="f165" fmla="val 396"/>
              <a:gd name="f166" fmla="val 601"/>
              <a:gd name="f167" fmla="val 509"/>
              <a:gd name="f168" fmla="val 503"/>
              <a:gd name="f169" fmla="val 494"/>
              <a:gd name="f170" fmla="val 394"/>
              <a:gd name="f171" fmla="val 493"/>
              <a:gd name="f172" fmla="val 403"/>
              <a:gd name="f173" fmla="val 492"/>
              <a:gd name="f174" fmla="val 412"/>
              <a:gd name="f175" fmla="val 502"/>
              <a:gd name="f176" fmla="val 411"/>
              <a:gd name="f177" fmla="val 508"/>
              <a:gd name="f178" fmla="val 413"/>
              <a:gd name="f179" fmla="val 518"/>
              <a:gd name="f180" fmla="val 416"/>
              <a:gd name="f181" fmla="val 534"/>
              <a:gd name="f182" fmla="val 538"/>
              <a:gd name="f183" fmla="val 424"/>
              <a:gd name="f184" fmla="val 545"/>
              <a:gd name="f185" fmla="val 441"/>
              <a:gd name="f186" fmla="val 557"/>
              <a:gd name="f187" fmla="val 440"/>
              <a:gd name="f188" fmla="val 570"/>
              <a:gd name="f189" fmla="val 438"/>
              <a:gd name="f190" fmla="val 600"/>
              <a:gd name="f191" fmla="val 607"/>
              <a:gd name="f192" fmla="val 439"/>
              <a:gd name="f193" fmla="val 615"/>
              <a:gd name="f194" fmla="val 467"/>
              <a:gd name="f195" fmla="val 617"/>
              <a:gd name="f196" fmla="val 474"/>
              <a:gd name="f197" fmla="val 618"/>
              <a:gd name="f198" fmla="val 482"/>
              <a:gd name="f199" fmla="val 628"/>
              <a:gd name="f200" fmla="val 483"/>
              <a:gd name="f201" fmla="val 640"/>
              <a:gd name="f202" fmla="val 484"/>
              <a:gd name="f203" fmla="val 643"/>
              <a:gd name="f204" fmla="val 495"/>
              <a:gd name="f205" fmla="val 649"/>
              <a:gd name="f206" fmla="val 504"/>
              <a:gd name="f207" fmla="val 661"/>
              <a:gd name="f208" fmla="val 526"/>
              <a:gd name="f209" fmla="val 673"/>
              <a:gd name="f210" fmla="val 551"/>
              <a:gd name="f211" fmla="val 706"/>
              <a:gd name="f212" fmla="val 546"/>
              <a:gd name="f213" fmla="val 711"/>
              <a:gd name="f214" fmla="val 717"/>
              <a:gd name="f215" fmla="val 547"/>
              <a:gd name="f216" fmla="val 718"/>
              <a:gd name="f217" fmla="val 552"/>
              <a:gd name="f218" fmla="val 723"/>
              <a:gd name="f219" fmla="val 579"/>
              <a:gd name="f220" fmla="val 753"/>
              <a:gd name="f221" fmla="val 590"/>
              <a:gd name="f222" fmla="val 759"/>
              <a:gd name="f223" fmla="val 760"/>
              <a:gd name="f224" fmla="val 624"/>
              <a:gd name="f225" fmla="val 767"/>
              <a:gd name="f226" fmla="val 627"/>
              <a:gd name="f227" fmla="val 774"/>
              <a:gd name="f228" fmla="val 629"/>
              <a:gd name="f229" fmla="val 632"/>
              <a:gd name="f230" fmla="val 795"/>
              <a:gd name="f231" fmla="val 634"/>
              <a:gd name="f232" fmla="val 804"/>
              <a:gd name="f233" fmla="val 808"/>
              <a:gd name="f234" fmla="val 648"/>
              <a:gd name="f235" fmla="val 815"/>
              <a:gd name="f236" fmla="val 813"/>
              <a:gd name="f237" fmla="val 811"/>
              <a:gd name="f238" fmla="val 625"/>
              <a:gd name="f239" fmla="val 822"/>
              <a:gd name="f240" fmla="val 630"/>
              <a:gd name="f241" fmla="val 828"/>
              <a:gd name="f242" fmla="val 841"/>
              <a:gd name="f243" fmla="val 839"/>
              <a:gd name="f244" fmla="val 637"/>
              <a:gd name="f245" fmla="val 833"/>
              <a:gd name="f246" fmla="val 644"/>
              <a:gd name="f247" fmla="val 831"/>
              <a:gd name="f248" fmla="val 646"/>
              <a:gd name="f249" fmla="val 832"/>
              <a:gd name="f250" fmla="val 835"/>
              <a:gd name="f251" fmla="val 650"/>
              <a:gd name="f252" fmla="val 865"/>
              <a:gd name="f253" fmla="val 675"/>
              <a:gd name="f254" fmla="val 895"/>
              <a:gd name="f255" fmla="val 696"/>
              <a:gd name="f256" fmla="val 937"/>
              <a:gd name="f257" fmla="val 688"/>
              <a:gd name="f258" fmla="val 943"/>
              <a:gd name="f259" fmla="val 687"/>
              <a:gd name="f260" fmla="val 949"/>
              <a:gd name="f261" fmla="val 691"/>
              <a:gd name="f262" fmla="val 946"/>
              <a:gd name="f263" fmla="val 957"/>
              <a:gd name="f264" fmla="val 713"/>
              <a:gd name="f265" fmla="val 966"/>
              <a:gd name="f266" fmla="val 716"/>
              <a:gd name="f267" fmla="val 984"/>
              <a:gd name="f268" fmla="val 722"/>
              <a:gd name="f269" fmla="val 997"/>
              <a:gd name="f270" fmla="val 735"/>
              <a:gd name="f271" fmla="val 1008"/>
              <a:gd name="f272" fmla="val 751"/>
              <a:gd name="f273" fmla="val 1015"/>
              <a:gd name="f274" fmla="val 761"/>
              <a:gd name="f275" fmla="val 1023"/>
              <a:gd name="f276" fmla="val 771"/>
              <a:gd name="f277" fmla="val 1031"/>
              <a:gd name="f278" fmla="val 781"/>
              <a:gd name="f279" fmla="val 1044"/>
              <a:gd name="f280" fmla="val 797"/>
              <a:gd name="f281" fmla="val 1057"/>
              <a:gd name="f282" fmla="val 814"/>
              <a:gd name="f283" fmla="val 1046"/>
              <a:gd name="f284" fmla="val 837"/>
              <a:gd name="f285" fmla="val 1054"/>
              <a:gd name="f286" fmla="val 1064"/>
              <a:gd name="f287" fmla="val 834"/>
              <a:gd name="f288" fmla="val 1070"/>
              <a:gd name="f289" fmla="val 840"/>
              <a:gd name="f290" fmla="val 851"/>
              <a:gd name="f291" fmla="val 1063"/>
              <a:gd name="f292" fmla="val 861"/>
              <a:gd name="f293" fmla="val 1058"/>
              <a:gd name="f294" fmla="val 878"/>
              <a:gd name="f295" fmla="val 1067"/>
              <a:gd name="f296" fmla="val 880"/>
              <a:gd name="f297" fmla="val 1089"/>
              <a:gd name="f298" fmla="val 885"/>
              <a:gd name="f299" fmla="val 1085"/>
              <a:gd name="f300" fmla="val 894"/>
              <a:gd name="f301" fmla="val 1074"/>
              <a:gd name="f302" fmla="val 908"/>
              <a:gd name="f303" fmla="val 907"/>
              <a:gd name="f304" fmla="val 1101"/>
              <a:gd name="f305" fmla="val 913"/>
              <a:gd name="f306" fmla="val 1114"/>
              <a:gd name="f307" fmla="val 1123"/>
              <a:gd name="f308" fmla="val 904"/>
              <a:gd name="f309" fmla="val 1133"/>
              <a:gd name="f310" fmla="val 901"/>
              <a:gd name="f311" fmla="val 1136"/>
              <a:gd name="f312" fmla="val 917"/>
              <a:gd name="f313" fmla="val 1137"/>
              <a:gd name="f314" fmla="val 924"/>
              <a:gd name="f315" fmla="val 1143"/>
              <a:gd name="f316" fmla="val 922"/>
              <a:gd name="f317" fmla="val 1148"/>
              <a:gd name="f318" fmla="val 920"/>
              <a:gd name="f319" fmla="val 1163"/>
              <a:gd name="f320" fmla="val 1174"/>
              <a:gd name="f321" fmla="val 921"/>
              <a:gd name="f322" fmla="val 1178"/>
              <a:gd name="f323" fmla="val 934"/>
              <a:gd name="f324" fmla="val 1181"/>
              <a:gd name="f325" fmla="val 1186"/>
              <a:gd name="f326" fmla="val 944"/>
              <a:gd name="f327" fmla="val 1194"/>
              <a:gd name="f328" fmla="val 945"/>
              <a:gd name="f329" fmla="val 1217"/>
              <a:gd name="f330" fmla="val 1246"/>
              <a:gd name="f331" fmla="val 982"/>
              <a:gd name="f332" fmla="val 983"/>
              <a:gd name="f333" fmla="val 1245"/>
              <a:gd name="f334" fmla="val 985"/>
              <a:gd name="f335" fmla="val 986"/>
              <a:gd name="f336" fmla="val 988"/>
              <a:gd name="f337" fmla="val 1232"/>
              <a:gd name="f338" fmla="val 989"/>
              <a:gd name="f339" fmla="val 1235"/>
              <a:gd name="f340" fmla="val 994"/>
              <a:gd name="f341" fmla="val 1238"/>
              <a:gd name="f342" fmla="val 1002"/>
              <a:gd name="f343" fmla="val 1012"/>
              <a:gd name="f344" fmla="val 1020"/>
              <a:gd name="f345" fmla="val 1024"/>
              <a:gd name="f346" fmla="val 1212"/>
              <a:gd name="f347" fmla="val 1029"/>
              <a:gd name="f348" fmla="val 1214"/>
              <a:gd name="f349" fmla="val 1038"/>
              <a:gd name="f350" fmla="val 1224"/>
              <a:gd name="f351" fmla="val 1030"/>
              <a:gd name="f352" fmla="val 1039"/>
              <a:gd name="f353" fmla="val 1041"/>
              <a:gd name="f354" fmla="val 1045"/>
              <a:gd name="f355" fmla="val 1223"/>
              <a:gd name="f356" fmla="val 1210"/>
              <a:gd name="f357" fmla="val 1043"/>
              <a:gd name="f358" fmla="val 1060"/>
              <a:gd name="f359" fmla="val 1200"/>
              <a:gd name="f360" fmla="val 1190"/>
              <a:gd name="f361" fmla="val 1065"/>
              <a:gd name="f362" fmla="val 1072"/>
              <a:gd name="f363" fmla="val 1080"/>
              <a:gd name="f364" fmla="val 1203"/>
              <a:gd name="f365" fmla="val 1087"/>
              <a:gd name="f366" fmla="val 1191"/>
              <a:gd name="f367" fmla="val 1092"/>
              <a:gd name="f368" fmla="val 1196"/>
              <a:gd name="f369" fmla="val 1105"/>
              <a:gd name="f370" fmla="val 1113"/>
              <a:gd name="f371" fmla="val 1208"/>
              <a:gd name="f372" fmla="val 1117"/>
              <a:gd name="f373" fmla="val 1215"/>
              <a:gd name="f374" fmla="val 1121"/>
              <a:gd name="f375" fmla="val 1220"/>
              <a:gd name="f376" fmla="val 1125"/>
              <a:gd name="f377" fmla="val 1211"/>
              <a:gd name="f378" fmla="val 1138"/>
              <a:gd name="f379" fmla="val 1149"/>
              <a:gd name="f380" fmla="val 1154"/>
              <a:gd name="f381" fmla="val 1198"/>
              <a:gd name="f382" fmla="val 1164"/>
              <a:gd name="f383" fmla="val 1170"/>
              <a:gd name="f384" fmla="val 1182"/>
              <a:gd name="f385" fmla="val 1207"/>
              <a:gd name="f386" fmla="val 1195"/>
              <a:gd name="f387" fmla="val 1192"/>
              <a:gd name="f388" fmla="val 1183"/>
              <a:gd name="f389" fmla="val 1197"/>
              <a:gd name="f390" fmla="val 1172"/>
              <a:gd name="f391" fmla="val 1161"/>
              <a:gd name="f392" fmla="val 1151"/>
              <a:gd name="f393" fmla="val 1147"/>
              <a:gd name="f394" fmla="val 1139"/>
              <a:gd name="f395" fmla="val 1086"/>
              <a:gd name="f396" fmla="val 1059"/>
              <a:gd name="f397" fmla="val 1049"/>
              <a:gd name="f398" fmla="val 1027"/>
              <a:gd name="f399" fmla="val 820"/>
              <a:gd name="f400" fmla="val 612"/>
              <a:gd name="f401" fmla="val 404"/>
              <a:gd name="f402" fmla="val 379"/>
              <a:gd name="f403" fmla="val 363"/>
              <a:gd name="f404" fmla="val 1205"/>
              <a:gd name="f405" fmla="val 350"/>
              <a:gd name="f406" fmla="val 310"/>
              <a:gd name="f407" fmla="val 267"/>
              <a:gd name="f408" fmla="val 1361"/>
              <a:gd name="f409" fmla="val 226"/>
              <a:gd name="f410" fmla="val 1428"/>
              <a:gd name="f411" fmla="val 155"/>
              <a:gd name="f412" fmla="val 1542"/>
              <a:gd name="f413" fmla="val 85"/>
              <a:gd name="f414" fmla="val 1656"/>
              <a:gd name="f415" fmla="val 15"/>
              <a:gd name="f416" fmla="val 1770"/>
              <a:gd name="f417" fmla="val 1793"/>
              <a:gd name="f418" fmla="val 1"/>
              <a:gd name="f419" fmla="val 1802"/>
              <a:gd name="f420" fmla="val 18"/>
              <a:gd name="f421" fmla="val 1823"/>
              <a:gd name="f422" fmla="val 43"/>
              <a:gd name="f423" fmla="val 1852"/>
              <a:gd name="f424" fmla="val 67"/>
              <a:gd name="f425" fmla="val 1881"/>
              <a:gd name="f426" fmla="val 92"/>
              <a:gd name="f427" fmla="val 1910"/>
              <a:gd name="f428" fmla="val 107"/>
              <a:gd name="f429" fmla="val 1928"/>
              <a:gd name="f430" fmla="val 97"/>
              <a:gd name="f431" fmla="val 1966"/>
              <a:gd name="f432" fmla="val 74"/>
              <a:gd name="f433" fmla="val 1970"/>
              <a:gd name="f434" fmla="val 54"/>
              <a:gd name="f435" fmla="val 1973"/>
              <a:gd name="f436" fmla="val 49"/>
              <a:gd name="f437" fmla="val 1984"/>
              <a:gd name="f438" fmla="val 50"/>
              <a:gd name="f439" fmla="val 2001"/>
              <a:gd name="f440" fmla="val 2010"/>
              <a:gd name="f441" fmla="val 2019"/>
              <a:gd name="f442" fmla="val 51"/>
              <a:gd name="f443" fmla="val 2027"/>
              <a:gd name="f444" fmla="val 2066"/>
              <a:gd name="f445" fmla="val 36"/>
              <a:gd name="f446" fmla="val 2081"/>
              <a:gd name="f447" fmla="val 31"/>
              <a:gd name="f448" fmla="val 27"/>
              <a:gd name="f449" fmla="val 2092"/>
              <a:gd name="f450" fmla="val 30"/>
              <a:gd name="f451" fmla="val 2099"/>
              <a:gd name="f452" fmla="val 37"/>
              <a:gd name="f453" fmla="val 2147"/>
              <a:gd name="f454" fmla="val 48"/>
              <a:gd name="f455" fmla="val 2169"/>
              <a:gd name="f456" fmla="val 2177"/>
              <a:gd name="f457" fmla="val 53"/>
              <a:gd name="f458" fmla="val 2186"/>
              <a:gd name="f459" fmla="val 55"/>
              <a:gd name="f460" fmla="val 2194"/>
              <a:gd name="f461" fmla="val 2210"/>
              <a:gd name="f462" fmla="val 42"/>
              <a:gd name="f463" fmla="val 2226"/>
              <a:gd name="f464" fmla="val 29"/>
              <a:gd name="f465" fmla="val 2263"/>
              <a:gd name="f466" fmla="val 25"/>
              <a:gd name="f467" fmla="val 2285"/>
              <a:gd name="f468" fmla="val 5"/>
              <a:gd name="f469" fmla="val 2299"/>
              <a:gd name="f470" fmla="val 9"/>
              <a:gd name="f471" fmla="val 2302"/>
              <a:gd name="f472" fmla="val 13"/>
              <a:gd name="f473" fmla="val 2304"/>
              <a:gd name="f474" fmla="val 16"/>
              <a:gd name="f475" fmla="val 2306"/>
              <a:gd name="f476" fmla="val 73"/>
              <a:gd name="f477" fmla="val 2346"/>
              <a:gd name="f478" fmla="val 133"/>
              <a:gd name="f479" fmla="val 2380"/>
              <a:gd name="f480" fmla="val 186"/>
              <a:gd name="f481" fmla="val 2425"/>
              <a:gd name="f482" fmla="val 204"/>
              <a:gd name="f483" fmla="val 2441"/>
              <a:gd name="f484" fmla="val 222"/>
              <a:gd name="f485" fmla="val 2458"/>
              <a:gd name="f486" fmla="val 242"/>
              <a:gd name="f487" fmla="val 314"/>
              <a:gd name="f488" fmla="val 2511"/>
              <a:gd name="f489" fmla="val 385"/>
              <a:gd name="f490" fmla="val 2553"/>
              <a:gd name="f491" fmla="val 457"/>
              <a:gd name="f492" fmla="val 2596"/>
              <a:gd name="f493" fmla="val 2637"/>
              <a:gd name="f494" fmla="val 604"/>
              <a:gd name="f495" fmla="val 682"/>
              <a:gd name="f496" fmla="val 2680"/>
              <a:gd name="f497" fmla="val 731"/>
              <a:gd name="f498" fmla="val 2693"/>
              <a:gd name="f499" fmla="val 2706"/>
              <a:gd name="f500" fmla="val 2701"/>
              <a:gd name="f501" fmla="val 2695"/>
              <a:gd name="f502" fmla="val 974"/>
              <a:gd name="f503" fmla="val 2687"/>
              <a:gd name="f504" fmla="val 2683"/>
              <a:gd name="f505" fmla="val 1116"/>
              <a:gd name="f506" fmla="val 2679"/>
              <a:gd name="f507" fmla="val 1185"/>
              <a:gd name="f508" fmla="val 2685"/>
              <a:gd name="f509" fmla="val 1254"/>
              <a:gd name="f510" fmla="val 2704"/>
              <a:gd name="f511" fmla="val 2726"/>
              <a:gd name="f512" fmla="val 1398"/>
              <a:gd name="f513" fmla="val 2760"/>
              <a:gd name="f514" fmla="val 1470"/>
              <a:gd name="f515" fmla="val 2786"/>
              <a:gd name="f516" fmla="val 1480"/>
              <a:gd name="f517" fmla="val 2790"/>
              <a:gd name="f518" fmla="val 1490"/>
              <a:gd name="f519" fmla="val 1503"/>
              <a:gd name="f520" fmla="val 2792"/>
              <a:gd name="f521" fmla="val 1501"/>
              <a:gd name="f522" fmla="val 2787"/>
              <a:gd name="f523" fmla="val 1500"/>
              <a:gd name="f524" fmla="val 2784"/>
              <a:gd name="f525" fmla="val 1499"/>
              <a:gd name="f526" fmla="val 2780"/>
              <a:gd name="f527" fmla="val 1486"/>
              <a:gd name="f528" fmla="val 2743"/>
              <a:gd name="f529" fmla="val 1493"/>
              <a:gd name="f530" fmla="val 2724"/>
              <a:gd name="f531" fmla="val 1526"/>
              <a:gd name="f532" fmla="val 2703"/>
              <a:gd name="f533" fmla="val 1534"/>
              <a:gd name="f534" fmla="val 2698"/>
              <a:gd name="f535" fmla="val 1540"/>
              <a:gd name="f536" fmla="val 2692"/>
              <a:gd name="f537" fmla="val 1543"/>
              <a:gd name="f538" fmla="val 2684"/>
              <a:gd name="f539" fmla="val 1549"/>
              <a:gd name="f540" fmla="val 2666"/>
              <a:gd name="f541" fmla="val 1563"/>
              <a:gd name="f542" fmla="val 2655"/>
              <a:gd name="f543" fmla="val 1578"/>
              <a:gd name="f544" fmla="val 2644"/>
              <a:gd name="f545" fmla="val 1595"/>
              <a:gd name="f546" fmla="val 2632"/>
              <a:gd name="f547" fmla="val 1612"/>
              <a:gd name="f548" fmla="val 2621"/>
              <a:gd name="f549" fmla="val 1627"/>
              <a:gd name="f550" fmla="val 2607"/>
              <a:gd name="f551" fmla="val 1657"/>
              <a:gd name="f552" fmla="val 2581"/>
              <a:gd name="f553" fmla="val 1685"/>
              <a:gd name="f554" fmla="val 1725"/>
              <a:gd name="f555" fmla="val 2589"/>
              <a:gd name="f556" fmla="val 1729"/>
              <a:gd name="f557" fmla="val 2592"/>
              <a:gd name="f558" fmla="val 1734"/>
              <a:gd name="f559" fmla="val 1738"/>
              <a:gd name="f560" fmla="val 1742"/>
              <a:gd name="f561" fmla="val 2586"/>
              <a:gd name="f562" fmla="val 1741"/>
              <a:gd name="f563" fmla="val 2582"/>
              <a:gd name="f564" fmla="val 1739"/>
              <a:gd name="f565" fmla="val 2578"/>
              <a:gd name="f566" fmla="val 1733"/>
              <a:gd name="f567" fmla="val 2562"/>
              <a:gd name="f568" fmla="val 2554"/>
              <a:gd name="f569" fmla="val 1762"/>
              <a:gd name="f570" fmla="val 2502"/>
              <a:gd name="f571" fmla="val 1798"/>
              <a:gd name="f572" fmla="val 1855"/>
              <a:gd name="f573" fmla="val 2460"/>
              <a:gd name="f574" fmla="val 1863"/>
              <a:gd name="f575" fmla="val 2459"/>
              <a:gd name="f576" fmla="val 1871"/>
              <a:gd name="f577" fmla="val 2456"/>
              <a:gd name="f578" fmla="val 1878"/>
              <a:gd name="f579" fmla="val 2454"/>
              <a:gd name="f580" fmla="val 1884"/>
              <a:gd name="f581" fmla="val 2453"/>
              <a:gd name="f582" fmla="val 1890"/>
              <a:gd name="f583" fmla="val 2452"/>
              <a:gd name="f584" fmla="val 1891"/>
              <a:gd name="f585" fmla="val 1893"/>
              <a:gd name="f586" fmla="val 2439"/>
              <a:gd name="f587" fmla="val 1889"/>
              <a:gd name="f588" fmla="val 2435"/>
              <a:gd name="f589" fmla="val 1883"/>
              <a:gd name="f590" fmla="val 2432"/>
              <a:gd name="f591" fmla="val 1877"/>
              <a:gd name="f592" fmla="val 2429"/>
              <a:gd name="f593" fmla="val 1875"/>
              <a:gd name="f594" fmla="val 2424"/>
              <a:gd name="f595" fmla="val 1874"/>
              <a:gd name="f596" fmla="val 2417"/>
              <a:gd name="f597" fmla="val 1872"/>
              <a:gd name="f598" fmla="val 2404"/>
              <a:gd name="f599" fmla="val 1865"/>
              <a:gd name="f600" fmla="val 1851"/>
              <a:gd name="f601" fmla="val 2394"/>
              <a:gd name="f602" fmla="val 1838"/>
              <a:gd name="f603" fmla="val 1835"/>
              <a:gd name="f604" fmla="val 2385"/>
              <a:gd name="f605" fmla="val 1845"/>
              <a:gd name="f606" fmla="val 2375"/>
              <a:gd name="f607" fmla="val 1853"/>
              <a:gd name="f608" fmla="val 2367"/>
              <a:gd name="f609" fmla="val 2361"/>
              <a:gd name="f610" fmla="val 1847"/>
              <a:gd name="f611" fmla="val 1840"/>
              <a:gd name="f612" fmla="val 2339"/>
              <a:gd name="f613" fmla="val 1848"/>
              <a:gd name="f614" fmla="val 2324"/>
              <a:gd name="f615" fmla="val 1861"/>
              <a:gd name="f616" fmla="val 2323"/>
              <a:gd name="f617" fmla="val 1873"/>
              <a:gd name="f618" fmla="val 2322"/>
              <a:gd name="f619" fmla="val 2333"/>
              <a:gd name="f620" fmla="val 2341"/>
              <a:gd name="f621" fmla="val 1886"/>
              <a:gd name="f622" fmla="val 2337"/>
              <a:gd name="f623" fmla="val 1888"/>
              <a:gd name="f624" fmla="val 2335"/>
              <a:gd name="f625" fmla="val 2332"/>
              <a:gd name="f626" fmla="val 1902"/>
              <a:gd name="f627" fmla="val 1916"/>
              <a:gd name="f628" fmla="val 2305"/>
              <a:gd name="f629" fmla="val 1938"/>
              <a:gd name="f630" fmla="val 2315"/>
              <a:gd name="f631" fmla="val 1947"/>
              <a:gd name="f632" fmla="val 2320"/>
              <a:gd name="f633" fmla="val 1954"/>
              <a:gd name="f634" fmla="val 1959"/>
              <a:gd name="f635" fmla="val 2308"/>
              <a:gd name="f636" fmla="val 1967"/>
              <a:gd name="f637" fmla="val 2296"/>
              <a:gd name="f638" fmla="val 1976"/>
              <a:gd name="f639" fmla="val 2297"/>
              <a:gd name="f640" fmla="val 1987"/>
              <a:gd name="f641" fmla="val 1990"/>
              <a:gd name="f642" fmla="val 2307"/>
              <a:gd name="f643" fmla="val 1993"/>
              <a:gd name="f644" fmla="val 2310"/>
              <a:gd name="f645" fmla="val 1997"/>
              <a:gd name="f646" fmla="val 2309"/>
              <a:gd name="f647" fmla="val 2000"/>
              <a:gd name="f648" fmla="val 2283"/>
              <a:gd name="f649" fmla="val 2026"/>
              <a:gd name="f650" fmla="val 2028"/>
              <a:gd name="f651" fmla="val 2262"/>
              <a:gd name="f652" fmla="val 2030"/>
              <a:gd name="f653" fmla="val 2261"/>
              <a:gd name="f654" fmla="val 2031"/>
              <a:gd name="f655" fmla="val 2259"/>
              <a:gd name="f656" fmla="val 2039"/>
              <a:gd name="f657" fmla="val 2056"/>
              <a:gd name="f658" fmla="val 2232"/>
              <a:gd name="f659" fmla="val 2067"/>
              <a:gd name="f660" fmla="val 2217"/>
              <a:gd name="f661" fmla="val 2080"/>
              <a:gd name="f662" fmla="val 2199"/>
              <a:gd name="f663" fmla="val 2094"/>
              <a:gd name="f664" fmla="val 2195"/>
              <a:gd name="f665" fmla="val 2115"/>
              <a:gd name="f666" fmla="val 2202"/>
              <a:gd name="f667" fmla="val 2130"/>
              <a:gd name="f668" fmla="val 2207"/>
              <a:gd name="f669" fmla="val 2138"/>
              <a:gd name="f670" fmla="val 2184"/>
              <a:gd name="f671" fmla="val 2139"/>
              <a:gd name="f672" fmla="val 2173"/>
              <a:gd name="f673" fmla="val 2137"/>
              <a:gd name="f674" fmla="val 2161"/>
              <a:gd name="f675" fmla="val 2136"/>
              <a:gd name="f676" fmla="val 2150"/>
              <a:gd name="f677" fmla="val 2144"/>
              <a:gd name="f678" fmla="val 2134"/>
              <a:gd name="f679" fmla="val 2131"/>
              <a:gd name="f680" fmla="val 2119"/>
              <a:gd name="f681" fmla="val 2146"/>
              <a:gd name="f682" fmla="val 2108"/>
              <a:gd name="f683" fmla="val 2135"/>
              <a:gd name="f684" fmla="val 2127"/>
              <a:gd name="f685" fmla="val 2123"/>
              <a:gd name="f686" fmla="val 2083"/>
              <a:gd name="f687" fmla="val 2074"/>
              <a:gd name="f688" fmla="val 2113"/>
              <a:gd name="f689" fmla="val 2062"/>
              <a:gd name="f690" fmla="val 2041"/>
              <a:gd name="f691" fmla="val 2072"/>
              <a:gd name="f692" fmla="val 2011"/>
              <a:gd name="f693" fmla="val 2006"/>
              <a:gd name="f694" fmla="val 2100"/>
              <a:gd name="f695" fmla="val 1978"/>
              <a:gd name="f696" fmla="val 2121"/>
              <a:gd name="f697" fmla="val 1955"/>
              <a:gd name="f698" fmla="val 2124"/>
              <a:gd name="f699" fmla="val 2109"/>
              <a:gd name="f700" fmla="val 1912"/>
              <a:gd name="f701" fmla="val 2107"/>
              <a:gd name="f702" fmla="val 1909"/>
              <a:gd name="f703" fmla="val 1906"/>
              <a:gd name="f704" fmla="val 2114"/>
              <a:gd name="f705" fmla="val 2125"/>
              <a:gd name="f706" fmla="val 1856"/>
              <a:gd name="f707" fmla="val 2188"/>
              <a:gd name="f708" fmla="val 1829"/>
              <a:gd name="f709" fmla="val 2208"/>
              <a:gd name="f710" fmla="val 2233"/>
              <a:gd name="f711" fmla="val 1814"/>
              <a:gd name="f712" fmla="val 2256"/>
              <a:gd name="f713" fmla="val 1801"/>
              <a:gd name="f714" fmla="val 2277"/>
              <a:gd name="f715" fmla="val 1784"/>
              <a:gd name="f716" fmla="val 2382"/>
              <a:gd name="f717" fmla="val 1696"/>
              <a:gd name="f718" fmla="val 2489"/>
              <a:gd name="f719" fmla="val 1610"/>
              <a:gd name="f720" fmla="val 2594"/>
              <a:gd name="f721" fmla="val 1522"/>
              <a:gd name="f722" fmla="val 2630"/>
              <a:gd name="f723" fmla="val 1492"/>
              <a:gd name="f724" fmla="val 2673"/>
              <a:gd name="f725" fmla="val 1469"/>
              <a:gd name="f726" fmla="val 1422"/>
              <a:gd name="f727" fmla="val 1418"/>
              <a:gd name="f728" fmla="val 2697"/>
              <a:gd name="f729" fmla="val 1416"/>
              <a:gd name="f730" fmla="val 2718"/>
              <a:gd name="f731" fmla="val 1417"/>
              <a:gd name="f732" fmla="val 2729"/>
              <a:gd name="f733" fmla="val 1403"/>
              <a:gd name="f734" fmla="val 2754"/>
              <a:gd name="f735" fmla="val 2749"/>
              <a:gd name="f736" fmla="val 1390"/>
              <a:gd name="f737" fmla="val 2752"/>
              <a:gd name="f738" fmla="val 1377"/>
              <a:gd name="f739" fmla="+- 0 0 -90"/>
              <a:gd name="f740" fmla="*/ f3 1 2756"/>
              <a:gd name="f741" fmla="*/ f4 1 2796"/>
              <a:gd name="f742" fmla="val f5"/>
              <a:gd name="f743" fmla="val f6"/>
              <a:gd name="f744" fmla="val f7"/>
              <a:gd name="f745" fmla="*/ f739 f0 1"/>
              <a:gd name="f746" fmla="+- f744 0 f742"/>
              <a:gd name="f747" fmla="+- f743 0 f742"/>
              <a:gd name="f748" fmla="*/ f745 1 f2"/>
              <a:gd name="f749" fmla="*/ f747 1 2756"/>
              <a:gd name="f750" fmla="*/ f746 1 2796"/>
              <a:gd name="f751" fmla="*/ 2618 f747 1"/>
              <a:gd name="f752" fmla="*/ 1301 f746 1"/>
              <a:gd name="f753" fmla="*/ 2485 f747 1"/>
              <a:gd name="f754" fmla="*/ 1227 f746 1"/>
              <a:gd name="f755" fmla="*/ 2571 f747 1"/>
              <a:gd name="f756" fmla="*/ 1303 f746 1"/>
              <a:gd name="f757" fmla="*/ 2531 f747 1"/>
              <a:gd name="f758" fmla="*/ 1318 f746 1"/>
              <a:gd name="f759" fmla="*/ 2500 f747 1"/>
              <a:gd name="f760" fmla="*/ 1387 f746 1"/>
              <a:gd name="f761" fmla="*/ 2475 f747 1"/>
              <a:gd name="f762" fmla="*/ 2391 f747 1"/>
              <a:gd name="f763" fmla="*/ 1324 f746 1"/>
              <a:gd name="f764" fmla="*/ 2244 f747 1"/>
              <a:gd name="f765" fmla="*/ 1290 f746 1"/>
              <a:gd name="f766" fmla="*/ 2069 f747 1"/>
              <a:gd name="f767" fmla="*/ 1291 f746 1"/>
              <a:gd name="f768" fmla="*/ 2047 f747 1"/>
              <a:gd name="f769" fmla="*/ 22 f746 1"/>
              <a:gd name="f770" fmla="*/ 806 f747 1"/>
              <a:gd name="f771" fmla="*/ 19 f746 1"/>
              <a:gd name="f772" fmla="*/ 509 f747 1"/>
              <a:gd name="f773" fmla="*/ 397 f746 1"/>
              <a:gd name="f774" fmla="*/ 538 f747 1"/>
              <a:gd name="f775" fmla="*/ 424 f746 1"/>
              <a:gd name="f776" fmla="*/ 628 f747 1"/>
              <a:gd name="f777" fmla="*/ 483 f746 1"/>
              <a:gd name="f778" fmla="*/ 718 f747 1"/>
              <a:gd name="f779" fmla="*/ 552 f746 1"/>
              <a:gd name="f780" fmla="*/ 804 f747 1"/>
              <a:gd name="f781" fmla="*/ 643 f746 1"/>
              <a:gd name="f782" fmla="*/ 833 f747 1"/>
              <a:gd name="f783" fmla="*/ 644 f746 1"/>
              <a:gd name="f784" fmla="*/ 949 f747 1"/>
              <a:gd name="f785" fmla="*/ 696 f746 1"/>
              <a:gd name="f786" fmla="*/ 1031 f747 1"/>
              <a:gd name="f787" fmla="*/ 781 f746 1"/>
              <a:gd name="f788" fmla="*/ 1064 f747 1"/>
              <a:gd name="f789" fmla="*/ 851 f746 1"/>
              <a:gd name="f790" fmla="*/ 1114 f747 1"/>
              <a:gd name="f791" fmla="*/ 908 f746 1"/>
              <a:gd name="f792" fmla="*/ 1178 f747 1"/>
              <a:gd name="f793" fmla="*/ 934 f746 1"/>
              <a:gd name="f794" fmla="*/ 1245 f747 1"/>
              <a:gd name="f795" fmla="*/ 986 f746 1"/>
              <a:gd name="f796" fmla="*/ 1212 f747 1"/>
              <a:gd name="f797" fmla="*/ 1029 f746 1"/>
              <a:gd name="f798" fmla="*/ 1200 f747 1"/>
              <a:gd name="f799" fmla="*/ 1063 f746 1"/>
              <a:gd name="f800" fmla="*/ 1208 f747 1"/>
              <a:gd name="f801" fmla="*/ 1117 f746 1"/>
              <a:gd name="f802" fmla="*/ 1210 f747 1"/>
              <a:gd name="f803" fmla="*/ 1154 f746 1"/>
              <a:gd name="f804" fmla="*/ 1183 f747 1"/>
              <a:gd name="f805" fmla="*/ 1197 f746 1"/>
              <a:gd name="f806" fmla="*/ 1139 f747 1"/>
              <a:gd name="f807" fmla="*/ 1198 f746 1"/>
              <a:gd name="f808" fmla="*/ 1059 f747 1"/>
              <a:gd name="f809" fmla="*/ 1027 f747 1"/>
              <a:gd name="f810" fmla="*/ 226 f747 1"/>
              <a:gd name="f811" fmla="*/ 1428 f746 1"/>
              <a:gd name="f812" fmla="*/ 92 f747 1"/>
              <a:gd name="f813" fmla="*/ 1910 f746 1"/>
              <a:gd name="f814" fmla="*/ 51 f747 1"/>
              <a:gd name="f815" fmla="*/ 2027 f746 1"/>
              <a:gd name="f816" fmla="*/ 48 f747 1"/>
              <a:gd name="f817" fmla="*/ 2169 f746 1"/>
              <a:gd name="f818" fmla="*/ 55 f747 1"/>
              <a:gd name="f819" fmla="*/ 2194 f746 1"/>
              <a:gd name="f820" fmla="*/ 36 f747 1"/>
              <a:gd name="f821" fmla="*/ 2242 f746 1"/>
              <a:gd name="f822" fmla="*/ 186 f747 1"/>
              <a:gd name="f823" fmla="*/ 2425 f746 1"/>
              <a:gd name="f824" fmla="*/ 682 f747 1"/>
              <a:gd name="f825" fmla="*/ 2680 f746 1"/>
              <a:gd name="f826" fmla="*/ 1254 f747 1"/>
              <a:gd name="f827" fmla="*/ 2704 f746 1"/>
              <a:gd name="f828" fmla="*/ 1499 f747 1"/>
              <a:gd name="f829" fmla="*/ 2780 f746 1"/>
              <a:gd name="f830" fmla="*/ 1578 f747 1"/>
              <a:gd name="f831" fmla="*/ 2644 f746 1"/>
              <a:gd name="f832" fmla="*/ 1738 f747 1"/>
              <a:gd name="f833" fmla="*/ 2589 f746 1"/>
              <a:gd name="f834" fmla="*/ 1855 f747 1"/>
              <a:gd name="f835" fmla="*/ 2460 f746 1"/>
              <a:gd name="f836" fmla="*/ 1883 f747 1"/>
              <a:gd name="f837" fmla="*/ 2432 f746 1"/>
              <a:gd name="f838" fmla="*/ 1845 f747 1"/>
              <a:gd name="f839" fmla="*/ 2375 f746 1"/>
              <a:gd name="f840" fmla="*/ 2341 f746 1"/>
              <a:gd name="f841" fmla="*/ 1959 f747 1"/>
              <a:gd name="f842" fmla="*/ 2308 f746 1"/>
              <a:gd name="f843" fmla="*/ 2026 f747 1"/>
              <a:gd name="f844" fmla="*/ 2263 f746 1"/>
              <a:gd name="f845" fmla="*/ 2115 f747 1"/>
              <a:gd name="f846" fmla="*/ 2202 f746 1"/>
              <a:gd name="f847" fmla="*/ 2139 f747 1"/>
              <a:gd name="f848" fmla="*/ 2131 f746 1"/>
              <a:gd name="f849" fmla="*/ 2099 f747 1"/>
              <a:gd name="f850" fmla="*/ 2041 f746 1"/>
              <a:gd name="f851" fmla="*/ 2108 f747 1"/>
              <a:gd name="f852" fmla="*/ 1902 f746 1"/>
              <a:gd name="f853" fmla="*/ 2277 f747 1"/>
              <a:gd name="f854" fmla="*/ 1784 f746 1"/>
              <a:gd name="f855" fmla="*/ 2701 f747 1"/>
              <a:gd name="f856" fmla="*/ 1416 f746 1"/>
              <a:gd name="f857" fmla="*/ 2744 f747 1"/>
              <a:gd name="f858" fmla="*/ 1374 f746 1"/>
              <a:gd name="f859" fmla="+- f748 0 f1"/>
              <a:gd name="f860" fmla="*/ f751 1 2756"/>
              <a:gd name="f861" fmla="*/ f752 1 2796"/>
              <a:gd name="f862" fmla="*/ f753 1 2756"/>
              <a:gd name="f863" fmla="*/ f754 1 2796"/>
              <a:gd name="f864" fmla="*/ f755 1 2756"/>
              <a:gd name="f865" fmla="*/ f756 1 2796"/>
              <a:gd name="f866" fmla="*/ f757 1 2756"/>
              <a:gd name="f867" fmla="*/ f758 1 2796"/>
              <a:gd name="f868" fmla="*/ f759 1 2756"/>
              <a:gd name="f869" fmla="*/ f760 1 2796"/>
              <a:gd name="f870" fmla="*/ f761 1 2756"/>
              <a:gd name="f871" fmla="*/ f762 1 2756"/>
              <a:gd name="f872" fmla="*/ f763 1 2796"/>
              <a:gd name="f873" fmla="*/ f764 1 2756"/>
              <a:gd name="f874" fmla="*/ f765 1 2796"/>
              <a:gd name="f875" fmla="*/ f766 1 2756"/>
              <a:gd name="f876" fmla="*/ f767 1 2796"/>
              <a:gd name="f877" fmla="*/ f768 1 2756"/>
              <a:gd name="f878" fmla="*/ f769 1 2796"/>
              <a:gd name="f879" fmla="*/ f770 1 2756"/>
              <a:gd name="f880" fmla="*/ f771 1 2796"/>
              <a:gd name="f881" fmla="*/ f772 1 2756"/>
              <a:gd name="f882" fmla="*/ f773 1 2796"/>
              <a:gd name="f883" fmla="*/ f774 1 2756"/>
              <a:gd name="f884" fmla="*/ f775 1 2796"/>
              <a:gd name="f885" fmla="*/ f776 1 2756"/>
              <a:gd name="f886" fmla="*/ f777 1 2796"/>
              <a:gd name="f887" fmla="*/ f778 1 2756"/>
              <a:gd name="f888" fmla="*/ f779 1 2796"/>
              <a:gd name="f889" fmla="*/ f780 1 2756"/>
              <a:gd name="f890" fmla="*/ f781 1 2796"/>
              <a:gd name="f891" fmla="*/ f782 1 2756"/>
              <a:gd name="f892" fmla="*/ f783 1 2796"/>
              <a:gd name="f893" fmla="*/ f784 1 2756"/>
              <a:gd name="f894" fmla="*/ f785 1 2796"/>
              <a:gd name="f895" fmla="*/ f786 1 2756"/>
              <a:gd name="f896" fmla="*/ f787 1 2796"/>
              <a:gd name="f897" fmla="*/ f788 1 2756"/>
              <a:gd name="f898" fmla="*/ f789 1 2796"/>
              <a:gd name="f899" fmla="*/ f790 1 2756"/>
              <a:gd name="f900" fmla="*/ f791 1 2796"/>
              <a:gd name="f901" fmla="*/ f792 1 2756"/>
              <a:gd name="f902" fmla="*/ f793 1 2796"/>
              <a:gd name="f903" fmla="*/ f794 1 2756"/>
              <a:gd name="f904" fmla="*/ f795 1 2796"/>
              <a:gd name="f905" fmla="*/ f796 1 2756"/>
              <a:gd name="f906" fmla="*/ f797 1 2796"/>
              <a:gd name="f907" fmla="*/ f798 1 2756"/>
              <a:gd name="f908" fmla="*/ f799 1 2796"/>
              <a:gd name="f909" fmla="*/ f800 1 2756"/>
              <a:gd name="f910" fmla="*/ f801 1 2796"/>
              <a:gd name="f911" fmla="*/ f802 1 2756"/>
              <a:gd name="f912" fmla="*/ f803 1 2796"/>
              <a:gd name="f913" fmla="*/ f804 1 2756"/>
              <a:gd name="f914" fmla="*/ f805 1 2796"/>
              <a:gd name="f915" fmla="*/ f806 1 2756"/>
              <a:gd name="f916" fmla="*/ f807 1 2796"/>
              <a:gd name="f917" fmla="*/ f808 1 2756"/>
              <a:gd name="f918" fmla="*/ f809 1 2756"/>
              <a:gd name="f919" fmla="*/ f810 1 2756"/>
              <a:gd name="f920" fmla="*/ f811 1 2796"/>
              <a:gd name="f921" fmla="*/ f812 1 2756"/>
              <a:gd name="f922" fmla="*/ f813 1 2796"/>
              <a:gd name="f923" fmla="*/ f814 1 2756"/>
              <a:gd name="f924" fmla="*/ f815 1 2796"/>
              <a:gd name="f925" fmla="*/ f816 1 2756"/>
              <a:gd name="f926" fmla="*/ f817 1 2796"/>
              <a:gd name="f927" fmla="*/ f818 1 2756"/>
              <a:gd name="f928" fmla="*/ f819 1 2796"/>
              <a:gd name="f929" fmla="*/ f820 1 2756"/>
              <a:gd name="f930" fmla="*/ f821 1 2796"/>
              <a:gd name="f931" fmla="*/ f822 1 2756"/>
              <a:gd name="f932" fmla="*/ f823 1 2796"/>
              <a:gd name="f933" fmla="*/ f824 1 2756"/>
              <a:gd name="f934" fmla="*/ f825 1 2796"/>
              <a:gd name="f935" fmla="*/ f826 1 2756"/>
              <a:gd name="f936" fmla="*/ f827 1 2796"/>
              <a:gd name="f937" fmla="*/ f828 1 2756"/>
              <a:gd name="f938" fmla="*/ f829 1 2796"/>
              <a:gd name="f939" fmla="*/ f830 1 2756"/>
              <a:gd name="f940" fmla="*/ f831 1 2796"/>
              <a:gd name="f941" fmla="*/ f832 1 2756"/>
              <a:gd name="f942" fmla="*/ f833 1 2796"/>
              <a:gd name="f943" fmla="*/ f834 1 2756"/>
              <a:gd name="f944" fmla="*/ f835 1 2796"/>
              <a:gd name="f945" fmla="*/ f836 1 2756"/>
              <a:gd name="f946" fmla="*/ f837 1 2796"/>
              <a:gd name="f947" fmla="*/ f838 1 2756"/>
              <a:gd name="f948" fmla="*/ f839 1 2796"/>
              <a:gd name="f949" fmla="*/ f840 1 2796"/>
              <a:gd name="f950" fmla="*/ f841 1 2756"/>
              <a:gd name="f951" fmla="*/ f842 1 2796"/>
              <a:gd name="f952" fmla="*/ f843 1 2756"/>
              <a:gd name="f953" fmla="*/ f844 1 2796"/>
              <a:gd name="f954" fmla="*/ f845 1 2756"/>
              <a:gd name="f955" fmla="*/ f846 1 2796"/>
              <a:gd name="f956" fmla="*/ f847 1 2756"/>
              <a:gd name="f957" fmla="*/ f848 1 2796"/>
              <a:gd name="f958" fmla="*/ f849 1 2756"/>
              <a:gd name="f959" fmla="*/ f850 1 2796"/>
              <a:gd name="f960" fmla="*/ f851 1 2756"/>
              <a:gd name="f961" fmla="*/ f852 1 2796"/>
              <a:gd name="f962" fmla="*/ f853 1 2756"/>
              <a:gd name="f963" fmla="*/ f854 1 2796"/>
              <a:gd name="f964" fmla="*/ f855 1 2756"/>
              <a:gd name="f965" fmla="*/ f856 1 2796"/>
              <a:gd name="f966" fmla="*/ f857 1 2756"/>
              <a:gd name="f967" fmla="*/ f858 1 2796"/>
              <a:gd name="f968" fmla="*/ 0 1 f749"/>
              <a:gd name="f969" fmla="*/ f743 1 f749"/>
              <a:gd name="f970" fmla="*/ 0 1 f750"/>
              <a:gd name="f971" fmla="*/ f744 1 f750"/>
              <a:gd name="f972" fmla="*/ f860 1 f749"/>
              <a:gd name="f973" fmla="*/ f861 1 f750"/>
              <a:gd name="f974" fmla="*/ f862 1 f749"/>
              <a:gd name="f975" fmla="*/ f863 1 f750"/>
              <a:gd name="f976" fmla="*/ f864 1 f749"/>
              <a:gd name="f977" fmla="*/ f865 1 f750"/>
              <a:gd name="f978" fmla="*/ f866 1 f749"/>
              <a:gd name="f979" fmla="*/ f867 1 f750"/>
              <a:gd name="f980" fmla="*/ f868 1 f749"/>
              <a:gd name="f981" fmla="*/ f869 1 f750"/>
              <a:gd name="f982" fmla="*/ f870 1 f749"/>
              <a:gd name="f983" fmla="*/ f871 1 f749"/>
              <a:gd name="f984" fmla="*/ f872 1 f750"/>
              <a:gd name="f985" fmla="*/ f873 1 f749"/>
              <a:gd name="f986" fmla="*/ f874 1 f750"/>
              <a:gd name="f987" fmla="*/ f875 1 f749"/>
              <a:gd name="f988" fmla="*/ f876 1 f750"/>
              <a:gd name="f989" fmla="*/ f877 1 f749"/>
              <a:gd name="f990" fmla="*/ f878 1 f750"/>
              <a:gd name="f991" fmla="*/ f879 1 f749"/>
              <a:gd name="f992" fmla="*/ f880 1 f750"/>
              <a:gd name="f993" fmla="*/ f881 1 f749"/>
              <a:gd name="f994" fmla="*/ f882 1 f750"/>
              <a:gd name="f995" fmla="*/ f883 1 f749"/>
              <a:gd name="f996" fmla="*/ f884 1 f750"/>
              <a:gd name="f997" fmla="*/ f885 1 f749"/>
              <a:gd name="f998" fmla="*/ f886 1 f750"/>
              <a:gd name="f999" fmla="*/ f887 1 f749"/>
              <a:gd name="f1000" fmla="*/ f888 1 f750"/>
              <a:gd name="f1001" fmla="*/ f889 1 f749"/>
              <a:gd name="f1002" fmla="*/ f890 1 f750"/>
              <a:gd name="f1003" fmla="*/ f891 1 f749"/>
              <a:gd name="f1004" fmla="*/ f892 1 f750"/>
              <a:gd name="f1005" fmla="*/ f893 1 f749"/>
              <a:gd name="f1006" fmla="*/ f894 1 f750"/>
              <a:gd name="f1007" fmla="*/ f895 1 f749"/>
              <a:gd name="f1008" fmla="*/ f896 1 f750"/>
              <a:gd name="f1009" fmla="*/ f897 1 f749"/>
              <a:gd name="f1010" fmla="*/ f898 1 f750"/>
              <a:gd name="f1011" fmla="*/ f899 1 f749"/>
              <a:gd name="f1012" fmla="*/ f900 1 f750"/>
              <a:gd name="f1013" fmla="*/ f901 1 f749"/>
              <a:gd name="f1014" fmla="*/ f902 1 f750"/>
              <a:gd name="f1015" fmla="*/ f903 1 f749"/>
              <a:gd name="f1016" fmla="*/ f904 1 f750"/>
              <a:gd name="f1017" fmla="*/ f905 1 f749"/>
              <a:gd name="f1018" fmla="*/ f906 1 f750"/>
              <a:gd name="f1019" fmla="*/ f907 1 f749"/>
              <a:gd name="f1020" fmla="*/ f908 1 f750"/>
              <a:gd name="f1021" fmla="*/ f909 1 f749"/>
              <a:gd name="f1022" fmla="*/ f910 1 f750"/>
              <a:gd name="f1023" fmla="*/ f911 1 f749"/>
              <a:gd name="f1024" fmla="*/ f912 1 f750"/>
              <a:gd name="f1025" fmla="*/ f913 1 f749"/>
              <a:gd name="f1026" fmla="*/ f914 1 f750"/>
              <a:gd name="f1027" fmla="*/ f915 1 f749"/>
              <a:gd name="f1028" fmla="*/ f916 1 f750"/>
              <a:gd name="f1029" fmla="*/ f917 1 f749"/>
              <a:gd name="f1030" fmla="*/ f918 1 f749"/>
              <a:gd name="f1031" fmla="*/ f919 1 f749"/>
              <a:gd name="f1032" fmla="*/ f920 1 f750"/>
              <a:gd name="f1033" fmla="*/ f921 1 f749"/>
              <a:gd name="f1034" fmla="*/ f922 1 f750"/>
              <a:gd name="f1035" fmla="*/ f923 1 f749"/>
              <a:gd name="f1036" fmla="*/ f924 1 f750"/>
              <a:gd name="f1037" fmla="*/ f925 1 f749"/>
              <a:gd name="f1038" fmla="*/ f926 1 f750"/>
              <a:gd name="f1039" fmla="*/ f927 1 f749"/>
              <a:gd name="f1040" fmla="*/ f928 1 f750"/>
              <a:gd name="f1041" fmla="*/ f929 1 f749"/>
              <a:gd name="f1042" fmla="*/ f930 1 f750"/>
              <a:gd name="f1043" fmla="*/ f931 1 f749"/>
              <a:gd name="f1044" fmla="*/ f932 1 f750"/>
              <a:gd name="f1045" fmla="*/ f933 1 f749"/>
              <a:gd name="f1046" fmla="*/ f934 1 f750"/>
              <a:gd name="f1047" fmla="*/ f935 1 f749"/>
              <a:gd name="f1048" fmla="*/ f936 1 f750"/>
              <a:gd name="f1049" fmla="*/ f937 1 f749"/>
              <a:gd name="f1050" fmla="*/ f938 1 f750"/>
              <a:gd name="f1051" fmla="*/ f939 1 f749"/>
              <a:gd name="f1052" fmla="*/ f940 1 f750"/>
              <a:gd name="f1053" fmla="*/ f941 1 f749"/>
              <a:gd name="f1054" fmla="*/ f942 1 f750"/>
              <a:gd name="f1055" fmla="*/ f943 1 f749"/>
              <a:gd name="f1056" fmla="*/ f944 1 f750"/>
              <a:gd name="f1057" fmla="*/ f945 1 f749"/>
              <a:gd name="f1058" fmla="*/ f946 1 f750"/>
              <a:gd name="f1059" fmla="*/ f947 1 f749"/>
              <a:gd name="f1060" fmla="*/ f948 1 f750"/>
              <a:gd name="f1061" fmla="*/ f949 1 f750"/>
              <a:gd name="f1062" fmla="*/ f950 1 f749"/>
              <a:gd name="f1063" fmla="*/ f951 1 f750"/>
              <a:gd name="f1064" fmla="*/ f952 1 f749"/>
              <a:gd name="f1065" fmla="*/ f953 1 f750"/>
              <a:gd name="f1066" fmla="*/ f954 1 f749"/>
              <a:gd name="f1067" fmla="*/ f955 1 f750"/>
              <a:gd name="f1068" fmla="*/ f956 1 f749"/>
              <a:gd name="f1069" fmla="*/ f957 1 f750"/>
              <a:gd name="f1070" fmla="*/ f958 1 f749"/>
              <a:gd name="f1071" fmla="*/ f959 1 f750"/>
              <a:gd name="f1072" fmla="*/ f960 1 f749"/>
              <a:gd name="f1073" fmla="*/ f961 1 f750"/>
              <a:gd name="f1074" fmla="*/ f962 1 f749"/>
              <a:gd name="f1075" fmla="*/ f963 1 f750"/>
              <a:gd name="f1076" fmla="*/ f964 1 f749"/>
              <a:gd name="f1077" fmla="*/ f965 1 f750"/>
              <a:gd name="f1078" fmla="*/ f966 1 f749"/>
              <a:gd name="f1079" fmla="*/ f967 1 f750"/>
              <a:gd name="f1080" fmla="*/ f968 f740 1"/>
              <a:gd name="f1081" fmla="*/ f969 f740 1"/>
              <a:gd name="f1082" fmla="*/ f971 f741 1"/>
              <a:gd name="f1083" fmla="*/ f970 f741 1"/>
              <a:gd name="f1084" fmla="*/ f972 f740 1"/>
              <a:gd name="f1085" fmla="*/ f973 f741 1"/>
              <a:gd name="f1086" fmla="*/ f974 f740 1"/>
              <a:gd name="f1087" fmla="*/ f975 f741 1"/>
              <a:gd name="f1088" fmla="*/ f976 f740 1"/>
              <a:gd name="f1089" fmla="*/ f977 f741 1"/>
              <a:gd name="f1090" fmla="*/ f978 f740 1"/>
              <a:gd name="f1091" fmla="*/ f979 f741 1"/>
              <a:gd name="f1092" fmla="*/ f980 f740 1"/>
              <a:gd name="f1093" fmla="*/ f981 f741 1"/>
              <a:gd name="f1094" fmla="*/ f982 f740 1"/>
              <a:gd name="f1095" fmla="*/ f983 f740 1"/>
              <a:gd name="f1096" fmla="*/ f984 f741 1"/>
              <a:gd name="f1097" fmla="*/ f985 f740 1"/>
              <a:gd name="f1098" fmla="*/ f986 f741 1"/>
              <a:gd name="f1099" fmla="*/ f987 f740 1"/>
              <a:gd name="f1100" fmla="*/ f988 f741 1"/>
              <a:gd name="f1101" fmla="*/ f989 f740 1"/>
              <a:gd name="f1102" fmla="*/ f990 f741 1"/>
              <a:gd name="f1103" fmla="*/ f991 f740 1"/>
              <a:gd name="f1104" fmla="*/ f992 f741 1"/>
              <a:gd name="f1105" fmla="*/ f993 f740 1"/>
              <a:gd name="f1106" fmla="*/ f994 f741 1"/>
              <a:gd name="f1107" fmla="*/ f995 f740 1"/>
              <a:gd name="f1108" fmla="*/ f996 f741 1"/>
              <a:gd name="f1109" fmla="*/ f997 f740 1"/>
              <a:gd name="f1110" fmla="*/ f998 f741 1"/>
              <a:gd name="f1111" fmla="*/ f999 f740 1"/>
              <a:gd name="f1112" fmla="*/ f1000 f741 1"/>
              <a:gd name="f1113" fmla="*/ f1001 f740 1"/>
              <a:gd name="f1114" fmla="*/ f1002 f741 1"/>
              <a:gd name="f1115" fmla="*/ f1003 f740 1"/>
              <a:gd name="f1116" fmla="*/ f1004 f741 1"/>
              <a:gd name="f1117" fmla="*/ f1005 f740 1"/>
              <a:gd name="f1118" fmla="*/ f1006 f741 1"/>
              <a:gd name="f1119" fmla="*/ f1007 f740 1"/>
              <a:gd name="f1120" fmla="*/ f1008 f741 1"/>
              <a:gd name="f1121" fmla="*/ f1009 f740 1"/>
              <a:gd name="f1122" fmla="*/ f1010 f741 1"/>
              <a:gd name="f1123" fmla="*/ f1011 f740 1"/>
              <a:gd name="f1124" fmla="*/ f1012 f741 1"/>
              <a:gd name="f1125" fmla="*/ f1013 f740 1"/>
              <a:gd name="f1126" fmla="*/ f1014 f741 1"/>
              <a:gd name="f1127" fmla="*/ f1015 f740 1"/>
              <a:gd name="f1128" fmla="*/ f1016 f741 1"/>
              <a:gd name="f1129" fmla="*/ f1017 f740 1"/>
              <a:gd name="f1130" fmla="*/ f1018 f741 1"/>
              <a:gd name="f1131" fmla="*/ f1019 f740 1"/>
              <a:gd name="f1132" fmla="*/ f1020 f741 1"/>
              <a:gd name="f1133" fmla="*/ f1021 f740 1"/>
              <a:gd name="f1134" fmla="*/ f1022 f741 1"/>
              <a:gd name="f1135" fmla="*/ f1023 f740 1"/>
              <a:gd name="f1136" fmla="*/ f1024 f741 1"/>
              <a:gd name="f1137" fmla="*/ f1025 f740 1"/>
              <a:gd name="f1138" fmla="*/ f1026 f741 1"/>
              <a:gd name="f1139" fmla="*/ f1027 f740 1"/>
              <a:gd name="f1140" fmla="*/ f1028 f741 1"/>
              <a:gd name="f1141" fmla="*/ f1029 f740 1"/>
              <a:gd name="f1142" fmla="*/ f1030 f740 1"/>
              <a:gd name="f1143" fmla="*/ f1031 f740 1"/>
              <a:gd name="f1144" fmla="*/ f1032 f741 1"/>
              <a:gd name="f1145" fmla="*/ f1033 f740 1"/>
              <a:gd name="f1146" fmla="*/ f1034 f741 1"/>
              <a:gd name="f1147" fmla="*/ f1035 f740 1"/>
              <a:gd name="f1148" fmla="*/ f1036 f741 1"/>
              <a:gd name="f1149" fmla="*/ f1037 f740 1"/>
              <a:gd name="f1150" fmla="*/ f1038 f741 1"/>
              <a:gd name="f1151" fmla="*/ f1039 f740 1"/>
              <a:gd name="f1152" fmla="*/ f1040 f741 1"/>
              <a:gd name="f1153" fmla="*/ f1041 f740 1"/>
              <a:gd name="f1154" fmla="*/ f1042 f741 1"/>
              <a:gd name="f1155" fmla="*/ f1043 f740 1"/>
              <a:gd name="f1156" fmla="*/ f1044 f741 1"/>
              <a:gd name="f1157" fmla="*/ f1045 f740 1"/>
              <a:gd name="f1158" fmla="*/ f1046 f741 1"/>
              <a:gd name="f1159" fmla="*/ f1047 f740 1"/>
              <a:gd name="f1160" fmla="*/ f1048 f741 1"/>
              <a:gd name="f1161" fmla="*/ f1049 f740 1"/>
              <a:gd name="f1162" fmla="*/ f1050 f741 1"/>
              <a:gd name="f1163" fmla="*/ f1051 f740 1"/>
              <a:gd name="f1164" fmla="*/ f1052 f741 1"/>
              <a:gd name="f1165" fmla="*/ f1053 f740 1"/>
              <a:gd name="f1166" fmla="*/ f1054 f741 1"/>
              <a:gd name="f1167" fmla="*/ f1055 f740 1"/>
              <a:gd name="f1168" fmla="*/ f1056 f741 1"/>
              <a:gd name="f1169" fmla="*/ f1057 f740 1"/>
              <a:gd name="f1170" fmla="*/ f1058 f741 1"/>
              <a:gd name="f1171" fmla="*/ f1059 f740 1"/>
              <a:gd name="f1172" fmla="*/ f1060 f741 1"/>
              <a:gd name="f1173" fmla="*/ f1061 f741 1"/>
              <a:gd name="f1174" fmla="*/ f1062 f740 1"/>
              <a:gd name="f1175" fmla="*/ f1063 f741 1"/>
              <a:gd name="f1176" fmla="*/ f1064 f740 1"/>
              <a:gd name="f1177" fmla="*/ f1065 f741 1"/>
              <a:gd name="f1178" fmla="*/ f1066 f740 1"/>
              <a:gd name="f1179" fmla="*/ f1067 f741 1"/>
              <a:gd name="f1180" fmla="*/ f1068 f740 1"/>
              <a:gd name="f1181" fmla="*/ f1069 f741 1"/>
              <a:gd name="f1182" fmla="*/ f1070 f740 1"/>
              <a:gd name="f1183" fmla="*/ f1071 f741 1"/>
              <a:gd name="f1184" fmla="*/ f1072 f740 1"/>
              <a:gd name="f1185" fmla="*/ f1073 f741 1"/>
              <a:gd name="f1186" fmla="*/ f1074 f740 1"/>
              <a:gd name="f1187" fmla="*/ f1075 f741 1"/>
              <a:gd name="f1188" fmla="*/ f1076 f740 1"/>
              <a:gd name="f1189" fmla="*/ f1077 f741 1"/>
              <a:gd name="f1190" fmla="*/ f1078 f740 1"/>
              <a:gd name="f1191" fmla="*/ f1079 f7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9">
                <a:pos x="f1084" y="f1085"/>
              </a:cxn>
              <a:cxn ang="f859">
                <a:pos x="f1086" y="f1087"/>
              </a:cxn>
              <a:cxn ang="f859">
                <a:pos x="f1088" y="f1089"/>
              </a:cxn>
              <a:cxn ang="f859">
                <a:pos x="f1090" y="f1091"/>
              </a:cxn>
              <a:cxn ang="f859">
                <a:pos x="f1092" y="f1093"/>
              </a:cxn>
              <a:cxn ang="f859">
                <a:pos x="f1094" y="f1093"/>
              </a:cxn>
              <a:cxn ang="f859">
                <a:pos x="f1095" y="f1096"/>
              </a:cxn>
              <a:cxn ang="f859">
                <a:pos x="f1097" y="f1098"/>
              </a:cxn>
              <a:cxn ang="f859">
                <a:pos x="f1099" y="f1100"/>
              </a:cxn>
              <a:cxn ang="f859">
                <a:pos x="f1101" y="f1102"/>
              </a:cxn>
              <a:cxn ang="f859">
                <a:pos x="f1103" y="f1104"/>
              </a:cxn>
              <a:cxn ang="f859">
                <a:pos x="f1105" y="f1106"/>
              </a:cxn>
              <a:cxn ang="f859">
                <a:pos x="f1107" y="f1108"/>
              </a:cxn>
              <a:cxn ang="f859">
                <a:pos x="f1109" y="f1110"/>
              </a:cxn>
              <a:cxn ang="f859">
                <a:pos x="f1111" y="f1112"/>
              </a:cxn>
              <a:cxn ang="f859">
                <a:pos x="f1113" y="f1114"/>
              </a:cxn>
              <a:cxn ang="f859">
                <a:pos x="f1115" y="f1116"/>
              </a:cxn>
              <a:cxn ang="f859">
                <a:pos x="f1117" y="f1118"/>
              </a:cxn>
              <a:cxn ang="f859">
                <a:pos x="f1119" y="f1120"/>
              </a:cxn>
              <a:cxn ang="f859">
                <a:pos x="f1121" y="f1122"/>
              </a:cxn>
              <a:cxn ang="f859">
                <a:pos x="f1123" y="f1124"/>
              </a:cxn>
              <a:cxn ang="f859">
                <a:pos x="f1125" y="f1126"/>
              </a:cxn>
              <a:cxn ang="f859">
                <a:pos x="f1127" y="f1128"/>
              </a:cxn>
              <a:cxn ang="f859">
                <a:pos x="f1129" y="f1130"/>
              </a:cxn>
              <a:cxn ang="f859">
                <a:pos x="f1131" y="f1132"/>
              </a:cxn>
              <a:cxn ang="f859">
                <a:pos x="f1133" y="f1134"/>
              </a:cxn>
              <a:cxn ang="f859">
                <a:pos x="f1135" y="f1136"/>
              </a:cxn>
              <a:cxn ang="f859">
                <a:pos x="f1137" y="f1138"/>
              </a:cxn>
              <a:cxn ang="f859">
                <a:pos x="f1139" y="f1140"/>
              </a:cxn>
              <a:cxn ang="f859">
                <a:pos x="f1141" y="f1140"/>
              </a:cxn>
              <a:cxn ang="f859">
                <a:pos x="f1142" y="f1138"/>
              </a:cxn>
              <a:cxn ang="f859">
                <a:pos x="f1143" y="f1144"/>
              </a:cxn>
              <a:cxn ang="f859">
                <a:pos x="f1145" y="f1146"/>
              </a:cxn>
              <a:cxn ang="f859">
                <a:pos x="f1147" y="f1148"/>
              </a:cxn>
              <a:cxn ang="f859">
                <a:pos x="f1149" y="f1150"/>
              </a:cxn>
              <a:cxn ang="f859">
                <a:pos x="f1151" y="f1152"/>
              </a:cxn>
              <a:cxn ang="f859">
                <a:pos x="f1153" y="f1154"/>
              </a:cxn>
              <a:cxn ang="f859">
                <a:pos x="f1155" y="f1156"/>
              </a:cxn>
              <a:cxn ang="f859">
                <a:pos x="f1157" y="f1158"/>
              </a:cxn>
              <a:cxn ang="f859">
                <a:pos x="f1159" y="f1160"/>
              </a:cxn>
              <a:cxn ang="f859">
                <a:pos x="f1161" y="f1162"/>
              </a:cxn>
              <a:cxn ang="f859">
                <a:pos x="f1163" y="f1164"/>
              </a:cxn>
              <a:cxn ang="f859">
                <a:pos x="f1165" y="f1166"/>
              </a:cxn>
              <a:cxn ang="f859">
                <a:pos x="f1167" y="f1168"/>
              </a:cxn>
              <a:cxn ang="f859">
                <a:pos x="f1169" y="f1170"/>
              </a:cxn>
              <a:cxn ang="f859">
                <a:pos x="f1171" y="f1172"/>
              </a:cxn>
              <a:cxn ang="f859">
                <a:pos x="f1169" y="f1173"/>
              </a:cxn>
              <a:cxn ang="f859">
                <a:pos x="f1174" y="f1175"/>
              </a:cxn>
              <a:cxn ang="f859">
                <a:pos x="f1176" y="f1177"/>
              </a:cxn>
              <a:cxn ang="f859">
                <a:pos x="f1178" y="f1179"/>
              </a:cxn>
              <a:cxn ang="f859">
                <a:pos x="f1180" y="f1181"/>
              </a:cxn>
              <a:cxn ang="f859">
                <a:pos x="f1182" y="f1183"/>
              </a:cxn>
              <a:cxn ang="f859">
                <a:pos x="f1184" y="f1185"/>
              </a:cxn>
              <a:cxn ang="f859">
                <a:pos x="f1186" y="f1187"/>
              </a:cxn>
              <a:cxn ang="f859">
                <a:pos x="f1188" y="f1189"/>
              </a:cxn>
              <a:cxn ang="f859">
                <a:pos x="f1190" y="f1191"/>
              </a:cxn>
            </a:cxnLst>
            <a:rect l="f1080" t="f1083" r="f1081" b="f1082"/>
            <a:pathLst>
              <a:path w="2756" h="27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36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2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1"/>
                  <a:pt x="f63" y="f64"/>
                  <a:pt x="f65" y="f57"/>
                </a:cubicBezTo>
                <a:cubicBezTo>
                  <a:pt x="f66" y="f67"/>
                  <a:pt x="f68" y="f67"/>
                  <a:pt x="f69" y="f70"/>
                </a:cubicBezTo>
                <a:cubicBezTo>
                  <a:pt x="f47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0" y="f81"/>
                  <a:pt x="f80" y="f82"/>
                  <a:pt x="f83" y="f84"/>
                </a:cubicBezTo>
                <a:cubicBezTo>
                  <a:pt x="f85" y="f86"/>
                  <a:pt x="f87" y="f88"/>
                  <a:pt x="f80" y="f89"/>
                </a:cubicBezTo>
                <a:cubicBezTo>
                  <a:pt x="f90" y="f91"/>
                  <a:pt x="f92" y="f91"/>
                  <a:pt x="f93" y="f94"/>
                </a:cubicBezTo>
                <a:cubicBezTo>
                  <a:pt x="f95" y="f96"/>
                  <a:pt x="f97" y="f86"/>
                  <a:pt x="f97" y="f84"/>
                </a:cubicBezTo>
                <a:cubicBezTo>
                  <a:pt x="f93" y="f79"/>
                  <a:pt x="f92" y="f11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64"/>
                  <a:pt x="f113" y="f52"/>
                  <a:pt x="f114" y="f115"/>
                </a:cubicBezTo>
                <a:cubicBezTo>
                  <a:pt x="f116" y="f117"/>
                  <a:pt x="f118" y="f55"/>
                  <a:pt x="f119" y="f21"/>
                </a:cubicBezTo>
                <a:cubicBezTo>
                  <a:pt x="f120" y="f48"/>
                  <a:pt x="f121" y="f122"/>
                  <a:pt x="f123" y="f25"/>
                </a:cubicBezTo>
                <a:cubicBezTo>
                  <a:pt x="f123" y="f124"/>
                  <a:pt x="f125" y="f25"/>
                  <a:pt x="f126" y="f25"/>
                </a:cubicBezTo>
                <a:cubicBezTo>
                  <a:pt x="f127" y="f128"/>
                  <a:pt x="f129" y="f122"/>
                  <a:pt x="f130" y="f122"/>
                </a:cubicBezTo>
                <a:cubicBezTo>
                  <a:pt x="f131" y="f27"/>
                  <a:pt x="f132" y="f133"/>
                  <a:pt x="f134" y="f124"/>
                </a:cubicBezTo>
                <a:cubicBezTo>
                  <a:pt x="f135" y="f23"/>
                  <a:pt x="f136" y="f137"/>
                  <a:pt x="f138" y="f139"/>
                </a:cubicBezTo>
                <a:cubicBezTo>
                  <a:pt x="f138" y="f140"/>
                  <a:pt x="f138" y="f141"/>
                  <a:pt x="f138" y="f142"/>
                </a:cubicBezTo>
                <a:cubicBezTo>
                  <a:pt x="f138" y="f143"/>
                  <a:pt x="f138" y="f144"/>
                  <a:pt x="f145" y="f146"/>
                </a:cubicBezTo>
                <a:cubicBezTo>
                  <a:pt x="f145" y="f147"/>
                  <a:pt x="f148" y="f5"/>
                  <a:pt x="f149" y="f5"/>
                </a:cubicBezTo>
                <a:cubicBezTo>
                  <a:pt x="f150" y="f5"/>
                  <a:pt x="f151" y="f5"/>
                  <a:pt x="f152" y="f5"/>
                </a:cubicBezTo>
                <a:cubicBezTo>
                  <a:pt x="f153" y="f5"/>
                  <a:pt x="f154" y="f147"/>
                  <a:pt x="f154" y="f155"/>
                </a:cubicBezTo>
                <a:cubicBezTo>
                  <a:pt x="f156" y="f157"/>
                  <a:pt x="f154" y="f158"/>
                  <a:pt x="f156" y="f159"/>
                </a:cubicBezTo>
                <a:cubicBezTo>
                  <a:pt x="f156" y="f160"/>
                  <a:pt x="f161" y="f162"/>
                  <a:pt x="f163" y="f162"/>
                </a:cubicBezTo>
                <a:cubicBezTo>
                  <a:pt x="f164" y="f165"/>
                  <a:pt x="f166" y="f162"/>
                  <a:pt x="f167" y="f162"/>
                </a:cubicBezTo>
                <a:cubicBezTo>
                  <a:pt x="f168" y="f162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78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44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2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195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163" y="f229"/>
                  <a:pt x="f230" y="f231"/>
                  <a:pt x="f232" y="f203"/>
                </a:cubicBezTo>
                <a:cubicBezTo>
                  <a:pt x="f233" y="f234"/>
                  <a:pt x="f235" y="f205"/>
                  <a:pt x="f236" y="f201"/>
                </a:cubicBezTo>
                <a:cubicBezTo>
                  <a:pt x="f237" y="f238"/>
                  <a:pt x="f239" y="f240"/>
                  <a:pt x="f241" y="f240"/>
                </a:cubicBezTo>
                <a:cubicBezTo>
                  <a:pt x="f242" y="f240"/>
                  <a:pt x="f243" y="f244"/>
                  <a:pt x="f245" y="f246"/>
                </a:cubicBezTo>
                <a:cubicBezTo>
                  <a:pt x="f247" y="f248"/>
                  <a:pt x="f249" y="f234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60" y="f255"/>
                </a:cubicBezTo>
                <a:cubicBezTo>
                  <a:pt x="f262" y="f213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4"/>
                  <a:pt x="f281" y="f241"/>
                  <a:pt x="f286" y="f287"/>
                </a:cubicBezTo>
                <a:cubicBezTo>
                  <a:pt x="f288" y="f289"/>
                  <a:pt x="f286" y="f143"/>
                  <a:pt x="f286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297" y="f303"/>
                  <a:pt x="f304" y="f305"/>
                  <a:pt x="f306" y="f302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05"/>
                  <a:pt x="f320" y="f321"/>
                  <a:pt x="f322" y="f323"/>
                </a:cubicBezTo>
                <a:cubicBezTo>
                  <a:pt x="f324" y="f258"/>
                  <a:pt x="f325" y="f326"/>
                  <a:pt x="f327" y="f328"/>
                </a:cubicBezTo>
                <a:cubicBezTo>
                  <a:pt x="f329" y="f260"/>
                  <a:pt x="f44" y="f260"/>
                  <a:pt x="f330" y="f331"/>
                </a:cubicBezTo>
                <a:cubicBezTo>
                  <a:pt x="f330" y="f332"/>
                  <a:pt x="f333" y="f334"/>
                  <a:pt x="f333" y="f335"/>
                </a:cubicBezTo>
                <a:cubicBezTo>
                  <a:pt x="f31" y="f336"/>
                  <a:pt x="f337" y="f331"/>
                  <a:pt x="f151" y="f338"/>
                </a:cubicBezTo>
                <a:cubicBezTo>
                  <a:pt x="f339" y="f340"/>
                  <a:pt x="f341" y="f342"/>
                  <a:pt x="f337" y="f343"/>
                </a:cubicBezTo>
                <a:cubicBezTo>
                  <a:pt x="f39" y="f344"/>
                  <a:pt x="f37" y="f345"/>
                  <a:pt x="f346" y="f347"/>
                </a:cubicBezTo>
                <a:cubicBezTo>
                  <a:pt x="f348" y="f349"/>
                  <a:pt x="f350" y="f351"/>
                  <a:pt x="f35" y="f352"/>
                </a:cubicBezTo>
                <a:cubicBezTo>
                  <a:pt x="f39" y="f353"/>
                  <a:pt x="f151" y="f354"/>
                  <a:pt x="f355" y="f354"/>
                </a:cubicBezTo>
                <a:cubicBezTo>
                  <a:pt x="f356" y="f357"/>
                  <a:pt x="f348" y="f358"/>
                  <a:pt x="f359" y="f291"/>
                </a:cubicBezTo>
                <a:cubicBezTo>
                  <a:pt x="f360" y="f361"/>
                  <a:pt x="f356" y="f362"/>
                  <a:pt x="f356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68" y="f370"/>
                  <a:pt x="f364" y="f306"/>
                  <a:pt x="f371" y="f372"/>
                </a:cubicBezTo>
                <a:cubicBezTo>
                  <a:pt x="f373" y="f374"/>
                  <a:pt x="f375" y="f376"/>
                  <a:pt x="f37" y="f309"/>
                </a:cubicBezTo>
                <a:cubicBezTo>
                  <a:pt x="f377" y="f378"/>
                  <a:pt x="f37" y="f379"/>
                  <a:pt x="f356" y="f380"/>
                </a:cubicBezTo>
                <a:cubicBezTo>
                  <a:pt x="f356" y="f380"/>
                  <a:pt x="f356" y="f380"/>
                  <a:pt x="f356" y="f380"/>
                </a:cubicBezTo>
                <a:cubicBezTo>
                  <a:pt x="f381" y="f382"/>
                  <a:pt x="f381" y="f382"/>
                  <a:pt x="f377" y="f383"/>
                </a:cubicBezTo>
                <a:cubicBezTo>
                  <a:pt x="f37" y="f320"/>
                  <a:pt x="f348" y="f322"/>
                  <a:pt x="f346" y="f384"/>
                </a:cubicBezTo>
                <a:cubicBezTo>
                  <a:pt x="f385" y="f386"/>
                  <a:pt x="f387" y="f387"/>
                  <a:pt x="f388" y="f389"/>
                </a:cubicBezTo>
                <a:cubicBezTo>
                  <a:pt x="f388" y="f381"/>
                  <a:pt x="f388" y="f381"/>
                  <a:pt x="f388" y="f381"/>
                </a:cubicBezTo>
                <a:cubicBezTo>
                  <a:pt x="f390" y="f386"/>
                  <a:pt x="f391" y="f389"/>
                  <a:pt x="f392" y="f381"/>
                </a:cubicBezTo>
                <a:cubicBezTo>
                  <a:pt x="f393" y="f381"/>
                  <a:pt x="f315" y="f381"/>
                  <a:pt x="f394" y="f381"/>
                </a:cubicBezTo>
                <a:cubicBezTo>
                  <a:pt x="f394" y="f381"/>
                  <a:pt x="f394" y="f381"/>
                  <a:pt x="f394" y="f381"/>
                </a:cubicBezTo>
                <a:cubicBezTo>
                  <a:pt x="f394" y="f381"/>
                  <a:pt x="f394" y="f381"/>
                  <a:pt x="f394" y="f381"/>
                </a:cubicBezTo>
                <a:cubicBezTo>
                  <a:pt x="f370" y="f386"/>
                  <a:pt x="f395" y="f368"/>
                  <a:pt x="f396" y="f381"/>
                </a:cubicBezTo>
                <a:cubicBezTo>
                  <a:pt x="f396" y="f381"/>
                  <a:pt x="f396" y="f381"/>
                  <a:pt x="f396" y="f381"/>
                </a:cubicBezTo>
                <a:cubicBezTo>
                  <a:pt x="f396" y="f381"/>
                  <a:pt x="f396" y="f381"/>
                  <a:pt x="f396" y="f381"/>
                </a:cubicBezTo>
                <a:cubicBezTo>
                  <a:pt x="f397" y="f389"/>
                  <a:pt x="f349" y="f389"/>
                  <a:pt x="f398" y="f389"/>
                </a:cubicBezTo>
                <a:cubicBezTo>
                  <a:pt x="f399" y="f389"/>
                  <a:pt x="f400" y="f389"/>
                  <a:pt x="f401" y="f368"/>
                </a:cubicBezTo>
                <a:cubicBezTo>
                  <a:pt x="f402" y="f368"/>
                  <a:pt x="f403" y="f404"/>
                  <a:pt x="f405" y="f35"/>
                </a:cubicBezTo>
                <a:cubicBezTo>
                  <a:pt x="f406" y="f52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5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38" y="f440"/>
                  <a:pt x="f438" y="f441"/>
                  <a:pt x="f442" y="f443"/>
                </a:cubicBezTo>
                <a:cubicBezTo>
                  <a:pt x="f434" y="f145"/>
                  <a:pt x="f442" y="f444"/>
                  <a:pt x="f445" y="f446"/>
                </a:cubicBezTo>
                <a:cubicBezTo>
                  <a:pt x="f447" y="f132"/>
                  <a:pt x="f448" y="f449"/>
                  <a:pt x="f450" y="f451"/>
                </a:cubicBezTo>
                <a:cubicBezTo>
                  <a:pt x="f452" y="f130"/>
                  <a:pt x="f445" y="f453"/>
                  <a:pt x="f454" y="f455"/>
                </a:cubicBezTo>
                <a:cubicBezTo>
                  <a:pt x="f438" y="f456"/>
                  <a:pt x="f457" y="f458"/>
                  <a:pt x="f459" y="f460"/>
                </a:cubicBezTo>
                <a:cubicBezTo>
                  <a:pt x="f459" y="f460"/>
                  <a:pt x="f459" y="f460"/>
                  <a:pt x="f459" y="f460"/>
                </a:cubicBezTo>
                <a:cubicBezTo>
                  <a:pt x="f459" y="f460"/>
                  <a:pt x="f459" y="f460"/>
                  <a:pt x="f459" y="f460"/>
                </a:cubicBezTo>
                <a:cubicBezTo>
                  <a:pt x="f436" y="f461"/>
                  <a:pt x="f462" y="f463"/>
                  <a:pt x="f445" y="f126"/>
                </a:cubicBezTo>
                <a:cubicBezTo>
                  <a:pt x="f445" y="f126"/>
                  <a:pt x="f445" y="f126"/>
                  <a:pt x="f445" y="f126"/>
                </a:cubicBezTo>
                <a:cubicBezTo>
                  <a:pt x="f445" y="f126"/>
                  <a:pt x="f445" y="f126"/>
                  <a:pt x="f445" y="f126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98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208" y="f493"/>
                  <a:pt x="f494" y="f18"/>
                  <a:pt x="f495" y="f496"/>
                </a:cubicBezTo>
                <a:cubicBezTo>
                  <a:pt x="f497" y="f498"/>
                  <a:pt x="f278" y="f499"/>
                  <a:pt x="f245" y="f500"/>
                </a:cubicBezTo>
                <a:cubicBezTo>
                  <a:pt x="f308" y="f501"/>
                  <a:pt x="f502" y="f503"/>
                  <a:pt x="f279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109" y="f511"/>
                  <a:pt x="f512" y="f513"/>
                  <a:pt x="f514" y="f515"/>
                </a:cubicBezTo>
                <a:cubicBezTo>
                  <a:pt x="f516" y="f517"/>
                  <a:pt x="f518" y="f7"/>
                  <a:pt x="f519" y="f520"/>
                </a:cubicBezTo>
                <a:cubicBezTo>
                  <a:pt x="f521" y="f522"/>
                  <a:pt x="f523" y="f524"/>
                  <a:pt x="f525" y="f526"/>
                </a:cubicBezTo>
                <a:cubicBezTo>
                  <a:pt x="f527" y="f528"/>
                  <a:pt x="f529" y="f530"/>
                  <a:pt x="f531" y="f532"/>
                </a:cubicBezTo>
                <a:cubicBezTo>
                  <a:pt x="f533" y="f534"/>
                  <a:pt x="f535" y="f536"/>
                  <a:pt x="f537" y="f538"/>
                </a:cubicBez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28"/>
                  <a:pt x="f554" y="f555"/>
                </a:cubicBezTo>
                <a:cubicBezTo>
                  <a:pt x="f556" y="f557"/>
                  <a:pt x="f558" y="f557"/>
                  <a:pt x="f559" y="f555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"/>
                  <a:pt x="f559" y="f567"/>
                  <a:pt x="f560" y="f568"/>
                </a:cubicBezTo>
                <a:cubicBezTo>
                  <a:pt x="f569" y="f570"/>
                  <a:pt x="f571" y="f95"/>
                  <a:pt x="f572" y="f573"/>
                </a:cubicBezTo>
                <a:cubicBezTo>
                  <a:pt x="f574" y="f575"/>
                  <a:pt x="f576" y="f577"/>
                  <a:pt x="f578" y="f579"/>
                </a:cubicBezTo>
                <a:cubicBezTo>
                  <a:pt x="f580" y="f581"/>
                  <a:pt x="f582" y="f583"/>
                  <a:pt x="f584" y="f100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106"/>
                  <a:pt x="f600" y="f601"/>
                </a:cubicBezTo>
                <a:cubicBezTo>
                  <a:pt x="f602" y="f108"/>
                  <a:pt x="f603" y="f604"/>
                  <a:pt x="f605" y="f606"/>
                </a:cubicBezTo>
                <a:cubicBezTo>
                  <a:pt x="f607" y="f608"/>
                  <a:pt x="f423" y="f609"/>
                  <a:pt x="f610" y="f113"/>
                </a:cubicBezTo>
                <a:cubicBezTo>
                  <a:pt x="f611" y="f612"/>
                  <a:pt x="f613" y="f614"/>
                  <a:pt x="f615" y="f616"/>
                </a:cubicBezTo>
                <a:cubicBezTo>
                  <a:pt x="f617" y="f618"/>
                  <a:pt x="f593" y="f619"/>
                  <a:pt x="f589" y="f620"/>
                </a:cubicBezTo>
                <a:cubicBezTo>
                  <a:pt x="f621" y="f622"/>
                  <a:pt x="f623" y="f624"/>
                  <a:pt x="f582" y="f625"/>
                </a:cubicBezTo>
                <a:cubicBezTo>
                  <a:pt x="f626" y="f118"/>
                  <a:pt x="f627" y="f628"/>
                  <a:pt x="f629" y="f630"/>
                </a:cubicBezTo>
                <a:cubicBezTo>
                  <a:pt x="f631" y="f632"/>
                  <a:pt x="f633" y="f630"/>
                  <a:pt x="f634" y="f635"/>
                </a:cubicBezTo>
                <a:cubicBezTo>
                  <a:pt x="f636" y="f637"/>
                  <a:pt x="f638" y="f639"/>
                  <a:pt x="f640" y="f628"/>
                </a:cubicBezTo>
                <a:cubicBezTo>
                  <a:pt x="f641" y="f642"/>
                  <a:pt x="f643" y="f644"/>
                  <a:pt x="f645" y="f646"/>
                </a:cubicBezTo>
                <a:cubicBezTo>
                  <a:pt x="f647" y="f648"/>
                  <a:pt x="f647" y="f648"/>
                  <a:pt x="f649" y="f465"/>
                </a:cubicBezTo>
                <a:cubicBezTo>
                  <a:pt x="f650" y="f651"/>
                  <a:pt x="f652" y="f653"/>
                  <a:pt x="f654" y="f655"/>
                </a:cubicBezTo>
                <a:cubicBezTo>
                  <a:pt x="f656" y="f126"/>
                  <a:pt x="f657" y="f658"/>
                  <a:pt x="f659" y="f660"/>
                </a:cubicBezTo>
                <a:cubicBezTo>
                  <a:pt x="f661" y="f662"/>
                  <a:pt x="f663" y="f664"/>
                  <a:pt x="f665" y="f666"/>
                </a:cubicBezTo>
                <a:cubicBezTo>
                  <a:pt x="f667" y="f668"/>
                  <a:pt x="f669" y="f662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5" y="f677"/>
                  <a:pt x="f678" y="f673"/>
                  <a:pt x="f671" y="f679"/>
                </a:cubicBezTo>
                <a:cubicBezTo>
                  <a:pt x="f676" y="f680"/>
                  <a:pt x="f681" y="f682"/>
                  <a:pt x="f683" y="f451"/>
                </a:cubicBezTo>
                <a:cubicBezTo>
                  <a:pt x="f684" y="f449"/>
                  <a:pt x="f685" y="f686"/>
                  <a:pt x="f680" y="f687"/>
                </a:cubicBezTo>
                <a:cubicBezTo>
                  <a:pt x="f688" y="f689"/>
                  <a:pt x="f682" y="f135"/>
                  <a:pt x="f451" y="f690"/>
                </a:cubicBezTo>
                <a:cubicBezTo>
                  <a:pt x="f691" y="f692"/>
                  <a:pt x="f691" y="f693"/>
                  <a:pt x="f694" y="f695"/>
                </a:cubicBezTo>
                <a:cubicBezTo>
                  <a:pt x="f696" y="f697"/>
                  <a:pt x="f698" y="f629"/>
                  <a:pt x="f699" y="f700"/>
                </a:cubicBezTo>
                <a:cubicBezTo>
                  <a:pt x="f701" y="f702"/>
                  <a:pt x="f682" y="f703"/>
                  <a:pt x="f682" y="f626"/>
                </a:cubicBezTo>
                <a:cubicBezTo>
                  <a:pt x="f704" y="f591"/>
                  <a:pt x="f705" y="f706"/>
                  <a:pt x="f676" y="f605"/>
                </a:cubicBezTo>
                <a:cubicBezTo>
                  <a:pt x="f455" y="f602"/>
                  <a:pt x="f707" y="f708"/>
                  <a:pt x="f709" y="f421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536" y="f726"/>
                </a:cubicBezTo>
                <a:cubicBezTo>
                  <a:pt x="f498" y="f727"/>
                  <a:pt x="f728" y="f729"/>
                  <a:pt x="f500" y="f729"/>
                </a:cubicBezTo>
                <a:cubicBezTo>
                  <a:pt x="f730" y="f731"/>
                  <a:pt x="f732" y="f733"/>
                  <a:pt x="f8" y="f96"/>
                </a:cubicBezTo>
                <a:cubicBezTo>
                  <a:pt x="f734" y="f88"/>
                  <a:pt x="f735" y="f736"/>
                  <a:pt x="f737" y="f82"/>
                </a:cubicBezTo>
                <a:cubicBezTo>
                  <a:pt x="f6" y="f738"/>
                  <a:pt x="f735" y="f738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524;p51">
            <a:extLst>
              <a:ext uri="{FF2B5EF4-FFF2-40B4-BE49-F238E27FC236}">
                <a16:creationId xmlns:a16="http://schemas.microsoft.com/office/drawing/2014/main" id="{F54E40E5-4C87-4B1A-9835-AB8DD81802B5}"/>
              </a:ext>
            </a:extLst>
          </p:cNvPr>
          <p:cNvSpPr/>
          <p:nvPr/>
        </p:nvSpPr>
        <p:spPr>
          <a:xfrm>
            <a:off x="5742358" y="3070637"/>
            <a:ext cx="142801" cy="1428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9" name="Conector: angular 4">
            <a:extLst>
              <a:ext uri="{FF2B5EF4-FFF2-40B4-BE49-F238E27FC236}">
                <a16:creationId xmlns:a16="http://schemas.microsoft.com/office/drawing/2014/main" id="{FB2C8464-6710-4453-A9DA-3FC074B1433A}"/>
              </a:ext>
            </a:extLst>
          </p:cNvPr>
          <p:cNvCxnSpPr/>
          <p:nvPr/>
        </p:nvCxnSpPr>
        <p:spPr>
          <a:xfrm>
            <a:off x="2096426" y="1204328"/>
            <a:ext cx="3512640" cy="1937705"/>
          </a:xfrm>
          <a:prstGeom prst="bentConnector3">
            <a:avLst/>
          </a:prstGeom>
          <a:noFill/>
          <a:ln w="38103" cap="flat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14" name="Freeform 5">
            <a:extLst>
              <a:ext uri="{FF2B5EF4-FFF2-40B4-BE49-F238E27FC236}">
                <a16:creationId xmlns:a16="http://schemas.microsoft.com/office/drawing/2014/main" id="{CF5E7A6A-F1E3-44A2-A2A7-B02A15B627C6}"/>
              </a:ext>
            </a:extLst>
          </p:cNvPr>
          <p:cNvSpPr>
            <a:spLocks/>
          </p:cNvSpPr>
          <p:nvPr/>
        </p:nvSpPr>
        <p:spPr bwMode="auto">
          <a:xfrm>
            <a:off x="432345" y="1651967"/>
            <a:ext cx="749300" cy="1401763"/>
          </a:xfrm>
          <a:custGeom>
            <a:avLst/>
            <a:gdLst>
              <a:gd name="T0" fmla="*/ 0 w 439"/>
              <a:gd name="T1" fmla="*/ 456 h 821"/>
              <a:gd name="T2" fmla="*/ 0 w 439"/>
              <a:gd name="T3" fmla="*/ 259 h 821"/>
              <a:gd name="T4" fmla="*/ 0 w 439"/>
              <a:gd name="T5" fmla="*/ 60 h 821"/>
              <a:gd name="T6" fmla="*/ 1 w 439"/>
              <a:gd name="T7" fmla="*/ 10 h 821"/>
              <a:gd name="T8" fmla="*/ 9 w 439"/>
              <a:gd name="T9" fmla="*/ 1 h 821"/>
              <a:gd name="T10" fmla="*/ 61 w 439"/>
              <a:gd name="T11" fmla="*/ 1 h 821"/>
              <a:gd name="T12" fmla="*/ 116 w 439"/>
              <a:gd name="T13" fmla="*/ 1 h 821"/>
              <a:gd name="T14" fmla="*/ 258 w 439"/>
              <a:gd name="T15" fmla="*/ 1 h 821"/>
              <a:gd name="T16" fmla="*/ 424 w 439"/>
              <a:gd name="T17" fmla="*/ 2 h 821"/>
              <a:gd name="T18" fmla="*/ 438 w 439"/>
              <a:gd name="T19" fmla="*/ 15 h 821"/>
              <a:gd name="T20" fmla="*/ 438 w 439"/>
              <a:gd name="T21" fmla="*/ 803 h 821"/>
              <a:gd name="T22" fmla="*/ 423 w 439"/>
              <a:gd name="T23" fmla="*/ 817 h 821"/>
              <a:gd name="T24" fmla="*/ 258 w 439"/>
              <a:gd name="T25" fmla="*/ 818 h 821"/>
              <a:gd name="T26" fmla="*/ 245 w 439"/>
              <a:gd name="T27" fmla="*/ 821 h 821"/>
              <a:gd name="T28" fmla="*/ 73 w 439"/>
              <a:gd name="T29" fmla="*/ 821 h 821"/>
              <a:gd name="T30" fmla="*/ 60 w 439"/>
              <a:gd name="T31" fmla="*/ 818 h 821"/>
              <a:gd name="T32" fmla="*/ 12 w 439"/>
              <a:gd name="T33" fmla="*/ 818 h 821"/>
              <a:gd name="T34" fmla="*/ 0 w 439"/>
              <a:gd name="T35" fmla="*/ 806 h 821"/>
              <a:gd name="T36" fmla="*/ 1 w 439"/>
              <a:gd name="T37" fmla="*/ 666 h 821"/>
              <a:gd name="T38" fmla="*/ 0 w 439"/>
              <a:gd name="T39" fmla="*/ 655 h 821"/>
              <a:gd name="T40" fmla="*/ 0 w 439"/>
              <a:gd name="T41" fmla="*/ 456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9" h="821">
                <a:moveTo>
                  <a:pt x="0" y="456"/>
                </a:moveTo>
                <a:cubicBezTo>
                  <a:pt x="0" y="390"/>
                  <a:pt x="0" y="324"/>
                  <a:pt x="0" y="259"/>
                </a:cubicBezTo>
                <a:cubicBezTo>
                  <a:pt x="0" y="192"/>
                  <a:pt x="0" y="126"/>
                  <a:pt x="0" y="60"/>
                </a:cubicBezTo>
                <a:cubicBezTo>
                  <a:pt x="0" y="43"/>
                  <a:pt x="1" y="26"/>
                  <a:pt x="1" y="10"/>
                </a:cubicBezTo>
                <a:cubicBezTo>
                  <a:pt x="0" y="3"/>
                  <a:pt x="2" y="1"/>
                  <a:pt x="9" y="1"/>
                </a:cubicBezTo>
                <a:cubicBezTo>
                  <a:pt x="26" y="2"/>
                  <a:pt x="43" y="1"/>
                  <a:pt x="61" y="1"/>
                </a:cubicBezTo>
                <a:cubicBezTo>
                  <a:pt x="79" y="1"/>
                  <a:pt x="98" y="1"/>
                  <a:pt x="116" y="1"/>
                </a:cubicBezTo>
                <a:cubicBezTo>
                  <a:pt x="164" y="1"/>
                  <a:pt x="211" y="1"/>
                  <a:pt x="258" y="1"/>
                </a:cubicBezTo>
                <a:cubicBezTo>
                  <a:pt x="313" y="1"/>
                  <a:pt x="369" y="1"/>
                  <a:pt x="424" y="2"/>
                </a:cubicBezTo>
                <a:cubicBezTo>
                  <a:pt x="439" y="2"/>
                  <a:pt x="438" y="0"/>
                  <a:pt x="438" y="15"/>
                </a:cubicBezTo>
                <a:cubicBezTo>
                  <a:pt x="438" y="278"/>
                  <a:pt x="438" y="540"/>
                  <a:pt x="438" y="803"/>
                </a:cubicBezTo>
                <a:cubicBezTo>
                  <a:pt x="438" y="820"/>
                  <a:pt x="439" y="817"/>
                  <a:pt x="423" y="817"/>
                </a:cubicBezTo>
                <a:cubicBezTo>
                  <a:pt x="368" y="818"/>
                  <a:pt x="313" y="818"/>
                  <a:pt x="258" y="818"/>
                </a:cubicBezTo>
                <a:cubicBezTo>
                  <a:pt x="254" y="821"/>
                  <a:pt x="249" y="821"/>
                  <a:pt x="245" y="821"/>
                </a:cubicBezTo>
                <a:cubicBezTo>
                  <a:pt x="188" y="821"/>
                  <a:pt x="131" y="821"/>
                  <a:pt x="73" y="821"/>
                </a:cubicBezTo>
                <a:cubicBezTo>
                  <a:pt x="69" y="821"/>
                  <a:pt x="64" y="821"/>
                  <a:pt x="60" y="818"/>
                </a:cubicBezTo>
                <a:cubicBezTo>
                  <a:pt x="44" y="818"/>
                  <a:pt x="28" y="817"/>
                  <a:pt x="12" y="818"/>
                </a:cubicBezTo>
                <a:cubicBezTo>
                  <a:pt x="3" y="818"/>
                  <a:pt x="0" y="816"/>
                  <a:pt x="0" y="806"/>
                </a:cubicBezTo>
                <a:cubicBezTo>
                  <a:pt x="1" y="759"/>
                  <a:pt x="1" y="712"/>
                  <a:pt x="1" y="666"/>
                </a:cubicBezTo>
                <a:cubicBezTo>
                  <a:pt x="1" y="662"/>
                  <a:pt x="0" y="659"/>
                  <a:pt x="0" y="655"/>
                </a:cubicBezTo>
                <a:cubicBezTo>
                  <a:pt x="0" y="589"/>
                  <a:pt x="0" y="522"/>
                  <a:pt x="0" y="456"/>
                </a:cubicBezTo>
                <a:close/>
              </a:path>
            </a:pathLst>
          </a:custGeom>
          <a:solidFill>
            <a:srgbClr val="18A0D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E7439E93-0CAB-454F-9A3E-F47F3B15F235}"/>
              </a:ext>
            </a:extLst>
          </p:cNvPr>
          <p:cNvSpPr>
            <a:spLocks/>
          </p:cNvSpPr>
          <p:nvPr/>
        </p:nvSpPr>
        <p:spPr bwMode="auto">
          <a:xfrm>
            <a:off x="1915070" y="1650379"/>
            <a:ext cx="749300" cy="1401763"/>
          </a:xfrm>
          <a:custGeom>
            <a:avLst/>
            <a:gdLst>
              <a:gd name="T0" fmla="*/ 180 w 439"/>
              <a:gd name="T1" fmla="*/ 819 h 821"/>
              <a:gd name="T2" fmla="*/ 168 w 439"/>
              <a:gd name="T3" fmla="*/ 819 h 821"/>
              <a:gd name="T4" fmla="*/ 15 w 439"/>
              <a:gd name="T5" fmla="*/ 819 h 821"/>
              <a:gd name="T6" fmla="*/ 2 w 439"/>
              <a:gd name="T7" fmla="*/ 805 h 821"/>
              <a:gd name="T8" fmla="*/ 2 w 439"/>
              <a:gd name="T9" fmla="*/ 438 h 821"/>
              <a:gd name="T10" fmla="*/ 2 w 439"/>
              <a:gd name="T11" fmla="*/ 18 h 821"/>
              <a:gd name="T12" fmla="*/ 17 w 439"/>
              <a:gd name="T13" fmla="*/ 2 h 821"/>
              <a:gd name="T14" fmla="*/ 168 w 439"/>
              <a:gd name="T15" fmla="*/ 2 h 821"/>
              <a:gd name="T16" fmla="*/ 180 w 439"/>
              <a:gd name="T17" fmla="*/ 2 h 821"/>
              <a:gd name="T18" fmla="*/ 244 w 439"/>
              <a:gd name="T19" fmla="*/ 2 h 821"/>
              <a:gd name="T20" fmla="*/ 379 w 439"/>
              <a:gd name="T21" fmla="*/ 2 h 821"/>
              <a:gd name="T22" fmla="*/ 429 w 439"/>
              <a:gd name="T23" fmla="*/ 2 h 821"/>
              <a:gd name="T24" fmla="*/ 437 w 439"/>
              <a:gd name="T25" fmla="*/ 11 h 821"/>
              <a:gd name="T26" fmla="*/ 437 w 439"/>
              <a:gd name="T27" fmla="*/ 61 h 821"/>
              <a:gd name="T28" fmla="*/ 437 w 439"/>
              <a:gd name="T29" fmla="*/ 116 h 821"/>
              <a:gd name="T30" fmla="*/ 437 w 439"/>
              <a:gd name="T31" fmla="*/ 260 h 821"/>
              <a:gd name="T32" fmla="*/ 437 w 439"/>
              <a:gd name="T33" fmla="*/ 385 h 821"/>
              <a:gd name="T34" fmla="*/ 437 w 439"/>
              <a:gd name="T35" fmla="*/ 457 h 821"/>
              <a:gd name="T36" fmla="*/ 437 w 439"/>
              <a:gd name="T37" fmla="*/ 568 h 821"/>
              <a:gd name="T38" fmla="*/ 437 w 439"/>
              <a:gd name="T39" fmla="*/ 656 h 821"/>
              <a:gd name="T40" fmla="*/ 437 w 439"/>
              <a:gd name="T41" fmla="*/ 802 h 821"/>
              <a:gd name="T42" fmla="*/ 421 w 439"/>
              <a:gd name="T43" fmla="*/ 819 h 821"/>
              <a:gd name="T44" fmla="*/ 379 w 439"/>
              <a:gd name="T45" fmla="*/ 819 h 821"/>
              <a:gd name="T46" fmla="*/ 180 w 439"/>
              <a:gd name="T47" fmla="*/ 819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9" h="821">
                <a:moveTo>
                  <a:pt x="180" y="819"/>
                </a:moveTo>
                <a:cubicBezTo>
                  <a:pt x="176" y="819"/>
                  <a:pt x="172" y="819"/>
                  <a:pt x="168" y="819"/>
                </a:cubicBezTo>
                <a:cubicBezTo>
                  <a:pt x="117" y="818"/>
                  <a:pt x="66" y="819"/>
                  <a:pt x="15" y="819"/>
                </a:cubicBezTo>
                <a:cubicBezTo>
                  <a:pt x="2" y="818"/>
                  <a:pt x="2" y="818"/>
                  <a:pt x="2" y="805"/>
                </a:cubicBezTo>
                <a:cubicBezTo>
                  <a:pt x="2" y="683"/>
                  <a:pt x="2" y="560"/>
                  <a:pt x="2" y="438"/>
                </a:cubicBezTo>
                <a:cubicBezTo>
                  <a:pt x="2" y="298"/>
                  <a:pt x="2" y="158"/>
                  <a:pt x="2" y="18"/>
                </a:cubicBezTo>
                <a:cubicBezTo>
                  <a:pt x="2" y="0"/>
                  <a:pt x="0" y="3"/>
                  <a:pt x="17" y="2"/>
                </a:cubicBezTo>
                <a:cubicBezTo>
                  <a:pt x="68" y="2"/>
                  <a:pt x="118" y="2"/>
                  <a:pt x="168" y="2"/>
                </a:cubicBezTo>
                <a:cubicBezTo>
                  <a:pt x="172" y="2"/>
                  <a:pt x="176" y="2"/>
                  <a:pt x="180" y="2"/>
                </a:cubicBezTo>
                <a:cubicBezTo>
                  <a:pt x="201" y="2"/>
                  <a:pt x="223" y="2"/>
                  <a:pt x="244" y="2"/>
                </a:cubicBezTo>
                <a:cubicBezTo>
                  <a:pt x="289" y="2"/>
                  <a:pt x="334" y="2"/>
                  <a:pt x="379" y="2"/>
                </a:cubicBezTo>
                <a:cubicBezTo>
                  <a:pt x="395" y="2"/>
                  <a:pt x="412" y="3"/>
                  <a:pt x="429" y="2"/>
                </a:cubicBezTo>
                <a:cubicBezTo>
                  <a:pt x="435" y="2"/>
                  <a:pt x="437" y="5"/>
                  <a:pt x="437" y="11"/>
                </a:cubicBezTo>
                <a:cubicBezTo>
                  <a:pt x="437" y="27"/>
                  <a:pt x="437" y="44"/>
                  <a:pt x="437" y="61"/>
                </a:cubicBezTo>
                <a:cubicBezTo>
                  <a:pt x="437" y="79"/>
                  <a:pt x="437" y="97"/>
                  <a:pt x="437" y="116"/>
                </a:cubicBezTo>
                <a:cubicBezTo>
                  <a:pt x="437" y="164"/>
                  <a:pt x="437" y="212"/>
                  <a:pt x="437" y="260"/>
                </a:cubicBezTo>
                <a:cubicBezTo>
                  <a:pt x="437" y="301"/>
                  <a:pt x="437" y="343"/>
                  <a:pt x="437" y="385"/>
                </a:cubicBezTo>
                <a:cubicBezTo>
                  <a:pt x="437" y="409"/>
                  <a:pt x="437" y="433"/>
                  <a:pt x="437" y="457"/>
                </a:cubicBezTo>
                <a:cubicBezTo>
                  <a:pt x="437" y="494"/>
                  <a:pt x="437" y="531"/>
                  <a:pt x="437" y="568"/>
                </a:cubicBezTo>
                <a:cubicBezTo>
                  <a:pt x="437" y="597"/>
                  <a:pt x="437" y="627"/>
                  <a:pt x="437" y="656"/>
                </a:cubicBezTo>
                <a:cubicBezTo>
                  <a:pt x="437" y="705"/>
                  <a:pt x="437" y="754"/>
                  <a:pt x="437" y="802"/>
                </a:cubicBezTo>
                <a:cubicBezTo>
                  <a:pt x="437" y="821"/>
                  <a:pt x="439" y="818"/>
                  <a:pt x="421" y="819"/>
                </a:cubicBezTo>
                <a:cubicBezTo>
                  <a:pt x="407" y="819"/>
                  <a:pt x="393" y="819"/>
                  <a:pt x="379" y="819"/>
                </a:cubicBezTo>
                <a:cubicBezTo>
                  <a:pt x="312" y="818"/>
                  <a:pt x="246" y="818"/>
                  <a:pt x="180" y="819"/>
                </a:cubicBezTo>
                <a:close/>
              </a:path>
            </a:pathLst>
          </a:custGeom>
          <a:solidFill>
            <a:srgbClr val="18A0D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62DF866-C06C-43D2-8072-FBA832663A5E}"/>
              </a:ext>
            </a:extLst>
          </p:cNvPr>
          <p:cNvSpPr>
            <a:spLocks/>
          </p:cNvSpPr>
          <p:nvPr/>
        </p:nvSpPr>
        <p:spPr bwMode="auto">
          <a:xfrm>
            <a:off x="1181645" y="1650378"/>
            <a:ext cx="749300" cy="1401763"/>
          </a:xfrm>
          <a:custGeom>
            <a:avLst/>
            <a:gdLst>
              <a:gd name="T0" fmla="*/ 0 w 439"/>
              <a:gd name="T1" fmla="*/ 456 h 821"/>
              <a:gd name="T2" fmla="*/ 0 w 439"/>
              <a:gd name="T3" fmla="*/ 259 h 821"/>
              <a:gd name="T4" fmla="*/ 0 w 439"/>
              <a:gd name="T5" fmla="*/ 60 h 821"/>
              <a:gd name="T6" fmla="*/ 1 w 439"/>
              <a:gd name="T7" fmla="*/ 10 h 821"/>
              <a:gd name="T8" fmla="*/ 9 w 439"/>
              <a:gd name="T9" fmla="*/ 1 h 821"/>
              <a:gd name="T10" fmla="*/ 61 w 439"/>
              <a:gd name="T11" fmla="*/ 1 h 821"/>
              <a:gd name="T12" fmla="*/ 116 w 439"/>
              <a:gd name="T13" fmla="*/ 1 h 821"/>
              <a:gd name="T14" fmla="*/ 258 w 439"/>
              <a:gd name="T15" fmla="*/ 1 h 821"/>
              <a:gd name="T16" fmla="*/ 424 w 439"/>
              <a:gd name="T17" fmla="*/ 2 h 821"/>
              <a:gd name="T18" fmla="*/ 438 w 439"/>
              <a:gd name="T19" fmla="*/ 15 h 821"/>
              <a:gd name="T20" fmla="*/ 438 w 439"/>
              <a:gd name="T21" fmla="*/ 803 h 821"/>
              <a:gd name="T22" fmla="*/ 423 w 439"/>
              <a:gd name="T23" fmla="*/ 817 h 821"/>
              <a:gd name="T24" fmla="*/ 258 w 439"/>
              <a:gd name="T25" fmla="*/ 818 h 821"/>
              <a:gd name="T26" fmla="*/ 245 w 439"/>
              <a:gd name="T27" fmla="*/ 821 h 821"/>
              <a:gd name="T28" fmla="*/ 73 w 439"/>
              <a:gd name="T29" fmla="*/ 821 h 821"/>
              <a:gd name="T30" fmla="*/ 60 w 439"/>
              <a:gd name="T31" fmla="*/ 818 h 821"/>
              <a:gd name="T32" fmla="*/ 12 w 439"/>
              <a:gd name="T33" fmla="*/ 818 h 821"/>
              <a:gd name="T34" fmla="*/ 0 w 439"/>
              <a:gd name="T35" fmla="*/ 806 h 821"/>
              <a:gd name="T36" fmla="*/ 1 w 439"/>
              <a:gd name="T37" fmla="*/ 666 h 821"/>
              <a:gd name="T38" fmla="*/ 0 w 439"/>
              <a:gd name="T39" fmla="*/ 655 h 821"/>
              <a:gd name="T40" fmla="*/ 0 w 439"/>
              <a:gd name="T41" fmla="*/ 456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9" h="821">
                <a:moveTo>
                  <a:pt x="0" y="456"/>
                </a:moveTo>
                <a:cubicBezTo>
                  <a:pt x="0" y="390"/>
                  <a:pt x="0" y="324"/>
                  <a:pt x="0" y="259"/>
                </a:cubicBezTo>
                <a:cubicBezTo>
                  <a:pt x="0" y="192"/>
                  <a:pt x="0" y="126"/>
                  <a:pt x="0" y="60"/>
                </a:cubicBezTo>
                <a:cubicBezTo>
                  <a:pt x="0" y="43"/>
                  <a:pt x="1" y="26"/>
                  <a:pt x="1" y="10"/>
                </a:cubicBezTo>
                <a:cubicBezTo>
                  <a:pt x="0" y="3"/>
                  <a:pt x="2" y="1"/>
                  <a:pt x="9" y="1"/>
                </a:cubicBezTo>
                <a:cubicBezTo>
                  <a:pt x="26" y="2"/>
                  <a:pt x="43" y="1"/>
                  <a:pt x="61" y="1"/>
                </a:cubicBezTo>
                <a:cubicBezTo>
                  <a:pt x="79" y="1"/>
                  <a:pt x="98" y="1"/>
                  <a:pt x="116" y="1"/>
                </a:cubicBezTo>
                <a:cubicBezTo>
                  <a:pt x="164" y="1"/>
                  <a:pt x="211" y="1"/>
                  <a:pt x="258" y="1"/>
                </a:cubicBezTo>
                <a:cubicBezTo>
                  <a:pt x="313" y="1"/>
                  <a:pt x="369" y="1"/>
                  <a:pt x="424" y="2"/>
                </a:cubicBezTo>
                <a:cubicBezTo>
                  <a:pt x="439" y="2"/>
                  <a:pt x="438" y="0"/>
                  <a:pt x="438" y="15"/>
                </a:cubicBezTo>
                <a:cubicBezTo>
                  <a:pt x="438" y="278"/>
                  <a:pt x="438" y="540"/>
                  <a:pt x="438" y="803"/>
                </a:cubicBezTo>
                <a:cubicBezTo>
                  <a:pt x="438" y="820"/>
                  <a:pt x="439" y="817"/>
                  <a:pt x="423" y="817"/>
                </a:cubicBezTo>
                <a:cubicBezTo>
                  <a:pt x="368" y="818"/>
                  <a:pt x="313" y="818"/>
                  <a:pt x="258" y="818"/>
                </a:cubicBezTo>
                <a:cubicBezTo>
                  <a:pt x="254" y="821"/>
                  <a:pt x="249" y="821"/>
                  <a:pt x="245" y="821"/>
                </a:cubicBezTo>
                <a:cubicBezTo>
                  <a:pt x="188" y="821"/>
                  <a:pt x="131" y="821"/>
                  <a:pt x="73" y="821"/>
                </a:cubicBezTo>
                <a:cubicBezTo>
                  <a:pt x="69" y="821"/>
                  <a:pt x="64" y="821"/>
                  <a:pt x="60" y="818"/>
                </a:cubicBezTo>
                <a:cubicBezTo>
                  <a:pt x="44" y="818"/>
                  <a:pt x="28" y="817"/>
                  <a:pt x="12" y="818"/>
                </a:cubicBezTo>
                <a:cubicBezTo>
                  <a:pt x="3" y="818"/>
                  <a:pt x="0" y="816"/>
                  <a:pt x="0" y="806"/>
                </a:cubicBezTo>
                <a:cubicBezTo>
                  <a:pt x="1" y="759"/>
                  <a:pt x="1" y="712"/>
                  <a:pt x="1" y="666"/>
                </a:cubicBezTo>
                <a:cubicBezTo>
                  <a:pt x="1" y="662"/>
                  <a:pt x="0" y="659"/>
                  <a:pt x="0" y="655"/>
                </a:cubicBezTo>
                <a:cubicBezTo>
                  <a:pt x="0" y="589"/>
                  <a:pt x="0" y="522"/>
                  <a:pt x="0" y="4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6;p52">
            <a:extLst>
              <a:ext uri="{FF2B5EF4-FFF2-40B4-BE49-F238E27FC236}">
                <a16:creationId xmlns:a16="http://schemas.microsoft.com/office/drawing/2014/main" id="{F648587A-26B8-4BD7-BC64-6379C42C4C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357" y="3190085"/>
            <a:ext cx="2578498" cy="1261798"/>
          </a:xfrm>
        </p:spPr>
        <p:txBody>
          <a:bodyPr/>
          <a:lstStyle/>
          <a:p>
            <a:pPr lvl="0"/>
            <a:r>
              <a:rPr lang="en-US" b="1">
                <a:solidFill>
                  <a:srgbClr val="00B0F0"/>
                </a:solidFill>
              </a:rPr>
              <a:t>THE</a:t>
            </a:r>
          </a:p>
          <a:p>
            <a:pPr lvl="0"/>
            <a:r>
              <a:rPr lang="en-US" b="1">
                <a:solidFill>
                  <a:srgbClr val="00B0F0"/>
                </a:solidFill>
              </a:rPr>
              <a:t>ADVENTURE PARTNER</a:t>
            </a:r>
          </a:p>
        </p:txBody>
      </p:sp>
      <p:sp>
        <p:nvSpPr>
          <p:cNvPr id="3" name="Google Shape;537;p52">
            <a:extLst>
              <a:ext uri="{FF2B5EF4-FFF2-40B4-BE49-F238E27FC236}">
                <a16:creationId xmlns:a16="http://schemas.microsoft.com/office/drawing/2014/main" id="{93CFE15C-5745-4876-B2D6-6B45EF6E45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01073" y="3005678"/>
            <a:ext cx="1901997" cy="6947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sz="1700" b="1">
                <a:solidFill>
                  <a:srgbClr val="FFFFFF"/>
                </a:solidFill>
                <a:latin typeface="Josefin Sans"/>
              </a:rPr>
              <a:t>ADVENTUROUS ANNIE</a:t>
            </a:r>
          </a:p>
        </p:txBody>
      </p:sp>
      <p:sp>
        <p:nvSpPr>
          <p:cNvPr id="4" name="Google Shape;538;p52">
            <a:extLst>
              <a:ext uri="{FF2B5EF4-FFF2-40B4-BE49-F238E27FC236}">
                <a16:creationId xmlns:a16="http://schemas.microsoft.com/office/drawing/2014/main" id="{C0E6EE74-0B7B-4047-A4C5-3B1D7ABDB4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01073" y="3634804"/>
            <a:ext cx="1901997" cy="9693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FFFFFF"/>
                </a:solidFill>
              </a:rPr>
              <a:t>You could talk a bit about this person here</a:t>
            </a:r>
          </a:p>
        </p:txBody>
      </p:sp>
      <p:sp>
        <p:nvSpPr>
          <p:cNvPr id="5" name="Google Shape;539;p52">
            <a:extLst>
              <a:ext uri="{FF2B5EF4-FFF2-40B4-BE49-F238E27FC236}">
                <a16:creationId xmlns:a16="http://schemas.microsoft.com/office/drawing/2014/main" id="{81A9F699-5F71-4720-8E64-CB516599FD2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28944" y="3005678"/>
            <a:ext cx="1901997" cy="694797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sz="1700" b="1">
                <a:solidFill>
                  <a:srgbClr val="FFFFFF"/>
                </a:solidFill>
                <a:latin typeface="Josefin Sans"/>
              </a:rPr>
              <a:t>BRILLIANT BARNEY</a:t>
            </a:r>
          </a:p>
        </p:txBody>
      </p:sp>
      <p:sp>
        <p:nvSpPr>
          <p:cNvPr id="6" name="Google Shape;540;p52">
            <a:extLst>
              <a:ext uri="{FF2B5EF4-FFF2-40B4-BE49-F238E27FC236}">
                <a16:creationId xmlns:a16="http://schemas.microsoft.com/office/drawing/2014/main" id="{04687C01-1E05-4518-B6CE-1CAB3F7104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28944" y="3634804"/>
            <a:ext cx="1901997" cy="96930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FFFFFF"/>
                </a:solidFill>
              </a:rPr>
              <a:t>You could talk a bit about this person here</a:t>
            </a:r>
          </a:p>
        </p:txBody>
      </p:sp>
      <p:grpSp>
        <p:nvGrpSpPr>
          <p:cNvPr id="7" name="Google Shape;543;p52">
            <a:extLst>
              <a:ext uri="{FF2B5EF4-FFF2-40B4-BE49-F238E27FC236}">
                <a16:creationId xmlns:a16="http://schemas.microsoft.com/office/drawing/2014/main" id="{BE6B4015-1606-4E3C-9DCB-F3F75EE094DE}"/>
              </a:ext>
            </a:extLst>
          </p:cNvPr>
          <p:cNvGrpSpPr/>
          <p:nvPr/>
        </p:nvGrpSpPr>
        <p:grpSpPr>
          <a:xfrm>
            <a:off x="815077" y="223022"/>
            <a:ext cx="1890640" cy="4583155"/>
            <a:chOff x="815077" y="223022"/>
            <a:chExt cx="1890640" cy="4583155"/>
          </a:xfrm>
        </p:grpSpPr>
        <p:sp>
          <p:nvSpPr>
            <p:cNvPr id="8" name="Google Shape;544;p52">
              <a:extLst>
                <a:ext uri="{FF2B5EF4-FFF2-40B4-BE49-F238E27FC236}">
                  <a16:creationId xmlns:a16="http://schemas.microsoft.com/office/drawing/2014/main" id="{68F59360-4980-4A85-B1F9-46B243D42841}"/>
                </a:ext>
              </a:extLst>
            </p:cNvPr>
            <p:cNvSpPr/>
            <p:nvPr/>
          </p:nvSpPr>
          <p:spPr>
            <a:xfrm>
              <a:off x="815077" y="223022"/>
              <a:ext cx="1890640" cy="188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87"/>
                <a:gd name="f4" fmla="val 2227"/>
                <a:gd name="f5" fmla="val 739"/>
                <a:gd name="f6" fmla="val 1107"/>
                <a:gd name="f7" fmla="val 1655"/>
                <a:gd name="f8" fmla="val 1072"/>
                <a:gd name="f9" fmla="val 1429"/>
                <a:gd name="f10" fmla="val 2834"/>
                <a:gd name="f11" fmla="val 1798"/>
                <a:gd name="f12" fmla="val 3513"/>
                <a:gd name="f13" fmla="val 4822"/>
                <a:gd name="f14" fmla="val 6132"/>
                <a:gd name="f15" fmla="val 6822"/>
                <a:gd name="f16" fmla="val 7430"/>
                <a:gd name="f17" fmla="val 8013"/>
                <a:gd name="f18" fmla="val 8549"/>
                <a:gd name="f19" fmla="val 9644"/>
                <a:gd name="f20" fmla="val 10752"/>
                <a:gd name="f21" fmla="val 11299"/>
                <a:gd name="f22" fmla="val 11871"/>
                <a:gd name="f23" fmla="val 12478"/>
                <a:gd name="f24" fmla="val 13157"/>
                <a:gd name="f25" fmla="val 14466"/>
                <a:gd name="f26" fmla="val 15776"/>
                <a:gd name="f27" fmla="val 16467"/>
                <a:gd name="f28" fmla="val 17074"/>
                <a:gd name="f29" fmla="val 17657"/>
                <a:gd name="f30" fmla="val 18193"/>
                <a:gd name="f31" fmla="val 19288"/>
                <a:gd name="f32" fmla="val 20396"/>
                <a:gd name="f33" fmla="val 20943"/>
                <a:gd name="f34" fmla="val 21515"/>
                <a:gd name="f35" fmla="val 22122"/>
                <a:gd name="f36" fmla="val 22801"/>
                <a:gd name="f37" fmla="val 24110"/>
                <a:gd name="f38" fmla="val 25420"/>
                <a:gd name="f39" fmla="val 26111"/>
                <a:gd name="f40" fmla="val 26718"/>
                <a:gd name="f41" fmla="val 27301"/>
                <a:gd name="f42" fmla="val 27837"/>
                <a:gd name="f43" fmla="val 28932"/>
                <a:gd name="f44" fmla="val 30040"/>
                <a:gd name="f45" fmla="val 30587"/>
                <a:gd name="f46" fmla="val 31159"/>
                <a:gd name="f47" fmla="val 31766"/>
                <a:gd name="f48" fmla="val 32445"/>
                <a:gd name="f49" fmla="val 33754"/>
                <a:gd name="f50" fmla="val 35064"/>
                <a:gd name="f51" fmla="val 35755"/>
                <a:gd name="f52" fmla="val 36362"/>
                <a:gd name="f53" fmla="val 36945"/>
                <a:gd name="f54" fmla="val 37481"/>
                <a:gd name="f55" fmla="val 38576"/>
                <a:gd name="f56" fmla="val 39684"/>
                <a:gd name="f57" fmla="val 40231"/>
                <a:gd name="f58" fmla="val 40803"/>
                <a:gd name="f59" fmla="val 41410"/>
                <a:gd name="f60" fmla="val 42089"/>
                <a:gd name="f61" fmla="val 43398"/>
                <a:gd name="f62" fmla="val 44708"/>
                <a:gd name="f63" fmla="val 45399"/>
                <a:gd name="f64" fmla="val 46006"/>
                <a:gd name="f65" fmla="val 46589"/>
                <a:gd name="f66" fmla="val 47125"/>
                <a:gd name="f67" fmla="val 48220"/>
                <a:gd name="f68" fmla="val 49328"/>
                <a:gd name="f69" fmla="val 49875"/>
                <a:gd name="f70" fmla="val 50447"/>
                <a:gd name="f71" fmla="val 51054"/>
                <a:gd name="f72" fmla="val 51733"/>
                <a:gd name="f73" fmla="val 53043"/>
                <a:gd name="f74" fmla="val 54352"/>
                <a:gd name="f75" fmla="val 55043"/>
                <a:gd name="f76" fmla="val 55650"/>
                <a:gd name="f77" fmla="val 56233"/>
                <a:gd name="f78" fmla="val 56769"/>
                <a:gd name="f79" fmla="val 57865"/>
                <a:gd name="f80" fmla="val 58972"/>
                <a:gd name="f81" fmla="val 59520"/>
                <a:gd name="f82" fmla="val 60091"/>
                <a:gd name="f83" fmla="val 60698"/>
                <a:gd name="f84" fmla="val 61377"/>
                <a:gd name="f85" fmla="val 1489"/>
                <a:gd name="f86" fmla="val 61591"/>
                <a:gd name="f87" fmla="val 61044"/>
                <a:gd name="f88" fmla="val 1155"/>
                <a:gd name="f89" fmla="val 60472"/>
                <a:gd name="f90" fmla="val 798"/>
                <a:gd name="f91" fmla="val 59865"/>
                <a:gd name="f92" fmla="val 429"/>
                <a:gd name="f93" fmla="val 59174"/>
                <a:gd name="f94" fmla="val 56555"/>
                <a:gd name="f95" fmla="val 55876"/>
                <a:gd name="f96" fmla="val 55269"/>
                <a:gd name="f97" fmla="val 54686"/>
                <a:gd name="f98" fmla="val 54150"/>
                <a:gd name="f99" fmla="val 51947"/>
                <a:gd name="f100" fmla="val 51399"/>
                <a:gd name="f101" fmla="val 50828"/>
                <a:gd name="f102" fmla="val 50221"/>
                <a:gd name="f103" fmla="val 49530"/>
                <a:gd name="f104" fmla="val 46911"/>
                <a:gd name="f105" fmla="val 46232"/>
                <a:gd name="f106" fmla="val 45625"/>
                <a:gd name="f107" fmla="val 45042"/>
                <a:gd name="f108" fmla="val 44506"/>
                <a:gd name="f109" fmla="val 42303"/>
                <a:gd name="f110" fmla="val 41755"/>
                <a:gd name="f111" fmla="val 41184"/>
                <a:gd name="f112" fmla="val 40577"/>
                <a:gd name="f113" fmla="val 39886"/>
                <a:gd name="f114" fmla="val 37267"/>
                <a:gd name="f115" fmla="val 36588"/>
                <a:gd name="f116" fmla="val 35981"/>
                <a:gd name="f117" fmla="val 35397"/>
                <a:gd name="f118" fmla="val 34862"/>
                <a:gd name="f119" fmla="val 32659"/>
                <a:gd name="f120" fmla="val 32111"/>
                <a:gd name="f121" fmla="val 31540"/>
                <a:gd name="f122" fmla="val 30933"/>
                <a:gd name="f123" fmla="val 30242"/>
                <a:gd name="f124" fmla="val 27623"/>
                <a:gd name="f125" fmla="val 26944"/>
                <a:gd name="f126" fmla="val 26337"/>
                <a:gd name="f127" fmla="val 25753"/>
                <a:gd name="f128" fmla="val 25218"/>
                <a:gd name="f129" fmla="val 23015"/>
                <a:gd name="f130" fmla="val 22467"/>
                <a:gd name="f131" fmla="val 21896"/>
                <a:gd name="f132" fmla="val 21289"/>
                <a:gd name="f133" fmla="val 20598"/>
                <a:gd name="f134" fmla="val 17979"/>
                <a:gd name="f135" fmla="val 17300"/>
                <a:gd name="f136" fmla="val 16693"/>
                <a:gd name="f137" fmla="val 16109"/>
                <a:gd name="f138" fmla="val 15574"/>
                <a:gd name="f139" fmla="val 13371"/>
                <a:gd name="f140" fmla="val 12823"/>
                <a:gd name="f141" fmla="val 12252"/>
                <a:gd name="f142" fmla="val 11644"/>
                <a:gd name="f143" fmla="val 10954"/>
                <a:gd name="f144" fmla="val 8335"/>
                <a:gd name="f145" fmla="val 7656"/>
                <a:gd name="f146" fmla="val 7049"/>
                <a:gd name="f147" fmla="val 6465"/>
                <a:gd name="f148" fmla="val 5929"/>
                <a:gd name="f149" fmla="val 3727"/>
                <a:gd name="f150" fmla="val 3179"/>
                <a:gd name="f151" fmla="val 2608"/>
                <a:gd name="f152" fmla="val 2000"/>
                <a:gd name="f153" fmla="val 1310"/>
                <a:gd name="f154" fmla="*/ f0 1 62687"/>
                <a:gd name="f155" fmla="*/ f1 1 2227"/>
                <a:gd name="f156" fmla="val f2"/>
                <a:gd name="f157" fmla="val f3"/>
                <a:gd name="f158" fmla="val f4"/>
                <a:gd name="f159" fmla="+- f158 0 f156"/>
                <a:gd name="f160" fmla="+- f157 0 f156"/>
                <a:gd name="f161" fmla="*/ f160 1 62687"/>
                <a:gd name="f162" fmla="*/ f159 1 2227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62687" h="2227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4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1"/>
                    <a:pt x="f16" y="f9"/>
                  </a:cubicBezTo>
                  <a:cubicBezTo>
                    <a:pt x="f17" y="f8"/>
                    <a:pt x="f18" y="f5"/>
                    <a:pt x="f19" y="f5"/>
                  </a:cubicBezTo>
                  <a:cubicBezTo>
                    <a:pt x="f20" y="f5"/>
                    <a:pt x="f21" y="f8"/>
                    <a:pt x="f22" y="f9"/>
                  </a:cubicBezTo>
                  <a:cubicBezTo>
                    <a:pt x="f23" y="f11"/>
                    <a:pt x="f24" y="f4"/>
                    <a:pt x="f25" y="f4"/>
                  </a:cubicBezTo>
                  <a:cubicBezTo>
                    <a:pt x="f26" y="f4"/>
                    <a:pt x="f27" y="f11"/>
                    <a:pt x="f28" y="f9"/>
                  </a:cubicBezTo>
                  <a:cubicBezTo>
                    <a:pt x="f29" y="f8"/>
                    <a:pt x="f30" y="f5"/>
                    <a:pt x="f31" y="f5"/>
                  </a:cubicBezTo>
                  <a:cubicBezTo>
                    <a:pt x="f32" y="f5"/>
                    <a:pt x="f33" y="f8"/>
                    <a:pt x="f34" y="f9"/>
                  </a:cubicBezTo>
                  <a:cubicBezTo>
                    <a:pt x="f35" y="f11"/>
                    <a:pt x="f36" y="f4"/>
                    <a:pt x="f37" y="f4"/>
                  </a:cubicBezTo>
                  <a:cubicBezTo>
                    <a:pt x="f38" y="f4"/>
                    <a:pt x="f39" y="f11"/>
                    <a:pt x="f40" y="f9"/>
                  </a:cubicBezTo>
                  <a:cubicBezTo>
                    <a:pt x="f41" y="f8"/>
                    <a:pt x="f42" y="f5"/>
                    <a:pt x="f43" y="f5"/>
                  </a:cubicBezTo>
                  <a:cubicBezTo>
                    <a:pt x="f44" y="f5"/>
                    <a:pt x="f45" y="f8"/>
                    <a:pt x="f46" y="f9"/>
                  </a:cubicBezTo>
                  <a:cubicBezTo>
                    <a:pt x="f47" y="f11"/>
                    <a:pt x="f48" y="f4"/>
                    <a:pt x="f49" y="f4"/>
                  </a:cubicBezTo>
                  <a:cubicBezTo>
                    <a:pt x="f50" y="f4"/>
                    <a:pt x="f51" y="f11"/>
                    <a:pt x="f52" y="f9"/>
                  </a:cubicBezTo>
                  <a:cubicBezTo>
                    <a:pt x="f53" y="f8"/>
                    <a:pt x="f54" y="f5"/>
                    <a:pt x="f55" y="f5"/>
                  </a:cubicBezTo>
                  <a:cubicBezTo>
                    <a:pt x="f56" y="f5"/>
                    <a:pt x="f57" y="f8"/>
                    <a:pt x="f58" y="f9"/>
                  </a:cubicBezTo>
                  <a:cubicBezTo>
                    <a:pt x="f59" y="f11"/>
                    <a:pt x="f60" y="f4"/>
                    <a:pt x="f61" y="f4"/>
                  </a:cubicBezTo>
                  <a:cubicBezTo>
                    <a:pt x="f62" y="f4"/>
                    <a:pt x="f63" y="f11"/>
                    <a:pt x="f64" y="f9"/>
                  </a:cubicBezTo>
                  <a:cubicBezTo>
                    <a:pt x="f65" y="f8"/>
                    <a:pt x="f66" y="f5"/>
                    <a:pt x="f67" y="f5"/>
                  </a:cubicBezTo>
                  <a:cubicBezTo>
                    <a:pt x="f68" y="f5"/>
                    <a:pt x="f69" y="f8"/>
                    <a:pt x="f70" y="f9"/>
                  </a:cubicBezTo>
                  <a:cubicBezTo>
                    <a:pt x="f71" y="f11"/>
                    <a:pt x="f72" y="f4"/>
                    <a:pt x="f73" y="f4"/>
                  </a:cubicBezTo>
                  <a:cubicBezTo>
                    <a:pt x="f74" y="f4"/>
                    <a:pt x="f75" y="f11"/>
                    <a:pt x="f76" y="f9"/>
                  </a:cubicBezTo>
                  <a:cubicBezTo>
                    <a:pt x="f77" y="f8"/>
                    <a:pt x="f78" y="f5"/>
                    <a:pt x="f79" y="f5"/>
                  </a:cubicBezTo>
                  <a:cubicBezTo>
                    <a:pt x="f80" y="f5"/>
                    <a:pt x="f81" y="f8"/>
                    <a:pt x="f82" y="f9"/>
                  </a:cubicBezTo>
                  <a:cubicBezTo>
                    <a:pt x="f83" y="f11"/>
                    <a:pt x="f84" y="f4"/>
                    <a:pt x="f3" y="f4"/>
                  </a:cubicBezTo>
                  <a:lnTo>
                    <a:pt x="f3" y="f85"/>
                  </a:lnTo>
                  <a:cubicBezTo>
                    <a:pt x="f86" y="f85"/>
                    <a:pt x="f87" y="f88"/>
                    <a:pt x="f89" y="f90"/>
                  </a:cubicBezTo>
                  <a:cubicBezTo>
                    <a:pt x="f91" y="f92"/>
                    <a:pt x="f93" y="f2"/>
                    <a:pt x="f79" y="f2"/>
                  </a:cubicBezTo>
                  <a:cubicBezTo>
                    <a:pt x="f94" y="f2"/>
                    <a:pt x="f95" y="f92"/>
                    <a:pt x="f96" y="f90"/>
                  </a:cubicBezTo>
                  <a:cubicBezTo>
                    <a:pt x="f97" y="f88"/>
                    <a:pt x="f98" y="f85"/>
                    <a:pt x="f73" y="f85"/>
                  </a:cubicBezTo>
                  <a:cubicBezTo>
                    <a:pt x="f99" y="f85"/>
                    <a:pt x="f100" y="f88"/>
                    <a:pt x="f101" y="f90"/>
                  </a:cubicBezTo>
                  <a:cubicBezTo>
                    <a:pt x="f102" y="f92"/>
                    <a:pt x="f103" y="f2"/>
                    <a:pt x="f67" y="f2"/>
                  </a:cubicBezTo>
                  <a:cubicBezTo>
                    <a:pt x="f104" y="f2"/>
                    <a:pt x="f105" y="f92"/>
                    <a:pt x="f106" y="f90"/>
                  </a:cubicBezTo>
                  <a:cubicBezTo>
                    <a:pt x="f107" y="f88"/>
                    <a:pt x="f108" y="f85"/>
                    <a:pt x="f61" y="f85"/>
                  </a:cubicBezTo>
                  <a:cubicBezTo>
                    <a:pt x="f109" y="f85"/>
                    <a:pt x="f110" y="f88"/>
                    <a:pt x="f111" y="f90"/>
                  </a:cubicBezTo>
                  <a:cubicBezTo>
                    <a:pt x="f112" y="f92"/>
                    <a:pt x="f113" y="f2"/>
                    <a:pt x="f55" y="f2"/>
                  </a:cubicBezTo>
                  <a:cubicBezTo>
                    <a:pt x="f114" y="f2"/>
                    <a:pt x="f115" y="f92"/>
                    <a:pt x="f116" y="f90"/>
                  </a:cubicBezTo>
                  <a:cubicBezTo>
                    <a:pt x="f117" y="f88"/>
                    <a:pt x="f118" y="f85"/>
                    <a:pt x="f49" y="f85"/>
                  </a:cubicBezTo>
                  <a:cubicBezTo>
                    <a:pt x="f119" y="f85"/>
                    <a:pt x="f120" y="f88"/>
                    <a:pt x="f121" y="f90"/>
                  </a:cubicBezTo>
                  <a:cubicBezTo>
                    <a:pt x="f122" y="f92"/>
                    <a:pt x="f123" y="f2"/>
                    <a:pt x="f43" y="f2"/>
                  </a:cubicBezTo>
                  <a:cubicBezTo>
                    <a:pt x="f124" y="f2"/>
                    <a:pt x="f125" y="f92"/>
                    <a:pt x="f126" y="f90"/>
                  </a:cubicBezTo>
                  <a:cubicBezTo>
                    <a:pt x="f127" y="f88"/>
                    <a:pt x="f128" y="f85"/>
                    <a:pt x="f37" y="f85"/>
                  </a:cubicBezTo>
                  <a:cubicBezTo>
                    <a:pt x="f129" y="f85"/>
                    <a:pt x="f130" y="f88"/>
                    <a:pt x="f131" y="f90"/>
                  </a:cubicBezTo>
                  <a:cubicBezTo>
                    <a:pt x="f132" y="f92"/>
                    <a:pt x="f133" y="f2"/>
                    <a:pt x="f31" y="f2"/>
                  </a:cubicBezTo>
                  <a:cubicBezTo>
                    <a:pt x="f134" y="f2"/>
                    <a:pt x="f135" y="f92"/>
                    <a:pt x="f136" y="f90"/>
                  </a:cubicBezTo>
                  <a:cubicBezTo>
                    <a:pt x="f137" y="f88"/>
                    <a:pt x="f138" y="f85"/>
                    <a:pt x="f25" y="f85"/>
                  </a:cubicBezTo>
                  <a:cubicBezTo>
                    <a:pt x="f139" y="f85"/>
                    <a:pt x="f140" y="f88"/>
                    <a:pt x="f141" y="f90"/>
                  </a:cubicBezTo>
                  <a:cubicBezTo>
                    <a:pt x="f142" y="f92"/>
                    <a:pt x="f143" y="f2"/>
                    <a:pt x="f19" y="f2"/>
                  </a:cubicBezTo>
                  <a:cubicBezTo>
                    <a:pt x="f144" y="f2"/>
                    <a:pt x="f145" y="f92"/>
                    <a:pt x="f146" y="f90"/>
                  </a:cubicBezTo>
                  <a:cubicBezTo>
                    <a:pt x="f147" y="f88"/>
                    <a:pt x="f148" y="f85"/>
                    <a:pt x="f13" y="f85"/>
                  </a:cubicBezTo>
                  <a:cubicBezTo>
                    <a:pt x="f149" y="f85"/>
                    <a:pt x="f150" y="f88"/>
                    <a:pt x="f151" y="f90"/>
                  </a:cubicBezTo>
                  <a:cubicBezTo>
                    <a:pt x="f152" y="f92"/>
                    <a:pt x="f153" y="f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45;p52">
              <a:extLst>
                <a:ext uri="{FF2B5EF4-FFF2-40B4-BE49-F238E27FC236}">
                  <a16:creationId xmlns:a16="http://schemas.microsoft.com/office/drawing/2014/main" id="{B3CEA384-AFD3-49C2-B693-060DFD9BF886}"/>
                </a:ext>
              </a:extLst>
            </p:cNvPr>
            <p:cNvSpPr/>
            <p:nvPr/>
          </p:nvSpPr>
          <p:spPr>
            <a:xfrm>
              <a:off x="815077" y="4617857"/>
              <a:ext cx="1890640" cy="188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687"/>
                <a:gd name="f4" fmla="val 2227"/>
                <a:gd name="f5" fmla="val 739"/>
                <a:gd name="f6" fmla="val 1107"/>
                <a:gd name="f7" fmla="val 1655"/>
                <a:gd name="f8" fmla="val 1072"/>
                <a:gd name="f9" fmla="val 1429"/>
                <a:gd name="f10" fmla="val 2834"/>
                <a:gd name="f11" fmla="val 1798"/>
                <a:gd name="f12" fmla="val 3513"/>
                <a:gd name="f13" fmla="val 4822"/>
                <a:gd name="f14" fmla="val 6132"/>
                <a:gd name="f15" fmla="val 6822"/>
                <a:gd name="f16" fmla="val 7430"/>
                <a:gd name="f17" fmla="val 8013"/>
                <a:gd name="f18" fmla="val 8549"/>
                <a:gd name="f19" fmla="val 9644"/>
                <a:gd name="f20" fmla="val 10752"/>
                <a:gd name="f21" fmla="val 11299"/>
                <a:gd name="f22" fmla="val 11871"/>
                <a:gd name="f23" fmla="val 12478"/>
                <a:gd name="f24" fmla="val 13157"/>
                <a:gd name="f25" fmla="val 14466"/>
                <a:gd name="f26" fmla="val 15776"/>
                <a:gd name="f27" fmla="val 16467"/>
                <a:gd name="f28" fmla="val 17074"/>
                <a:gd name="f29" fmla="val 17657"/>
                <a:gd name="f30" fmla="val 18193"/>
                <a:gd name="f31" fmla="val 19288"/>
                <a:gd name="f32" fmla="val 20396"/>
                <a:gd name="f33" fmla="val 20943"/>
                <a:gd name="f34" fmla="val 21515"/>
                <a:gd name="f35" fmla="val 22122"/>
                <a:gd name="f36" fmla="val 22801"/>
                <a:gd name="f37" fmla="val 24110"/>
                <a:gd name="f38" fmla="val 25420"/>
                <a:gd name="f39" fmla="val 26111"/>
                <a:gd name="f40" fmla="val 26718"/>
                <a:gd name="f41" fmla="val 27301"/>
                <a:gd name="f42" fmla="val 27837"/>
                <a:gd name="f43" fmla="val 28932"/>
                <a:gd name="f44" fmla="val 30040"/>
                <a:gd name="f45" fmla="val 30587"/>
                <a:gd name="f46" fmla="val 31159"/>
                <a:gd name="f47" fmla="val 31766"/>
                <a:gd name="f48" fmla="val 32445"/>
                <a:gd name="f49" fmla="val 33754"/>
                <a:gd name="f50" fmla="val 35064"/>
                <a:gd name="f51" fmla="val 35755"/>
                <a:gd name="f52" fmla="val 36362"/>
                <a:gd name="f53" fmla="val 36945"/>
                <a:gd name="f54" fmla="val 37481"/>
                <a:gd name="f55" fmla="val 38576"/>
                <a:gd name="f56" fmla="val 39684"/>
                <a:gd name="f57" fmla="val 40231"/>
                <a:gd name="f58" fmla="val 40803"/>
                <a:gd name="f59" fmla="val 41410"/>
                <a:gd name="f60" fmla="val 42089"/>
                <a:gd name="f61" fmla="val 43398"/>
                <a:gd name="f62" fmla="val 44708"/>
                <a:gd name="f63" fmla="val 45399"/>
                <a:gd name="f64" fmla="val 46006"/>
                <a:gd name="f65" fmla="val 46589"/>
                <a:gd name="f66" fmla="val 47125"/>
                <a:gd name="f67" fmla="val 48220"/>
                <a:gd name="f68" fmla="val 49328"/>
                <a:gd name="f69" fmla="val 49875"/>
                <a:gd name="f70" fmla="val 50447"/>
                <a:gd name="f71" fmla="val 51054"/>
                <a:gd name="f72" fmla="val 51733"/>
                <a:gd name="f73" fmla="val 53043"/>
                <a:gd name="f74" fmla="val 54352"/>
                <a:gd name="f75" fmla="val 55043"/>
                <a:gd name="f76" fmla="val 55650"/>
                <a:gd name="f77" fmla="val 56233"/>
                <a:gd name="f78" fmla="val 56769"/>
                <a:gd name="f79" fmla="val 57865"/>
                <a:gd name="f80" fmla="val 58972"/>
                <a:gd name="f81" fmla="val 59520"/>
                <a:gd name="f82" fmla="val 60091"/>
                <a:gd name="f83" fmla="val 60698"/>
                <a:gd name="f84" fmla="val 61377"/>
                <a:gd name="f85" fmla="val 1489"/>
                <a:gd name="f86" fmla="val 61591"/>
                <a:gd name="f87" fmla="val 61044"/>
                <a:gd name="f88" fmla="val 1155"/>
                <a:gd name="f89" fmla="val 60472"/>
                <a:gd name="f90" fmla="val 798"/>
                <a:gd name="f91" fmla="val 59865"/>
                <a:gd name="f92" fmla="val 429"/>
                <a:gd name="f93" fmla="val 59174"/>
                <a:gd name="f94" fmla="val 56555"/>
                <a:gd name="f95" fmla="val 55876"/>
                <a:gd name="f96" fmla="val 55269"/>
                <a:gd name="f97" fmla="val 54686"/>
                <a:gd name="f98" fmla="val 54150"/>
                <a:gd name="f99" fmla="val 51947"/>
                <a:gd name="f100" fmla="val 51399"/>
                <a:gd name="f101" fmla="val 50828"/>
                <a:gd name="f102" fmla="val 50221"/>
                <a:gd name="f103" fmla="val 49530"/>
                <a:gd name="f104" fmla="val 46911"/>
                <a:gd name="f105" fmla="val 46232"/>
                <a:gd name="f106" fmla="val 45625"/>
                <a:gd name="f107" fmla="val 45042"/>
                <a:gd name="f108" fmla="val 44506"/>
                <a:gd name="f109" fmla="val 42303"/>
                <a:gd name="f110" fmla="val 41755"/>
                <a:gd name="f111" fmla="val 41184"/>
                <a:gd name="f112" fmla="val 40577"/>
                <a:gd name="f113" fmla="val 39886"/>
                <a:gd name="f114" fmla="val 37267"/>
                <a:gd name="f115" fmla="val 36588"/>
                <a:gd name="f116" fmla="val 35981"/>
                <a:gd name="f117" fmla="val 35397"/>
                <a:gd name="f118" fmla="val 34862"/>
                <a:gd name="f119" fmla="val 32659"/>
                <a:gd name="f120" fmla="val 32111"/>
                <a:gd name="f121" fmla="val 31540"/>
                <a:gd name="f122" fmla="val 30933"/>
                <a:gd name="f123" fmla="val 30242"/>
                <a:gd name="f124" fmla="val 27623"/>
                <a:gd name="f125" fmla="val 26944"/>
                <a:gd name="f126" fmla="val 26337"/>
                <a:gd name="f127" fmla="val 25753"/>
                <a:gd name="f128" fmla="val 25218"/>
                <a:gd name="f129" fmla="val 23015"/>
                <a:gd name="f130" fmla="val 22467"/>
                <a:gd name="f131" fmla="val 21896"/>
                <a:gd name="f132" fmla="val 21289"/>
                <a:gd name="f133" fmla="val 20598"/>
                <a:gd name="f134" fmla="val 17979"/>
                <a:gd name="f135" fmla="val 17300"/>
                <a:gd name="f136" fmla="val 16693"/>
                <a:gd name="f137" fmla="val 16109"/>
                <a:gd name="f138" fmla="val 15574"/>
                <a:gd name="f139" fmla="val 13371"/>
                <a:gd name="f140" fmla="val 12823"/>
                <a:gd name="f141" fmla="val 12252"/>
                <a:gd name="f142" fmla="val 11644"/>
                <a:gd name="f143" fmla="val 10954"/>
                <a:gd name="f144" fmla="val 8335"/>
                <a:gd name="f145" fmla="val 7656"/>
                <a:gd name="f146" fmla="val 7049"/>
                <a:gd name="f147" fmla="val 6465"/>
                <a:gd name="f148" fmla="val 5929"/>
                <a:gd name="f149" fmla="val 3727"/>
                <a:gd name="f150" fmla="val 3179"/>
                <a:gd name="f151" fmla="val 2608"/>
                <a:gd name="f152" fmla="val 2000"/>
                <a:gd name="f153" fmla="val 1310"/>
                <a:gd name="f154" fmla="*/ f0 1 62687"/>
                <a:gd name="f155" fmla="*/ f1 1 2227"/>
                <a:gd name="f156" fmla="val f2"/>
                <a:gd name="f157" fmla="val f3"/>
                <a:gd name="f158" fmla="val f4"/>
                <a:gd name="f159" fmla="+- f158 0 f156"/>
                <a:gd name="f160" fmla="+- f157 0 f156"/>
                <a:gd name="f161" fmla="*/ f160 1 62687"/>
                <a:gd name="f162" fmla="*/ f159 1 2227"/>
                <a:gd name="f163" fmla="*/ f156 1 f161"/>
                <a:gd name="f164" fmla="*/ f157 1 f161"/>
                <a:gd name="f165" fmla="*/ f156 1 f162"/>
                <a:gd name="f166" fmla="*/ f158 1 f162"/>
                <a:gd name="f167" fmla="*/ f163 f154 1"/>
                <a:gd name="f168" fmla="*/ f164 f154 1"/>
                <a:gd name="f169" fmla="*/ f166 f155 1"/>
                <a:gd name="f170" fmla="*/ f165 f1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7" t="f170" r="f168" b="f169"/>
              <a:pathLst>
                <a:path w="62687" h="2227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4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1"/>
                    <a:pt x="f16" y="f9"/>
                  </a:cubicBezTo>
                  <a:cubicBezTo>
                    <a:pt x="f17" y="f8"/>
                    <a:pt x="f18" y="f5"/>
                    <a:pt x="f19" y="f5"/>
                  </a:cubicBezTo>
                  <a:cubicBezTo>
                    <a:pt x="f20" y="f5"/>
                    <a:pt x="f21" y="f8"/>
                    <a:pt x="f22" y="f9"/>
                  </a:cubicBezTo>
                  <a:cubicBezTo>
                    <a:pt x="f23" y="f11"/>
                    <a:pt x="f24" y="f4"/>
                    <a:pt x="f25" y="f4"/>
                  </a:cubicBezTo>
                  <a:cubicBezTo>
                    <a:pt x="f26" y="f4"/>
                    <a:pt x="f27" y="f11"/>
                    <a:pt x="f28" y="f9"/>
                  </a:cubicBezTo>
                  <a:cubicBezTo>
                    <a:pt x="f29" y="f8"/>
                    <a:pt x="f30" y="f5"/>
                    <a:pt x="f31" y="f5"/>
                  </a:cubicBezTo>
                  <a:cubicBezTo>
                    <a:pt x="f32" y="f5"/>
                    <a:pt x="f33" y="f8"/>
                    <a:pt x="f34" y="f9"/>
                  </a:cubicBezTo>
                  <a:cubicBezTo>
                    <a:pt x="f35" y="f11"/>
                    <a:pt x="f36" y="f4"/>
                    <a:pt x="f37" y="f4"/>
                  </a:cubicBezTo>
                  <a:cubicBezTo>
                    <a:pt x="f38" y="f4"/>
                    <a:pt x="f39" y="f11"/>
                    <a:pt x="f40" y="f9"/>
                  </a:cubicBezTo>
                  <a:cubicBezTo>
                    <a:pt x="f41" y="f8"/>
                    <a:pt x="f42" y="f5"/>
                    <a:pt x="f43" y="f5"/>
                  </a:cubicBezTo>
                  <a:cubicBezTo>
                    <a:pt x="f44" y="f5"/>
                    <a:pt x="f45" y="f8"/>
                    <a:pt x="f46" y="f9"/>
                  </a:cubicBezTo>
                  <a:cubicBezTo>
                    <a:pt x="f47" y="f11"/>
                    <a:pt x="f48" y="f4"/>
                    <a:pt x="f49" y="f4"/>
                  </a:cubicBezTo>
                  <a:cubicBezTo>
                    <a:pt x="f50" y="f4"/>
                    <a:pt x="f51" y="f11"/>
                    <a:pt x="f52" y="f9"/>
                  </a:cubicBezTo>
                  <a:cubicBezTo>
                    <a:pt x="f53" y="f8"/>
                    <a:pt x="f54" y="f5"/>
                    <a:pt x="f55" y="f5"/>
                  </a:cubicBezTo>
                  <a:cubicBezTo>
                    <a:pt x="f56" y="f5"/>
                    <a:pt x="f57" y="f8"/>
                    <a:pt x="f58" y="f9"/>
                  </a:cubicBezTo>
                  <a:cubicBezTo>
                    <a:pt x="f59" y="f11"/>
                    <a:pt x="f60" y="f4"/>
                    <a:pt x="f61" y="f4"/>
                  </a:cubicBezTo>
                  <a:cubicBezTo>
                    <a:pt x="f62" y="f4"/>
                    <a:pt x="f63" y="f11"/>
                    <a:pt x="f64" y="f9"/>
                  </a:cubicBezTo>
                  <a:cubicBezTo>
                    <a:pt x="f65" y="f8"/>
                    <a:pt x="f66" y="f5"/>
                    <a:pt x="f67" y="f5"/>
                  </a:cubicBezTo>
                  <a:cubicBezTo>
                    <a:pt x="f68" y="f5"/>
                    <a:pt x="f69" y="f8"/>
                    <a:pt x="f70" y="f9"/>
                  </a:cubicBezTo>
                  <a:cubicBezTo>
                    <a:pt x="f71" y="f11"/>
                    <a:pt x="f72" y="f4"/>
                    <a:pt x="f73" y="f4"/>
                  </a:cubicBezTo>
                  <a:cubicBezTo>
                    <a:pt x="f74" y="f4"/>
                    <a:pt x="f75" y="f11"/>
                    <a:pt x="f76" y="f9"/>
                  </a:cubicBezTo>
                  <a:cubicBezTo>
                    <a:pt x="f77" y="f8"/>
                    <a:pt x="f78" y="f5"/>
                    <a:pt x="f79" y="f5"/>
                  </a:cubicBezTo>
                  <a:cubicBezTo>
                    <a:pt x="f80" y="f5"/>
                    <a:pt x="f81" y="f8"/>
                    <a:pt x="f82" y="f9"/>
                  </a:cubicBezTo>
                  <a:cubicBezTo>
                    <a:pt x="f83" y="f11"/>
                    <a:pt x="f84" y="f4"/>
                    <a:pt x="f3" y="f4"/>
                  </a:cubicBezTo>
                  <a:lnTo>
                    <a:pt x="f3" y="f85"/>
                  </a:lnTo>
                  <a:cubicBezTo>
                    <a:pt x="f86" y="f85"/>
                    <a:pt x="f87" y="f88"/>
                    <a:pt x="f89" y="f90"/>
                  </a:cubicBezTo>
                  <a:cubicBezTo>
                    <a:pt x="f91" y="f92"/>
                    <a:pt x="f93" y="f2"/>
                    <a:pt x="f79" y="f2"/>
                  </a:cubicBezTo>
                  <a:cubicBezTo>
                    <a:pt x="f94" y="f2"/>
                    <a:pt x="f95" y="f92"/>
                    <a:pt x="f96" y="f90"/>
                  </a:cubicBezTo>
                  <a:cubicBezTo>
                    <a:pt x="f97" y="f88"/>
                    <a:pt x="f98" y="f85"/>
                    <a:pt x="f73" y="f85"/>
                  </a:cubicBezTo>
                  <a:cubicBezTo>
                    <a:pt x="f99" y="f85"/>
                    <a:pt x="f100" y="f88"/>
                    <a:pt x="f101" y="f90"/>
                  </a:cubicBezTo>
                  <a:cubicBezTo>
                    <a:pt x="f102" y="f92"/>
                    <a:pt x="f103" y="f2"/>
                    <a:pt x="f67" y="f2"/>
                  </a:cubicBezTo>
                  <a:cubicBezTo>
                    <a:pt x="f104" y="f2"/>
                    <a:pt x="f105" y="f92"/>
                    <a:pt x="f106" y="f90"/>
                  </a:cubicBezTo>
                  <a:cubicBezTo>
                    <a:pt x="f107" y="f88"/>
                    <a:pt x="f108" y="f85"/>
                    <a:pt x="f61" y="f85"/>
                  </a:cubicBezTo>
                  <a:cubicBezTo>
                    <a:pt x="f109" y="f85"/>
                    <a:pt x="f110" y="f88"/>
                    <a:pt x="f111" y="f90"/>
                  </a:cubicBezTo>
                  <a:cubicBezTo>
                    <a:pt x="f112" y="f92"/>
                    <a:pt x="f113" y="f2"/>
                    <a:pt x="f55" y="f2"/>
                  </a:cubicBezTo>
                  <a:cubicBezTo>
                    <a:pt x="f114" y="f2"/>
                    <a:pt x="f115" y="f92"/>
                    <a:pt x="f116" y="f90"/>
                  </a:cubicBezTo>
                  <a:cubicBezTo>
                    <a:pt x="f117" y="f88"/>
                    <a:pt x="f118" y="f85"/>
                    <a:pt x="f49" y="f85"/>
                  </a:cubicBezTo>
                  <a:cubicBezTo>
                    <a:pt x="f119" y="f85"/>
                    <a:pt x="f120" y="f88"/>
                    <a:pt x="f121" y="f90"/>
                  </a:cubicBezTo>
                  <a:cubicBezTo>
                    <a:pt x="f122" y="f92"/>
                    <a:pt x="f123" y="f2"/>
                    <a:pt x="f43" y="f2"/>
                  </a:cubicBezTo>
                  <a:cubicBezTo>
                    <a:pt x="f124" y="f2"/>
                    <a:pt x="f125" y="f92"/>
                    <a:pt x="f126" y="f90"/>
                  </a:cubicBezTo>
                  <a:cubicBezTo>
                    <a:pt x="f127" y="f88"/>
                    <a:pt x="f128" y="f85"/>
                    <a:pt x="f37" y="f85"/>
                  </a:cubicBezTo>
                  <a:cubicBezTo>
                    <a:pt x="f129" y="f85"/>
                    <a:pt x="f130" y="f88"/>
                    <a:pt x="f131" y="f90"/>
                  </a:cubicBezTo>
                  <a:cubicBezTo>
                    <a:pt x="f132" y="f92"/>
                    <a:pt x="f133" y="f2"/>
                    <a:pt x="f31" y="f2"/>
                  </a:cubicBezTo>
                  <a:cubicBezTo>
                    <a:pt x="f134" y="f2"/>
                    <a:pt x="f135" y="f92"/>
                    <a:pt x="f136" y="f90"/>
                  </a:cubicBezTo>
                  <a:cubicBezTo>
                    <a:pt x="f137" y="f88"/>
                    <a:pt x="f138" y="f85"/>
                    <a:pt x="f25" y="f85"/>
                  </a:cubicBezTo>
                  <a:cubicBezTo>
                    <a:pt x="f139" y="f85"/>
                    <a:pt x="f140" y="f88"/>
                    <a:pt x="f141" y="f90"/>
                  </a:cubicBezTo>
                  <a:cubicBezTo>
                    <a:pt x="f142" y="f92"/>
                    <a:pt x="f143" y="f2"/>
                    <a:pt x="f19" y="f2"/>
                  </a:cubicBezTo>
                  <a:cubicBezTo>
                    <a:pt x="f144" y="f2"/>
                    <a:pt x="f145" y="f92"/>
                    <a:pt x="f146" y="f90"/>
                  </a:cubicBezTo>
                  <a:cubicBezTo>
                    <a:pt x="f147" y="f88"/>
                    <a:pt x="f148" y="f85"/>
                    <a:pt x="f13" y="f85"/>
                  </a:cubicBezTo>
                  <a:cubicBezTo>
                    <a:pt x="f149" y="f85"/>
                    <a:pt x="f150" y="f88"/>
                    <a:pt x="f151" y="f90"/>
                  </a:cubicBezTo>
                  <a:cubicBezTo>
                    <a:pt x="f152" y="f92"/>
                    <a:pt x="f153" y="f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0" name="Picture 2" descr="Los guatemaltecos que han conquistado la cumbre del Monte Everest">
            <a:extLst>
              <a:ext uri="{FF2B5EF4-FFF2-40B4-BE49-F238E27FC236}">
                <a16:creationId xmlns:a16="http://schemas.microsoft.com/office/drawing/2014/main" id="{975E16A2-DF6F-405E-A301-85740EBCD8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42890" y="539386"/>
            <a:ext cx="2018373" cy="2200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Los guatemaltecos que han conquistado la cumbre del Monte Everest">
            <a:extLst>
              <a:ext uri="{FF2B5EF4-FFF2-40B4-BE49-F238E27FC236}">
                <a16:creationId xmlns:a16="http://schemas.microsoft.com/office/drawing/2014/main" id="{6F28067A-D24D-4ACC-86B0-5EAC9BE138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28944" y="539386"/>
            <a:ext cx="2018373" cy="2200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ángulo 1">
            <a:extLst>
              <a:ext uri="{FF2B5EF4-FFF2-40B4-BE49-F238E27FC236}">
                <a16:creationId xmlns:a16="http://schemas.microsoft.com/office/drawing/2014/main" id="{DA152F49-33BE-44EE-8664-1EAB1083CE0E}"/>
              </a:ext>
            </a:extLst>
          </p:cNvPr>
          <p:cNvSpPr/>
          <p:nvPr/>
        </p:nvSpPr>
        <p:spPr>
          <a:xfrm>
            <a:off x="3144649" y="223022"/>
            <a:ext cx="5687119" cy="4583146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3" name="Grupo 529">
            <a:extLst>
              <a:ext uri="{FF2B5EF4-FFF2-40B4-BE49-F238E27FC236}">
                <a16:creationId xmlns:a16="http://schemas.microsoft.com/office/drawing/2014/main" id="{4C7DAB8F-CBB8-4333-AC5F-561D9E5E8B81}"/>
              </a:ext>
            </a:extLst>
          </p:cNvPr>
          <p:cNvGrpSpPr/>
          <p:nvPr/>
        </p:nvGrpSpPr>
        <p:grpSpPr>
          <a:xfrm>
            <a:off x="608011" y="979486"/>
            <a:ext cx="2333621" cy="1949445"/>
            <a:chOff x="608011" y="979486"/>
            <a:chExt cx="2333621" cy="1949445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E524A95-79FC-4707-B3E7-F9A75AADFCA7}"/>
                </a:ext>
              </a:extLst>
            </p:cNvPr>
            <p:cNvSpPr/>
            <p:nvPr/>
          </p:nvSpPr>
          <p:spPr>
            <a:xfrm>
              <a:off x="811209" y="1549395"/>
              <a:ext cx="177795" cy="2111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1"/>
                <a:gd name="f8" fmla="val 15"/>
                <a:gd name="f9" fmla="val 13"/>
                <a:gd name="f10" fmla="val 28"/>
                <a:gd name="f11" fmla="val 11"/>
                <a:gd name="f12" fmla="val 9"/>
                <a:gd name="f13" fmla="val 24"/>
                <a:gd name="f14" fmla="val 6"/>
                <a:gd name="f15" fmla="val 21"/>
                <a:gd name="f16" fmla="val 4"/>
                <a:gd name="f17" fmla="val 17"/>
                <a:gd name="f18" fmla="val 19"/>
                <a:gd name="f19" fmla="val 2"/>
                <a:gd name="f20" fmla="val 22"/>
                <a:gd name="f21" fmla="val 10"/>
                <a:gd name="f22" fmla="val 25"/>
                <a:gd name="f23" fmla="val 20"/>
                <a:gd name="f24" fmla="val 18"/>
                <a:gd name="f25" fmla="val 14"/>
                <a:gd name="f26" fmla="val 12"/>
                <a:gd name="f27" fmla="val 16"/>
                <a:gd name="f28" fmla="+- 0 0 -90"/>
                <a:gd name="f29" fmla="*/ f3 1 26"/>
                <a:gd name="f30" fmla="*/ f4 1 3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6"/>
                <a:gd name="f39" fmla="*/ f35 1 31"/>
                <a:gd name="f40" fmla="*/ 15 f36 1"/>
                <a:gd name="f41" fmla="*/ 31 f35 1"/>
                <a:gd name="f42" fmla="*/ 9 f36 1"/>
                <a:gd name="f43" fmla="*/ 24 f35 1"/>
                <a:gd name="f44" fmla="*/ 0 f36 1"/>
                <a:gd name="f45" fmla="*/ 13 f35 1"/>
                <a:gd name="f46" fmla="*/ 17 f36 1"/>
                <a:gd name="f47" fmla="*/ 0 f35 1"/>
                <a:gd name="f48" fmla="*/ 26 f36 1"/>
                <a:gd name="f49" fmla="*/ 10 f35 1"/>
                <a:gd name="f50" fmla="*/ 25 f36 1"/>
                <a:gd name="f51" fmla="*/ 15 f35 1"/>
                <a:gd name="f52" fmla="*/ 14 f36 1"/>
                <a:gd name="f53" fmla="*/ 11 f36 1"/>
                <a:gd name="f54" fmla="*/ 14 f35 1"/>
                <a:gd name="f55" fmla="*/ 17 f35 1"/>
                <a:gd name="f56" fmla="+- f37 0 f1"/>
                <a:gd name="f57" fmla="*/ f40 1 26"/>
                <a:gd name="f58" fmla="*/ f41 1 31"/>
                <a:gd name="f59" fmla="*/ f42 1 26"/>
                <a:gd name="f60" fmla="*/ f43 1 31"/>
                <a:gd name="f61" fmla="*/ f44 1 26"/>
                <a:gd name="f62" fmla="*/ f45 1 31"/>
                <a:gd name="f63" fmla="*/ f46 1 26"/>
                <a:gd name="f64" fmla="*/ f47 1 31"/>
                <a:gd name="f65" fmla="*/ f48 1 26"/>
                <a:gd name="f66" fmla="*/ f49 1 31"/>
                <a:gd name="f67" fmla="*/ f50 1 26"/>
                <a:gd name="f68" fmla="*/ f51 1 31"/>
                <a:gd name="f69" fmla="*/ f52 1 26"/>
                <a:gd name="f70" fmla="*/ f53 1 26"/>
                <a:gd name="f71" fmla="*/ f54 1 31"/>
                <a:gd name="f72" fmla="*/ f55 1 31"/>
                <a:gd name="f73" fmla="*/ 0 1 f38"/>
                <a:gd name="f74" fmla="*/ f32 1 f38"/>
                <a:gd name="f75" fmla="*/ 0 1 f39"/>
                <a:gd name="f76" fmla="*/ f33 1 f39"/>
                <a:gd name="f77" fmla="*/ f57 1 f38"/>
                <a:gd name="f78" fmla="*/ f58 1 f39"/>
                <a:gd name="f79" fmla="*/ f59 1 f38"/>
                <a:gd name="f80" fmla="*/ f60 1 f39"/>
                <a:gd name="f81" fmla="*/ f61 1 f38"/>
                <a:gd name="f82" fmla="*/ f62 1 f39"/>
                <a:gd name="f83" fmla="*/ f63 1 f38"/>
                <a:gd name="f84" fmla="*/ f64 1 f39"/>
                <a:gd name="f85" fmla="*/ f65 1 f38"/>
                <a:gd name="f86" fmla="*/ f66 1 f39"/>
                <a:gd name="f87" fmla="*/ f67 1 f38"/>
                <a:gd name="f88" fmla="*/ f68 1 f39"/>
                <a:gd name="f89" fmla="*/ f69 1 f38"/>
                <a:gd name="f90" fmla="*/ f70 1 f38"/>
                <a:gd name="f91" fmla="*/ f71 1 f39"/>
                <a:gd name="f92" fmla="*/ f72 1 f39"/>
                <a:gd name="f93" fmla="*/ f73 f29 1"/>
                <a:gd name="f94" fmla="*/ f74 f29 1"/>
                <a:gd name="f95" fmla="*/ f76 f30 1"/>
                <a:gd name="f96" fmla="*/ f75 f30 1"/>
                <a:gd name="f97" fmla="*/ f77 f29 1"/>
                <a:gd name="f98" fmla="*/ f78 f30 1"/>
                <a:gd name="f99" fmla="*/ f79 f29 1"/>
                <a:gd name="f100" fmla="*/ f80 f30 1"/>
                <a:gd name="f101" fmla="*/ f81 f29 1"/>
                <a:gd name="f102" fmla="*/ f82 f30 1"/>
                <a:gd name="f103" fmla="*/ f83 f29 1"/>
                <a:gd name="f104" fmla="*/ f84 f30 1"/>
                <a:gd name="f105" fmla="*/ f85 f29 1"/>
                <a:gd name="f106" fmla="*/ f86 f30 1"/>
                <a:gd name="f107" fmla="*/ f87 f29 1"/>
                <a:gd name="f108" fmla="*/ f88 f30 1"/>
                <a:gd name="f109" fmla="*/ f89 f29 1"/>
                <a:gd name="f110" fmla="*/ f90 f29 1"/>
                <a:gd name="f111" fmla="*/ f91 f30 1"/>
                <a:gd name="f112" fmla="*/ f92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101" y="f102"/>
                </a:cxn>
                <a:cxn ang="f56">
                  <a:pos x="f103" y="f104"/>
                </a:cxn>
                <a:cxn ang="f56">
                  <a:pos x="f105" y="f106"/>
                </a:cxn>
                <a:cxn ang="f56">
                  <a:pos x="f107" y="f108"/>
                </a:cxn>
                <a:cxn ang="f56">
                  <a:pos x="f97" y="f98"/>
                </a:cxn>
                <a:cxn ang="f56">
                  <a:pos x="f109" y="f106"/>
                </a:cxn>
                <a:cxn ang="f56">
                  <a:pos x="f110" y="f111"/>
                </a:cxn>
                <a:cxn ang="f56">
                  <a:pos x="f109" y="f112"/>
                </a:cxn>
                <a:cxn ang="f56">
                  <a:pos x="f103" y="f108"/>
                </a:cxn>
                <a:cxn ang="f56">
                  <a:pos x="f109" y="f106"/>
                </a:cxn>
              </a:cxnLst>
              <a:rect l="f93" t="f96" r="f94" b="f95"/>
              <a:pathLst>
                <a:path w="26" h="31">
                  <a:moveTo>
                    <a:pt x="f8" y="f7"/>
                  </a:moveTo>
                  <a:cubicBezTo>
                    <a:pt x="f9" y="f10"/>
                    <a:pt x="f11" y="f6"/>
                    <a:pt x="f12" y="f13"/>
                  </a:cubicBezTo>
                  <a:cubicBezTo>
                    <a:pt x="f14" y="f15"/>
                    <a:pt x="f16" y="f17"/>
                    <a:pt x="f5" y="f9"/>
                  </a:cubicBezTo>
                  <a:cubicBezTo>
                    <a:pt x="f14" y="f12"/>
                    <a:pt x="f11" y="f16"/>
                    <a:pt x="f17" y="f5"/>
                  </a:cubicBezTo>
                  <a:cubicBezTo>
                    <a:pt x="f18" y="f19"/>
                    <a:pt x="f20" y="f14"/>
                    <a:pt x="f6" y="f21"/>
                  </a:cubicBezTo>
                  <a:cubicBezTo>
                    <a:pt x="f6" y="f11"/>
                    <a:pt x="f6" y="f9"/>
                    <a:pt x="f22" y="f8"/>
                  </a:cubicBezTo>
                  <a:cubicBezTo>
                    <a:pt x="f20" y="f23"/>
                    <a:pt x="f24" y="f22"/>
                    <a:pt x="f8" y="f7"/>
                  </a:cubicBezTo>
                  <a:close/>
                  <a:moveTo>
                    <a:pt x="f25" y="f21"/>
                  </a:moveTo>
                  <a:cubicBezTo>
                    <a:pt x="f9" y="f26"/>
                    <a:pt x="f11" y="f9"/>
                    <a:pt x="f11" y="f25"/>
                  </a:cubicBezTo>
                  <a:cubicBezTo>
                    <a:pt x="f26" y="f8"/>
                    <a:pt x="f9" y="f27"/>
                    <a:pt x="f25" y="f17"/>
                  </a:cubicBezTo>
                  <a:cubicBezTo>
                    <a:pt x="f8" y="f27"/>
                    <a:pt x="f17" y="f27"/>
                    <a:pt x="f17" y="f8"/>
                  </a:cubicBezTo>
                  <a:cubicBezTo>
                    <a:pt x="f17" y="f9"/>
                    <a:pt x="f27" y="f26"/>
                    <a:pt x="f25" y="f21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ED373F-7F3C-4D11-88CD-483FF734C9D8}"/>
                </a:ext>
              </a:extLst>
            </p:cNvPr>
            <p:cNvSpPr/>
            <p:nvPr/>
          </p:nvSpPr>
          <p:spPr>
            <a:xfrm>
              <a:off x="730248" y="1433514"/>
              <a:ext cx="176214" cy="196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11"/>
                <a:gd name="f9" fmla="val 7"/>
                <a:gd name="f10" fmla="val 23"/>
                <a:gd name="f11" fmla="val 3"/>
                <a:gd name="f12" fmla="val 19"/>
                <a:gd name="f13" fmla="val 13"/>
                <a:gd name="f14" fmla="val 5"/>
                <a:gd name="f15" fmla="val 9"/>
                <a:gd name="f16" fmla="val 10"/>
                <a:gd name="f17" fmla="val 4"/>
                <a:gd name="f18" fmla="val 15"/>
                <a:gd name="f19" fmla="val 22"/>
                <a:gd name="f20" fmla="val 8"/>
                <a:gd name="f21" fmla="val 21"/>
                <a:gd name="f22" fmla="val 18"/>
                <a:gd name="f23" fmla="val 16"/>
                <a:gd name="f24" fmla="+- 0 0 -90"/>
                <a:gd name="f25" fmla="*/ f3 1 26"/>
                <a:gd name="f26" fmla="*/ f4 1 2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29"/>
                <a:gd name="f36" fmla="*/ 11 f32 1"/>
                <a:gd name="f37" fmla="*/ 29 f31 1"/>
                <a:gd name="f38" fmla="*/ 0 f32 1"/>
                <a:gd name="f39" fmla="*/ 13 f31 1"/>
                <a:gd name="f40" fmla="*/ 15 f32 1"/>
                <a:gd name="f41" fmla="*/ 0 f31 1"/>
                <a:gd name="f42" fmla="*/ 26 f32 1"/>
                <a:gd name="f43" fmla="+- f33 0 f1"/>
                <a:gd name="f44" fmla="*/ f36 1 26"/>
                <a:gd name="f45" fmla="*/ f37 1 29"/>
                <a:gd name="f46" fmla="*/ f38 1 26"/>
                <a:gd name="f47" fmla="*/ f39 1 29"/>
                <a:gd name="f48" fmla="*/ f40 1 26"/>
                <a:gd name="f49" fmla="*/ f41 1 29"/>
                <a:gd name="f50" fmla="*/ f42 1 26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5"/>
                <a:gd name="f61" fmla="*/ f50 1 f34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6 1"/>
                <a:gd name="f72" fmla="*/ f6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69"/>
                </a:cxn>
                <a:cxn ang="f43">
                  <a:pos x="f66" y="f67"/>
                </a:cxn>
              </a:cxnLst>
              <a:rect l="f62" t="f65" r="f63" b="f64"/>
              <a:pathLst>
                <a:path w="26" h="29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2" y="f17"/>
                    <a:pt x="f19" y="f20"/>
                    <a:pt x="f6" y="f13"/>
                  </a:cubicBezTo>
                  <a:cubicBezTo>
                    <a:pt x="f21" y="f22"/>
                    <a:pt x="f23" y="f1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C31BA29-DBE4-48F3-AE6A-B92C6CFE5BDA}"/>
                </a:ext>
              </a:extLst>
            </p:cNvPr>
            <p:cNvSpPr/>
            <p:nvPr/>
          </p:nvSpPr>
          <p:spPr>
            <a:xfrm>
              <a:off x="615948" y="1535113"/>
              <a:ext cx="182559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14"/>
                <a:gd name="f8" fmla="val 10"/>
                <a:gd name="f9" fmla="val 23"/>
                <a:gd name="f10" fmla="val 6"/>
                <a:gd name="f11" fmla="val 19"/>
                <a:gd name="f12" fmla="val 2"/>
                <a:gd name="f13" fmla="val 15"/>
                <a:gd name="f14" fmla="val 13"/>
                <a:gd name="f15" fmla="val 1"/>
                <a:gd name="f16" fmla="val 11"/>
                <a:gd name="f17" fmla="val 4"/>
                <a:gd name="f18" fmla="val 9"/>
                <a:gd name="f19" fmla="val 7"/>
                <a:gd name="f20" fmla="val 18"/>
                <a:gd name="f21" fmla="val 5"/>
                <a:gd name="f22" fmla="val 22"/>
                <a:gd name="f23" fmla="+- 0 0 -90"/>
                <a:gd name="f24" fmla="*/ f3 1 27"/>
                <a:gd name="f25" fmla="*/ f4 1 27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27"/>
                <a:gd name="f32" fmla="*/ 14 f29 1"/>
                <a:gd name="f33" fmla="*/ 27 f29 1"/>
                <a:gd name="f34" fmla="*/ 2 f29 1"/>
                <a:gd name="f35" fmla="*/ 15 f29 1"/>
                <a:gd name="f36" fmla="*/ 4 f29 1"/>
                <a:gd name="f37" fmla="*/ 9 f29 1"/>
                <a:gd name="f38" fmla="*/ 0 f29 1"/>
                <a:gd name="f39" fmla="+- f30 0 f1"/>
                <a:gd name="f40" fmla="*/ f32 1 27"/>
                <a:gd name="f41" fmla="*/ f33 1 27"/>
                <a:gd name="f42" fmla="*/ f34 1 27"/>
                <a:gd name="f43" fmla="*/ f35 1 27"/>
                <a:gd name="f44" fmla="*/ f36 1 27"/>
                <a:gd name="f45" fmla="*/ f37 1 27"/>
                <a:gd name="f46" fmla="*/ f38 1 27"/>
                <a:gd name="f47" fmla="*/ 0 1 f31"/>
                <a:gd name="f48" fmla="*/ f27 1 f31"/>
                <a:gd name="f49" fmla="*/ f40 1 f31"/>
                <a:gd name="f50" fmla="*/ f41 1 f31"/>
                <a:gd name="f51" fmla="*/ f42 1 f31"/>
                <a:gd name="f52" fmla="*/ f43 1 f31"/>
                <a:gd name="f53" fmla="*/ f44 1 f31"/>
                <a:gd name="f54" fmla="*/ f45 1 f31"/>
                <a:gd name="f55" fmla="*/ f46 1 f31"/>
                <a:gd name="f56" fmla="*/ f47 f24 1"/>
                <a:gd name="f57" fmla="*/ f48 f24 1"/>
                <a:gd name="f58" fmla="*/ f48 f25 1"/>
                <a:gd name="f59" fmla="*/ f47 f25 1"/>
                <a:gd name="f60" fmla="*/ f49 f24 1"/>
                <a:gd name="f61" fmla="*/ f50 f25 1"/>
                <a:gd name="f62" fmla="*/ f51 f24 1"/>
                <a:gd name="f63" fmla="*/ f52 f25 1"/>
                <a:gd name="f64" fmla="*/ f53 f24 1"/>
                <a:gd name="f65" fmla="*/ f54 f25 1"/>
                <a:gd name="f66" fmla="*/ f55 f25 1"/>
                <a:gd name="f67" fmla="*/ f5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6"/>
                </a:cxn>
                <a:cxn ang="f39">
                  <a:pos x="f67" y="f63"/>
                </a:cxn>
                <a:cxn ang="f39">
                  <a:pos x="f60" y="f61"/>
                </a:cxn>
              </a:cxnLst>
              <a:rect l="f56" t="f59" r="f57" b="f58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19"/>
                    <a:pt x="f16" y="f17"/>
                    <a:pt x="f7" y="f5"/>
                  </a:cubicBezTo>
                  <a:cubicBezTo>
                    <a:pt x="f20" y="f21"/>
                    <a:pt x="f22" y="f8"/>
                    <a:pt x="f6" y="f13"/>
                  </a:cubicBezTo>
                  <a:cubicBezTo>
                    <a:pt x="f9" y="f11"/>
                    <a:pt x="f11" y="f22"/>
                    <a:pt x="f7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6E718D1-D412-4C70-90AF-9BE9F16EAD51}"/>
                </a:ext>
              </a:extLst>
            </p:cNvPr>
            <p:cNvSpPr/>
            <p:nvPr/>
          </p:nvSpPr>
          <p:spPr>
            <a:xfrm>
              <a:off x="655633" y="1338260"/>
              <a:ext cx="163513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6"/>
                <a:gd name="f9" fmla="val 19"/>
                <a:gd name="f10" fmla="val 4"/>
                <a:gd name="f11" fmla="val 22"/>
                <a:gd name="f12" fmla="val 7"/>
                <a:gd name="f13" fmla="val 11"/>
                <a:gd name="f14" fmla="val 14"/>
                <a:gd name="f15" fmla="val 20"/>
                <a:gd name="f16" fmla="val 9"/>
                <a:gd name="f17" fmla="val 8"/>
                <a:gd name="f18" fmla="val 15"/>
                <a:gd name="f19" fmla="val 3"/>
                <a:gd name="f20" fmla="+- 0 0 -90"/>
                <a:gd name="f21" fmla="*/ f3 1 2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5"/>
                <a:gd name="f32" fmla="*/ 16 f28 1"/>
                <a:gd name="f33" fmla="*/ 0 f27 1"/>
                <a:gd name="f34" fmla="*/ 24 f28 1"/>
                <a:gd name="f35" fmla="*/ 11 f27 1"/>
                <a:gd name="f36" fmla="*/ 9 f28 1"/>
                <a:gd name="f37" fmla="*/ 25 f27 1"/>
                <a:gd name="f38" fmla="*/ 8 f28 1"/>
                <a:gd name="f39" fmla="*/ 24 f27 1"/>
                <a:gd name="f40" fmla="*/ 7 f27 1"/>
                <a:gd name="f41" fmla="+- f29 0 f1"/>
                <a:gd name="f42" fmla="*/ f32 1 24"/>
                <a:gd name="f43" fmla="*/ f33 1 25"/>
                <a:gd name="f44" fmla="*/ f34 1 24"/>
                <a:gd name="f45" fmla="*/ f35 1 25"/>
                <a:gd name="f46" fmla="*/ f36 1 24"/>
                <a:gd name="f47" fmla="*/ f37 1 25"/>
                <a:gd name="f48" fmla="*/ f38 1 24"/>
                <a:gd name="f49" fmla="*/ f39 1 25"/>
                <a:gd name="f50" fmla="*/ f40 1 25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1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2" y="f76"/>
                </a:cxn>
                <a:cxn ang="f41">
                  <a:pos x="f68" y="f69"/>
                </a:cxn>
              </a:cxnLst>
              <a:rect l="f64" t="f67" r="f65" b="f66"/>
              <a:pathLst>
                <a:path w="24" h="25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9" y="f8"/>
                    <a:pt x="f14" y="f15"/>
                    <a:pt x="f16" y="f7"/>
                  </a:cubicBezTo>
                  <a:cubicBezTo>
                    <a:pt x="f16" y="f6"/>
                    <a:pt x="f17" y="f6"/>
                    <a:pt x="f17" y="f6"/>
                  </a:cubicBezTo>
                  <a:cubicBezTo>
                    <a:pt x="f5" y="f18"/>
                    <a:pt x="f5" y="f18"/>
                    <a:pt x="f16" y="f12"/>
                  </a:cubicBezTo>
                  <a:cubicBezTo>
                    <a:pt x="f13" y="f10"/>
                    <a:pt x="f14" y="f19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C69C431-8561-4D5C-AA0C-BEDC09526BDD}"/>
                </a:ext>
              </a:extLst>
            </p:cNvPr>
            <p:cNvSpPr/>
            <p:nvPr/>
          </p:nvSpPr>
          <p:spPr>
            <a:xfrm>
              <a:off x="777880" y="1250954"/>
              <a:ext cx="163513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8"/>
                <a:gd name="f9" fmla="val 6"/>
                <a:gd name="f10" fmla="val 19"/>
                <a:gd name="f11" fmla="val 3"/>
                <a:gd name="f12" fmla="val 16"/>
                <a:gd name="f13" fmla="val 12"/>
                <a:gd name="f14" fmla="val 11"/>
                <a:gd name="f15" fmla="val 4"/>
                <a:gd name="f16" fmla="val 21"/>
                <a:gd name="f17" fmla="val 18"/>
                <a:gd name="f18" fmla="val 13"/>
                <a:gd name="f19" fmla="val 14"/>
                <a:gd name="f20" fmla="val 17"/>
                <a:gd name="f21" fmla="+- 0 0 -90"/>
                <a:gd name="f22" fmla="*/ f3 1 24"/>
                <a:gd name="f23" fmla="*/ f4 1 2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4"/>
                <a:gd name="f32" fmla="*/ f28 1 22"/>
                <a:gd name="f33" fmla="*/ 8 f29 1"/>
                <a:gd name="f34" fmla="*/ 22 f28 1"/>
                <a:gd name="f35" fmla="*/ 0 f29 1"/>
                <a:gd name="f36" fmla="*/ 12 f28 1"/>
                <a:gd name="f37" fmla="*/ 16 f29 1"/>
                <a:gd name="f38" fmla="*/ 0 f28 1"/>
                <a:gd name="f39" fmla="*/ 24 f29 1"/>
                <a:gd name="f40" fmla="*/ 8 f28 1"/>
                <a:gd name="f41" fmla="+- f30 0 f1"/>
                <a:gd name="f42" fmla="*/ f33 1 24"/>
                <a:gd name="f43" fmla="*/ f34 1 22"/>
                <a:gd name="f44" fmla="*/ f35 1 24"/>
                <a:gd name="f45" fmla="*/ f36 1 22"/>
                <a:gd name="f46" fmla="*/ f37 1 24"/>
                <a:gd name="f47" fmla="*/ f38 1 22"/>
                <a:gd name="f48" fmla="*/ f39 1 24"/>
                <a:gd name="f49" fmla="*/ f40 1 22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24" h="22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9" y="f8"/>
                    <a:pt x="f14" y="f15"/>
                    <a:pt x="f12" y="f5"/>
                  </a:cubicBezTo>
                  <a:cubicBezTo>
                    <a:pt x="f10" y="f11"/>
                    <a:pt x="f16" y="f9"/>
                    <a:pt x="f6" y="f8"/>
                  </a:cubicBezTo>
                  <a:cubicBezTo>
                    <a:pt x="f17" y="f18"/>
                    <a:pt x="f19" y="f2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53086C3-5B7F-4727-BC58-D7205F4F1EA5}"/>
                </a:ext>
              </a:extLst>
            </p:cNvPr>
            <p:cNvSpPr/>
            <p:nvPr/>
          </p:nvSpPr>
          <p:spPr>
            <a:xfrm>
              <a:off x="730248" y="1651004"/>
              <a:ext cx="169858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8"/>
                <a:gd name="f8" fmla="val 17"/>
                <a:gd name="f9" fmla="val 16"/>
                <a:gd name="f10" fmla="val 9"/>
                <a:gd name="f11" fmla="val 14"/>
                <a:gd name="f12" fmla="val 11"/>
                <a:gd name="f13" fmla="val 4"/>
                <a:gd name="f14" fmla="val 7"/>
                <a:gd name="f15" fmla="val 8"/>
                <a:gd name="f16" fmla="val 6"/>
                <a:gd name="f17" fmla="val 21"/>
                <a:gd name="f18" fmla="+- 0 0 -90"/>
                <a:gd name="f19" fmla="*/ f3 1 2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18"/>
                <a:gd name="f30" fmla="*/ 25 f26 1"/>
                <a:gd name="f31" fmla="*/ 18 f25 1"/>
                <a:gd name="f32" fmla="*/ 0 f26 1"/>
                <a:gd name="f33" fmla="*/ 11 f25 1"/>
                <a:gd name="f34" fmla="*/ 11 f26 1"/>
                <a:gd name="f35" fmla="*/ 0 f25 1"/>
                <a:gd name="f36" fmla="*/ 17 f25 1"/>
                <a:gd name="f37" fmla="+- f27 0 f1"/>
                <a:gd name="f38" fmla="*/ f30 1 25"/>
                <a:gd name="f39" fmla="*/ f31 1 18"/>
                <a:gd name="f40" fmla="*/ f32 1 25"/>
                <a:gd name="f41" fmla="*/ f33 1 18"/>
                <a:gd name="f42" fmla="*/ f34 1 25"/>
                <a:gd name="f43" fmla="*/ f35 1 18"/>
                <a:gd name="f44" fmla="*/ f36 1 18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8"/>
                <a:gd name="f54" fmla="*/ f43 1 f29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20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0" y="f66"/>
                </a:cxn>
                <a:cxn ang="f37">
                  <a:pos x="f60" y="f61"/>
                </a:cxn>
              </a:cxnLst>
              <a:rect l="f56" t="f59" r="f57" b="f58"/>
              <a:pathLst>
                <a:path w="25" h="18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13"/>
                    <a:pt x="f12" y="f5"/>
                  </a:cubicBezTo>
                  <a:cubicBezTo>
                    <a:pt x="f9" y="f16"/>
                    <a:pt x="f17" y="f12"/>
                    <a:pt x="f6" y="f8"/>
                  </a:cubicBezTo>
                  <a:cubicBezTo>
                    <a:pt x="f6" y="f8"/>
                    <a:pt x="f6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A088818-9C0B-4BE9-B3E1-EBC2192EFFB7}"/>
                </a:ext>
              </a:extLst>
            </p:cNvPr>
            <p:cNvSpPr/>
            <p:nvPr/>
          </p:nvSpPr>
          <p:spPr>
            <a:xfrm>
              <a:off x="608011" y="1460497"/>
              <a:ext cx="88897" cy="130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9"/>
                <a:gd name="f8" fmla="val 7"/>
                <a:gd name="f9" fmla="val 9"/>
                <a:gd name="f10" fmla="val 3"/>
                <a:gd name="f11" fmla="val 11"/>
                <a:gd name="f12" fmla="val 6"/>
                <a:gd name="f13" fmla="val 10"/>
                <a:gd name="f14" fmla="val 12"/>
                <a:gd name="f15" fmla="val 16"/>
                <a:gd name="f16" fmla="val 2"/>
                <a:gd name="f17" fmla="val 1"/>
                <a:gd name="f18" fmla="val 18"/>
                <a:gd name="f19" fmla="val 4"/>
                <a:gd name="f20" fmla="val 5"/>
                <a:gd name="f21" fmla="+- 0 0 -90"/>
                <a:gd name="f22" fmla="*/ f3 1 13"/>
                <a:gd name="f23" fmla="*/ f4 1 1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9"/>
                <a:gd name="f33" fmla="*/ 7 f29 1"/>
                <a:gd name="f34" fmla="*/ 0 f28 1"/>
                <a:gd name="f35" fmla="*/ 13 f29 1"/>
                <a:gd name="f36" fmla="*/ 9 f28 1"/>
                <a:gd name="f37" fmla="*/ 2 f29 1"/>
                <a:gd name="f38" fmla="*/ 19 f28 1"/>
                <a:gd name="f39" fmla="*/ 0 f29 1"/>
                <a:gd name="f40" fmla="*/ 18 f28 1"/>
                <a:gd name="f41" fmla="*/ 5 f29 1"/>
                <a:gd name="f42" fmla="+- f30 0 f1"/>
                <a:gd name="f43" fmla="*/ f33 1 13"/>
                <a:gd name="f44" fmla="*/ f34 1 19"/>
                <a:gd name="f45" fmla="*/ f35 1 13"/>
                <a:gd name="f46" fmla="*/ f36 1 19"/>
                <a:gd name="f47" fmla="*/ f37 1 13"/>
                <a:gd name="f48" fmla="*/ f38 1 19"/>
                <a:gd name="f49" fmla="*/ f39 1 13"/>
                <a:gd name="f50" fmla="*/ f40 1 19"/>
                <a:gd name="f51" fmla="*/ f41 1 13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2"/>
                <a:gd name="f64" fmla="*/ f51 1 f31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3 1"/>
                <a:gd name="f77" fmla="*/ f6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0"/>
                </a:cxn>
                <a:cxn ang="f42">
                  <a:pos x="f69" y="f70"/>
                </a:cxn>
              </a:cxnLst>
              <a:rect l="f65" t="f68" r="f66" b="f67"/>
              <a:pathLst>
                <a:path w="13" h="19">
                  <a:moveTo>
                    <a:pt x="f8" y="f5"/>
                  </a:moveTo>
                  <a:cubicBezTo>
                    <a:pt x="f9" y="f10"/>
                    <a:pt x="f11" y="f12"/>
                    <a:pt x="f6" y="f9"/>
                  </a:cubicBezTo>
                  <a:cubicBezTo>
                    <a:pt x="f13" y="f14"/>
                    <a:pt x="f12" y="f15"/>
                    <a:pt x="f16" y="f7"/>
                  </a:cubicBezTo>
                  <a:cubicBezTo>
                    <a:pt x="f16" y="f7"/>
                    <a:pt x="f17" y="f18"/>
                    <a:pt x="f5" y="f18"/>
                  </a:cubicBezTo>
                  <a:cubicBezTo>
                    <a:pt x="f16" y="f14"/>
                    <a:pt x="f19" y="f12"/>
                    <a:pt x="f20" y="f5"/>
                  </a:cubicBezTo>
                  <a:cubicBezTo>
                    <a:pt x="f12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3CBE6A6-924A-4443-9CBC-C288115BFDD1}"/>
                </a:ext>
              </a:extLst>
            </p:cNvPr>
            <p:cNvSpPr/>
            <p:nvPr/>
          </p:nvSpPr>
          <p:spPr>
            <a:xfrm>
              <a:off x="1212851" y="1665286"/>
              <a:ext cx="1131890" cy="5095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75"/>
                <a:gd name="f8" fmla="val 156"/>
                <a:gd name="f9" fmla="val 20"/>
                <a:gd name="f10" fmla="val 158"/>
                <a:gd name="f11" fmla="val 25"/>
                <a:gd name="f12" fmla="val 161"/>
                <a:gd name="f13" fmla="val 19"/>
                <a:gd name="f14" fmla="val 164"/>
                <a:gd name="f15" fmla="val 162"/>
                <a:gd name="f16" fmla="val 21"/>
                <a:gd name="f17" fmla="val 160"/>
                <a:gd name="f18" fmla="val 22"/>
                <a:gd name="f19" fmla="val 159"/>
                <a:gd name="f20" fmla="val 23"/>
                <a:gd name="f21" fmla="val 157"/>
                <a:gd name="f22" fmla="val 155"/>
                <a:gd name="f23" fmla="val 24"/>
                <a:gd name="f24" fmla="val 152"/>
                <a:gd name="f25" fmla="val 28"/>
                <a:gd name="f26" fmla="val 26"/>
                <a:gd name="f27" fmla="val 27"/>
                <a:gd name="f28" fmla="val 29"/>
                <a:gd name="f29" fmla="val 31"/>
                <a:gd name="f30" fmla="val 32"/>
                <a:gd name="f31" fmla="val 34"/>
                <a:gd name="f32" fmla="val 35"/>
                <a:gd name="f33" fmla="val 33"/>
                <a:gd name="f34" fmla="val 163"/>
                <a:gd name="f35" fmla="val 30"/>
                <a:gd name="f36" fmla="val 165"/>
                <a:gd name="f37" fmla="val 166"/>
                <a:gd name="f38" fmla="val 37"/>
                <a:gd name="f39" fmla="val 39"/>
                <a:gd name="f40" fmla="val 38"/>
                <a:gd name="f41" fmla="val 36"/>
                <a:gd name="f42" fmla="val 153"/>
                <a:gd name="f43" fmla="val 40"/>
                <a:gd name="f44" fmla="val 41"/>
                <a:gd name="f45" fmla="val 43"/>
                <a:gd name="f46" fmla="val 44"/>
                <a:gd name="f47" fmla="val 148"/>
                <a:gd name="f48" fmla="val 51"/>
                <a:gd name="f49" fmla="val 150"/>
                <a:gd name="f50" fmla="val 52"/>
                <a:gd name="f51" fmla="val 54"/>
                <a:gd name="f52" fmla="val 154"/>
                <a:gd name="f53" fmla="val 53"/>
                <a:gd name="f54" fmla="val 50"/>
                <a:gd name="f55" fmla="val 49"/>
                <a:gd name="f56" fmla="val 48"/>
                <a:gd name="f57" fmla="val 45"/>
                <a:gd name="f58" fmla="val 42"/>
                <a:gd name="f59" fmla="val 47"/>
                <a:gd name="f60" fmla="val 55"/>
                <a:gd name="f61" fmla="val 60"/>
                <a:gd name="f62" fmla="val 56"/>
                <a:gd name="f63" fmla="val 147"/>
                <a:gd name="f64" fmla="val 145"/>
                <a:gd name="f65" fmla="val 144"/>
                <a:gd name="f66" fmla="val 143"/>
                <a:gd name="f67" fmla="val 146"/>
                <a:gd name="f68" fmla="val 57"/>
                <a:gd name="f69" fmla="val 151"/>
                <a:gd name="f70" fmla="val 61"/>
                <a:gd name="f71" fmla="val 149"/>
                <a:gd name="f72" fmla="val 62"/>
                <a:gd name="f73" fmla="val 63"/>
                <a:gd name="f74" fmla="val 58"/>
                <a:gd name="f75" fmla="val 142"/>
                <a:gd name="f76" fmla="val 140"/>
                <a:gd name="f77" fmla="val 138"/>
                <a:gd name="f78" fmla="val 136"/>
                <a:gd name="f79" fmla="val 135"/>
                <a:gd name="f80" fmla="val 59"/>
                <a:gd name="f81" fmla="val 133"/>
                <a:gd name="f82" fmla="val 64"/>
                <a:gd name="f83" fmla="val 134"/>
                <a:gd name="f84" fmla="val 66"/>
                <a:gd name="f85" fmla="val 67"/>
                <a:gd name="f86" fmla="val 137"/>
                <a:gd name="f87" fmla="val 139"/>
                <a:gd name="f88" fmla="val 65"/>
                <a:gd name="f89" fmla="val 141"/>
                <a:gd name="f90" fmla="val 69"/>
                <a:gd name="f91" fmla="val 131"/>
                <a:gd name="f92" fmla="val 72"/>
                <a:gd name="f93" fmla="val 129"/>
                <a:gd name="f94" fmla="val 128"/>
                <a:gd name="f95" fmla="val 127"/>
                <a:gd name="f96" fmla="val 126"/>
                <a:gd name="f97" fmla="val 71"/>
                <a:gd name="f98" fmla="val 125"/>
                <a:gd name="f99" fmla="val 124"/>
                <a:gd name="f100" fmla="val 70"/>
                <a:gd name="f101" fmla="val 68"/>
                <a:gd name="f102" fmla="val 123"/>
                <a:gd name="f103" fmla="val 122"/>
                <a:gd name="f104" fmla="val 119"/>
                <a:gd name="f105" fmla="val 115"/>
                <a:gd name="f106" fmla="val 111"/>
                <a:gd name="f107" fmla="val 112"/>
                <a:gd name="f108" fmla="val 73"/>
                <a:gd name="f109" fmla="val 117"/>
                <a:gd name="f110" fmla="val 113"/>
                <a:gd name="f111" fmla="val 74"/>
                <a:gd name="f112" fmla="val 110"/>
                <a:gd name="f113" fmla="val 109"/>
                <a:gd name="f114" fmla="val 108"/>
                <a:gd name="f115" fmla="val 107"/>
                <a:gd name="f116" fmla="val 103"/>
                <a:gd name="f117" fmla="val 94"/>
                <a:gd name="f118" fmla="val 84"/>
                <a:gd name="f119" fmla="val 46"/>
                <a:gd name="f120" fmla="val 18"/>
                <a:gd name="f121" fmla="val 17"/>
                <a:gd name="f122" fmla="val 16"/>
                <a:gd name="f123" fmla="val 14"/>
                <a:gd name="f124" fmla="val 11"/>
                <a:gd name="f125" fmla="val 8"/>
                <a:gd name="f126" fmla="val 4"/>
                <a:gd name="f127" fmla="val 7"/>
                <a:gd name="f128" fmla="val 9"/>
                <a:gd name="f129" fmla="val 13"/>
                <a:gd name="f130" fmla="val 15"/>
                <a:gd name="f131" fmla="val 12"/>
                <a:gd name="f132" fmla="val 10"/>
                <a:gd name="f133" fmla="val 1"/>
                <a:gd name="f134" fmla="val 3"/>
                <a:gd name="f135" fmla="val 5"/>
                <a:gd name="f136" fmla="val 6"/>
                <a:gd name="f137" fmla="val 2"/>
                <a:gd name="f138" fmla="val 76"/>
                <a:gd name="f139" fmla="val 90"/>
                <a:gd name="f140" fmla="val 98"/>
                <a:gd name="f141" fmla="val 99"/>
                <a:gd name="f142" fmla="val 100"/>
                <a:gd name="f143" fmla="val 101"/>
                <a:gd name="f144" fmla="val 120"/>
                <a:gd name="f145" fmla="val 132"/>
                <a:gd name="f146" fmla="val 130"/>
                <a:gd name="f147" fmla="+- 0 0 -90"/>
                <a:gd name="f148" fmla="*/ f3 1 167"/>
                <a:gd name="f149" fmla="*/ f4 1 75"/>
                <a:gd name="f150" fmla="val f5"/>
                <a:gd name="f151" fmla="val f6"/>
                <a:gd name="f152" fmla="val f7"/>
                <a:gd name="f153" fmla="*/ f147 f0 1"/>
                <a:gd name="f154" fmla="+- f152 0 f150"/>
                <a:gd name="f155" fmla="+- f151 0 f150"/>
                <a:gd name="f156" fmla="*/ f153 1 f2"/>
                <a:gd name="f157" fmla="*/ f155 1 167"/>
                <a:gd name="f158" fmla="*/ f154 1 75"/>
                <a:gd name="f159" fmla="*/ 159 f155 1"/>
                <a:gd name="f160" fmla="*/ 23 f154 1"/>
                <a:gd name="f161" fmla="*/ 160 f155 1"/>
                <a:gd name="f162" fmla="*/ 27 f154 1"/>
                <a:gd name="f163" fmla="*/ 164 f155 1"/>
                <a:gd name="f164" fmla="*/ 35 f154 1"/>
                <a:gd name="f165" fmla="*/ 30 f154 1"/>
                <a:gd name="f166" fmla="*/ 165 f155 1"/>
                <a:gd name="f167" fmla="*/ 39 f154 1"/>
                <a:gd name="f168" fmla="*/ 161 f155 1"/>
                <a:gd name="f169" fmla="*/ 40 f154 1"/>
                <a:gd name="f170" fmla="*/ 154 f155 1"/>
                <a:gd name="f171" fmla="*/ 53 f154 1"/>
                <a:gd name="f172" fmla="*/ 153 f155 1"/>
                <a:gd name="f173" fmla="*/ 51 f154 1"/>
                <a:gd name="f174" fmla="*/ 162 f155 1"/>
                <a:gd name="f175" fmla="*/ 47 f154 1"/>
                <a:gd name="f176" fmla="*/ 143 f155 1"/>
                <a:gd name="f177" fmla="*/ 142 f155 1"/>
                <a:gd name="f178" fmla="*/ 55 f154 1"/>
                <a:gd name="f179" fmla="*/ 136 f155 1"/>
                <a:gd name="f180" fmla="*/ 67 f154 1"/>
                <a:gd name="f181" fmla="*/ 135 f155 1"/>
                <a:gd name="f182" fmla="*/ 61 f154 1"/>
                <a:gd name="f183" fmla="*/ 131 f155 1"/>
                <a:gd name="f184" fmla="*/ 72 f154 1"/>
                <a:gd name="f185" fmla="*/ 128 f155 1"/>
                <a:gd name="f186" fmla="*/ 71 f154 1"/>
                <a:gd name="f187" fmla="*/ 123 f155 1"/>
                <a:gd name="f188" fmla="*/ 63 f154 1"/>
                <a:gd name="f189" fmla="*/ 117 f155 1"/>
                <a:gd name="f190" fmla="*/ 107 f155 1"/>
                <a:gd name="f191" fmla="*/ 58 f154 1"/>
                <a:gd name="f192" fmla="*/ 56 f155 1"/>
                <a:gd name="f193" fmla="*/ 75 f154 1"/>
                <a:gd name="f194" fmla="*/ 55 f155 1"/>
                <a:gd name="f195" fmla="*/ 70 f154 1"/>
                <a:gd name="f196" fmla="*/ 44 f155 1"/>
                <a:gd name="f197" fmla="*/ 62 f154 1"/>
                <a:gd name="f198" fmla="*/ 40 f155 1"/>
                <a:gd name="f199" fmla="*/ 57 f154 1"/>
                <a:gd name="f200" fmla="*/ 21 f155 1"/>
                <a:gd name="f201" fmla="*/ 65 f154 1"/>
                <a:gd name="f202" fmla="*/ 32 f155 1"/>
                <a:gd name="f203" fmla="*/ 24 f155 1"/>
                <a:gd name="f204" fmla="*/ 56 f154 1"/>
                <a:gd name="f205" fmla="*/ 20 f155 1"/>
                <a:gd name="f206" fmla="*/ 14 f155 1"/>
                <a:gd name="f207" fmla="*/ 59 f154 1"/>
                <a:gd name="f208" fmla="*/ 15 f155 1"/>
                <a:gd name="f209" fmla="*/ 50 f154 1"/>
                <a:gd name="f210" fmla="*/ 9 f155 1"/>
                <a:gd name="f211" fmla="*/ 48 f154 1"/>
                <a:gd name="f212" fmla="*/ 17 f155 1"/>
                <a:gd name="f213" fmla="*/ 37 f154 1"/>
                <a:gd name="f214" fmla="*/ 0 f155 1"/>
                <a:gd name="f215" fmla="*/ 4 f155 1"/>
                <a:gd name="f216" fmla="*/ 32 f154 1"/>
                <a:gd name="f217" fmla="*/ 8 f155 1"/>
                <a:gd name="f218" fmla="*/ 34 f154 1"/>
                <a:gd name="f219" fmla="*/ 1 f155 1"/>
                <a:gd name="f220" fmla="*/ 13 f155 1"/>
                <a:gd name="f221" fmla="*/ 25 f154 1"/>
                <a:gd name="f222" fmla="*/ 17 f154 1"/>
                <a:gd name="f223" fmla="*/ 28 f155 1"/>
                <a:gd name="f224" fmla="*/ 15 f154 1"/>
                <a:gd name="f225" fmla="*/ 34 f155 1"/>
                <a:gd name="f226" fmla="*/ 13 f154 1"/>
                <a:gd name="f227" fmla="*/ 35 f155 1"/>
                <a:gd name="f228" fmla="*/ 31 f154 1"/>
                <a:gd name="f229" fmla="*/ 66 f155 1"/>
                <a:gd name="f230" fmla="*/ 101 f155 1"/>
                <a:gd name="f231" fmla="*/ 132 f155 1"/>
                <a:gd name="f232" fmla="*/ 140 f155 1"/>
                <a:gd name="f233" fmla="*/ 16 f154 1"/>
                <a:gd name="f234" fmla="*/ 145 f155 1"/>
                <a:gd name="f235" fmla="*/ 46 f154 1"/>
                <a:gd name="f236" fmla="*/ 27 f155 1"/>
                <a:gd name="f237" fmla="*/ 33 f154 1"/>
                <a:gd name="f238" fmla="*/ 22 f155 1"/>
                <a:gd name="f239" fmla="*/ 58 f155 1"/>
                <a:gd name="f240" fmla="*/ 54 f154 1"/>
                <a:gd name="f241" fmla="*/ 47 f155 1"/>
                <a:gd name="f242" fmla="*/ 42 f154 1"/>
                <a:gd name="f243" fmla="*/ 109 f155 1"/>
                <a:gd name="f244" fmla="*/ 108 f155 1"/>
                <a:gd name="f245" fmla="+- f156 0 f1"/>
                <a:gd name="f246" fmla="*/ f159 1 167"/>
                <a:gd name="f247" fmla="*/ f160 1 75"/>
                <a:gd name="f248" fmla="*/ f161 1 167"/>
                <a:gd name="f249" fmla="*/ f162 1 75"/>
                <a:gd name="f250" fmla="*/ f163 1 167"/>
                <a:gd name="f251" fmla="*/ f164 1 75"/>
                <a:gd name="f252" fmla="*/ f165 1 75"/>
                <a:gd name="f253" fmla="*/ f166 1 167"/>
                <a:gd name="f254" fmla="*/ f167 1 75"/>
                <a:gd name="f255" fmla="*/ f168 1 167"/>
                <a:gd name="f256" fmla="*/ f169 1 75"/>
                <a:gd name="f257" fmla="*/ f170 1 167"/>
                <a:gd name="f258" fmla="*/ f171 1 75"/>
                <a:gd name="f259" fmla="*/ f172 1 167"/>
                <a:gd name="f260" fmla="*/ f173 1 75"/>
                <a:gd name="f261" fmla="*/ f174 1 167"/>
                <a:gd name="f262" fmla="*/ f175 1 75"/>
                <a:gd name="f263" fmla="*/ f176 1 167"/>
                <a:gd name="f264" fmla="*/ f177 1 167"/>
                <a:gd name="f265" fmla="*/ f178 1 75"/>
                <a:gd name="f266" fmla="*/ f179 1 167"/>
                <a:gd name="f267" fmla="*/ f180 1 75"/>
                <a:gd name="f268" fmla="*/ f181 1 167"/>
                <a:gd name="f269" fmla="*/ f182 1 75"/>
                <a:gd name="f270" fmla="*/ f183 1 167"/>
                <a:gd name="f271" fmla="*/ f184 1 75"/>
                <a:gd name="f272" fmla="*/ f185 1 167"/>
                <a:gd name="f273" fmla="*/ f186 1 75"/>
                <a:gd name="f274" fmla="*/ f187 1 167"/>
                <a:gd name="f275" fmla="*/ f188 1 75"/>
                <a:gd name="f276" fmla="*/ f189 1 167"/>
                <a:gd name="f277" fmla="*/ f190 1 167"/>
                <a:gd name="f278" fmla="*/ f191 1 75"/>
                <a:gd name="f279" fmla="*/ f192 1 167"/>
                <a:gd name="f280" fmla="*/ f193 1 75"/>
                <a:gd name="f281" fmla="*/ f194 1 167"/>
                <a:gd name="f282" fmla="*/ f195 1 75"/>
                <a:gd name="f283" fmla="*/ f196 1 167"/>
                <a:gd name="f284" fmla="*/ f197 1 75"/>
                <a:gd name="f285" fmla="*/ f198 1 167"/>
                <a:gd name="f286" fmla="*/ f199 1 75"/>
                <a:gd name="f287" fmla="*/ f200 1 167"/>
                <a:gd name="f288" fmla="*/ f201 1 75"/>
                <a:gd name="f289" fmla="*/ f202 1 167"/>
                <a:gd name="f290" fmla="*/ f203 1 167"/>
                <a:gd name="f291" fmla="*/ f204 1 75"/>
                <a:gd name="f292" fmla="*/ f205 1 167"/>
                <a:gd name="f293" fmla="*/ f206 1 167"/>
                <a:gd name="f294" fmla="*/ f207 1 75"/>
                <a:gd name="f295" fmla="*/ f208 1 167"/>
                <a:gd name="f296" fmla="*/ f209 1 75"/>
                <a:gd name="f297" fmla="*/ f210 1 167"/>
                <a:gd name="f298" fmla="*/ f211 1 75"/>
                <a:gd name="f299" fmla="*/ f212 1 167"/>
                <a:gd name="f300" fmla="*/ f213 1 75"/>
                <a:gd name="f301" fmla="*/ f214 1 167"/>
                <a:gd name="f302" fmla="*/ f215 1 167"/>
                <a:gd name="f303" fmla="*/ f216 1 75"/>
                <a:gd name="f304" fmla="*/ f217 1 167"/>
                <a:gd name="f305" fmla="*/ f218 1 75"/>
                <a:gd name="f306" fmla="*/ f219 1 167"/>
                <a:gd name="f307" fmla="*/ f220 1 167"/>
                <a:gd name="f308" fmla="*/ f221 1 75"/>
                <a:gd name="f309" fmla="*/ f222 1 75"/>
                <a:gd name="f310" fmla="*/ f223 1 167"/>
                <a:gd name="f311" fmla="*/ f224 1 75"/>
                <a:gd name="f312" fmla="*/ f225 1 167"/>
                <a:gd name="f313" fmla="*/ f226 1 75"/>
                <a:gd name="f314" fmla="*/ f227 1 167"/>
                <a:gd name="f315" fmla="*/ f228 1 75"/>
                <a:gd name="f316" fmla="*/ f229 1 167"/>
                <a:gd name="f317" fmla="*/ f230 1 167"/>
                <a:gd name="f318" fmla="*/ f231 1 167"/>
                <a:gd name="f319" fmla="*/ f232 1 167"/>
                <a:gd name="f320" fmla="*/ f233 1 75"/>
                <a:gd name="f321" fmla="*/ f234 1 167"/>
                <a:gd name="f322" fmla="*/ f235 1 75"/>
                <a:gd name="f323" fmla="*/ f236 1 167"/>
                <a:gd name="f324" fmla="*/ f237 1 75"/>
                <a:gd name="f325" fmla="*/ f238 1 167"/>
                <a:gd name="f326" fmla="*/ f239 1 167"/>
                <a:gd name="f327" fmla="*/ f240 1 75"/>
                <a:gd name="f328" fmla="*/ f241 1 167"/>
                <a:gd name="f329" fmla="*/ f242 1 75"/>
                <a:gd name="f330" fmla="*/ f243 1 167"/>
                <a:gd name="f331" fmla="*/ f244 1 167"/>
                <a:gd name="f332" fmla="*/ 0 1 f157"/>
                <a:gd name="f333" fmla="*/ f151 1 f157"/>
                <a:gd name="f334" fmla="*/ 0 1 f158"/>
                <a:gd name="f335" fmla="*/ f152 1 f158"/>
                <a:gd name="f336" fmla="*/ f246 1 f157"/>
                <a:gd name="f337" fmla="*/ f247 1 f158"/>
                <a:gd name="f338" fmla="*/ f248 1 f157"/>
                <a:gd name="f339" fmla="*/ f249 1 f158"/>
                <a:gd name="f340" fmla="*/ f250 1 f157"/>
                <a:gd name="f341" fmla="*/ f251 1 f158"/>
                <a:gd name="f342" fmla="*/ f252 1 f158"/>
                <a:gd name="f343" fmla="*/ f253 1 f157"/>
                <a:gd name="f344" fmla="*/ f254 1 f158"/>
                <a:gd name="f345" fmla="*/ f255 1 f157"/>
                <a:gd name="f346" fmla="*/ f256 1 f158"/>
                <a:gd name="f347" fmla="*/ f257 1 f157"/>
                <a:gd name="f348" fmla="*/ f258 1 f158"/>
                <a:gd name="f349" fmla="*/ f259 1 f157"/>
                <a:gd name="f350" fmla="*/ f260 1 f158"/>
                <a:gd name="f351" fmla="*/ f261 1 f157"/>
                <a:gd name="f352" fmla="*/ f262 1 f158"/>
                <a:gd name="f353" fmla="*/ f263 1 f157"/>
                <a:gd name="f354" fmla="*/ f264 1 f157"/>
                <a:gd name="f355" fmla="*/ f265 1 f158"/>
                <a:gd name="f356" fmla="*/ f266 1 f157"/>
                <a:gd name="f357" fmla="*/ f267 1 f158"/>
                <a:gd name="f358" fmla="*/ f268 1 f157"/>
                <a:gd name="f359" fmla="*/ f269 1 f158"/>
                <a:gd name="f360" fmla="*/ f270 1 f157"/>
                <a:gd name="f361" fmla="*/ f271 1 f158"/>
                <a:gd name="f362" fmla="*/ f272 1 f157"/>
                <a:gd name="f363" fmla="*/ f273 1 f158"/>
                <a:gd name="f364" fmla="*/ f274 1 f157"/>
                <a:gd name="f365" fmla="*/ f275 1 f158"/>
                <a:gd name="f366" fmla="*/ f276 1 f157"/>
                <a:gd name="f367" fmla="*/ f277 1 f157"/>
                <a:gd name="f368" fmla="*/ f278 1 f158"/>
                <a:gd name="f369" fmla="*/ f279 1 f157"/>
                <a:gd name="f370" fmla="*/ f280 1 f158"/>
                <a:gd name="f371" fmla="*/ f281 1 f157"/>
                <a:gd name="f372" fmla="*/ f282 1 f158"/>
                <a:gd name="f373" fmla="*/ f283 1 f157"/>
                <a:gd name="f374" fmla="*/ f284 1 f158"/>
                <a:gd name="f375" fmla="*/ f285 1 f157"/>
                <a:gd name="f376" fmla="*/ f286 1 f158"/>
                <a:gd name="f377" fmla="*/ f287 1 f157"/>
                <a:gd name="f378" fmla="*/ f288 1 f158"/>
                <a:gd name="f379" fmla="*/ f289 1 f157"/>
                <a:gd name="f380" fmla="*/ f290 1 f157"/>
                <a:gd name="f381" fmla="*/ f291 1 f158"/>
                <a:gd name="f382" fmla="*/ f292 1 f157"/>
                <a:gd name="f383" fmla="*/ f293 1 f157"/>
                <a:gd name="f384" fmla="*/ f294 1 f158"/>
                <a:gd name="f385" fmla="*/ f295 1 f157"/>
                <a:gd name="f386" fmla="*/ f296 1 f158"/>
                <a:gd name="f387" fmla="*/ f297 1 f157"/>
                <a:gd name="f388" fmla="*/ f298 1 f158"/>
                <a:gd name="f389" fmla="*/ f299 1 f157"/>
                <a:gd name="f390" fmla="*/ f300 1 f158"/>
                <a:gd name="f391" fmla="*/ f301 1 f157"/>
                <a:gd name="f392" fmla="*/ f302 1 f157"/>
                <a:gd name="f393" fmla="*/ f303 1 f158"/>
                <a:gd name="f394" fmla="*/ f304 1 f157"/>
                <a:gd name="f395" fmla="*/ f305 1 f158"/>
                <a:gd name="f396" fmla="*/ f306 1 f157"/>
                <a:gd name="f397" fmla="*/ f307 1 f157"/>
                <a:gd name="f398" fmla="*/ f308 1 f158"/>
                <a:gd name="f399" fmla="*/ f309 1 f158"/>
                <a:gd name="f400" fmla="*/ f310 1 f157"/>
                <a:gd name="f401" fmla="*/ f311 1 f158"/>
                <a:gd name="f402" fmla="*/ f312 1 f157"/>
                <a:gd name="f403" fmla="*/ f313 1 f158"/>
                <a:gd name="f404" fmla="*/ f314 1 f157"/>
                <a:gd name="f405" fmla="*/ f315 1 f158"/>
                <a:gd name="f406" fmla="*/ f316 1 f157"/>
                <a:gd name="f407" fmla="*/ f317 1 f157"/>
                <a:gd name="f408" fmla="*/ f318 1 f157"/>
                <a:gd name="f409" fmla="*/ f319 1 f157"/>
                <a:gd name="f410" fmla="*/ f320 1 f158"/>
                <a:gd name="f411" fmla="*/ f321 1 f157"/>
                <a:gd name="f412" fmla="*/ f322 1 f158"/>
                <a:gd name="f413" fmla="*/ f323 1 f157"/>
                <a:gd name="f414" fmla="*/ f324 1 f158"/>
                <a:gd name="f415" fmla="*/ f325 1 f157"/>
                <a:gd name="f416" fmla="*/ f326 1 f157"/>
                <a:gd name="f417" fmla="*/ f327 1 f158"/>
                <a:gd name="f418" fmla="*/ f328 1 f157"/>
                <a:gd name="f419" fmla="*/ f329 1 f158"/>
                <a:gd name="f420" fmla="*/ f330 1 f157"/>
                <a:gd name="f421" fmla="*/ f331 1 f157"/>
                <a:gd name="f422" fmla="*/ f332 f148 1"/>
                <a:gd name="f423" fmla="*/ f333 f148 1"/>
                <a:gd name="f424" fmla="*/ f335 f149 1"/>
                <a:gd name="f425" fmla="*/ f334 f149 1"/>
                <a:gd name="f426" fmla="*/ f336 f148 1"/>
                <a:gd name="f427" fmla="*/ f337 f149 1"/>
                <a:gd name="f428" fmla="*/ f338 f148 1"/>
                <a:gd name="f429" fmla="*/ f339 f149 1"/>
                <a:gd name="f430" fmla="*/ f340 f148 1"/>
                <a:gd name="f431" fmla="*/ f341 f149 1"/>
                <a:gd name="f432" fmla="*/ f342 f149 1"/>
                <a:gd name="f433" fmla="*/ f343 f148 1"/>
                <a:gd name="f434" fmla="*/ f344 f149 1"/>
                <a:gd name="f435" fmla="*/ f345 f148 1"/>
                <a:gd name="f436" fmla="*/ f346 f149 1"/>
                <a:gd name="f437" fmla="*/ f347 f148 1"/>
                <a:gd name="f438" fmla="*/ f348 f149 1"/>
                <a:gd name="f439" fmla="*/ f349 f148 1"/>
                <a:gd name="f440" fmla="*/ f350 f149 1"/>
                <a:gd name="f441" fmla="*/ f351 f148 1"/>
                <a:gd name="f442" fmla="*/ f352 f149 1"/>
                <a:gd name="f443" fmla="*/ f353 f148 1"/>
                <a:gd name="f444" fmla="*/ f354 f148 1"/>
                <a:gd name="f445" fmla="*/ f355 f149 1"/>
                <a:gd name="f446" fmla="*/ f356 f148 1"/>
                <a:gd name="f447" fmla="*/ f357 f149 1"/>
                <a:gd name="f448" fmla="*/ f358 f148 1"/>
                <a:gd name="f449" fmla="*/ f359 f149 1"/>
                <a:gd name="f450" fmla="*/ f360 f148 1"/>
                <a:gd name="f451" fmla="*/ f361 f149 1"/>
                <a:gd name="f452" fmla="*/ f362 f148 1"/>
                <a:gd name="f453" fmla="*/ f363 f149 1"/>
                <a:gd name="f454" fmla="*/ f364 f148 1"/>
                <a:gd name="f455" fmla="*/ f365 f149 1"/>
                <a:gd name="f456" fmla="*/ f366 f148 1"/>
                <a:gd name="f457" fmla="*/ f367 f148 1"/>
                <a:gd name="f458" fmla="*/ f368 f149 1"/>
                <a:gd name="f459" fmla="*/ f369 f148 1"/>
                <a:gd name="f460" fmla="*/ f370 f149 1"/>
                <a:gd name="f461" fmla="*/ f371 f148 1"/>
                <a:gd name="f462" fmla="*/ f372 f149 1"/>
                <a:gd name="f463" fmla="*/ f373 f148 1"/>
                <a:gd name="f464" fmla="*/ f374 f149 1"/>
                <a:gd name="f465" fmla="*/ f375 f148 1"/>
                <a:gd name="f466" fmla="*/ f376 f149 1"/>
                <a:gd name="f467" fmla="*/ f377 f148 1"/>
                <a:gd name="f468" fmla="*/ f378 f149 1"/>
                <a:gd name="f469" fmla="*/ f379 f148 1"/>
                <a:gd name="f470" fmla="*/ f380 f148 1"/>
                <a:gd name="f471" fmla="*/ f381 f149 1"/>
                <a:gd name="f472" fmla="*/ f382 f148 1"/>
                <a:gd name="f473" fmla="*/ f383 f148 1"/>
                <a:gd name="f474" fmla="*/ f384 f149 1"/>
                <a:gd name="f475" fmla="*/ f385 f148 1"/>
                <a:gd name="f476" fmla="*/ f386 f149 1"/>
                <a:gd name="f477" fmla="*/ f387 f148 1"/>
                <a:gd name="f478" fmla="*/ f388 f149 1"/>
                <a:gd name="f479" fmla="*/ f389 f148 1"/>
                <a:gd name="f480" fmla="*/ f390 f149 1"/>
                <a:gd name="f481" fmla="*/ f391 f148 1"/>
                <a:gd name="f482" fmla="*/ f392 f148 1"/>
                <a:gd name="f483" fmla="*/ f393 f149 1"/>
                <a:gd name="f484" fmla="*/ f394 f148 1"/>
                <a:gd name="f485" fmla="*/ f395 f149 1"/>
                <a:gd name="f486" fmla="*/ f396 f148 1"/>
                <a:gd name="f487" fmla="*/ f397 f148 1"/>
                <a:gd name="f488" fmla="*/ f398 f149 1"/>
                <a:gd name="f489" fmla="*/ f399 f149 1"/>
                <a:gd name="f490" fmla="*/ f400 f148 1"/>
                <a:gd name="f491" fmla="*/ f401 f149 1"/>
                <a:gd name="f492" fmla="*/ f402 f148 1"/>
                <a:gd name="f493" fmla="*/ f403 f149 1"/>
                <a:gd name="f494" fmla="*/ f404 f148 1"/>
                <a:gd name="f495" fmla="*/ f405 f149 1"/>
                <a:gd name="f496" fmla="*/ f406 f148 1"/>
                <a:gd name="f497" fmla="*/ f407 f148 1"/>
                <a:gd name="f498" fmla="*/ f408 f148 1"/>
                <a:gd name="f499" fmla="*/ f409 f148 1"/>
                <a:gd name="f500" fmla="*/ f410 f149 1"/>
                <a:gd name="f501" fmla="*/ f411 f148 1"/>
                <a:gd name="f502" fmla="*/ f412 f149 1"/>
                <a:gd name="f503" fmla="*/ f413 f148 1"/>
                <a:gd name="f504" fmla="*/ f414 f149 1"/>
                <a:gd name="f505" fmla="*/ f415 f148 1"/>
                <a:gd name="f506" fmla="*/ f416 f148 1"/>
                <a:gd name="f507" fmla="*/ f417 f149 1"/>
                <a:gd name="f508" fmla="*/ f418 f148 1"/>
                <a:gd name="f509" fmla="*/ f419 f149 1"/>
                <a:gd name="f510" fmla="*/ f420 f148 1"/>
                <a:gd name="f511" fmla="*/ f421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5">
                  <a:pos x="f426" y="f427"/>
                </a:cxn>
                <a:cxn ang="f245">
                  <a:pos x="f428" y="f429"/>
                </a:cxn>
                <a:cxn ang="f245">
                  <a:pos x="f430" y="f431"/>
                </a:cxn>
                <a:cxn ang="f245">
                  <a:pos x="f426" y="f432"/>
                </a:cxn>
                <a:cxn ang="f245">
                  <a:pos x="f433" y="f434"/>
                </a:cxn>
                <a:cxn ang="f245">
                  <a:pos x="f435" y="f436"/>
                </a:cxn>
                <a:cxn ang="f245">
                  <a:pos x="f437" y="f438"/>
                </a:cxn>
                <a:cxn ang="f245">
                  <a:pos x="f439" y="f440"/>
                </a:cxn>
                <a:cxn ang="f245">
                  <a:pos x="f441" y="f442"/>
                </a:cxn>
                <a:cxn ang="f245">
                  <a:pos x="f443" y="f440"/>
                </a:cxn>
                <a:cxn ang="f245">
                  <a:pos x="f444" y="f445"/>
                </a:cxn>
                <a:cxn ang="f245">
                  <a:pos x="f446" y="f447"/>
                </a:cxn>
                <a:cxn ang="f245">
                  <a:pos x="f448" y="f449"/>
                </a:cxn>
                <a:cxn ang="f245">
                  <a:pos x="f450" y="f451"/>
                </a:cxn>
                <a:cxn ang="f245">
                  <a:pos x="f452" y="f453"/>
                </a:cxn>
                <a:cxn ang="f245">
                  <a:pos x="f454" y="f455"/>
                </a:cxn>
                <a:cxn ang="f245">
                  <a:pos x="f456" y="f451"/>
                </a:cxn>
                <a:cxn ang="f245">
                  <a:pos x="f457" y="f458"/>
                </a:cxn>
                <a:cxn ang="f245">
                  <a:pos x="f459" y="f460"/>
                </a:cxn>
                <a:cxn ang="f245">
                  <a:pos x="f461" y="f462"/>
                </a:cxn>
                <a:cxn ang="f245">
                  <a:pos x="f463" y="f464"/>
                </a:cxn>
                <a:cxn ang="f245">
                  <a:pos x="f465" y="f466"/>
                </a:cxn>
                <a:cxn ang="f245">
                  <a:pos x="f467" y="f468"/>
                </a:cxn>
                <a:cxn ang="f245">
                  <a:pos x="f469" y="f455"/>
                </a:cxn>
                <a:cxn ang="f245">
                  <a:pos x="f470" y="f471"/>
                </a:cxn>
                <a:cxn ang="f245">
                  <a:pos x="f472" y="f445"/>
                </a:cxn>
                <a:cxn ang="f245">
                  <a:pos x="f473" y="f474"/>
                </a:cxn>
                <a:cxn ang="f245">
                  <a:pos x="f475" y="f476"/>
                </a:cxn>
                <a:cxn ang="f245">
                  <a:pos x="f477" y="f478"/>
                </a:cxn>
                <a:cxn ang="f245">
                  <a:pos x="f479" y="f442"/>
                </a:cxn>
                <a:cxn ang="f245">
                  <a:pos x="f473" y="f480"/>
                </a:cxn>
                <a:cxn ang="f245">
                  <a:pos x="f481" y="f432"/>
                </a:cxn>
                <a:cxn ang="f245">
                  <a:pos x="f482" y="f483"/>
                </a:cxn>
                <a:cxn ang="f245">
                  <a:pos x="f484" y="f485"/>
                </a:cxn>
                <a:cxn ang="f245">
                  <a:pos x="f486" y="f429"/>
                </a:cxn>
                <a:cxn ang="f245">
                  <a:pos x="f487" y="f488"/>
                </a:cxn>
                <a:cxn ang="f245">
                  <a:pos x="f473" y="f489"/>
                </a:cxn>
                <a:cxn ang="f245">
                  <a:pos x="f490" y="f491"/>
                </a:cxn>
                <a:cxn ang="f245">
                  <a:pos x="f492" y="f493"/>
                </a:cxn>
                <a:cxn ang="f245">
                  <a:pos x="f494" y="f495"/>
                </a:cxn>
                <a:cxn ang="f245">
                  <a:pos x="f496" y="f438"/>
                </a:cxn>
                <a:cxn ang="f245">
                  <a:pos x="f497" y="f438"/>
                </a:cxn>
                <a:cxn ang="f245">
                  <a:pos x="f450" y="f495"/>
                </a:cxn>
                <a:cxn ang="f245">
                  <a:pos x="f498" y="f493"/>
                </a:cxn>
                <a:cxn ang="f245">
                  <a:pos x="f499" y="f500"/>
                </a:cxn>
                <a:cxn ang="f245">
                  <a:pos x="f439" y="f500"/>
                </a:cxn>
                <a:cxn ang="f245">
                  <a:pos x="f501" y="f502"/>
                </a:cxn>
                <a:cxn ang="f245">
                  <a:pos x="f503" y="f504"/>
                </a:cxn>
                <a:cxn ang="f245">
                  <a:pos x="f505" y="f502"/>
                </a:cxn>
                <a:cxn ang="f245">
                  <a:pos x="f506" y="f507"/>
                </a:cxn>
                <a:cxn ang="f245">
                  <a:pos x="f508" y="f509"/>
                </a:cxn>
                <a:cxn ang="f245">
                  <a:pos x="f510" y="f507"/>
                </a:cxn>
                <a:cxn ang="f245">
                  <a:pos x="f511" y="f438"/>
                </a:cxn>
              </a:cxnLst>
              <a:rect l="f422" t="f425" r="f423" b="f424"/>
              <a:pathLst>
                <a:path w="167" h="75">
                  <a:moveTo>
                    <a:pt x="f8" y="f9"/>
                  </a:moveTo>
                  <a:cubicBezTo>
                    <a:pt x="f10" y="f11"/>
                    <a:pt x="f12" y="f13"/>
                    <a:pt x="f14" y="f9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11"/>
                  </a:cubicBezTo>
                  <a:cubicBezTo>
                    <a:pt x="f21" y="f25"/>
                    <a:pt x="f15" y="f18"/>
                    <a:pt x="f6" y="f26"/>
                  </a:cubicBezTo>
                  <a:cubicBezTo>
                    <a:pt x="f14" y="f27"/>
                    <a:pt x="f15" y="f27"/>
                    <a:pt x="f17" y="f27"/>
                  </a:cubicBezTo>
                  <a:cubicBezTo>
                    <a:pt x="f19" y="f25"/>
                    <a:pt x="f10" y="f28"/>
                    <a:pt x="f21" y="f29"/>
                  </a:cubicBezTo>
                  <a:cubicBezTo>
                    <a:pt x="f21" y="f30"/>
                    <a:pt x="f10" y="f31"/>
                    <a:pt x="f19" y="f31"/>
                  </a:cubicBezTo>
                  <a:cubicBezTo>
                    <a:pt x="f17" y="f32"/>
                    <a:pt x="f15" y="f32"/>
                    <a:pt x="f14" y="f32"/>
                  </a:cubicBezTo>
                  <a:cubicBezTo>
                    <a:pt x="f14" y="f32"/>
                    <a:pt x="f14" y="f33"/>
                    <a:pt x="f14" y="f30"/>
                  </a:cubicBezTo>
                  <a:cubicBezTo>
                    <a:pt x="f34" y="f30"/>
                    <a:pt x="f15" y="f30"/>
                    <a:pt x="f19" y="f33"/>
                  </a:cubicBezTo>
                  <a:cubicBezTo>
                    <a:pt x="f19" y="f30"/>
                    <a:pt x="f19" y="f35"/>
                    <a:pt x="f19" y="f35"/>
                  </a:cubicBezTo>
                  <a:cubicBezTo>
                    <a:pt x="f12" y="f28"/>
                    <a:pt x="f34" y="f28"/>
                    <a:pt x="f36" y="f28"/>
                  </a:cubicBezTo>
                  <a:cubicBezTo>
                    <a:pt x="f37" y="f28"/>
                    <a:pt x="f6" y="f29"/>
                    <a:pt x="f6" y="f30"/>
                  </a:cubicBezTo>
                  <a:cubicBezTo>
                    <a:pt x="f37" y="f31"/>
                    <a:pt x="f37" y="f38"/>
                    <a:pt x="f36" y="f39"/>
                  </a:cubicBezTo>
                  <a:cubicBezTo>
                    <a:pt x="f12" y="f40"/>
                    <a:pt x="f21" y="f41"/>
                    <a:pt x="f42" y="f32"/>
                  </a:cubicBezTo>
                  <a:cubicBezTo>
                    <a:pt x="f42" y="f41"/>
                    <a:pt x="f42" y="f41"/>
                    <a:pt x="f24" y="f38"/>
                  </a:cubicBezTo>
                  <a:cubicBezTo>
                    <a:pt x="f22" y="f40"/>
                    <a:pt x="f19" y="f39"/>
                    <a:pt x="f12" y="f43"/>
                  </a:cubicBezTo>
                  <a:cubicBezTo>
                    <a:pt x="f34" y="f44"/>
                    <a:pt x="f34" y="f45"/>
                    <a:pt x="f34" y="f46"/>
                  </a:cubicBezTo>
                  <a:cubicBezTo>
                    <a:pt x="f42" y="f39"/>
                    <a:pt x="f42" y="f39"/>
                    <a:pt x="f47" y="f48"/>
                  </a:cubicBezTo>
                  <a:cubicBezTo>
                    <a:pt x="f49" y="f50"/>
                    <a:pt x="f24" y="f51"/>
                    <a:pt x="f52" y="f53"/>
                  </a:cubicBezTo>
                  <a:cubicBezTo>
                    <a:pt x="f22" y="f53"/>
                    <a:pt x="f8" y="f54"/>
                    <a:pt x="f10" y="f55"/>
                  </a:cubicBezTo>
                  <a:cubicBezTo>
                    <a:pt x="f21" y="f56"/>
                    <a:pt x="f21" y="f56"/>
                    <a:pt x="f21" y="f56"/>
                  </a:cubicBezTo>
                  <a:cubicBezTo>
                    <a:pt x="f22" y="f55"/>
                    <a:pt x="f52" y="f54"/>
                    <a:pt x="f42" y="f48"/>
                  </a:cubicBezTo>
                  <a:cubicBezTo>
                    <a:pt x="f42" y="f48"/>
                    <a:pt x="f24" y="f54"/>
                    <a:pt x="f24" y="f54"/>
                  </a:cubicBezTo>
                  <a:cubicBezTo>
                    <a:pt x="f42" y="f56"/>
                    <a:pt x="f52" y="f57"/>
                    <a:pt x="f22" y="f58"/>
                  </a:cubicBezTo>
                  <a:cubicBezTo>
                    <a:pt x="f21" y="f46"/>
                    <a:pt x="f19" y="f57"/>
                    <a:pt x="f15" y="f59"/>
                  </a:cubicBezTo>
                  <a:cubicBezTo>
                    <a:pt x="f19" y="f48"/>
                    <a:pt x="f8" y="f60"/>
                    <a:pt x="f42" y="f61"/>
                  </a:cubicBezTo>
                  <a:cubicBezTo>
                    <a:pt x="f49" y="f62"/>
                    <a:pt x="f63" y="f53"/>
                    <a:pt x="f64" y="f54"/>
                  </a:cubicBezTo>
                  <a:cubicBezTo>
                    <a:pt x="f65" y="f48"/>
                    <a:pt x="f65" y="f48"/>
                    <a:pt x="f66" y="f48"/>
                  </a:cubicBezTo>
                  <a:cubicBezTo>
                    <a:pt x="f67" y="f51"/>
                    <a:pt x="f47" y="f68"/>
                    <a:pt x="f69" y="f61"/>
                  </a:cubicBezTo>
                  <a:cubicBezTo>
                    <a:pt x="f49" y="f70"/>
                    <a:pt x="f71" y="f72"/>
                    <a:pt x="f63" y="f73"/>
                  </a:cubicBezTo>
                  <a:cubicBezTo>
                    <a:pt x="f67" y="f61"/>
                    <a:pt x="f65" y="f74"/>
                    <a:pt x="f75" y="f60"/>
                  </a:cubicBezTo>
                  <a:cubicBezTo>
                    <a:pt x="f76" y="f62"/>
                    <a:pt x="f77" y="f68"/>
                    <a:pt x="f78" y="f74"/>
                  </a:cubicBezTo>
                  <a:cubicBezTo>
                    <a:pt x="f79" y="f80"/>
                    <a:pt x="f81" y="f70"/>
                    <a:pt x="f81" y="f72"/>
                  </a:cubicBezTo>
                  <a:cubicBezTo>
                    <a:pt x="f81" y="f82"/>
                    <a:pt x="f83" y="f84"/>
                    <a:pt x="f78" y="f85"/>
                  </a:cubicBezTo>
                  <a:cubicBezTo>
                    <a:pt x="f86" y="f85"/>
                    <a:pt x="f87" y="f88"/>
                    <a:pt x="f75" y="f82"/>
                  </a:cubicBezTo>
                  <a:cubicBezTo>
                    <a:pt x="f87" y="f73"/>
                    <a:pt x="f86" y="f73"/>
                    <a:pt x="f79" y="f73"/>
                  </a:cubicBezTo>
                  <a:cubicBezTo>
                    <a:pt x="f79" y="f72"/>
                    <a:pt x="f79" y="f72"/>
                    <a:pt x="f79" y="f70"/>
                  </a:cubicBezTo>
                  <a:cubicBezTo>
                    <a:pt x="f86" y="f61"/>
                    <a:pt x="f87" y="f80"/>
                    <a:pt x="f75" y="f74"/>
                  </a:cubicBezTo>
                  <a:cubicBezTo>
                    <a:pt x="f66" y="f61"/>
                    <a:pt x="f65" y="f72"/>
                    <a:pt x="f67" y="f82"/>
                  </a:cubicBezTo>
                  <a:cubicBezTo>
                    <a:pt x="f89" y="f85"/>
                    <a:pt x="f78" y="f90"/>
                    <a:pt x="f91" y="f92"/>
                  </a:cubicBezTo>
                  <a:cubicBezTo>
                    <a:pt x="f93" y="f84"/>
                    <a:pt x="f93" y="f70"/>
                    <a:pt x="f94" y="f68"/>
                  </a:cubicBezTo>
                  <a:cubicBezTo>
                    <a:pt x="f95" y="f68"/>
                    <a:pt x="f95" y="f68"/>
                    <a:pt x="f96" y="f68"/>
                  </a:cubicBezTo>
                  <a:cubicBezTo>
                    <a:pt x="f95" y="f72"/>
                    <a:pt x="f94" y="f84"/>
                    <a:pt x="f94" y="f97"/>
                  </a:cubicBezTo>
                  <a:cubicBezTo>
                    <a:pt x="f94" y="f97"/>
                    <a:pt x="f94" y="f92"/>
                    <a:pt x="f94" y="f92"/>
                  </a:cubicBezTo>
                  <a:cubicBezTo>
                    <a:pt x="f96" y="f97"/>
                    <a:pt x="f98" y="f97"/>
                    <a:pt x="f99" y="f100"/>
                  </a:cubicBezTo>
                  <a:cubicBezTo>
                    <a:pt x="f99" y="f101"/>
                    <a:pt x="f102" y="f84"/>
                    <a:pt x="f102" y="f73"/>
                  </a:cubicBezTo>
                  <a:cubicBezTo>
                    <a:pt x="f103" y="f80"/>
                    <a:pt x="f104" y="f74"/>
                    <a:pt x="f105" y="f80"/>
                  </a:cubicBezTo>
                  <a:cubicBezTo>
                    <a:pt x="f106" y="f80"/>
                    <a:pt x="f106" y="f72"/>
                    <a:pt x="f106" y="f84"/>
                  </a:cubicBezTo>
                  <a:cubicBezTo>
                    <a:pt x="f106" y="f92"/>
                    <a:pt x="f107" y="f108"/>
                    <a:pt x="f109" y="f92"/>
                  </a:cubicBezTo>
                  <a:cubicBezTo>
                    <a:pt x="f109" y="f92"/>
                    <a:pt x="f109" y="f92"/>
                    <a:pt x="f109" y="f92"/>
                  </a:cubicBezTo>
                  <a:cubicBezTo>
                    <a:pt x="f105" y="f108"/>
                    <a:pt x="f110" y="f111"/>
                    <a:pt x="f112" y="f7"/>
                  </a:cubicBezTo>
                  <a:cubicBezTo>
                    <a:pt x="f113" y="f90"/>
                    <a:pt x="f114" y="f82"/>
                    <a:pt x="f115" y="f74"/>
                  </a:cubicBezTo>
                  <a:cubicBezTo>
                    <a:pt x="f116" y="f90"/>
                    <a:pt x="f117" y="f111"/>
                    <a:pt x="f118" y="f111"/>
                  </a:cubicBezTo>
                  <a:cubicBezTo>
                    <a:pt x="f108" y="f111"/>
                    <a:pt x="f82" y="f100"/>
                    <a:pt x="f80" y="f68"/>
                  </a:cubicBezTo>
                  <a:cubicBezTo>
                    <a:pt x="f74" y="f82"/>
                    <a:pt x="f68" y="f101"/>
                    <a:pt x="f62" y="f7"/>
                  </a:cubicBezTo>
                  <a:cubicBezTo>
                    <a:pt x="f51" y="f111"/>
                    <a:pt x="f50" y="f108"/>
                    <a:pt x="f55" y="f92"/>
                  </a:cubicBezTo>
                  <a:cubicBezTo>
                    <a:pt x="f55" y="f92"/>
                    <a:pt x="f55" y="f92"/>
                    <a:pt x="f55" y="f92"/>
                  </a:cubicBezTo>
                  <a:cubicBezTo>
                    <a:pt x="f48" y="f92"/>
                    <a:pt x="f51" y="f97"/>
                    <a:pt x="f60" y="f100"/>
                  </a:cubicBezTo>
                  <a:cubicBezTo>
                    <a:pt x="f60" y="f85"/>
                    <a:pt x="f62" y="f73"/>
                    <a:pt x="f51" y="f61"/>
                  </a:cubicBezTo>
                  <a:cubicBezTo>
                    <a:pt x="f51" y="f80"/>
                    <a:pt x="f55" y="f80"/>
                    <a:pt x="f119" y="f80"/>
                  </a:cubicBezTo>
                  <a:cubicBezTo>
                    <a:pt x="f119" y="f80"/>
                    <a:pt x="f57" y="f70"/>
                    <a:pt x="f46" y="f72"/>
                  </a:cubicBezTo>
                  <a:cubicBezTo>
                    <a:pt x="f45" y="f88"/>
                    <a:pt x="f58" y="f90"/>
                    <a:pt x="f58" y="f92"/>
                  </a:cubicBezTo>
                  <a:cubicBezTo>
                    <a:pt x="f40" y="f92"/>
                    <a:pt x="f40" y="f92"/>
                    <a:pt x="f39" y="f84"/>
                  </a:cubicBezTo>
                  <a:cubicBezTo>
                    <a:pt x="f43" y="f73"/>
                    <a:pt x="f43" y="f61"/>
                    <a:pt x="f43" y="f68"/>
                  </a:cubicBezTo>
                  <a:cubicBezTo>
                    <a:pt x="f43" y="f68"/>
                    <a:pt x="f43" y="f68"/>
                    <a:pt x="f39" y="f68"/>
                  </a:cubicBezTo>
                  <a:cubicBezTo>
                    <a:pt x="f40" y="f70"/>
                    <a:pt x="f38" y="f84"/>
                    <a:pt x="f41" y="f97"/>
                  </a:cubicBezTo>
                  <a:cubicBezTo>
                    <a:pt x="f29" y="f90"/>
                    <a:pt x="f26" y="f85"/>
                    <a:pt x="f16" y="f88"/>
                  </a:cubicBezTo>
                  <a:cubicBezTo>
                    <a:pt x="f18" y="f72"/>
                    <a:pt x="f20" y="f61"/>
                    <a:pt x="f11" y="f74"/>
                  </a:cubicBezTo>
                  <a:cubicBezTo>
                    <a:pt x="f27" y="f80"/>
                    <a:pt x="f28" y="f61"/>
                    <a:pt x="f30" y="f70"/>
                  </a:cubicBezTo>
                  <a:cubicBezTo>
                    <a:pt x="f30" y="f72"/>
                    <a:pt x="f30" y="f72"/>
                    <a:pt x="f30" y="f73"/>
                  </a:cubicBezTo>
                  <a:cubicBezTo>
                    <a:pt x="f35" y="f73"/>
                    <a:pt x="f25" y="f73"/>
                    <a:pt x="f26" y="f82"/>
                  </a:cubicBezTo>
                  <a:cubicBezTo>
                    <a:pt x="f27" y="f88"/>
                    <a:pt x="f28" y="f84"/>
                    <a:pt x="f35" y="f101"/>
                  </a:cubicBezTo>
                  <a:cubicBezTo>
                    <a:pt x="f41" y="f70"/>
                    <a:pt x="f41" y="f80"/>
                    <a:pt x="f23" y="f62"/>
                  </a:cubicBezTo>
                  <a:cubicBezTo>
                    <a:pt x="f20" y="f74"/>
                    <a:pt x="f16" y="f61"/>
                    <a:pt x="f13" y="f73"/>
                  </a:cubicBezTo>
                  <a:cubicBezTo>
                    <a:pt x="f120" y="f72"/>
                    <a:pt x="f121" y="f70"/>
                    <a:pt x="f122" y="f61"/>
                  </a:cubicBezTo>
                  <a:cubicBezTo>
                    <a:pt x="f121" y="f80"/>
                    <a:pt x="f13" y="f68"/>
                    <a:pt x="f9" y="f60"/>
                  </a:cubicBezTo>
                  <a:cubicBezTo>
                    <a:pt x="f16" y="f51"/>
                    <a:pt x="f18" y="f53"/>
                    <a:pt x="f20" y="f48"/>
                  </a:cubicBezTo>
                  <a:cubicBezTo>
                    <a:pt x="f20" y="f48"/>
                    <a:pt x="f18" y="f48"/>
                    <a:pt x="f18" y="f54"/>
                  </a:cubicBezTo>
                  <a:cubicBezTo>
                    <a:pt x="f13" y="f53"/>
                    <a:pt x="f121" y="f62"/>
                    <a:pt x="f123" y="f80"/>
                  </a:cubicBezTo>
                  <a:cubicBezTo>
                    <a:pt x="f124" y="f60"/>
                    <a:pt x="f125" y="f48"/>
                    <a:pt x="f126" y="f59"/>
                  </a:cubicBezTo>
                  <a:cubicBezTo>
                    <a:pt x="f127" y="f57"/>
                    <a:pt x="f128" y="f46"/>
                    <a:pt x="f124" y="f58"/>
                  </a:cubicBezTo>
                  <a:cubicBezTo>
                    <a:pt x="f129" y="f57"/>
                    <a:pt x="f123" y="f59"/>
                    <a:pt x="f130" y="f54"/>
                  </a:cubicBezTo>
                  <a:cubicBezTo>
                    <a:pt x="f130" y="f54"/>
                    <a:pt x="f123" y="f48"/>
                    <a:pt x="f129" y="f48"/>
                  </a:cubicBezTo>
                  <a:cubicBezTo>
                    <a:pt x="f129" y="f54"/>
                    <a:pt x="f131" y="f56"/>
                    <a:pt x="f124" y="f59"/>
                  </a:cubicBezTo>
                  <a:cubicBezTo>
                    <a:pt x="f124" y="f59"/>
                    <a:pt x="f132" y="f56"/>
                    <a:pt x="f128" y="f56"/>
                  </a:cubicBezTo>
                  <a:cubicBezTo>
                    <a:pt x="f132" y="f54"/>
                    <a:pt x="f124" y="f50"/>
                    <a:pt x="f131" y="f53"/>
                  </a:cubicBezTo>
                  <a:cubicBezTo>
                    <a:pt x="f129" y="f51"/>
                    <a:pt x="f122" y="f53"/>
                    <a:pt x="f121" y="f50"/>
                  </a:cubicBezTo>
                  <a:cubicBezTo>
                    <a:pt x="f121" y="f48"/>
                    <a:pt x="f121" y="f56"/>
                    <a:pt x="f121" y="f59"/>
                  </a:cubicBezTo>
                  <a:cubicBezTo>
                    <a:pt x="f129" y="f39"/>
                    <a:pt x="f129" y="f39"/>
                    <a:pt x="f126" y="f57"/>
                  </a:cubicBezTo>
                  <a:cubicBezTo>
                    <a:pt x="f133" y="f58"/>
                    <a:pt x="f134" y="f44"/>
                    <a:pt x="f135" y="f43"/>
                  </a:cubicBezTo>
                  <a:cubicBezTo>
                    <a:pt x="f125" y="f39"/>
                    <a:pt x="f124" y="f40"/>
                    <a:pt x="f123" y="f38"/>
                  </a:cubicBezTo>
                  <a:cubicBezTo>
                    <a:pt x="f123" y="f41"/>
                    <a:pt x="f123" y="f32"/>
                    <a:pt x="f129" y="f32"/>
                  </a:cubicBezTo>
                  <a:cubicBezTo>
                    <a:pt x="f132" y="f41"/>
                    <a:pt x="f136" y="f40"/>
                    <a:pt x="f133" y="f43"/>
                  </a:cubicBezTo>
                  <a:cubicBezTo>
                    <a:pt x="f133" y="f41"/>
                    <a:pt x="f5" y="f33"/>
                    <a:pt x="f5" y="f35"/>
                  </a:cubicBezTo>
                  <a:cubicBezTo>
                    <a:pt x="f5" y="f28"/>
                    <a:pt x="f126" y="f28"/>
                    <a:pt x="f125" y="f25"/>
                  </a:cubicBezTo>
                  <a:cubicBezTo>
                    <a:pt x="f127" y="f35"/>
                    <a:pt x="f127" y="f30"/>
                    <a:pt x="f127" y="f33"/>
                  </a:cubicBezTo>
                  <a:cubicBezTo>
                    <a:pt x="f136" y="f30"/>
                    <a:pt x="f135" y="f30"/>
                    <a:pt x="f126" y="f30"/>
                  </a:cubicBezTo>
                  <a:cubicBezTo>
                    <a:pt x="f126" y="f29"/>
                    <a:pt x="f134" y="f30"/>
                    <a:pt x="f137" y="f30"/>
                  </a:cubicBezTo>
                  <a:cubicBezTo>
                    <a:pt x="f137" y="f33"/>
                    <a:pt x="f134" y="f32"/>
                    <a:pt x="f134" y="f32"/>
                  </a:cubicBezTo>
                  <a:cubicBezTo>
                    <a:pt x="f135" y="f32"/>
                    <a:pt x="f127" y="f32"/>
                    <a:pt x="f125" y="f31"/>
                  </a:cubicBezTo>
                  <a:cubicBezTo>
                    <a:pt x="f128" y="f33"/>
                    <a:pt x="f132" y="f29"/>
                    <a:pt x="f128" y="f35"/>
                  </a:cubicBezTo>
                  <a:cubicBezTo>
                    <a:pt x="f128" y="f28"/>
                    <a:pt x="f127" y="f25"/>
                    <a:pt x="f136" y="f27"/>
                  </a:cubicBezTo>
                  <a:cubicBezTo>
                    <a:pt x="f135" y="f27"/>
                    <a:pt x="f134" y="f27"/>
                    <a:pt x="f133" y="f27"/>
                  </a:cubicBezTo>
                  <a:cubicBezTo>
                    <a:pt x="f137" y="f23"/>
                    <a:pt x="f137" y="f23"/>
                    <a:pt x="f136" y="f11"/>
                  </a:cubicBezTo>
                  <a:cubicBezTo>
                    <a:pt x="f125" y="f11"/>
                    <a:pt x="f132" y="f26"/>
                    <a:pt x="f129" y="f26"/>
                  </a:cubicBezTo>
                  <a:cubicBezTo>
                    <a:pt x="f129" y="f26"/>
                    <a:pt x="f129" y="f11"/>
                    <a:pt x="f129" y="f11"/>
                  </a:cubicBezTo>
                  <a:cubicBezTo>
                    <a:pt x="f132" y="f20"/>
                    <a:pt x="f127" y="f18"/>
                    <a:pt x="f134" y="f16"/>
                  </a:cubicBezTo>
                  <a:cubicBezTo>
                    <a:pt x="f136" y="f16"/>
                    <a:pt x="f128" y="f16"/>
                    <a:pt x="f131" y="f9"/>
                  </a:cubicBezTo>
                  <a:cubicBezTo>
                    <a:pt x="f129" y="f9"/>
                    <a:pt x="f123" y="f121"/>
                    <a:pt x="f123" y="f121"/>
                  </a:cubicBezTo>
                  <a:cubicBezTo>
                    <a:pt x="f129" y="f123"/>
                    <a:pt x="f124" y="f124"/>
                    <a:pt x="f132" y="f125"/>
                  </a:cubicBezTo>
                  <a:cubicBezTo>
                    <a:pt x="f120" y="f135"/>
                    <a:pt x="f26" y="f134"/>
                    <a:pt x="f33" y="f5"/>
                  </a:cubicBezTo>
                  <a:cubicBezTo>
                    <a:pt x="f32" y="f128"/>
                    <a:pt x="f32" y="f132"/>
                    <a:pt x="f25" y="f130"/>
                  </a:cubicBezTo>
                  <a:cubicBezTo>
                    <a:pt x="f11" y="f121"/>
                    <a:pt x="f18" y="f13"/>
                    <a:pt x="f13" y="f16"/>
                  </a:cubicBezTo>
                  <a:cubicBezTo>
                    <a:pt x="f13" y="f18"/>
                    <a:pt x="f9" y="f18"/>
                    <a:pt x="f9" y="f20"/>
                  </a:cubicBezTo>
                  <a:cubicBezTo>
                    <a:pt x="f11" y="f13"/>
                    <a:pt x="f35" y="f122"/>
                    <a:pt x="f31" y="f129"/>
                  </a:cubicBezTo>
                  <a:cubicBezTo>
                    <a:pt x="f41" y="f122"/>
                    <a:pt x="f40" y="f13"/>
                    <a:pt x="f43" y="f20"/>
                  </a:cubicBezTo>
                  <a:cubicBezTo>
                    <a:pt x="f40" y="f11"/>
                    <a:pt x="f41" y="f25"/>
                    <a:pt x="f31" y="f35"/>
                  </a:cubicBezTo>
                  <a:cubicBezTo>
                    <a:pt x="f32" y="f35"/>
                    <a:pt x="f32" y="f29"/>
                    <a:pt x="f32" y="f29"/>
                  </a:cubicBezTo>
                  <a:cubicBezTo>
                    <a:pt x="f38" y="f28"/>
                    <a:pt x="f39" y="f26"/>
                    <a:pt x="f44" y="f23"/>
                  </a:cubicBezTo>
                  <a:cubicBezTo>
                    <a:pt x="f119" y="f26"/>
                    <a:pt x="f48" y="f25"/>
                    <a:pt x="f60" y="f35"/>
                  </a:cubicBezTo>
                  <a:cubicBezTo>
                    <a:pt x="f50" y="f44"/>
                    <a:pt x="f60" y="f56"/>
                    <a:pt x="f84" y="f53"/>
                  </a:cubicBezTo>
                  <a:cubicBezTo>
                    <a:pt x="f85" y="f53"/>
                    <a:pt x="f101" y="f60"/>
                    <a:pt x="f90" y="f62"/>
                  </a:cubicBezTo>
                  <a:cubicBezTo>
                    <a:pt x="f138" y="f85"/>
                    <a:pt x="f139" y="f85"/>
                    <a:pt x="f140" y="f62"/>
                  </a:cubicBezTo>
                  <a:cubicBezTo>
                    <a:pt x="f141" y="f60"/>
                    <a:pt x="f142" y="f53"/>
                    <a:pt x="f143" y="f53"/>
                  </a:cubicBezTo>
                  <a:cubicBezTo>
                    <a:pt x="f107" y="f59"/>
                    <a:pt x="f105" y="f44"/>
                    <a:pt x="f106" y="f35"/>
                  </a:cubicBezTo>
                  <a:cubicBezTo>
                    <a:pt x="f105" y="f25"/>
                    <a:pt x="f144" y="f26"/>
                    <a:pt x="f98" y="f23"/>
                  </a:cubicBezTo>
                  <a:cubicBezTo>
                    <a:pt x="f95" y="f26"/>
                    <a:pt x="f93" y="f28"/>
                    <a:pt x="f91" y="f29"/>
                  </a:cubicBezTo>
                  <a:cubicBezTo>
                    <a:pt x="f91" y="f29"/>
                    <a:pt x="f145" y="f35"/>
                    <a:pt x="f145" y="f35"/>
                  </a:cubicBezTo>
                  <a:cubicBezTo>
                    <a:pt x="f146" y="f25"/>
                    <a:pt x="f94" y="f11"/>
                    <a:pt x="f96" y="f20"/>
                  </a:cubicBezTo>
                  <a:cubicBezTo>
                    <a:pt x="f94" y="f13"/>
                    <a:pt x="f146" y="f122"/>
                    <a:pt x="f145" y="f129"/>
                  </a:cubicBezTo>
                  <a:cubicBezTo>
                    <a:pt x="f86" y="f122"/>
                    <a:pt x="f75" y="f13"/>
                    <a:pt x="f67" y="f20"/>
                  </a:cubicBezTo>
                  <a:cubicBezTo>
                    <a:pt x="f63" y="f18"/>
                    <a:pt x="f63" y="f18"/>
                    <a:pt x="f63" y="f16"/>
                  </a:cubicBezTo>
                  <a:cubicBezTo>
                    <a:pt x="f64" y="f9"/>
                    <a:pt x="f66" y="f121"/>
                    <a:pt x="f76" y="f122"/>
                  </a:cubicBezTo>
                  <a:cubicBezTo>
                    <a:pt x="f81" y="f129"/>
                    <a:pt x="f91" y="f125"/>
                    <a:pt x="f81" y="f5"/>
                  </a:cubicBezTo>
                  <a:cubicBezTo>
                    <a:pt x="f89" y="f137"/>
                    <a:pt x="f47" y="f135"/>
                    <a:pt x="f21" y="f125"/>
                  </a:cubicBezTo>
                  <a:cubicBezTo>
                    <a:pt x="f8" y="f132"/>
                    <a:pt x="f22" y="f129"/>
                    <a:pt x="f42" y="f122"/>
                  </a:cubicBezTo>
                  <a:cubicBezTo>
                    <a:pt x="f69" y="f13"/>
                    <a:pt x="f24" y="f16"/>
                    <a:pt x="f8" y="f9"/>
                  </a:cubicBezTo>
                  <a:close/>
                  <a:moveTo>
                    <a:pt x="f76" y="f33"/>
                  </a:moveTo>
                  <a:cubicBezTo>
                    <a:pt x="f89" y="f38"/>
                    <a:pt x="f66" y="f43"/>
                    <a:pt x="f64" y="f119"/>
                  </a:cubicBezTo>
                  <a:cubicBezTo>
                    <a:pt x="f63" y="f39"/>
                    <a:pt x="f47" y="f33"/>
                    <a:pt x="f49" y="f26"/>
                  </a:cubicBezTo>
                  <a:cubicBezTo>
                    <a:pt x="f67" y="f28"/>
                    <a:pt x="f66" y="f29"/>
                    <a:pt x="f76" y="f33"/>
                  </a:cubicBezTo>
                  <a:close/>
                  <a:moveTo>
                    <a:pt x="f27" y="f33"/>
                  </a:moveTo>
                  <a:cubicBezTo>
                    <a:pt x="f23" y="f29"/>
                    <a:pt x="f16" y="f28"/>
                    <a:pt x="f120" y="f27"/>
                  </a:cubicBezTo>
                  <a:cubicBezTo>
                    <a:pt x="f121" y="f27"/>
                    <a:pt x="f121" y="f27"/>
                    <a:pt x="f121" y="f25"/>
                  </a:cubicBezTo>
                  <a:cubicBezTo>
                    <a:pt x="f120" y="f33"/>
                    <a:pt x="f9" y="f39"/>
                    <a:pt x="f18" y="f119"/>
                  </a:cubicBezTo>
                  <a:cubicBezTo>
                    <a:pt x="f23" y="f43"/>
                    <a:pt x="f11" y="f38"/>
                    <a:pt x="f27" y="f33"/>
                  </a:cubicBezTo>
                  <a:close/>
                  <a:moveTo>
                    <a:pt x="f59" y="f53"/>
                  </a:moveTo>
                  <a:cubicBezTo>
                    <a:pt x="f54" y="f53"/>
                    <a:pt x="f51" y="f51"/>
                    <a:pt x="f74" y="f51"/>
                  </a:cubicBezTo>
                  <a:cubicBezTo>
                    <a:pt x="f74" y="f51"/>
                    <a:pt x="f74" y="f53"/>
                    <a:pt x="f74" y="f53"/>
                  </a:cubicBezTo>
                  <a:cubicBezTo>
                    <a:pt x="f60" y="f55"/>
                    <a:pt x="f48" y="f57"/>
                    <a:pt x="f56" y="f58"/>
                  </a:cubicBezTo>
                  <a:cubicBezTo>
                    <a:pt x="f59" y="f58"/>
                    <a:pt x="f59" y="f58"/>
                    <a:pt x="f59" y="f58"/>
                  </a:cubicBezTo>
                  <a:cubicBezTo>
                    <a:pt x="f59" y="f57"/>
                    <a:pt x="f59" y="f55"/>
                    <a:pt x="f59" y="f53"/>
                  </a:cubicBezTo>
                  <a:close/>
                  <a:moveTo>
                    <a:pt x="f114" y="f53"/>
                  </a:moveTo>
                  <a:cubicBezTo>
                    <a:pt x="f114" y="f51"/>
                    <a:pt x="f113" y="f51"/>
                    <a:pt x="f113" y="f51"/>
                  </a:cubicBezTo>
                  <a:cubicBezTo>
                    <a:pt x="f110" y="f51"/>
                    <a:pt x="f109" y="f53"/>
                    <a:pt x="f144" y="f50"/>
                  </a:cubicBezTo>
                  <a:cubicBezTo>
                    <a:pt x="f144" y="f55"/>
                    <a:pt x="f144" y="f57"/>
                    <a:pt x="f144" y="f44"/>
                  </a:cubicBezTo>
                  <a:cubicBezTo>
                    <a:pt x="f105" y="f57"/>
                    <a:pt x="f107" y="f55"/>
                    <a:pt x="f114" y="f5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2A7EF40-A739-44E1-A971-9A625E9C88AD}"/>
                </a:ext>
              </a:extLst>
            </p:cNvPr>
            <p:cNvSpPr/>
            <p:nvPr/>
          </p:nvSpPr>
          <p:spPr>
            <a:xfrm>
              <a:off x="1463680" y="2425702"/>
              <a:ext cx="630241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52"/>
                <a:gd name="f8" fmla="val 46"/>
                <a:gd name="f9" fmla="val 15"/>
                <a:gd name="f10" fmla="val 43"/>
                <a:gd name="f11" fmla="val 30"/>
                <a:gd name="f12" fmla="val 36"/>
                <a:gd name="f13" fmla="val 42"/>
                <a:gd name="f14" fmla="val 22"/>
                <a:gd name="f15" fmla="val 48"/>
                <a:gd name="f16" fmla="val 51"/>
                <a:gd name="f17" fmla="val 7"/>
                <a:gd name="f18" fmla="val 23"/>
                <a:gd name="f19" fmla="val 38"/>
                <a:gd name="f20" fmla="val 20"/>
                <a:gd name="f21" fmla="val 41"/>
                <a:gd name="f22" fmla="val 63"/>
                <a:gd name="f23" fmla="val 62"/>
                <a:gd name="f24" fmla="val 72"/>
                <a:gd name="f25" fmla="val 39"/>
                <a:gd name="f26" fmla="val 47"/>
                <a:gd name="f27" fmla="val 85"/>
                <a:gd name="f28" fmla="val 71"/>
                <a:gd name="f29" fmla="val 50"/>
                <a:gd name="f30" fmla="val 54"/>
                <a:gd name="f31" fmla="val 49"/>
                <a:gd name="f32" fmla="val 26"/>
                <a:gd name="f33" fmla="+- 0 0 -90"/>
                <a:gd name="f34" fmla="*/ f3 1 93"/>
                <a:gd name="f35" fmla="*/ f4 1 5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93"/>
                <a:gd name="f44" fmla="*/ f40 1 52"/>
                <a:gd name="f45" fmla="*/ 46 f41 1"/>
                <a:gd name="f46" fmla="*/ 15 f40 1"/>
                <a:gd name="f47" fmla="*/ 22 f41 1"/>
                <a:gd name="f48" fmla="*/ 48 f40 1"/>
                <a:gd name="f49" fmla="*/ 0 f41 1"/>
                <a:gd name="f50" fmla="*/ 30 f41 1"/>
                <a:gd name="f51" fmla="*/ 0 f40 1"/>
                <a:gd name="f52" fmla="*/ 63 f41 1"/>
                <a:gd name="f53" fmla="*/ 93 f41 1"/>
                <a:gd name="f54" fmla="*/ 47 f40 1"/>
                <a:gd name="f55" fmla="*/ 43 f40 1"/>
                <a:gd name="f56" fmla="+- f42 0 f1"/>
                <a:gd name="f57" fmla="*/ f45 1 93"/>
                <a:gd name="f58" fmla="*/ f46 1 52"/>
                <a:gd name="f59" fmla="*/ f47 1 93"/>
                <a:gd name="f60" fmla="*/ f48 1 52"/>
                <a:gd name="f61" fmla="*/ f49 1 93"/>
                <a:gd name="f62" fmla="*/ f50 1 93"/>
                <a:gd name="f63" fmla="*/ f51 1 52"/>
                <a:gd name="f64" fmla="*/ f52 1 93"/>
                <a:gd name="f65" fmla="*/ f53 1 93"/>
                <a:gd name="f66" fmla="*/ f54 1 52"/>
                <a:gd name="f67" fmla="*/ f55 1 52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4"/>
                <a:gd name="f76" fmla="*/ f61 1 f43"/>
                <a:gd name="f77" fmla="*/ f62 1 f43"/>
                <a:gd name="f78" fmla="*/ f63 1 f44"/>
                <a:gd name="f79" fmla="*/ f64 1 f43"/>
                <a:gd name="f80" fmla="*/ f65 1 f43"/>
                <a:gd name="f81" fmla="*/ f66 1 f44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5 1"/>
                <a:gd name="f91" fmla="*/ f76 f34 1"/>
                <a:gd name="f92" fmla="*/ f77 f34 1"/>
                <a:gd name="f93" fmla="*/ f78 f35 1"/>
                <a:gd name="f94" fmla="*/ f79 f34 1"/>
                <a:gd name="f95" fmla="*/ f80 f34 1"/>
                <a:gd name="f96" fmla="*/ f81 f35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0"/>
                </a:cxn>
                <a:cxn ang="f56">
                  <a:pos x="f92" y="f93"/>
                </a:cxn>
                <a:cxn ang="f56">
                  <a:pos x="f94" y="f93"/>
                </a:cxn>
                <a:cxn ang="f56">
                  <a:pos x="f95" y="f96"/>
                </a:cxn>
                <a:cxn ang="f56">
                  <a:pos x="f94" y="f97"/>
                </a:cxn>
                <a:cxn ang="f56">
                  <a:pos x="f87" y="f88"/>
                </a:cxn>
              </a:cxnLst>
              <a:rect l="f83" t="f86" r="f84" b="f85"/>
              <a:pathLst>
                <a:path w="93" h="5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9" y="f16"/>
                    <a:pt x="f17" y="f16"/>
                    <a:pt x="f5" y="f15"/>
                  </a:cubicBezTo>
                  <a:cubicBezTo>
                    <a:pt x="f18" y="f19"/>
                    <a:pt x="f11" y="f20"/>
                    <a:pt x="f11" y="f5"/>
                  </a:cubicBezTo>
                  <a:cubicBezTo>
                    <a:pt x="f21" y="f5"/>
                    <a:pt x="f16" y="f5"/>
                    <a:pt x="f22" y="f5"/>
                  </a:cubicBezTo>
                  <a:cubicBezTo>
                    <a:pt x="f23" y="f18"/>
                    <a:pt x="f24" y="f25"/>
                    <a:pt x="f6" y="f26"/>
                  </a:cubicBezTo>
                  <a:cubicBezTo>
                    <a:pt x="f27" y="f7"/>
                    <a:pt x="f28" y="f29"/>
                    <a:pt x="f22" y="f10"/>
                  </a:cubicBezTo>
                  <a:cubicBezTo>
                    <a:pt x="f30" y="f12"/>
                    <a:pt x="f31" y="f3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E8175A0-560F-4055-92E9-33D7D3E4E869}"/>
                </a:ext>
              </a:extLst>
            </p:cNvPr>
            <p:cNvSpPr/>
            <p:nvPr/>
          </p:nvSpPr>
          <p:spPr>
            <a:xfrm>
              <a:off x="1524003" y="2738435"/>
              <a:ext cx="508004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28"/>
                <a:gd name="f8" fmla="val 52"/>
                <a:gd name="f9" fmla="val 12"/>
                <a:gd name="f10" fmla="val 54"/>
                <a:gd name="f11" fmla="val 14"/>
                <a:gd name="f12" fmla="val 15"/>
                <a:gd name="f13" fmla="val 55"/>
                <a:gd name="f14" fmla="val 16"/>
                <a:gd name="f15" fmla="val 56"/>
                <a:gd name="f16" fmla="val 13"/>
                <a:gd name="f17" fmla="val 53"/>
                <a:gd name="f18" fmla="val 50"/>
                <a:gd name="f19" fmla="val 49"/>
                <a:gd name="f20" fmla="val 19"/>
                <a:gd name="f21" fmla="val 22"/>
                <a:gd name="f22" fmla="val 58"/>
                <a:gd name="f23" fmla="val 59"/>
                <a:gd name="f24" fmla="val 21"/>
                <a:gd name="f25" fmla="val 60"/>
                <a:gd name="f26" fmla="val 18"/>
                <a:gd name="f27" fmla="val 10"/>
                <a:gd name="f28" fmla="val 8"/>
                <a:gd name="f29" fmla="val 57"/>
                <a:gd name="f30" fmla="val 48"/>
                <a:gd name="f31" fmla="val 44"/>
                <a:gd name="f32" fmla="val 43"/>
                <a:gd name="f33" fmla="val 20"/>
                <a:gd name="f34" fmla="val 26"/>
                <a:gd name="f35" fmla="val 39"/>
                <a:gd name="f36" fmla="val 36"/>
                <a:gd name="f37" fmla="val 32"/>
                <a:gd name="f38" fmla="val 31"/>
                <a:gd name="f39" fmla="val 17"/>
                <a:gd name="f40" fmla="val 24"/>
                <a:gd name="f41" fmla="val 25"/>
                <a:gd name="f42" fmla="val 23"/>
                <a:gd name="f43" fmla="val 29"/>
                <a:gd name="f44" fmla="val 30"/>
                <a:gd name="f45" fmla="val 5"/>
                <a:gd name="f46" fmla="val 69"/>
                <a:gd name="f47" fmla="val 27"/>
                <a:gd name="f48" fmla="val 45"/>
                <a:gd name="f49" fmla="val 46"/>
                <a:gd name="f50" fmla="val 9"/>
                <a:gd name="f51" fmla="val 51"/>
                <a:gd name="f52" fmla="+- 0 0 -90"/>
                <a:gd name="f53" fmla="*/ f3 1 75"/>
                <a:gd name="f54" fmla="*/ f4 1 28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75"/>
                <a:gd name="f63" fmla="*/ f59 1 28"/>
                <a:gd name="f64" fmla="*/ 52 f60 1"/>
                <a:gd name="f65" fmla="*/ 12 f59 1"/>
                <a:gd name="f66" fmla="*/ 55 f60 1"/>
                <a:gd name="f67" fmla="*/ 16 f59 1"/>
                <a:gd name="f68" fmla="*/ 56 f60 1"/>
                <a:gd name="f69" fmla="*/ 14 f59 1"/>
                <a:gd name="f70" fmla="*/ 53 f60 1"/>
                <a:gd name="f71" fmla="*/ 50 f60 1"/>
                <a:gd name="f72" fmla="*/ 49 f60 1"/>
                <a:gd name="f73" fmla="*/ 22 f59 1"/>
                <a:gd name="f74" fmla="*/ 59 f60 1"/>
                <a:gd name="f75" fmla="*/ 21 f59 1"/>
                <a:gd name="f76" fmla="*/ 60 f60 1"/>
                <a:gd name="f77" fmla="*/ 10 f59 1"/>
                <a:gd name="f78" fmla="*/ 57 f60 1"/>
                <a:gd name="f79" fmla="*/ 8 f59 1"/>
                <a:gd name="f80" fmla="*/ 44 f60 1"/>
                <a:gd name="f81" fmla="*/ 43 f60 1"/>
                <a:gd name="f82" fmla="*/ 26 f59 1"/>
                <a:gd name="f83" fmla="*/ 32 f60 1"/>
                <a:gd name="f84" fmla="*/ 31 f60 1"/>
                <a:gd name="f85" fmla="*/ 17 f60 1"/>
                <a:gd name="f86" fmla="*/ 14 f60 1"/>
                <a:gd name="f87" fmla="*/ 15 f60 1"/>
                <a:gd name="f88" fmla="*/ 20 f59 1"/>
                <a:gd name="f89" fmla="*/ 26 f60 1"/>
                <a:gd name="f90" fmla="*/ 22 f60 1"/>
                <a:gd name="f91" fmla="*/ 18 f60 1"/>
                <a:gd name="f92" fmla="*/ 19 f60 1"/>
                <a:gd name="f93" fmla="*/ 15 f59 1"/>
                <a:gd name="f94" fmla="*/ 23 f60 1"/>
                <a:gd name="f95" fmla="*/ 13 f59 1"/>
                <a:gd name="f96" fmla="*/ 19 f59 1"/>
                <a:gd name="f97" fmla="*/ 16 f60 1"/>
                <a:gd name="f98" fmla="*/ 29 f60 1"/>
                <a:gd name="f99" fmla="*/ 30 f60 1"/>
                <a:gd name="f100" fmla="*/ 0 f60 1"/>
                <a:gd name="f101" fmla="*/ 75 f60 1"/>
                <a:gd name="f102" fmla="*/ 45 f60 1"/>
                <a:gd name="f103" fmla="*/ 46 f60 1"/>
                <a:gd name="f104" fmla="*/ 9 f59 1"/>
                <a:gd name="f105" fmla="*/ 58 f60 1"/>
                <a:gd name="f106" fmla="*/ 51 f60 1"/>
                <a:gd name="f107" fmla="+- f61 0 f1"/>
                <a:gd name="f108" fmla="*/ f64 1 75"/>
                <a:gd name="f109" fmla="*/ f65 1 28"/>
                <a:gd name="f110" fmla="*/ f66 1 75"/>
                <a:gd name="f111" fmla="*/ f67 1 28"/>
                <a:gd name="f112" fmla="*/ f68 1 75"/>
                <a:gd name="f113" fmla="*/ f69 1 28"/>
                <a:gd name="f114" fmla="*/ f70 1 75"/>
                <a:gd name="f115" fmla="*/ f71 1 75"/>
                <a:gd name="f116" fmla="*/ f72 1 75"/>
                <a:gd name="f117" fmla="*/ f73 1 28"/>
                <a:gd name="f118" fmla="*/ f74 1 75"/>
                <a:gd name="f119" fmla="*/ f75 1 28"/>
                <a:gd name="f120" fmla="*/ f76 1 75"/>
                <a:gd name="f121" fmla="*/ f77 1 28"/>
                <a:gd name="f122" fmla="*/ f78 1 75"/>
                <a:gd name="f123" fmla="*/ f79 1 28"/>
                <a:gd name="f124" fmla="*/ f80 1 75"/>
                <a:gd name="f125" fmla="*/ f81 1 75"/>
                <a:gd name="f126" fmla="*/ f82 1 28"/>
                <a:gd name="f127" fmla="*/ f83 1 75"/>
                <a:gd name="f128" fmla="*/ f84 1 75"/>
                <a:gd name="f129" fmla="*/ f85 1 75"/>
                <a:gd name="f130" fmla="*/ f86 1 75"/>
                <a:gd name="f131" fmla="*/ f87 1 75"/>
                <a:gd name="f132" fmla="*/ f88 1 28"/>
                <a:gd name="f133" fmla="*/ f89 1 75"/>
                <a:gd name="f134" fmla="*/ f90 1 75"/>
                <a:gd name="f135" fmla="*/ f91 1 75"/>
                <a:gd name="f136" fmla="*/ f92 1 75"/>
                <a:gd name="f137" fmla="*/ f93 1 28"/>
                <a:gd name="f138" fmla="*/ f94 1 75"/>
                <a:gd name="f139" fmla="*/ f95 1 28"/>
                <a:gd name="f140" fmla="*/ f96 1 28"/>
                <a:gd name="f141" fmla="*/ f97 1 75"/>
                <a:gd name="f142" fmla="*/ f98 1 75"/>
                <a:gd name="f143" fmla="*/ f99 1 75"/>
                <a:gd name="f144" fmla="*/ f100 1 75"/>
                <a:gd name="f145" fmla="*/ f101 1 75"/>
                <a:gd name="f146" fmla="*/ f102 1 75"/>
                <a:gd name="f147" fmla="*/ f103 1 75"/>
                <a:gd name="f148" fmla="*/ f104 1 28"/>
                <a:gd name="f149" fmla="*/ f105 1 75"/>
                <a:gd name="f150" fmla="*/ f106 1 75"/>
                <a:gd name="f151" fmla="*/ 0 1 f62"/>
                <a:gd name="f152" fmla="*/ f56 1 f62"/>
                <a:gd name="f153" fmla="*/ 0 1 f63"/>
                <a:gd name="f154" fmla="*/ f57 1 f63"/>
                <a:gd name="f155" fmla="*/ f108 1 f62"/>
                <a:gd name="f156" fmla="*/ f109 1 f63"/>
                <a:gd name="f157" fmla="*/ f110 1 f62"/>
                <a:gd name="f158" fmla="*/ f111 1 f63"/>
                <a:gd name="f159" fmla="*/ f112 1 f62"/>
                <a:gd name="f160" fmla="*/ f113 1 f63"/>
                <a:gd name="f161" fmla="*/ f114 1 f62"/>
                <a:gd name="f162" fmla="*/ f115 1 f62"/>
                <a:gd name="f163" fmla="*/ f116 1 f62"/>
                <a:gd name="f164" fmla="*/ f117 1 f63"/>
                <a:gd name="f165" fmla="*/ f118 1 f62"/>
                <a:gd name="f166" fmla="*/ f119 1 f63"/>
                <a:gd name="f167" fmla="*/ f120 1 f62"/>
                <a:gd name="f168" fmla="*/ f121 1 f63"/>
                <a:gd name="f169" fmla="*/ f122 1 f62"/>
                <a:gd name="f170" fmla="*/ f123 1 f63"/>
                <a:gd name="f171" fmla="*/ f124 1 f62"/>
                <a:gd name="f172" fmla="*/ f125 1 f62"/>
                <a:gd name="f173" fmla="*/ f126 1 f63"/>
                <a:gd name="f174" fmla="*/ f127 1 f62"/>
                <a:gd name="f175" fmla="*/ f128 1 f62"/>
                <a:gd name="f176" fmla="*/ f129 1 f62"/>
                <a:gd name="f177" fmla="*/ f130 1 f62"/>
                <a:gd name="f178" fmla="*/ f131 1 f62"/>
                <a:gd name="f179" fmla="*/ f132 1 f63"/>
                <a:gd name="f180" fmla="*/ f133 1 f62"/>
                <a:gd name="f181" fmla="*/ f134 1 f62"/>
                <a:gd name="f182" fmla="*/ f135 1 f62"/>
                <a:gd name="f183" fmla="*/ f136 1 f62"/>
                <a:gd name="f184" fmla="*/ f137 1 f63"/>
                <a:gd name="f185" fmla="*/ f138 1 f62"/>
                <a:gd name="f186" fmla="*/ f139 1 f63"/>
                <a:gd name="f187" fmla="*/ f140 1 f63"/>
                <a:gd name="f188" fmla="*/ f141 1 f62"/>
                <a:gd name="f189" fmla="*/ f142 1 f62"/>
                <a:gd name="f190" fmla="*/ f143 1 f62"/>
                <a:gd name="f191" fmla="*/ f144 1 f62"/>
                <a:gd name="f192" fmla="*/ f145 1 f62"/>
                <a:gd name="f193" fmla="*/ f146 1 f62"/>
                <a:gd name="f194" fmla="*/ f147 1 f62"/>
                <a:gd name="f195" fmla="*/ f148 1 f63"/>
                <a:gd name="f196" fmla="*/ f149 1 f62"/>
                <a:gd name="f197" fmla="*/ f150 1 f62"/>
                <a:gd name="f198" fmla="*/ f151 f53 1"/>
                <a:gd name="f199" fmla="*/ f152 f53 1"/>
                <a:gd name="f200" fmla="*/ f154 f54 1"/>
                <a:gd name="f201" fmla="*/ f153 f54 1"/>
                <a:gd name="f202" fmla="*/ f155 f53 1"/>
                <a:gd name="f203" fmla="*/ f156 f54 1"/>
                <a:gd name="f204" fmla="*/ f157 f53 1"/>
                <a:gd name="f205" fmla="*/ f158 f54 1"/>
                <a:gd name="f206" fmla="*/ f159 f53 1"/>
                <a:gd name="f207" fmla="*/ f160 f54 1"/>
                <a:gd name="f208" fmla="*/ f161 f53 1"/>
                <a:gd name="f209" fmla="*/ f162 f53 1"/>
                <a:gd name="f210" fmla="*/ f163 f53 1"/>
                <a:gd name="f211" fmla="*/ f164 f54 1"/>
                <a:gd name="f212" fmla="*/ f165 f53 1"/>
                <a:gd name="f213" fmla="*/ f166 f54 1"/>
                <a:gd name="f214" fmla="*/ f167 f53 1"/>
                <a:gd name="f215" fmla="*/ f168 f54 1"/>
                <a:gd name="f216" fmla="*/ f169 f53 1"/>
                <a:gd name="f217" fmla="*/ f170 f54 1"/>
                <a:gd name="f218" fmla="*/ f171 f53 1"/>
                <a:gd name="f219" fmla="*/ f172 f53 1"/>
                <a:gd name="f220" fmla="*/ f173 f54 1"/>
                <a:gd name="f221" fmla="*/ f174 f53 1"/>
                <a:gd name="f222" fmla="*/ f175 f53 1"/>
                <a:gd name="f223" fmla="*/ f176 f53 1"/>
                <a:gd name="f224" fmla="*/ f177 f53 1"/>
                <a:gd name="f225" fmla="*/ f178 f53 1"/>
                <a:gd name="f226" fmla="*/ f179 f54 1"/>
                <a:gd name="f227" fmla="*/ f180 f53 1"/>
                <a:gd name="f228" fmla="*/ f181 f53 1"/>
                <a:gd name="f229" fmla="*/ f182 f53 1"/>
                <a:gd name="f230" fmla="*/ f183 f53 1"/>
                <a:gd name="f231" fmla="*/ f184 f54 1"/>
                <a:gd name="f232" fmla="*/ f185 f53 1"/>
                <a:gd name="f233" fmla="*/ f186 f54 1"/>
                <a:gd name="f234" fmla="*/ f187 f54 1"/>
                <a:gd name="f235" fmla="*/ f188 f53 1"/>
                <a:gd name="f236" fmla="*/ f189 f53 1"/>
                <a:gd name="f237" fmla="*/ f190 f53 1"/>
                <a:gd name="f238" fmla="*/ f191 f53 1"/>
                <a:gd name="f239" fmla="*/ f192 f53 1"/>
                <a:gd name="f240" fmla="*/ f193 f53 1"/>
                <a:gd name="f241" fmla="*/ f194 f53 1"/>
                <a:gd name="f242" fmla="*/ f195 f54 1"/>
                <a:gd name="f243" fmla="*/ f196 f53 1"/>
                <a:gd name="f244" fmla="*/ f19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7">
                  <a:pos x="f202" y="f203"/>
                </a:cxn>
                <a:cxn ang="f107">
                  <a:pos x="f204" y="f205"/>
                </a:cxn>
                <a:cxn ang="f107">
                  <a:pos x="f206" y="f207"/>
                </a:cxn>
                <a:cxn ang="f107">
                  <a:pos x="f208" y="f203"/>
                </a:cxn>
                <a:cxn ang="f107">
                  <a:pos x="f209" y="f207"/>
                </a:cxn>
                <a:cxn ang="f107">
                  <a:pos x="f210" y="f211"/>
                </a:cxn>
                <a:cxn ang="f107">
                  <a:pos x="f212" y="f213"/>
                </a:cxn>
                <a:cxn ang="f107">
                  <a:pos x="f214" y="f215"/>
                </a:cxn>
                <a:cxn ang="f107">
                  <a:pos x="f216" y="f217"/>
                </a:cxn>
                <a:cxn ang="f107">
                  <a:pos x="f218" y="f217"/>
                </a:cxn>
                <a:cxn ang="f107">
                  <a:pos x="f219" y="f220"/>
                </a:cxn>
                <a:cxn ang="f107">
                  <a:pos x="f221" y="f220"/>
                </a:cxn>
                <a:cxn ang="f107">
                  <a:pos x="f222" y="f217"/>
                </a:cxn>
                <a:cxn ang="f107">
                  <a:pos x="f223" y="f217"/>
                </a:cxn>
                <a:cxn ang="f107">
                  <a:pos x="f224" y="f215"/>
                </a:cxn>
                <a:cxn ang="f107">
                  <a:pos x="f225" y="f226"/>
                </a:cxn>
                <a:cxn ang="f107">
                  <a:pos x="f227" y="f213"/>
                </a:cxn>
                <a:cxn ang="f107">
                  <a:pos x="f228" y="f203"/>
                </a:cxn>
                <a:cxn ang="f107">
                  <a:pos x="f229" y="f207"/>
                </a:cxn>
                <a:cxn ang="f107">
                  <a:pos x="f230" y="f231"/>
                </a:cxn>
                <a:cxn ang="f107">
                  <a:pos x="f232" y="f233"/>
                </a:cxn>
                <a:cxn ang="f107">
                  <a:pos x="f232" y="f234"/>
                </a:cxn>
                <a:cxn ang="f107">
                  <a:pos x="f235" y="f215"/>
                </a:cxn>
                <a:cxn ang="f107">
                  <a:pos x="f236" y="f215"/>
                </a:cxn>
                <a:cxn ang="f107">
                  <a:pos x="f237" y="f220"/>
                </a:cxn>
                <a:cxn ang="f107">
                  <a:pos x="f238" y="f217"/>
                </a:cxn>
                <a:cxn ang="f107">
                  <a:pos x="f239" y="f217"/>
                </a:cxn>
                <a:cxn ang="f107">
                  <a:pos x="f240" y="f220"/>
                </a:cxn>
                <a:cxn ang="f107">
                  <a:pos x="f241" y="f215"/>
                </a:cxn>
                <a:cxn ang="f107">
                  <a:pos x="f212" y="f242"/>
                </a:cxn>
                <a:cxn ang="f107">
                  <a:pos x="f243" y="f234"/>
                </a:cxn>
                <a:cxn ang="f107">
                  <a:pos x="f244" y="f234"/>
                </a:cxn>
                <a:cxn ang="f107">
                  <a:pos x="f202" y="f203"/>
                </a:cxn>
              </a:cxnLst>
              <a:rect l="f198" t="f201" r="f199" b="f200"/>
              <a:pathLst>
                <a:path w="75" h="28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2"/>
                    <a:pt x="f15" y="f12"/>
                    <a:pt x="f15" y="f11"/>
                  </a:cubicBezTo>
                  <a:cubicBezTo>
                    <a:pt x="f13" y="f16"/>
                    <a:pt x="f10" y="f9"/>
                    <a:pt x="f17" y="f9"/>
                  </a:cubicBezTo>
                  <a:cubicBezTo>
                    <a:pt x="f8" y="f9"/>
                    <a:pt x="f18" y="f16"/>
                    <a:pt x="f18" y="f11"/>
                  </a:cubicBezTo>
                  <a:cubicBezTo>
                    <a:pt x="f19" y="f14"/>
                    <a:pt x="f18" y="f20"/>
                    <a:pt x="f19" y="f21"/>
                  </a:cubicBezTo>
                  <a:cubicBezTo>
                    <a:pt x="f17" y="f21"/>
                    <a:pt x="f22" y="f21"/>
                    <a:pt x="f23" y="f24"/>
                  </a:cubicBezTo>
                  <a:cubicBezTo>
                    <a:pt x="f25" y="f26"/>
                    <a:pt x="f25" y="f11"/>
                    <a:pt x="f25" y="f27"/>
                  </a:cubicBezTo>
                  <a:cubicBezTo>
                    <a:pt x="f25" y="f27"/>
                    <a:pt x="f22" y="f28"/>
                    <a:pt x="f29" y="f28"/>
                  </a:cubicBezTo>
                  <a:cubicBezTo>
                    <a:pt x="f17" y="f28"/>
                    <a:pt x="f30" y="f28"/>
                    <a:pt x="f31" y="f28"/>
                  </a:cubicBezTo>
                  <a:cubicBezTo>
                    <a:pt x="f32" y="f11"/>
                    <a:pt x="f32" y="f33"/>
                    <a:pt x="f32" y="f34"/>
                  </a:cubicBezTo>
                  <a:cubicBezTo>
                    <a:pt x="f35" y="f34"/>
                    <a:pt x="f36" y="f34"/>
                    <a:pt x="f37" y="f34"/>
                  </a:cubicBezTo>
                  <a:cubicBezTo>
                    <a:pt x="f37" y="f33"/>
                    <a:pt x="f38" y="f12"/>
                    <a:pt x="f38" y="f28"/>
                  </a:cubicBezTo>
                  <a:cubicBezTo>
                    <a:pt x="f34" y="f28"/>
                    <a:pt x="f24" y="f28"/>
                    <a:pt x="f39" y="f28"/>
                  </a:cubicBezTo>
                  <a:cubicBezTo>
                    <a:pt x="f14" y="f28"/>
                    <a:pt x="f11" y="f27"/>
                    <a:pt x="f11" y="f27"/>
                  </a:cubicBezTo>
                  <a:cubicBezTo>
                    <a:pt x="f11" y="f11"/>
                    <a:pt x="f11" y="f39"/>
                    <a:pt x="f12" y="f33"/>
                  </a:cubicBezTo>
                  <a:cubicBezTo>
                    <a:pt x="f39" y="f40"/>
                    <a:pt x="f24" y="f21"/>
                    <a:pt x="f34" y="f24"/>
                  </a:cubicBezTo>
                  <a:cubicBezTo>
                    <a:pt x="f41" y="f26"/>
                    <a:pt x="f40" y="f12"/>
                    <a:pt x="f21" y="f9"/>
                  </a:cubicBezTo>
                  <a:cubicBezTo>
                    <a:pt x="f24" y="f9"/>
                    <a:pt x="f33" y="f16"/>
                    <a:pt x="f26" y="f11"/>
                  </a:cubicBezTo>
                  <a:cubicBezTo>
                    <a:pt x="f20" y="f12"/>
                    <a:pt x="f20" y="f12"/>
                    <a:pt x="f20" y="f12"/>
                  </a:cubicBezTo>
                  <a:cubicBezTo>
                    <a:pt x="f33" y="f12"/>
                    <a:pt x="f24" y="f11"/>
                    <a:pt x="f42" y="f16"/>
                  </a:cubicBezTo>
                  <a:cubicBezTo>
                    <a:pt x="f42" y="f12"/>
                    <a:pt x="f42" y="f39"/>
                    <a:pt x="f42" y="f20"/>
                  </a:cubicBezTo>
                  <a:cubicBezTo>
                    <a:pt x="f12" y="f24"/>
                    <a:pt x="f14" y="f26"/>
                    <a:pt x="f14" y="f27"/>
                  </a:cubicBezTo>
                  <a:cubicBezTo>
                    <a:pt x="f33" y="f27"/>
                    <a:pt x="f41" y="f27"/>
                    <a:pt x="f43" y="f27"/>
                  </a:cubicBezTo>
                  <a:cubicBezTo>
                    <a:pt x="f43" y="f12"/>
                    <a:pt x="f44" y="f24"/>
                    <a:pt x="f44" y="f34"/>
                  </a:cubicBezTo>
                  <a:cubicBezTo>
                    <a:pt x="f20" y="f7"/>
                    <a:pt x="f45" y="f20"/>
                    <a:pt x="f5" y="f28"/>
                  </a:cubicBezTo>
                  <a:cubicBezTo>
                    <a:pt x="f41" y="f5"/>
                    <a:pt x="f18" y="f5"/>
                    <a:pt x="f6" y="f28"/>
                  </a:cubicBezTo>
                  <a:cubicBezTo>
                    <a:pt x="f46" y="f20"/>
                    <a:pt x="f29" y="f47"/>
                    <a:pt x="f48" y="f34"/>
                  </a:cubicBezTo>
                  <a:cubicBezTo>
                    <a:pt x="f48" y="f24"/>
                    <a:pt x="f48" y="f14"/>
                    <a:pt x="f49" y="f27"/>
                  </a:cubicBezTo>
                  <a:cubicBezTo>
                    <a:pt x="f18" y="f27"/>
                    <a:pt x="f10" y="f27"/>
                    <a:pt x="f23" y="f50"/>
                  </a:cubicBezTo>
                  <a:cubicBezTo>
                    <a:pt x="f22" y="f16"/>
                    <a:pt x="f22" y="f14"/>
                    <a:pt x="f22" y="f20"/>
                  </a:cubicBezTo>
                  <a:cubicBezTo>
                    <a:pt x="f15" y="f20"/>
                    <a:pt x="f10" y="f20"/>
                    <a:pt x="f51" y="f20"/>
                  </a:cubicBezTo>
                  <a:cubicBezTo>
                    <a:pt x="f8" y="f39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33E1FB2-2512-4229-BEBF-890574CDC7BA}"/>
                </a:ext>
              </a:extLst>
            </p:cNvPr>
            <p:cNvSpPr/>
            <p:nvPr/>
          </p:nvSpPr>
          <p:spPr>
            <a:xfrm>
              <a:off x="2330448" y="1766885"/>
              <a:ext cx="407986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4"/>
                <a:gd name="f8" fmla="val 1"/>
                <a:gd name="f9" fmla="val 22"/>
                <a:gd name="f10" fmla="val 40"/>
                <a:gd name="f11" fmla="val 9"/>
                <a:gd name="f12" fmla="val 20"/>
                <a:gd name="f13" fmla="val 56"/>
                <a:gd name="f14" fmla="val 21"/>
                <a:gd name="f15" fmla="val 53"/>
                <a:gd name="f16" fmla="val 51"/>
                <a:gd name="f17" fmla="val 35"/>
                <a:gd name="f18" fmla="val 19"/>
                <a:gd name="f19" fmla="val 6"/>
                <a:gd name="f20" fmla="val 14"/>
                <a:gd name="f21" fmla="val 5"/>
                <a:gd name="f22" fmla="val 4"/>
                <a:gd name="f23" fmla="val 13"/>
                <a:gd name="f24" fmla="val 11"/>
                <a:gd name="f25" fmla="val 2"/>
                <a:gd name="f26" fmla="val 8"/>
                <a:gd name="f27" fmla="+- 0 0 -90"/>
                <a:gd name="f28" fmla="*/ f3 1 60"/>
                <a:gd name="f29" fmla="*/ f4 1 2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0"/>
                <a:gd name="f38" fmla="*/ f34 1 24"/>
                <a:gd name="f39" fmla="*/ 0 f35 1"/>
                <a:gd name="f40" fmla="*/ 1 f34 1"/>
                <a:gd name="f41" fmla="*/ 60 f35 1"/>
                <a:gd name="f42" fmla="*/ 20 f34 1"/>
                <a:gd name="f43" fmla="*/ 51 f35 1"/>
                <a:gd name="f44" fmla="*/ 22 f34 1"/>
                <a:gd name="f45" fmla="*/ 6 f35 1"/>
                <a:gd name="f46" fmla="*/ 14 f34 1"/>
                <a:gd name="f47" fmla="*/ 4 f35 1"/>
                <a:gd name="f48" fmla="*/ 11 f34 1"/>
                <a:gd name="f49" fmla="+- f36 0 f1"/>
                <a:gd name="f50" fmla="*/ f39 1 60"/>
                <a:gd name="f51" fmla="*/ f40 1 24"/>
                <a:gd name="f52" fmla="*/ f41 1 60"/>
                <a:gd name="f53" fmla="*/ f42 1 24"/>
                <a:gd name="f54" fmla="*/ f43 1 60"/>
                <a:gd name="f55" fmla="*/ f44 1 24"/>
                <a:gd name="f56" fmla="*/ f45 1 60"/>
                <a:gd name="f57" fmla="*/ f46 1 24"/>
                <a:gd name="f58" fmla="*/ f47 1 60"/>
                <a:gd name="f59" fmla="*/ f48 1 24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60" h="24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14"/>
                    <a:pt x="f15" y="f9"/>
                    <a:pt x="f16" y="f9"/>
                  </a:cubicBezTo>
                  <a:cubicBezTo>
                    <a:pt x="f17" y="f7"/>
                    <a:pt x="f14" y="f18"/>
                    <a:pt x="f19" y="f20"/>
                  </a:cubicBezTo>
                  <a:cubicBezTo>
                    <a:pt x="f21" y="f20"/>
                    <a:pt x="f22" y="f23"/>
                    <a:pt x="f22" y="f24"/>
                  </a:cubicBezTo>
                  <a:cubicBezTo>
                    <a:pt x="f25" y="f26"/>
                    <a:pt x="f8" y="f21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86A6857-3CE6-44E6-9DA4-20205FCF8E29}"/>
                </a:ext>
              </a:extLst>
            </p:cNvPr>
            <p:cNvSpPr/>
            <p:nvPr/>
          </p:nvSpPr>
          <p:spPr>
            <a:xfrm>
              <a:off x="819146" y="1766885"/>
              <a:ext cx="406395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4"/>
                <a:gd name="f8" fmla="val 20"/>
                <a:gd name="f9" fmla="val 19"/>
                <a:gd name="f10" fmla="val 9"/>
                <a:gd name="f11" fmla="val 38"/>
                <a:gd name="f12" fmla="val 1"/>
                <a:gd name="f13" fmla="val 58"/>
                <a:gd name="f14" fmla="val 6"/>
                <a:gd name="f15" fmla="val 57"/>
                <a:gd name="f16" fmla="val 56"/>
                <a:gd name="f17" fmla="val 12"/>
                <a:gd name="f18" fmla="val 55"/>
                <a:gd name="f19" fmla="val 13"/>
                <a:gd name="f20" fmla="val 54"/>
                <a:gd name="f21" fmla="val 14"/>
                <a:gd name="f22" fmla="val 53"/>
                <a:gd name="f23" fmla="val 22"/>
                <a:gd name="f24" fmla="val 5"/>
                <a:gd name="f25" fmla="val 21"/>
                <a:gd name="f26" fmla="val 3"/>
                <a:gd name="f27" fmla="val 2"/>
                <a:gd name="f28" fmla="+- 0 0 -90"/>
                <a:gd name="f29" fmla="*/ f3 1 60"/>
                <a:gd name="f30" fmla="*/ f4 1 2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0"/>
                <a:gd name="f39" fmla="*/ f35 1 24"/>
                <a:gd name="f40" fmla="*/ 0 f36 1"/>
                <a:gd name="f41" fmla="*/ 20 f35 1"/>
                <a:gd name="f42" fmla="*/ 60 f36 1"/>
                <a:gd name="f43" fmla="*/ 1 f35 1"/>
                <a:gd name="f44" fmla="*/ 56 f36 1"/>
                <a:gd name="f45" fmla="*/ 12 f35 1"/>
                <a:gd name="f46" fmla="*/ 53 f36 1"/>
                <a:gd name="f47" fmla="*/ 14 f35 1"/>
                <a:gd name="f48" fmla="*/ 5 f36 1"/>
                <a:gd name="f49" fmla="*/ 21 f35 1"/>
                <a:gd name="f50" fmla="+- f37 0 f1"/>
                <a:gd name="f51" fmla="*/ f40 1 60"/>
                <a:gd name="f52" fmla="*/ f41 1 24"/>
                <a:gd name="f53" fmla="*/ f42 1 60"/>
                <a:gd name="f54" fmla="*/ f43 1 24"/>
                <a:gd name="f55" fmla="*/ f44 1 60"/>
                <a:gd name="f56" fmla="*/ f45 1 24"/>
                <a:gd name="f57" fmla="*/ f46 1 60"/>
                <a:gd name="f58" fmla="*/ f47 1 24"/>
                <a:gd name="f59" fmla="*/ f48 1 60"/>
                <a:gd name="f60" fmla="*/ f49 1 24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60" h="24">
                  <a:moveTo>
                    <a:pt x="f5" y="f8"/>
                  </a:moveTo>
                  <a:cubicBezTo>
                    <a:pt x="f9" y="f10"/>
                    <a:pt x="f11" y="f5"/>
                    <a:pt x="f6" y="f12"/>
                  </a:cubicBezTo>
                  <a:cubicBezTo>
                    <a:pt x="f13" y="f14"/>
                    <a:pt x="f15" y="f10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11" y="f8"/>
                    <a:pt x="f23" y="f7"/>
                    <a:pt x="f24" y="f25"/>
                  </a:cubicBezTo>
                  <a:cubicBezTo>
                    <a:pt x="f26" y="f25"/>
                    <a:pt x="f27" y="f25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CC964AA-1396-4AE0-8F64-100A45E3B70F}"/>
                </a:ext>
              </a:extLst>
            </p:cNvPr>
            <p:cNvSpPr/>
            <p:nvPr/>
          </p:nvSpPr>
          <p:spPr>
            <a:xfrm>
              <a:off x="1015998" y="1501773"/>
              <a:ext cx="209553" cy="2444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6"/>
                <a:gd name="f8" fmla="val 15"/>
                <a:gd name="f9" fmla="val 20"/>
                <a:gd name="f10" fmla="val 6"/>
                <a:gd name="f11" fmla="val 26"/>
                <a:gd name="f12" fmla="val 12"/>
                <a:gd name="f13" fmla="val 17"/>
                <a:gd name="f14" fmla="val 23"/>
                <a:gd name="f15" fmla="val 21"/>
                <a:gd name="f16" fmla="val 30"/>
                <a:gd name="f17" fmla="val 16"/>
                <a:gd name="f18" fmla="val 11"/>
                <a:gd name="f19" fmla="val 5"/>
                <a:gd name="f20" fmla="val 25"/>
                <a:gd name="f21" fmla="val 19"/>
                <a:gd name="f22" fmla="val 13"/>
                <a:gd name="f23" fmla="val 10"/>
                <a:gd name="f24" fmla="val 7"/>
                <a:gd name="f25" fmla="val 18"/>
                <a:gd name="f26" fmla="val 14"/>
                <a:gd name="f27" fmla="+- 0 0 -90"/>
                <a:gd name="f28" fmla="*/ f3 1 31"/>
                <a:gd name="f29" fmla="*/ f4 1 3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1"/>
                <a:gd name="f38" fmla="*/ f34 1 36"/>
                <a:gd name="f39" fmla="*/ 15 f35 1"/>
                <a:gd name="f40" fmla="*/ 0 f34 1"/>
                <a:gd name="f41" fmla="*/ 31 f35 1"/>
                <a:gd name="f42" fmla="*/ 17 f34 1"/>
                <a:gd name="f43" fmla="*/ 16 f35 1"/>
                <a:gd name="f44" fmla="*/ 36 f34 1"/>
                <a:gd name="f45" fmla="*/ 0 f35 1"/>
                <a:gd name="f46" fmla="*/ 19 f34 1"/>
                <a:gd name="f47" fmla="*/ 20 f35 1"/>
                <a:gd name="f48" fmla="*/ 20 f34 1"/>
                <a:gd name="f49" fmla="*/ 12 f35 1"/>
                <a:gd name="f50" fmla="*/ 23 f34 1"/>
                <a:gd name="f51" fmla="+- f36 0 f1"/>
                <a:gd name="f52" fmla="*/ f39 1 31"/>
                <a:gd name="f53" fmla="*/ f40 1 36"/>
                <a:gd name="f54" fmla="*/ f41 1 31"/>
                <a:gd name="f55" fmla="*/ f42 1 36"/>
                <a:gd name="f56" fmla="*/ f43 1 31"/>
                <a:gd name="f57" fmla="*/ f44 1 36"/>
                <a:gd name="f58" fmla="*/ f45 1 31"/>
                <a:gd name="f59" fmla="*/ f46 1 36"/>
                <a:gd name="f60" fmla="*/ f47 1 31"/>
                <a:gd name="f61" fmla="*/ f48 1 36"/>
                <a:gd name="f62" fmla="*/ f49 1 31"/>
                <a:gd name="f63" fmla="*/ f50 1 36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84" y="f85"/>
                </a:cxn>
                <a:cxn ang="f51">
                  <a:pos x="f92" y="f93"/>
                </a:cxn>
                <a:cxn ang="f51">
                  <a:pos x="f84" y="f87"/>
                </a:cxn>
                <a:cxn ang="f51">
                  <a:pos x="f94" y="f93"/>
                </a:cxn>
                <a:cxn ang="f51">
                  <a:pos x="f84" y="f95"/>
                </a:cxn>
                <a:cxn ang="f51">
                  <a:pos x="f92" y="f93"/>
                </a:cxn>
              </a:cxnLst>
              <a:rect l="f80" t="f83" r="f81" b="f82"/>
              <a:pathLst>
                <a:path w="31" h="3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1" y="f14"/>
                    <a:pt x="f15" y="f16"/>
                    <a:pt x="f17" y="f7"/>
                  </a:cubicBezTo>
                  <a:cubicBezTo>
                    <a:pt x="f18" y="f16"/>
                    <a:pt x="f19" y="f20"/>
                    <a:pt x="f5" y="f21"/>
                  </a:cubicBezTo>
                  <a:cubicBezTo>
                    <a:pt x="f19" y="f22"/>
                    <a:pt x="f23" y="f24"/>
                    <a:pt x="f8" y="f5"/>
                  </a:cubicBezTo>
                  <a:close/>
                  <a:moveTo>
                    <a:pt x="f9" y="f9"/>
                  </a:moveTo>
                  <a:cubicBezTo>
                    <a:pt x="f25" y="f21"/>
                    <a:pt x="f17" y="f13"/>
                    <a:pt x="f8" y="f13"/>
                  </a:cubicBezTo>
                  <a:cubicBezTo>
                    <a:pt x="f26" y="f13"/>
                    <a:pt x="f22" y="f21"/>
                    <a:pt x="f12" y="f9"/>
                  </a:cubicBezTo>
                  <a:cubicBezTo>
                    <a:pt x="f22" y="f15"/>
                    <a:pt x="f26" y="f14"/>
                    <a:pt x="f8" y="f14"/>
                  </a:cubicBezTo>
                  <a:cubicBezTo>
                    <a:pt x="f13" y="f14"/>
                    <a:pt x="f25" y="f15"/>
                    <a:pt x="f9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280140B-423D-427C-B76E-7CA98D4BEE11}"/>
                </a:ext>
              </a:extLst>
            </p:cNvPr>
            <p:cNvSpPr/>
            <p:nvPr/>
          </p:nvSpPr>
          <p:spPr>
            <a:xfrm>
              <a:off x="1944691" y="1582734"/>
              <a:ext cx="155576" cy="2587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8"/>
                <a:gd name="f8" fmla="val 5"/>
                <a:gd name="f9" fmla="val 26"/>
                <a:gd name="f10" fmla="val 7"/>
                <a:gd name="f11" fmla="val 14"/>
                <a:gd name="f12" fmla="val 2"/>
                <a:gd name="f13" fmla="val 8"/>
                <a:gd name="f14" fmla="val 13"/>
                <a:gd name="f15" fmla="val 17"/>
                <a:gd name="f16" fmla="val 22"/>
                <a:gd name="f17" fmla="val 20"/>
                <a:gd name="f18" fmla="val 28"/>
                <a:gd name="f19" fmla="val 16"/>
                <a:gd name="f20" fmla="val 35"/>
                <a:gd name="f21" fmla="val 9"/>
                <a:gd name="f22" fmla="+- 0 0 -90"/>
                <a:gd name="f23" fmla="*/ f3 1 23"/>
                <a:gd name="f24" fmla="*/ f4 1 3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3"/>
                <a:gd name="f33" fmla="*/ f29 1 38"/>
                <a:gd name="f34" fmla="*/ 0 f30 1"/>
                <a:gd name="f35" fmla="*/ 38 f29 1"/>
                <a:gd name="f36" fmla="*/ 2 f30 1"/>
                <a:gd name="f37" fmla="*/ 2 f29 1"/>
                <a:gd name="f38" fmla="*/ 17 f30 1"/>
                <a:gd name="f39" fmla="*/ 7 f29 1"/>
                <a:gd name="f40" fmla="*/ 20 f30 1"/>
                <a:gd name="f41" fmla="*/ 28 f29 1"/>
                <a:gd name="f42" fmla="+- f31 0 f1"/>
                <a:gd name="f43" fmla="*/ f34 1 23"/>
                <a:gd name="f44" fmla="*/ f35 1 38"/>
                <a:gd name="f45" fmla="*/ f36 1 23"/>
                <a:gd name="f46" fmla="*/ f37 1 38"/>
                <a:gd name="f47" fmla="*/ f38 1 23"/>
                <a:gd name="f48" fmla="*/ f39 1 38"/>
                <a:gd name="f49" fmla="*/ f40 1 23"/>
                <a:gd name="f50" fmla="*/ f41 1 38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23" h="38">
                  <a:moveTo>
                    <a:pt x="f5" y="f7"/>
                  </a:moveTo>
                  <a:cubicBezTo>
                    <a:pt x="f8" y="f9"/>
                    <a:pt x="f10" y="f11"/>
                    <a:pt x="f12" y="f12"/>
                  </a:cubicBezTo>
                  <a:cubicBezTo>
                    <a:pt x="f13" y="f5"/>
                    <a:pt x="f14" y="f12"/>
                    <a:pt x="f15" y="f10"/>
                  </a:cubicBezTo>
                  <a:cubicBezTo>
                    <a:pt x="f16" y="f14"/>
                    <a:pt x="f6" y="f17"/>
                    <a:pt x="f17" y="f18"/>
                  </a:cubicBezTo>
                  <a:cubicBezTo>
                    <a:pt x="f19" y="f20"/>
                    <a:pt x="f21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D5F33BF-F191-42A5-920E-0735F76CA68D}"/>
                </a:ext>
              </a:extLst>
            </p:cNvPr>
            <p:cNvSpPr/>
            <p:nvPr/>
          </p:nvSpPr>
          <p:spPr>
            <a:xfrm>
              <a:off x="2324103" y="1501773"/>
              <a:ext cx="217490" cy="2444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6"/>
                <a:gd name="f8" fmla="val 17"/>
                <a:gd name="f9" fmla="val 6"/>
                <a:gd name="f10" fmla="val 11"/>
                <a:gd name="f11" fmla="val 22"/>
                <a:gd name="f12" fmla="val 26"/>
                <a:gd name="f13" fmla="val 12"/>
                <a:gd name="f14" fmla="val 19"/>
                <a:gd name="f15" fmla="val 25"/>
                <a:gd name="f16" fmla="val 21"/>
                <a:gd name="f17" fmla="val 30"/>
                <a:gd name="f18" fmla="val 16"/>
                <a:gd name="f19" fmla="val 23"/>
                <a:gd name="f20" fmla="val 24"/>
                <a:gd name="f21" fmla="val 18"/>
                <a:gd name="f22" fmla="val 20"/>
                <a:gd name="f23" fmla="val 15"/>
                <a:gd name="f24" fmla="val 13"/>
                <a:gd name="f25" fmla="+- 0 0 -90"/>
                <a:gd name="f26" fmla="*/ f3 1 32"/>
                <a:gd name="f27" fmla="*/ f4 1 3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2"/>
                <a:gd name="f36" fmla="*/ f32 1 36"/>
                <a:gd name="f37" fmla="*/ 0 f33 1"/>
                <a:gd name="f38" fmla="*/ 17 f32 1"/>
                <a:gd name="f39" fmla="*/ 17 f33 1"/>
                <a:gd name="f40" fmla="*/ 0 f32 1"/>
                <a:gd name="f41" fmla="*/ 32 f33 1"/>
                <a:gd name="f42" fmla="*/ 19 f32 1"/>
                <a:gd name="f43" fmla="*/ 16 f33 1"/>
                <a:gd name="f44" fmla="*/ 36 f32 1"/>
                <a:gd name="f45" fmla="*/ 24 f32 1"/>
                <a:gd name="f46" fmla="*/ 19 f33 1"/>
                <a:gd name="f47" fmla="*/ 20 f32 1"/>
                <a:gd name="f48" fmla="*/ 13 f33 1"/>
                <a:gd name="f49" fmla="+- f34 0 f1"/>
                <a:gd name="f50" fmla="*/ f37 1 32"/>
                <a:gd name="f51" fmla="*/ f38 1 36"/>
                <a:gd name="f52" fmla="*/ f39 1 32"/>
                <a:gd name="f53" fmla="*/ f40 1 36"/>
                <a:gd name="f54" fmla="*/ f41 1 32"/>
                <a:gd name="f55" fmla="*/ f42 1 36"/>
                <a:gd name="f56" fmla="*/ f43 1 32"/>
                <a:gd name="f57" fmla="*/ f44 1 36"/>
                <a:gd name="f58" fmla="*/ f45 1 36"/>
                <a:gd name="f59" fmla="*/ f46 1 32"/>
                <a:gd name="f60" fmla="*/ f47 1 36"/>
                <a:gd name="f61" fmla="*/ f48 1 32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6"/>
                <a:gd name="f75" fmla="*/ f59 1 f35"/>
                <a:gd name="f76" fmla="*/ f60 1 f36"/>
                <a:gd name="f77" fmla="*/ f61 1 f35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7 1"/>
                <a:gd name="f91" fmla="*/ f75 f26 1"/>
                <a:gd name="f92" fmla="*/ f76 f27 1"/>
                <a:gd name="f93" fmla="*/ f7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82" y="f83"/>
                </a:cxn>
                <a:cxn ang="f49">
                  <a:pos x="f88" y="f90"/>
                </a:cxn>
                <a:cxn ang="f49">
                  <a:pos x="f91" y="f92"/>
                </a:cxn>
                <a:cxn ang="f49">
                  <a:pos x="f88" y="f83"/>
                </a:cxn>
                <a:cxn ang="f49">
                  <a:pos x="f93" y="f92"/>
                </a:cxn>
                <a:cxn ang="f49">
                  <a:pos x="f88" y="f90"/>
                </a:cxn>
              </a:cxnLst>
              <a:rect l="f78" t="f81" r="f79" b="f80"/>
              <a:pathLst>
                <a:path w="32" h="36">
                  <a:moveTo>
                    <a:pt x="f5" y="f8"/>
                  </a:moveTo>
                  <a:cubicBezTo>
                    <a:pt x="f9" y="f10"/>
                    <a:pt x="f10" y="f9"/>
                    <a:pt x="f8" y="f5"/>
                  </a:cubicBezTo>
                  <a:cubicBezTo>
                    <a:pt x="f11" y="f9"/>
                    <a:pt x="f12" y="f13"/>
                    <a:pt x="f6" y="f14"/>
                  </a:cubicBezTo>
                  <a:cubicBezTo>
                    <a:pt x="f12" y="f15"/>
                    <a:pt x="f16" y="f17"/>
                    <a:pt x="f18" y="f7"/>
                  </a:cubicBezTo>
                  <a:cubicBezTo>
                    <a:pt x="f10" y="f17"/>
                    <a:pt x="f9" y="f19"/>
                    <a:pt x="f5" y="f8"/>
                  </a:cubicBezTo>
                  <a:close/>
                  <a:moveTo>
                    <a:pt x="f18" y="f20"/>
                  </a:moveTo>
                  <a:cubicBezTo>
                    <a:pt x="f21" y="f11"/>
                    <a:pt x="f14" y="f16"/>
                    <a:pt x="f14" y="f22"/>
                  </a:cubicBezTo>
                  <a:cubicBezTo>
                    <a:pt x="f14" y="f14"/>
                    <a:pt x="f8" y="f8"/>
                    <a:pt x="f18" y="f8"/>
                  </a:cubicBezTo>
                  <a:cubicBezTo>
                    <a:pt x="f23" y="f8"/>
                    <a:pt x="f24" y="f14"/>
                    <a:pt x="f24" y="f22"/>
                  </a:cubicBezTo>
                  <a:cubicBezTo>
                    <a:pt x="f24" y="f16"/>
                    <a:pt x="f23" y="f11"/>
                    <a:pt x="f18" y="f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663984A-56C9-4A14-B653-C5AC8F69D69E}"/>
                </a:ext>
              </a:extLst>
            </p:cNvPr>
            <p:cNvSpPr/>
            <p:nvPr/>
          </p:nvSpPr>
          <p:spPr>
            <a:xfrm>
              <a:off x="1449388" y="1582734"/>
              <a:ext cx="163513" cy="2587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8"/>
                <a:gd name="f8" fmla="val 15"/>
                <a:gd name="f9" fmla="val 8"/>
                <a:gd name="f10" fmla="val 35"/>
                <a:gd name="f11" fmla="val 4"/>
                <a:gd name="f12" fmla="val 28"/>
                <a:gd name="f13" fmla="val 21"/>
                <a:gd name="f14" fmla="val 1"/>
                <a:gd name="f15" fmla="val 14"/>
                <a:gd name="f16" fmla="val 5"/>
                <a:gd name="f17" fmla="val 9"/>
                <a:gd name="f18" fmla="val 2"/>
                <a:gd name="f19" fmla="val 22"/>
                <a:gd name="f20" fmla="val 17"/>
                <a:gd name="f21" fmla="val 18"/>
                <a:gd name="f22" fmla="val 26"/>
                <a:gd name="f23" fmla="val 12"/>
                <a:gd name="f24" fmla="val 23"/>
                <a:gd name="f25" fmla="val 13"/>
                <a:gd name="f26" fmla="val 20"/>
                <a:gd name="f27" fmla="val 11"/>
                <a:gd name="f28" fmla="val 19"/>
                <a:gd name="f29" fmla="val 10"/>
                <a:gd name="f30" fmla="+- 0 0 -90"/>
                <a:gd name="f31" fmla="*/ f3 1 24"/>
                <a:gd name="f32" fmla="*/ f4 1 3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4"/>
                <a:gd name="f41" fmla="*/ f37 1 38"/>
                <a:gd name="f42" fmla="*/ 24 f38 1"/>
                <a:gd name="f43" fmla="*/ 38 f37 1"/>
                <a:gd name="f44" fmla="*/ 4 f38 1"/>
                <a:gd name="f45" fmla="*/ 28 f37 1"/>
                <a:gd name="f46" fmla="*/ 5 f38 1"/>
                <a:gd name="f47" fmla="*/ 8 f37 1"/>
                <a:gd name="f48" fmla="*/ 22 f38 1"/>
                <a:gd name="f49" fmla="*/ 1 f37 1"/>
                <a:gd name="f50" fmla="*/ 12 f38 1"/>
                <a:gd name="f51" fmla="*/ 23 f37 1"/>
                <a:gd name="f52" fmla="*/ 14 f38 1"/>
                <a:gd name="f53" fmla="*/ 20 f37 1"/>
                <a:gd name="f54" fmla="*/ 11 f38 1"/>
                <a:gd name="f55" fmla="*/ 17 f37 1"/>
                <a:gd name="f56" fmla="*/ 9 f38 1"/>
                <a:gd name="f57" fmla="*/ 19 f37 1"/>
                <a:gd name="f58" fmla="+- f39 0 f1"/>
                <a:gd name="f59" fmla="*/ f42 1 24"/>
                <a:gd name="f60" fmla="*/ f43 1 38"/>
                <a:gd name="f61" fmla="*/ f44 1 24"/>
                <a:gd name="f62" fmla="*/ f45 1 38"/>
                <a:gd name="f63" fmla="*/ f46 1 24"/>
                <a:gd name="f64" fmla="*/ f47 1 38"/>
                <a:gd name="f65" fmla="*/ f48 1 24"/>
                <a:gd name="f66" fmla="*/ f49 1 38"/>
                <a:gd name="f67" fmla="*/ f50 1 24"/>
                <a:gd name="f68" fmla="*/ f51 1 38"/>
                <a:gd name="f69" fmla="*/ f52 1 24"/>
                <a:gd name="f70" fmla="*/ f53 1 38"/>
                <a:gd name="f71" fmla="*/ f54 1 24"/>
                <a:gd name="f72" fmla="*/ f55 1 38"/>
                <a:gd name="f73" fmla="*/ f56 1 24"/>
                <a:gd name="f74" fmla="*/ f57 1 38"/>
                <a:gd name="f75" fmla="*/ 0 1 f40"/>
                <a:gd name="f76" fmla="*/ f34 1 f40"/>
                <a:gd name="f77" fmla="*/ 0 1 f41"/>
                <a:gd name="f78" fmla="*/ f35 1 f41"/>
                <a:gd name="f79" fmla="*/ f59 1 f40"/>
                <a:gd name="f80" fmla="*/ f60 1 f41"/>
                <a:gd name="f81" fmla="*/ f61 1 f40"/>
                <a:gd name="f82" fmla="*/ f62 1 f41"/>
                <a:gd name="f83" fmla="*/ f63 1 f40"/>
                <a:gd name="f84" fmla="*/ f64 1 f41"/>
                <a:gd name="f85" fmla="*/ f65 1 f40"/>
                <a:gd name="f86" fmla="*/ f66 1 f41"/>
                <a:gd name="f87" fmla="*/ f67 1 f40"/>
                <a:gd name="f88" fmla="*/ f68 1 f41"/>
                <a:gd name="f89" fmla="*/ f69 1 f40"/>
                <a:gd name="f90" fmla="*/ f70 1 f41"/>
                <a:gd name="f91" fmla="*/ f71 1 f40"/>
                <a:gd name="f92" fmla="*/ f72 1 f41"/>
                <a:gd name="f93" fmla="*/ f73 1 f40"/>
                <a:gd name="f94" fmla="*/ f74 1 f41"/>
                <a:gd name="f95" fmla="*/ f75 f31 1"/>
                <a:gd name="f96" fmla="*/ f76 f31 1"/>
                <a:gd name="f97" fmla="*/ f78 f32 1"/>
                <a:gd name="f98" fmla="*/ f77 f32 1"/>
                <a:gd name="f99" fmla="*/ f79 f31 1"/>
                <a:gd name="f100" fmla="*/ f80 f32 1"/>
                <a:gd name="f101" fmla="*/ f81 f31 1"/>
                <a:gd name="f102" fmla="*/ f82 f32 1"/>
                <a:gd name="f103" fmla="*/ f83 f31 1"/>
                <a:gd name="f104" fmla="*/ f84 f32 1"/>
                <a:gd name="f105" fmla="*/ f85 f31 1"/>
                <a:gd name="f106" fmla="*/ f86 f32 1"/>
                <a:gd name="f107" fmla="*/ f87 f31 1"/>
                <a:gd name="f108" fmla="*/ f88 f32 1"/>
                <a:gd name="f109" fmla="*/ f89 f31 1"/>
                <a:gd name="f110" fmla="*/ f90 f32 1"/>
                <a:gd name="f111" fmla="*/ f91 f31 1"/>
                <a:gd name="f112" fmla="*/ f92 f32 1"/>
                <a:gd name="f113" fmla="*/ f93 f31 1"/>
                <a:gd name="f114" fmla="*/ f9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6"/>
                </a:cxn>
                <a:cxn ang="f58">
                  <a:pos x="f99" y="f100"/>
                </a:cxn>
                <a:cxn ang="f58">
                  <a:pos x="f107" y="f108"/>
                </a:cxn>
                <a:cxn ang="f58">
                  <a:pos x="f109" y="f110"/>
                </a:cxn>
                <a:cxn ang="f58">
                  <a:pos x="f111" y="f112"/>
                </a:cxn>
                <a:cxn ang="f58">
                  <a:pos x="f113" y="f114"/>
                </a:cxn>
                <a:cxn ang="f58">
                  <a:pos x="f107" y="f108"/>
                </a:cxn>
              </a:cxnLst>
              <a:rect l="f95" t="f98" r="f96" b="f97"/>
              <a:pathLst>
                <a:path w="24" h="3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5" y="f13"/>
                    <a:pt x="f14" y="f15"/>
                    <a:pt x="f16" y="f9"/>
                  </a:cubicBezTo>
                  <a:cubicBezTo>
                    <a:pt x="f17" y="f18"/>
                    <a:pt x="f8" y="f5"/>
                    <a:pt x="f19" y="f14"/>
                  </a:cubicBezTo>
                  <a:cubicBezTo>
                    <a:pt x="f20" y="f15"/>
                    <a:pt x="f21" y="f22"/>
                    <a:pt x="f6" y="f7"/>
                  </a:cubicBezTo>
                  <a:close/>
                  <a:moveTo>
                    <a:pt x="f23" y="f24"/>
                  </a:moveTo>
                  <a:cubicBezTo>
                    <a:pt x="f25" y="f13"/>
                    <a:pt x="f15" y="f26"/>
                    <a:pt x="f15" y="f26"/>
                  </a:cubicBezTo>
                  <a:cubicBezTo>
                    <a:pt x="f15" y="f21"/>
                    <a:pt x="f23" y="f20"/>
                    <a:pt x="f27" y="f20"/>
                  </a:cubicBezTo>
                  <a:cubicBezTo>
                    <a:pt x="f27" y="f20"/>
                    <a:pt x="f17" y="f21"/>
                    <a:pt x="f17" y="f28"/>
                  </a:cubicBezTo>
                  <a:cubicBezTo>
                    <a:pt x="f17" y="f26"/>
                    <a:pt x="f29" y="f13"/>
                    <a:pt x="f23" y="f2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823B3FFA-1A8B-441E-9171-6D2EA75AA5FA}"/>
                </a:ext>
              </a:extLst>
            </p:cNvPr>
            <p:cNvSpPr/>
            <p:nvPr/>
          </p:nvSpPr>
          <p:spPr>
            <a:xfrm>
              <a:off x="2562221" y="1543050"/>
              <a:ext cx="182559" cy="2238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3"/>
                <a:gd name="f8" fmla="val 13"/>
                <a:gd name="f9" fmla="val 9"/>
                <a:gd name="f10" fmla="val 5"/>
                <a:gd name="f11" fmla="val 21"/>
                <a:gd name="f12" fmla="val 1"/>
                <a:gd name="f13" fmla="val 15"/>
                <a:gd name="f14" fmla="val 14"/>
                <a:gd name="f15" fmla="val 12"/>
                <a:gd name="f16" fmla="val 11"/>
                <a:gd name="f17" fmla="val 4"/>
                <a:gd name="f18" fmla="val 7"/>
                <a:gd name="f19" fmla="val 8"/>
                <a:gd name="f20" fmla="val 3"/>
                <a:gd name="f21" fmla="val 10"/>
                <a:gd name="f22" fmla="val 16"/>
                <a:gd name="f23" fmla="val 22"/>
                <a:gd name="f24" fmla="val 18"/>
                <a:gd name="f25" fmla="val 17"/>
                <a:gd name="f26" fmla="+- 0 0 -90"/>
                <a:gd name="f27" fmla="*/ f3 1 27"/>
                <a:gd name="f28" fmla="*/ f4 1 33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7"/>
                <a:gd name="f37" fmla="*/ f33 1 33"/>
                <a:gd name="f38" fmla="*/ 13 f34 1"/>
                <a:gd name="f39" fmla="*/ 33 f33 1"/>
                <a:gd name="f40" fmla="*/ 1 f34 1"/>
                <a:gd name="f41" fmla="*/ 15 f33 1"/>
                <a:gd name="f42" fmla="*/ 11 f33 1"/>
                <a:gd name="f43" fmla="*/ 10 f34 1"/>
                <a:gd name="f44" fmla="*/ 0 f33 1"/>
                <a:gd name="f45" fmla="*/ 27 f34 1"/>
                <a:gd name="f46" fmla="*/ 17 f34 1"/>
                <a:gd name="f47" fmla="*/ 16 f33 1"/>
                <a:gd name="f48" fmla="*/ 12 f33 1"/>
                <a:gd name="f49" fmla="*/ 9 f34 1"/>
                <a:gd name="f50" fmla="*/ 18 f33 1"/>
                <a:gd name="f51" fmla="+- f35 0 f1"/>
                <a:gd name="f52" fmla="*/ f38 1 27"/>
                <a:gd name="f53" fmla="*/ f39 1 33"/>
                <a:gd name="f54" fmla="*/ f40 1 27"/>
                <a:gd name="f55" fmla="*/ f41 1 33"/>
                <a:gd name="f56" fmla="*/ f42 1 33"/>
                <a:gd name="f57" fmla="*/ f43 1 27"/>
                <a:gd name="f58" fmla="*/ f44 1 33"/>
                <a:gd name="f59" fmla="*/ f45 1 27"/>
                <a:gd name="f60" fmla="*/ f46 1 27"/>
                <a:gd name="f61" fmla="*/ f47 1 33"/>
                <a:gd name="f62" fmla="*/ f48 1 33"/>
                <a:gd name="f63" fmla="*/ f49 1 27"/>
                <a:gd name="f64" fmla="*/ f50 1 33"/>
                <a:gd name="f65" fmla="*/ 0 1 f36"/>
                <a:gd name="f66" fmla="*/ f30 1 f36"/>
                <a:gd name="f67" fmla="*/ 0 1 f37"/>
                <a:gd name="f68" fmla="*/ f31 1 f37"/>
                <a:gd name="f69" fmla="*/ f52 1 f36"/>
                <a:gd name="f70" fmla="*/ f53 1 f37"/>
                <a:gd name="f71" fmla="*/ f54 1 f36"/>
                <a:gd name="f72" fmla="*/ f55 1 f37"/>
                <a:gd name="f73" fmla="*/ f56 1 f37"/>
                <a:gd name="f74" fmla="*/ f57 1 f36"/>
                <a:gd name="f75" fmla="*/ f58 1 f37"/>
                <a:gd name="f76" fmla="*/ f59 1 f36"/>
                <a:gd name="f77" fmla="*/ f60 1 f36"/>
                <a:gd name="f78" fmla="*/ f61 1 f37"/>
                <a:gd name="f79" fmla="*/ f62 1 f37"/>
                <a:gd name="f80" fmla="*/ f63 1 f36"/>
                <a:gd name="f81" fmla="*/ f64 1 f37"/>
                <a:gd name="f82" fmla="*/ f65 f27 1"/>
                <a:gd name="f83" fmla="*/ f66 f27 1"/>
                <a:gd name="f84" fmla="*/ f68 f28 1"/>
                <a:gd name="f85" fmla="*/ f67 f28 1"/>
                <a:gd name="f86" fmla="*/ f69 f27 1"/>
                <a:gd name="f87" fmla="*/ f70 f28 1"/>
                <a:gd name="f88" fmla="*/ f71 f27 1"/>
                <a:gd name="f89" fmla="*/ f72 f28 1"/>
                <a:gd name="f90" fmla="*/ f73 f28 1"/>
                <a:gd name="f91" fmla="*/ f74 f27 1"/>
                <a:gd name="f92" fmla="*/ f75 f28 1"/>
                <a:gd name="f93" fmla="*/ f76 f27 1"/>
                <a:gd name="f94" fmla="*/ f77 f27 1"/>
                <a:gd name="f95" fmla="*/ f78 f28 1"/>
                <a:gd name="f96" fmla="*/ f79 f28 1"/>
                <a:gd name="f97" fmla="*/ f80 f27 1"/>
                <a:gd name="f98" fmla="*/ f8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8" y="f90"/>
                </a:cxn>
                <a:cxn ang="f51">
                  <a:pos x="f91" y="f92"/>
                </a:cxn>
                <a:cxn ang="f51">
                  <a:pos x="f93" y="f89"/>
                </a:cxn>
                <a:cxn ang="f51">
                  <a:pos x="f86" y="f87"/>
                </a:cxn>
                <a:cxn ang="f51">
                  <a:pos x="f94" y="f95"/>
                </a:cxn>
                <a:cxn ang="f51">
                  <a:pos x="f86" y="f96"/>
                </a:cxn>
                <a:cxn ang="f51">
                  <a:pos x="f97" y="f89"/>
                </a:cxn>
                <a:cxn ang="f51">
                  <a:pos x="f86" y="f98"/>
                </a:cxn>
                <a:cxn ang="f51">
                  <a:pos x="f94" y="f95"/>
                </a:cxn>
              </a:cxnLst>
              <a:rect l="f82" t="f85" r="f83" b="f84"/>
              <a:pathLst>
                <a:path w="27" h="33">
                  <a:moveTo>
                    <a:pt x="f8" y="f7"/>
                  </a:moveTo>
                  <a:cubicBezTo>
                    <a:pt x="f9" y="f6"/>
                    <a:pt x="f10" y="f11"/>
                    <a:pt x="f12" y="f13"/>
                  </a:cubicBezTo>
                  <a:cubicBezTo>
                    <a:pt x="f5" y="f14"/>
                    <a:pt x="f12" y="f15"/>
                    <a:pt x="f12" y="f16"/>
                  </a:cubicBezTo>
                  <a:cubicBezTo>
                    <a:pt x="f17" y="f18"/>
                    <a:pt x="f19" y="f20"/>
                    <a:pt x="f21" y="f5"/>
                  </a:cubicBezTo>
                  <a:cubicBezTo>
                    <a:pt x="f22" y="f10"/>
                    <a:pt x="f11" y="f21"/>
                    <a:pt x="f6" y="f13"/>
                  </a:cubicBezTo>
                  <a:cubicBezTo>
                    <a:pt x="f23" y="f11"/>
                    <a:pt x="f24" y="f6"/>
                    <a:pt x="f8" y="f7"/>
                  </a:cubicBezTo>
                  <a:close/>
                  <a:moveTo>
                    <a:pt x="f25" y="f22"/>
                  </a:moveTo>
                  <a:cubicBezTo>
                    <a:pt x="f13" y="f14"/>
                    <a:pt x="f14" y="f15"/>
                    <a:pt x="f8" y="f15"/>
                  </a:cubicBezTo>
                  <a:cubicBezTo>
                    <a:pt x="f15" y="f8"/>
                    <a:pt x="f21" y="f14"/>
                    <a:pt x="f9" y="f13"/>
                  </a:cubicBezTo>
                  <a:cubicBezTo>
                    <a:pt x="f21" y="f22"/>
                    <a:pt x="f16" y="f24"/>
                    <a:pt x="f8" y="f24"/>
                  </a:cubicBezTo>
                  <a:cubicBezTo>
                    <a:pt x="f8" y="f24"/>
                    <a:pt x="f13" y="f25"/>
                    <a:pt x="f25" y="f2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0D6D2C94-5007-44D0-9DE9-D14120086CE3}"/>
                </a:ext>
              </a:extLst>
            </p:cNvPr>
            <p:cNvSpPr/>
            <p:nvPr/>
          </p:nvSpPr>
          <p:spPr>
            <a:xfrm>
              <a:off x="1252535" y="2154234"/>
              <a:ext cx="312733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3"/>
                <a:gd name="f8" fmla="val 1"/>
                <a:gd name="f9" fmla="val 14"/>
                <a:gd name="f10" fmla="val 11"/>
                <a:gd name="f11" fmla="val 30"/>
                <a:gd name="f12" fmla="val 12"/>
                <a:gd name="f13" fmla="val 13"/>
                <a:gd name="f14" fmla="val 43"/>
                <a:gd name="f15" fmla="val 34"/>
                <a:gd name="f16" fmla="val 25"/>
                <a:gd name="f17" fmla="val 22"/>
                <a:gd name="f18" fmla="val 17"/>
                <a:gd name="f19" fmla="val 20"/>
                <a:gd name="f20" fmla="val 10"/>
                <a:gd name="f21" fmla="val 15"/>
                <a:gd name="f22" fmla="val 6"/>
                <a:gd name="f23" fmla="val 3"/>
                <a:gd name="f24" fmla="+- 0 0 -90"/>
                <a:gd name="f25" fmla="*/ f3 1 46"/>
                <a:gd name="f26" fmla="*/ f4 1 23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46"/>
                <a:gd name="f35" fmla="*/ f31 1 23"/>
                <a:gd name="f36" fmla="*/ 1 f32 1"/>
                <a:gd name="f37" fmla="*/ 0 f31 1"/>
                <a:gd name="f38" fmla="*/ 46 f32 1"/>
                <a:gd name="f39" fmla="*/ 13 f31 1"/>
                <a:gd name="f40" fmla="*/ 34 f32 1"/>
                <a:gd name="f41" fmla="*/ 23 f31 1"/>
                <a:gd name="f42" fmla="*/ 10 f32 1"/>
                <a:gd name="f43" fmla="*/ 15 f31 1"/>
                <a:gd name="f44" fmla="*/ 0 f32 1"/>
                <a:gd name="f45" fmla="*/ 1 f31 1"/>
                <a:gd name="f46" fmla="+- f33 0 f1"/>
                <a:gd name="f47" fmla="*/ f36 1 46"/>
                <a:gd name="f48" fmla="*/ f37 1 23"/>
                <a:gd name="f49" fmla="*/ f38 1 46"/>
                <a:gd name="f50" fmla="*/ f39 1 23"/>
                <a:gd name="f51" fmla="*/ f40 1 46"/>
                <a:gd name="f52" fmla="*/ f41 1 23"/>
                <a:gd name="f53" fmla="*/ f42 1 46"/>
                <a:gd name="f54" fmla="*/ f43 1 23"/>
                <a:gd name="f55" fmla="*/ f44 1 46"/>
                <a:gd name="f56" fmla="*/ f45 1 23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46" h="23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7"/>
                    <a:pt x="f14" y="f7"/>
                    <a:pt x="f15" y="f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10"/>
                    <a:pt x="f23" y="f22"/>
                    <a:pt x="f5" y="f8"/>
                  </a:cubicBezTo>
                  <a:cubicBezTo>
                    <a:pt x="f5" y="f8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972C56C-6A99-46DB-857C-59B37FE8017D}"/>
                </a:ext>
              </a:extLst>
            </p:cNvPr>
            <p:cNvSpPr/>
            <p:nvPr/>
          </p:nvSpPr>
          <p:spPr>
            <a:xfrm>
              <a:off x="1985967" y="2154234"/>
              <a:ext cx="304796" cy="16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4"/>
                <a:gd name="f8" fmla="val 13"/>
                <a:gd name="f9" fmla="val 16"/>
                <a:gd name="f10" fmla="val 12"/>
                <a:gd name="f11" fmla="val 32"/>
                <a:gd name="f12" fmla="val 11"/>
                <a:gd name="f13" fmla="val 5"/>
                <a:gd name="f14" fmla="val 39"/>
                <a:gd name="f15" fmla="val 14"/>
                <a:gd name="f16" fmla="val 35"/>
                <a:gd name="f17" fmla="val 28"/>
                <a:gd name="f18" fmla="val 18"/>
                <a:gd name="f19" fmla="val 20"/>
                <a:gd name="f20" fmla="val 21"/>
                <a:gd name="f21" fmla="val 22"/>
                <a:gd name="f22" fmla="val 4"/>
                <a:gd name="f23" fmla="val 3"/>
                <a:gd name="f24" fmla="val 23"/>
                <a:gd name="f25" fmla="+- 0 0 -90"/>
                <a:gd name="f26" fmla="*/ f3 1 45"/>
                <a:gd name="f27" fmla="*/ f4 1 2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45"/>
                <a:gd name="f36" fmla="*/ f32 1 24"/>
                <a:gd name="f37" fmla="*/ 0 f33 1"/>
                <a:gd name="f38" fmla="*/ 13 f32 1"/>
                <a:gd name="f39" fmla="*/ 45 f33 1"/>
                <a:gd name="f40" fmla="*/ 0 f32 1"/>
                <a:gd name="f41" fmla="*/ 35 f33 1"/>
                <a:gd name="f42" fmla="*/ 16 f32 1"/>
                <a:gd name="f43" fmla="*/ 13 f33 1"/>
                <a:gd name="f44" fmla="*/ 22 f32 1"/>
                <a:gd name="f45" fmla="+- f34 0 f1"/>
                <a:gd name="f46" fmla="*/ f37 1 45"/>
                <a:gd name="f47" fmla="*/ f38 1 24"/>
                <a:gd name="f48" fmla="*/ f39 1 45"/>
                <a:gd name="f49" fmla="*/ f40 1 24"/>
                <a:gd name="f50" fmla="*/ f41 1 45"/>
                <a:gd name="f51" fmla="*/ f42 1 24"/>
                <a:gd name="f52" fmla="*/ f43 1 45"/>
                <a:gd name="f53" fmla="*/ f44 1 24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45" h="24">
                  <a:moveTo>
                    <a:pt x="f5" y="f8"/>
                  </a:moveTo>
                  <a:cubicBezTo>
                    <a:pt x="f9" y="f10"/>
                    <a:pt x="f11" y="f12"/>
                    <a:pt x="f6" y="f5"/>
                  </a:cubicBezTo>
                  <a:cubicBezTo>
                    <a:pt x="f6" y="f13"/>
                    <a:pt x="f14" y="f15"/>
                    <a:pt x="f16" y="f9"/>
                  </a:cubicBezTo>
                  <a:cubicBezTo>
                    <a:pt x="f17" y="f18"/>
                    <a:pt x="f19" y="f20"/>
                    <a:pt x="f8" y="f21"/>
                  </a:cubicBezTo>
                  <a:cubicBezTo>
                    <a:pt x="f22" y="f7"/>
                    <a:pt x="f23" y="f24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203F38-7024-48D8-A2E2-2C65AB49A735}"/>
                </a:ext>
              </a:extLst>
            </p:cNvPr>
            <p:cNvSpPr/>
            <p:nvPr/>
          </p:nvSpPr>
          <p:spPr>
            <a:xfrm>
              <a:off x="2649538" y="1433514"/>
              <a:ext cx="176214" cy="196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10"/>
                <a:gd name="f9" fmla="val 16"/>
                <a:gd name="f10" fmla="val 4"/>
                <a:gd name="f11" fmla="val 21"/>
                <a:gd name="f12" fmla="val 9"/>
                <a:gd name="f13" fmla="val 14"/>
                <a:gd name="f14" fmla="val 23"/>
                <a:gd name="f15" fmla="val 19"/>
                <a:gd name="f16" fmla="val 24"/>
                <a:gd name="f17" fmla="val 15"/>
                <a:gd name="f18" fmla="val 5"/>
                <a:gd name="f19" fmla="val 18"/>
                <a:gd name="f20" fmla="val 13"/>
                <a:gd name="f21" fmla="val 3"/>
                <a:gd name="f22" fmla="val 8"/>
                <a:gd name="f23" fmla="val 7"/>
                <a:gd name="f24" fmla="+- 0 0 -90"/>
                <a:gd name="f25" fmla="*/ f3 1 26"/>
                <a:gd name="f26" fmla="*/ f4 1 2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29"/>
                <a:gd name="f36" fmla="*/ 10 f32 1"/>
                <a:gd name="f37" fmla="*/ 0 f31 1"/>
                <a:gd name="f38" fmla="*/ 26 f32 1"/>
                <a:gd name="f39" fmla="*/ 14 f31 1"/>
                <a:gd name="f40" fmla="*/ 15 f32 1"/>
                <a:gd name="f41" fmla="*/ 29 f31 1"/>
                <a:gd name="f42" fmla="*/ 0 f32 1"/>
                <a:gd name="f43" fmla="*/ 13 f31 1"/>
                <a:gd name="f44" fmla="+- f33 0 f1"/>
                <a:gd name="f45" fmla="*/ f36 1 26"/>
                <a:gd name="f46" fmla="*/ f37 1 29"/>
                <a:gd name="f47" fmla="*/ f38 1 26"/>
                <a:gd name="f48" fmla="*/ f39 1 29"/>
                <a:gd name="f49" fmla="*/ f40 1 26"/>
                <a:gd name="f50" fmla="*/ f41 1 29"/>
                <a:gd name="f51" fmla="*/ f42 1 26"/>
                <a:gd name="f52" fmla="*/ f43 1 29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26" h="2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5" y="f16"/>
                    <a:pt x="f17" y="f7"/>
                  </a:cubicBezTo>
                  <a:cubicBezTo>
                    <a:pt x="f8" y="f16"/>
                    <a:pt x="f18" y="f19"/>
                    <a:pt x="f5" y="f20"/>
                  </a:cubicBezTo>
                  <a:cubicBezTo>
                    <a:pt x="f21" y="f22"/>
                    <a:pt x="f23" y="f10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AC711BE-A278-4985-BC78-A069CD0EABC4}"/>
                </a:ext>
              </a:extLst>
            </p:cNvPr>
            <p:cNvSpPr/>
            <p:nvPr/>
          </p:nvSpPr>
          <p:spPr>
            <a:xfrm>
              <a:off x="2087566" y="1555751"/>
              <a:ext cx="196852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1"/>
                <a:gd name="f8" fmla="val 28"/>
                <a:gd name="f9" fmla="val 20"/>
                <a:gd name="f10" fmla="val 19"/>
                <a:gd name="f11" fmla="val 13"/>
                <a:gd name="f12" fmla="val 17"/>
                <a:gd name="f13" fmla="val 6"/>
                <a:gd name="f14" fmla="val 14"/>
                <a:gd name="f15" fmla="val 5"/>
                <a:gd name="f16" fmla="val 3"/>
                <a:gd name="f17" fmla="val 12"/>
                <a:gd name="f18" fmla="val 10"/>
                <a:gd name="f19" fmla="val 1"/>
                <a:gd name="f20" fmla="val 7"/>
                <a:gd name="f21" fmla="val 4"/>
                <a:gd name="f22" fmla="val 2"/>
                <a:gd name="f23" fmla="val 24"/>
                <a:gd name="f24" fmla="val 8"/>
                <a:gd name="f25" fmla="val 27"/>
                <a:gd name="f26" fmla="+- 0 0 -90"/>
                <a:gd name="f27" fmla="*/ f3 1 29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9"/>
                <a:gd name="f37" fmla="*/ f33 1 21"/>
                <a:gd name="f38" fmla="*/ 28 f34 1"/>
                <a:gd name="f39" fmla="*/ 21 f33 1"/>
                <a:gd name="f40" fmla="*/ 6 f34 1"/>
                <a:gd name="f41" fmla="*/ 14 f33 1"/>
                <a:gd name="f42" fmla="*/ 3 f34 1"/>
                <a:gd name="f43" fmla="*/ 10 f33 1"/>
                <a:gd name="f44" fmla="*/ 0 f34 1"/>
                <a:gd name="f45" fmla="*/ 0 f33 1"/>
                <a:gd name="f46" fmla="*/ 17 f34 1"/>
                <a:gd name="f47" fmla="*/ 1 f33 1"/>
                <a:gd name="f48" fmla="*/ 21 f34 1"/>
                <a:gd name="f49" fmla="*/ 2 f33 1"/>
                <a:gd name="f50" fmla="*/ 29 f34 1"/>
                <a:gd name="f51" fmla="*/ 20 f33 1"/>
                <a:gd name="f52" fmla="+- f35 0 f1"/>
                <a:gd name="f53" fmla="*/ f38 1 29"/>
                <a:gd name="f54" fmla="*/ f39 1 21"/>
                <a:gd name="f55" fmla="*/ f40 1 29"/>
                <a:gd name="f56" fmla="*/ f41 1 21"/>
                <a:gd name="f57" fmla="*/ f42 1 29"/>
                <a:gd name="f58" fmla="*/ f43 1 21"/>
                <a:gd name="f59" fmla="*/ f44 1 29"/>
                <a:gd name="f60" fmla="*/ f45 1 21"/>
                <a:gd name="f61" fmla="*/ f46 1 29"/>
                <a:gd name="f62" fmla="*/ f47 1 21"/>
                <a:gd name="f63" fmla="*/ f48 1 29"/>
                <a:gd name="f64" fmla="*/ f49 1 21"/>
                <a:gd name="f65" fmla="*/ f50 1 29"/>
                <a:gd name="f66" fmla="*/ f51 1 21"/>
                <a:gd name="f67" fmla="*/ 0 1 f36"/>
                <a:gd name="f68" fmla="*/ f30 1 f36"/>
                <a:gd name="f69" fmla="*/ 0 1 f37"/>
                <a:gd name="f70" fmla="*/ f31 1 f37"/>
                <a:gd name="f71" fmla="*/ f53 1 f36"/>
                <a:gd name="f72" fmla="*/ f54 1 f37"/>
                <a:gd name="f73" fmla="*/ f55 1 f36"/>
                <a:gd name="f74" fmla="*/ f56 1 f37"/>
                <a:gd name="f75" fmla="*/ f57 1 f36"/>
                <a:gd name="f76" fmla="*/ f58 1 f37"/>
                <a:gd name="f77" fmla="*/ f59 1 f36"/>
                <a:gd name="f78" fmla="*/ f60 1 f37"/>
                <a:gd name="f79" fmla="*/ f61 1 f36"/>
                <a:gd name="f80" fmla="*/ f62 1 f37"/>
                <a:gd name="f81" fmla="*/ f63 1 f36"/>
                <a:gd name="f82" fmla="*/ f64 1 f37"/>
                <a:gd name="f83" fmla="*/ f65 1 f36"/>
                <a:gd name="f84" fmla="*/ f66 1 f37"/>
                <a:gd name="f85" fmla="*/ f67 f27 1"/>
                <a:gd name="f86" fmla="*/ f68 f27 1"/>
                <a:gd name="f87" fmla="*/ f70 f28 1"/>
                <a:gd name="f88" fmla="*/ f69 f28 1"/>
                <a:gd name="f89" fmla="*/ f71 f27 1"/>
                <a:gd name="f90" fmla="*/ f72 f28 1"/>
                <a:gd name="f91" fmla="*/ f73 f27 1"/>
                <a:gd name="f92" fmla="*/ f74 f28 1"/>
                <a:gd name="f93" fmla="*/ f75 f27 1"/>
                <a:gd name="f94" fmla="*/ f76 f28 1"/>
                <a:gd name="f95" fmla="*/ f77 f27 1"/>
                <a:gd name="f96" fmla="*/ f78 f28 1"/>
                <a:gd name="f97" fmla="*/ f79 f27 1"/>
                <a:gd name="f98" fmla="*/ f80 f28 1"/>
                <a:gd name="f99" fmla="*/ f81 f27 1"/>
                <a:gd name="f100" fmla="*/ f82 f28 1"/>
                <a:gd name="f101" fmla="*/ f83 f27 1"/>
                <a:gd name="f102" fmla="*/ f84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8"/>
                </a:cxn>
                <a:cxn ang="f52">
                  <a:pos x="f99" y="f100"/>
                </a:cxn>
                <a:cxn ang="f52">
                  <a:pos x="f101" y="f102"/>
                </a:cxn>
                <a:cxn ang="f52">
                  <a:pos x="f89" y="f90"/>
                </a:cxn>
              </a:cxnLst>
              <a:rect l="f85" t="f88" r="f86" b="f87"/>
              <a:pathLst>
                <a:path w="29" h="2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4"/>
                    <a:pt x="f16" y="f17"/>
                    <a:pt x="f16" y="f18"/>
                  </a:cubicBezTo>
                  <a:cubicBezTo>
                    <a:pt x="f19" y="f20"/>
                    <a:pt x="f19" y="f21"/>
                    <a:pt x="f5" y="f5"/>
                  </a:cubicBezTo>
                  <a:cubicBezTo>
                    <a:pt x="f13" y="f5"/>
                    <a:pt x="f17" y="f5"/>
                    <a:pt x="f12" y="f19"/>
                  </a:cubicBezTo>
                  <a:cubicBezTo>
                    <a:pt x="f10" y="f19"/>
                    <a:pt x="f7" y="f19"/>
                    <a:pt x="f7" y="f22"/>
                  </a:cubicBezTo>
                  <a:cubicBezTo>
                    <a:pt x="f23" y="f24"/>
                    <a:pt x="f25" y="f14"/>
                    <a:pt x="f6" y="f9"/>
                  </a:cubicBezTo>
                  <a:cubicBezTo>
                    <a:pt x="f6" y="f9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404662B5-8222-4941-82DB-11BE8CC5B2D4}"/>
                </a:ext>
              </a:extLst>
            </p:cNvPr>
            <p:cNvSpPr/>
            <p:nvPr/>
          </p:nvSpPr>
          <p:spPr>
            <a:xfrm>
              <a:off x="1273173" y="1555751"/>
              <a:ext cx="196852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1"/>
                <a:gd name="f8" fmla="val 1"/>
                <a:gd name="f9" fmla="val 14"/>
                <a:gd name="f10" fmla="val 3"/>
                <a:gd name="f11" fmla="val 7"/>
                <a:gd name="f12" fmla="val 8"/>
                <a:gd name="f13" fmla="val 2"/>
                <a:gd name="f14" fmla="val 10"/>
                <a:gd name="f15" fmla="val 12"/>
                <a:gd name="f16" fmla="val 17"/>
                <a:gd name="f17" fmla="val 23"/>
                <a:gd name="f18" fmla="val 28"/>
                <a:gd name="f19" fmla="val 4"/>
                <a:gd name="f20" fmla="val 27"/>
                <a:gd name="f21" fmla="val 26"/>
                <a:gd name="f22" fmla="val 11"/>
                <a:gd name="f23" fmla="val 25"/>
                <a:gd name="f24" fmla="val 24"/>
                <a:gd name="f25" fmla="val 13"/>
                <a:gd name="f26" fmla="val 16"/>
                <a:gd name="f27" fmla="val 19"/>
                <a:gd name="f28" fmla="+- 0 0 -90"/>
                <a:gd name="f29" fmla="*/ f3 1 29"/>
                <a:gd name="f30" fmla="*/ f4 1 2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9"/>
                <a:gd name="f39" fmla="*/ f35 1 21"/>
                <a:gd name="f40" fmla="*/ 0 f36 1"/>
                <a:gd name="f41" fmla="*/ 21 f35 1"/>
                <a:gd name="f42" fmla="*/ 8 f36 1"/>
                <a:gd name="f43" fmla="*/ 2 f35 1"/>
                <a:gd name="f44" fmla="*/ 12 f36 1"/>
                <a:gd name="f45" fmla="*/ 1 f35 1"/>
                <a:gd name="f46" fmla="*/ 29 f36 1"/>
                <a:gd name="f47" fmla="*/ 26 f36 1"/>
                <a:gd name="f48" fmla="*/ 11 f35 1"/>
                <a:gd name="f49" fmla="*/ 23 f36 1"/>
                <a:gd name="f50" fmla="*/ 14 f35 1"/>
                <a:gd name="f51" fmla="+- f37 0 f1"/>
                <a:gd name="f52" fmla="*/ f40 1 29"/>
                <a:gd name="f53" fmla="*/ f41 1 21"/>
                <a:gd name="f54" fmla="*/ f42 1 29"/>
                <a:gd name="f55" fmla="*/ f43 1 21"/>
                <a:gd name="f56" fmla="*/ f44 1 29"/>
                <a:gd name="f57" fmla="*/ f45 1 21"/>
                <a:gd name="f58" fmla="*/ f46 1 29"/>
                <a:gd name="f59" fmla="*/ f47 1 29"/>
                <a:gd name="f60" fmla="*/ f48 1 21"/>
                <a:gd name="f61" fmla="*/ f49 1 29"/>
                <a:gd name="f62" fmla="*/ f50 1 21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9"/>
                <a:gd name="f71" fmla="*/ f56 1 f38"/>
                <a:gd name="f72" fmla="*/ f57 1 f39"/>
                <a:gd name="f73" fmla="*/ f58 1 f38"/>
                <a:gd name="f74" fmla="*/ f59 1 f38"/>
                <a:gd name="f75" fmla="*/ f60 1 f39"/>
                <a:gd name="f76" fmla="*/ f61 1 f38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30 1"/>
                <a:gd name="f86" fmla="*/ f71 f29 1"/>
                <a:gd name="f87" fmla="*/ f72 f30 1"/>
                <a:gd name="f88" fmla="*/ f73 f29 1"/>
                <a:gd name="f89" fmla="*/ f74 f29 1"/>
                <a:gd name="f90" fmla="*/ f75 f30 1"/>
                <a:gd name="f91" fmla="*/ f76 f29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7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82" y="f83"/>
                </a:cxn>
              </a:cxnLst>
              <a:rect l="f78" t="f81" r="f79" b="f80"/>
              <a:pathLst>
                <a:path w="29" h="21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2" y="f8"/>
                    <a:pt x="f14" y="f8"/>
                    <a:pt x="f15" y="f8"/>
                  </a:cubicBezTo>
                  <a:cubicBezTo>
                    <a:pt x="f16" y="f5"/>
                    <a:pt x="f17" y="f8"/>
                    <a:pt x="f6" y="f8"/>
                  </a:cubicBezTo>
                  <a:cubicBezTo>
                    <a:pt x="f18" y="f19"/>
                    <a:pt x="f20" y="f12"/>
                    <a:pt x="f21" y="f22"/>
                  </a:cubicBezTo>
                  <a:cubicBezTo>
                    <a:pt x="f23" y="f15"/>
                    <a:pt x="f24" y="f25"/>
                    <a:pt x="f17" y="f9"/>
                  </a:cubicBezTo>
                  <a:cubicBezTo>
                    <a:pt x="f26" y="f26"/>
                    <a:pt x="f12" y="f2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72B34008-AF1C-4B96-8FFF-12B771D55BBC}"/>
                </a:ext>
              </a:extLst>
            </p:cNvPr>
            <p:cNvSpPr/>
            <p:nvPr/>
          </p:nvSpPr>
          <p:spPr>
            <a:xfrm>
              <a:off x="2365379" y="1889122"/>
              <a:ext cx="358773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17"/>
                <a:gd name="f8" fmla="val 7"/>
                <a:gd name="f9" fmla="val 47"/>
                <a:gd name="f10" fmla="val 12"/>
                <a:gd name="f11" fmla="val 42"/>
                <a:gd name="f12" fmla="val 34"/>
                <a:gd name="f13" fmla="val 16"/>
                <a:gd name="f14" fmla="val 25"/>
                <a:gd name="f15" fmla="val 14"/>
                <a:gd name="f16" fmla="val 13"/>
                <a:gd name="f17" fmla="val 8"/>
                <a:gd name="f18" fmla="val 11"/>
                <a:gd name="f19" fmla="val 2"/>
                <a:gd name="f20" fmla="val 10"/>
                <a:gd name="f21" fmla="val 6"/>
                <a:gd name="f22" fmla="val 1"/>
                <a:gd name="f23" fmla="val 35"/>
                <a:gd name="f24" fmla="val 9"/>
                <a:gd name="f25" fmla="+- 0 0 -90"/>
                <a:gd name="f26" fmla="*/ f3 1 53"/>
                <a:gd name="f27" fmla="*/ f4 1 17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3"/>
                <a:gd name="f36" fmla="*/ f32 1 17"/>
                <a:gd name="f37" fmla="*/ 53 f33 1"/>
                <a:gd name="f38" fmla="*/ 7 f32 1"/>
                <a:gd name="f39" fmla="*/ 34 f33 1"/>
                <a:gd name="f40" fmla="*/ 16 f32 1"/>
                <a:gd name="f41" fmla="*/ 8 f33 1"/>
                <a:gd name="f42" fmla="*/ 11 f32 1"/>
                <a:gd name="f43" fmla="*/ 1 f33 1"/>
                <a:gd name="f44" fmla="*/ 0 f32 1"/>
                <a:gd name="f45" fmla="+- f34 0 f1"/>
                <a:gd name="f46" fmla="*/ f37 1 53"/>
                <a:gd name="f47" fmla="*/ f38 1 17"/>
                <a:gd name="f48" fmla="*/ f39 1 53"/>
                <a:gd name="f49" fmla="*/ f40 1 17"/>
                <a:gd name="f50" fmla="*/ f41 1 53"/>
                <a:gd name="f51" fmla="*/ f42 1 17"/>
                <a:gd name="f52" fmla="*/ f43 1 53"/>
                <a:gd name="f53" fmla="*/ f44 1 17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53" h="17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5" y="f21"/>
                    <a:pt x="f22" y="f5"/>
                  </a:cubicBezTo>
                  <a:cubicBezTo>
                    <a:pt x="f7" y="f17"/>
                    <a:pt x="f23" y="f2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3AF3423-12AA-4AA2-944F-568AE096C17C}"/>
                </a:ext>
              </a:extLst>
            </p:cNvPr>
            <p:cNvSpPr/>
            <p:nvPr/>
          </p:nvSpPr>
          <p:spPr>
            <a:xfrm>
              <a:off x="819146" y="1889122"/>
              <a:ext cx="365129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16"/>
                <a:gd name="f8" fmla="val 3"/>
                <a:gd name="f9" fmla="val 53"/>
                <a:gd name="f10" fmla="val 6"/>
                <a:gd name="f11" fmla="val 8"/>
                <a:gd name="f12" fmla="val 41"/>
                <a:gd name="f13" fmla="val 15"/>
                <a:gd name="f14" fmla="val 28"/>
                <a:gd name="f15" fmla="val 10"/>
                <a:gd name="f16" fmla="val 5"/>
                <a:gd name="f17" fmla="val 11"/>
                <a:gd name="f18" fmla="val 7"/>
                <a:gd name="f19" fmla="val 19"/>
                <a:gd name="f20" fmla="val 9"/>
                <a:gd name="f21" fmla="val 37"/>
                <a:gd name="f22" fmla="+- 0 0 -90"/>
                <a:gd name="f23" fmla="*/ f3 1 54"/>
                <a:gd name="f24" fmla="*/ f4 1 1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54"/>
                <a:gd name="f33" fmla="*/ f29 1 16"/>
                <a:gd name="f34" fmla="*/ 54 f30 1"/>
                <a:gd name="f35" fmla="*/ 0 f29 1"/>
                <a:gd name="f36" fmla="*/ 53 f30 1"/>
                <a:gd name="f37" fmla="*/ 8 f29 1"/>
                <a:gd name="f38" fmla="*/ 15 f30 1"/>
                <a:gd name="f39" fmla="*/ 16 f29 1"/>
                <a:gd name="f40" fmla="*/ 0 f30 1"/>
                <a:gd name="f41" fmla="*/ 7 f29 1"/>
                <a:gd name="f42" fmla="+- f31 0 f1"/>
                <a:gd name="f43" fmla="*/ f34 1 54"/>
                <a:gd name="f44" fmla="*/ f35 1 16"/>
                <a:gd name="f45" fmla="*/ f36 1 54"/>
                <a:gd name="f46" fmla="*/ f37 1 16"/>
                <a:gd name="f47" fmla="*/ f38 1 54"/>
                <a:gd name="f48" fmla="*/ f39 1 16"/>
                <a:gd name="f49" fmla="*/ f40 1 54"/>
                <a:gd name="f50" fmla="*/ f41 1 16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54" h="16">
                  <a:moveTo>
                    <a:pt x="f6" y="f5"/>
                  </a:moveTo>
                  <a:cubicBezTo>
                    <a:pt x="f6" y="f8"/>
                    <a:pt x="f9" y="f10"/>
                    <a:pt x="f9" y="f11"/>
                  </a:cubicBezTo>
                  <a:cubicBezTo>
                    <a:pt x="f12" y="f13"/>
                    <a:pt x="f14" y="f7"/>
                    <a:pt x="f13" y="f7"/>
                  </a:cubicBezTo>
                  <a:cubicBezTo>
                    <a:pt x="f15" y="f13"/>
                    <a:pt x="f16" y="f17"/>
                    <a:pt x="f5" y="f18"/>
                  </a:cubicBezTo>
                  <a:cubicBezTo>
                    <a:pt x="f19" y="f20"/>
                    <a:pt x="f21" y="f11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EBB380D-9EFB-4ADE-8B5C-A72BDF5745EC}"/>
                </a:ext>
              </a:extLst>
            </p:cNvPr>
            <p:cNvSpPr/>
            <p:nvPr/>
          </p:nvSpPr>
          <p:spPr>
            <a:xfrm>
              <a:off x="2765429" y="1543050"/>
              <a:ext cx="161921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4"/>
                <a:gd name="f9" fmla="val 3"/>
                <a:gd name="f10" fmla="val 10"/>
                <a:gd name="f11" fmla="val 7"/>
                <a:gd name="f12" fmla="val 5"/>
                <a:gd name="f13" fmla="val 11"/>
                <a:gd name="f14" fmla="val 15"/>
                <a:gd name="f15" fmla="val 19"/>
                <a:gd name="f16" fmla="val 6"/>
                <a:gd name="f17" fmla="val 23"/>
                <a:gd name="f18" fmla="val 9"/>
                <a:gd name="f19" fmla="val 12"/>
                <a:gd name="f20" fmla="val 21"/>
                <a:gd name="f21" fmla="val 20"/>
                <a:gd name="f22" fmla="val 16"/>
                <a:gd name="f23" fmla="val 22"/>
                <a:gd name="f24" fmla="val 4"/>
                <a:gd name="f25" fmla="val 18"/>
                <a:gd name="f26" fmla="+- 0 0 -90"/>
                <a:gd name="f27" fmla="*/ f3 1 24"/>
                <a:gd name="f28" fmla="*/ f4 1 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4"/>
                <a:gd name="f37" fmla="*/ f33 1 25"/>
                <a:gd name="f38" fmla="*/ 0 f34 1"/>
                <a:gd name="f39" fmla="*/ 14 f33 1"/>
                <a:gd name="f40" fmla="*/ 11 f34 1"/>
                <a:gd name="f41" fmla="*/ 0 f33 1"/>
                <a:gd name="f42" fmla="*/ 23 f34 1"/>
                <a:gd name="f43" fmla="*/ 9 f33 1"/>
                <a:gd name="f44" fmla="*/ 25 f33 1"/>
                <a:gd name="f45" fmla="+- f35 0 f1"/>
                <a:gd name="f46" fmla="*/ f38 1 24"/>
                <a:gd name="f47" fmla="*/ f39 1 25"/>
                <a:gd name="f48" fmla="*/ f40 1 24"/>
                <a:gd name="f49" fmla="*/ f41 1 25"/>
                <a:gd name="f50" fmla="*/ f42 1 24"/>
                <a:gd name="f51" fmla="*/ f43 1 25"/>
                <a:gd name="f52" fmla="*/ f44 1 25"/>
                <a:gd name="f53" fmla="*/ 0 1 f36"/>
                <a:gd name="f54" fmla="*/ f30 1 f36"/>
                <a:gd name="f55" fmla="*/ 0 1 f37"/>
                <a:gd name="f56" fmla="*/ f31 1 f37"/>
                <a:gd name="f57" fmla="*/ f46 1 f36"/>
                <a:gd name="f58" fmla="*/ f47 1 f37"/>
                <a:gd name="f59" fmla="*/ f48 1 f36"/>
                <a:gd name="f60" fmla="*/ f49 1 f37"/>
                <a:gd name="f61" fmla="*/ f50 1 f36"/>
                <a:gd name="f62" fmla="*/ f51 1 f37"/>
                <a:gd name="f63" fmla="*/ f52 1 f37"/>
                <a:gd name="f64" fmla="*/ f53 f27 1"/>
                <a:gd name="f65" fmla="*/ f54 f27 1"/>
                <a:gd name="f66" fmla="*/ f56 f28 1"/>
                <a:gd name="f67" fmla="*/ f55 f28 1"/>
                <a:gd name="f68" fmla="*/ f57 f27 1"/>
                <a:gd name="f69" fmla="*/ f58 f28 1"/>
                <a:gd name="f70" fmla="*/ f59 f27 1"/>
                <a:gd name="f71" fmla="*/ f60 f28 1"/>
                <a:gd name="f72" fmla="*/ f61 f27 1"/>
                <a:gd name="f73" fmla="*/ f62 f28 1"/>
                <a:gd name="f74" fmla="*/ f6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8" y="f69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2" y="f69"/>
                </a:cxn>
                <a:cxn ang="f45">
                  <a:pos x="f70" y="f74"/>
                </a:cxn>
                <a:cxn ang="f45">
                  <a:pos x="f68" y="f69"/>
                </a:cxn>
              </a:cxnLst>
              <a:rect l="f64" t="f67" r="f65" b="f66"/>
              <a:pathLst>
                <a:path w="24" h="25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9"/>
                    <a:pt x="f15" y="f16"/>
                    <a:pt x="f17" y="f18"/>
                  </a:cubicBezTo>
                  <a:cubicBezTo>
                    <a:pt x="f6" y="f10"/>
                    <a:pt x="f6" y="f19"/>
                    <a:pt x="f17" y="f8"/>
                  </a:cubicBezTo>
                  <a:cubicBezTo>
                    <a:pt x="f20" y="f21"/>
                    <a:pt x="f22" y="f23"/>
                    <a:pt x="f13" y="f7"/>
                  </a:cubicBezTo>
                  <a:cubicBezTo>
                    <a:pt x="f11" y="f23"/>
                    <a:pt x="f24" y="f25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F5D0A44-A8D9-4E6D-9D2E-1567E47C2758}"/>
                </a:ext>
              </a:extLst>
            </p:cNvPr>
            <p:cNvSpPr/>
            <p:nvPr/>
          </p:nvSpPr>
          <p:spPr>
            <a:xfrm>
              <a:off x="2527301" y="1325559"/>
              <a:ext cx="176214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8"/>
                <a:gd name="f8" fmla="val 10"/>
                <a:gd name="f9" fmla="val 4"/>
                <a:gd name="f10" fmla="val 6"/>
                <a:gd name="f11" fmla="val 7"/>
                <a:gd name="f12" fmla="val 3"/>
                <a:gd name="f13" fmla="val 11"/>
                <a:gd name="f14" fmla="val 14"/>
                <a:gd name="f15" fmla="val 2"/>
                <a:gd name="f16" fmla="val 16"/>
                <a:gd name="f17" fmla="val 19"/>
                <a:gd name="f18" fmla="val 21"/>
                <a:gd name="f19" fmla="val 9"/>
                <a:gd name="f20" fmla="val 24"/>
                <a:gd name="f21" fmla="val 23"/>
                <a:gd name="f22" fmla="val 18"/>
                <a:gd name="f23" fmla="val 15"/>
                <a:gd name="f24" fmla="val 22"/>
                <a:gd name="f25" fmla="val 5"/>
                <a:gd name="f26" fmla="val 17"/>
                <a:gd name="f27" fmla="val 13"/>
                <a:gd name="f28" fmla="val 12"/>
                <a:gd name="f29" fmla="+- 0 0 -90"/>
                <a:gd name="f30" fmla="*/ f3 1 26"/>
                <a:gd name="f31" fmla="*/ f4 1 28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6"/>
                <a:gd name="f40" fmla="*/ f36 1 28"/>
                <a:gd name="f41" fmla="*/ 0 f37 1"/>
                <a:gd name="f42" fmla="*/ 10 f36 1"/>
                <a:gd name="f43" fmla="*/ 11 f37 1"/>
                <a:gd name="f44" fmla="*/ 0 f36 1"/>
                <a:gd name="f45" fmla="*/ 19 f37 1"/>
                <a:gd name="f46" fmla="*/ 7 f36 1"/>
                <a:gd name="f47" fmla="*/ 26 f37 1"/>
                <a:gd name="f48" fmla="*/ 14 f36 1"/>
                <a:gd name="f49" fmla="*/ 15 f37 1"/>
                <a:gd name="f50" fmla="*/ 28 f36 1"/>
                <a:gd name="f51" fmla="*/ 14 f37 1"/>
                <a:gd name="f52" fmla="*/ 19 f36 1"/>
                <a:gd name="f53" fmla="*/ 17 f37 1"/>
                <a:gd name="f54" fmla="*/ 13 f37 1"/>
                <a:gd name="f55" fmla="*/ 12 f36 1"/>
                <a:gd name="f56" fmla="+- f38 0 f1"/>
                <a:gd name="f57" fmla="*/ f41 1 26"/>
                <a:gd name="f58" fmla="*/ f42 1 28"/>
                <a:gd name="f59" fmla="*/ f43 1 26"/>
                <a:gd name="f60" fmla="*/ f44 1 28"/>
                <a:gd name="f61" fmla="*/ f45 1 26"/>
                <a:gd name="f62" fmla="*/ f46 1 28"/>
                <a:gd name="f63" fmla="*/ f47 1 26"/>
                <a:gd name="f64" fmla="*/ f48 1 28"/>
                <a:gd name="f65" fmla="*/ f49 1 26"/>
                <a:gd name="f66" fmla="*/ f50 1 28"/>
                <a:gd name="f67" fmla="*/ f51 1 26"/>
                <a:gd name="f68" fmla="*/ f52 1 28"/>
                <a:gd name="f69" fmla="*/ f53 1 26"/>
                <a:gd name="f70" fmla="*/ f54 1 26"/>
                <a:gd name="f71" fmla="*/ f55 1 28"/>
                <a:gd name="f72" fmla="*/ 0 1 f39"/>
                <a:gd name="f73" fmla="*/ f33 1 f39"/>
                <a:gd name="f74" fmla="*/ 0 1 f40"/>
                <a:gd name="f75" fmla="*/ f34 1 f40"/>
                <a:gd name="f76" fmla="*/ f57 1 f39"/>
                <a:gd name="f77" fmla="*/ f58 1 f40"/>
                <a:gd name="f78" fmla="*/ f59 1 f39"/>
                <a:gd name="f79" fmla="*/ f60 1 f40"/>
                <a:gd name="f80" fmla="*/ f61 1 f39"/>
                <a:gd name="f81" fmla="*/ f62 1 f40"/>
                <a:gd name="f82" fmla="*/ f63 1 f39"/>
                <a:gd name="f83" fmla="*/ f64 1 f40"/>
                <a:gd name="f84" fmla="*/ f65 1 f39"/>
                <a:gd name="f85" fmla="*/ f66 1 f40"/>
                <a:gd name="f86" fmla="*/ f67 1 f39"/>
                <a:gd name="f87" fmla="*/ f68 1 f40"/>
                <a:gd name="f88" fmla="*/ f69 1 f39"/>
                <a:gd name="f89" fmla="*/ f70 1 f39"/>
                <a:gd name="f90" fmla="*/ f71 1 f40"/>
                <a:gd name="f91" fmla="*/ f72 f30 1"/>
                <a:gd name="f92" fmla="*/ f73 f30 1"/>
                <a:gd name="f93" fmla="*/ f75 f31 1"/>
                <a:gd name="f94" fmla="*/ f74 f31 1"/>
                <a:gd name="f95" fmla="*/ f76 f30 1"/>
                <a:gd name="f96" fmla="*/ f77 f31 1"/>
                <a:gd name="f97" fmla="*/ f78 f30 1"/>
                <a:gd name="f98" fmla="*/ f79 f31 1"/>
                <a:gd name="f99" fmla="*/ f80 f30 1"/>
                <a:gd name="f100" fmla="*/ f81 f31 1"/>
                <a:gd name="f101" fmla="*/ f82 f30 1"/>
                <a:gd name="f102" fmla="*/ f83 f31 1"/>
                <a:gd name="f103" fmla="*/ f84 f30 1"/>
                <a:gd name="f104" fmla="*/ f85 f31 1"/>
                <a:gd name="f105" fmla="*/ f86 f30 1"/>
                <a:gd name="f106" fmla="*/ f87 f31 1"/>
                <a:gd name="f107" fmla="*/ f88 f30 1"/>
                <a:gd name="f108" fmla="*/ f89 f30 1"/>
                <a:gd name="f109" fmla="*/ f90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101" y="f102"/>
                </a:cxn>
                <a:cxn ang="f56">
                  <a:pos x="f103" y="f104"/>
                </a:cxn>
                <a:cxn ang="f56">
                  <a:pos x="f95" y="f96"/>
                </a:cxn>
                <a:cxn ang="f56">
                  <a:pos x="f105" y="f106"/>
                </a:cxn>
                <a:cxn ang="f56">
                  <a:pos x="f107" y="f102"/>
                </a:cxn>
                <a:cxn ang="f56">
                  <a:pos x="f108" y="f109"/>
                </a:cxn>
                <a:cxn ang="f56">
                  <a:pos x="f97" y="f102"/>
                </a:cxn>
                <a:cxn ang="f56">
                  <a:pos x="f105" y="f106"/>
                </a:cxn>
              </a:cxnLst>
              <a:rect l="f91" t="f94" r="f92" b="f93"/>
              <a:pathLst>
                <a:path w="26" h="28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9"/>
                    <a:pt x="f17" y="f11"/>
                  </a:cubicBezTo>
                  <a:cubicBezTo>
                    <a:pt x="f18" y="f19"/>
                    <a:pt x="f20" y="f13"/>
                    <a:pt x="f6" y="f14"/>
                  </a:cubicBezTo>
                  <a:cubicBezTo>
                    <a:pt x="f21" y="f22"/>
                    <a:pt x="f17" y="f21"/>
                    <a:pt x="f23" y="f7"/>
                  </a:cubicBezTo>
                  <a:cubicBezTo>
                    <a:pt x="f8" y="f24"/>
                    <a:pt x="f25" y="f16"/>
                    <a:pt x="f5" y="f8"/>
                  </a:cubicBezTo>
                  <a:close/>
                  <a:moveTo>
                    <a:pt x="f14" y="f17"/>
                  </a:moveTo>
                  <a:cubicBezTo>
                    <a:pt x="f23" y="f26"/>
                    <a:pt x="f26" y="f23"/>
                    <a:pt x="f26" y="f14"/>
                  </a:cubicBezTo>
                  <a:cubicBezTo>
                    <a:pt x="f26" y="f27"/>
                    <a:pt x="f23" y="f28"/>
                    <a:pt x="f27" y="f28"/>
                  </a:cubicBezTo>
                  <a:cubicBezTo>
                    <a:pt x="f27" y="f13"/>
                    <a:pt x="f13" y="f27"/>
                    <a:pt x="f13" y="f14"/>
                  </a:cubicBezTo>
                  <a:cubicBezTo>
                    <a:pt x="f13" y="f16"/>
                    <a:pt x="f28" y="f26"/>
                    <a:pt x="f14" y="f1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C112386-33C1-40CC-8600-6714E21A4445}"/>
                </a:ext>
              </a:extLst>
            </p:cNvPr>
            <p:cNvSpPr/>
            <p:nvPr/>
          </p:nvSpPr>
          <p:spPr>
            <a:xfrm>
              <a:off x="846140" y="1325559"/>
              <a:ext cx="176214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8"/>
                <a:gd name="f8" fmla="val 14"/>
                <a:gd name="f9" fmla="val 1"/>
                <a:gd name="f10" fmla="val 13"/>
                <a:gd name="f11" fmla="val 2"/>
                <a:gd name="f12" fmla="val 12"/>
                <a:gd name="f13" fmla="val 3"/>
                <a:gd name="f14" fmla="val 11"/>
                <a:gd name="f15" fmla="val 7"/>
                <a:gd name="f16" fmla="val 8"/>
                <a:gd name="f17" fmla="val 4"/>
                <a:gd name="f18" fmla="val 15"/>
                <a:gd name="f19" fmla="val 19"/>
                <a:gd name="f20" fmla="val 22"/>
                <a:gd name="f21" fmla="val 16"/>
                <a:gd name="f22" fmla="val 17"/>
                <a:gd name="f23" fmla="val 23"/>
                <a:gd name="f24" fmla="val 10"/>
                <a:gd name="f25" fmla="+- 0 0 -90"/>
                <a:gd name="f26" fmla="*/ f3 1 26"/>
                <a:gd name="f27" fmla="*/ f4 1 2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6"/>
                <a:gd name="f36" fmla="*/ f32 1 28"/>
                <a:gd name="f37" fmla="*/ 0 f33 1"/>
                <a:gd name="f38" fmla="*/ 14 f32 1"/>
                <a:gd name="f39" fmla="*/ 3 f33 1"/>
                <a:gd name="f40" fmla="*/ 11 f32 1"/>
                <a:gd name="f41" fmla="*/ 15 f33 1"/>
                <a:gd name="f42" fmla="*/ 0 f32 1"/>
                <a:gd name="f43" fmla="*/ 26 f33 1"/>
                <a:gd name="f44" fmla="*/ 12 f33 1"/>
                <a:gd name="f45" fmla="*/ 28 f32 1"/>
                <a:gd name="f46" fmla="*/ 17 f33 1"/>
                <a:gd name="f47" fmla="*/ 13 f33 1"/>
                <a:gd name="f48" fmla="*/ 12 f32 1"/>
                <a:gd name="f49" fmla="*/ 10 f33 1"/>
                <a:gd name="f50" fmla="*/ 15 f32 1"/>
                <a:gd name="f51" fmla="*/ 17 f32 1"/>
                <a:gd name="f52" fmla="+- f34 0 f1"/>
                <a:gd name="f53" fmla="*/ f37 1 26"/>
                <a:gd name="f54" fmla="*/ f38 1 28"/>
                <a:gd name="f55" fmla="*/ f39 1 26"/>
                <a:gd name="f56" fmla="*/ f40 1 28"/>
                <a:gd name="f57" fmla="*/ f41 1 26"/>
                <a:gd name="f58" fmla="*/ f42 1 28"/>
                <a:gd name="f59" fmla="*/ f43 1 26"/>
                <a:gd name="f60" fmla="*/ f44 1 26"/>
                <a:gd name="f61" fmla="*/ f45 1 28"/>
                <a:gd name="f62" fmla="*/ f46 1 26"/>
                <a:gd name="f63" fmla="*/ f47 1 26"/>
                <a:gd name="f64" fmla="*/ f48 1 28"/>
                <a:gd name="f65" fmla="*/ f49 1 26"/>
                <a:gd name="f66" fmla="*/ f50 1 28"/>
                <a:gd name="f67" fmla="*/ f51 1 28"/>
                <a:gd name="f68" fmla="*/ 0 1 f35"/>
                <a:gd name="f69" fmla="*/ f29 1 f35"/>
                <a:gd name="f70" fmla="*/ 0 1 f36"/>
                <a:gd name="f71" fmla="*/ f30 1 f36"/>
                <a:gd name="f72" fmla="*/ f53 1 f35"/>
                <a:gd name="f73" fmla="*/ f54 1 f36"/>
                <a:gd name="f74" fmla="*/ f55 1 f35"/>
                <a:gd name="f75" fmla="*/ f56 1 f36"/>
                <a:gd name="f76" fmla="*/ f57 1 f35"/>
                <a:gd name="f77" fmla="*/ f58 1 f36"/>
                <a:gd name="f78" fmla="*/ f59 1 f35"/>
                <a:gd name="f79" fmla="*/ f60 1 f35"/>
                <a:gd name="f80" fmla="*/ f61 1 f36"/>
                <a:gd name="f81" fmla="*/ f62 1 f35"/>
                <a:gd name="f82" fmla="*/ f63 1 f35"/>
                <a:gd name="f83" fmla="*/ f64 1 f36"/>
                <a:gd name="f84" fmla="*/ f65 1 f35"/>
                <a:gd name="f85" fmla="*/ f66 1 f36"/>
                <a:gd name="f86" fmla="*/ f67 1 f36"/>
                <a:gd name="f87" fmla="*/ f68 f26 1"/>
                <a:gd name="f88" fmla="*/ f69 f26 1"/>
                <a:gd name="f89" fmla="*/ f71 f27 1"/>
                <a:gd name="f90" fmla="*/ f70 f27 1"/>
                <a:gd name="f91" fmla="*/ f72 f26 1"/>
                <a:gd name="f92" fmla="*/ f73 f27 1"/>
                <a:gd name="f93" fmla="*/ f74 f26 1"/>
                <a:gd name="f94" fmla="*/ f75 f27 1"/>
                <a:gd name="f95" fmla="*/ f76 f26 1"/>
                <a:gd name="f96" fmla="*/ f77 f27 1"/>
                <a:gd name="f97" fmla="*/ f78 f26 1"/>
                <a:gd name="f98" fmla="*/ f79 f26 1"/>
                <a:gd name="f99" fmla="*/ f80 f27 1"/>
                <a:gd name="f100" fmla="*/ f81 f26 1"/>
                <a:gd name="f101" fmla="*/ f82 f26 1"/>
                <a:gd name="f102" fmla="*/ f83 f27 1"/>
                <a:gd name="f103" fmla="*/ f84 f26 1"/>
                <a:gd name="f104" fmla="*/ f85 f27 1"/>
                <a:gd name="f105" fmla="*/ f86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4"/>
                </a:cxn>
                <a:cxn ang="f52">
                  <a:pos x="f98" y="f99"/>
                </a:cxn>
                <a:cxn ang="f52">
                  <a:pos x="f91" y="f92"/>
                </a:cxn>
                <a:cxn ang="f52">
                  <a:pos x="f100" y="f92"/>
                </a:cxn>
                <a:cxn ang="f52">
                  <a:pos x="f101" y="f102"/>
                </a:cxn>
                <a:cxn ang="f52">
                  <a:pos x="f103" y="f104"/>
                </a:cxn>
                <a:cxn ang="f52">
                  <a:pos x="f101" y="f105"/>
                </a:cxn>
                <a:cxn ang="f52">
                  <a:pos x="f100" y="f92"/>
                </a:cxn>
              </a:cxnLst>
              <a:rect l="f87" t="f90" r="f88" b="f89"/>
              <a:pathLst>
                <a:path w="26" h="2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4" y="f17"/>
                    <a:pt x="f18" y="f5"/>
                  </a:cubicBezTo>
                  <a:cubicBezTo>
                    <a:pt x="f19" y="f17"/>
                    <a:pt x="f20" y="f15"/>
                    <a:pt x="f6" y="f14"/>
                  </a:cubicBezTo>
                  <a:cubicBezTo>
                    <a:pt x="f20" y="f21"/>
                    <a:pt x="f22" y="f20"/>
                    <a:pt x="f12" y="f7"/>
                  </a:cubicBezTo>
                  <a:cubicBezTo>
                    <a:pt x="f15" y="f23"/>
                    <a:pt x="f17" y="f19"/>
                    <a:pt x="f5" y="f8"/>
                  </a:cubicBezTo>
                  <a:close/>
                  <a:moveTo>
                    <a:pt x="f22" y="f8"/>
                  </a:moveTo>
                  <a:cubicBezTo>
                    <a:pt x="f18" y="f10"/>
                    <a:pt x="f8" y="f14"/>
                    <a:pt x="f10" y="f12"/>
                  </a:cubicBezTo>
                  <a:cubicBezTo>
                    <a:pt x="f14" y="f12"/>
                    <a:pt x="f24" y="f8"/>
                    <a:pt x="f24" y="f18"/>
                  </a:cubicBezTo>
                  <a:cubicBezTo>
                    <a:pt x="f24" y="f21"/>
                    <a:pt x="f12" y="f22"/>
                    <a:pt x="f10" y="f22"/>
                  </a:cubicBezTo>
                  <a:cubicBezTo>
                    <a:pt x="f8" y="f22"/>
                    <a:pt x="f18" y="f21"/>
                    <a:pt x="f22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6C65697-27CD-4A71-95D2-C7B208A6AB70}"/>
                </a:ext>
              </a:extLst>
            </p:cNvPr>
            <p:cNvSpPr/>
            <p:nvPr/>
          </p:nvSpPr>
          <p:spPr>
            <a:xfrm>
              <a:off x="914400" y="1644648"/>
              <a:ext cx="188915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0"/>
                <a:gd name="f8" fmla="val 19"/>
                <a:gd name="f9" fmla="val 5"/>
                <a:gd name="f10" fmla="val 12"/>
                <a:gd name="f11" fmla="val 9"/>
                <a:gd name="f12" fmla="val 6"/>
                <a:gd name="f13" fmla="val 14"/>
                <a:gd name="f14" fmla="val 23"/>
                <a:gd name="f15" fmla="val 11"/>
                <a:gd name="f16" fmla="val 17"/>
                <a:gd name="f17" fmla="+- 0 0 -90"/>
                <a:gd name="f18" fmla="*/ f3 1 28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8"/>
                <a:gd name="f28" fmla="*/ f24 1 20"/>
                <a:gd name="f29" fmla="*/ 0 f25 1"/>
                <a:gd name="f30" fmla="*/ 19 f24 1"/>
                <a:gd name="f31" fmla="*/ 14 f25 1"/>
                <a:gd name="f32" fmla="*/ 0 f24 1"/>
                <a:gd name="f33" fmla="*/ 28 f25 1"/>
                <a:gd name="f34" fmla="*/ 17 f24 1"/>
                <a:gd name="f35" fmla="+- f26 0 f1"/>
                <a:gd name="f36" fmla="*/ f29 1 28"/>
                <a:gd name="f37" fmla="*/ f30 1 20"/>
                <a:gd name="f38" fmla="*/ f31 1 28"/>
                <a:gd name="f39" fmla="*/ f32 1 20"/>
                <a:gd name="f40" fmla="*/ f33 1 28"/>
                <a:gd name="f41" fmla="*/ f34 1 20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28" h="20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8" y="f12"/>
                    <a:pt x="f14" y="f15"/>
                    <a:pt x="f6" y="f16"/>
                  </a:cubicBezTo>
                  <a:cubicBezTo>
                    <a:pt x="f8" y="f7"/>
                    <a:pt x="f15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42A662C-F5EA-44A0-B586-84FD06E99A6B}"/>
                </a:ext>
              </a:extLst>
            </p:cNvPr>
            <p:cNvSpPr/>
            <p:nvPr/>
          </p:nvSpPr>
          <p:spPr>
            <a:xfrm>
              <a:off x="1584326" y="1862139"/>
              <a:ext cx="169858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1"/>
                <a:gd name="f8" fmla="val 5"/>
                <a:gd name="f9" fmla="val 14"/>
                <a:gd name="f10" fmla="val 9"/>
                <a:gd name="f11" fmla="val 16"/>
                <a:gd name="f12" fmla="val 10"/>
                <a:gd name="f13" fmla="val 12"/>
                <a:gd name="f14" fmla="val 23"/>
                <a:gd name="f15" fmla="val 18"/>
                <a:gd name="f16" fmla="val 20"/>
                <a:gd name="f17" fmla="val 19"/>
                <a:gd name="f18" fmla="val 3"/>
                <a:gd name="f19" fmla="val 15"/>
                <a:gd name="f20" fmla="val 1"/>
                <a:gd name="f21" fmla="+- 0 0 -90"/>
                <a:gd name="f22" fmla="*/ f3 1 25"/>
                <a:gd name="f23" fmla="*/ f4 1 2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5"/>
                <a:gd name="f32" fmla="*/ f28 1 21"/>
                <a:gd name="f33" fmla="*/ 5 f29 1"/>
                <a:gd name="f34" fmla="*/ 0 f28 1"/>
                <a:gd name="f35" fmla="*/ 25 f29 1"/>
                <a:gd name="f36" fmla="*/ 12 f28 1"/>
                <a:gd name="f37" fmla="*/ 14 f29 1"/>
                <a:gd name="f38" fmla="*/ 21 f28 1"/>
                <a:gd name="f39" fmla="*/ 3 f29 1"/>
                <a:gd name="f40" fmla="*/ 15 f28 1"/>
                <a:gd name="f41" fmla="+- f30 0 f1"/>
                <a:gd name="f42" fmla="*/ f33 1 25"/>
                <a:gd name="f43" fmla="*/ f34 1 21"/>
                <a:gd name="f44" fmla="*/ f35 1 25"/>
                <a:gd name="f45" fmla="*/ f36 1 21"/>
                <a:gd name="f46" fmla="*/ f37 1 25"/>
                <a:gd name="f47" fmla="*/ f38 1 21"/>
                <a:gd name="f48" fmla="*/ f39 1 25"/>
                <a:gd name="f49" fmla="*/ f40 1 21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25" h="2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7"/>
                    <a:pt x="f9" y="f7"/>
                  </a:cubicBezTo>
                  <a:cubicBezTo>
                    <a:pt x="f10" y="f7"/>
                    <a:pt x="f8" y="f17"/>
                    <a:pt x="f18" y="f19"/>
                  </a:cubicBezTo>
                  <a:cubicBezTo>
                    <a:pt x="f5" y="f12"/>
                    <a:pt x="f20" y="f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FC7787F2-7074-4909-8DBF-FB3A0820D219}"/>
                </a:ext>
              </a:extLst>
            </p:cNvPr>
            <p:cNvSpPr/>
            <p:nvPr/>
          </p:nvSpPr>
          <p:spPr>
            <a:xfrm>
              <a:off x="2446340" y="1644648"/>
              <a:ext cx="19049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0"/>
                <a:gd name="f8" fmla="val 17"/>
                <a:gd name="f9" fmla="val 5"/>
                <a:gd name="f10" fmla="val 11"/>
                <a:gd name="f11" fmla="val 10"/>
                <a:gd name="f12" fmla="val 6"/>
                <a:gd name="f13" fmla="val 15"/>
                <a:gd name="f14" fmla="val 19"/>
                <a:gd name="f15" fmla="val 24"/>
                <a:gd name="f16" fmla="val 12"/>
                <a:gd name="f17" fmla="val 18"/>
                <a:gd name="f18" fmla="val 27"/>
                <a:gd name="f19" fmla="val 9"/>
                <a:gd name="f20" fmla="val 1"/>
                <a:gd name="f21" fmla="+- 0 0 -90"/>
                <a:gd name="f22" fmla="*/ f3 1 28"/>
                <a:gd name="f23" fmla="*/ f4 1 2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8"/>
                <a:gd name="f32" fmla="*/ f28 1 20"/>
                <a:gd name="f33" fmla="*/ 0 f29 1"/>
                <a:gd name="f34" fmla="*/ 17 f28 1"/>
                <a:gd name="f35" fmla="*/ 15 f29 1"/>
                <a:gd name="f36" fmla="*/ 0 f28 1"/>
                <a:gd name="f37" fmla="*/ 28 f29 1"/>
                <a:gd name="f38" fmla="*/ 18 f28 1"/>
                <a:gd name="f39" fmla="*/ 27 f29 1"/>
                <a:gd name="f40" fmla="*/ 20 f28 1"/>
                <a:gd name="f41" fmla="*/ 1 f29 1"/>
                <a:gd name="f42" fmla="+- f30 0 f1"/>
                <a:gd name="f43" fmla="*/ f33 1 28"/>
                <a:gd name="f44" fmla="*/ f34 1 20"/>
                <a:gd name="f45" fmla="*/ f35 1 28"/>
                <a:gd name="f46" fmla="*/ f36 1 20"/>
                <a:gd name="f47" fmla="*/ f37 1 28"/>
                <a:gd name="f48" fmla="*/ f38 1 20"/>
                <a:gd name="f49" fmla="*/ f39 1 28"/>
                <a:gd name="f50" fmla="*/ f40 1 20"/>
                <a:gd name="f51" fmla="*/ f41 1 28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2"/>
                <a:gd name="f64" fmla="*/ f51 1 f31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3 1"/>
                <a:gd name="f77" fmla="*/ f6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4"/>
                </a:cxn>
                <a:cxn ang="f42">
                  <a:pos x="f69" y="f70"/>
                </a:cxn>
              </a:cxnLst>
              <a:rect l="f65" t="f68" r="f66" b="f67"/>
              <a:pathLst>
                <a:path w="28" h="20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2"/>
                    <a:pt x="f15" y="f16"/>
                    <a:pt x="f6" y="f17"/>
                  </a:cubicBezTo>
                  <a:cubicBezTo>
                    <a:pt x="f6" y="f14"/>
                    <a:pt x="f18" y="f14"/>
                    <a:pt x="f18" y="f7"/>
                  </a:cubicBezTo>
                  <a:cubicBezTo>
                    <a:pt x="f17" y="f14"/>
                    <a:pt x="f19" y="f14"/>
                    <a:pt x="f20" y="f17"/>
                  </a:cubicBezTo>
                  <a:cubicBezTo>
                    <a:pt x="f20" y="f17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D608FCCF-B0D1-4EE2-8C6A-A71EA8858C43}"/>
                </a:ext>
              </a:extLst>
            </p:cNvPr>
            <p:cNvSpPr/>
            <p:nvPr/>
          </p:nvSpPr>
          <p:spPr>
            <a:xfrm>
              <a:off x="1795460" y="1862139"/>
              <a:ext cx="16985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1"/>
                <a:gd name="f9" fmla="val 9"/>
                <a:gd name="f10" fmla="val 15"/>
                <a:gd name="f11" fmla="val 7"/>
                <a:gd name="f12" fmla="val 20"/>
                <a:gd name="f13" fmla="val 24"/>
                <a:gd name="f14" fmla="val 5"/>
                <a:gd name="f15" fmla="val 23"/>
                <a:gd name="f16" fmla="val 21"/>
                <a:gd name="f17" fmla="val 19"/>
                <a:gd name="f18" fmla="val 16"/>
                <a:gd name="f19" fmla="val 6"/>
                <a:gd name="f20" fmla="val 2"/>
                <a:gd name="f21" fmla="val 18"/>
                <a:gd name="f22" fmla="+- 0 0 -90"/>
                <a:gd name="f23" fmla="*/ f3 1 25"/>
                <a:gd name="f24" fmla="*/ f4 1 22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5"/>
                <a:gd name="f33" fmla="*/ f29 1 22"/>
                <a:gd name="f34" fmla="*/ 0 f30 1"/>
                <a:gd name="f35" fmla="*/ 11 f29 1"/>
                <a:gd name="f36" fmla="*/ 20 f30 1"/>
                <a:gd name="f37" fmla="*/ 0 f29 1"/>
                <a:gd name="f38" fmla="*/ 23 f30 1"/>
                <a:gd name="f39" fmla="*/ 15 f29 1"/>
                <a:gd name="f40" fmla="*/ 11 f30 1"/>
                <a:gd name="f41" fmla="*/ 21 f29 1"/>
                <a:gd name="f42" fmla="+- f31 0 f1"/>
                <a:gd name="f43" fmla="*/ f34 1 25"/>
                <a:gd name="f44" fmla="*/ f35 1 22"/>
                <a:gd name="f45" fmla="*/ f36 1 25"/>
                <a:gd name="f46" fmla="*/ f37 1 22"/>
                <a:gd name="f47" fmla="*/ f38 1 25"/>
                <a:gd name="f48" fmla="*/ f39 1 22"/>
                <a:gd name="f49" fmla="*/ f40 1 25"/>
                <a:gd name="f50" fmla="*/ f41 1 22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25" h="22">
                  <a:moveTo>
                    <a:pt x="f5" y="f8"/>
                  </a:moveTo>
                  <a:cubicBezTo>
                    <a:pt x="f9" y="f8"/>
                    <a:pt x="f10" y="f11"/>
                    <a:pt x="f12" y="f5"/>
                  </a:cubicBezTo>
                  <a:cubicBezTo>
                    <a:pt x="f13" y="f14"/>
                    <a:pt x="f6" y="f9"/>
                    <a:pt x="f15" y="f10"/>
                  </a:cubicBezTo>
                  <a:cubicBezTo>
                    <a:pt x="f16" y="f17"/>
                    <a:pt x="f18" y="f7"/>
                    <a:pt x="f8" y="f16"/>
                  </a:cubicBezTo>
                  <a:cubicBezTo>
                    <a:pt x="f19" y="f16"/>
                    <a:pt x="f20" y="f21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DD84283E-CBD2-4AC2-809A-B233A506633D}"/>
                </a:ext>
              </a:extLst>
            </p:cNvPr>
            <p:cNvSpPr/>
            <p:nvPr/>
          </p:nvSpPr>
          <p:spPr>
            <a:xfrm>
              <a:off x="2730498" y="1338260"/>
              <a:ext cx="163513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8"/>
                <a:gd name="f9" fmla="val 14"/>
                <a:gd name="f10" fmla="val 5"/>
                <a:gd name="f11" fmla="val 19"/>
                <a:gd name="f12" fmla="val 10"/>
                <a:gd name="f13" fmla="val 15"/>
                <a:gd name="f14" fmla="val 21"/>
                <a:gd name="f15" fmla="val 22"/>
                <a:gd name="f16" fmla="val 16"/>
                <a:gd name="f17" fmla="val 11"/>
                <a:gd name="f18" fmla="val 20"/>
                <a:gd name="f19" fmla="val 6"/>
                <a:gd name="f20" fmla="val 3"/>
                <a:gd name="f21" fmla="val 7"/>
                <a:gd name="f22" fmla="val 4"/>
                <a:gd name="f23" fmla="+- 0 0 -90"/>
                <a:gd name="f24" fmla="*/ f3 1 24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4"/>
                <a:gd name="f34" fmla="*/ f30 1 25"/>
                <a:gd name="f35" fmla="*/ 8 f31 1"/>
                <a:gd name="f36" fmla="*/ 0 f30 1"/>
                <a:gd name="f37" fmla="*/ 24 f31 1"/>
                <a:gd name="f38" fmla="*/ 15 f30 1"/>
                <a:gd name="f39" fmla="*/ 16 f31 1"/>
                <a:gd name="f40" fmla="*/ 25 f30 1"/>
                <a:gd name="f41" fmla="*/ 0 f31 1"/>
                <a:gd name="f42" fmla="*/ 11 f30 1"/>
                <a:gd name="f43" fmla="+- f32 0 f1"/>
                <a:gd name="f44" fmla="*/ f35 1 24"/>
                <a:gd name="f45" fmla="*/ f36 1 25"/>
                <a:gd name="f46" fmla="*/ f37 1 24"/>
                <a:gd name="f47" fmla="*/ f38 1 25"/>
                <a:gd name="f48" fmla="*/ f39 1 24"/>
                <a:gd name="f49" fmla="*/ f40 1 25"/>
                <a:gd name="f50" fmla="*/ f41 1 24"/>
                <a:gd name="f51" fmla="*/ f42 1 2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4" h="25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1"/>
                    <a:pt x="f11" y="f15"/>
                    <a:pt x="f16" y="f7"/>
                  </a:cubicBezTo>
                  <a:cubicBezTo>
                    <a:pt x="f17" y="f18"/>
                    <a:pt x="f19" y="f16"/>
                    <a:pt x="f5" y="f17"/>
                  </a:cubicBezTo>
                  <a:cubicBezTo>
                    <a:pt x="f20" y="f21"/>
                    <a:pt x="f19" y="f2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4C6367FF-EE7D-48C8-9F02-C5DD5EF62485}"/>
                </a:ext>
              </a:extLst>
            </p:cNvPr>
            <p:cNvSpPr/>
            <p:nvPr/>
          </p:nvSpPr>
          <p:spPr>
            <a:xfrm>
              <a:off x="1795460" y="1495428"/>
              <a:ext cx="134938" cy="16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4"/>
                <a:gd name="f8" fmla="val 4"/>
                <a:gd name="f9" fmla="val 3"/>
                <a:gd name="f10" fmla="val 16"/>
                <a:gd name="f11" fmla="val 1"/>
                <a:gd name="f12" fmla="val 9"/>
                <a:gd name="f13" fmla="val 7"/>
                <a:gd name="f14" fmla="val 5"/>
                <a:gd name="f15" fmla="val 14"/>
                <a:gd name="f16" fmla="val 15"/>
                <a:gd name="f17" fmla="val 18"/>
                <a:gd name="f18" fmla="val 21"/>
                <a:gd name="f19" fmla="+- 0 0 -90"/>
                <a:gd name="f20" fmla="*/ f3 1 20"/>
                <a:gd name="f21" fmla="*/ f4 1 2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0"/>
                <a:gd name="f30" fmla="*/ f26 1 24"/>
                <a:gd name="f31" fmla="*/ 4 f27 1"/>
                <a:gd name="f32" fmla="*/ 24 f26 1"/>
                <a:gd name="f33" fmla="*/ 0 f27 1"/>
                <a:gd name="f34" fmla="*/ 1 f26 1"/>
                <a:gd name="f35" fmla="*/ 20 f27 1"/>
                <a:gd name="f36" fmla="*/ 14 f26 1"/>
                <a:gd name="f37" fmla="+- f28 0 f1"/>
                <a:gd name="f38" fmla="*/ f31 1 20"/>
                <a:gd name="f39" fmla="*/ f32 1 24"/>
                <a:gd name="f40" fmla="*/ f33 1 20"/>
                <a:gd name="f41" fmla="*/ f34 1 24"/>
                <a:gd name="f42" fmla="*/ f35 1 20"/>
                <a:gd name="f43" fmla="*/ f36 1 24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0" h="24">
                  <a:moveTo>
                    <a:pt x="f8" y="f7"/>
                  </a:moveTo>
                  <a:cubicBezTo>
                    <a:pt x="f9" y="f10"/>
                    <a:pt x="f11" y="f12"/>
                    <a:pt x="f5" y="f11"/>
                  </a:cubicBezTo>
                  <a:cubicBezTo>
                    <a:pt x="f13" y="f5"/>
                    <a:pt x="f10" y="f14"/>
                    <a:pt x="f6" y="f15"/>
                  </a:cubicBezTo>
                  <a:cubicBezTo>
                    <a:pt x="f16" y="f17"/>
                    <a:pt x="f12" y="f1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B528DA0-F8B7-4C2F-BA03-6DA42C959595}"/>
                </a:ext>
              </a:extLst>
            </p:cNvPr>
            <p:cNvSpPr/>
            <p:nvPr/>
          </p:nvSpPr>
          <p:spPr>
            <a:xfrm>
              <a:off x="2216148" y="1495428"/>
              <a:ext cx="209553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6"/>
                <a:gd name="f8" fmla="val 25"/>
                <a:gd name="f9" fmla="val 6"/>
                <a:gd name="f10" fmla="val 20"/>
                <a:gd name="f11" fmla="val 11"/>
                <a:gd name="f12" fmla="val 14"/>
                <a:gd name="f13" fmla="val 10"/>
                <a:gd name="f14" fmla="val 21"/>
                <a:gd name="f15" fmla="+- 0 0 -90"/>
                <a:gd name="f16" fmla="*/ f3 1 31"/>
                <a:gd name="f17" fmla="*/ f4 1 1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"/>
                <a:gd name="f26" fmla="*/ f22 1 16"/>
                <a:gd name="f27" fmla="*/ 31 f23 1"/>
                <a:gd name="f28" fmla="*/ 0 f22 1"/>
                <a:gd name="f29" fmla="*/ 14 f23 1"/>
                <a:gd name="f30" fmla="*/ 16 f22 1"/>
                <a:gd name="f31" fmla="*/ 0 f23 1"/>
                <a:gd name="f32" fmla="+- f24 0 f1"/>
                <a:gd name="f33" fmla="*/ f27 1 31"/>
                <a:gd name="f34" fmla="*/ f28 1 16"/>
                <a:gd name="f35" fmla="*/ f29 1 31"/>
                <a:gd name="f36" fmla="*/ f30 1 16"/>
                <a:gd name="f37" fmla="*/ f31 1 31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31" h="16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13" y="f11"/>
                    <a:pt x="f9" y="f9"/>
                    <a:pt x="f5" y="f5"/>
                  </a:cubicBezTo>
                  <a:cubicBezTo>
                    <a:pt x="f11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FDE4E3A2-46BC-463C-A1ED-B86394E09FF1}"/>
                </a:ext>
              </a:extLst>
            </p:cNvPr>
            <p:cNvSpPr/>
            <p:nvPr/>
          </p:nvSpPr>
          <p:spPr>
            <a:xfrm>
              <a:off x="1625602" y="1495428"/>
              <a:ext cx="136529" cy="16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4"/>
                <a:gd name="f8" fmla="val 1"/>
                <a:gd name="f9" fmla="val 18"/>
                <a:gd name="f10" fmla="val 9"/>
                <a:gd name="f11" fmla="val 17"/>
                <a:gd name="f12" fmla="val 16"/>
                <a:gd name="f13" fmla="val 15"/>
                <a:gd name="f14" fmla="val 10"/>
                <a:gd name="f15" fmla="val 21"/>
                <a:gd name="f16" fmla="val 5"/>
                <a:gd name="f17" fmla="val 14"/>
                <a:gd name="f18" fmla="val 3"/>
                <a:gd name="f19" fmla="val 6"/>
                <a:gd name="f20" fmla="val 12"/>
                <a:gd name="f21" fmla="+- 0 0 -90"/>
                <a:gd name="f22" fmla="*/ f3 1 20"/>
                <a:gd name="f23" fmla="*/ f4 1 2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0"/>
                <a:gd name="f32" fmla="*/ f28 1 24"/>
                <a:gd name="f33" fmla="*/ 20 f29 1"/>
                <a:gd name="f34" fmla="*/ 1 f28 1"/>
                <a:gd name="f35" fmla="*/ 15 f29 1"/>
                <a:gd name="f36" fmla="*/ 24 f28 1"/>
                <a:gd name="f37" fmla="*/ 0 f29 1"/>
                <a:gd name="f38" fmla="*/ 14 f28 1"/>
                <a:gd name="f39" fmla="+- f30 0 f1"/>
                <a:gd name="f40" fmla="*/ f33 1 20"/>
                <a:gd name="f41" fmla="*/ f34 1 24"/>
                <a:gd name="f42" fmla="*/ f35 1 20"/>
                <a:gd name="f43" fmla="*/ f36 1 24"/>
                <a:gd name="f44" fmla="*/ f37 1 20"/>
                <a:gd name="f45" fmla="*/ f38 1 24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20" h="24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9"/>
                    <a:pt x="f5" y="f17"/>
                  </a:cubicBezTo>
                  <a:cubicBezTo>
                    <a:pt x="f18" y="f19"/>
                    <a:pt x="f20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8C0B94D-6B75-47DC-BD41-2E7537A85FAB}"/>
                </a:ext>
              </a:extLst>
            </p:cNvPr>
            <p:cNvSpPr/>
            <p:nvPr/>
          </p:nvSpPr>
          <p:spPr>
            <a:xfrm>
              <a:off x="1130298" y="1495428"/>
              <a:ext cx="203197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6"/>
                <a:gd name="f8" fmla="val 25"/>
                <a:gd name="f9" fmla="val 6"/>
                <a:gd name="f10" fmla="val 20"/>
                <a:gd name="f11" fmla="val 11"/>
                <a:gd name="f12" fmla="val 10"/>
                <a:gd name="f13" fmla="val 19"/>
                <a:gd name="f14" fmla="+- 0 0 -90"/>
                <a:gd name="f15" fmla="*/ f3 1 30"/>
                <a:gd name="f16" fmla="*/ f4 1 1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0"/>
                <a:gd name="f25" fmla="*/ f21 1 16"/>
                <a:gd name="f26" fmla="*/ 30 f22 1"/>
                <a:gd name="f27" fmla="*/ 0 f21 1"/>
                <a:gd name="f28" fmla="*/ 16 f22 1"/>
                <a:gd name="f29" fmla="*/ 16 f21 1"/>
                <a:gd name="f30" fmla="*/ 0 f22 1"/>
                <a:gd name="f31" fmla="+- f23 0 f1"/>
                <a:gd name="f32" fmla="*/ f26 1 30"/>
                <a:gd name="f33" fmla="*/ f27 1 16"/>
                <a:gd name="f34" fmla="*/ f28 1 30"/>
                <a:gd name="f35" fmla="*/ f29 1 16"/>
                <a:gd name="f36" fmla="*/ f30 1 30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30" h="16">
                  <a:moveTo>
                    <a:pt x="f6" y="f5"/>
                  </a:moveTo>
                  <a:cubicBezTo>
                    <a:pt x="f8" y="f9"/>
                    <a:pt x="f10" y="f11"/>
                    <a:pt x="f7" y="f7"/>
                  </a:cubicBezTo>
                  <a:cubicBezTo>
                    <a:pt x="f11" y="f11"/>
                    <a:pt x="f9" y="f9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67CFC9C-210B-4A72-A14F-67DBB53B338E}"/>
                </a:ext>
              </a:extLst>
            </p:cNvPr>
            <p:cNvSpPr/>
            <p:nvPr/>
          </p:nvSpPr>
          <p:spPr>
            <a:xfrm>
              <a:off x="2446340" y="1196977"/>
              <a:ext cx="142875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8"/>
                <a:gd name="f8" fmla="val 17"/>
                <a:gd name="f9" fmla="val 18"/>
                <a:gd name="f10" fmla="val 20"/>
                <a:gd name="f11" fmla="val 15"/>
                <a:gd name="f12" fmla="val 24"/>
                <a:gd name="f13" fmla="val 11"/>
                <a:gd name="f14" fmla="val 7"/>
                <a:gd name="f15" fmla="val 4"/>
                <a:gd name="f16" fmla="val 14"/>
                <a:gd name="f17" fmla="val 1"/>
                <a:gd name="f18" fmla="val 6"/>
                <a:gd name="f19" fmla="val 3"/>
                <a:gd name="f20" fmla="val 10"/>
                <a:gd name="f21" fmla="+- 0 0 -90"/>
                <a:gd name="f22" fmla="*/ f3 1 21"/>
                <a:gd name="f23" fmla="*/ f4 1 2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1"/>
                <a:gd name="f32" fmla="*/ f28 1 28"/>
                <a:gd name="f33" fmla="*/ 21 f29 1"/>
                <a:gd name="f34" fmla="*/ 17 f28 1"/>
                <a:gd name="f35" fmla="*/ 11 f29 1"/>
                <a:gd name="f36" fmla="*/ 28 f28 1"/>
                <a:gd name="f37" fmla="*/ 1 f29 1"/>
                <a:gd name="f38" fmla="*/ 7 f28 1"/>
                <a:gd name="f39" fmla="*/ 4 f29 1"/>
                <a:gd name="f40" fmla="*/ 0 f28 1"/>
                <a:gd name="f41" fmla="+- f30 0 f1"/>
                <a:gd name="f42" fmla="*/ f33 1 21"/>
                <a:gd name="f43" fmla="*/ f34 1 28"/>
                <a:gd name="f44" fmla="*/ f35 1 21"/>
                <a:gd name="f45" fmla="*/ f36 1 28"/>
                <a:gd name="f46" fmla="*/ f37 1 21"/>
                <a:gd name="f47" fmla="*/ f38 1 28"/>
                <a:gd name="f48" fmla="*/ f39 1 21"/>
                <a:gd name="f49" fmla="*/ f40 1 2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21" h="28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6"/>
                    <a:pt x="f15" y="f16"/>
                    <a:pt x="f17" y="f14"/>
                  </a:cubicBezTo>
                  <a:cubicBezTo>
                    <a:pt x="f5" y="f18"/>
                    <a:pt x="f19" y="f19"/>
                    <a:pt x="f15" y="f5"/>
                  </a:cubicBezTo>
                  <a:cubicBezTo>
                    <a:pt x="f20" y="f18"/>
                    <a:pt x="f11" y="f13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BC9FA679-47D2-4C61-874E-E49D1D75CEF9}"/>
                </a:ext>
              </a:extLst>
            </p:cNvPr>
            <p:cNvSpPr/>
            <p:nvPr/>
          </p:nvSpPr>
          <p:spPr>
            <a:xfrm>
              <a:off x="968377" y="1209678"/>
              <a:ext cx="141283" cy="176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6"/>
                <a:gd name="f8" fmla="val 10"/>
                <a:gd name="f9" fmla="val 6"/>
                <a:gd name="f10" fmla="val 22"/>
                <a:gd name="f11" fmla="val 3"/>
                <a:gd name="f12" fmla="val 18"/>
                <a:gd name="f13" fmla="val 15"/>
                <a:gd name="f14" fmla="val 5"/>
                <a:gd name="f15" fmla="val 16"/>
                <a:gd name="f16" fmla="val 20"/>
                <a:gd name="f17" fmla="val 1"/>
                <a:gd name="f18" fmla="val 4"/>
                <a:gd name="f19" fmla="val 19"/>
                <a:gd name="f20" fmla="val 8"/>
                <a:gd name="f21" fmla="val 14"/>
                <a:gd name="f22" fmla="val 13"/>
                <a:gd name="f23" fmla="+- 0 0 -90"/>
                <a:gd name="f24" fmla="*/ f3 1 21"/>
                <a:gd name="f25" fmla="*/ f4 1 2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1"/>
                <a:gd name="f34" fmla="*/ f30 1 26"/>
                <a:gd name="f35" fmla="*/ 10 f31 1"/>
                <a:gd name="f36" fmla="*/ 26 f30 1"/>
                <a:gd name="f37" fmla="*/ 0 f31 1"/>
                <a:gd name="f38" fmla="*/ 15 f30 1"/>
                <a:gd name="f39" fmla="*/ 16 f31 1"/>
                <a:gd name="f40" fmla="*/ 0 f30 1"/>
                <a:gd name="f41" fmla="*/ 19 f31 1"/>
                <a:gd name="f42" fmla="*/ 8 f30 1"/>
                <a:gd name="f43" fmla="+- f32 0 f1"/>
                <a:gd name="f44" fmla="*/ f35 1 21"/>
                <a:gd name="f45" fmla="*/ f36 1 26"/>
                <a:gd name="f46" fmla="*/ f37 1 21"/>
                <a:gd name="f47" fmla="*/ f38 1 26"/>
                <a:gd name="f48" fmla="*/ f39 1 21"/>
                <a:gd name="f49" fmla="*/ f40 1 26"/>
                <a:gd name="f50" fmla="*/ f41 1 21"/>
                <a:gd name="f51" fmla="*/ f42 1 26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1" h="2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8"/>
                    <a:pt x="f8" y="f14"/>
                    <a:pt x="f15" y="f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15" y="f21"/>
                    <a:pt x="f22" y="f1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05C8428A-C6E9-40A2-8F1F-4884D2C6B5D7}"/>
                </a:ext>
              </a:extLst>
            </p:cNvPr>
            <p:cNvSpPr/>
            <p:nvPr/>
          </p:nvSpPr>
          <p:spPr>
            <a:xfrm>
              <a:off x="1666878" y="2297109"/>
              <a:ext cx="215898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6"/>
                <a:gd name="f8" fmla="val 27"/>
                <a:gd name="f9" fmla="val 29"/>
                <a:gd name="f10" fmla="val 1"/>
                <a:gd name="f11" fmla="val 31"/>
                <a:gd name="f12" fmla="val 2"/>
                <a:gd name="f13" fmla="val 3"/>
                <a:gd name="f14" fmla="val 30"/>
                <a:gd name="f15" fmla="val 10"/>
                <a:gd name="f16" fmla="val 25"/>
                <a:gd name="f17" fmla="val 14"/>
                <a:gd name="f18" fmla="val 17"/>
                <a:gd name="f19" fmla="val 15"/>
                <a:gd name="f20" fmla="val 4"/>
                <a:gd name="f21" fmla="val 12"/>
                <a:gd name="f22" fmla="val 5"/>
                <a:gd name="f23" fmla="val 11"/>
                <a:gd name="f24" fmla="val 20"/>
                <a:gd name="f25" fmla="+- 0 0 -90"/>
                <a:gd name="f26" fmla="*/ f3 1 32"/>
                <a:gd name="f27" fmla="*/ f4 1 1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2"/>
                <a:gd name="f36" fmla="*/ f32 1 16"/>
                <a:gd name="f37" fmla="*/ 27 f33 1"/>
                <a:gd name="f38" fmla="*/ 0 f32 1"/>
                <a:gd name="f39" fmla="*/ 32 f33 1"/>
                <a:gd name="f40" fmla="*/ 3 f32 1"/>
                <a:gd name="f41" fmla="*/ 17 f33 1"/>
                <a:gd name="f42" fmla="*/ 15 f32 1"/>
                <a:gd name="f43" fmla="*/ 0 f33 1"/>
                <a:gd name="f44" fmla="*/ 5 f33 1"/>
                <a:gd name="f45" fmla="+- f34 0 f1"/>
                <a:gd name="f46" fmla="*/ f37 1 32"/>
                <a:gd name="f47" fmla="*/ f38 1 16"/>
                <a:gd name="f48" fmla="*/ f39 1 32"/>
                <a:gd name="f49" fmla="*/ f40 1 16"/>
                <a:gd name="f50" fmla="*/ f41 1 32"/>
                <a:gd name="f51" fmla="*/ f42 1 16"/>
                <a:gd name="f52" fmla="*/ f43 1 32"/>
                <a:gd name="f53" fmla="*/ f44 1 32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5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3"/>
                </a:cxn>
                <a:cxn ang="f45">
                  <a:pos x="f77" y="f71"/>
                </a:cxn>
                <a:cxn ang="f45">
                  <a:pos x="f70" y="f71"/>
                </a:cxn>
              </a:cxnLst>
              <a:rect l="f66" t="f69" r="f67" b="f68"/>
              <a:pathLst>
                <a:path w="32" h="1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5" y="f7"/>
                    <a:pt x="f20" y="f21"/>
                    <a:pt x="f5" y="f13"/>
                  </a:cubicBezTo>
                  <a:cubicBezTo>
                    <a:pt x="f12" y="f12"/>
                    <a:pt x="f13" y="f10"/>
                    <a:pt x="f22" y="f5"/>
                  </a:cubicBezTo>
                  <a:cubicBezTo>
                    <a:pt x="f17" y="f23"/>
                    <a:pt x="f24" y="f1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F2E7B43-4516-4C70-B03D-BEE5C81566E9}"/>
                </a:ext>
              </a:extLst>
            </p:cNvPr>
            <p:cNvSpPr/>
            <p:nvPr/>
          </p:nvSpPr>
          <p:spPr>
            <a:xfrm>
              <a:off x="2616198" y="1250954"/>
              <a:ext cx="155576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2"/>
                <a:gd name="f8" fmla="val 8"/>
                <a:gd name="f9" fmla="val 3"/>
                <a:gd name="f10" fmla="val 5"/>
                <a:gd name="f11" fmla="val 7"/>
                <a:gd name="f12" fmla="val 13"/>
                <a:gd name="f13" fmla="val 4"/>
                <a:gd name="f14" fmla="val 18"/>
                <a:gd name="f15" fmla="val 12"/>
                <a:gd name="f16" fmla="val 21"/>
                <a:gd name="f17" fmla="val 15"/>
                <a:gd name="f18" fmla="val 19"/>
                <a:gd name="f19" fmla="val 10"/>
                <a:gd name="f20" fmla="val 17"/>
                <a:gd name="f21" fmla="+- 0 0 -90"/>
                <a:gd name="f22" fmla="*/ f3 1 23"/>
                <a:gd name="f23" fmla="*/ f4 1 2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3"/>
                <a:gd name="f32" fmla="*/ f28 1 22"/>
                <a:gd name="f33" fmla="*/ 0 f29 1"/>
                <a:gd name="f34" fmla="*/ 8 f28 1"/>
                <a:gd name="f35" fmla="*/ 7 f29 1"/>
                <a:gd name="f36" fmla="*/ 0 f28 1"/>
                <a:gd name="f37" fmla="*/ 23 f29 1"/>
                <a:gd name="f38" fmla="*/ 12 f28 1"/>
                <a:gd name="f39" fmla="*/ 15 f29 1"/>
                <a:gd name="f40" fmla="*/ 22 f28 1"/>
                <a:gd name="f41" fmla="+- f30 0 f1"/>
                <a:gd name="f42" fmla="*/ f33 1 23"/>
                <a:gd name="f43" fmla="*/ f34 1 22"/>
                <a:gd name="f44" fmla="*/ f35 1 23"/>
                <a:gd name="f45" fmla="*/ f36 1 22"/>
                <a:gd name="f46" fmla="*/ f37 1 23"/>
                <a:gd name="f47" fmla="*/ f38 1 22"/>
                <a:gd name="f48" fmla="*/ f39 1 23"/>
                <a:gd name="f49" fmla="*/ f40 1 22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23" h="22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12" y="f13"/>
                    <a:pt x="f14" y="f8"/>
                    <a:pt x="f6" y="f15"/>
                  </a:cubicBezTo>
                  <a:cubicBezTo>
                    <a:pt x="f16" y="f17"/>
                    <a:pt x="f14" y="f18"/>
                    <a:pt x="f17" y="f7"/>
                  </a:cubicBezTo>
                  <a:cubicBezTo>
                    <a:pt x="f19" y="f20"/>
                    <a:pt x="f10" y="f1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041E005-578A-4B17-B2CA-6ED3A0CD0084}"/>
                </a:ext>
              </a:extLst>
            </p:cNvPr>
            <p:cNvSpPr/>
            <p:nvPr/>
          </p:nvSpPr>
          <p:spPr>
            <a:xfrm>
              <a:off x="900117" y="1141408"/>
              <a:ext cx="163513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8"/>
                <a:gd name="f9" fmla="val 18"/>
                <a:gd name="f10" fmla="val 13"/>
                <a:gd name="f11" fmla="val 17"/>
                <a:gd name="f12" fmla="val 5"/>
                <a:gd name="f13" fmla="val 20"/>
                <a:gd name="f14" fmla="val 3"/>
                <a:gd name="f15" fmla="val 16"/>
                <a:gd name="f16" fmla="val 6"/>
                <a:gd name="f17" fmla="val 10"/>
                <a:gd name="f18" fmla="val 11"/>
                <a:gd name="f19" fmla="val 19"/>
                <a:gd name="f20" fmla="val 21"/>
                <a:gd name="f21" fmla="+- 0 0 -90"/>
                <a:gd name="f22" fmla="*/ f3 1 24"/>
                <a:gd name="f23" fmla="*/ f4 1 2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4"/>
                <a:gd name="f32" fmla="*/ f28 1 23"/>
                <a:gd name="f33" fmla="*/ 24 f29 1"/>
                <a:gd name="f34" fmla="*/ 8 f28 1"/>
                <a:gd name="f35" fmla="*/ 8 f29 1"/>
                <a:gd name="f36" fmla="*/ 23 f28 1"/>
                <a:gd name="f37" fmla="*/ 0 f29 1"/>
                <a:gd name="f38" fmla="*/ 16 f28 1"/>
                <a:gd name="f39" fmla="*/ 17 f29 1"/>
                <a:gd name="f40" fmla="*/ 0 f28 1"/>
                <a:gd name="f41" fmla="+- f30 0 f1"/>
                <a:gd name="f42" fmla="*/ f33 1 24"/>
                <a:gd name="f43" fmla="*/ f34 1 23"/>
                <a:gd name="f44" fmla="*/ f35 1 24"/>
                <a:gd name="f45" fmla="*/ f36 1 23"/>
                <a:gd name="f46" fmla="*/ f37 1 24"/>
                <a:gd name="f47" fmla="*/ f38 1 23"/>
                <a:gd name="f48" fmla="*/ f39 1 24"/>
                <a:gd name="f49" fmla="*/ f40 1 23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24" h="23">
                  <a:moveTo>
                    <a:pt x="f6" y="f8"/>
                  </a:moveTo>
                  <a:cubicBezTo>
                    <a:pt x="f9" y="f10"/>
                    <a:pt x="f10" y="f11"/>
                    <a:pt x="f8" y="f7"/>
                  </a:cubicBezTo>
                  <a:cubicBezTo>
                    <a:pt x="f12" y="f13"/>
                    <a:pt x="f14" y="f9"/>
                    <a:pt x="f5" y="f15"/>
                  </a:cubicBezTo>
                  <a:cubicBezTo>
                    <a:pt x="f16" y="f17"/>
                    <a:pt x="f18" y="f12"/>
                    <a:pt x="f11" y="f5"/>
                  </a:cubicBezTo>
                  <a:cubicBezTo>
                    <a:pt x="f19" y="f14"/>
                    <a:pt x="f20" y="f12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90B0076-E2E3-436F-A26D-AC8EE07C4F40}"/>
                </a:ext>
              </a:extLst>
            </p:cNvPr>
            <p:cNvSpPr/>
            <p:nvPr/>
          </p:nvSpPr>
          <p:spPr>
            <a:xfrm>
              <a:off x="2487616" y="1149345"/>
              <a:ext cx="16827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5"/>
                <a:gd name="f9" fmla="val 17"/>
                <a:gd name="f10" fmla="val 20"/>
                <a:gd name="f11" fmla="val 19"/>
                <a:gd name="f12" fmla="val 12"/>
                <a:gd name="f13" fmla="val 16"/>
                <a:gd name="f14" fmla="val 6"/>
                <a:gd name="f15" fmla="val 3"/>
                <a:gd name="f16" fmla="val 4"/>
                <a:gd name="f17" fmla="val 2"/>
                <a:gd name="f18" fmla="val 9"/>
                <a:gd name="f19" fmla="val 13"/>
                <a:gd name="f20" fmla="+- 0 0 -90"/>
                <a:gd name="f21" fmla="*/ f3 1 25"/>
                <a:gd name="f22" fmla="*/ f4 1 2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22"/>
                <a:gd name="f32" fmla="*/ 25 f28 1"/>
                <a:gd name="f33" fmla="*/ 15 f27 1"/>
                <a:gd name="f34" fmla="*/ 17 f28 1"/>
                <a:gd name="f35" fmla="*/ 22 f27 1"/>
                <a:gd name="f36" fmla="*/ 0 f28 1"/>
                <a:gd name="f37" fmla="*/ 6 f27 1"/>
                <a:gd name="f38" fmla="*/ 9 f28 1"/>
                <a:gd name="f39" fmla="*/ 0 f27 1"/>
                <a:gd name="f40" fmla="+- f29 0 f1"/>
                <a:gd name="f41" fmla="*/ f32 1 25"/>
                <a:gd name="f42" fmla="*/ f33 1 22"/>
                <a:gd name="f43" fmla="*/ f34 1 25"/>
                <a:gd name="f44" fmla="*/ f35 1 22"/>
                <a:gd name="f45" fmla="*/ f36 1 25"/>
                <a:gd name="f46" fmla="*/ f37 1 22"/>
                <a:gd name="f47" fmla="*/ f38 1 25"/>
                <a:gd name="f48" fmla="*/ f39 1 22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25" h="22">
                  <a:moveTo>
                    <a:pt x="f6" y="f8"/>
                  </a:moveTo>
                  <a:cubicBezTo>
                    <a:pt x="f7" y="f9"/>
                    <a:pt x="f10" y="f11"/>
                    <a:pt x="f9" y="f7"/>
                  </a:cubicBezTo>
                  <a:cubicBezTo>
                    <a:pt x="f12" y="f13"/>
                    <a:pt x="f14" y="f12"/>
                    <a:pt x="f5" y="f14"/>
                  </a:cubicBezTo>
                  <a:cubicBezTo>
                    <a:pt x="f15" y="f16"/>
                    <a:pt x="f14" y="f17"/>
                    <a:pt x="f18" y="f5"/>
                  </a:cubicBezTo>
                  <a:cubicBezTo>
                    <a:pt x="f19" y="f16"/>
                    <a:pt x="f11" y="f1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91BCC4BD-E079-4E9E-BFEE-67C1E4376BD6}"/>
                </a:ext>
              </a:extLst>
            </p:cNvPr>
            <p:cNvSpPr/>
            <p:nvPr/>
          </p:nvSpPr>
          <p:spPr>
            <a:xfrm>
              <a:off x="933446" y="1474790"/>
              <a:ext cx="163513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11"/>
                <a:gd name="f9" fmla="val 7"/>
                <a:gd name="f10" fmla="val 16"/>
                <a:gd name="f11" fmla="val 3"/>
                <a:gd name="f12" fmla="val 12"/>
                <a:gd name="f13" fmla="val 8"/>
                <a:gd name="f14" fmla="val 5"/>
                <a:gd name="f15" fmla="val 23"/>
                <a:gd name="f16" fmla="val 4"/>
                <a:gd name="f17" fmla="val 20"/>
                <a:gd name="f18" fmla="val 9"/>
                <a:gd name="f19" fmla="val 15"/>
                <a:gd name="f20" fmla="+- 0 0 -90"/>
                <a:gd name="f21" fmla="*/ f3 1 24"/>
                <a:gd name="f22" fmla="*/ f4 1 2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1"/>
                <a:gd name="f32" fmla="*/ 11 f28 1"/>
                <a:gd name="f33" fmla="*/ 21 f27 1"/>
                <a:gd name="f34" fmla="*/ 0 f28 1"/>
                <a:gd name="f35" fmla="*/ 8 f27 1"/>
                <a:gd name="f36" fmla="*/ 23 f28 1"/>
                <a:gd name="f37" fmla="*/ 3 f27 1"/>
                <a:gd name="f38" fmla="*/ 24 f28 1"/>
                <a:gd name="f39" fmla="*/ 4 f27 1"/>
                <a:gd name="f40" fmla="+- f29 0 f1"/>
                <a:gd name="f41" fmla="*/ f32 1 24"/>
                <a:gd name="f42" fmla="*/ f33 1 21"/>
                <a:gd name="f43" fmla="*/ f34 1 24"/>
                <a:gd name="f44" fmla="*/ f35 1 21"/>
                <a:gd name="f45" fmla="*/ f36 1 24"/>
                <a:gd name="f46" fmla="*/ f37 1 21"/>
                <a:gd name="f47" fmla="*/ f38 1 24"/>
                <a:gd name="f48" fmla="*/ f39 1 21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24" h="2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9" y="f5"/>
                    <a:pt x="f10" y="f14"/>
                    <a:pt x="f15" y="f11"/>
                  </a:cubicBezTo>
                  <a:cubicBezTo>
                    <a:pt x="f15" y="f11"/>
                    <a:pt x="f6" y="f16"/>
                    <a:pt x="f6" y="f16"/>
                  </a:cubicBezTo>
                  <a:cubicBezTo>
                    <a:pt x="f17" y="f18"/>
                    <a:pt x="f10" y="f1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AF55876C-ADD7-4D5E-9355-97CAD4D57B2A}"/>
                </a:ext>
              </a:extLst>
            </p:cNvPr>
            <p:cNvSpPr/>
            <p:nvPr/>
          </p:nvSpPr>
          <p:spPr>
            <a:xfrm>
              <a:off x="2460622" y="1489072"/>
              <a:ext cx="161921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2"/>
                <a:gd name="f9" fmla="val 9"/>
                <a:gd name="f10" fmla="val 6"/>
                <a:gd name="f11" fmla="val 20"/>
                <a:gd name="f12" fmla="val 10"/>
                <a:gd name="f13" fmla="val 17"/>
                <a:gd name="f14" fmla="val 14"/>
                <a:gd name="f15" fmla="val 13"/>
                <a:gd name="f16" fmla="val 8"/>
                <a:gd name="f17" fmla="val 4"/>
                <a:gd name="f18" fmla="+- 0 0 -90"/>
                <a:gd name="f19" fmla="*/ f3 1 24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19"/>
                <a:gd name="f30" fmla="*/ 0 f26 1"/>
                <a:gd name="f31" fmla="*/ 2 f25 1"/>
                <a:gd name="f32" fmla="*/ 24 f26 1"/>
                <a:gd name="f33" fmla="*/ 6 f25 1"/>
                <a:gd name="f34" fmla="*/ 13 f26 1"/>
                <a:gd name="f35" fmla="*/ 19 f25 1"/>
                <a:gd name="f36" fmla="+- f27 0 f1"/>
                <a:gd name="f37" fmla="*/ f30 1 24"/>
                <a:gd name="f38" fmla="*/ f31 1 19"/>
                <a:gd name="f39" fmla="*/ f32 1 24"/>
                <a:gd name="f40" fmla="*/ f33 1 19"/>
                <a:gd name="f41" fmla="*/ f34 1 24"/>
                <a:gd name="f42" fmla="*/ f35 1 19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19">
                  <a:moveTo>
                    <a:pt x="f5" y="f8"/>
                  </a:moveTo>
                  <a:cubicBezTo>
                    <a:pt x="f9" y="f5"/>
                    <a:pt x="f7" y="f8"/>
                    <a:pt x="f6" y="f10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6" y="f15"/>
                    <a:pt x="f17" y="f16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43BFF10A-4E1B-4E0E-BBFF-A2946209594F}"/>
                </a:ext>
              </a:extLst>
            </p:cNvPr>
            <p:cNvSpPr/>
            <p:nvPr/>
          </p:nvSpPr>
          <p:spPr>
            <a:xfrm>
              <a:off x="1795460" y="1787523"/>
              <a:ext cx="134938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9"/>
                <a:gd name="f8" fmla="val 1"/>
                <a:gd name="f9" fmla="val 13"/>
                <a:gd name="f10" fmla="val 3"/>
                <a:gd name="f11" fmla="val 7"/>
                <a:gd name="f12" fmla="val 4"/>
                <a:gd name="f13" fmla="val 10"/>
                <a:gd name="f14" fmla="val 2"/>
                <a:gd name="f15" fmla="val 15"/>
                <a:gd name="f16" fmla="val 5"/>
                <a:gd name="f17" fmla="val 17"/>
                <a:gd name="f18" fmla="val 9"/>
                <a:gd name="f19" fmla="val 18"/>
                <a:gd name="f20" fmla="+- 0 0 -90"/>
                <a:gd name="f21" fmla="*/ f3 1 20"/>
                <a:gd name="f22" fmla="*/ f4 1 1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0"/>
                <a:gd name="f31" fmla="*/ f27 1 19"/>
                <a:gd name="f32" fmla="*/ 0 f28 1"/>
                <a:gd name="f33" fmla="*/ 19 f27 1"/>
                <a:gd name="f34" fmla="*/ 4 f28 1"/>
                <a:gd name="f35" fmla="*/ 0 f27 1"/>
                <a:gd name="f36" fmla="*/ 20 f28 1"/>
                <a:gd name="f37" fmla="*/ 5 f27 1"/>
                <a:gd name="f38" fmla="+- f29 0 f1"/>
                <a:gd name="f39" fmla="*/ f32 1 20"/>
                <a:gd name="f40" fmla="*/ f33 1 19"/>
                <a:gd name="f41" fmla="*/ f34 1 20"/>
                <a:gd name="f42" fmla="*/ f35 1 19"/>
                <a:gd name="f43" fmla="*/ f36 1 20"/>
                <a:gd name="f44" fmla="*/ f37 1 1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0" h="19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14"/>
                    <a:pt x="f15" y="f10"/>
                    <a:pt x="f6" y="f16"/>
                  </a:cubicBezTo>
                  <a:cubicBezTo>
                    <a:pt x="f17" y="f9"/>
                    <a:pt x="f18" y="f19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F10775A7-C59A-4046-93D3-CC50383A8C63}"/>
                </a:ext>
              </a:extLst>
            </p:cNvPr>
            <p:cNvSpPr/>
            <p:nvPr/>
          </p:nvSpPr>
          <p:spPr>
            <a:xfrm>
              <a:off x="2025652" y="2289172"/>
              <a:ext cx="190496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5"/>
                <a:gd name="f8" fmla="val 26"/>
                <a:gd name="f9" fmla="val 7"/>
                <a:gd name="f10" fmla="val 21"/>
                <a:gd name="f11" fmla="val 12"/>
                <a:gd name="f12" fmla="val 13"/>
                <a:gd name="f13" fmla="val 14"/>
                <a:gd name="f14" fmla="val 8"/>
                <a:gd name="f15" fmla="val 5"/>
                <a:gd name="f16" fmla="val 3"/>
                <a:gd name="f17" fmla="val 10"/>
                <a:gd name="f18" fmla="val 2"/>
                <a:gd name="f19" fmla="val 1"/>
                <a:gd name="f20" fmla="val 6"/>
                <a:gd name="f21" fmla="val 4"/>
                <a:gd name="f22" fmla="val 19"/>
                <a:gd name="f23" fmla="+- 0 0 -90"/>
                <a:gd name="f24" fmla="*/ f3 1 28"/>
                <a:gd name="f25" fmla="*/ f4 1 1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8"/>
                <a:gd name="f34" fmla="*/ f30 1 15"/>
                <a:gd name="f35" fmla="*/ 28 f31 1"/>
                <a:gd name="f36" fmla="*/ 0 f30 1"/>
                <a:gd name="f37" fmla="*/ 13 f31 1"/>
                <a:gd name="f38" fmla="*/ 14 f30 1"/>
                <a:gd name="f39" fmla="*/ 3 f31 1"/>
                <a:gd name="f40" fmla="*/ 10 f30 1"/>
                <a:gd name="f41" fmla="*/ 0 f31 1"/>
                <a:gd name="f42" fmla="*/ 6 f30 1"/>
                <a:gd name="f43" fmla="+- f32 0 f1"/>
                <a:gd name="f44" fmla="*/ f35 1 28"/>
                <a:gd name="f45" fmla="*/ f36 1 15"/>
                <a:gd name="f46" fmla="*/ f37 1 28"/>
                <a:gd name="f47" fmla="*/ f38 1 15"/>
                <a:gd name="f48" fmla="*/ f39 1 28"/>
                <a:gd name="f49" fmla="*/ f40 1 15"/>
                <a:gd name="f50" fmla="*/ f41 1 28"/>
                <a:gd name="f51" fmla="*/ f42 1 1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8" h="15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7"/>
                    <a:pt x="f15" y="f13"/>
                    <a:pt x="f16" y="f17"/>
                  </a:cubicBezTo>
                  <a:cubicBezTo>
                    <a:pt x="f18" y="f14"/>
                    <a:pt x="f19" y="f9"/>
                    <a:pt x="f5" y="f20"/>
                  </a:cubicBezTo>
                  <a:cubicBezTo>
                    <a:pt x="f17" y="f21"/>
                    <a:pt x="f22" y="f18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E284AD5F-3920-409F-A0A3-CF6D39B9A01F}"/>
                </a:ext>
              </a:extLst>
            </p:cNvPr>
            <p:cNvSpPr/>
            <p:nvPr/>
          </p:nvSpPr>
          <p:spPr>
            <a:xfrm>
              <a:off x="1341433" y="2289172"/>
              <a:ext cx="182559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14"/>
                <a:gd name="f8" fmla="val 9"/>
                <a:gd name="f9" fmla="val 2"/>
                <a:gd name="f10" fmla="val 18"/>
                <a:gd name="f11" fmla="val 4"/>
                <a:gd name="f12" fmla="val 6"/>
                <a:gd name="f13" fmla="val 26"/>
                <a:gd name="f14" fmla="val 8"/>
                <a:gd name="f15" fmla="val 24"/>
                <a:gd name="f16" fmla="val 12"/>
                <a:gd name="f17" fmla="val 22"/>
                <a:gd name="f18" fmla="val 13"/>
                <a:gd name="f19" fmla="val 19"/>
                <a:gd name="f20" fmla="val 11"/>
                <a:gd name="f21" fmla="val 5"/>
                <a:gd name="f22" fmla="val 10"/>
                <a:gd name="f23" fmla="val 3"/>
                <a:gd name="f24" fmla="val 7"/>
                <a:gd name="f25" fmla="+- 0 0 -90"/>
                <a:gd name="f26" fmla="*/ f3 1 27"/>
                <a:gd name="f27" fmla="*/ f4 1 1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7"/>
                <a:gd name="f36" fmla="*/ f32 1 14"/>
                <a:gd name="f37" fmla="*/ 0 f33 1"/>
                <a:gd name="f38" fmla="*/ 0 f32 1"/>
                <a:gd name="f39" fmla="*/ 27 f33 1"/>
                <a:gd name="f40" fmla="*/ 6 f32 1"/>
                <a:gd name="f41" fmla="*/ 22 f33 1"/>
                <a:gd name="f42" fmla="*/ 13 f32 1"/>
                <a:gd name="f43" fmla="*/ 11 f33 1"/>
                <a:gd name="f44" fmla="+- f34 0 f1"/>
                <a:gd name="f45" fmla="*/ f37 1 27"/>
                <a:gd name="f46" fmla="*/ f38 1 14"/>
                <a:gd name="f47" fmla="*/ f39 1 27"/>
                <a:gd name="f48" fmla="*/ f40 1 14"/>
                <a:gd name="f49" fmla="*/ f41 1 27"/>
                <a:gd name="f50" fmla="*/ f42 1 14"/>
                <a:gd name="f51" fmla="*/ f43 1 27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67" y="f68"/>
                </a:cxn>
              </a:cxnLst>
              <a:rect l="f63" t="f66" r="f64" b="f65"/>
              <a:pathLst>
                <a:path w="27" h="14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7"/>
                    <a:pt x="f7" y="f7"/>
                    <a:pt x="f20" y="f18"/>
                  </a:cubicBezTo>
                  <a:cubicBezTo>
                    <a:pt x="f21" y="f22"/>
                    <a:pt x="f23" y="f2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49F71F-F4B5-4D2E-B608-DC57387FAD69}"/>
                </a:ext>
              </a:extLst>
            </p:cNvPr>
            <p:cNvSpPr/>
            <p:nvPr/>
          </p:nvSpPr>
          <p:spPr>
            <a:xfrm>
              <a:off x="1801816" y="1412876"/>
              <a:ext cx="155576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2"/>
                <a:gd name="f8" fmla="val 9"/>
                <a:gd name="f9" fmla="val 6"/>
                <a:gd name="f10" fmla="val 2"/>
                <a:gd name="f11" fmla="val 12"/>
                <a:gd name="f12" fmla="val 17"/>
                <a:gd name="f13" fmla="val 3"/>
                <a:gd name="f14" fmla="val 7"/>
                <a:gd name="f15" fmla="val 13"/>
                <a:gd name="f16" fmla="val 20"/>
                <a:gd name="f17" fmla="val 15"/>
                <a:gd name="f18" fmla="val 10"/>
                <a:gd name="f19" fmla="+- 0 0 -90"/>
                <a:gd name="f20" fmla="*/ f3 1 23"/>
                <a:gd name="f21" fmla="*/ f4 1 2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22"/>
                <a:gd name="f31" fmla="*/ 0 f27 1"/>
                <a:gd name="f32" fmla="*/ 9 f26 1"/>
                <a:gd name="f33" fmla="*/ 17 f27 1"/>
                <a:gd name="f34" fmla="*/ 3 f26 1"/>
                <a:gd name="f35" fmla="*/ 20 f27 1"/>
                <a:gd name="f36" fmla="*/ 22 f26 1"/>
                <a:gd name="f37" fmla="+- f28 0 f1"/>
                <a:gd name="f38" fmla="*/ f31 1 23"/>
                <a:gd name="f39" fmla="*/ f32 1 22"/>
                <a:gd name="f40" fmla="*/ f33 1 23"/>
                <a:gd name="f41" fmla="*/ f34 1 22"/>
                <a:gd name="f42" fmla="*/ f35 1 23"/>
                <a:gd name="f43" fmla="*/ f36 1 22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22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7" y="f14"/>
                    <a:pt x="f6" y="f15"/>
                    <a:pt x="f16" y="f7"/>
                  </a:cubicBezTo>
                  <a:cubicBezTo>
                    <a:pt x="f17" y="f17"/>
                    <a:pt x="f8" y="f1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E624AB1B-08D8-4FA4-9B26-8230290D2EA7}"/>
                </a:ext>
              </a:extLst>
            </p:cNvPr>
            <p:cNvSpPr/>
            <p:nvPr/>
          </p:nvSpPr>
          <p:spPr>
            <a:xfrm>
              <a:off x="1795460" y="2174872"/>
              <a:ext cx="196852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2"/>
                <a:gd name="f8" fmla="val 1"/>
                <a:gd name="f9" fmla="val 3"/>
                <a:gd name="f10" fmla="val 5"/>
                <a:gd name="f11" fmla="val 9"/>
                <a:gd name="f12" fmla="val 8"/>
                <a:gd name="f13" fmla="val 15"/>
                <a:gd name="f14" fmla="val 13"/>
                <a:gd name="f15" fmla="val 24"/>
                <a:gd name="f16" fmla="val 12"/>
                <a:gd name="f17" fmla="val 26"/>
                <a:gd name="f18" fmla="val 27"/>
                <a:gd name="f19" fmla="val 17"/>
                <a:gd name="f20" fmla="val 16"/>
                <a:gd name="f21" fmla="+- 0 0 -90"/>
                <a:gd name="f22" fmla="*/ f3 1 29"/>
                <a:gd name="f23" fmla="*/ f4 1 2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9"/>
                <a:gd name="f32" fmla="*/ f28 1 22"/>
                <a:gd name="f33" fmla="*/ 0 f29 1"/>
                <a:gd name="f34" fmla="*/ 1 f28 1"/>
                <a:gd name="f35" fmla="*/ 5 f29 1"/>
                <a:gd name="f36" fmla="*/ 0 f28 1"/>
                <a:gd name="f37" fmla="*/ 24 f29 1"/>
                <a:gd name="f38" fmla="*/ 12 f28 1"/>
                <a:gd name="f39" fmla="*/ 29 f29 1"/>
                <a:gd name="f40" fmla="*/ 17 f28 1"/>
                <a:gd name="f41" fmla="+- f30 0 f1"/>
                <a:gd name="f42" fmla="*/ f33 1 29"/>
                <a:gd name="f43" fmla="*/ f34 1 22"/>
                <a:gd name="f44" fmla="*/ f35 1 29"/>
                <a:gd name="f45" fmla="*/ f36 1 22"/>
                <a:gd name="f46" fmla="*/ f37 1 29"/>
                <a:gd name="f47" fmla="*/ f38 1 22"/>
                <a:gd name="f48" fmla="*/ f39 1 29"/>
                <a:gd name="f49" fmla="*/ f40 1 22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29" h="22">
                  <a:moveTo>
                    <a:pt x="f5" y="f8"/>
                  </a:moveTo>
                  <a:cubicBezTo>
                    <a:pt x="f8" y="f8"/>
                    <a:pt x="f9" y="f8"/>
                    <a:pt x="f10" y="f5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8" y="f13"/>
                    <a:pt x="f6" y="f19"/>
                  </a:cubicBezTo>
                  <a:cubicBezTo>
                    <a:pt x="f13" y="f7"/>
                    <a:pt x="f10" y="f20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B0E7E8-C8D7-40C8-A421-1C976F5E663D}"/>
                </a:ext>
              </a:extLst>
            </p:cNvPr>
            <p:cNvSpPr/>
            <p:nvPr/>
          </p:nvSpPr>
          <p:spPr>
            <a:xfrm>
              <a:off x="1565279" y="2174872"/>
              <a:ext cx="196852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1"/>
                <a:gd name="f8" fmla="val 24"/>
                <a:gd name="f9" fmla="val 26"/>
                <a:gd name="f10" fmla="val 1"/>
                <a:gd name="f11" fmla="val 27"/>
                <a:gd name="f12" fmla="val 25"/>
                <a:gd name="f13" fmla="val 15"/>
                <a:gd name="f14" fmla="val 18"/>
                <a:gd name="f15" fmla="val 14"/>
                <a:gd name="f16" fmla="val 2"/>
                <a:gd name="f17" fmla="val 12"/>
                <a:gd name="f18" fmla="val 7"/>
                <a:gd name="f19" fmla="val 13"/>
                <a:gd name="f20" fmla="val 19"/>
                <a:gd name="f21" fmla="val 9"/>
                <a:gd name="f22" fmla="+- 0 0 -90"/>
                <a:gd name="f23" fmla="*/ f3 1 29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9"/>
                <a:gd name="f33" fmla="*/ f29 1 21"/>
                <a:gd name="f34" fmla="*/ 24 f30 1"/>
                <a:gd name="f35" fmla="*/ 0 f29 1"/>
                <a:gd name="f36" fmla="*/ 29 f30 1"/>
                <a:gd name="f37" fmla="*/ 1 f29 1"/>
                <a:gd name="f38" fmla="*/ 0 f30 1"/>
                <a:gd name="f39" fmla="*/ 18 f29 1"/>
                <a:gd name="f40" fmla="*/ 7 f30 1"/>
                <a:gd name="f41" fmla="*/ 12 f29 1"/>
                <a:gd name="f42" fmla="+- f31 0 f1"/>
                <a:gd name="f43" fmla="*/ f34 1 29"/>
                <a:gd name="f44" fmla="*/ f35 1 21"/>
                <a:gd name="f45" fmla="*/ f36 1 29"/>
                <a:gd name="f46" fmla="*/ f37 1 21"/>
                <a:gd name="f47" fmla="*/ f38 1 29"/>
                <a:gd name="f48" fmla="*/ f39 1 21"/>
                <a:gd name="f49" fmla="*/ f40 1 29"/>
                <a:gd name="f50" fmla="*/ f41 1 21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29" h="21">
                  <a:moveTo>
                    <a:pt x="f8" y="f5"/>
                  </a:moveTo>
                  <a:cubicBezTo>
                    <a:pt x="f9" y="f10"/>
                    <a:pt x="f11" y="f10"/>
                    <a:pt x="f6" y="f10"/>
                  </a:cubicBezTo>
                  <a:cubicBezTo>
                    <a:pt x="f12" y="f13"/>
                    <a:pt x="f13" y="f7"/>
                    <a:pt x="f5" y="f14"/>
                  </a:cubicBezTo>
                  <a:cubicBezTo>
                    <a:pt x="f10" y="f15"/>
                    <a:pt x="f16" y="f17"/>
                    <a:pt x="f18" y="f17"/>
                  </a:cubicBezTo>
                  <a:cubicBezTo>
                    <a:pt x="f15" y="f19"/>
                    <a:pt x="f20" y="f21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606252AF-0D3A-4F69-9D22-15F4A5FE03F3}"/>
                </a:ext>
              </a:extLst>
            </p:cNvPr>
            <p:cNvSpPr/>
            <p:nvPr/>
          </p:nvSpPr>
          <p:spPr>
            <a:xfrm>
              <a:off x="1625602" y="1793879"/>
              <a:ext cx="136529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8"/>
                <a:gd name="f8" fmla="val 15"/>
                <a:gd name="f9" fmla="val 16"/>
                <a:gd name="f10" fmla="val 6"/>
                <a:gd name="f11" fmla="val 12"/>
                <a:gd name="f12" fmla="val 3"/>
                <a:gd name="f13" fmla="val 13"/>
                <a:gd name="f14" fmla="val 4"/>
                <a:gd name="f15" fmla="val 5"/>
                <a:gd name="f16" fmla="val 2"/>
                <a:gd name="f17" fmla="val 10"/>
                <a:gd name="f18" fmla="val 1"/>
                <a:gd name="f19" fmla="+- 0 0 -90"/>
                <a:gd name="f20" fmla="*/ f3 1 20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0"/>
                <a:gd name="f30" fmla="*/ f26 1 18"/>
                <a:gd name="f31" fmla="*/ 15 f27 1"/>
                <a:gd name="f32" fmla="*/ 0 f26 1"/>
                <a:gd name="f33" fmla="*/ 20 f27 1"/>
                <a:gd name="f34" fmla="*/ 18 f26 1"/>
                <a:gd name="f35" fmla="*/ 0 f27 1"/>
                <a:gd name="f36" fmla="*/ 4 f26 1"/>
                <a:gd name="f37" fmla="+- f28 0 f1"/>
                <a:gd name="f38" fmla="*/ f31 1 20"/>
                <a:gd name="f39" fmla="*/ f32 1 18"/>
                <a:gd name="f40" fmla="*/ f33 1 20"/>
                <a:gd name="f41" fmla="*/ f34 1 18"/>
                <a:gd name="f42" fmla="*/ f35 1 20"/>
                <a:gd name="f43" fmla="*/ f36 1 1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0" h="18">
                  <a:moveTo>
                    <a:pt x="f8" y="f5"/>
                  </a:moveTo>
                  <a:cubicBezTo>
                    <a:pt x="f9" y="f10"/>
                    <a:pt x="f7" y="f11"/>
                    <a:pt x="f6" y="f7"/>
                  </a:cubicBezTo>
                  <a:cubicBezTo>
                    <a:pt x="f11" y="f7"/>
                    <a:pt x="f12" y="f13"/>
                    <a:pt x="f5" y="f14"/>
                  </a:cubicBezTo>
                  <a:cubicBezTo>
                    <a:pt x="f15" y="f16"/>
                    <a:pt x="f17" y="f1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501FBB98-4070-4080-A754-D666C8D38B61}"/>
                </a:ext>
              </a:extLst>
            </p:cNvPr>
            <p:cNvSpPr/>
            <p:nvPr/>
          </p:nvSpPr>
          <p:spPr>
            <a:xfrm>
              <a:off x="1592263" y="1412876"/>
              <a:ext cx="155576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2"/>
                <a:gd name="f8" fmla="val 3"/>
                <a:gd name="f9" fmla="val 13"/>
                <a:gd name="f10" fmla="val 1"/>
                <a:gd name="f11" fmla="val 7"/>
                <a:gd name="f12" fmla="val 11"/>
                <a:gd name="f13" fmla="val 17"/>
                <a:gd name="f14" fmla="val 2"/>
                <a:gd name="f15" fmla="val 9"/>
                <a:gd name="f16" fmla="val 15"/>
                <a:gd name="f17" fmla="val 10"/>
                <a:gd name="f18" fmla="val 8"/>
                <a:gd name="f19" fmla="+- 0 0 -90"/>
                <a:gd name="f20" fmla="*/ f3 1 23"/>
                <a:gd name="f21" fmla="*/ f4 1 2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22"/>
                <a:gd name="f31" fmla="*/ 3 f27 1"/>
                <a:gd name="f32" fmla="*/ 22 f26 1"/>
                <a:gd name="f33" fmla="*/ 7 f27 1"/>
                <a:gd name="f34" fmla="*/ 3 f26 1"/>
                <a:gd name="f35" fmla="*/ 23 f27 1"/>
                <a:gd name="f36" fmla="*/ 9 f26 1"/>
                <a:gd name="f37" fmla="+- f28 0 f1"/>
                <a:gd name="f38" fmla="*/ f31 1 23"/>
                <a:gd name="f39" fmla="*/ f32 1 22"/>
                <a:gd name="f40" fmla="*/ f33 1 23"/>
                <a:gd name="f41" fmla="*/ f34 1 22"/>
                <a:gd name="f42" fmla="*/ f35 1 23"/>
                <a:gd name="f43" fmla="*/ f36 1 22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22">
                  <a:moveTo>
                    <a:pt x="f8" y="f7"/>
                  </a:moveTo>
                  <a:cubicBezTo>
                    <a:pt x="f5" y="f9"/>
                    <a:pt x="f10" y="f11"/>
                    <a:pt x="f11" y="f8"/>
                  </a:cubicBezTo>
                  <a:cubicBezTo>
                    <a:pt x="f12" y="f5"/>
                    <a:pt x="f13" y="f14"/>
                    <a:pt x="f6" y="f15"/>
                  </a:cubicBezTo>
                  <a:cubicBezTo>
                    <a:pt x="f16" y="f17"/>
                    <a:pt x="f18" y="f16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53AB72B6-5DC4-4979-BA4E-7C4A8CF50A36}"/>
                </a:ext>
              </a:extLst>
            </p:cNvPr>
            <p:cNvSpPr/>
            <p:nvPr/>
          </p:nvSpPr>
          <p:spPr>
            <a:xfrm>
              <a:off x="1714500" y="2201866"/>
              <a:ext cx="12223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0"/>
                <a:gd name="f8" fmla="val 14"/>
                <a:gd name="f9" fmla="val 16"/>
                <a:gd name="f10" fmla="val 17"/>
                <a:gd name="f11" fmla="val 13"/>
                <a:gd name="f12" fmla="val 9"/>
                <a:gd name="f13" fmla="val 6"/>
                <a:gd name="f14" fmla="val 19"/>
                <a:gd name="f15" fmla="val 3"/>
                <a:gd name="f16" fmla="val 4"/>
                <a:gd name="f17" fmla="val 7"/>
                <a:gd name="f18" fmla="val 12"/>
                <a:gd name="f19" fmla="val 15"/>
                <a:gd name="f20" fmla="+- 0 0 -90"/>
                <a:gd name="f21" fmla="*/ f3 1 18"/>
                <a:gd name="f22" fmla="*/ f4 1 2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8"/>
                <a:gd name="f31" fmla="*/ f27 1 20"/>
                <a:gd name="f32" fmla="*/ 18 f28 1"/>
                <a:gd name="f33" fmla="*/ 14 f27 1"/>
                <a:gd name="f34" fmla="*/ 9 f28 1"/>
                <a:gd name="f35" fmla="*/ 20 f27 1"/>
                <a:gd name="f36" fmla="*/ 0 f28 1"/>
                <a:gd name="f37" fmla="*/ 0 f27 1"/>
                <a:gd name="f38" fmla="+- f29 0 f1"/>
                <a:gd name="f39" fmla="*/ f32 1 18"/>
                <a:gd name="f40" fmla="*/ f33 1 20"/>
                <a:gd name="f41" fmla="*/ f34 1 18"/>
                <a:gd name="f42" fmla="*/ f35 1 20"/>
                <a:gd name="f43" fmla="*/ f36 1 18"/>
                <a:gd name="f44" fmla="*/ f37 1 20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0"/>
                </a:cxn>
                <a:cxn ang="f38">
                  <a:pos x="f61" y="f64"/>
                </a:cxn>
                <a:cxn ang="f38">
                  <a:pos x="f59" y="f60"/>
                </a:cxn>
              </a:cxnLst>
              <a:rect l="f55" t="f58" r="f56" b="f57"/>
              <a:pathLst>
                <a:path w="18" h="20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14"/>
                    <a:pt x="f15" y="f9"/>
                    <a:pt x="f5" y="f8"/>
                  </a:cubicBezTo>
                  <a:cubicBezTo>
                    <a:pt x="f16" y="f12"/>
                    <a:pt x="f17" y="f16"/>
                    <a:pt x="f12" y="f5"/>
                  </a:cubicBezTo>
                  <a:cubicBezTo>
                    <a:pt x="f18" y="f16"/>
                    <a:pt x="f19" y="f12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0375D483-78C4-4C53-8C88-EF7E7B70EFF7}"/>
                </a:ext>
              </a:extLst>
            </p:cNvPr>
            <p:cNvSpPr/>
            <p:nvPr/>
          </p:nvSpPr>
          <p:spPr>
            <a:xfrm>
              <a:off x="2031997" y="1454152"/>
              <a:ext cx="169858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3"/>
                <a:gd name="f8" fmla="val 3"/>
                <a:gd name="f9" fmla="val 11"/>
                <a:gd name="f10" fmla="val 15"/>
                <a:gd name="f11" fmla="val 1"/>
                <a:gd name="f12" fmla="val 12"/>
                <a:gd name="f13" fmla="val 19"/>
                <a:gd name="f14" fmla="val 7"/>
                <a:gd name="f15" fmla="val 4"/>
                <a:gd name="f16" fmla="val 2"/>
                <a:gd name="f17" fmla="+- 0 0 -90"/>
                <a:gd name="f18" fmla="*/ f3 1 25"/>
                <a:gd name="f19" fmla="*/ f4 1 1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5"/>
                <a:gd name="f28" fmla="*/ f24 1 13"/>
                <a:gd name="f29" fmla="*/ 0 f25 1"/>
                <a:gd name="f30" fmla="*/ 3 f24 1"/>
                <a:gd name="f31" fmla="*/ 25 f25 1"/>
                <a:gd name="f32" fmla="*/ 12 f24 1"/>
                <a:gd name="f33" fmla="*/ 7 f25 1"/>
                <a:gd name="f34" fmla="+- f26 0 f1"/>
                <a:gd name="f35" fmla="*/ f29 1 25"/>
                <a:gd name="f36" fmla="*/ f30 1 13"/>
                <a:gd name="f37" fmla="*/ f31 1 25"/>
                <a:gd name="f38" fmla="*/ f32 1 13"/>
                <a:gd name="f39" fmla="*/ f33 1 2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3" y="f54"/>
                </a:cxn>
              </a:cxnLst>
              <a:rect l="f49" t="f52" r="f50" b="f51"/>
              <a:pathLst>
                <a:path w="25" h="13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12"/>
                    <a:pt x="f7" y="f7"/>
                    <a:pt x="f14" y="f12"/>
                  </a:cubicBezTo>
                  <a:cubicBezTo>
                    <a:pt x="f15" y="f9"/>
                    <a:pt x="f16" y="f14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019F861D-EB1E-4DEF-ADA9-7E57816ECC8D}"/>
                </a:ext>
              </a:extLst>
            </p:cNvPr>
            <p:cNvSpPr/>
            <p:nvPr/>
          </p:nvSpPr>
          <p:spPr>
            <a:xfrm>
              <a:off x="1347789" y="1433514"/>
              <a:ext cx="169858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8"/>
                <a:gd name="f8" fmla="val 15"/>
                <a:gd name="f9" fmla="val 8"/>
                <a:gd name="f10" fmla="val 9"/>
                <a:gd name="f11" fmla="val 14"/>
                <a:gd name="f12" fmla="val 6"/>
                <a:gd name="f13" fmla="val 21"/>
                <a:gd name="f14" fmla="val 16"/>
                <a:gd name="f15" fmla="+- 0 0 -90"/>
                <a:gd name="f16" fmla="*/ f3 1 25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8"/>
                <a:gd name="f27" fmla="*/ 0 f23 1"/>
                <a:gd name="f28" fmla="*/ 15 f22 1"/>
                <a:gd name="f29" fmla="*/ 25 f23 1"/>
                <a:gd name="f30" fmla="*/ 6 f22 1"/>
                <a:gd name="f31" fmla="+- f24 0 f1"/>
                <a:gd name="f32" fmla="*/ f27 1 25"/>
                <a:gd name="f33" fmla="*/ f28 1 18"/>
                <a:gd name="f34" fmla="*/ f29 1 25"/>
                <a:gd name="f35" fmla="*/ f30 1 1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5" h="18">
                  <a:moveTo>
                    <a:pt x="f5" y="f8"/>
                  </a:moveTo>
                  <a:cubicBezTo>
                    <a:pt x="f9" y="f10"/>
                    <a:pt x="f11" y="f5"/>
                    <a:pt x="f6" y="f12"/>
                  </a:cubicBezTo>
                  <a:cubicBezTo>
                    <a:pt x="f13" y="f14"/>
                    <a:pt x="f11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741F5A58-133F-471F-AEAD-BD131C0F4ED1}"/>
                </a:ext>
              </a:extLst>
            </p:cNvPr>
            <p:cNvSpPr/>
            <p:nvPr/>
          </p:nvSpPr>
          <p:spPr>
            <a:xfrm>
              <a:off x="968377" y="1978020"/>
              <a:ext cx="215898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2"/>
                <a:gd name="f8" fmla="val 7"/>
                <a:gd name="f9" fmla="val 11"/>
                <a:gd name="f10" fmla="val 5"/>
                <a:gd name="f11" fmla="val 21"/>
                <a:gd name="f12" fmla="val 3"/>
                <a:gd name="f13" fmla="val 31"/>
                <a:gd name="f14" fmla="val 4"/>
                <a:gd name="f15" fmla="val 6"/>
                <a:gd name="f16" fmla="val 27"/>
                <a:gd name="f17" fmla="val 8"/>
                <a:gd name="f18" fmla="val 14"/>
                <a:gd name="f19" fmla="val 9"/>
                <a:gd name="f20" fmla="+- 0 0 -90"/>
                <a:gd name="f21" fmla="*/ f3 1 32"/>
                <a:gd name="f22" fmla="*/ f4 1 1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2"/>
                <a:gd name="f31" fmla="*/ f27 1 12"/>
                <a:gd name="f32" fmla="*/ 0 f28 1"/>
                <a:gd name="f33" fmla="*/ 7 f27 1"/>
                <a:gd name="f34" fmla="*/ 31 f28 1"/>
                <a:gd name="f35" fmla="*/ 0 f27 1"/>
                <a:gd name="f36" fmla="*/ 27 f28 1"/>
                <a:gd name="f37" fmla="*/ 8 f27 1"/>
                <a:gd name="f38" fmla="*/ 7 f28 1"/>
                <a:gd name="f39" fmla="*/ 9 f27 1"/>
                <a:gd name="f40" fmla="+- f29 0 f1"/>
                <a:gd name="f41" fmla="*/ f32 1 32"/>
                <a:gd name="f42" fmla="*/ f33 1 12"/>
                <a:gd name="f43" fmla="*/ f34 1 32"/>
                <a:gd name="f44" fmla="*/ f35 1 12"/>
                <a:gd name="f45" fmla="*/ f36 1 32"/>
                <a:gd name="f46" fmla="*/ f37 1 12"/>
                <a:gd name="f47" fmla="*/ f38 1 32"/>
                <a:gd name="f48" fmla="*/ f39 1 12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32" h="12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6" y="f14"/>
                    <a:pt x="f13" y="f15"/>
                    <a:pt x="f16" y="f17"/>
                  </a:cubicBezTo>
                  <a:cubicBezTo>
                    <a:pt x="f11" y="f7"/>
                    <a:pt x="f18" y="f7"/>
                    <a:pt x="f8" y="f19"/>
                  </a:cubicBezTo>
                  <a:cubicBezTo>
                    <a:pt x="f10" y="f19"/>
                    <a:pt x="f12" y="f1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CC240FC9-A9FE-4449-8F56-949666BE5C7C}"/>
                </a:ext>
              </a:extLst>
            </p:cNvPr>
            <p:cNvSpPr/>
            <p:nvPr/>
          </p:nvSpPr>
          <p:spPr>
            <a:xfrm>
              <a:off x="2365379" y="1970083"/>
              <a:ext cx="217490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5"/>
                <a:gd name="f8" fmla="val 7"/>
                <a:gd name="f9" fmla="val 22"/>
                <a:gd name="f10" fmla="val 12"/>
                <a:gd name="f11" fmla="val 13"/>
                <a:gd name="f12" fmla="val 4"/>
                <a:gd name="f13" fmla="val 8"/>
                <a:gd name="f14" fmla="val 2"/>
                <a:gd name="f15" fmla="val 17"/>
                <a:gd name="f16" fmla="val 5"/>
                <a:gd name="f17" fmla="val 6"/>
                <a:gd name="f18" fmla="val 27"/>
                <a:gd name="f19" fmla="+- 0 0 -90"/>
                <a:gd name="f20" fmla="*/ f3 1 32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2"/>
                <a:gd name="f30" fmla="*/ f26 1 15"/>
                <a:gd name="f31" fmla="*/ 32 f27 1"/>
                <a:gd name="f32" fmla="*/ 7 f26 1"/>
                <a:gd name="f33" fmla="*/ 4 f27 1"/>
                <a:gd name="f34" fmla="*/ 8 f26 1"/>
                <a:gd name="f35" fmla="*/ 0 f27 1"/>
                <a:gd name="f36" fmla="*/ 0 f26 1"/>
                <a:gd name="f37" fmla="*/ 17 f27 1"/>
                <a:gd name="f38" fmla="*/ 5 f26 1"/>
                <a:gd name="f39" fmla="+- f28 0 f1"/>
                <a:gd name="f40" fmla="*/ f31 1 32"/>
                <a:gd name="f41" fmla="*/ f32 1 15"/>
                <a:gd name="f42" fmla="*/ f33 1 32"/>
                <a:gd name="f43" fmla="*/ f34 1 15"/>
                <a:gd name="f44" fmla="*/ f35 1 32"/>
                <a:gd name="f45" fmla="*/ f36 1 15"/>
                <a:gd name="f46" fmla="*/ f37 1 32"/>
                <a:gd name="f47" fmla="*/ f38 1 15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32" h="15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8"/>
                    <a:pt x="f14" y="f12"/>
                    <a:pt x="f5" y="f5"/>
                  </a:cubicBezTo>
                  <a:cubicBezTo>
                    <a:pt x="f8" y="f14"/>
                    <a:pt x="f10" y="f12"/>
                    <a:pt x="f15" y="f16"/>
                  </a:cubicBezTo>
                  <a:cubicBezTo>
                    <a:pt x="f9" y="f17"/>
                    <a:pt x="f18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B44714E8-DA88-4FBA-B3DF-6273F45BFBED}"/>
                </a:ext>
              </a:extLst>
            </p:cNvPr>
            <p:cNvSpPr/>
            <p:nvPr/>
          </p:nvSpPr>
          <p:spPr>
            <a:xfrm>
              <a:off x="2663830" y="1657350"/>
              <a:ext cx="141283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7"/>
                <a:gd name="f8" fmla="val 16"/>
                <a:gd name="f9" fmla="val 4"/>
                <a:gd name="f10" fmla="val 11"/>
                <a:gd name="f11" fmla="val 8"/>
                <a:gd name="f12" fmla="val 5"/>
                <a:gd name="f13" fmla="val 13"/>
                <a:gd name="f14" fmla="val 3"/>
                <a:gd name="f15" fmla="val 19"/>
                <a:gd name="f16" fmla="val 7"/>
                <a:gd name="f17" fmla="val 12"/>
                <a:gd name="f18" fmla="val 15"/>
                <a:gd name="f19" fmla="val 1"/>
                <a:gd name="f20" fmla="+- 0 0 -90"/>
                <a:gd name="f21" fmla="*/ f3 1 21"/>
                <a:gd name="f22" fmla="*/ f4 1 1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1"/>
                <a:gd name="f31" fmla="*/ f27 1 17"/>
                <a:gd name="f32" fmla="*/ 0 f28 1"/>
                <a:gd name="f33" fmla="*/ 16 f27 1"/>
                <a:gd name="f34" fmla="*/ 13 f28 1"/>
                <a:gd name="f35" fmla="*/ 0 f27 1"/>
                <a:gd name="f36" fmla="*/ 21 f28 1"/>
                <a:gd name="f37" fmla="*/ 11 f27 1"/>
                <a:gd name="f38" fmla="*/ 1 f28 1"/>
                <a:gd name="f39" fmla="*/ 17 f27 1"/>
                <a:gd name="f40" fmla="+- f29 0 f1"/>
                <a:gd name="f41" fmla="*/ f32 1 21"/>
                <a:gd name="f42" fmla="*/ f33 1 17"/>
                <a:gd name="f43" fmla="*/ f34 1 21"/>
                <a:gd name="f44" fmla="*/ f35 1 17"/>
                <a:gd name="f45" fmla="*/ f36 1 21"/>
                <a:gd name="f46" fmla="*/ f37 1 17"/>
                <a:gd name="f47" fmla="*/ f38 1 21"/>
                <a:gd name="f48" fmla="*/ f39 1 17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21" h="17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8" y="f14"/>
                    <a:pt x="f15" y="f16"/>
                    <a:pt x="f6" y="f10"/>
                  </a:cubicBezTo>
                  <a:cubicBezTo>
                    <a:pt x="f8" y="f17"/>
                    <a:pt x="f11" y="f18"/>
                    <a:pt x="f19" y="f7"/>
                  </a:cubicBezTo>
                  <a:cubicBezTo>
                    <a:pt x="f5" y="f7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4DE18E2E-3B6C-4E16-9275-1A2DBAB1D3A4}"/>
                </a:ext>
              </a:extLst>
            </p:cNvPr>
            <p:cNvSpPr/>
            <p:nvPr/>
          </p:nvSpPr>
          <p:spPr>
            <a:xfrm>
              <a:off x="2052635" y="2622554"/>
              <a:ext cx="115891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9"/>
                <a:gd name="f8" fmla="val 12"/>
                <a:gd name="f9" fmla="val 2"/>
                <a:gd name="f10" fmla="val 8"/>
                <a:gd name="f11" fmla="val 3"/>
                <a:gd name="f12" fmla="val 4"/>
                <a:gd name="f13" fmla="val 5"/>
                <a:gd name="f14" fmla="val 9"/>
                <a:gd name="f15" fmla="val 13"/>
                <a:gd name="f16" fmla="val 6"/>
                <a:gd name="f17" fmla="val 14"/>
                <a:gd name="f18" fmla="val 10"/>
                <a:gd name="f19" fmla="+- 0 0 -90"/>
                <a:gd name="f20" fmla="*/ f3 1 17"/>
                <a:gd name="f21" fmla="*/ f4 1 1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7"/>
                <a:gd name="f30" fmla="*/ f26 1 19"/>
                <a:gd name="f31" fmla="*/ 0 f27 1"/>
                <a:gd name="f32" fmla="*/ 12 f26 1"/>
                <a:gd name="f33" fmla="*/ 5 f27 1"/>
                <a:gd name="f34" fmla="*/ 0 f26 1"/>
                <a:gd name="f35" fmla="*/ 17 f27 1"/>
                <a:gd name="f36" fmla="*/ 6 f26 1"/>
                <a:gd name="f37" fmla="+- f28 0 f1"/>
                <a:gd name="f38" fmla="*/ f31 1 17"/>
                <a:gd name="f39" fmla="*/ f32 1 19"/>
                <a:gd name="f40" fmla="*/ f33 1 17"/>
                <a:gd name="f41" fmla="*/ f34 1 19"/>
                <a:gd name="f42" fmla="*/ f35 1 17"/>
                <a:gd name="f43" fmla="*/ f36 1 19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17" h="19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6"/>
                    <a:pt x="f18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9BEC0812-8722-46B9-85E3-AD4F2B07B944}"/>
                </a:ext>
              </a:extLst>
            </p:cNvPr>
            <p:cNvSpPr/>
            <p:nvPr/>
          </p:nvSpPr>
          <p:spPr>
            <a:xfrm>
              <a:off x="1138235" y="1624010"/>
              <a:ext cx="114300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0"/>
                <a:gd name="f8" fmla="val 16"/>
                <a:gd name="f9" fmla="val 2"/>
                <a:gd name="f10" fmla="val 4"/>
                <a:gd name="f11" fmla="val 5"/>
                <a:gd name="f12" fmla="val 8"/>
                <a:gd name="f13" fmla="val 12"/>
                <a:gd name="f14" fmla="val 15"/>
                <a:gd name="f15" fmla="val 18"/>
                <a:gd name="f16" fmla="val 19"/>
                <a:gd name="f17" fmla="val 13"/>
                <a:gd name="f18" fmla="val 10"/>
                <a:gd name="f19" fmla="val 7"/>
                <a:gd name="f20" fmla="+- 0 0 -90"/>
                <a:gd name="f21" fmla="*/ f3 1 17"/>
                <a:gd name="f22" fmla="*/ f4 1 2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7"/>
                <a:gd name="f31" fmla="*/ f27 1 20"/>
                <a:gd name="f32" fmla="*/ 16 f28 1"/>
                <a:gd name="f33" fmla="*/ 0 f27 1"/>
                <a:gd name="f34" fmla="*/ 17 f28 1"/>
                <a:gd name="f35" fmla="*/ 5 f27 1"/>
                <a:gd name="f36" fmla="*/ 15 f27 1"/>
                <a:gd name="f37" fmla="*/ 12 f28 1"/>
                <a:gd name="f38" fmla="*/ 19 f27 1"/>
                <a:gd name="f39" fmla="*/ 0 f28 1"/>
                <a:gd name="f40" fmla="+- f29 0 f1"/>
                <a:gd name="f41" fmla="*/ f32 1 17"/>
                <a:gd name="f42" fmla="*/ f33 1 20"/>
                <a:gd name="f43" fmla="*/ f34 1 17"/>
                <a:gd name="f44" fmla="*/ f35 1 20"/>
                <a:gd name="f45" fmla="*/ f36 1 20"/>
                <a:gd name="f46" fmla="*/ f37 1 17"/>
                <a:gd name="f47" fmla="*/ f38 1 20"/>
                <a:gd name="f48" fmla="*/ f39 1 17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1"/>
                <a:gd name="f58" fmla="*/ f46 1 f30"/>
                <a:gd name="f59" fmla="*/ f47 1 f31"/>
                <a:gd name="f60" fmla="*/ f48 1 f30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2 1"/>
                <a:gd name="f70" fmla="*/ f58 f21 1"/>
                <a:gd name="f71" fmla="*/ f59 f22 1"/>
                <a:gd name="f72" fmla="*/ f6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7" y="f69"/>
                </a:cxn>
                <a:cxn ang="f40">
                  <a:pos x="f70" y="f71"/>
                </a:cxn>
                <a:cxn ang="f40">
                  <a:pos x="f72" y="f71"/>
                </a:cxn>
                <a:cxn ang="f40">
                  <a:pos x="f65" y="f66"/>
                </a:cxn>
              </a:cxnLst>
              <a:rect l="f61" t="f64" r="f62" b="f63"/>
              <a:pathLst>
                <a:path w="17" h="20">
                  <a:moveTo>
                    <a:pt x="f8" y="f5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8" y="f15"/>
                    <a:pt x="f14" y="f7"/>
                    <a:pt x="f13" y="f16"/>
                  </a:cubicBezTo>
                  <a:cubicBezTo>
                    <a:pt x="f12" y="f16"/>
                    <a:pt x="f10" y="f16"/>
                    <a:pt x="f5" y="f16"/>
                  </a:cubicBezTo>
                  <a:cubicBezTo>
                    <a:pt x="f11" y="f17"/>
                    <a:pt x="f18" y="f19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F52907EA-8BCA-4784-8487-96F01A3560A1}"/>
                </a:ext>
              </a:extLst>
            </p:cNvPr>
            <p:cNvSpPr/>
            <p:nvPr/>
          </p:nvSpPr>
          <p:spPr>
            <a:xfrm>
              <a:off x="1022354" y="1060447"/>
              <a:ext cx="128592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7"/>
                <a:gd name="f8" fmla="val 8"/>
                <a:gd name="f9" fmla="val 5"/>
                <a:gd name="f10" fmla="val 15"/>
                <a:gd name="f11" fmla="val 3"/>
                <a:gd name="f12" fmla="val 13"/>
                <a:gd name="f13" fmla="val 11"/>
                <a:gd name="f14" fmla="val 7"/>
                <a:gd name="f15" fmla="val 6"/>
                <a:gd name="f16" fmla="val 4"/>
                <a:gd name="f17" fmla="val 9"/>
                <a:gd name="f18" fmla="val 10"/>
                <a:gd name="f19" fmla="+- 0 0 -90"/>
                <a:gd name="f20" fmla="*/ f3 1 19"/>
                <a:gd name="f21" fmla="*/ f4 1 1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9"/>
                <a:gd name="f30" fmla="*/ f26 1 17"/>
                <a:gd name="f31" fmla="*/ 8 f27 1"/>
                <a:gd name="f32" fmla="*/ 17 f26 1"/>
                <a:gd name="f33" fmla="*/ 0 f27 1"/>
                <a:gd name="f34" fmla="*/ 11 f26 1"/>
                <a:gd name="f35" fmla="*/ 9 f27 1"/>
                <a:gd name="f36" fmla="*/ 0 f26 1"/>
                <a:gd name="f37" fmla="+- f28 0 f1"/>
                <a:gd name="f38" fmla="*/ f31 1 19"/>
                <a:gd name="f39" fmla="*/ f32 1 17"/>
                <a:gd name="f40" fmla="*/ f33 1 19"/>
                <a:gd name="f41" fmla="*/ f34 1 17"/>
                <a:gd name="f42" fmla="*/ f35 1 19"/>
                <a:gd name="f43" fmla="*/ f36 1 17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19" h="1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1" y="f14"/>
                    <a:pt x="f15" y="f16"/>
                    <a:pt x="f17" y="f5"/>
                  </a:cubicBezTo>
                  <a:cubicBezTo>
                    <a:pt x="f6" y="f14"/>
                    <a:pt x="f6" y="f1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E858F227-7B63-490B-BB4A-1FF8A059B388}"/>
                </a:ext>
              </a:extLst>
            </p:cNvPr>
            <p:cNvSpPr/>
            <p:nvPr/>
          </p:nvSpPr>
          <p:spPr>
            <a:xfrm>
              <a:off x="1863730" y="1630366"/>
              <a:ext cx="10159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2"/>
                <a:gd name="f8" fmla="val 12"/>
                <a:gd name="f9" fmla="val 8"/>
                <a:gd name="f10" fmla="val 19"/>
                <a:gd name="f11" fmla="val 4"/>
                <a:gd name="f12" fmla="val 17"/>
                <a:gd name="f13" fmla="val 14"/>
                <a:gd name="f14" fmla="val 9"/>
                <a:gd name="f15" fmla="val 5"/>
                <a:gd name="f16" fmla="+- 0 0 -90"/>
                <a:gd name="f17" fmla="*/ f3 1 15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5"/>
                <a:gd name="f27" fmla="*/ f23 1 22"/>
                <a:gd name="f28" fmla="*/ 12 f24 1"/>
                <a:gd name="f29" fmla="*/ 22 f23 1"/>
                <a:gd name="f30" fmla="*/ 0 f24 1"/>
                <a:gd name="f31" fmla="*/ 14 f23 1"/>
                <a:gd name="f32" fmla="*/ 0 f23 1"/>
                <a:gd name="f33" fmla="+- f25 0 f1"/>
                <a:gd name="f34" fmla="*/ f28 1 15"/>
                <a:gd name="f35" fmla="*/ f29 1 22"/>
                <a:gd name="f36" fmla="*/ f30 1 15"/>
                <a:gd name="f37" fmla="*/ f31 1 22"/>
                <a:gd name="f38" fmla="*/ f32 1 22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15" h="22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1" y="f14"/>
                    <a:pt x="f9" y="f15"/>
                    <a:pt x="f8" y="f5"/>
                  </a:cubicBezTo>
                  <a:cubicBezTo>
                    <a:pt x="f6" y="f9"/>
                    <a:pt x="f13" y="f6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75A3D953-23A6-4FFE-B102-8E480777CEF1}"/>
                </a:ext>
              </a:extLst>
            </p:cNvPr>
            <p:cNvSpPr/>
            <p:nvPr/>
          </p:nvSpPr>
          <p:spPr>
            <a:xfrm>
              <a:off x="2297109" y="1630366"/>
              <a:ext cx="122236" cy="130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9"/>
                <a:gd name="f8" fmla="val 2"/>
                <a:gd name="f9" fmla="val 8"/>
                <a:gd name="f10" fmla="val 6"/>
                <a:gd name="f11" fmla="val 12"/>
                <a:gd name="f12" fmla="val 13"/>
                <a:gd name="f13" fmla="val 9"/>
                <a:gd name="f14" fmla="val 5"/>
                <a:gd name="f15" fmla="val 4"/>
                <a:gd name="f16" fmla="val 17"/>
                <a:gd name="f17" fmla="val 16"/>
                <a:gd name="f18" fmla="val 1"/>
                <a:gd name="f19" fmla="val 7"/>
                <a:gd name="f20" fmla="+- 0 0 -90"/>
                <a:gd name="f21" fmla="*/ f3 1 18"/>
                <a:gd name="f22" fmla="*/ f4 1 1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8"/>
                <a:gd name="f31" fmla="*/ f27 1 19"/>
                <a:gd name="f32" fmla="*/ 2 f28 1"/>
                <a:gd name="f33" fmla="*/ 0 f27 1"/>
                <a:gd name="f34" fmla="*/ 18 f28 1"/>
                <a:gd name="f35" fmla="*/ 18 f27 1"/>
                <a:gd name="f36" fmla="*/ 5 f28 1"/>
                <a:gd name="f37" fmla="*/ 16 f27 1"/>
                <a:gd name="f38" fmla="*/ 0 f28 1"/>
                <a:gd name="f39" fmla="*/ 2 f27 1"/>
                <a:gd name="f40" fmla="+- f29 0 f1"/>
                <a:gd name="f41" fmla="*/ f32 1 18"/>
                <a:gd name="f42" fmla="*/ f33 1 19"/>
                <a:gd name="f43" fmla="*/ f34 1 18"/>
                <a:gd name="f44" fmla="*/ f35 1 19"/>
                <a:gd name="f45" fmla="*/ f36 1 18"/>
                <a:gd name="f46" fmla="*/ f37 1 19"/>
                <a:gd name="f47" fmla="*/ f38 1 18"/>
                <a:gd name="f48" fmla="*/ f39 1 19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68"/>
                </a:cxn>
                <a:cxn ang="f40">
                  <a:pos x="f65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8" h="19">
                  <a:moveTo>
                    <a:pt x="f8" y="f5"/>
                  </a:moveTo>
                  <a:cubicBezTo>
                    <a:pt x="f9" y="f10"/>
                    <a:pt x="f11" y="f11"/>
                    <a:pt x="f6" y="f6"/>
                  </a:cubicBezTo>
                  <a:cubicBezTo>
                    <a:pt x="f12" y="f6"/>
                    <a:pt x="f13" y="f7"/>
                    <a:pt x="f14" y="f6"/>
                  </a:cubicBezTo>
                  <a:cubicBezTo>
                    <a:pt x="f15" y="f6"/>
                    <a:pt x="f8" y="f16"/>
                    <a:pt x="f8" y="f17"/>
                  </a:cubicBezTo>
                  <a:cubicBezTo>
                    <a:pt x="f18" y="f11"/>
                    <a:pt x="f5" y="f19"/>
                    <a:pt x="f5" y="f8"/>
                  </a:cubicBezTo>
                  <a:cubicBezTo>
                    <a:pt x="f5" y="f8"/>
                    <a:pt x="f18" y="f1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983C4DB4-0D08-4801-8623-7D2177747DBE}"/>
                </a:ext>
              </a:extLst>
            </p:cNvPr>
            <p:cNvSpPr/>
            <p:nvPr/>
          </p:nvSpPr>
          <p:spPr>
            <a:xfrm>
              <a:off x="1389065" y="2622554"/>
              <a:ext cx="107954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9"/>
                <a:gd name="f8" fmla="val 11"/>
                <a:gd name="f9" fmla="val 13"/>
                <a:gd name="f10" fmla="val 4"/>
                <a:gd name="f11" fmla="val 15"/>
                <a:gd name="f12" fmla="val 8"/>
                <a:gd name="f13" fmla="val 12"/>
                <a:gd name="f14" fmla="val 18"/>
                <a:gd name="f15" fmla="val 6"/>
                <a:gd name="f16" fmla="val 7"/>
                <a:gd name="f17" fmla="val 2"/>
                <a:gd name="f18" fmla="+- 0 0 -90"/>
                <a:gd name="f19" fmla="*/ f3 1 16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6"/>
                <a:gd name="f29" fmla="*/ f25 1 19"/>
                <a:gd name="f30" fmla="*/ 11 f26 1"/>
                <a:gd name="f31" fmla="*/ 0 f25 1"/>
                <a:gd name="f32" fmla="*/ 16 f26 1"/>
                <a:gd name="f33" fmla="*/ 12 f25 1"/>
                <a:gd name="f34" fmla="*/ 0 f26 1"/>
                <a:gd name="f35" fmla="*/ 6 f25 1"/>
                <a:gd name="f36" fmla="+- f27 0 f1"/>
                <a:gd name="f37" fmla="*/ f30 1 16"/>
                <a:gd name="f38" fmla="*/ f31 1 19"/>
                <a:gd name="f39" fmla="*/ f32 1 16"/>
                <a:gd name="f40" fmla="*/ f33 1 19"/>
                <a:gd name="f41" fmla="*/ f34 1 16"/>
                <a:gd name="f42" fmla="*/ f35 1 19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16" h="1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2" y="f7"/>
                    <a:pt x="f10" y="f14"/>
                    <a:pt x="f5" y="f15"/>
                  </a:cubicBezTo>
                  <a:cubicBezTo>
                    <a:pt x="f10" y="f10"/>
                    <a:pt x="f16" y="f1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0DE7DE3A-A516-4166-BC71-0782FEA0CCD2}"/>
                </a:ext>
              </a:extLst>
            </p:cNvPr>
            <p:cNvSpPr/>
            <p:nvPr/>
          </p:nvSpPr>
          <p:spPr>
            <a:xfrm>
              <a:off x="2398708" y="1060447"/>
              <a:ext cx="136529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7"/>
                <a:gd name="f8" fmla="val 11"/>
                <a:gd name="f9" fmla="val 13"/>
                <a:gd name="f10" fmla="val 14"/>
                <a:gd name="f11" fmla="val 15"/>
                <a:gd name="f12" fmla="val 12"/>
                <a:gd name="f13" fmla="val 8"/>
                <a:gd name="f14" fmla="val 7"/>
                <a:gd name="f15" fmla="val 2"/>
                <a:gd name="f16" fmla="val 3"/>
                <a:gd name="f17" fmla="val 5"/>
                <a:gd name="f18" fmla="val 18"/>
                <a:gd name="f19" fmla="val 9"/>
                <a:gd name="f20" fmla="+- 0 0 -90"/>
                <a:gd name="f21" fmla="*/ f3 1 20"/>
                <a:gd name="f22" fmla="*/ f4 1 1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0"/>
                <a:gd name="f31" fmla="*/ f27 1 17"/>
                <a:gd name="f32" fmla="*/ 20 f28 1"/>
                <a:gd name="f33" fmla="*/ 11 f27 1"/>
                <a:gd name="f34" fmla="*/ 12 f28 1"/>
                <a:gd name="f35" fmla="*/ 17 f27 1"/>
                <a:gd name="f36" fmla="*/ 11 f28 1"/>
                <a:gd name="f37" fmla="*/ 0 f27 1"/>
                <a:gd name="f38" fmla="*/ 15 f28 1"/>
                <a:gd name="f39" fmla="*/ 5 f27 1"/>
                <a:gd name="f40" fmla="+- f29 0 f1"/>
                <a:gd name="f41" fmla="*/ f32 1 20"/>
                <a:gd name="f42" fmla="*/ f33 1 17"/>
                <a:gd name="f43" fmla="*/ f34 1 20"/>
                <a:gd name="f44" fmla="*/ f35 1 17"/>
                <a:gd name="f45" fmla="*/ f36 1 20"/>
                <a:gd name="f46" fmla="*/ f37 1 17"/>
                <a:gd name="f47" fmla="*/ f38 1 20"/>
                <a:gd name="f48" fmla="*/ f39 1 17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20" h="17">
                  <a:moveTo>
                    <a:pt x="f6" y="f8"/>
                  </a:moveTo>
                  <a:cubicBezTo>
                    <a:pt x="f7" y="f9"/>
                    <a:pt x="f10" y="f11"/>
                    <a:pt x="f12" y="f7"/>
                  </a:cubicBezTo>
                  <a:cubicBezTo>
                    <a:pt x="f5" y="f13"/>
                    <a:pt x="f5" y="f14"/>
                    <a:pt x="f8" y="f5"/>
                  </a:cubicBezTo>
                  <a:cubicBezTo>
                    <a:pt x="f12" y="f15"/>
                    <a:pt x="f10" y="f16"/>
                    <a:pt x="f11" y="f17"/>
                  </a:cubicBezTo>
                  <a:cubicBezTo>
                    <a:pt x="f7" y="f14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9B2A180E-F985-4F56-B315-D48AA8299C7F}"/>
                </a:ext>
              </a:extLst>
            </p:cNvPr>
            <p:cNvSpPr/>
            <p:nvPr/>
          </p:nvSpPr>
          <p:spPr>
            <a:xfrm>
              <a:off x="1476371" y="1454152"/>
              <a:ext cx="107954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2"/>
                <a:gd name="f8" fmla="val 15"/>
                <a:gd name="f9" fmla="val 11"/>
                <a:gd name="f10" fmla="val 17"/>
                <a:gd name="f11" fmla="val 6"/>
                <a:gd name="f12" fmla="val 20"/>
                <a:gd name="f13" fmla="val 3"/>
                <a:gd name="f14" fmla="val 13"/>
                <a:gd name="f15" fmla="val 8"/>
                <a:gd name="f16" fmla="val 5"/>
                <a:gd name="f17" fmla="val 10"/>
                <a:gd name="f18" fmla="+- 0 0 -90"/>
                <a:gd name="f19" fmla="*/ f3 1 16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6"/>
                <a:gd name="f29" fmla="*/ f25 1 22"/>
                <a:gd name="f30" fmla="*/ 16 f26 1"/>
                <a:gd name="f31" fmla="*/ 15 f25 1"/>
                <a:gd name="f32" fmla="*/ 0 f26 1"/>
                <a:gd name="f33" fmla="*/ 22 f25 1"/>
                <a:gd name="f34" fmla="*/ 0 f25 1"/>
                <a:gd name="f35" fmla="+- f27 0 f1"/>
                <a:gd name="f36" fmla="*/ f30 1 16"/>
                <a:gd name="f37" fmla="*/ f31 1 22"/>
                <a:gd name="f38" fmla="*/ f32 1 16"/>
                <a:gd name="f39" fmla="*/ f33 1 22"/>
                <a:gd name="f40" fmla="*/ f34 1 22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16" h="22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4"/>
                    <a:pt x="f15" y="f16"/>
                    <a:pt x="f6" y="f5"/>
                  </a:cubicBezTo>
                  <a:cubicBezTo>
                    <a:pt x="f6" y="f16"/>
                    <a:pt x="f6" y="f17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F188C9CF-E932-44A8-AA69-DF1C714D5A20}"/>
                </a:ext>
              </a:extLst>
            </p:cNvPr>
            <p:cNvSpPr/>
            <p:nvPr/>
          </p:nvSpPr>
          <p:spPr>
            <a:xfrm>
              <a:off x="1971674" y="1454152"/>
              <a:ext cx="10159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2"/>
                <a:gd name="f8" fmla="val 10"/>
                <a:gd name="f9" fmla="val 20"/>
                <a:gd name="f10" fmla="val 5"/>
                <a:gd name="f11" fmla="val 17"/>
                <a:gd name="f12" fmla="val 11"/>
                <a:gd name="f13" fmla="val 8"/>
                <a:gd name="f14" fmla="val 13"/>
                <a:gd name="f15" fmla="+- 0 0 -90"/>
                <a:gd name="f16" fmla="*/ f3 1 15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22"/>
                <a:gd name="f27" fmla="*/ 15 f23 1"/>
                <a:gd name="f28" fmla="*/ 22 f22 1"/>
                <a:gd name="f29" fmla="*/ 0 f23 1"/>
                <a:gd name="f30" fmla="*/ 15 f22 1"/>
                <a:gd name="f31" fmla="*/ 0 f22 1"/>
                <a:gd name="f32" fmla="+- f24 0 f1"/>
                <a:gd name="f33" fmla="*/ f27 1 15"/>
                <a:gd name="f34" fmla="*/ f28 1 22"/>
                <a:gd name="f35" fmla="*/ f29 1 15"/>
                <a:gd name="f36" fmla="*/ f30 1 22"/>
                <a:gd name="f37" fmla="*/ f31 1 2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15" h="22">
                  <a:moveTo>
                    <a:pt x="f6" y="f7"/>
                  </a:moveTo>
                  <a:cubicBezTo>
                    <a:pt x="f8" y="f9"/>
                    <a:pt x="f10" y="f11"/>
                    <a:pt x="f5" y="f6"/>
                  </a:cubicBezTo>
                  <a:cubicBezTo>
                    <a:pt x="f5" y="f12"/>
                    <a:pt x="f5" y="f10"/>
                    <a:pt x="f5" y="f5"/>
                  </a:cubicBezTo>
                  <a:cubicBezTo>
                    <a:pt x="f13" y="f10"/>
                    <a:pt x="f14" y="f14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903C101B-BF0F-4923-B506-B3E92C3857C9}"/>
                </a:ext>
              </a:extLst>
            </p:cNvPr>
            <p:cNvSpPr/>
            <p:nvPr/>
          </p:nvSpPr>
          <p:spPr>
            <a:xfrm>
              <a:off x="1727201" y="2589215"/>
              <a:ext cx="95253" cy="16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4"/>
                <a:gd name="f8" fmla="val 7"/>
                <a:gd name="f9" fmla="val 13"/>
                <a:gd name="f10" fmla="val 1"/>
                <a:gd name="f11" fmla="val 11"/>
                <a:gd name="f12" fmla="val 2"/>
                <a:gd name="f13" fmla="val 9"/>
                <a:gd name="f14" fmla="val 3"/>
                <a:gd name="f15" fmla="val 5"/>
                <a:gd name="f16" fmla="val 6"/>
                <a:gd name="f17" fmla="val 12"/>
                <a:gd name="f18" fmla="+- 0 0 -90"/>
                <a:gd name="f19" fmla="*/ f3 1 14"/>
                <a:gd name="f20" fmla="*/ f4 1 2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24"/>
                <a:gd name="f30" fmla="*/ 14 f26 1"/>
                <a:gd name="f31" fmla="*/ 14 f25 1"/>
                <a:gd name="f32" fmla="*/ 0 f26 1"/>
                <a:gd name="f33" fmla="*/ 13 f25 1"/>
                <a:gd name="f34" fmla="*/ 3 f26 1"/>
                <a:gd name="f35" fmla="*/ 7 f25 1"/>
                <a:gd name="f36" fmla="*/ 7 f26 1"/>
                <a:gd name="f37" fmla="*/ 0 f25 1"/>
                <a:gd name="f38" fmla="+- f27 0 f1"/>
                <a:gd name="f39" fmla="*/ f30 1 14"/>
                <a:gd name="f40" fmla="*/ f31 1 24"/>
                <a:gd name="f41" fmla="*/ f32 1 14"/>
                <a:gd name="f42" fmla="*/ f33 1 24"/>
                <a:gd name="f43" fmla="*/ f34 1 14"/>
                <a:gd name="f44" fmla="*/ f35 1 24"/>
                <a:gd name="f45" fmla="*/ f36 1 14"/>
                <a:gd name="f46" fmla="*/ f37 1 2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4" h="24">
                  <a:moveTo>
                    <a:pt x="f6" y="f6"/>
                  </a:moveTo>
                  <a:cubicBezTo>
                    <a:pt x="f8" y="f7"/>
                    <a:pt x="f8" y="f7"/>
                    <a:pt x="f5" y="f9"/>
                  </a:cubicBezTo>
                  <a:cubicBezTo>
                    <a:pt x="f10" y="f11"/>
                    <a:pt x="f12" y="f13"/>
                    <a:pt x="f14" y="f8"/>
                  </a:cubicBezTo>
                  <a:cubicBezTo>
                    <a:pt x="f15" y="f15"/>
                    <a:pt x="f16" y="f14"/>
                    <a:pt x="f8" y="f5"/>
                  </a:cubicBezTo>
                  <a:cubicBezTo>
                    <a:pt x="f13" y="f15"/>
                    <a:pt x="f17" y="f13"/>
                    <a:pt x="f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D8691701-4058-48A7-A84B-4F51CFAB1315}"/>
                </a:ext>
              </a:extLst>
            </p:cNvPr>
            <p:cNvSpPr/>
            <p:nvPr/>
          </p:nvSpPr>
          <p:spPr>
            <a:xfrm>
              <a:off x="1687516" y="2011359"/>
              <a:ext cx="176214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3"/>
                <a:gd name="f8" fmla="val 3"/>
                <a:gd name="f9" fmla="val 19"/>
                <a:gd name="f10" fmla="val 7"/>
                <a:gd name="f11" fmla="val 1"/>
                <a:gd name="f12" fmla="val 5"/>
                <a:gd name="f13" fmla="val 9"/>
                <a:gd name="f14" fmla="val 11"/>
                <a:gd name="f15" fmla="val 4"/>
                <a:gd name="f16" fmla="val 15"/>
                <a:gd name="f17" fmla="val 18"/>
                <a:gd name="f18" fmla="val 21"/>
                <a:gd name="f19" fmla="val 2"/>
                <a:gd name="f20" fmla="val 23"/>
                <a:gd name="f21" fmla="+- 0 0 -90"/>
                <a:gd name="f22" fmla="*/ f3 1 26"/>
                <a:gd name="f23" fmla="*/ f4 1 1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6"/>
                <a:gd name="f32" fmla="*/ f28 1 13"/>
                <a:gd name="f33" fmla="*/ 26 f29 1"/>
                <a:gd name="f34" fmla="*/ 3 f28 1"/>
                <a:gd name="f35" fmla="*/ 0 f29 1"/>
                <a:gd name="f36" fmla="*/ 9 f29 1"/>
                <a:gd name="f37" fmla="*/ 18 f29 1"/>
                <a:gd name="f38" fmla="*/ 1 f28 1"/>
                <a:gd name="f39" fmla="+- f30 0 f1"/>
                <a:gd name="f40" fmla="*/ f33 1 26"/>
                <a:gd name="f41" fmla="*/ f34 1 13"/>
                <a:gd name="f42" fmla="*/ f35 1 26"/>
                <a:gd name="f43" fmla="*/ f36 1 26"/>
                <a:gd name="f44" fmla="*/ f37 1 26"/>
                <a:gd name="f45" fmla="*/ f38 1 13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1"/>
                </a:cxn>
                <a:cxn ang="f39">
                  <a:pos x="f64" y="f61"/>
                </a:cxn>
                <a:cxn ang="f39">
                  <a:pos x="f60" y="f65"/>
                </a:cxn>
                <a:cxn ang="f39">
                  <a:pos x="f60" y="f61"/>
                </a:cxn>
              </a:cxnLst>
              <a:rect l="f56" t="f59" r="f57" b="f58"/>
              <a:pathLst>
                <a:path w="26" h="13">
                  <a:moveTo>
                    <a:pt x="f6" y="f8"/>
                  </a:moveTo>
                  <a:cubicBezTo>
                    <a:pt x="f9" y="f7"/>
                    <a:pt x="f10" y="f7"/>
                    <a:pt x="f5" y="f8"/>
                  </a:cubicBezTo>
                  <a:cubicBezTo>
                    <a:pt x="f8" y="f11"/>
                    <a:pt x="f12" y="f5"/>
                    <a:pt x="f13" y="f8"/>
                  </a:cubicBezTo>
                  <a:cubicBezTo>
                    <a:pt x="f14" y="f15"/>
                    <a:pt x="f16" y="f8"/>
                    <a:pt x="f17" y="f8"/>
                  </a:cubicBezTo>
                  <a:cubicBezTo>
                    <a:pt x="f18" y="f19"/>
                    <a:pt x="f20" y="f19"/>
                    <a:pt x="f6" y="f11"/>
                  </a:cubicBezTo>
                  <a:cubicBezTo>
                    <a:pt x="f6" y="f19"/>
                    <a:pt x="f6" y="f1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1F19DC8A-D28A-4A5F-B679-7B90213DB086}"/>
                </a:ext>
              </a:extLst>
            </p:cNvPr>
            <p:cNvSpPr/>
            <p:nvPr/>
          </p:nvSpPr>
          <p:spPr>
            <a:xfrm>
              <a:off x="1604964" y="1630366"/>
              <a:ext cx="68259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3"/>
                <a:gd name="f8" fmla="val 3"/>
                <a:gd name="f9" fmla="val 5"/>
                <a:gd name="f10" fmla="val 6"/>
                <a:gd name="f11" fmla="val 14"/>
                <a:gd name="f12" fmla="val 7"/>
                <a:gd name="f13" fmla="val 17"/>
                <a:gd name="f14" fmla="val 4"/>
                <a:gd name="f15" fmla="val 19"/>
                <a:gd name="f16" fmla="val 15"/>
                <a:gd name="f17" fmla="val 8"/>
                <a:gd name="f18" fmla="+- 0 0 -90"/>
                <a:gd name="f19" fmla="*/ f3 1 10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0"/>
                <a:gd name="f29" fmla="*/ f25 1 23"/>
                <a:gd name="f30" fmla="*/ 0 f26 1"/>
                <a:gd name="f31" fmla="*/ 0 f25 1"/>
                <a:gd name="f32" fmla="*/ 10 f26 1"/>
                <a:gd name="f33" fmla="*/ 14 f25 1"/>
                <a:gd name="f34" fmla="*/ 23 f25 1"/>
                <a:gd name="f35" fmla="+- f27 0 f1"/>
                <a:gd name="f36" fmla="*/ f30 1 10"/>
                <a:gd name="f37" fmla="*/ f31 1 23"/>
                <a:gd name="f38" fmla="*/ f32 1 10"/>
                <a:gd name="f39" fmla="*/ f33 1 23"/>
                <a:gd name="f40" fmla="*/ f34 1 23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10" h="23">
                  <a:moveTo>
                    <a:pt x="f5" y="f5"/>
                  </a:moveTo>
                  <a:cubicBezTo>
                    <a:pt x="f8" y="f9"/>
                    <a:pt x="f10" y="f6"/>
                    <a:pt x="f6" y="f11"/>
                  </a:cubicBezTo>
                  <a:cubicBezTo>
                    <a:pt x="f12" y="f13"/>
                    <a:pt x="f14" y="f15"/>
                    <a:pt x="f5" y="f7"/>
                  </a:cubicBezTo>
                  <a:cubicBezTo>
                    <a:pt x="f5" y="f16"/>
                    <a:pt x="f5" y="f17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C4B24739-8DE6-4B72-AE0A-475387B256D9}"/>
                </a:ext>
              </a:extLst>
            </p:cNvPr>
            <p:cNvSpPr/>
            <p:nvPr/>
          </p:nvSpPr>
          <p:spPr>
            <a:xfrm>
              <a:off x="2852735" y="1460497"/>
              <a:ext cx="88897" cy="1301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9"/>
                <a:gd name="f8" fmla="val 9"/>
                <a:gd name="f9" fmla="val 2"/>
                <a:gd name="f10" fmla="val 6"/>
                <a:gd name="f11" fmla="val 4"/>
                <a:gd name="f12" fmla="val 3"/>
                <a:gd name="f13" fmla="val 11"/>
                <a:gd name="f14" fmla="val 5"/>
                <a:gd name="f15" fmla="val 12"/>
                <a:gd name="f16" fmla="val 10"/>
                <a:gd name="f17" fmla="val 18"/>
                <a:gd name="f18" fmla="val 8"/>
                <a:gd name="f19" fmla="val 16"/>
                <a:gd name="f20" fmla="val 14"/>
                <a:gd name="f21" fmla="+- 0 0 -90"/>
                <a:gd name="f22" fmla="*/ f3 1 13"/>
                <a:gd name="f23" fmla="*/ f4 1 1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9"/>
                <a:gd name="f33" fmla="*/ 0 f29 1"/>
                <a:gd name="f34" fmla="*/ 9 f28 1"/>
                <a:gd name="f35" fmla="*/ 6 f29 1"/>
                <a:gd name="f36" fmla="*/ 0 f28 1"/>
                <a:gd name="f37" fmla="*/ 12 f29 1"/>
                <a:gd name="f38" fmla="*/ 19 f28 1"/>
                <a:gd name="f39" fmla="*/ 14 f28 1"/>
                <a:gd name="f40" fmla="+- f30 0 f1"/>
                <a:gd name="f41" fmla="*/ f33 1 13"/>
                <a:gd name="f42" fmla="*/ f34 1 19"/>
                <a:gd name="f43" fmla="*/ f35 1 13"/>
                <a:gd name="f44" fmla="*/ f36 1 19"/>
                <a:gd name="f45" fmla="*/ f37 1 13"/>
                <a:gd name="f46" fmla="*/ f38 1 19"/>
                <a:gd name="f47" fmla="*/ f39 1 19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5" y="f69"/>
                </a:cxn>
                <a:cxn ang="f40">
                  <a:pos x="f63" y="f64"/>
                </a:cxn>
              </a:cxnLst>
              <a:rect l="f59" t="f62" r="f60" b="f61"/>
              <a:pathLst>
                <a:path w="13" h="19">
                  <a:moveTo>
                    <a:pt x="f5" y="f8"/>
                  </a:moveTo>
                  <a:cubicBezTo>
                    <a:pt x="f9" y="f10"/>
                    <a:pt x="f11" y="f12"/>
                    <a:pt x="f10" y="f5"/>
                  </a:cubicBezTo>
                  <a:cubicBezTo>
                    <a:pt x="f13" y="f14"/>
                    <a:pt x="f6" y="f13"/>
                    <a:pt x="f15" y="f7"/>
                  </a:cubicBezTo>
                  <a:cubicBezTo>
                    <a:pt x="f16" y="f17"/>
                    <a:pt x="f18" y="f19"/>
                    <a:pt x="f10" y="f20"/>
                  </a:cubicBezTo>
                  <a:cubicBezTo>
                    <a:pt x="f11" y="f6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D46B2CD5-28CC-4348-9FBC-4995EDE826C1}"/>
                </a:ext>
              </a:extLst>
            </p:cNvPr>
            <p:cNvSpPr/>
            <p:nvPr/>
          </p:nvSpPr>
          <p:spPr>
            <a:xfrm>
              <a:off x="1836736" y="2160590"/>
              <a:ext cx="128592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3"/>
                <a:gd name="f8" fmla="val 3"/>
                <a:gd name="f9" fmla="val 1"/>
                <a:gd name="f10" fmla="val 5"/>
                <a:gd name="f11" fmla="val 6"/>
                <a:gd name="f12" fmla="val 10"/>
                <a:gd name="f13" fmla="val 16"/>
                <a:gd name="f14" fmla="val 7"/>
                <a:gd name="f15" fmla="val 17"/>
                <a:gd name="f16" fmla="val 18"/>
                <a:gd name="f17" fmla="val 9"/>
                <a:gd name="f18" fmla="val 12"/>
                <a:gd name="f19" fmla="val 11"/>
                <a:gd name="f20" fmla="+- 0 0 -90"/>
                <a:gd name="f21" fmla="*/ f3 1 19"/>
                <a:gd name="f22" fmla="*/ f4 1 13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9"/>
                <a:gd name="f31" fmla="*/ f27 1 13"/>
                <a:gd name="f32" fmla="*/ 0 f28 1"/>
                <a:gd name="f33" fmla="*/ 0 f27 1"/>
                <a:gd name="f34" fmla="*/ 6 f28 1"/>
                <a:gd name="f35" fmla="*/ 1 f27 1"/>
                <a:gd name="f36" fmla="*/ 16 f28 1"/>
                <a:gd name="f37" fmla="*/ 7 f27 1"/>
                <a:gd name="f38" fmla="*/ 17 f28 1"/>
                <a:gd name="f39" fmla="*/ 5 f27 1"/>
                <a:gd name="f40" fmla="*/ 19 f28 1"/>
                <a:gd name="f41" fmla="*/ 12 f27 1"/>
                <a:gd name="f42" fmla="+- f29 0 f1"/>
                <a:gd name="f43" fmla="*/ f32 1 19"/>
                <a:gd name="f44" fmla="*/ f33 1 13"/>
                <a:gd name="f45" fmla="*/ f34 1 19"/>
                <a:gd name="f46" fmla="*/ f35 1 13"/>
                <a:gd name="f47" fmla="*/ f36 1 19"/>
                <a:gd name="f48" fmla="*/ f37 1 13"/>
                <a:gd name="f49" fmla="*/ f38 1 19"/>
                <a:gd name="f50" fmla="*/ f39 1 13"/>
                <a:gd name="f51" fmla="*/ f40 1 19"/>
                <a:gd name="f52" fmla="*/ f41 1 13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9" h="13">
                  <a:moveTo>
                    <a:pt x="f5" y="f5"/>
                  </a:moveTo>
                  <a:cubicBezTo>
                    <a:pt x="f8" y="f9"/>
                    <a:pt x="f10" y="f9"/>
                    <a:pt x="f11" y="f9"/>
                  </a:cubicBezTo>
                  <a:cubicBezTo>
                    <a:pt x="f12" y="f8"/>
                    <a:pt x="f7" y="f10"/>
                    <a:pt x="f13" y="f14"/>
                  </a:cubicBezTo>
                  <a:cubicBezTo>
                    <a:pt x="f13" y="f11"/>
                    <a:pt x="f15" y="f11"/>
                    <a:pt x="f15" y="f10"/>
                  </a:cubicBezTo>
                  <a:cubicBezTo>
                    <a:pt x="f16" y="f14"/>
                    <a:pt x="f16" y="f17"/>
                    <a:pt x="f6" y="f18"/>
                  </a:cubicBezTo>
                  <a:cubicBezTo>
                    <a:pt x="f19" y="f7"/>
                    <a:pt x="f11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862E0919-A155-486B-8067-0AB60C3794A8}"/>
                </a:ext>
              </a:extLst>
            </p:cNvPr>
            <p:cNvSpPr/>
            <p:nvPr/>
          </p:nvSpPr>
          <p:spPr>
            <a:xfrm>
              <a:off x="1584326" y="2160590"/>
              <a:ext cx="130173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2"/>
                <a:gd name="f8" fmla="val 1"/>
                <a:gd name="f9" fmla="val 10"/>
                <a:gd name="f10" fmla="val 2"/>
                <a:gd name="f11" fmla="val 8"/>
                <a:gd name="f12" fmla="val 6"/>
                <a:gd name="f13" fmla="val 3"/>
                <a:gd name="f14" fmla="val 7"/>
                <a:gd name="f15" fmla="val 5"/>
                <a:gd name="f16" fmla="val 11"/>
                <a:gd name="f17" fmla="val 16"/>
                <a:gd name="f18" fmla="val 17"/>
                <a:gd name="f19" fmla="val 18"/>
                <a:gd name="f20" fmla="val 9"/>
                <a:gd name="f21" fmla="+- 0 0 -90"/>
                <a:gd name="f22" fmla="*/ f3 1 19"/>
                <a:gd name="f23" fmla="*/ f4 1 1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9"/>
                <a:gd name="f32" fmla="*/ f28 1 12"/>
                <a:gd name="f33" fmla="*/ 0 f29 1"/>
                <a:gd name="f34" fmla="*/ 12 f28 1"/>
                <a:gd name="f35" fmla="*/ 2 f29 1"/>
                <a:gd name="f36" fmla="*/ 6 f28 1"/>
                <a:gd name="f37" fmla="*/ 3 f29 1"/>
                <a:gd name="f38" fmla="*/ 7 f28 1"/>
                <a:gd name="f39" fmla="*/ 16 f29 1"/>
                <a:gd name="f40" fmla="*/ 0 f28 1"/>
                <a:gd name="f41" fmla="*/ 18 f29 1"/>
                <a:gd name="f42" fmla="*/ 1 f28 1"/>
                <a:gd name="f43" fmla="+- f30 0 f1"/>
                <a:gd name="f44" fmla="*/ f33 1 19"/>
                <a:gd name="f45" fmla="*/ f34 1 12"/>
                <a:gd name="f46" fmla="*/ f35 1 19"/>
                <a:gd name="f47" fmla="*/ f36 1 12"/>
                <a:gd name="f48" fmla="*/ f37 1 19"/>
                <a:gd name="f49" fmla="*/ f38 1 12"/>
                <a:gd name="f50" fmla="*/ f39 1 19"/>
                <a:gd name="f51" fmla="*/ f40 1 12"/>
                <a:gd name="f52" fmla="*/ f41 1 19"/>
                <a:gd name="f53" fmla="*/ f42 1 12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1"/>
                <a:gd name="f61" fmla="*/ f47 1 f32"/>
                <a:gd name="f62" fmla="*/ f48 1 f31"/>
                <a:gd name="f63" fmla="*/ f49 1 f32"/>
                <a:gd name="f64" fmla="*/ f50 1 f31"/>
                <a:gd name="f65" fmla="*/ f51 1 f32"/>
                <a:gd name="f66" fmla="*/ f52 1 f31"/>
                <a:gd name="f67" fmla="*/ f53 1 f32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3 1"/>
                <a:gd name="f78" fmla="*/ f64 f22 1"/>
                <a:gd name="f79" fmla="*/ f65 f23 1"/>
                <a:gd name="f80" fmla="*/ f66 f22 1"/>
                <a:gd name="f81" fmla="*/ f67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80" y="f81"/>
                </a:cxn>
                <a:cxn ang="f43">
                  <a:pos x="f72" y="f73"/>
                </a:cxn>
              </a:cxnLst>
              <a:rect l="f68" t="f71" r="f69" b="f70"/>
              <a:pathLst>
                <a:path w="19" h="12">
                  <a:moveTo>
                    <a:pt x="f5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3" y="f12"/>
                    <a:pt x="f13" y="f12"/>
                    <a:pt x="f13" y="f14"/>
                  </a:cubicBezTo>
                  <a:cubicBezTo>
                    <a:pt x="f14" y="f15"/>
                    <a:pt x="f16" y="f13"/>
                    <a:pt x="f17" y="f5"/>
                  </a:cubicBezTo>
                  <a:cubicBezTo>
                    <a:pt x="f17" y="f5"/>
                    <a:pt x="f18" y="f8"/>
                    <a:pt x="f19" y="f8"/>
                  </a:cubicBezTo>
                  <a:cubicBezTo>
                    <a:pt x="f6" y="f12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7A28AF73-627B-48E1-8118-826C948C5930}"/>
                </a:ext>
              </a:extLst>
            </p:cNvPr>
            <p:cNvSpPr/>
            <p:nvPr/>
          </p:nvSpPr>
          <p:spPr>
            <a:xfrm>
              <a:off x="1619246" y="2324103"/>
              <a:ext cx="101598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1"/>
                <a:gd name="f9" fmla="val 3"/>
                <a:gd name="f10" fmla="val 8"/>
                <a:gd name="f11" fmla="val 5"/>
                <a:gd name="f12" fmla="val 12"/>
                <a:gd name="f13" fmla="val 9"/>
                <a:gd name="f14" fmla="val 13"/>
                <a:gd name="f15" fmla="val 7"/>
                <a:gd name="f16" fmla="val 10"/>
                <a:gd name="f17" fmla="+- 0 0 -90"/>
                <a:gd name="f18" fmla="*/ f3 1 15"/>
                <a:gd name="f19" fmla="*/ f4 1 1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14"/>
                <a:gd name="f29" fmla="*/ 0 f25 1"/>
                <a:gd name="f30" fmla="*/ 0 f24 1"/>
                <a:gd name="f31" fmla="*/ 3 f25 1"/>
                <a:gd name="f32" fmla="*/ 15 f25 1"/>
                <a:gd name="f33" fmla="*/ 13 f24 1"/>
                <a:gd name="f34" fmla="+- f26 0 f1"/>
                <a:gd name="f35" fmla="*/ f29 1 15"/>
                <a:gd name="f36" fmla="*/ f30 1 14"/>
                <a:gd name="f37" fmla="*/ f31 1 15"/>
                <a:gd name="f38" fmla="*/ f32 1 15"/>
                <a:gd name="f39" fmla="*/ f33 1 1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15" h="14">
                  <a:moveTo>
                    <a:pt x="f5" y="f5"/>
                  </a:moveTo>
                  <a:cubicBezTo>
                    <a:pt x="f8" y="f5"/>
                    <a:pt x="f9" y="f5"/>
                    <a:pt x="f9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15" y="f7"/>
                    <a:pt x="f8" y="f16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04360A14-CDE4-4968-BA58-EB9C01948F0E}"/>
                </a:ext>
              </a:extLst>
            </p:cNvPr>
            <p:cNvSpPr/>
            <p:nvPr/>
          </p:nvSpPr>
          <p:spPr>
            <a:xfrm>
              <a:off x="2093911" y="2438403"/>
              <a:ext cx="87316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4"/>
                <a:gd name="f8" fmla="val 6"/>
                <a:gd name="f9" fmla="val 8"/>
                <a:gd name="f10" fmla="val 5"/>
                <a:gd name="f11" fmla="val 10"/>
                <a:gd name="f12" fmla="val 9"/>
                <a:gd name="f13" fmla="val 7"/>
                <a:gd name="f14" fmla="val 4"/>
                <a:gd name="f15" fmla="val 2"/>
                <a:gd name="f16" fmla="val 3"/>
                <a:gd name="f17" fmla="val 1"/>
                <a:gd name="f18" fmla="+- 0 0 -90"/>
                <a:gd name="f19" fmla="*/ f3 1 13"/>
                <a:gd name="f20" fmla="*/ f4 1 1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3"/>
                <a:gd name="f29" fmla="*/ f25 1 14"/>
                <a:gd name="f30" fmla="*/ 6 f26 1"/>
                <a:gd name="f31" fmla="*/ 0 f25 1"/>
                <a:gd name="f32" fmla="*/ 13 f26 1"/>
                <a:gd name="f33" fmla="*/ 14 f25 1"/>
                <a:gd name="f34" fmla="*/ 0 f26 1"/>
                <a:gd name="f35" fmla="*/ 13 f25 1"/>
                <a:gd name="f36" fmla="*/ 5 f26 1"/>
                <a:gd name="f37" fmla="*/ 1 f25 1"/>
                <a:gd name="f38" fmla="+- f27 0 f1"/>
                <a:gd name="f39" fmla="*/ f30 1 13"/>
                <a:gd name="f40" fmla="*/ f31 1 14"/>
                <a:gd name="f41" fmla="*/ f32 1 13"/>
                <a:gd name="f42" fmla="*/ f33 1 14"/>
                <a:gd name="f43" fmla="*/ f34 1 13"/>
                <a:gd name="f44" fmla="*/ f35 1 14"/>
                <a:gd name="f45" fmla="*/ f36 1 13"/>
                <a:gd name="f46" fmla="*/ f37 1 1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3" h="14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7"/>
                    <a:pt x="f14" y="f6"/>
                    <a:pt x="f5" y="f6"/>
                  </a:cubicBezTo>
                  <a:cubicBezTo>
                    <a:pt x="f15" y="f12"/>
                    <a:pt x="f16" y="f10"/>
                    <a:pt x="f10" y="f17"/>
                  </a:cubicBezTo>
                  <a:cubicBezTo>
                    <a:pt x="f10" y="f17"/>
                    <a:pt x="f8" y="f1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B1A856E4-8786-4856-87B4-42F6C232A5F4}"/>
                </a:ext>
              </a:extLst>
            </p:cNvPr>
            <p:cNvSpPr/>
            <p:nvPr/>
          </p:nvSpPr>
          <p:spPr>
            <a:xfrm>
              <a:off x="1374772" y="2438403"/>
              <a:ext cx="88897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4"/>
                <a:gd name="f8" fmla="val 9"/>
                <a:gd name="f9" fmla="val 5"/>
                <a:gd name="f10" fmla="val 2"/>
                <a:gd name="f11" fmla="val 4"/>
                <a:gd name="f12" fmla="val 6"/>
                <a:gd name="f13" fmla="val 7"/>
                <a:gd name="f14" fmla="val 1"/>
                <a:gd name="f15" fmla="val 11"/>
                <a:gd name="f16" fmla="+- 0 0 -90"/>
                <a:gd name="f17" fmla="*/ f3 1 13"/>
                <a:gd name="f18" fmla="*/ f4 1 1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4"/>
                <a:gd name="f28" fmla="*/ 13 f24 1"/>
                <a:gd name="f29" fmla="*/ 13 f23 1"/>
                <a:gd name="f30" fmla="*/ 0 f24 1"/>
                <a:gd name="f31" fmla="*/ 14 f23 1"/>
                <a:gd name="f32" fmla="*/ 6 f24 1"/>
                <a:gd name="f33" fmla="*/ 0 f23 1"/>
                <a:gd name="f34" fmla="*/ 7 f24 1"/>
                <a:gd name="f35" fmla="*/ 1 f23 1"/>
                <a:gd name="f36" fmla="+- f25 0 f1"/>
                <a:gd name="f37" fmla="*/ f28 1 13"/>
                <a:gd name="f38" fmla="*/ f29 1 14"/>
                <a:gd name="f39" fmla="*/ f30 1 13"/>
                <a:gd name="f40" fmla="*/ f31 1 14"/>
                <a:gd name="f41" fmla="*/ f32 1 13"/>
                <a:gd name="f42" fmla="*/ f33 1 14"/>
                <a:gd name="f43" fmla="*/ f34 1 13"/>
                <a:gd name="f44" fmla="*/ f35 1 14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3" h="14">
                  <a:moveTo>
                    <a:pt x="f6" y="f6"/>
                  </a:moveTo>
                  <a:cubicBezTo>
                    <a:pt x="f8" y="f6"/>
                    <a:pt x="f9" y="f7"/>
                    <a:pt x="f5" y="f7"/>
                  </a:cubicBezTo>
                  <a:cubicBezTo>
                    <a:pt x="f10" y="f8"/>
                    <a:pt x="f11" y="f9"/>
                    <a:pt x="f12" y="f5"/>
                  </a:cubicBezTo>
                  <a:cubicBezTo>
                    <a:pt x="f13" y="f5"/>
                    <a:pt x="f13" y="f14"/>
                    <a:pt x="f13" y="f14"/>
                  </a:cubicBezTo>
                  <a:cubicBezTo>
                    <a:pt x="f8" y="f9"/>
                    <a:pt x="f15" y="f8"/>
                    <a:pt x="f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E15EB3EC-5326-4872-B75B-A983BE5035C0}"/>
                </a:ext>
              </a:extLst>
            </p:cNvPr>
            <p:cNvSpPr/>
            <p:nvPr/>
          </p:nvSpPr>
          <p:spPr>
            <a:xfrm>
              <a:off x="1706563" y="1406520"/>
              <a:ext cx="142875" cy="61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9"/>
                <a:gd name="f8" fmla="val 17"/>
                <a:gd name="f9" fmla="val 4"/>
                <a:gd name="f10" fmla="val 13"/>
                <a:gd name="f11" fmla="val 6"/>
                <a:gd name="f12" fmla="val 10"/>
                <a:gd name="f13" fmla="val 7"/>
                <a:gd name="f14" fmla="+- 0 0 -90"/>
                <a:gd name="f15" fmla="*/ f3 1 21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9"/>
                <a:gd name="f26" fmla="*/ 21 f22 1"/>
                <a:gd name="f27" fmla="*/ 0 f21 1"/>
                <a:gd name="f28" fmla="*/ 10 f22 1"/>
                <a:gd name="f29" fmla="*/ 9 f21 1"/>
                <a:gd name="f30" fmla="*/ 0 f22 1"/>
                <a:gd name="f31" fmla="+- f23 0 f1"/>
                <a:gd name="f32" fmla="*/ f26 1 21"/>
                <a:gd name="f33" fmla="*/ f27 1 9"/>
                <a:gd name="f34" fmla="*/ f28 1 21"/>
                <a:gd name="f35" fmla="*/ f29 1 9"/>
                <a:gd name="f36" fmla="*/ f30 1 21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21" h="9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13" y="f11"/>
                    <a:pt x="f9" y="f9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0CCD51B6-AEBA-450B-B493-0223D54E8A84}"/>
                </a:ext>
              </a:extLst>
            </p:cNvPr>
            <p:cNvSpPr/>
            <p:nvPr/>
          </p:nvSpPr>
          <p:spPr>
            <a:xfrm>
              <a:off x="1828800" y="2316166"/>
              <a:ext cx="109535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4"/>
                <a:gd name="f8" fmla="val 2"/>
                <a:gd name="f9" fmla="val 13"/>
                <a:gd name="f10" fmla="val 12"/>
                <a:gd name="f11" fmla="val 4"/>
                <a:gd name="f12" fmla="val 10"/>
                <a:gd name="f13" fmla="val 8"/>
                <a:gd name="f14" fmla="val 6"/>
                <a:gd name="f15" fmla="val 1"/>
                <a:gd name="f16" fmla="val 15"/>
                <a:gd name="f17" fmla="+- 0 0 -90"/>
                <a:gd name="f18" fmla="*/ f3 1 16"/>
                <a:gd name="f19" fmla="*/ f4 1 1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6"/>
                <a:gd name="f28" fmla="*/ f24 1 14"/>
                <a:gd name="f29" fmla="*/ 16 f25 1"/>
                <a:gd name="f30" fmla="*/ 2 f24 1"/>
                <a:gd name="f31" fmla="*/ 0 f25 1"/>
                <a:gd name="f32" fmla="*/ 14 f24 1"/>
                <a:gd name="f33" fmla="*/ 12 f25 1"/>
                <a:gd name="f34" fmla="*/ 0 f24 1"/>
                <a:gd name="f35" fmla="+- f26 0 f1"/>
                <a:gd name="f36" fmla="*/ f29 1 16"/>
                <a:gd name="f37" fmla="*/ f30 1 14"/>
                <a:gd name="f38" fmla="*/ f31 1 16"/>
                <a:gd name="f39" fmla="*/ f32 1 14"/>
                <a:gd name="f40" fmla="*/ f33 1 16"/>
                <a:gd name="f41" fmla="*/ f34 1 14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57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16" h="14">
                  <a:moveTo>
                    <a:pt x="f6" y="f8"/>
                  </a:moveTo>
                  <a:cubicBezTo>
                    <a:pt x="f9" y="f9"/>
                    <a:pt x="f10" y="f7"/>
                    <a:pt x="f5" y="f7"/>
                  </a:cubicBezTo>
                  <a:cubicBezTo>
                    <a:pt x="f11" y="f12"/>
                    <a:pt x="f13" y="f14"/>
                    <a:pt x="f10" y="f8"/>
                  </a:cubicBezTo>
                  <a:cubicBezTo>
                    <a:pt x="f10" y="f15"/>
                    <a:pt x="f10" y="f15"/>
                    <a:pt x="f10" y="f5"/>
                  </a:cubicBezTo>
                  <a:cubicBezTo>
                    <a:pt x="f9" y="f15"/>
                    <a:pt x="f16" y="f1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E583AE08-7F04-4B62-A07C-3F2FD065319F}"/>
                </a:ext>
              </a:extLst>
            </p:cNvPr>
            <p:cNvSpPr/>
            <p:nvPr/>
          </p:nvSpPr>
          <p:spPr>
            <a:xfrm>
              <a:off x="1747839" y="1522411"/>
              <a:ext cx="53977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9"/>
                <a:gd name="f8" fmla="val 5"/>
                <a:gd name="f9" fmla="val 1"/>
                <a:gd name="f10" fmla="val 6"/>
                <a:gd name="f11" fmla="val 7"/>
                <a:gd name="f12" fmla="val 13"/>
                <a:gd name="f13" fmla="val 4"/>
                <a:gd name="f14" fmla="val 2"/>
                <a:gd name="f15" fmla="val 3"/>
                <a:gd name="f16" fmla="+- 0 0 -90"/>
                <a:gd name="f17" fmla="*/ f3 1 8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"/>
                <a:gd name="f27" fmla="*/ f23 1 19"/>
                <a:gd name="f28" fmla="*/ 5 f24 1"/>
                <a:gd name="f29" fmla="*/ 1 f23 1"/>
                <a:gd name="f30" fmla="*/ 8 f24 1"/>
                <a:gd name="f31" fmla="*/ 19 f23 1"/>
                <a:gd name="f32" fmla="*/ 0 f24 1"/>
                <a:gd name="f33" fmla="*/ 3 f24 1"/>
                <a:gd name="f34" fmla="*/ 0 f23 1"/>
                <a:gd name="f35" fmla="+- f25 0 f1"/>
                <a:gd name="f36" fmla="*/ f28 1 8"/>
                <a:gd name="f37" fmla="*/ f29 1 19"/>
                <a:gd name="f38" fmla="*/ f30 1 8"/>
                <a:gd name="f39" fmla="*/ f31 1 19"/>
                <a:gd name="f40" fmla="*/ f32 1 8"/>
                <a:gd name="f41" fmla="*/ f33 1 8"/>
                <a:gd name="f42" fmla="*/ f34 1 19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8" h="19">
                  <a:moveTo>
                    <a:pt x="f8" y="f9"/>
                  </a:moveTo>
                  <a:cubicBezTo>
                    <a:pt x="f10" y="f11"/>
                    <a:pt x="f11" y="f12"/>
                    <a:pt x="f6" y="f7"/>
                  </a:cubicBezTo>
                  <a:cubicBezTo>
                    <a:pt x="f8" y="f7"/>
                    <a:pt x="f13" y="f7"/>
                    <a:pt x="f5" y="f7"/>
                  </a:cubicBezTo>
                  <a:cubicBezTo>
                    <a:pt x="f9" y="f12"/>
                    <a:pt x="f14" y="f11"/>
                    <a:pt x="f15" y="f5"/>
                  </a:cubicBezTo>
                  <a:cubicBezTo>
                    <a:pt x="f13" y="f5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BA1DE2DF-744B-4A6A-BD91-6815EB429281}"/>
                </a:ext>
              </a:extLst>
            </p:cNvPr>
            <p:cNvSpPr/>
            <p:nvPr/>
          </p:nvSpPr>
          <p:spPr>
            <a:xfrm>
              <a:off x="2249488" y="2044698"/>
              <a:ext cx="74615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7"/>
                <a:gd name="f9" fmla="val 2"/>
                <a:gd name="f10" fmla="val 5"/>
                <a:gd name="f11" fmla="val 3"/>
                <a:gd name="f12" fmla="val 9"/>
                <a:gd name="f13" fmla="val 10"/>
                <a:gd name="f14" fmla="val 12"/>
                <a:gd name="f15" fmla="val 1"/>
                <a:gd name="f16" fmla="+- 0 0 -90"/>
                <a:gd name="f17" fmla="*/ f3 1 11"/>
                <a:gd name="f18" fmla="*/ f4 1 1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1"/>
                <a:gd name="f27" fmla="*/ f23 1 14"/>
                <a:gd name="f28" fmla="*/ 0 f24 1"/>
                <a:gd name="f29" fmla="*/ 7 f23 1"/>
                <a:gd name="f30" fmla="*/ 5 f24 1"/>
                <a:gd name="f31" fmla="*/ 0 f23 1"/>
                <a:gd name="f32" fmla="*/ 11 f24 1"/>
                <a:gd name="f33" fmla="*/ 14 f23 1"/>
                <a:gd name="f34" fmla="+- f25 0 f1"/>
                <a:gd name="f35" fmla="*/ f28 1 11"/>
                <a:gd name="f36" fmla="*/ f29 1 14"/>
                <a:gd name="f37" fmla="*/ f30 1 11"/>
                <a:gd name="f38" fmla="*/ f31 1 14"/>
                <a:gd name="f39" fmla="*/ f32 1 11"/>
                <a:gd name="f40" fmla="*/ f33 1 14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6"/>
                </a:cxn>
                <a:cxn ang="f34">
                  <a:pos x="f57" y="f60"/>
                </a:cxn>
                <a:cxn ang="f34">
                  <a:pos x="f55" y="f56"/>
                </a:cxn>
              </a:cxnLst>
              <a:rect l="f51" t="f54" r="f52" b="f53"/>
              <a:pathLst>
                <a:path w="11" h="14">
                  <a:moveTo>
                    <a:pt x="f5" y="f8"/>
                  </a:moveTo>
                  <a:cubicBezTo>
                    <a:pt x="f9" y="f10"/>
                    <a:pt x="f11" y="f11"/>
                    <a:pt x="f10" y="f5"/>
                  </a:cubicBezTo>
                  <a:cubicBezTo>
                    <a:pt x="f8" y="f11"/>
                    <a:pt x="f12" y="f10"/>
                    <a:pt x="f6" y="f8"/>
                  </a:cubicBezTo>
                  <a:cubicBezTo>
                    <a:pt x="f12" y="f13"/>
                    <a:pt x="f8" y="f14"/>
                    <a:pt x="f10" y="f7"/>
                  </a:cubicBezTo>
                  <a:cubicBezTo>
                    <a:pt x="f11" y="f14"/>
                    <a:pt x="f15" y="f1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F716FBCD-5B36-4002-82FB-4B345605E566}"/>
                </a:ext>
              </a:extLst>
            </p:cNvPr>
            <p:cNvSpPr/>
            <p:nvPr/>
          </p:nvSpPr>
          <p:spPr>
            <a:xfrm>
              <a:off x="1279529" y="2100267"/>
              <a:ext cx="88897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4"/>
                <a:gd name="f9" fmla="val 11"/>
                <a:gd name="f10" fmla="val 7"/>
                <a:gd name="f11" fmla="val 10"/>
                <a:gd name="f12" fmla="val 8"/>
                <a:gd name="f13" fmla="val 5"/>
                <a:gd name="f14" fmla="val 3"/>
                <a:gd name="f15" fmla="val 9"/>
                <a:gd name="f16" fmla="val 2"/>
                <a:gd name="f17" fmla="val 6"/>
                <a:gd name="f18" fmla="val 1"/>
                <a:gd name="f19" fmla="+- 0 0 -90"/>
                <a:gd name="f20" fmla="*/ f3 1 13"/>
                <a:gd name="f21" fmla="*/ f4 1 1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3"/>
                <a:gd name="f30" fmla="*/ f26 1 12"/>
                <a:gd name="f31" fmla="*/ 13 f27 1"/>
                <a:gd name="f32" fmla="*/ 4 f26 1"/>
                <a:gd name="f33" fmla="*/ 8 f27 1"/>
                <a:gd name="f34" fmla="*/ 12 f26 1"/>
                <a:gd name="f35" fmla="*/ 0 f27 1"/>
                <a:gd name="f36" fmla="*/ 7 f26 1"/>
                <a:gd name="f37" fmla="*/ 6 f27 1"/>
                <a:gd name="f38" fmla="*/ 0 f26 1"/>
                <a:gd name="f39" fmla="+- f28 0 f1"/>
                <a:gd name="f40" fmla="*/ f31 1 13"/>
                <a:gd name="f41" fmla="*/ f32 1 12"/>
                <a:gd name="f42" fmla="*/ f33 1 13"/>
                <a:gd name="f43" fmla="*/ f34 1 12"/>
                <a:gd name="f44" fmla="*/ f35 1 13"/>
                <a:gd name="f45" fmla="*/ f36 1 12"/>
                <a:gd name="f46" fmla="*/ f37 1 13"/>
                <a:gd name="f47" fmla="*/ f38 1 12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3" h="12">
                  <a:moveTo>
                    <a:pt x="f6" y="f8"/>
                  </a:moveTo>
                  <a:cubicBezTo>
                    <a:pt x="f9" y="f10"/>
                    <a:pt x="f11" y="f11"/>
                    <a:pt x="f12" y="f7"/>
                  </a:cubicBezTo>
                  <a:cubicBezTo>
                    <a:pt x="f13" y="f9"/>
                    <a:pt x="f14" y="f15"/>
                    <a:pt x="f5" y="f10"/>
                  </a:cubicBezTo>
                  <a:cubicBezTo>
                    <a:pt x="f16" y="f13"/>
                    <a:pt x="f8" y="f16"/>
                    <a:pt x="f17" y="f5"/>
                  </a:cubicBezTo>
                  <a:cubicBezTo>
                    <a:pt x="f12" y="f18"/>
                    <a:pt x="f9" y="f1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9BCEBA4D-DCE9-4A59-99EB-1C5A41AFB78D}"/>
                </a:ext>
              </a:extLst>
            </p:cNvPr>
            <p:cNvSpPr/>
            <p:nvPr/>
          </p:nvSpPr>
          <p:spPr>
            <a:xfrm>
              <a:off x="1565279" y="2533646"/>
              <a:ext cx="74615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4"/>
                <a:gd name="f9" fmla="val 7"/>
                <a:gd name="f10" fmla="val 9"/>
                <a:gd name="f11" fmla="val 5"/>
                <a:gd name="f12" fmla="val 3"/>
                <a:gd name="f13" fmla="val 8"/>
                <a:gd name="f14" fmla="val 1"/>
                <a:gd name="f15" fmla="+- 0 0 -90"/>
                <a:gd name="f16" fmla="*/ f3 1 11"/>
                <a:gd name="f17" fmla="*/ f4 1 1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14"/>
                <a:gd name="f27" fmla="*/ 0 f23 1"/>
                <a:gd name="f28" fmla="*/ 0 f22 1"/>
                <a:gd name="f29" fmla="*/ 11 f23 1"/>
                <a:gd name="f30" fmla="*/ 5 f23 1"/>
                <a:gd name="f31" fmla="*/ 14 f22 1"/>
                <a:gd name="f32" fmla="+- f24 0 f1"/>
                <a:gd name="f33" fmla="*/ f27 1 11"/>
                <a:gd name="f34" fmla="*/ f28 1 14"/>
                <a:gd name="f35" fmla="*/ f29 1 11"/>
                <a:gd name="f36" fmla="*/ f30 1 11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11" h="1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8"/>
                    <a:pt x="f9" y="f10"/>
                    <a:pt x="f11" y="f7"/>
                  </a:cubicBezTo>
                  <a:cubicBezTo>
                    <a:pt x="f12" y="f13"/>
                    <a:pt x="f14" y="f8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9F169780-7B94-483E-9B38-A3DE8E0502AC}"/>
                </a:ext>
              </a:extLst>
            </p:cNvPr>
            <p:cNvSpPr/>
            <p:nvPr/>
          </p:nvSpPr>
          <p:spPr>
            <a:xfrm>
              <a:off x="2181228" y="2100267"/>
              <a:ext cx="95253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2"/>
                <a:gd name="f8" fmla="val 7"/>
                <a:gd name="f9" fmla="val 11"/>
                <a:gd name="f10" fmla="val 9"/>
                <a:gd name="f11" fmla="val 6"/>
                <a:gd name="f12" fmla="val 4"/>
                <a:gd name="f13" fmla="val 10"/>
                <a:gd name="f14" fmla="val 2"/>
                <a:gd name="f15" fmla="val 3"/>
                <a:gd name="f16" fmla="val 5"/>
                <a:gd name="f17" fmla="val 1"/>
                <a:gd name="f18" fmla="val 8"/>
                <a:gd name="f19" fmla="+- 0 0 -90"/>
                <a:gd name="f20" fmla="*/ f3 1 14"/>
                <a:gd name="f21" fmla="*/ f4 1 1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2"/>
                <a:gd name="f31" fmla="*/ 14 f27 1"/>
                <a:gd name="f32" fmla="*/ 7 f26 1"/>
                <a:gd name="f33" fmla="*/ 6 f27 1"/>
                <a:gd name="f34" fmla="*/ 12 f26 1"/>
                <a:gd name="f35" fmla="*/ 0 f27 1"/>
                <a:gd name="f36" fmla="*/ 4 f26 1"/>
                <a:gd name="f37" fmla="*/ 8 f27 1"/>
                <a:gd name="f38" fmla="*/ 0 f26 1"/>
                <a:gd name="f39" fmla="+- f28 0 f1"/>
                <a:gd name="f40" fmla="*/ f31 1 14"/>
                <a:gd name="f41" fmla="*/ f32 1 12"/>
                <a:gd name="f42" fmla="*/ f33 1 14"/>
                <a:gd name="f43" fmla="*/ f34 1 12"/>
                <a:gd name="f44" fmla="*/ f35 1 14"/>
                <a:gd name="f45" fmla="*/ f36 1 12"/>
                <a:gd name="f46" fmla="*/ f37 1 14"/>
                <a:gd name="f47" fmla="*/ f38 1 12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4" h="12">
                  <a:moveTo>
                    <a:pt x="f6" y="f8"/>
                  </a:moveTo>
                  <a:cubicBezTo>
                    <a:pt x="f9" y="f10"/>
                    <a:pt x="f10" y="f9"/>
                    <a:pt x="f11" y="f7"/>
                  </a:cubicBezTo>
                  <a:cubicBezTo>
                    <a:pt x="f12" y="f13"/>
                    <a:pt x="f14" y="f8"/>
                    <a:pt x="f5" y="f12"/>
                  </a:cubicBezTo>
                  <a:cubicBezTo>
                    <a:pt x="f15" y="f15"/>
                    <a:pt x="f16" y="f17"/>
                    <a:pt x="f18" y="f5"/>
                  </a:cubicBezTo>
                  <a:cubicBezTo>
                    <a:pt x="f13" y="f14"/>
                    <a:pt x="f9" y="f12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6FBDC02F-9424-4161-9D46-DF673A64F1EC}"/>
                </a:ext>
              </a:extLst>
            </p:cNvPr>
            <p:cNvSpPr/>
            <p:nvPr/>
          </p:nvSpPr>
          <p:spPr>
            <a:xfrm>
              <a:off x="1911352" y="2533646"/>
              <a:ext cx="80960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4"/>
                <a:gd name="f8" fmla="val 5"/>
                <a:gd name="f9" fmla="val 8"/>
                <a:gd name="f10" fmla="val 10"/>
                <a:gd name="f11" fmla="val 4"/>
                <a:gd name="f12" fmla="val 9"/>
                <a:gd name="f13" fmla="val 7"/>
                <a:gd name="f14" fmla="val 3"/>
                <a:gd name="f15" fmla="+- 0 0 -90"/>
                <a:gd name="f16" fmla="*/ f3 1 12"/>
                <a:gd name="f17" fmla="*/ f4 1 1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"/>
                <a:gd name="f26" fmla="*/ f22 1 14"/>
                <a:gd name="f27" fmla="*/ 0 f23 1"/>
                <a:gd name="f28" fmla="*/ 0 f22 1"/>
                <a:gd name="f29" fmla="*/ 12 f23 1"/>
                <a:gd name="f30" fmla="*/ 7 f23 1"/>
                <a:gd name="f31" fmla="*/ 14 f22 1"/>
                <a:gd name="f32" fmla="+- f24 0 f1"/>
                <a:gd name="f33" fmla="*/ f27 1 12"/>
                <a:gd name="f34" fmla="*/ f28 1 14"/>
                <a:gd name="f35" fmla="*/ f29 1 12"/>
                <a:gd name="f36" fmla="*/ f30 1 12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12" h="1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9"/>
                    <a:pt x="f13" y="f7"/>
                  </a:cubicBezTo>
                  <a:cubicBezTo>
                    <a:pt x="f8" y="f12"/>
                    <a:pt x="f14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CC3F9810-2214-4239-92BA-1A8FCDE21EEC}"/>
                </a:ext>
              </a:extLst>
            </p:cNvPr>
            <p:cNvSpPr/>
            <p:nvPr/>
          </p:nvSpPr>
          <p:spPr>
            <a:xfrm>
              <a:off x="1225552" y="2044698"/>
              <a:ext cx="80960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4"/>
                <a:gd name="f8" fmla="val 7"/>
                <a:gd name="f9" fmla="val 11"/>
                <a:gd name="f10" fmla="val 9"/>
                <a:gd name="f11" fmla="val 4"/>
                <a:gd name="f12" fmla="val 2"/>
                <a:gd name="f13" fmla="val 10"/>
                <a:gd name="f14" fmla="val 5"/>
                <a:gd name="f15" fmla="val 3"/>
                <a:gd name="f16" fmla="val 6"/>
                <a:gd name="f17" fmla="val 8"/>
                <a:gd name="f18" fmla="+- 0 0 -90"/>
                <a:gd name="f19" fmla="*/ f3 1 12"/>
                <a:gd name="f20" fmla="*/ f4 1 1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2"/>
                <a:gd name="f29" fmla="*/ f25 1 14"/>
                <a:gd name="f30" fmla="*/ 12 f26 1"/>
                <a:gd name="f31" fmla="*/ 7 f25 1"/>
                <a:gd name="f32" fmla="*/ 7 f26 1"/>
                <a:gd name="f33" fmla="*/ 14 f25 1"/>
                <a:gd name="f34" fmla="*/ 0 f26 1"/>
                <a:gd name="f35" fmla="*/ 6 f26 1"/>
                <a:gd name="f36" fmla="*/ 0 f25 1"/>
                <a:gd name="f37" fmla="+- f27 0 f1"/>
                <a:gd name="f38" fmla="*/ f30 1 12"/>
                <a:gd name="f39" fmla="*/ f31 1 14"/>
                <a:gd name="f40" fmla="*/ f32 1 12"/>
                <a:gd name="f41" fmla="*/ f33 1 14"/>
                <a:gd name="f42" fmla="*/ f34 1 12"/>
                <a:gd name="f43" fmla="*/ f35 1 12"/>
                <a:gd name="f44" fmla="*/ f36 1 14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8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1"/>
                </a:cxn>
                <a:cxn ang="f37">
                  <a:pos x="f65" y="f66"/>
                </a:cxn>
                <a:cxn ang="f37">
                  <a:pos x="f60" y="f61"/>
                </a:cxn>
              </a:cxnLst>
              <a:rect l="f56" t="f59" r="f57" b="f58"/>
              <a:pathLst>
                <a:path w="12" h="14">
                  <a:moveTo>
                    <a:pt x="f6" y="f8"/>
                  </a:moveTo>
                  <a:cubicBezTo>
                    <a:pt x="f9" y="f10"/>
                    <a:pt x="f10" y="f9"/>
                    <a:pt x="f8" y="f7"/>
                  </a:cubicBezTo>
                  <a:cubicBezTo>
                    <a:pt x="f11" y="f6"/>
                    <a:pt x="f12" y="f13"/>
                    <a:pt x="f5" y="f8"/>
                  </a:cubicBezTo>
                  <a:cubicBezTo>
                    <a:pt x="f12" y="f14"/>
                    <a:pt x="f11" y="f15"/>
                    <a:pt x="f16" y="f5"/>
                  </a:cubicBezTo>
                  <a:cubicBezTo>
                    <a:pt x="f17" y="f15"/>
                    <a:pt x="f13" y="f11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CCD1DE60-F75D-4618-8CA0-55D478A0F01D}"/>
                </a:ext>
              </a:extLst>
            </p:cNvPr>
            <p:cNvSpPr/>
            <p:nvPr/>
          </p:nvSpPr>
          <p:spPr>
            <a:xfrm>
              <a:off x="1965329" y="2622554"/>
              <a:ext cx="107954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2"/>
                <a:gd name="f8" fmla="val 14"/>
                <a:gd name="f9" fmla="val 5"/>
                <a:gd name="f10" fmla="val 13"/>
                <a:gd name="f11" fmla="val 8"/>
                <a:gd name="f12" fmla="val 11"/>
                <a:gd name="f13" fmla="val 7"/>
                <a:gd name="f14" fmla="val 9"/>
                <a:gd name="f15" fmla="val 4"/>
                <a:gd name="f16" fmla="val 6"/>
                <a:gd name="f17" fmla="val 3"/>
                <a:gd name="f18" fmla="val 2"/>
                <a:gd name="f19" fmla="val 10"/>
                <a:gd name="f20" fmla="val 1"/>
                <a:gd name="f21" fmla="+- 0 0 -90"/>
                <a:gd name="f22" fmla="*/ f3 1 16"/>
                <a:gd name="f23" fmla="*/ f4 1 1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6"/>
                <a:gd name="f32" fmla="*/ f28 1 12"/>
                <a:gd name="f33" fmla="*/ 16 f29 1"/>
                <a:gd name="f34" fmla="*/ 0 f28 1"/>
                <a:gd name="f35" fmla="*/ 11 f29 1"/>
                <a:gd name="f36" fmla="*/ 12 f28 1"/>
                <a:gd name="f37" fmla="*/ 0 f29 1"/>
                <a:gd name="f38" fmla="*/ 3 f28 1"/>
                <a:gd name="f39" fmla="+- f30 0 f1"/>
                <a:gd name="f40" fmla="*/ f33 1 16"/>
                <a:gd name="f41" fmla="*/ f34 1 12"/>
                <a:gd name="f42" fmla="*/ f35 1 16"/>
                <a:gd name="f43" fmla="*/ f36 1 12"/>
                <a:gd name="f44" fmla="*/ f37 1 16"/>
                <a:gd name="f45" fmla="*/ f38 1 12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16" h="12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13" y="f14"/>
                    <a:pt x="f15" y="f16"/>
                    <a:pt x="f5" y="f17"/>
                  </a:cubicBezTo>
                  <a:cubicBezTo>
                    <a:pt x="f16" y="f18"/>
                    <a:pt x="f19" y="f20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BD513F13-774F-4D2D-B809-9C5CDED96A53}"/>
                </a:ext>
              </a:extLst>
            </p:cNvPr>
            <p:cNvSpPr/>
            <p:nvPr/>
          </p:nvSpPr>
          <p:spPr>
            <a:xfrm>
              <a:off x="1482727" y="2622554"/>
              <a:ext cx="101598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2"/>
                <a:gd name="f8" fmla="val 5"/>
                <a:gd name="f9" fmla="val 3"/>
                <a:gd name="f10" fmla="val 7"/>
                <a:gd name="f11" fmla="val 2"/>
                <a:gd name="f12" fmla="val 4"/>
                <a:gd name="f13" fmla="val 1"/>
                <a:gd name="f14" fmla="val 9"/>
                <a:gd name="f15" fmla="val 11"/>
                <a:gd name="f16" fmla="val 6"/>
                <a:gd name="f17" fmla="val 8"/>
                <a:gd name="f18" fmla="+- 0 0 -90"/>
                <a:gd name="f19" fmla="*/ f3 1 15"/>
                <a:gd name="f20" fmla="*/ f4 1 1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5"/>
                <a:gd name="f29" fmla="*/ f25 1 12"/>
                <a:gd name="f30" fmla="*/ 5 f26 1"/>
                <a:gd name="f31" fmla="*/ 12 f25 1"/>
                <a:gd name="f32" fmla="*/ 0 f26 1"/>
                <a:gd name="f33" fmla="*/ 0 f25 1"/>
                <a:gd name="f34" fmla="*/ 15 f26 1"/>
                <a:gd name="f35" fmla="*/ 3 f25 1"/>
                <a:gd name="f36" fmla="+- f27 0 f1"/>
                <a:gd name="f37" fmla="*/ f30 1 15"/>
                <a:gd name="f38" fmla="*/ f31 1 12"/>
                <a:gd name="f39" fmla="*/ f32 1 15"/>
                <a:gd name="f40" fmla="*/ f33 1 12"/>
                <a:gd name="f41" fmla="*/ f34 1 15"/>
                <a:gd name="f42" fmla="*/ f35 1 1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15" h="12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8" y="f13"/>
                    <a:pt x="f14" y="f11"/>
                    <a:pt x="f6" y="f9"/>
                  </a:cubicBezTo>
                  <a:cubicBezTo>
                    <a:pt x="f15" y="f16"/>
                    <a:pt x="f17" y="f14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39BC2838-A7B9-4E12-B5FA-2E385E711205}"/>
                </a:ext>
              </a:extLst>
            </p:cNvPr>
            <p:cNvSpPr/>
            <p:nvPr/>
          </p:nvSpPr>
          <p:spPr>
            <a:xfrm>
              <a:off x="1347789" y="2133596"/>
              <a:ext cx="74615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3"/>
                <a:gd name="f8" fmla="val 10"/>
                <a:gd name="f9" fmla="val 6"/>
                <a:gd name="f10" fmla="val 9"/>
                <a:gd name="f11" fmla="val 8"/>
                <a:gd name="f12" fmla="val 5"/>
                <a:gd name="f13" fmla="val 4"/>
                <a:gd name="f14" fmla="+- 0 0 -90"/>
                <a:gd name="f15" fmla="*/ f3 1 11"/>
                <a:gd name="f16" fmla="*/ f4 1 11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11"/>
                <a:gd name="f23" fmla="*/ 11 f20 1"/>
                <a:gd name="f24" fmla="*/ 3 f20 1"/>
                <a:gd name="f25" fmla="*/ 8 f20 1"/>
                <a:gd name="f26" fmla="*/ 0 f20 1"/>
                <a:gd name="f27" fmla="+- f21 0 f1"/>
                <a:gd name="f28" fmla="*/ f23 1 11"/>
                <a:gd name="f29" fmla="*/ f24 1 11"/>
                <a:gd name="f30" fmla="*/ f25 1 11"/>
                <a:gd name="f31" fmla="*/ f26 1 11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4 f16 1"/>
                <a:gd name="f46" fmla="*/ f37 f15 1"/>
                <a:gd name="f47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2" y="f43"/>
                </a:cxn>
              </a:cxnLst>
              <a:rect l="f38" t="f41" r="f39" b="f40"/>
              <a:pathLst>
                <a:path w="11" h="11">
                  <a:moveTo>
                    <a:pt x="f6" y="f7"/>
                  </a:moveTo>
                  <a:cubicBezTo>
                    <a:pt x="f8" y="f9"/>
                    <a:pt x="f10" y="f11"/>
                    <a:pt x="f11" y="f6"/>
                  </a:cubicBezTo>
                  <a:cubicBezTo>
                    <a:pt x="f12" y="f8"/>
                    <a:pt x="f7" y="f10"/>
                    <a:pt x="f5" y="f11"/>
                  </a:cubicBezTo>
                  <a:cubicBezTo>
                    <a:pt x="f7" y="f5"/>
                    <a:pt x="f13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4ACFC0F2-4B6D-4260-8229-160B1AB4230B}"/>
                </a:ext>
              </a:extLst>
            </p:cNvPr>
            <p:cNvSpPr/>
            <p:nvPr/>
          </p:nvSpPr>
          <p:spPr>
            <a:xfrm>
              <a:off x="2127251" y="2127251"/>
              <a:ext cx="82552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9"/>
                <a:gd name="f8" fmla="val 10"/>
                <a:gd name="f9" fmla="val 7"/>
                <a:gd name="f10" fmla="val 11"/>
                <a:gd name="f11" fmla="val 4"/>
                <a:gd name="f12" fmla="val 2"/>
                <a:gd name="f13" fmla="val 1"/>
                <a:gd name="f14" fmla="val 5"/>
                <a:gd name="f15" fmla="val 6"/>
                <a:gd name="f16" fmla="val 8"/>
                <a:gd name="f17" fmla="+- 0 0 -90"/>
                <a:gd name="f18" fmla="*/ f3 1 12"/>
                <a:gd name="f19" fmla="*/ f4 1 12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12"/>
                <a:gd name="f26" fmla="*/ 12 f23 1"/>
                <a:gd name="f27" fmla="*/ 9 f23 1"/>
                <a:gd name="f28" fmla="*/ 4 f23 1"/>
                <a:gd name="f29" fmla="*/ 0 f23 1"/>
                <a:gd name="f30" fmla="*/ 5 f23 1"/>
                <a:gd name="f31" fmla="+- f24 0 f1"/>
                <a:gd name="f32" fmla="*/ f26 1 12"/>
                <a:gd name="f33" fmla="*/ f27 1 12"/>
                <a:gd name="f34" fmla="*/ f28 1 12"/>
                <a:gd name="f35" fmla="*/ f29 1 12"/>
                <a:gd name="f36" fmla="*/ f30 1 12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8 1"/>
                <a:gd name="f51" fmla="*/ f39 f19 1"/>
                <a:gd name="f52" fmla="*/ f42 f18 1"/>
                <a:gd name="f53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48" y="f49"/>
                </a:cxn>
              </a:cxnLst>
              <a:rect l="f44" t="f47" r="f45" b="f46"/>
              <a:pathLst>
                <a:path w="12" h="12">
                  <a:moveTo>
                    <a:pt x="f6" y="f7"/>
                  </a:moveTo>
                  <a:cubicBezTo>
                    <a:pt x="f7" y="f8"/>
                    <a:pt x="f9" y="f10"/>
                    <a:pt x="f11" y="f6"/>
                  </a:cubicBezTo>
                  <a:cubicBezTo>
                    <a:pt x="f12" y="f7"/>
                    <a:pt x="f13" y="f9"/>
                    <a:pt x="f5" y="f14"/>
                  </a:cubicBezTo>
                  <a:cubicBezTo>
                    <a:pt x="f15" y="f5"/>
                    <a:pt x="f16" y="f13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632C754C-57FB-4D23-952F-5ECEB032670C}"/>
                </a:ext>
              </a:extLst>
            </p:cNvPr>
            <p:cNvSpPr/>
            <p:nvPr/>
          </p:nvSpPr>
          <p:spPr>
            <a:xfrm>
              <a:off x="2106613" y="2554284"/>
              <a:ext cx="74615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5"/>
                <a:gd name="f9" fmla="val 10"/>
                <a:gd name="f10" fmla="val 9"/>
                <a:gd name="f11" fmla="val 6"/>
                <a:gd name="f12" fmla="val 12"/>
                <a:gd name="f13" fmla="val 3"/>
                <a:gd name="f14" fmla="val 4"/>
                <a:gd name="f15" fmla="+- 0 0 -90"/>
                <a:gd name="f16" fmla="*/ f3 1 11"/>
                <a:gd name="f17" fmla="*/ f4 1 1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14"/>
                <a:gd name="f27" fmla="*/ 11 f23 1"/>
                <a:gd name="f28" fmla="*/ 0 f22 1"/>
                <a:gd name="f29" fmla="*/ 10 f23 1"/>
                <a:gd name="f30" fmla="*/ 14 f22 1"/>
                <a:gd name="f31" fmla="*/ 0 f23 1"/>
                <a:gd name="f32" fmla="*/ 9 f22 1"/>
                <a:gd name="f33" fmla="+- f24 0 f1"/>
                <a:gd name="f34" fmla="*/ f27 1 11"/>
                <a:gd name="f35" fmla="*/ f28 1 14"/>
                <a:gd name="f36" fmla="*/ f29 1 11"/>
                <a:gd name="f37" fmla="*/ f30 1 14"/>
                <a:gd name="f38" fmla="*/ f31 1 11"/>
                <a:gd name="f39" fmla="*/ f32 1 14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11" h="14">
                  <a:moveTo>
                    <a:pt x="f6" y="f5"/>
                  </a:moveTo>
                  <a:cubicBezTo>
                    <a:pt x="f6" y="f8"/>
                    <a:pt x="f9" y="f10"/>
                    <a:pt x="f9" y="f7"/>
                  </a:cubicBezTo>
                  <a:cubicBezTo>
                    <a:pt x="f11" y="f12"/>
                    <a:pt x="f13" y="f6"/>
                    <a:pt x="f5" y="f10"/>
                  </a:cubicBezTo>
                  <a:cubicBezTo>
                    <a:pt x="f13" y="f11"/>
                    <a:pt x="f11" y="f14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98">
              <a:extLst>
                <a:ext uri="{FF2B5EF4-FFF2-40B4-BE49-F238E27FC236}">
                  <a16:creationId xmlns:a16="http://schemas.microsoft.com/office/drawing/2014/main" id="{F15D8FE3-6E67-4D3F-80CB-D45CD8AD0DF3}"/>
                </a:ext>
              </a:extLst>
            </p:cNvPr>
            <p:cNvSpPr/>
            <p:nvPr/>
          </p:nvSpPr>
          <p:spPr>
            <a:xfrm>
              <a:off x="1374772" y="2554284"/>
              <a:ext cx="74615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9"/>
                <a:gd name="f9" fmla="val 7"/>
                <a:gd name="f10" fmla="val 4"/>
                <a:gd name="f11" fmla="val 12"/>
                <a:gd name="f12" fmla="val 1"/>
                <a:gd name="f13" fmla="val 10"/>
                <a:gd name="f14" fmla="val 5"/>
                <a:gd name="f15" fmla="val 6"/>
                <a:gd name="f16" fmla="+- 0 0 -90"/>
                <a:gd name="f17" fmla="*/ f3 1 11"/>
                <a:gd name="f18" fmla="*/ f4 1 1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1"/>
                <a:gd name="f27" fmla="*/ f23 1 14"/>
                <a:gd name="f28" fmla="*/ 11 f24 1"/>
                <a:gd name="f29" fmla="*/ 9 f23 1"/>
                <a:gd name="f30" fmla="*/ 1 f24 1"/>
                <a:gd name="f31" fmla="*/ 14 f23 1"/>
                <a:gd name="f32" fmla="*/ 0 f24 1"/>
                <a:gd name="f33" fmla="*/ 0 f23 1"/>
                <a:gd name="f34" fmla="+- f25 0 f1"/>
                <a:gd name="f35" fmla="*/ f28 1 11"/>
                <a:gd name="f36" fmla="*/ f29 1 14"/>
                <a:gd name="f37" fmla="*/ f30 1 11"/>
                <a:gd name="f38" fmla="*/ f31 1 14"/>
                <a:gd name="f39" fmla="*/ f32 1 11"/>
                <a:gd name="f40" fmla="*/ f33 1 14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1" h="14">
                  <a:moveTo>
                    <a:pt x="f6" y="f8"/>
                  </a:moveTo>
                  <a:cubicBezTo>
                    <a:pt x="f9" y="f6"/>
                    <a:pt x="f10" y="f11"/>
                    <a:pt x="f12" y="f7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0" y="f10"/>
                    <a:pt x="f9" y="f1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E868921E-8DB7-4FAD-AB34-921ADDF7367D}"/>
                </a:ext>
              </a:extLst>
            </p:cNvPr>
            <p:cNvSpPr/>
            <p:nvPr/>
          </p:nvSpPr>
          <p:spPr>
            <a:xfrm>
              <a:off x="1503365" y="2079629"/>
              <a:ext cx="80960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6"/>
                <a:gd name="f8" fmla="val 11"/>
                <a:gd name="f9" fmla="val 5"/>
                <a:gd name="f10" fmla="val 3"/>
                <a:gd name="f11" fmla="val 2"/>
                <a:gd name="f12" fmla="val 8"/>
                <a:gd name="f13" fmla="val 4"/>
                <a:gd name="f14" fmla="val 1"/>
                <a:gd name="f15" fmla="val 10"/>
                <a:gd name="f16" fmla="val 7"/>
                <a:gd name="f17" fmla="val 9"/>
                <a:gd name="f18" fmla="+- 0 0 -90"/>
                <a:gd name="f19" fmla="*/ f3 1 12"/>
                <a:gd name="f20" fmla="*/ f4 1 12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12"/>
                <a:gd name="f27" fmla="*/ 6 f24 1"/>
                <a:gd name="f28" fmla="*/ 11 f24 1"/>
                <a:gd name="f29" fmla="*/ 0 f24 1"/>
                <a:gd name="f30" fmla="*/ 12 f24 1"/>
                <a:gd name="f31" fmla="*/ 4 f24 1"/>
                <a:gd name="f32" fmla="*/ 1 f24 1"/>
                <a:gd name="f33" fmla="*/ 7 f24 1"/>
                <a:gd name="f34" fmla="*/ 10 f24 1"/>
                <a:gd name="f35" fmla="*/ 5 f24 1"/>
                <a:gd name="f36" fmla="+- f25 0 f1"/>
                <a:gd name="f37" fmla="*/ f27 1 12"/>
                <a:gd name="f38" fmla="*/ f28 1 12"/>
                <a:gd name="f39" fmla="*/ f29 1 12"/>
                <a:gd name="f40" fmla="*/ f30 1 12"/>
                <a:gd name="f41" fmla="*/ f31 1 12"/>
                <a:gd name="f42" fmla="*/ f32 1 12"/>
                <a:gd name="f43" fmla="*/ f33 1 12"/>
                <a:gd name="f44" fmla="*/ f34 1 12"/>
                <a:gd name="f45" fmla="*/ f35 1 12"/>
                <a:gd name="f46" fmla="*/ 0 1 f26"/>
                <a:gd name="f47" fmla="*/ f22 1 f26"/>
                <a:gd name="f48" fmla="*/ f37 1 f26"/>
                <a:gd name="f49" fmla="*/ f38 1 f26"/>
                <a:gd name="f50" fmla="*/ f39 1 f26"/>
                <a:gd name="f51" fmla="*/ f40 1 f26"/>
                <a:gd name="f52" fmla="*/ f41 1 f26"/>
                <a:gd name="f53" fmla="*/ f42 1 f26"/>
                <a:gd name="f54" fmla="*/ f43 1 f26"/>
                <a:gd name="f55" fmla="*/ f44 1 f26"/>
                <a:gd name="f56" fmla="*/ f45 1 f26"/>
                <a:gd name="f57" fmla="*/ f46 f19 1"/>
                <a:gd name="f58" fmla="*/ f47 f19 1"/>
                <a:gd name="f59" fmla="*/ f47 f20 1"/>
                <a:gd name="f60" fmla="*/ f46 f20 1"/>
                <a:gd name="f61" fmla="*/ f48 f19 1"/>
                <a:gd name="f62" fmla="*/ f49 f20 1"/>
                <a:gd name="f63" fmla="*/ f50 f19 1"/>
                <a:gd name="f64" fmla="*/ f51 f20 1"/>
                <a:gd name="f65" fmla="*/ f52 f19 1"/>
                <a:gd name="f66" fmla="*/ f50 f20 1"/>
                <a:gd name="f67" fmla="*/ f49 f19 1"/>
                <a:gd name="f68" fmla="*/ f53 f20 1"/>
                <a:gd name="f69" fmla="*/ f54 f19 1"/>
                <a:gd name="f70" fmla="*/ f55 f20 1"/>
                <a:gd name="f71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9" y="f70"/>
                </a:cxn>
                <a:cxn ang="f36">
                  <a:pos x="f69" y="f71"/>
                </a:cxn>
                <a:cxn ang="f36">
                  <a:pos x="f61" y="f62"/>
                </a:cxn>
                <a:cxn ang="f36">
                  <a:pos x="f61" y="f62"/>
                </a:cxn>
              </a:cxnLst>
              <a:rect l="f57" t="f60" r="f58" b="f59"/>
              <a:pathLst>
                <a:path w="12" h="12">
                  <a:moveTo>
                    <a:pt x="f7" y="f8"/>
                  </a:moveTo>
                  <a:cubicBezTo>
                    <a:pt x="f9" y="f6"/>
                    <a:pt x="f10" y="f6"/>
                    <a:pt x="f5" y="f6"/>
                  </a:cubicBezTo>
                  <a:cubicBezTo>
                    <a:pt x="f11" y="f12"/>
                    <a:pt x="f10" y="f13"/>
                    <a:pt x="f13" y="f5"/>
                  </a:cubicBezTo>
                  <a:cubicBezTo>
                    <a:pt x="f7" y="f5"/>
                    <a:pt x="f12" y="f5"/>
                    <a:pt x="f8" y="f14"/>
                  </a:cubicBezTo>
                  <a:cubicBezTo>
                    <a:pt x="f15" y="f13"/>
                    <a:pt x="f6" y="f12"/>
                    <a:pt x="f16" y="f15"/>
                  </a:cubicBezTo>
                  <a:cubicBezTo>
                    <a:pt x="f16" y="f12"/>
                    <a:pt x="f16" y="f7"/>
                    <a:pt x="f16" y="f9"/>
                  </a:cubicBezTo>
                  <a:cubicBezTo>
                    <a:pt x="f9" y="f16"/>
                    <a:pt x="f14" y="f17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8D9244EE-47B8-4BEE-9CAC-ECA1D1FD56DB}"/>
                </a:ext>
              </a:extLst>
            </p:cNvPr>
            <p:cNvSpPr/>
            <p:nvPr/>
          </p:nvSpPr>
          <p:spPr>
            <a:xfrm>
              <a:off x="1619246" y="1611309"/>
              <a:ext cx="95253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1"/>
                <a:gd name="f9" fmla="val 5"/>
                <a:gd name="f10" fmla="val 3"/>
                <a:gd name="f11" fmla="val 10"/>
                <a:gd name="f12" fmla="val 6"/>
                <a:gd name="f13" fmla="val 9"/>
                <a:gd name="f14" fmla="val 13"/>
                <a:gd name="f15" fmla="val 11"/>
                <a:gd name="f16" fmla="val 12"/>
                <a:gd name="f17" fmla="val 7"/>
                <a:gd name="f18" fmla="+- 0 0 -90"/>
                <a:gd name="f19" fmla="*/ f3 1 14"/>
                <a:gd name="f20" fmla="*/ f4 1 1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15"/>
                <a:gd name="f30" fmla="*/ 1 f26 1"/>
                <a:gd name="f31" fmla="*/ 0 f25 1"/>
                <a:gd name="f32" fmla="*/ 14 f26 1"/>
                <a:gd name="f33" fmla="*/ 9 f25 1"/>
                <a:gd name="f34" fmla="*/ 10 f26 1"/>
                <a:gd name="f35" fmla="*/ 15 f25 1"/>
                <a:gd name="f36" fmla="*/ 0 f26 1"/>
                <a:gd name="f37" fmla="*/ 1 f25 1"/>
                <a:gd name="f38" fmla="+- f27 0 f1"/>
                <a:gd name="f39" fmla="*/ f30 1 14"/>
                <a:gd name="f40" fmla="*/ f31 1 15"/>
                <a:gd name="f41" fmla="*/ f32 1 14"/>
                <a:gd name="f42" fmla="*/ f33 1 15"/>
                <a:gd name="f43" fmla="*/ f34 1 14"/>
                <a:gd name="f44" fmla="*/ f35 1 15"/>
                <a:gd name="f45" fmla="*/ f36 1 14"/>
                <a:gd name="f46" fmla="*/ f37 1 15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4" h="15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4"/>
                    <a:pt x="f11" y="f7"/>
                  </a:cubicBezTo>
                  <a:cubicBezTo>
                    <a:pt x="f17" y="f11"/>
                    <a:pt x="f10" y="f12"/>
                    <a:pt x="f5" y="f8"/>
                  </a:cubicBezTo>
                  <a:cubicBezTo>
                    <a:pt x="f5" y="f8"/>
                    <a:pt x="f5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31A0EDB7-14C0-436A-8F51-3E1BEAAB4A5B}"/>
                </a:ext>
              </a:extLst>
            </p:cNvPr>
            <p:cNvSpPr/>
            <p:nvPr/>
          </p:nvSpPr>
          <p:spPr>
            <a:xfrm>
              <a:off x="1978030" y="2079629"/>
              <a:ext cx="68259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2"/>
                <a:gd name="f8" fmla="val 4"/>
                <a:gd name="f9" fmla="val 11"/>
                <a:gd name="f10" fmla="val 9"/>
                <a:gd name="f11" fmla="val 5"/>
                <a:gd name="f12" fmla="val 7"/>
                <a:gd name="f13" fmla="val 6"/>
                <a:gd name="f14" fmla="val 8"/>
                <a:gd name="f15" fmla="val 1"/>
                <a:gd name="f16" fmla="val 2"/>
                <a:gd name="f17" fmla="val 3"/>
                <a:gd name="f18" fmla="+- 0 0 -90"/>
                <a:gd name="f19" fmla="*/ f3 1 10"/>
                <a:gd name="f20" fmla="*/ f4 1 1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0"/>
                <a:gd name="f29" fmla="*/ f25 1 12"/>
                <a:gd name="f30" fmla="*/ 4 f26 1"/>
                <a:gd name="f31" fmla="*/ 11 f25 1"/>
                <a:gd name="f32" fmla="*/ 5 f25 1"/>
                <a:gd name="f33" fmla="*/ 9 f25 1"/>
                <a:gd name="f34" fmla="*/ 0 f26 1"/>
                <a:gd name="f35" fmla="*/ 1 f25 1"/>
                <a:gd name="f36" fmla="*/ 3 f26 1"/>
                <a:gd name="f37" fmla="*/ 0 f25 1"/>
                <a:gd name="f38" fmla="*/ 7 f26 1"/>
                <a:gd name="f39" fmla="*/ 10 f26 1"/>
                <a:gd name="f40" fmla="*/ 12 f25 1"/>
                <a:gd name="f41" fmla="+- f27 0 f1"/>
                <a:gd name="f42" fmla="*/ f30 1 10"/>
                <a:gd name="f43" fmla="*/ f31 1 12"/>
                <a:gd name="f44" fmla="*/ f32 1 12"/>
                <a:gd name="f45" fmla="*/ f33 1 12"/>
                <a:gd name="f46" fmla="*/ f34 1 10"/>
                <a:gd name="f47" fmla="*/ f35 1 12"/>
                <a:gd name="f48" fmla="*/ f36 1 10"/>
                <a:gd name="f49" fmla="*/ f37 1 12"/>
                <a:gd name="f50" fmla="*/ f38 1 10"/>
                <a:gd name="f51" fmla="*/ f39 1 10"/>
                <a:gd name="f52" fmla="*/ f40 1 12"/>
                <a:gd name="f53" fmla="*/ 0 1 f28"/>
                <a:gd name="f54" fmla="*/ f22 1 f28"/>
                <a:gd name="f55" fmla="*/ 0 1 f29"/>
                <a:gd name="f56" fmla="*/ f23 1 f29"/>
                <a:gd name="f57" fmla="*/ f42 1 f28"/>
                <a:gd name="f58" fmla="*/ f43 1 f29"/>
                <a:gd name="f59" fmla="*/ f44 1 f29"/>
                <a:gd name="f60" fmla="*/ f45 1 f29"/>
                <a:gd name="f61" fmla="*/ f46 1 f28"/>
                <a:gd name="f62" fmla="*/ f47 1 f29"/>
                <a:gd name="f63" fmla="*/ f48 1 f28"/>
                <a:gd name="f64" fmla="*/ f49 1 f29"/>
                <a:gd name="f65" fmla="*/ f50 1 f28"/>
                <a:gd name="f66" fmla="*/ f51 1 f28"/>
                <a:gd name="f67" fmla="*/ f52 1 f29"/>
                <a:gd name="f68" fmla="*/ f53 f19 1"/>
                <a:gd name="f69" fmla="*/ f54 f19 1"/>
                <a:gd name="f70" fmla="*/ f56 f20 1"/>
                <a:gd name="f71" fmla="*/ f55 f20 1"/>
                <a:gd name="f72" fmla="*/ f57 f19 1"/>
                <a:gd name="f73" fmla="*/ f58 f20 1"/>
                <a:gd name="f74" fmla="*/ f59 f20 1"/>
                <a:gd name="f75" fmla="*/ f60 f20 1"/>
                <a:gd name="f76" fmla="*/ f61 f19 1"/>
                <a:gd name="f77" fmla="*/ f62 f20 1"/>
                <a:gd name="f78" fmla="*/ f63 f19 1"/>
                <a:gd name="f79" fmla="*/ f64 f20 1"/>
                <a:gd name="f80" fmla="*/ f65 f19 1"/>
                <a:gd name="f81" fmla="*/ f66 f19 1"/>
                <a:gd name="f82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72" y="f73"/>
                </a:cxn>
                <a:cxn ang="f41">
                  <a:pos x="f72" y="f74"/>
                </a:cxn>
                <a:cxn ang="f41">
                  <a:pos x="f72" y="f75"/>
                </a:cxn>
                <a:cxn ang="f41">
                  <a:pos x="f76" y="f77"/>
                </a:cxn>
                <a:cxn ang="f41">
                  <a:pos x="f78" y="f79"/>
                </a:cxn>
                <a:cxn ang="f41">
                  <a:pos x="f80" y="f79"/>
                </a:cxn>
                <a:cxn ang="f41">
                  <a:pos x="f81" y="f82"/>
                </a:cxn>
                <a:cxn ang="f41">
                  <a:pos x="f72" y="f73"/>
                </a:cxn>
                <a:cxn ang="f41">
                  <a:pos x="f72" y="f73"/>
                </a:cxn>
              </a:cxnLst>
              <a:rect l="f68" t="f71" r="f69" b="f70"/>
              <a:pathLst>
                <a:path w="10" h="12">
                  <a:moveTo>
                    <a:pt x="f8" y="f9"/>
                  </a:moveTo>
                  <a:cubicBezTo>
                    <a:pt x="f6" y="f10"/>
                    <a:pt x="f11" y="f12"/>
                    <a:pt x="f8" y="f11"/>
                  </a:cubicBezTo>
                  <a:cubicBezTo>
                    <a:pt x="f8" y="f13"/>
                    <a:pt x="f8" y="f12"/>
                    <a:pt x="f8" y="f10"/>
                  </a:cubicBezTo>
                  <a:cubicBezTo>
                    <a:pt x="f5" y="f10"/>
                    <a:pt x="f5" y="f14"/>
                    <a:pt x="f5" y="f1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8" y="f5"/>
                    <a:pt x="f11" y="f5"/>
                    <a:pt x="f12" y="f5"/>
                  </a:cubicBezTo>
                  <a:cubicBezTo>
                    <a:pt x="f14" y="f8"/>
                    <a:pt x="f10" y="f14"/>
                    <a:pt x="f6" y="f7"/>
                  </a:cubicBezTo>
                  <a:cubicBezTo>
                    <a:pt x="f14" y="f7"/>
                    <a:pt x="f13" y="f7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A31A0C6A-1E3F-4BB0-B7E7-093A2A52B080}"/>
                </a:ext>
              </a:extLst>
            </p:cNvPr>
            <p:cNvSpPr/>
            <p:nvPr/>
          </p:nvSpPr>
          <p:spPr>
            <a:xfrm>
              <a:off x="1747839" y="1800225"/>
              <a:ext cx="53977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6"/>
                <a:gd name="f8" fmla="val 7"/>
                <a:gd name="f9" fmla="val 5"/>
                <a:gd name="f10" fmla="val 6"/>
                <a:gd name="f11" fmla="val 10"/>
                <a:gd name="f12" fmla="val 15"/>
                <a:gd name="f13" fmla="val 4"/>
                <a:gd name="f14" fmla="val 3"/>
                <a:gd name="f15" fmla="val 11"/>
                <a:gd name="f16" fmla="val 1"/>
                <a:gd name="f17" fmla="+- 0 0 -90"/>
                <a:gd name="f18" fmla="*/ f3 1 8"/>
                <a:gd name="f19" fmla="*/ f4 1 1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8"/>
                <a:gd name="f28" fmla="*/ f24 1 16"/>
                <a:gd name="f29" fmla="*/ 8 f25 1"/>
                <a:gd name="f30" fmla="*/ 0 f24 1"/>
                <a:gd name="f31" fmla="*/ 5 f25 1"/>
                <a:gd name="f32" fmla="*/ 15 f24 1"/>
                <a:gd name="f33" fmla="*/ 4 f25 1"/>
                <a:gd name="f34" fmla="*/ 16 f24 1"/>
                <a:gd name="f35" fmla="*/ 0 f25 1"/>
                <a:gd name="f36" fmla="*/ 1 f24 1"/>
                <a:gd name="f37" fmla="+- f26 0 f1"/>
                <a:gd name="f38" fmla="*/ f29 1 8"/>
                <a:gd name="f39" fmla="*/ f30 1 16"/>
                <a:gd name="f40" fmla="*/ f31 1 8"/>
                <a:gd name="f41" fmla="*/ f32 1 16"/>
                <a:gd name="f42" fmla="*/ f33 1 8"/>
                <a:gd name="f43" fmla="*/ f34 1 16"/>
                <a:gd name="f44" fmla="*/ f35 1 8"/>
                <a:gd name="f45" fmla="*/ f36 1 16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8" h="16">
                  <a:moveTo>
                    <a:pt x="f6" y="f5"/>
                  </a:moveTo>
                  <a:cubicBezTo>
                    <a:pt x="f8" y="f9"/>
                    <a:pt x="f10" y="f11"/>
                    <a:pt x="f9" y="f12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4" y="f15"/>
                    <a:pt x="f16" y="f10"/>
                    <a:pt x="f5" y="f16"/>
                  </a:cubicBezTo>
                  <a:cubicBezTo>
                    <a:pt x="f14" y="f16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D479C772-3904-471A-A1C0-A29CFED3EA94}"/>
                </a:ext>
              </a:extLst>
            </p:cNvPr>
            <p:cNvSpPr/>
            <p:nvPr/>
          </p:nvSpPr>
          <p:spPr>
            <a:xfrm>
              <a:off x="1449388" y="2392363"/>
              <a:ext cx="101598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9"/>
                <a:gd name="f8" fmla="val 10"/>
                <a:gd name="f9" fmla="val 8"/>
                <a:gd name="f10" fmla="val 5"/>
                <a:gd name="f11" fmla="val 7"/>
                <a:gd name="f12" fmla="val 13"/>
                <a:gd name="f13" fmla="val 1"/>
                <a:gd name="f14" fmla="+- 0 0 -90"/>
                <a:gd name="f15" fmla="*/ f3 1 15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5"/>
                <a:gd name="f25" fmla="*/ f21 1 9"/>
                <a:gd name="f26" fmla="*/ 15 f22 1"/>
                <a:gd name="f27" fmla="*/ 9 f21 1"/>
                <a:gd name="f28" fmla="*/ 0 f22 1"/>
                <a:gd name="f29" fmla="*/ 5 f21 1"/>
                <a:gd name="f30" fmla="+- f23 0 f1"/>
                <a:gd name="f31" fmla="*/ f26 1 15"/>
                <a:gd name="f32" fmla="*/ f27 1 9"/>
                <a:gd name="f33" fmla="*/ f28 1 15"/>
                <a:gd name="f34" fmla="*/ f29 1 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5" h="9">
                  <a:moveTo>
                    <a:pt x="f6" y="f7"/>
                  </a:moveTo>
                  <a:cubicBezTo>
                    <a:pt x="f8" y="f9"/>
                    <a:pt x="f10" y="f11"/>
                    <a:pt x="f5" y="f10"/>
                  </a:cubicBezTo>
                  <a:cubicBezTo>
                    <a:pt x="f11" y="f5"/>
                    <a:pt x="f12" y="f13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0CE7176B-BD73-44A5-A8C2-42706027F228}"/>
                </a:ext>
              </a:extLst>
            </p:cNvPr>
            <p:cNvSpPr/>
            <p:nvPr/>
          </p:nvSpPr>
          <p:spPr>
            <a:xfrm>
              <a:off x="2005014" y="2392363"/>
              <a:ext cx="101598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9"/>
                <a:gd name="f8" fmla="val 2"/>
                <a:gd name="f9" fmla="val 1"/>
                <a:gd name="f10" fmla="val 6"/>
                <a:gd name="f11" fmla="val 5"/>
                <a:gd name="f12" fmla="val 10"/>
                <a:gd name="f13" fmla="val 7"/>
                <a:gd name="f14" fmla="val 8"/>
                <a:gd name="f15" fmla="+- 0 0 -90"/>
                <a:gd name="f16" fmla="*/ f3 1 15"/>
                <a:gd name="f17" fmla="*/ f4 1 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9"/>
                <a:gd name="f27" fmla="*/ 0 f23 1"/>
                <a:gd name="f28" fmla="*/ 9 f22 1"/>
                <a:gd name="f29" fmla="*/ 15 f23 1"/>
                <a:gd name="f30" fmla="*/ 5 f22 1"/>
                <a:gd name="f31" fmla="+- f24 0 f1"/>
                <a:gd name="f32" fmla="*/ f27 1 15"/>
                <a:gd name="f33" fmla="*/ f28 1 9"/>
                <a:gd name="f34" fmla="*/ f29 1 15"/>
                <a:gd name="f35" fmla="*/ f30 1 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5" h="9">
                  <a:moveTo>
                    <a:pt x="f5" y="f7"/>
                  </a:moveTo>
                  <a:cubicBezTo>
                    <a:pt x="f8" y="f9"/>
                    <a:pt x="f10" y="f5"/>
                    <a:pt x="f6" y="f11"/>
                  </a:cubicBezTo>
                  <a:cubicBezTo>
                    <a:pt x="f12" y="f13"/>
                    <a:pt x="f11" y="f14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05">
              <a:extLst>
                <a:ext uri="{FF2B5EF4-FFF2-40B4-BE49-F238E27FC236}">
                  <a16:creationId xmlns:a16="http://schemas.microsoft.com/office/drawing/2014/main" id="{FD93B30D-5044-4BD8-B690-15C507DF7B66}"/>
                </a:ext>
              </a:extLst>
            </p:cNvPr>
            <p:cNvSpPr/>
            <p:nvPr/>
          </p:nvSpPr>
          <p:spPr>
            <a:xfrm>
              <a:off x="1511302" y="2309810"/>
              <a:ext cx="73023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0"/>
                <a:gd name="f8" fmla="val 2"/>
                <a:gd name="f9" fmla="val 7"/>
                <a:gd name="f10" fmla="val 5"/>
                <a:gd name="f11" fmla="val 4"/>
                <a:gd name="f12" fmla="val 8"/>
                <a:gd name="f13" fmla="val 1"/>
                <a:gd name="f14" fmla="val 9"/>
                <a:gd name="f15" fmla="+- 0 0 -90"/>
                <a:gd name="f16" fmla="*/ f3 1 11"/>
                <a:gd name="f17" fmla="*/ f4 1 1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11"/>
                <a:gd name="f24" fmla="*/ 0 f21 1"/>
                <a:gd name="f25" fmla="*/ 10 f21 1"/>
                <a:gd name="f26" fmla="*/ 7 f21 1"/>
                <a:gd name="f27" fmla="*/ 11 f21 1"/>
                <a:gd name="f28" fmla="*/ 2 f21 1"/>
                <a:gd name="f29" fmla="+- f22 0 f1"/>
                <a:gd name="f30" fmla="*/ f24 1 11"/>
                <a:gd name="f31" fmla="*/ f25 1 11"/>
                <a:gd name="f32" fmla="*/ f26 1 11"/>
                <a:gd name="f33" fmla="*/ f27 1 11"/>
                <a:gd name="f34" fmla="*/ f28 1 11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6" y="f47"/>
                </a:cxn>
              </a:cxnLst>
              <a:rect l="f42" t="f45" r="f43" b="f44"/>
              <a:pathLst>
                <a:path w="11" h="11">
                  <a:moveTo>
                    <a:pt x="f5" y="f7"/>
                  </a:moveTo>
                  <a:cubicBezTo>
                    <a:pt x="f8" y="f9"/>
                    <a:pt x="f10" y="f11"/>
                    <a:pt x="f9" y="f5"/>
                  </a:cubicBezTo>
                  <a:cubicBezTo>
                    <a:pt x="f12" y="f13"/>
                    <a:pt x="f7" y="f13"/>
                    <a:pt x="f6" y="f8"/>
                  </a:cubicBezTo>
                  <a:cubicBezTo>
                    <a:pt x="f14" y="f7"/>
                    <a:pt x="f9" y="f6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06">
              <a:extLst>
                <a:ext uri="{FF2B5EF4-FFF2-40B4-BE49-F238E27FC236}">
                  <a16:creationId xmlns:a16="http://schemas.microsoft.com/office/drawing/2014/main" id="{18692EED-F751-443A-8087-44270D7B08D2}"/>
                </a:ext>
              </a:extLst>
            </p:cNvPr>
            <p:cNvSpPr/>
            <p:nvPr/>
          </p:nvSpPr>
          <p:spPr>
            <a:xfrm>
              <a:off x="1828800" y="1611309"/>
              <a:ext cx="109535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"/>
                <a:gd name="f8" fmla="val 12"/>
                <a:gd name="f9" fmla="val 7"/>
                <a:gd name="f10" fmla="val 8"/>
                <a:gd name="f11" fmla="val 11"/>
                <a:gd name="f12" fmla="val 2"/>
                <a:gd name="f13" fmla="val 15"/>
                <a:gd name="f14" fmla="val 1"/>
                <a:gd name="f15" fmla="val 14"/>
                <a:gd name="f16" fmla="val 10"/>
                <a:gd name="f17" fmla="val 6"/>
                <a:gd name="f18" fmla="+- 0 0 -90"/>
                <a:gd name="f19" fmla="*/ f3 1 16"/>
                <a:gd name="f20" fmla="*/ f4 1 16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16"/>
                <a:gd name="f27" fmla="*/ 16 f24 1"/>
                <a:gd name="f28" fmla="*/ 3 f24 1"/>
                <a:gd name="f29" fmla="*/ 0 f24 1"/>
                <a:gd name="f30" fmla="*/ 14 f24 1"/>
                <a:gd name="f31" fmla="*/ 2 f24 1"/>
                <a:gd name="f32" fmla="*/ 10 f24 1"/>
                <a:gd name="f33" fmla="+- f25 0 f1"/>
                <a:gd name="f34" fmla="*/ f27 1 16"/>
                <a:gd name="f35" fmla="*/ f28 1 16"/>
                <a:gd name="f36" fmla="*/ f29 1 16"/>
                <a:gd name="f37" fmla="*/ f30 1 16"/>
                <a:gd name="f38" fmla="*/ f31 1 16"/>
                <a:gd name="f39" fmla="*/ f32 1 16"/>
                <a:gd name="f40" fmla="*/ 0 1 f26"/>
                <a:gd name="f41" fmla="*/ f22 1 f26"/>
                <a:gd name="f42" fmla="*/ f34 1 f26"/>
                <a:gd name="f43" fmla="*/ f35 1 f26"/>
                <a:gd name="f44" fmla="*/ f36 1 f26"/>
                <a:gd name="f45" fmla="*/ f37 1 f26"/>
                <a:gd name="f46" fmla="*/ f38 1 f26"/>
                <a:gd name="f47" fmla="*/ f39 1 f26"/>
                <a:gd name="f48" fmla="*/ f40 f19 1"/>
                <a:gd name="f49" fmla="*/ f41 f19 1"/>
                <a:gd name="f50" fmla="*/ f41 f20 1"/>
                <a:gd name="f51" fmla="*/ f40 f20 1"/>
                <a:gd name="f52" fmla="*/ f42 f19 1"/>
                <a:gd name="f53" fmla="*/ f43 f20 1"/>
                <a:gd name="f54" fmla="*/ f43 f19 1"/>
                <a:gd name="f55" fmla="*/ f42 f20 1"/>
                <a:gd name="f56" fmla="*/ f44 f19 1"/>
                <a:gd name="f57" fmla="*/ f45 f20 1"/>
                <a:gd name="f58" fmla="*/ f46 f19 1"/>
                <a:gd name="f59" fmla="*/ f47 f20 1"/>
                <a:gd name="f60" fmla="*/ f45 f19 1"/>
                <a:gd name="f61" fmla="*/ f4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52" y="f53"/>
                </a:cxn>
              </a:cxnLst>
              <a:rect l="f48" t="f51" r="f49" b="f50"/>
              <a:pathLst>
                <a:path w="16" h="16">
                  <a:moveTo>
                    <a:pt x="f6" y="f7"/>
                  </a:moveTo>
                  <a:cubicBezTo>
                    <a:pt x="f8" y="f9"/>
                    <a:pt x="f10" y="f11"/>
                    <a:pt x="f7" y="f6"/>
                  </a:cubicBezTo>
                  <a:cubicBezTo>
                    <a:pt x="f12" y="f13"/>
                    <a:pt x="f14" y="f13"/>
                    <a:pt x="f5" y="f15"/>
                  </a:cubicBezTo>
                  <a:cubicBezTo>
                    <a:pt x="f14" y="f8"/>
                    <a:pt x="f14" y="f16"/>
                    <a:pt x="f12" y="f16"/>
                  </a:cubicBezTo>
                  <a:cubicBezTo>
                    <a:pt x="f17" y="f17"/>
                    <a:pt x="f16" y="f7"/>
                    <a:pt x="f15" y="f5"/>
                  </a:cubicBezTo>
                  <a:cubicBezTo>
                    <a:pt x="f13" y="f14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07">
              <a:extLst>
                <a:ext uri="{FF2B5EF4-FFF2-40B4-BE49-F238E27FC236}">
                  <a16:creationId xmlns:a16="http://schemas.microsoft.com/office/drawing/2014/main" id="{784ECF09-B3E0-47BC-BF64-F62C327C7DB6}"/>
                </a:ext>
              </a:extLst>
            </p:cNvPr>
            <p:cNvSpPr/>
            <p:nvPr/>
          </p:nvSpPr>
          <p:spPr>
            <a:xfrm>
              <a:off x="1965329" y="2309810"/>
              <a:ext cx="74615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"/>
                <a:gd name="f8" fmla="val 1"/>
                <a:gd name="f9" fmla="val 3"/>
                <a:gd name="f10" fmla="val 5"/>
                <a:gd name="f11" fmla="val 7"/>
                <a:gd name="f12" fmla="val 4"/>
                <a:gd name="f13" fmla="val 9"/>
                <a:gd name="f14" fmla="val 10"/>
                <a:gd name="f15" fmla="+- 0 0 -90"/>
                <a:gd name="f16" fmla="*/ f3 1 11"/>
                <a:gd name="f17" fmla="*/ f4 1 1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11"/>
                <a:gd name="f24" fmla="*/ 0 f21 1"/>
                <a:gd name="f25" fmla="*/ 2 f21 1"/>
                <a:gd name="f26" fmla="*/ 5 f21 1"/>
                <a:gd name="f27" fmla="*/ 11 f21 1"/>
                <a:gd name="f28" fmla="*/ 10 f21 1"/>
                <a:gd name="f29" fmla="+- f22 0 f1"/>
                <a:gd name="f30" fmla="*/ f24 1 11"/>
                <a:gd name="f31" fmla="*/ f25 1 11"/>
                <a:gd name="f32" fmla="*/ f26 1 11"/>
                <a:gd name="f33" fmla="*/ f27 1 11"/>
                <a:gd name="f34" fmla="*/ f28 1 11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6" y="f47"/>
                </a:cxn>
              </a:cxnLst>
              <a:rect l="f42" t="f45" r="f43" b="f44"/>
              <a:pathLst>
                <a:path w="11" h="11">
                  <a:moveTo>
                    <a:pt x="f5" y="f7"/>
                  </a:moveTo>
                  <a:cubicBezTo>
                    <a:pt x="f7" y="f8"/>
                    <a:pt x="f9" y="f8"/>
                    <a:pt x="f10" y="f5"/>
                  </a:cubicBezTo>
                  <a:cubicBezTo>
                    <a:pt x="f11" y="f12"/>
                    <a:pt x="f13" y="f11"/>
                    <a:pt x="f6" y="f14"/>
                  </a:cubicBezTo>
                  <a:cubicBezTo>
                    <a:pt x="f12" y="f6"/>
                    <a:pt x="f7" y="f14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5067C886-A3A9-4868-A444-FA2FCE0CD878}"/>
                </a:ext>
              </a:extLst>
            </p:cNvPr>
            <p:cNvSpPr/>
            <p:nvPr/>
          </p:nvSpPr>
          <p:spPr>
            <a:xfrm>
              <a:off x="2290764" y="1997077"/>
              <a:ext cx="6825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2"/>
                <a:gd name="f8" fmla="val 6"/>
                <a:gd name="f9" fmla="val 5"/>
                <a:gd name="f10" fmla="val 2"/>
                <a:gd name="f11" fmla="val 3"/>
                <a:gd name="f12" fmla="+- 0 0 -90"/>
                <a:gd name="f13" fmla="*/ f3 1 10"/>
                <a:gd name="f14" fmla="*/ f4 1 1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0"/>
                <a:gd name="f23" fmla="*/ f19 1 12"/>
                <a:gd name="f24" fmla="*/ 6 f20 1"/>
                <a:gd name="f25" fmla="*/ 12 f19 1"/>
                <a:gd name="f26" fmla="*/ 5 f20 1"/>
                <a:gd name="f27" fmla="*/ 0 f19 1"/>
                <a:gd name="f28" fmla="+- f21 0 f1"/>
                <a:gd name="f29" fmla="*/ f24 1 10"/>
                <a:gd name="f30" fmla="*/ f25 1 12"/>
                <a:gd name="f31" fmla="*/ f26 1 10"/>
                <a:gd name="f32" fmla="*/ f27 1 12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10" h="12">
                  <a:moveTo>
                    <a:pt x="f8" y="f7"/>
                  </a:moveTo>
                  <a:cubicBezTo>
                    <a:pt x="f5" y="f8"/>
                    <a:pt x="f5" y="f8"/>
                    <a:pt x="f9" y="f5"/>
                  </a:cubicBezTo>
                  <a:cubicBezTo>
                    <a:pt x="f6" y="f10"/>
                    <a:pt x="f6" y="f11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109">
              <a:extLst>
                <a:ext uri="{FF2B5EF4-FFF2-40B4-BE49-F238E27FC236}">
                  <a16:creationId xmlns:a16="http://schemas.microsoft.com/office/drawing/2014/main" id="{9A44CC89-6F9B-404F-9B3B-19E15779C393}"/>
                </a:ext>
              </a:extLst>
            </p:cNvPr>
            <p:cNvSpPr/>
            <p:nvPr/>
          </p:nvSpPr>
          <p:spPr>
            <a:xfrm>
              <a:off x="1971674" y="2547939"/>
              <a:ext cx="80960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1"/>
                <a:gd name="f8" fmla="val 4"/>
                <a:gd name="f9" fmla="val 7"/>
                <a:gd name="f10" fmla="val 3"/>
                <a:gd name="f11" fmla="val 9"/>
                <a:gd name="f12" fmla="val 6"/>
                <a:gd name="f13" fmla="val 8"/>
                <a:gd name="f14" fmla="val 10"/>
                <a:gd name="f15" fmla="val 5"/>
                <a:gd name="f16" fmla="val 2"/>
                <a:gd name="f17" fmla="+- 0 0 -90"/>
                <a:gd name="f18" fmla="*/ f3 1 12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2"/>
                <a:gd name="f28" fmla="*/ f24 1 11"/>
                <a:gd name="f29" fmla="*/ 4 f25 1"/>
                <a:gd name="f30" fmla="*/ 0 f24 1"/>
                <a:gd name="f31" fmla="*/ 12 f25 1"/>
                <a:gd name="f32" fmla="*/ 9 f24 1"/>
                <a:gd name="f33" fmla="*/ 0 f25 1"/>
                <a:gd name="f34" fmla="*/ 11 f24 1"/>
                <a:gd name="f35" fmla="+- f26 0 f1"/>
                <a:gd name="f36" fmla="*/ f29 1 12"/>
                <a:gd name="f37" fmla="*/ f30 1 11"/>
                <a:gd name="f38" fmla="*/ f31 1 12"/>
                <a:gd name="f39" fmla="*/ f32 1 11"/>
                <a:gd name="f40" fmla="*/ f33 1 12"/>
                <a:gd name="f41" fmla="*/ f34 1 11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12" h="11">
                  <a:moveTo>
                    <a:pt x="f8" y="f5"/>
                  </a:moveTo>
                  <a:cubicBezTo>
                    <a:pt x="f9" y="f10"/>
                    <a:pt x="f11" y="f12"/>
                    <a:pt x="f6" y="f11"/>
                  </a:cubicBezTo>
                  <a:cubicBezTo>
                    <a:pt x="f13" y="f14"/>
                    <a:pt x="f15" y="f14"/>
                    <a:pt x="f5" y="f7"/>
                  </a:cubicBezTo>
                  <a:cubicBezTo>
                    <a:pt x="f16" y="f9"/>
                    <a:pt x="f10" y="f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110">
              <a:extLst>
                <a:ext uri="{FF2B5EF4-FFF2-40B4-BE49-F238E27FC236}">
                  <a16:creationId xmlns:a16="http://schemas.microsoft.com/office/drawing/2014/main" id="{5E0DB243-A8DC-41BE-90F3-3F807D8AD5EA}"/>
                </a:ext>
              </a:extLst>
            </p:cNvPr>
            <p:cNvSpPr/>
            <p:nvPr/>
          </p:nvSpPr>
          <p:spPr>
            <a:xfrm>
              <a:off x="1503365" y="2547939"/>
              <a:ext cx="74615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7"/>
                <a:gd name="f8" fmla="val 10"/>
                <a:gd name="f9" fmla="val 4"/>
                <a:gd name="f10" fmla="val 9"/>
                <a:gd name="f11" fmla="val 2"/>
                <a:gd name="f12" fmla="val 6"/>
                <a:gd name="f13" fmla="val 5"/>
                <a:gd name="f14" fmla="val 3"/>
                <a:gd name="f15" fmla="val 8"/>
                <a:gd name="f16" fmla="+- 0 0 -90"/>
                <a:gd name="f17" fmla="*/ f3 1 11"/>
                <a:gd name="f18" fmla="*/ f4 1 11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1"/>
                <a:gd name="f25" fmla="*/ 11 f22 1"/>
                <a:gd name="f26" fmla="*/ 0 f22 1"/>
                <a:gd name="f27" fmla="*/ 9 f22 1"/>
                <a:gd name="f28" fmla="*/ 7 f22 1"/>
                <a:gd name="f29" fmla="+- f23 0 f1"/>
                <a:gd name="f30" fmla="*/ f25 1 11"/>
                <a:gd name="f31" fmla="*/ f26 1 11"/>
                <a:gd name="f32" fmla="*/ f27 1 11"/>
                <a:gd name="f33" fmla="*/ f28 1 11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9 f17 1"/>
                <a:gd name="f49" fmla="*/ f3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4" y="f45"/>
                </a:cxn>
              </a:cxnLst>
              <a:rect l="f40" t="f43" r="f41" b="f42"/>
              <a:pathLst>
                <a:path w="11" h="11">
                  <a:moveTo>
                    <a:pt x="f6" y="f6"/>
                  </a:moveTo>
                  <a:cubicBezTo>
                    <a:pt x="f7" y="f8"/>
                    <a:pt x="f9" y="f8"/>
                    <a:pt x="f5" y="f10"/>
                  </a:cubicBezTo>
                  <a:cubicBezTo>
                    <a:pt x="f11" y="f12"/>
                    <a:pt x="f13" y="f14"/>
                    <a:pt x="f7" y="f5"/>
                  </a:cubicBezTo>
                  <a:cubicBezTo>
                    <a:pt x="f15" y="f9"/>
                    <a:pt x="f8" y="f7"/>
                    <a:pt x="f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111">
              <a:extLst>
                <a:ext uri="{FF2B5EF4-FFF2-40B4-BE49-F238E27FC236}">
                  <a16:creationId xmlns:a16="http://schemas.microsoft.com/office/drawing/2014/main" id="{F10EE6ED-B21B-4949-8238-9C6BCD14BDD0}"/>
                </a:ext>
              </a:extLst>
            </p:cNvPr>
            <p:cNvSpPr/>
            <p:nvPr/>
          </p:nvSpPr>
          <p:spPr>
            <a:xfrm>
              <a:off x="1198558" y="1997077"/>
              <a:ext cx="6825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2"/>
                <a:gd name="f8" fmla="val 4"/>
                <a:gd name="f9" fmla="val 7"/>
                <a:gd name="f10" fmla="val 9"/>
                <a:gd name="f11" fmla="val 5"/>
                <a:gd name="f12" fmla="val 6"/>
                <a:gd name="f13" fmla="val 3"/>
                <a:gd name="f14" fmla="+- 0 0 -90"/>
                <a:gd name="f15" fmla="*/ f3 1 10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12"/>
                <a:gd name="f26" fmla="*/ 4 f22 1"/>
                <a:gd name="f27" fmla="*/ 0 f21 1"/>
                <a:gd name="f28" fmla="*/ 12 f21 1"/>
                <a:gd name="f29" fmla="+- f23 0 f1"/>
                <a:gd name="f30" fmla="*/ f26 1 10"/>
                <a:gd name="f31" fmla="*/ f27 1 12"/>
                <a:gd name="f32" fmla="*/ f28 1 12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4" y="f45"/>
                </a:cxn>
              </a:cxnLst>
              <a:rect l="f40" t="f43" r="f41" b="f42"/>
              <a:pathLst>
                <a:path w="10" h="12">
                  <a:moveTo>
                    <a:pt x="f8" y="f5"/>
                  </a:moveTo>
                  <a:cubicBezTo>
                    <a:pt x="f6" y="f9"/>
                    <a:pt x="f10" y="f11"/>
                    <a:pt x="f8" y="f7"/>
                  </a:cubicBezTo>
                  <a:cubicBezTo>
                    <a:pt x="f5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112">
              <a:extLst>
                <a:ext uri="{FF2B5EF4-FFF2-40B4-BE49-F238E27FC236}">
                  <a16:creationId xmlns:a16="http://schemas.microsoft.com/office/drawing/2014/main" id="{166EE4A2-E530-46CD-870F-1661A1A771E7}"/>
                </a:ext>
              </a:extLst>
            </p:cNvPr>
            <p:cNvSpPr/>
            <p:nvPr/>
          </p:nvSpPr>
          <p:spPr>
            <a:xfrm>
              <a:off x="2079629" y="2154234"/>
              <a:ext cx="61914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8"/>
                <a:gd name="f8" fmla="val 6"/>
                <a:gd name="f9" fmla="val 3"/>
                <a:gd name="f10" fmla="val 1"/>
                <a:gd name="f11" fmla="val 7"/>
                <a:gd name="f12" fmla="val 5"/>
                <a:gd name="f13" fmla="+- 0 0 -90"/>
                <a:gd name="f14" fmla="*/ f3 1 9"/>
                <a:gd name="f15" fmla="*/ f4 1 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9"/>
                <a:gd name="f22" fmla="*/ 9 f19 1"/>
                <a:gd name="f23" fmla="*/ 8 f19 1"/>
                <a:gd name="f24" fmla="*/ 1 f19 1"/>
                <a:gd name="f25" fmla="*/ 0 f19 1"/>
                <a:gd name="f26" fmla="*/ 3 f19 1"/>
                <a:gd name="f27" fmla="+- f20 0 f1"/>
                <a:gd name="f28" fmla="*/ f22 1 9"/>
                <a:gd name="f29" fmla="*/ f23 1 9"/>
                <a:gd name="f30" fmla="*/ f24 1 9"/>
                <a:gd name="f31" fmla="*/ f25 1 9"/>
                <a:gd name="f32" fmla="*/ f26 1 9"/>
                <a:gd name="f33" fmla="*/ 0 1 f21"/>
                <a:gd name="f34" fmla="*/ f17 1 f21"/>
                <a:gd name="f35" fmla="*/ f28 1 f21"/>
                <a:gd name="f36" fmla="*/ f29 1 f21"/>
                <a:gd name="f37" fmla="*/ f30 1 f21"/>
                <a:gd name="f38" fmla="*/ f31 1 f21"/>
                <a:gd name="f39" fmla="*/ f32 1 f21"/>
                <a:gd name="f40" fmla="*/ f33 f14 1"/>
                <a:gd name="f41" fmla="*/ f34 f14 1"/>
                <a:gd name="f42" fmla="*/ f34 f15 1"/>
                <a:gd name="f43" fmla="*/ f33 f15 1"/>
                <a:gd name="f44" fmla="*/ f35 f14 1"/>
                <a:gd name="f45" fmla="*/ f36 f15 1"/>
                <a:gd name="f46" fmla="*/ f37 f14 1"/>
                <a:gd name="f47" fmla="*/ f35 f15 1"/>
                <a:gd name="f48" fmla="*/ f38 f14 1"/>
                <a:gd name="f49" fmla="*/ f3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8" y="f49"/>
                </a:cxn>
                <a:cxn ang="f27">
                  <a:pos x="f44" y="f45"/>
                </a:cxn>
              </a:cxnLst>
              <a:rect l="f40" t="f43" r="f41" b="f42"/>
              <a:pathLst>
                <a:path w="9" h="9">
                  <a:moveTo>
                    <a:pt x="f6" y="f7"/>
                  </a:moveTo>
                  <a:cubicBezTo>
                    <a:pt x="f8" y="f6"/>
                    <a:pt x="f9" y="f6"/>
                    <a:pt x="f10" y="f6"/>
                  </a:cubicBezTo>
                  <a:cubicBezTo>
                    <a:pt x="f5" y="f11"/>
                    <a:pt x="f5" y="f12"/>
                    <a:pt x="f5" y="f9"/>
                  </a:cubicBezTo>
                  <a:cubicBezTo>
                    <a:pt x="f12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113">
              <a:extLst>
                <a:ext uri="{FF2B5EF4-FFF2-40B4-BE49-F238E27FC236}">
                  <a16:creationId xmlns:a16="http://schemas.microsoft.com/office/drawing/2014/main" id="{9E30FAE5-74CE-436A-828C-AD3218D98A34}"/>
                </a:ext>
              </a:extLst>
            </p:cNvPr>
            <p:cNvSpPr/>
            <p:nvPr/>
          </p:nvSpPr>
          <p:spPr>
            <a:xfrm>
              <a:off x="1577980" y="2432047"/>
              <a:ext cx="6825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2"/>
                <a:gd name="f8" fmla="val 4"/>
                <a:gd name="f9" fmla="val 2"/>
                <a:gd name="f10" fmla="val 7"/>
                <a:gd name="f11" fmla="val 1"/>
                <a:gd name="f12" fmla="val 6"/>
                <a:gd name="f13" fmla="val 9"/>
                <a:gd name="f14" fmla="val 3"/>
                <a:gd name="f15" fmla="+- 0 0 -90"/>
                <a:gd name="f16" fmla="*/ f3 1 10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"/>
                <a:gd name="f26" fmla="*/ f22 1 12"/>
                <a:gd name="f27" fmla="*/ 0 f23 1"/>
                <a:gd name="f28" fmla="*/ 4 f22 1"/>
                <a:gd name="f29" fmla="*/ 10 f23 1"/>
                <a:gd name="f30" fmla="*/ 0 f22 1"/>
                <a:gd name="f31" fmla="*/ 12 f22 1"/>
                <a:gd name="f32" fmla="+- f24 0 f1"/>
                <a:gd name="f33" fmla="*/ f27 1 10"/>
                <a:gd name="f34" fmla="*/ f28 1 12"/>
                <a:gd name="f35" fmla="*/ f29 1 10"/>
                <a:gd name="f36" fmla="*/ f30 1 12"/>
                <a:gd name="f37" fmla="*/ f31 1 1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10" h="12">
                  <a:moveTo>
                    <a:pt x="f5" y="f8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2" y="f13"/>
                    <a:pt x="f14" y="f1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114">
              <a:extLst>
                <a:ext uri="{FF2B5EF4-FFF2-40B4-BE49-F238E27FC236}">
                  <a16:creationId xmlns:a16="http://schemas.microsoft.com/office/drawing/2014/main" id="{9B192918-8676-49B5-919D-707B487EB53D}"/>
                </a:ext>
              </a:extLst>
            </p:cNvPr>
            <p:cNvSpPr/>
            <p:nvPr/>
          </p:nvSpPr>
          <p:spPr>
            <a:xfrm>
              <a:off x="1443042" y="2446340"/>
              <a:ext cx="74615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0"/>
                <a:gd name="f8" fmla="val 3"/>
                <a:gd name="f9" fmla="val 9"/>
                <a:gd name="f10" fmla="val 5"/>
                <a:gd name="f11" fmla="val 7"/>
                <a:gd name="f12" fmla="val 4"/>
                <a:gd name="f13" fmla="val 6"/>
                <a:gd name="f14" fmla="val 1"/>
                <a:gd name="f15" fmla="+- 0 0 -90"/>
                <a:gd name="f16" fmla="*/ f3 1 11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11"/>
                <a:gd name="f27" fmla="*/ 11 f23 1"/>
                <a:gd name="f28" fmla="*/ 3 f22 1"/>
                <a:gd name="f29" fmla="*/ 4 f23 1"/>
                <a:gd name="f30" fmla="*/ 10 f22 1"/>
                <a:gd name="f31" fmla="*/ 0 f23 1"/>
                <a:gd name="f32" fmla="*/ 0 f22 1"/>
                <a:gd name="f33" fmla="+- f24 0 f1"/>
                <a:gd name="f34" fmla="*/ f27 1 11"/>
                <a:gd name="f35" fmla="*/ f28 1 10"/>
                <a:gd name="f36" fmla="*/ f29 1 11"/>
                <a:gd name="f37" fmla="*/ f30 1 10"/>
                <a:gd name="f38" fmla="*/ f31 1 11"/>
                <a:gd name="f39" fmla="*/ f32 1 10"/>
                <a:gd name="f40" fmla="*/ 0 1 f26"/>
                <a:gd name="f41" fmla="*/ f19 1 f26"/>
                <a:gd name="f42" fmla="*/ 0 1 f25"/>
                <a:gd name="f43" fmla="*/ f20 1 f25"/>
                <a:gd name="f44" fmla="*/ f34 1 f26"/>
                <a:gd name="f45" fmla="*/ f35 1 f25"/>
                <a:gd name="f46" fmla="*/ f36 1 f26"/>
                <a:gd name="f47" fmla="*/ f37 1 f25"/>
                <a:gd name="f48" fmla="*/ f38 1 f26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11" h="10">
                  <a:moveTo>
                    <a:pt x="f6" y="f8"/>
                  </a:moveTo>
                  <a:cubicBezTo>
                    <a:pt x="f9" y="f10"/>
                    <a:pt x="f11" y="f11"/>
                    <a:pt x="f12" y="f7"/>
                  </a:cubicBezTo>
                  <a:cubicBezTo>
                    <a:pt x="f8" y="f13"/>
                    <a:pt x="f14" y="f8"/>
                    <a:pt x="f5" y="f5"/>
                  </a:cubicBezTo>
                  <a:cubicBezTo>
                    <a:pt x="f12" y="f14"/>
                    <a:pt x="f11" y="f1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03E776E7-9AA7-4157-A780-CE00EB2FE123}"/>
                </a:ext>
              </a:extLst>
            </p:cNvPr>
            <p:cNvSpPr/>
            <p:nvPr/>
          </p:nvSpPr>
          <p:spPr>
            <a:xfrm>
              <a:off x="1604964" y="2106613"/>
              <a:ext cx="68259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2"/>
                <a:gd name="f8" fmla="val 11"/>
                <a:gd name="f9" fmla="val 1"/>
                <a:gd name="f10" fmla="val 7"/>
                <a:gd name="f11" fmla="val 2"/>
                <a:gd name="f12" fmla="val 4"/>
                <a:gd name="f13" fmla="val 5"/>
                <a:gd name="f14" fmla="val 9"/>
                <a:gd name="f15" fmla="+- 0 0 -90"/>
                <a:gd name="f16" fmla="*/ f3 1 10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"/>
                <a:gd name="f26" fmla="*/ f22 1 12"/>
                <a:gd name="f27" fmla="*/ 0 f23 1"/>
                <a:gd name="f28" fmla="*/ 11 f22 1"/>
                <a:gd name="f29" fmla="*/ 2 f23 1"/>
                <a:gd name="f30" fmla="*/ 0 f22 1"/>
                <a:gd name="f31" fmla="*/ 10 f23 1"/>
                <a:gd name="f32" fmla="*/ 7 f22 1"/>
                <a:gd name="f33" fmla="*/ 12 f22 1"/>
                <a:gd name="f34" fmla="+- f24 0 f1"/>
                <a:gd name="f35" fmla="*/ f27 1 10"/>
                <a:gd name="f36" fmla="*/ f28 1 12"/>
                <a:gd name="f37" fmla="*/ f29 1 10"/>
                <a:gd name="f38" fmla="*/ f30 1 12"/>
                <a:gd name="f39" fmla="*/ f31 1 10"/>
                <a:gd name="f40" fmla="*/ f32 1 12"/>
                <a:gd name="f41" fmla="*/ f33 1 12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1 f26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6 1"/>
                <a:gd name="f62" fmla="*/ f51 f17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59" y="f63"/>
                </a:cxn>
                <a:cxn ang="f34">
                  <a:pos x="f57" y="f58"/>
                </a:cxn>
              </a:cxnLst>
              <a:rect l="f53" t="f56" r="f54" b="f55"/>
              <a:pathLst>
                <a:path w="10" h="12">
                  <a:moveTo>
                    <a:pt x="f5" y="f8"/>
                  </a:moveTo>
                  <a:cubicBezTo>
                    <a:pt x="f9" y="f10"/>
                    <a:pt x="f11" y="f12"/>
                    <a:pt x="f11" y="f5"/>
                  </a:cubicBezTo>
                  <a:cubicBezTo>
                    <a:pt x="f13" y="f11"/>
                    <a:pt x="f10" y="f12"/>
                    <a:pt x="f6" y="f10"/>
                  </a:cubicBezTo>
                  <a:cubicBezTo>
                    <a:pt x="f10" y="f14"/>
                    <a:pt x="f12" y="f6"/>
                    <a:pt x="f11" y="f7"/>
                  </a:cubicBezTo>
                  <a:cubicBezTo>
                    <a:pt x="f9" y="f8"/>
                    <a:pt x="f9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id="{FBDD31F5-29AC-4364-BFA0-5789E71CF4F1}"/>
                </a:ext>
              </a:extLst>
            </p:cNvPr>
            <p:cNvSpPr/>
            <p:nvPr/>
          </p:nvSpPr>
          <p:spPr>
            <a:xfrm>
              <a:off x="1911352" y="2432047"/>
              <a:ext cx="60322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2"/>
                <a:gd name="f8" fmla="val 7"/>
                <a:gd name="f9" fmla="val 4"/>
                <a:gd name="f10" fmla="val 3"/>
                <a:gd name="f11" fmla="val 1"/>
                <a:gd name="f12" fmla="val 6"/>
                <a:gd name="f13" fmla="val 2"/>
                <a:gd name="f14" fmla="+- 0 0 -90"/>
                <a:gd name="f15" fmla="*/ f3 1 9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9"/>
                <a:gd name="f25" fmla="*/ f21 1 12"/>
                <a:gd name="f26" fmla="*/ 0 f22 1"/>
                <a:gd name="f27" fmla="*/ 12 f21 1"/>
                <a:gd name="f28" fmla="*/ 0 f21 1"/>
                <a:gd name="f29" fmla="*/ 9 f22 1"/>
                <a:gd name="f30" fmla="*/ 4 f21 1"/>
                <a:gd name="f31" fmla="+- f23 0 f1"/>
                <a:gd name="f32" fmla="*/ f26 1 9"/>
                <a:gd name="f33" fmla="*/ f27 1 12"/>
                <a:gd name="f34" fmla="*/ f28 1 12"/>
                <a:gd name="f35" fmla="*/ f29 1 9"/>
                <a:gd name="f36" fmla="*/ f30 1 12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4"/>
                </a:cxn>
                <a:cxn ang="f31">
                  <a:pos x="f50" y="f51"/>
                </a:cxn>
              </a:cxnLst>
              <a:rect l="f46" t="f49" r="f47" b="f48"/>
              <a:pathLst>
                <a:path w="9" h="12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3"/>
                    <a:pt x="f6" y="f9"/>
                  </a:cubicBezTo>
                  <a:cubicBezTo>
                    <a:pt x="f12" y="f12"/>
                    <a:pt x="f9" y="f6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Freeform 117">
              <a:extLst>
                <a:ext uri="{FF2B5EF4-FFF2-40B4-BE49-F238E27FC236}">
                  <a16:creationId xmlns:a16="http://schemas.microsoft.com/office/drawing/2014/main" id="{1191F68C-72DA-4BAF-BBBC-408CE9982325}"/>
                </a:ext>
              </a:extLst>
            </p:cNvPr>
            <p:cNvSpPr/>
            <p:nvPr/>
          </p:nvSpPr>
          <p:spPr>
            <a:xfrm>
              <a:off x="1416048" y="2154234"/>
              <a:ext cx="60322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8"/>
                <a:gd name="f8" fmla="val 5"/>
                <a:gd name="f9" fmla="val 3"/>
                <a:gd name="f10" fmla="val 2"/>
                <a:gd name="f11" fmla="val 4"/>
                <a:gd name="f12" fmla="val 6"/>
                <a:gd name="f13" fmla="+- 0 0 -90"/>
                <a:gd name="f14" fmla="*/ f3 1 9"/>
                <a:gd name="f15" fmla="*/ f4 1 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9"/>
                <a:gd name="f22" fmla="*/ 8 f19 1"/>
                <a:gd name="f23" fmla="*/ 9 f19 1"/>
                <a:gd name="f24" fmla="*/ 0 f19 1"/>
                <a:gd name="f25" fmla="*/ 2 f19 1"/>
                <a:gd name="f26" fmla="+- f20 0 f1"/>
                <a:gd name="f27" fmla="*/ f22 1 9"/>
                <a:gd name="f28" fmla="*/ f23 1 9"/>
                <a:gd name="f29" fmla="*/ f24 1 9"/>
                <a:gd name="f30" fmla="*/ f25 1 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4 f14 1"/>
                <a:gd name="f46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1" y="f42"/>
                </a:cxn>
              </a:cxnLst>
              <a:rect l="f37" t="f40" r="f38" b="f39"/>
              <a:pathLst>
                <a:path w="9" h="9">
                  <a:moveTo>
                    <a:pt x="f7" y="f6"/>
                  </a:moveTo>
                  <a:cubicBezTo>
                    <a:pt x="f8" y="f6"/>
                    <a:pt x="f9" y="f6"/>
                    <a:pt x="f5" y="f7"/>
                  </a:cubicBezTo>
                  <a:cubicBezTo>
                    <a:pt x="f10" y="f5"/>
                    <a:pt x="f9" y="f5"/>
                    <a:pt x="f6" y="f10"/>
                  </a:cubicBezTo>
                  <a:cubicBezTo>
                    <a:pt x="f6" y="f11"/>
                    <a:pt x="f7" y="f12"/>
                    <a:pt x="f7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59E5EFA3-82CF-44DC-8AA9-013625EE26F8}"/>
                </a:ext>
              </a:extLst>
            </p:cNvPr>
            <p:cNvSpPr/>
            <p:nvPr/>
          </p:nvSpPr>
          <p:spPr>
            <a:xfrm>
              <a:off x="2413001" y="979486"/>
              <a:ext cx="53977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6"/>
                <a:gd name="f8" fmla="val 4"/>
                <a:gd name="f9" fmla="val 1"/>
                <a:gd name="f10" fmla="val 5"/>
                <a:gd name="f11" fmla="val 6"/>
                <a:gd name="f12" fmla="val 7"/>
                <a:gd name="f13" fmla="val 10"/>
                <a:gd name="f14" fmla="val 11"/>
                <a:gd name="f15" fmla="val 13"/>
                <a:gd name="f16" fmla="val 2"/>
                <a:gd name="f17" fmla="val 3"/>
                <a:gd name="f18" fmla="+- 0 0 -90"/>
                <a:gd name="f19" fmla="*/ f3 1 8"/>
                <a:gd name="f20" fmla="*/ f4 1 1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8"/>
                <a:gd name="f29" fmla="*/ f25 1 16"/>
                <a:gd name="f30" fmla="*/ 4 f26 1"/>
                <a:gd name="f31" fmla="*/ 1 f25 1"/>
                <a:gd name="f32" fmla="*/ 8 f26 1"/>
                <a:gd name="f33" fmla="*/ 10 f25 1"/>
                <a:gd name="f34" fmla="*/ 0 f26 1"/>
                <a:gd name="f35" fmla="*/ 16 f25 1"/>
                <a:gd name="f36" fmla="*/ 3 f26 1"/>
                <a:gd name="f37" fmla="*/ 0 f25 1"/>
                <a:gd name="f38" fmla="+- f27 0 f1"/>
                <a:gd name="f39" fmla="*/ f30 1 8"/>
                <a:gd name="f40" fmla="*/ f31 1 16"/>
                <a:gd name="f41" fmla="*/ f32 1 8"/>
                <a:gd name="f42" fmla="*/ f33 1 16"/>
                <a:gd name="f43" fmla="*/ f34 1 8"/>
                <a:gd name="f44" fmla="*/ f35 1 16"/>
                <a:gd name="f45" fmla="*/ f36 1 8"/>
                <a:gd name="f46" fmla="*/ f37 1 16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8" h="16">
                  <a:moveTo>
                    <a:pt x="f8" y="f9"/>
                  </a:moveTo>
                  <a:cubicBezTo>
                    <a:pt x="f10" y="f8"/>
                    <a:pt x="f11" y="f12"/>
                    <a:pt x="f6" y="f13"/>
                  </a:cubicBezTo>
                  <a:cubicBezTo>
                    <a:pt x="f11" y="f14"/>
                    <a:pt x="f8" y="f15"/>
                    <a:pt x="f5" y="f7"/>
                  </a:cubicBezTo>
                  <a:cubicBezTo>
                    <a:pt x="f9" y="f13"/>
                    <a:pt x="f16" y="f10"/>
                    <a:pt x="f17" y="f5"/>
                  </a:cubicBezTo>
                  <a:cubicBezTo>
                    <a:pt x="f17" y="f9"/>
                    <a:pt x="f17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2D036BA4-62A9-42CD-A7AA-3F1502F5836C}"/>
                </a:ext>
              </a:extLst>
            </p:cNvPr>
            <p:cNvSpPr/>
            <p:nvPr/>
          </p:nvSpPr>
          <p:spPr>
            <a:xfrm>
              <a:off x="1882777" y="2106613"/>
              <a:ext cx="61914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2"/>
                <a:gd name="f8" fmla="val 7"/>
                <a:gd name="f9" fmla="val 3"/>
                <a:gd name="f10" fmla="val 4"/>
                <a:gd name="f11" fmla="val 5"/>
                <a:gd name="f12" fmla="val 2"/>
                <a:gd name="f13" fmla="val 8"/>
                <a:gd name="f14" fmla="val 10"/>
                <a:gd name="f15" fmla="val 11"/>
                <a:gd name="f16" fmla="val 6"/>
                <a:gd name="f17" fmla="+- 0 0 -90"/>
                <a:gd name="f18" fmla="*/ f3 1 9"/>
                <a:gd name="f19" fmla="*/ f4 1 1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"/>
                <a:gd name="f28" fmla="*/ f24 1 12"/>
                <a:gd name="f29" fmla="*/ 0 f25 1"/>
                <a:gd name="f30" fmla="*/ 7 f24 1"/>
                <a:gd name="f31" fmla="*/ 7 f25 1"/>
                <a:gd name="f32" fmla="*/ 0 f24 1"/>
                <a:gd name="f33" fmla="*/ 9 f25 1"/>
                <a:gd name="f34" fmla="*/ 10 f24 1"/>
                <a:gd name="f35" fmla="*/ 8 f25 1"/>
                <a:gd name="f36" fmla="*/ 12 f24 1"/>
                <a:gd name="f37" fmla="+- f26 0 f1"/>
                <a:gd name="f38" fmla="*/ f29 1 9"/>
                <a:gd name="f39" fmla="*/ f30 1 12"/>
                <a:gd name="f40" fmla="*/ f31 1 9"/>
                <a:gd name="f41" fmla="*/ f32 1 12"/>
                <a:gd name="f42" fmla="*/ f33 1 9"/>
                <a:gd name="f43" fmla="*/ f34 1 12"/>
                <a:gd name="f44" fmla="*/ f35 1 9"/>
                <a:gd name="f45" fmla="*/ f36 1 12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9" h="12">
                  <a:moveTo>
                    <a:pt x="f5" y="f8"/>
                  </a:moveTo>
                  <a:cubicBezTo>
                    <a:pt x="f9" y="f10"/>
                    <a:pt x="f11" y="f12"/>
                    <a:pt x="f8" y="f5"/>
                  </a:cubicBezTo>
                  <a:cubicBezTo>
                    <a:pt x="f13" y="f10"/>
                    <a:pt x="f6" y="f8"/>
                    <a:pt x="f6" y="f14"/>
                  </a:cubicBezTo>
                  <a:cubicBezTo>
                    <a:pt x="f6" y="f15"/>
                    <a:pt x="f6" y="f15"/>
                    <a:pt x="f13" y="f7"/>
                  </a:cubicBezTo>
                  <a:cubicBezTo>
                    <a:pt x="f16" y="f14"/>
                    <a:pt x="f9" y="f6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Freeform 120">
              <a:extLst>
                <a:ext uri="{FF2B5EF4-FFF2-40B4-BE49-F238E27FC236}">
                  <a16:creationId xmlns:a16="http://schemas.microsoft.com/office/drawing/2014/main" id="{039D2243-F9E9-4BFC-BA97-A0201D58F9AA}"/>
                </a:ext>
              </a:extLst>
            </p:cNvPr>
            <p:cNvSpPr/>
            <p:nvPr/>
          </p:nvSpPr>
          <p:spPr>
            <a:xfrm>
              <a:off x="1828800" y="1733546"/>
              <a:ext cx="101598" cy="66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0"/>
                <a:gd name="f8" fmla="val 14"/>
                <a:gd name="f9" fmla="val 9"/>
                <a:gd name="f10" fmla="val 5"/>
                <a:gd name="f11" fmla="val 7"/>
                <a:gd name="f12" fmla="val 6"/>
                <a:gd name="f13" fmla="val 4"/>
                <a:gd name="f14" fmla="val 1"/>
                <a:gd name="f15" fmla="val 3"/>
                <a:gd name="f16" fmla="val 8"/>
                <a:gd name="f17" fmla="+- 0 0 -90"/>
                <a:gd name="f18" fmla="*/ f3 1 15"/>
                <a:gd name="f19" fmla="*/ f4 1 1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10"/>
                <a:gd name="f28" fmla="*/ f25 1 15"/>
                <a:gd name="f29" fmla="*/ 14 f25 1"/>
                <a:gd name="f30" fmla="*/ 10 f24 1"/>
                <a:gd name="f31" fmla="*/ 0 f25 1"/>
                <a:gd name="f32" fmla="*/ 6 f24 1"/>
                <a:gd name="f33" fmla="*/ 1 f25 1"/>
                <a:gd name="f34" fmla="*/ 0 f24 1"/>
                <a:gd name="f35" fmla="*/ 15 f25 1"/>
                <a:gd name="f36" fmla="*/ 8 f24 1"/>
                <a:gd name="f37" fmla="+- f26 0 f1"/>
                <a:gd name="f38" fmla="*/ f29 1 15"/>
                <a:gd name="f39" fmla="*/ f30 1 10"/>
                <a:gd name="f40" fmla="*/ f31 1 15"/>
                <a:gd name="f41" fmla="*/ f32 1 10"/>
                <a:gd name="f42" fmla="*/ f33 1 15"/>
                <a:gd name="f43" fmla="*/ f34 1 10"/>
                <a:gd name="f44" fmla="*/ f35 1 15"/>
                <a:gd name="f45" fmla="*/ f36 1 10"/>
                <a:gd name="f46" fmla="*/ 0 1 f28"/>
                <a:gd name="f47" fmla="*/ f21 1 f28"/>
                <a:gd name="f48" fmla="*/ 0 1 f27"/>
                <a:gd name="f49" fmla="*/ f22 1 f27"/>
                <a:gd name="f50" fmla="*/ f38 1 f28"/>
                <a:gd name="f51" fmla="*/ f39 1 f27"/>
                <a:gd name="f52" fmla="*/ f40 1 f28"/>
                <a:gd name="f53" fmla="*/ f41 1 f27"/>
                <a:gd name="f54" fmla="*/ f42 1 f28"/>
                <a:gd name="f55" fmla="*/ f43 1 f27"/>
                <a:gd name="f56" fmla="*/ f44 1 f28"/>
                <a:gd name="f57" fmla="*/ f45 1 f27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5" h="10">
                  <a:moveTo>
                    <a:pt x="f8" y="f7"/>
                  </a:moveTo>
                  <a:cubicBezTo>
                    <a:pt x="f7" y="f9"/>
                    <a:pt x="f10" y="f11"/>
                    <a:pt x="f5" y="f12"/>
                  </a:cubicBezTo>
                  <a:cubicBezTo>
                    <a:pt x="f5" y="f13"/>
                    <a:pt x="f14" y="f15"/>
                    <a:pt x="f14" y="f5"/>
                  </a:cubicBezTo>
                  <a:cubicBezTo>
                    <a:pt x="f12" y="f15"/>
                    <a:pt x="f7" y="f12"/>
                    <a:pt x="f6" y="f16"/>
                  </a:cubicBezTo>
                  <a:cubicBezTo>
                    <a:pt x="f6" y="f9"/>
                    <a:pt x="f8" y="f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884E37FA-AE92-4BF7-A796-C04B1C50CF2A}"/>
                </a:ext>
              </a:extLst>
            </p:cNvPr>
            <p:cNvSpPr/>
            <p:nvPr/>
          </p:nvSpPr>
          <p:spPr>
            <a:xfrm>
              <a:off x="2039934" y="2446340"/>
              <a:ext cx="74615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0"/>
                <a:gd name="f8" fmla="val 3"/>
                <a:gd name="f9" fmla="val 2"/>
                <a:gd name="f10" fmla="val 7"/>
                <a:gd name="f11" fmla="val 1"/>
                <a:gd name="f12" fmla="val 9"/>
                <a:gd name="f13" fmla="val 8"/>
                <a:gd name="f14" fmla="val 6"/>
                <a:gd name="f15" fmla="val 4"/>
                <a:gd name="f16" fmla="val 5"/>
                <a:gd name="f17" fmla="+- 0 0 -90"/>
                <a:gd name="f18" fmla="*/ f3 1 11"/>
                <a:gd name="f19" fmla="*/ f4 1 1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10"/>
                <a:gd name="f28" fmla="*/ f25 1 11"/>
                <a:gd name="f29" fmla="*/ 0 f25 1"/>
                <a:gd name="f30" fmla="*/ 3 f24 1"/>
                <a:gd name="f31" fmla="*/ 11 f25 1"/>
                <a:gd name="f32" fmla="*/ 0 f24 1"/>
                <a:gd name="f33" fmla="*/ 6 f25 1"/>
                <a:gd name="f34" fmla="*/ 10 f24 1"/>
                <a:gd name="f35" fmla="+- f26 0 f1"/>
                <a:gd name="f36" fmla="*/ f29 1 11"/>
                <a:gd name="f37" fmla="*/ f30 1 10"/>
                <a:gd name="f38" fmla="*/ f31 1 11"/>
                <a:gd name="f39" fmla="*/ f32 1 10"/>
                <a:gd name="f40" fmla="*/ f33 1 11"/>
                <a:gd name="f41" fmla="*/ f34 1 10"/>
                <a:gd name="f42" fmla="*/ 0 1 f28"/>
                <a:gd name="f43" fmla="*/ f21 1 f28"/>
                <a:gd name="f44" fmla="*/ 0 1 f27"/>
                <a:gd name="f45" fmla="*/ f22 1 f27"/>
                <a:gd name="f46" fmla="*/ f36 1 f28"/>
                <a:gd name="f47" fmla="*/ f37 1 f27"/>
                <a:gd name="f48" fmla="*/ f38 1 f28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11" h="10">
                  <a:moveTo>
                    <a:pt x="f5" y="f8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12" y="f8"/>
                    <a:pt x="f13" y="f10"/>
                    <a:pt x="f14" y="f7"/>
                  </a:cubicBezTo>
                  <a:cubicBezTo>
                    <a:pt x="f15" y="f10"/>
                    <a:pt x="f9" y="f16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Freeform 122">
              <a:extLst>
                <a:ext uri="{FF2B5EF4-FFF2-40B4-BE49-F238E27FC236}">
                  <a16:creationId xmlns:a16="http://schemas.microsoft.com/office/drawing/2014/main" id="{89A31363-17DD-4929-8F5E-56B54CE840CA}"/>
                </a:ext>
              </a:extLst>
            </p:cNvPr>
            <p:cNvSpPr/>
            <p:nvPr/>
          </p:nvSpPr>
          <p:spPr>
            <a:xfrm>
              <a:off x="1090614" y="979486"/>
              <a:ext cx="47621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14"/>
                <a:gd name="f8" fmla="val 10"/>
                <a:gd name="f9" fmla="val 1"/>
                <a:gd name="f10" fmla="val 3"/>
                <a:gd name="f11" fmla="val 4"/>
                <a:gd name="f12" fmla="val 5"/>
                <a:gd name="f13" fmla="val 6"/>
                <a:gd name="f14" fmla="val 9"/>
                <a:gd name="f15" fmla="val 13"/>
                <a:gd name="f16" fmla="val 2"/>
                <a:gd name="f17" fmla="val 11"/>
                <a:gd name="f18" fmla="+- 0 0 -90"/>
                <a:gd name="f19" fmla="*/ f3 1 7"/>
                <a:gd name="f20" fmla="*/ f4 1 1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7"/>
                <a:gd name="f29" fmla="*/ f25 1 14"/>
                <a:gd name="f30" fmla="*/ 0 f26 1"/>
                <a:gd name="f31" fmla="*/ 10 f25 1"/>
                <a:gd name="f32" fmla="*/ 4 f26 1"/>
                <a:gd name="f33" fmla="*/ 1 f25 1"/>
                <a:gd name="f34" fmla="*/ 5 f26 1"/>
                <a:gd name="f35" fmla="*/ 0 f25 1"/>
                <a:gd name="f36" fmla="*/ 7 f26 1"/>
                <a:gd name="f37" fmla="*/ 14 f25 1"/>
                <a:gd name="f38" fmla="*/ 6 f26 1"/>
                <a:gd name="f39" fmla="+- f27 0 f1"/>
                <a:gd name="f40" fmla="*/ f30 1 7"/>
                <a:gd name="f41" fmla="*/ f31 1 14"/>
                <a:gd name="f42" fmla="*/ f32 1 7"/>
                <a:gd name="f43" fmla="*/ f33 1 14"/>
                <a:gd name="f44" fmla="*/ f34 1 7"/>
                <a:gd name="f45" fmla="*/ f35 1 14"/>
                <a:gd name="f46" fmla="*/ f36 1 7"/>
                <a:gd name="f47" fmla="*/ f37 1 14"/>
                <a:gd name="f48" fmla="*/ f38 1 7"/>
                <a:gd name="f49" fmla="*/ 0 1 f28"/>
                <a:gd name="f50" fmla="*/ f22 1 f28"/>
                <a:gd name="f51" fmla="*/ 0 1 f29"/>
                <a:gd name="f52" fmla="*/ f23 1 f29"/>
                <a:gd name="f53" fmla="*/ f40 1 f28"/>
                <a:gd name="f54" fmla="*/ f41 1 f29"/>
                <a:gd name="f55" fmla="*/ f42 1 f28"/>
                <a:gd name="f56" fmla="*/ f43 1 f29"/>
                <a:gd name="f57" fmla="*/ f44 1 f28"/>
                <a:gd name="f58" fmla="*/ f45 1 f29"/>
                <a:gd name="f59" fmla="*/ f46 1 f28"/>
                <a:gd name="f60" fmla="*/ f47 1 f29"/>
                <a:gd name="f61" fmla="*/ f48 1 f28"/>
                <a:gd name="f62" fmla="*/ f49 f19 1"/>
                <a:gd name="f63" fmla="*/ f50 f19 1"/>
                <a:gd name="f64" fmla="*/ f52 f20 1"/>
                <a:gd name="f65" fmla="*/ f51 f20 1"/>
                <a:gd name="f66" fmla="*/ f53 f19 1"/>
                <a:gd name="f67" fmla="*/ f54 f20 1"/>
                <a:gd name="f68" fmla="*/ f55 f19 1"/>
                <a:gd name="f69" fmla="*/ f56 f20 1"/>
                <a:gd name="f70" fmla="*/ f57 f19 1"/>
                <a:gd name="f71" fmla="*/ f58 f20 1"/>
                <a:gd name="f72" fmla="*/ f59 f19 1"/>
                <a:gd name="f73" fmla="*/ f60 f20 1"/>
                <a:gd name="f74" fmla="*/ f6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72" y="f73"/>
                </a:cxn>
                <a:cxn ang="f39">
                  <a:pos x="f74" y="f73"/>
                </a:cxn>
                <a:cxn ang="f39">
                  <a:pos x="f66" y="f67"/>
                </a:cxn>
              </a:cxnLst>
              <a:rect l="f62" t="f65" r="f63" b="f64"/>
              <a:pathLst>
                <a:path w="7" h="14">
                  <a:moveTo>
                    <a:pt x="f5" y="f8"/>
                  </a:moveTo>
                  <a:cubicBezTo>
                    <a:pt x="f9" y="f6"/>
                    <a:pt x="f10" y="f11"/>
                    <a:pt x="f11" y="f9"/>
                  </a:cubicBezTo>
                  <a:cubicBezTo>
                    <a:pt x="f11" y="f9"/>
                    <a:pt x="f11" y="f5"/>
                    <a:pt x="f12" y="f5"/>
                  </a:cubicBezTo>
                  <a:cubicBezTo>
                    <a:pt x="f13" y="f12"/>
                    <a:pt x="f13" y="f14"/>
                    <a:pt x="f6" y="f7"/>
                  </a:cubicBezTo>
                  <a:cubicBezTo>
                    <a:pt x="f6" y="f7"/>
                    <a:pt x="f13" y="f7"/>
                    <a:pt x="f13" y="f7"/>
                  </a:cubicBezTo>
                  <a:cubicBezTo>
                    <a:pt x="f11" y="f15"/>
                    <a:pt x="f16" y="f1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Freeform 123">
              <a:extLst>
                <a:ext uri="{FF2B5EF4-FFF2-40B4-BE49-F238E27FC236}">
                  <a16:creationId xmlns:a16="http://schemas.microsoft.com/office/drawing/2014/main" id="{21F936BF-E88B-4C28-829A-2249E5BDEF81}"/>
                </a:ext>
              </a:extLst>
            </p:cNvPr>
            <p:cNvSpPr/>
            <p:nvPr/>
          </p:nvSpPr>
          <p:spPr>
            <a:xfrm>
              <a:off x="1625602" y="1733546"/>
              <a:ext cx="80960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9"/>
                <a:gd name="f8" fmla="val 10"/>
                <a:gd name="f9" fmla="val 2"/>
                <a:gd name="f10" fmla="val 3"/>
                <a:gd name="f11" fmla="val 11"/>
                <a:gd name="f12" fmla="val 4"/>
                <a:gd name="f13" fmla="val 5"/>
                <a:gd name="f14" fmla="val 6"/>
                <a:gd name="f15" fmla="val 7"/>
                <a:gd name="f16" fmla="val 8"/>
                <a:gd name="f17" fmla="+- 0 0 -90"/>
                <a:gd name="f18" fmla="*/ f3 1 12"/>
                <a:gd name="f19" fmla="*/ f4 1 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2"/>
                <a:gd name="f28" fmla="*/ f24 1 9"/>
                <a:gd name="f29" fmla="*/ 9 f25 1"/>
                <a:gd name="f30" fmla="*/ 0 f24 1"/>
                <a:gd name="f31" fmla="*/ 11 f25 1"/>
                <a:gd name="f32" fmla="*/ 4 f24 1"/>
                <a:gd name="f33" fmla="*/ 12 f25 1"/>
                <a:gd name="f34" fmla="*/ 7 f24 1"/>
                <a:gd name="f35" fmla="*/ 8 f25 1"/>
                <a:gd name="f36" fmla="*/ 8 f24 1"/>
                <a:gd name="f37" fmla="*/ 0 f25 1"/>
                <a:gd name="f38" fmla="*/ 9 f24 1"/>
                <a:gd name="f39" fmla="+- f26 0 f1"/>
                <a:gd name="f40" fmla="*/ f29 1 12"/>
                <a:gd name="f41" fmla="*/ f30 1 9"/>
                <a:gd name="f42" fmla="*/ f31 1 12"/>
                <a:gd name="f43" fmla="*/ f32 1 9"/>
                <a:gd name="f44" fmla="*/ f33 1 12"/>
                <a:gd name="f45" fmla="*/ f34 1 9"/>
                <a:gd name="f46" fmla="*/ f35 1 12"/>
                <a:gd name="f47" fmla="*/ f36 1 9"/>
                <a:gd name="f48" fmla="*/ f37 1 12"/>
                <a:gd name="f49" fmla="*/ f38 1 9"/>
                <a:gd name="f50" fmla="*/ 0 1 f27"/>
                <a:gd name="f51" fmla="*/ f21 1 f27"/>
                <a:gd name="f52" fmla="*/ 0 1 f28"/>
                <a:gd name="f53" fmla="*/ f22 1 f28"/>
                <a:gd name="f54" fmla="*/ f40 1 f27"/>
                <a:gd name="f55" fmla="*/ f41 1 f28"/>
                <a:gd name="f56" fmla="*/ f42 1 f27"/>
                <a:gd name="f57" fmla="*/ f43 1 f28"/>
                <a:gd name="f58" fmla="*/ f44 1 f27"/>
                <a:gd name="f59" fmla="*/ f45 1 f28"/>
                <a:gd name="f60" fmla="*/ f46 1 f27"/>
                <a:gd name="f61" fmla="*/ f47 1 f28"/>
                <a:gd name="f62" fmla="*/ f48 1 f27"/>
                <a:gd name="f63" fmla="*/ f49 1 f28"/>
                <a:gd name="f64" fmla="*/ f50 f18 1"/>
                <a:gd name="f65" fmla="*/ f51 f18 1"/>
                <a:gd name="f66" fmla="*/ f53 f19 1"/>
                <a:gd name="f67" fmla="*/ f52 f19 1"/>
                <a:gd name="f68" fmla="*/ f54 f18 1"/>
                <a:gd name="f69" fmla="*/ f55 f19 1"/>
                <a:gd name="f70" fmla="*/ f56 f18 1"/>
                <a:gd name="f71" fmla="*/ f57 f19 1"/>
                <a:gd name="f72" fmla="*/ f58 f18 1"/>
                <a:gd name="f73" fmla="*/ f59 f19 1"/>
                <a:gd name="f74" fmla="*/ f60 f18 1"/>
                <a:gd name="f75" fmla="*/ f61 f19 1"/>
                <a:gd name="f76" fmla="*/ f62 f18 1"/>
                <a:gd name="f77" fmla="*/ f6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72" y="f73"/>
                </a:cxn>
                <a:cxn ang="f39">
                  <a:pos x="f74" y="f75"/>
                </a:cxn>
                <a:cxn ang="f39">
                  <a:pos x="f76" y="f77"/>
                </a:cxn>
                <a:cxn ang="f39">
                  <a:pos x="f68" y="f69"/>
                </a:cxn>
              </a:cxnLst>
              <a:rect l="f64" t="f67" r="f65" b="f66"/>
              <a:pathLst>
                <a:path w="12" h="9">
                  <a:moveTo>
                    <a:pt x="f7" y="f5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1" y="f13"/>
                    <a:pt x="f11" y="f14"/>
                    <a:pt x="f6" y="f15"/>
                  </a:cubicBezTo>
                  <a:cubicBezTo>
                    <a:pt x="f11" y="f15"/>
                    <a:pt x="f7" y="f16"/>
                    <a:pt x="f16" y="f16"/>
                  </a:cubicBezTo>
                  <a:cubicBezTo>
                    <a:pt x="f14" y="f7"/>
                    <a:pt x="f10" y="f7"/>
                    <a:pt x="f5" y="f7"/>
                  </a:cubicBezTo>
                  <a:cubicBezTo>
                    <a:pt x="f10" y="f14"/>
                    <a:pt x="f14" y="f12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Freeform 124">
              <a:extLst>
                <a:ext uri="{FF2B5EF4-FFF2-40B4-BE49-F238E27FC236}">
                  <a16:creationId xmlns:a16="http://schemas.microsoft.com/office/drawing/2014/main" id="{CEAB416A-1AC0-4FC5-BB24-73CBCA2CF59E}"/>
                </a:ext>
              </a:extLst>
            </p:cNvPr>
            <p:cNvSpPr/>
            <p:nvPr/>
          </p:nvSpPr>
          <p:spPr>
            <a:xfrm>
              <a:off x="2019296" y="2174872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7"/>
                <a:gd name="f8" fmla="val 2"/>
                <a:gd name="f9" fmla="val 4"/>
                <a:gd name="f10" fmla="val 6"/>
                <a:gd name="f11" fmla="+- 0 0 -90"/>
                <a:gd name="f12" fmla="*/ f3 1 8"/>
                <a:gd name="f13" fmla="*/ f4 1 7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8"/>
                <a:gd name="f22" fmla="*/ f18 1 7"/>
                <a:gd name="f23" fmla="*/ 7 f19 1"/>
                <a:gd name="f24" fmla="*/ 0 f18 1"/>
                <a:gd name="f25" fmla="*/ 8 f19 1"/>
                <a:gd name="f26" fmla="*/ 7 f18 1"/>
                <a:gd name="f27" fmla="*/ 2 f19 1"/>
                <a:gd name="f28" fmla="+- f20 0 f1"/>
                <a:gd name="f29" fmla="*/ f23 1 8"/>
                <a:gd name="f30" fmla="*/ f24 1 7"/>
                <a:gd name="f31" fmla="*/ f25 1 8"/>
                <a:gd name="f32" fmla="*/ f26 1 7"/>
                <a:gd name="f33" fmla="*/ f27 1 8"/>
                <a:gd name="f34" fmla="*/ 0 1 f21"/>
                <a:gd name="f35" fmla="*/ f15 1 f21"/>
                <a:gd name="f36" fmla="*/ 0 1 f22"/>
                <a:gd name="f37" fmla="*/ f16 1 f22"/>
                <a:gd name="f38" fmla="*/ f29 1 f21"/>
                <a:gd name="f39" fmla="*/ f30 1 f22"/>
                <a:gd name="f40" fmla="*/ f31 1 f21"/>
                <a:gd name="f41" fmla="*/ f32 1 f22"/>
                <a:gd name="f42" fmla="*/ f33 1 f21"/>
                <a:gd name="f43" fmla="*/ f34 f12 1"/>
                <a:gd name="f44" fmla="*/ f35 f12 1"/>
                <a:gd name="f45" fmla="*/ f37 f13 1"/>
                <a:gd name="f46" fmla="*/ f36 f13 1"/>
                <a:gd name="f47" fmla="*/ f38 f12 1"/>
                <a:gd name="f48" fmla="*/ f39 f13 1"/>
                <a:gd name="f49" fmla="*/ f40 f12 1"/>
                <a:gd name="f50" fmla="*/ f41 f13 1"/>
                <a:gd name="f51" fmla="*/ f4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47" y="f48"/>
                </a:cxn>
              </a:cxnLst>
              <a:rect l="f43" t="f46" r="f44" b="f45"/>
              <a:pathLst>
                <a:path w="8" h="7">
                  <a:moveTo>
                    <a:pt x="f7" y="f5"/>
                  </a:moveTo>
                  <a:cubicBezTo>
                    <a:pt x="f7" y="f8"/>
                    <a:pt x="f6" y="f9"/>
                    <a:pt x="f6" y="f7"/>
                  </a:cubicBezTo>
                  <a:cubicBezTo>
                    <a:pt x="f10" y="f7"/>
                    <a:pt x="f9" y="f7"/>
                    <a:pt x="f8" y="f7"/>
                  </a:cubicBezTo>
                  <a:cubicBezTo>
                    <a:pt x="f5" y="f5"/>
                    <a:pt x="f5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Freeform 125">
              <a:extLst>
                <a:ext uri="{FF2B5EF4-FFF2-40B4-BE49-F238E27FC236}">
                  <a16:creationId xmlns:a16="http://schemas.microsoft.com/office/drawing/2014/main" id="{E7746E4B-83D8-4A31-BC27-099319FEA302}"/>
                </a:ext>
              </a:extLst>
            </p:cNvPr>
            <p:cNvSpPr/>
            <p:nvPr/>
          </p:nvSpPr>
          <p:spPr>
            <a:xfrm>
              <a:off x="1476371" y="2174872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7"/>
                <a:gd name="f8" fmla="val 3"/>
                <a:gd name="f9" fmla="val 5"/>
                <a:gd name="f10" fmla="val 1"/>
                <a:gd name="f11" fmla="val 4"/>
                <a:gd name="f12" fmla="val 2"/>
                <a:gd name="f13" fmla="val 6"/>
                <a:gd name="f14" fmla="+- 0 0 -90"/>
                <a:gd name="f15" fmla="*/ f3 1 8"/>
                <a:gd name="f16" fmla="*/ f4 1 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"/>
                <a:gd name="f25" fmla="*/ f21 1 7"/>
                <a:gd name="f26" fmla="*/ 8 f22 1"/>
                <a:gd name="f27" fmla="*/ 0 f21 1"/>
                <a:gd name="f28" fmla="*/ 7 f22 1"/>
                <a:gd name="f29" fmla="*/ 7 f21 1"/>
                <a:gd name="f30" fmla="*/ 0 f22 1"/>
                <a:gd name="f31" fmla="*/ 2 f22 1"/>
                <a:gd name="f32" fmla="+- f23 0 f1"/>
                <a:gd name="f33" fmla="*/ f26 1 8"/>
                <a:gd name="f34" fmla="*/ f27 1 7"/>
                <a:gd name="f35" fmla="*/ f28 1 8"/>
                <a:gd name="f36" fmla="*/ f29 1 7"/>
                <a:gd name="f37" fmla="*/ f30 1 8"/>
                <a:gd name="f38" fmla="*/ f31 1 8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4"/>
                </a:cxn>
                <a:cxn ang="f32">
                  <a:pos x="f53" y="f54"/>
                </a:cxn>
              </a:cxnLst>
              <a:rect l="f49" t="f52" r="f50" b="f51"/>
              <a:pathLst>
                <a:path w="8" h="7">
                  <a:moveTo>
                    <a:pt x="f6" y="f5"/>
                  </a:moveTo>
                  <a:cubicBezTo>
                    <a:pt x="f6" y="f8"/>
                    <a:pt x="f6" y="f9"/>
                    <a:pt x="f7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10" y="f11"/>
                    <a:pt x="f10" y="f12"/>
                    <a:pt x="f12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Freeform 126">
              <a:extLst>
                <a:ext uri="{FF2B5EF4-FFF2-40B4-BE49-F238E27FC236}">
                  <a16:creationId xmlns:a16="http://schemas.microsoft.com/office/drawing/2014/main" id="{82053C1B-21CE-4EB0-858F-D11BB29C3D71}"/>
                </a:ext>
              </a:extLst>
            </p:cNvPr>
            <p:cNvSpPr/>
            <p:nvPr/>
          </p:nvSpPr>
          <p:spPr>
            <a:xfrm>
              <a:off x="1741483" y="1963738"/>
              <a:ext cx="74615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7"/>
                <a:gd name="f8" fmla="val 5"/>
                <a:gd name="f9" fmla="val 2"/>
                <a:gd name="f10" fmla="val 9"/>
                <a:gd name="f11" fmla="val 4"/>
                <a:gd name="f12" fmla="val 3"/>
                <a:gd name="f13" fmla="+- 0 0 -90"/>
                <a:gd name="f14" fmla="*/ f3 1 11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1"/>
                <a:gd name="f24" fmla="*/ f20 1 7"/>
                <a:gd name="f25" fmla="*/ 5 f21 1"/>
                <a:gd name="f26" fmla="*/ 0 f20 1"/>
                <a:gd name="f27" fmla="*/ 11 f21 1"/>
                <a:gd name="f28" fmla="*/ 7 f20 1"/>
                <a:gd name="f29" fmla="*/ 0 f21 1"/>
                <a:gd name="f30" fmla="+- f22 0 f1"/>
                <a:gd name="f31" fmla="*/ f25 1 11"/>
                <a:gd name="f32" fmla="*/ f26 1 7"/>
                <a:gd name="f33" fmla="*/ f27 1 11"/>
                <a:gd name="f34" fmla="*/ f28 1 7"/>
                <a:gd name="f35" fmla="*/ f29 1 11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3"/>
                <a:gd name="f43" fmla="*/ f34 1 f24"/>
                <a:gd name="f44" fmla="*/ f35 1 f23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49" y="f50"/>
                </a:cxn>
              </a:cxnLst>
              <a:rect l="f45" t="f48" r="f46" b="f47"/>
              <a:pathLst>
                <a:path w="11" h="7">
                  <a:moveTo>
                    <a:pt x="f8" y="f5"/>
                  </a:moveTo>
                  <a:cubicBezTo>
                    <a:pt x="f7" y="f9"/>
                    <a:pt x="f10" y="f11"/>
                    <a:pt x="f6" y="f7"/>
                  </a:cubicBezTo>
                  <a:cubicBezTo>
                    <a:pt x="f7" y="f7"/>
                    <a:pt x="f11" y="f7"/>
                    <a:pt x="f5" y="f7"/>
                  </a:cubicBezTo>
                  <a:cubicBezTo>
                    <a:pt x="f9" y="f11"/>
                    <a:pt x="f12" y="f9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Freeform 127">
              <a:extLst>
                <a:ext uri="{FF2B5EF4-FFF2-40B4-BE49-F238E27FC236}">
                  <a16:creationId xmlns:a16="http://schemas.microsoft.com/office/drawing/2014/main" id="{6DC3DB10-7954-4C90-953C-BCC87CF24AFF}"/>
                </a:ext>
              </a:extLst>
            </p:cNvPr>
            <p:cNvSpPr/>
            <p:nvPr/>
          </p:nvSpPr>
          <p:spPr>
            <a:xfrm>
              <a:off x="1673223" y="2697159"/>
              <a:ext cx="80960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6"/>
                <a:gd name="f8" fmla="val 5"/>
                <a:gd name="f9" fmla="val 7"/>
                <a:gd name="f10" fmla="val 4"/>
                <a:gd name="f11" fmla="val 1"/>
                <a:gd name="f12" fmla="val 2"/>
                <a:gd name="f13" fmla="val 8"/>
                <a:gd name="f14" fmla="val 10"/>
                <a:gd name="f15" fmla="+- 0 0 -90"/>
                <a:gd name="f16" fmla="*/ f3 1 12"/>
                <a:gd name="f17" fmla="*/ f4 1 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6"/>
                <a:gd name="f26" fmla="*/ f23 1 12"/>
                <a:gd name="f27" fmla="*/ 12 f23 1"/>
                <a:gd name="f28" fmla="*/ 5 f22 1"/>
                <a:gd name="f29" fmla="*/ 1 f23 1"/>
                <a:gd name="f30" fmla="*/ 6 f22 1"/>
                <a:gd name="f31" fmla="*/ 0 f23 1"/>
                <a:gd name="f32" fmla="*/ 8 f23 1"/>
                <a:gd name="f33" fmla="*/ 0 f22 1"/>
                <a:gd name="f34" fmla="+- f24 0 f1"/>
                <a:gd name="f35" fmla="*/ f27 1 12"/>
                <a:gd name="f36" fmla="*/ f28 1 6"/>
                <a:gd name="f37" fmla="*/ f29 1 12"/>
                <a:gd name="f38" fmla="*/ f30 1 6"/>
                <a:gd name="f39" fmla="*/ f31 1 12"/>
                <a:gd name="f40" fmla="*/ f32 1 12"/>
                <a:gd name="f41" fmla="*/ f33 1 6"/>
                <a:gd name="f42" fmla="*/ 0 1 f26"/>
                <a:gd name="f43" fmla="*/ f19 1 f26"/>
                <a:gd name="f44" fmla="*/ 0 1 f25"/>
                <a:gd name="f45" fmla="*/ f20 1 f25"/>
                <a:gd name="f46" fmla="*/ f35 1 f26"/>
                <a:gd name="f47" fmla="*/ f36 1 f25"/>
                <a:gd name="f48" fmla="*/ f37 1 f26"/>
                <a:gd name="f49" fmla="*/ f38 1 f25"/>
                <a:gd name="f50" fmla="*/ f39 1 f26"/>
                <a:gd name="f51" fmla="*/ f40 1 f26"/>
                <a:gd name="f52" fmla="*/ f41 1 f25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6 1"/>
                <a:gd name="f62" fmla="*/ f51 f16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61" y="f58"/>
                </a:cxn>
                <a:cxn ang="f34">
                  <a:pos x="f62" y="f63"/>
                </a:cxn>
                <a:cxn ang="f34">
                  <a:pos x="f57" y="f58"/>
                </a:cxn>
              </a:cxnLst>
              <a:rect l="f53" t="f56" r="f54" b="f55"/>
              <a:pathLst>
                <a:path w="12" h="6">
                  <a:moveTo>
                    <a:pt x="f6" y="f8"/>
                  </a:moveTo>
                  <a:cubicBezTo>
                    <a:pt x="f9" y="f8"/>
                    <a:pt x="f10" y="f7"/>
                    <a:pt x="f11" y="f7"/>
                  </a:cubicBezTo>
                  <a:cubicBezTo>
                    <a:pt x="f5" y="f7"/>
                    <a:pt x="f5" y="f7"/>
                    <a:pt x="f5" y="f8"/>
                  </a:cubicBezTo>
                  <a:cubicBezTo>
                    <a:pt x="f12" y="f10"/>
                    <a:pt x="f8" y="f12"/>
                    <a:pt x="f13" y="f5"/>
                  </a:cubicBezTo>
                  <a:cubicBezTo>
                    <a:pt x="f13" y="f11"/>
                    <a:pt x="f14" y="f12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Freeform 128">
              <a:extLst>
                <a:ext uri="{FF2B5EF4-FFF2-40B4-BE49-F238E27FC236}">
                  <a16:creationId xmlns:a16="http://schemas.microsoft.com/office/drawing/2014/main" id="{F18950D0-CDC6-4920-9CBB-E6FF29EA05B0}"/>
                </a:ext>
              </a:extLst>
            </p:cNvPr>
            <p:cNvSpPr/>
            <p:nvPr/>
          </p:nvSpPr>
          <p:spPr>
            <a:xfrm>
              <a:off x="1965329" y="2174872"/>
              <a:ext cx="53977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9"/>
                <a:gd name="f8" fmla="val 1"/>
                <a:gd name="f9" fmla="val 5"/>
                <a:gd name="f10" fmla="val 7"/>
                <a:gd name="f11" fmla="val 6"/>
                <a:gd name="f12" fmla="val 2"/>
                <a:gd name="f13" fmla="+- 0 0 -90"/>
                <a:gd name="f14" fmla="*/ f3 1 8"/>
                <a:gd name="f15" fmla="*/ f4 1 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9"/>
                <a:gd name="f25" fmla="*/ 0 f21 1"/>
                <a:gd name="f26" fmla="*/ 1 f20 1"/>
                <a:gd name="f27" fmla="*/ 7 f21 1"/>
                <a:gd name="f28" fmla="*/ 6 f20 1"/>
                <a:gd name="f29" fmla="+- f22 0 f1"/>
                <a:gd name="f30" fmla="*/ f25 1 8"/>
                <a:gd name="f31" fmla="*/ f26 1 9"/>
                <a:gd name="f32" fmla="*/ f27 1 8"/>
                <a:gd name="f33" fmla="*/ f28 1 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9">
                  <a:moveTo>
                    <a:pt x="f5" y="f8"/>
                  </a:moveTo>
                  <a:cubicBezTo>
                    <a:pt x="f9" y="f5"/>
                    <a:pt x="f6" y="f8"/>
                    <a:pt x="f10" y="f11"/>
                  </a:cubicBezTo>
                  <a:cubicBezTo>
                    <a:pt x="f12" y="f7"/>
                    <a:pt x="f8" y="f6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Freeform 129">
              <a:extLst>
                <a:ext uri="{FF2B5EF4-FFF2-40B4-BE49-F238E27FC236}">
                  <a16:creationId xmlns:a16="http://schemas.microsoft.com/office/drawing/2014/main" id="{45C417DF-AC3C-44CD-AD4F-DD9EC3FDB701}"/>
                </a:ext>
              </a:extLst>
            </p:cNvPr>
            <p:cNvSpPr/>
            <p:nvPr/>
          </p:nvSpPr>
          <p:spPr>
            <a:xfrm>
              <a:off x="1544641" y="2181228"/>
              <a:ext cx="47621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9"/>
                <a:gd name="f8" fmla="val 5"/>
                <a:gd name="f9" fmla="val 4"/>
                <a:gd name="f10" fmla="val 6"/>
                <a:gd name="f11" fmla="val 2"/>
                <a:gd name="f12" fmla="+- 0 0 -90"/>
                <a:gd name="f13" fmla="*/ f3 1 7"/>
                <a:gd name="f14" fmla="*/ f4 1 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7"/>
                <a:gd name="f23" fmla="*/ f19 1 9"/>
                <a:gd name="f24" fmla="*/ 7 f20 1"/>
                <a:gd name="f25" fmla="*/ 0 f19 1"/>
                <a:gd name="f26" fmla="*/ 0 f20 1"/>
                <a:gd name="f27" fmla="*/ 6 f19 1"/>
                <a:gd name="f28" fmla="+- f21 0 f1"/>
                <a:gd name="f29" fmla="*/ f24 1 7"/>
                <a:gd name="f30" fmla="*/ f25 1 9"/>
                <a:gd name="f31" fmla="*/ f26 1 7"/>
                <a:gd name="f32" fmla="*/ f27 1 9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7" y="f46"/>
                </a:cxn>
                <a:cxn ang="f28">
                  <a:pos x="f45" y="f46"/>
                </a:cxn>
              </a:cxnLst>
              <a:rect l="f41" t="f44" r="f42" b="f43"/>
              <a:pathLst>
                <a:path w="7" h="9">
                  <a:moveTo>
                    <a:pt x="f6" y="f5"/>
                  </a:moveTo>
                  <a:cubicBezTo>
                    <a:pt x="f8" y="f9"/>
                    <a:pt x="f10" y="f7"/>
                    <a:pt x="f5" y="f10"/>
                  </a:cubicBezTo>
                  <a:cubicBezTo>
                    <a:pt x="f5" y="f9"/>
                    <a:pt x="f5" y="f11"/>
                    <a:pt x="f5" y="f5"/>
                  </a:cubicBezTo>
                  <a:cubicBezTo>
                    <a:pt x="f11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Freeform 130">
              <a:extLst>
                <a:ext uri="{FF2B5EF4-FFF2-40B4-BE49-F238E27FC236}">
                  <a16:creationId xmlns:a16="http://schemas.microsoft.com/office/drawing/2014/main" id="{E5752168-91AB-4761-A158-2F7AB09C0B9A}"/>
                </a:ext>
              </a:extLst>
            </p:cNvPr>
            <p:cNvSpPr/>
            <p:nvPr/>
          </p:nvSpPr>
          <p:spPr>
            <a:xfrm>
              <a:off x="2093911" y="2547939"/>
              <a:ext cx="74615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8"/>
                <a:gd name="f8" fmla="val 7"/>
                <a:gd name="f9" fmla="val 3"/>
                <a:gd name="f10" fmla="val 4"/>
                <a:gd name="f11" fmla="val 5"/>
                <a:gd name="f12" fmla="val 1"/>
                <a:gd name="f13" fmla="val 6"/>
                <a:gd name="f14" fmla="+- 0 0 -90"/>
                <a:gd name="f15" fmla="*/ f3 1 11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11"/>
                <a:gd name="f26" fmla="*/ 11 f22 1"/>
                <a:gd name="f27" fmla="*/ 0 f21 1"/>
                <a:gd name="f28" fmla="*/ 1 f22 1"/>
                <a:gd name="f29" fmla="*/ 8 f21 1"/>
                <a:gd name="f30" fmla="*/ 0 f22 1"/>
                <a:gd name="f31" fmla="+- f23 0 f1"/>
                <a:gd name="f32" fmla="*/ f26 1 11"/>
                <a:gd name="f33" fmla="*/ f27 1 8"/>
                <a:gd name="f34" fmla="*/ f28 1 11"/>
                <a:gd name="f35" fmla="*/ f29 1 8"/>
                <a:gd name="f36" fmla="*/ f30 1 11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1" h="8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12" y="f11"/>
                    <a:pt x="f12" y="f9"/>
                    <a:pt x="f5" y="f5"/>
                  </a:cubicBezTo>
                  <a:cubicBezTo>
                    <a:pt x="f9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Freeform 131">
              <a:extLst>
                <a:ext uri="{FF2B5EF4-FFF2-40B4-BE49-F238E27FC236}">
                  <a16:creationId xmlns:a16="http://schemas.microsoft.com/office/drawing/2014/main" id="{C4841D25-1A33-4512-843C-83CE306E7DC1}"/>
                </a:ext>
              </a:extLst>
            </p:cNvPr>
            <p:cNvSpPr/>
            <p:nvPr/>
          </p:nvSpPr>
          <p:spPr>
            <a:xfrm>
              <a:off x="1544641" y="2405064"/>
              <a:ext cx="8731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6"/>
                <a:gd name="f8" fmla="val 2"/>
                <a:gd name="f9" fmla="val 9"/>
                <a:gd name="f10" fmla="val 4"/>
                <a:gd name="f11" fmla="val 7"/>
                <a:gd name="f12" fmla="val 5"/>
                <a:gd name="f13" fmla="val 3"/>
                <a:gd name="f14" fmla="val 8"/>
                <a:gd name="f15" fmla="val 1"/>
                <a:gd name="f16" fmla="+- 0 0 -90"/>
                <a:gd name="f17" fmla="*/ f3 1 13"/>
                <a:gd name="f18" fmla="*/ f4 1 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6"/>
                <a:gd name="f27" fmla="*/ f24 1 13"/>
                <a:gd name="f28" fmla="*/ 13 f24 1"/>
                <a:gd name="f29" fmla="*/ 2 f23 1"/>
                <a:gd name="f30" fmla="*/ 4 f24 1"/>
                <a:gd name="f31" fmla="*/ 6 f23 1"/>
                <a:gd name="f32" fmla="*/ 0 f24 1"/>
                <a:gd name="f33" fmla="*/ 0 f23 1"/>
                <a:gd name="f34" fmla="+- f25 0 f1"/>
                <a:gd name="f35" fmla="*/ f28 1 13"/>
                <a:gd name="f36" fmla="*/ f29 1 6"/>
                <a:gd name="f37" fmla="*/ f30 1 13"/>
                <a:gd name="f38" fmla="*/ f31 1 6"/>
                <a:gd name="f39" fmla="*/ f32 1 13"/>
                <a:gd name="f40" fmla="*/ f33 1 6"/>
                <a:gd name="f41" fmla="*/ 0 1 f27"/>
                <a:gd name="f42" fmla="*/ f20 1 f27"/>
                <a:gd name="f43" fmla="*/ 0 1 f26"/>
                <a:gd name="f44" fmla="*/ f21 1 f26"/>
                <a:gd name="f45" fmla="*/ f35 1 f27"/>
                <a:gd name="f46" fmla="*/ f36 1 f26"/>
                <a:gd name="f47" fmla="*/ f37 1 f27"/>
                <a:gd name="f48" fmla="*/ f38 1 f26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3" h="6">
                  <a:moveTo>
                    <a:pt x="f6" y="f8"/>
                  </a:moveTo>
                  <a:cubicBezTo>
                    <a:pt x="f9" y="f10"/>
                    <a:pt x="f11" y="f12"/>
                    <a:pt x="f10" y="f7"/>
                  </a:cubicBezTo>
                  <a:cubicBezTo>
                    <a:pt x="f13" y="f10"/>
                    <a:pt x="f8" y="f8"/>
                    <a:pt x="f5" y="f5"/>
                  </a:cubicBezTo>
                  <a:cubicBezTo>
                    <a:pt x="f12" y="f5"/>
                    <a:pt x="f14" y="f1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Freeform 132">
              <a:extLst>
                <a:ext uri="{FF2B5EF4-FFF2-40B4-BE49-F238E27FC236}">
                  <a16:creationId xmlns:a16="http://schemas.microsoft.com/office/drawing/2014/main" id="{36C1D94E-1056-4153-9430-30FAAEC7A46D}"/>
                </a:ext>
              </a:extLst>
            </p:cNvPr>
            <p:cNvSpPr/>
            <p:nvPr/>
          </p:nvSpPr>
          <p:spPr>
            <a:xfrm>
              <a:off x="1924053" y="2405064"/>
              <a:ext cx="80960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6"/>
                <a:gd name="f8" fmla="val 11"/>
                <a:gd name="f9" fmla="val 2"/>
                <a:gd name="f10" fmla="val 10"/>
                <a:gd name="f11" fmla="val 4"/>
                <a:gd name="f12" fmla="val 9"/>
                <a:gd name="f13" fmla="val 5"/>
                <a:gd name="f14" fmla="val 1"/>
                <a:gd name="f15" fmla="val 8"/>
                <a:gd name="f16" fmla="+- 0 0 -90"/>
                <a:gd name="f17" fmla="*/ f3 1 12"/>
                <a:gd name="f18" fmla="*/ f4 1 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6"/>
                <a:gd name="f27" fmla="*/ f24 1 12"/>
                <a:gd name="f28" fmla="*/ 12 f24 1"/>
                <a:gd name="f29" fmla="*/ 0 f23 1"/>
                <a:gd name="f30" fmla="*/ 9 f24 1"/>
                <a:gd name="f31" fmla="*/ 6 f23 1"/>
                <a:gd name="f32" fmla="*/ 0 f24 1"/>
                <a:gd name="f33" fmla="*/ 2 f23 1"/>
                <a:gd name="f34" fmla="+- f25 0 f1"/>
                <a:gd name="f35" fmla="*/ f28 1 12"/>
                <a:gd name="f36" fmla="*/ f29 1 6"/>
                <a:gd name="f37" fmla="*/ f30 1 12"/>
                <a:gd name="f38" fmla="*/ f31 1 6"/>
                <a:gd name="f39" fmla="*/ f32 1 12"/>
                <a:gd name="f40" fmla="*/ f33 1 6"/>
                <a:gd name="f41" fmla="*/ 0 1 f27"/>
                <a:gd name="f42" fmla="*/ f20 1 f27"/>
                <a:gd name="f43" fmla="*/ 0 1 f26"/>
                <a:gd name="f44" fmla="*/ f21 1 f26"/>
                <a:gd name="f45" fmla="*/ f35 1 f27"/>
                <a:gd name="f46" fmla="*/ f36 1 f26"/>
                <a:gd name="f47" fmla="*/ f37 1 f27"/>
                <a:gd name="f48" fmla="*/ f38 1 f26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2" h="6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7" y="f13"/>
                    <a:pt x="f11" y="f11"/>
                    <a:pt x="f5" y="f9"/>
                  </a:cubicBezTo>
                  <a:cubicBezTo>
                    <a:pt x="f11" y="f14"/>
                    <a:pt x="f15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Freeform 133">
              <a:extLst>
                <a:ext uri="{FF2B5EF4-FFF2-40B4-BE49-F238E27FC236}">
                  <a16:creationId xmlns:a16="http://schemas.microsoft.com/office/drawing/2014/main" id="{166EB5AF-3140-4EA7-B763-0869A9BCAA0F}"/>
                </a:ext>
              </a:extLst>
            </p:cNvPr>
            <p:cNvSpPr/>
            <p:nvPr/>
          </p:nvSpPr>
          <p:spPr>
            <a:xfrm>
              <a:off x="1389065" y="2547939"/>
              <a:ext cx="6667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"/>
                <a:gd name="f8" fmla="val 4"/>
                <a:gd name="f9" fmla="val 7"/>
                <a:gd name="f10" fmla="val 2"/>
                <a:gd name="f11" fmla="val 9"/>
                <a:gd name="f12" fmla="val 5"/>
                <a:gd name="f13" fmla="val 6"/>
                <a:gd name="f14" fmla="val 3"/>
                <a:gd name="f15" fmla="+- 0 0 -90"/>
                <a:gd name="f16" fmla="*/ f3 1 10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10"/>
                <a:gd name="f27" fmla="*/ 0 f23 1"/>
                <a:gd name="f28" fmla="*/ 0 f22 1"/>
                <a:gd name="f29" fmla="*/ 10 f23 1"/>
                <a:gd name="f30" fmla="*/ 9 f23 1"/>
                <a:gd name="f31" fmla="*/ 8 f22 1"/>
                <a:gd name="f32" fmla="+- f24 0 f1"/>
                <a:gd name="f33" fmla="*/ f27 1 10"/>
                <a:gd name="f34" fmla="*/ f28 1 8"/>
                <a:gd name="f35" fmla="*/ f29 1 10"/>
                <a:gd name="f36" fmla="*/ f30 1 10"/>
                <a:gd name="f37" fmla="*/ f31 1 8"/>
                <a:gd name="f38" fmla="*/ 0 1 f26"/>
                <a:gd name="f39" fmla="*/ f19 1 f26"/>
                <a:gd name="f40" fmla="*/ 0 1 f25"/>
                <a:gd name="f41" fmla="*/ f20 1 f25"/>
                <a:gd name="f42" fmla="*/ f33 1 f26"/>
                <a:gd name="f43" fmla="*/ f34 1 f25"/>
                <a:gd name="f44" fmla="*/ f35 1 f26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10" h="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11" y="f12"/>
                    <a:pt x="f11" y="f7"/>
                  </a:cubicBezTo>
                  <a:cubicBezTo>
                    <a:pt x="f13" y="f12"/>
                    <a:pt x="f8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Freeform 134">
              <a:extLst>
                <a:ext uri="{FF2B5EF4-FFF2-40B4-BE49-F238E27FC236}">
                  <a16:creationId xmlns:a16="http://schemas.microsoft.com/office/drawing/2014/main" id="{036BE1AD-B018-4823-BAFD-67F7C6042626}"/>
                </a:ext>
              </a:extLst>
            </p:cNvPr>
            <p:cNvSpPr/>
            <p:nvPr/>
          </p:nvSpPr>
          <p:spPr>
            <a:xfrm>
              <a:off x="2114549" y="2378070"/>
              <a:ext cx="60322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4"/>
                <a:gd name="f8" fmla="val 3"/>
                <a:gd name="f9" fmla="val 2"/>
                <a:gd name="f10" fmla="val 6"/>
                <a:gd name="f11" fmla="val 8"/>
                <a:gd name="f12" fmla="val 7"/>
                <a:gd name="f13" fmla="+- 0 0 -90"/>
                <a:gd name="f14" fmla="*/ f3 1 9"/>
                <a:gd name="f15" fmla="*/ f4 1 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9"/>
                <a:gd name="f22" fmla="*/ 0 f19 1"/>
                <a:gd name="f23" fmla="*/ 4 f19 1"/>
                <a:gd name="f24" fmla="*/ 9 f19 1"/>
                <a:gd name="f25" fmla="*/ 6 f19 1"/>
                <a:gd name="f26" fmla="+- f20 0 f1"/>
                <a:gd name="f27" fmla="*/ f22 1 9"/>
                <a:gd name="f28" fmla="*/ f23 1 9"/>
                <a:gd name="f29" fmla="*/ f24 1 9"/>
                <a:gd name="f30" fmla="*/ f25 1 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1" y="f42"/>
                </a:cxn>
              </a:cxnLst>
              <a:rect l="f37" t="f40" r="f38" b="f39"/>
              <a:pathLst>
                <a:path w="9" h="9">
                  <a:moveTo>
                    <a:pt x="f5" y="f7"/>
                  </a:moveTo>
                  <a:cubicBezTo>
                    <a:pt x="f8" y="f9"/>
                    <a:pt x="f10" y="f9"/>
                    <a:pt x="f6" y="f5"/>
                  </a:cubicBezTo>
                  <a:cubicBezTo>
                    <a:pt x="f11" y="f8"/>
                    <a:pt x="f12" y="f10"/>
                    <a:pt x="f10" y="f6"/>
                  </a:cubicBezTo>
                  <a:cubicBezTo>
                    <a:pt x="f7" y="f12"/>
                    <a:pt x="f9" y="f10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Freeform 135">
              <a:extLst>
                <a:ext uri="{FF2B5EF4-FFF2-40B4-BE49-F238E27FC236}">
                  <a16:creationId xmlns:a16="http://schemas.microsoft.com/office/drawing/2014/main" id="{A41E1D42-EDF3-45AE-8D3D-938A9E4248DC}"/>
                </a:ext>
              </a:extLst>
            </p:cNvPr>
            <p:cNvSpPr/>
            <p:nvPr/>
          </p:nvSpPr>
          <p:spPr>
            <a:xfrm>
              <a:off x="1801816" y="2697159"/>
              <a:ext cx="68259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6"/>
                <a:gd name="f8" fmla="val 5"/>
                <a:gd name="f9" fmla="val 2"/>
                <a:gd name="f10" fmla="val 3"/>
                <a:gd name="f11" fmla="val 1"/>
                <a:gd name="f12" fmla="val 4"/>
                <a:gd name="f13" fmla="val 8"/>
                <a:gd name="f14" fmla="val 7"/>
                <a:gd name="f15" fmla="+- 0 0 -90"/>
                <a:gd name="f16" fmla="*/ f3 1 10"/>
                <a:gd name="f17" fmla="*/ f4 1 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6"/>
                <a:gd name="f26" fmla="*/ f23 1 10"/>
                <a:gd name="f27" fmla="*/ 0 f23 1"/>
                <a:gd name="f28" fmla="*/ 5 f22 1"/>
                <a:gd name="f29" fmla="*/ 4 f23 1"/>
                <a:gd name="f30" fmla="*/ 0 f22 1"/>
                <a:gd name="f31" fmla="*/ 10 f23 1"/>
                <a:gd name="f32" fmla="*/ 6 f22 1"/>
                <a:gd name="f33" fmla="+- f24 0 f1"/>
                <a:gd name="f34" fmla="*/ f27 1 10"/>
                <a:gd name="f35" fmla="*/ f28 1 6"/>
                <a:gd name="f36" fmla="*/ f29 1 10"/>
                <a:gd name="f37" fmla="*/ f30 1 6"/>
                <a:gd name="f38" fmla="*/ f31 1 10"/>
                <a:gd name="f39" fmla="*/ f32 1 6"/>
                <a:gd name="f40" fmla="*/ 0 1 f26"/>
                <a:gd name="f41" fmla="*/ f19 1 f26"/>
                <a:gd name="f42" fmla="*/ 0 1 f25"/>
                <a:gd name="f43" fmla="*/ f20 1 f25"/>
                <a:gd name="f44" fmla="*/ f34 1 f26"/>
                <a:gd name="f45" fmla="*/ f35 1 f25"/>
                <a:gd name="f46" fmla="*/ f36 1 f26"/>
                <a:gd name="f47" fmla="*/ f37 1 f25"/>
                <a:gd name="f48" fmla="*/ f38 1 f26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10" h="6">
                  <a:moveTo>
                    <a:pt x="f5" y="f8"/>
                  </a:moveTo>
                  <a:cubicBezTo>
                    <a:pt x="f9" y="f10"/>
                    <a:pt x="f10" y="f11"/>
                    <a:pt x="f12" y="f5"/>
                  </a:cubicBezTo>
                  <a:cubicBezTo>
                    <a:pt x="f7" y="f9"/>
                    <a:pt x="f13" y="f12"/>
                    <a:pt x="f6" y="f7"/>
                  </a:cubicBezTo>
                  <a:cubicBezTo>
                    <a:pt x="f14" y="f7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Freeform 136">
              <a:extLst>
                <a:ext uri="{FF2B5EF4-FFF2-40B4-BE49-F238E27FC236}">
                  <a16:creationId xmlns:a16="http://schemas.microsoft.com/office/drawing/2014/main" id="{26F1B8AA-5CF8-47BA-9A56-6C17C708785F}"/>
                </a:ext>
              </a:extLst>
            </p:cNvPr>
            <p:cNvSpPr/>
            <p:nvPr/>
          </p:nvSpPr>
          <p:spPr>
            <a:xfrm>
              <a:off x="1924053" y="2344741"/>
              <a:ext cx="61914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8"/>
                <a:gd name="f8" fmla="val 6"/>
                <a:gd name="f9" fmla="val 7"/>
                <a:gd name="f10" fmla="val 3"/>
                <a:gd name="f11" fmla="val 2"/>
                <a:gd name="f12" fmla="val 5"/>
                <a:gd name="f13" fmla="val 4"/>
                <a:gd name="f14" fmla="+- 0 0 -90"/>
                <a:gd name="f15" fmla="*/ f3 1 9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9"/>
                <a:gd name="f26" fmla="*/ 9 f22 1"/>
                <a:gd name="f27" fmla="*/ 6 f21 1"/>
                <a:gd name="f28" fmla="*/ 0 f22 1"/>
                <a:gd name="f29" fmla="*/ 8 f21 1"/>
                <a:gd name="f30" fmla="*/ 4 f22 1"/>
                <a:gd name="f31" fmla="*/ 0 f21 1"/>
                <a:gd name="f32" fmla="+- f23 0 f1"/>
                <a:gd name="f33" fmla="*/ f26 1 9"/>
                <a:gd name="f34" fmla="*/ f27 1 8"/>
                <a:gd name="f35" fmla="*/ f28 1 9"/>
                <a:gd name="f36" fmla="*/ f29 1 8"/>
                <a:gd name="f37" fmla="*/ f30 1 9"/>
                <a:gd name="f38" fmla="*/ f31 1 8"/>
                <a:gd name="f39" fmla="*/ 0 1 f25"/>
                <a:gd name="f40" fmla="*/ f18 1 f25"/>
                <a:gd name="f41" fmla="*/ 0 1 f24"/>
                <a:gd name="f42" fmla="*/ f19 1 f24"/>
                <a:gd name="f43" fmla="*/ f33 1 f25"/>
                <a:gd name="f44" fmla="*/ f34 1 f24"/>
                <a:gd name="f45" fmla="*/ f35 1 f25"/>
                <a:gd name="f46" fmla="*/ f36 1 f24"/>
                <a:gd name="f47" fmla="*/ f37 1 f25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9" h="8">
                  <a:moveTo>
                    <a:pt x="f6" y="f8"/>
                  </a:moveTo>
                  <a:cubicBezTo>
                    <a:pt x="f8" y="f9"/>
                    <a:pt x="f10" y="f9"/>
                    <a:pt x="f5" y="f7"/>
                  </a:cubicBezTo>
                  <a:cubicBezTo>
                    <a:pt x="f11" y="f12"/>
                    <a:pt x="f10" y="f10"/>
                    <a:pt x="f13" y="f5"/>
                  </a:cubicBezTo>
                  <a:cubicBezTo>
                    <a:pt x="f12" y="f11"/>
                    <a:pt x="f9" y="f13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Freeform 137">
              <a:extLst>
                <a:ext uri="{FF2B5EF4-FFF2-40B4-BE49-F238E27FC236}">
                  <a16:creationId xmlns:a16="http://schemas.microsoft.com/office/drawing/2014/main" id="{DE396683-E0F1-465B-A482-380CEFFCAF84}"/>
                </a:ext>
              </a:extLst>
            </p:cNvPr>
            <p:cNvSpPr/>
            <p:nvPr/>
          </p:nvSpPr>
          <p:spPr>
            <a:xfrm>
              <a:off x="1482727" y="1420813"/>
              <a:ext cx="95253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6"/>
                <a:gd name="f8" fmla="val 11"/>
                <a:gd name="f9" fmla="val 4"/>
                <a:gd name="f10" fmla="val 5"/>
                <a:gd name="f11" fmla="val 2"/>
                <a:gd name="f12" fmla="val 9"/>
                <a:gd name="f13" fmla="val 1"/>
                <a:gd name="f14" fmla="+- 0 0 -90"/>
                <a:gd name="f15" fmla="*/ f3 1 14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14"/>
                <a:gd name="f26" fmla="*/ 14 f22 1"/>
                <a:gd name="f27" fmla="*/ 0 f21 1"/>
                <a:gd name="f28" fmla="*/ 0 f22 1"/>
                <a:gd name="f29" fmla="*/ 4 f21 1"/>
                <a:gd name="f30" fmla="+- f23 0 f1"/>
                <a:gd name="f31" fmla="*/ f26 1 14"/>
                <a:gd name="f32" fmla="*/ f27 1 6"/>
                <a:gd name="f33" fmla="*/ f28 1 14"/>
                <a:gd name="f34" fmla="*/ f29 1 6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4" h="6">
                  <a:moveTo>
                    <a:pt x="f6" y="f5"/>
                  </a:moveTo>
                  <a:cubicBezTo>
                    <a:pt x="f8" y="f7"/>
                    <a:pt x="f7" y="f7"/>
                    <a:pt x="f5" y="f9"/>
                  </a:cubicBezTo>
                  <a:cubicBezTo>
                    <a:pt x="f10" y="f11"/>
                    <a:pt x="f12" y="f13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Freeform 138">
              <a:extLst>
                <a:ext uri="{FF2B5EF4-FFF2-40B4-BE49-F238E27FC236}">
                  <a16:creationId xmlns:a16="http://schemas.microsoft.com/office/drawing/2014/main" id="{54176AF0-F16D-4C95-867A-2DCA80016F70}"/>
                </a:ext>
              </a:extLst>
            </p:cNvPr>
            <p:cNvSpPr/>
            <p:nvPr/>
          </p:nvSpPr>
          <p:spPr>
            <a:xfrm>
              <a:off x="1978030" y="1420813"/>
              <a:ext cx="95253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6"/>
                <a:gd name="f8" fmla="val 3"/>
                <a:gd name="f9" fmla="val 8"/>
                <a:gd name="f10" fmla="val 5"/>
                <a:gd name="f11" fmla="val 1"/>
                <a:gd name="f12" fmla="val 2"/>
                <a:gd name="f13" fmla="+- 0 0 -90"/>
                <a:gd name="f14" fmla="*/ f3 1 14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14"/>
                <a:gd name="f25" fmla="*/ 14 f21 1"/>
                <a:gd name="f26" fmla="*/ 3 f20 1"/>
                <a:gd name="f27" fmla="*/ 0 f21 1"/>
                <a:gd name="f28" fmla="*/ 0 f20 1"/>
                <a:gd name="f29" fmla="+- f22 0 f1"/>
                <a:gd name="f30" fmla="*/ f25 1 14"/>
                <a:gd name="f31" fmla="*/ f26 1 6"/>
                <a:gd name="f32" fmla="*/ f27 1 14"/>
                <a:gd name="f33" fmla="*/ f28 1 6"/>
                <a:gd name="f34" fmla="*/ 0 1 f24"/>
                <a:gd name="f35" fmla="*/ f17 1 f24"/>
                <a:gd name="f36" fmla="*/ 0 1 f23"/>
                <a:gd name="f37" fmla="*/ f18 1 f23"/>
                <a:gd name="f38" fmla="*/ f30 1 f24"/>
                <a:gd name="f39" fmla="*/ f31 1 f23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4" h="6">
                  <a:moveTo>
                    <a:pt x="f6" y="f8"/>
                  </a:moveTo>
                  <a:cubicBezTo>
                    <a:pt x="f9" y="f7"/>
                    <a:pt x="f8" y="f7"/>
                    <a:pt x="f5" y="f5"/>
                  </a:cubicBezTo>
                  <a:cubicBezTo>
                    <a:pt x="f10" y="f11"/>
                    <a:pt x="f9" y="f12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Freeform 139">
              <a:extLst>
                <a:ext uri="{FF2B5EF4-FFF2-40B4-BE49-F238E27FC236}">
                  <a16:creationId xmlns:a16="http://schemas.microsoft.com/office/drawing/2014/main" id="{8FA60296-E5BB-4D7B-82C1-DA4DA2010663}"/>
                </a:ext>
              </a:extLst>
            </p:cNvPr>
            <p:cNvSpPr/>
            <p:nvPr/>
          </p:nvSpPr>
          <p:spPr>
            <a:xfrm>
              <a:off x="1381128" y="2378070"/>
              <a:ext cx="47621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9"/>
                <a:gd name="f8" fmla="val 2"/>
                <a:gd name="f9" fmla="val 6"/>
                <a:gd name="f10" fmla="val 1"/>
                <a:gd name="f11" fmla="val 4"/>
                <a:gd name="f12" fmla="val 3"/>
                <a:gd name="f13" fmla="val 5"/>
                <a:gd name="f14" fmla="+- 0 0 -90"/>
                <a:gd name="f15" fmla="*/ f3 1 7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"/>
                <a:gd name="f25" fmla="*/ f21 1 9"/>
                <a:gd name="f26" fmla="*/ 2 f22 1"/>
                <a:gd name="f27" fmla="*/ 9 f21 1"/>
                <a:gd name="f28" fmla="*/ 0 f22 1"/>
                <a:gd name="f29" fmla="*/ 0 f21 1"/>
                <a:gd name="f30" fmla="*/ 7 f22 1"/>
                <a:gd name="f31" fmla="*/ 3 f21 1"/>
                <a:gd name="f32" fmla="+- f23 0 f1"/>
                <a:gd name="f33" fmla="*/ f26 1 7"/>
                <a:gd name="f34" fmla="*/ f27 1 9"/>
                <a:gd name="f35" fmla="*/ f28 1 7"/>
                <a:gd name="f36" fmla="*/ f29 1 9"/>
                <a:gd name="f37" fmla="*/ f30 1 7"/>
                <a:gd name="f38" fmla="*/ f31 1 9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7" h="9">
                  <a:moveTo>
                    <a:pt x="f8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8"/>
                    <a:pt x="f13" y="f12"/>
                    <a:pt x="f6" y="f12"/>
                  </a:cubicBezTo>
                  <a:cubicBezTo>
                    <a:pt x="f9" y="f13"/>
                    <a:pt x="f11" y="f6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Freeform 140">
              <a:extLst>
                <a:ext uri="{FF2B5EF4-FFF2-40B4-BE49-F238E27FC236}">
                  <a16:creationId xmlns:a16="http://schemas.microsoft.com/office/drawing/2014/main" id="{21684E31-ABAB-4AB9-BF53-B0A0AA33E480}"/>
                </a:ext>
              </a:extLst>
            </p:cNvPr>
            <p:cNvSpPr/>
            <p:nvPr/>
          </p:nvSpPr>
          <p:spPr>
            <a:xfrm>
              <a:off x="1571625" y="2344741"/>
              <a:ext cx="53977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7"/>
                <a:gd name="f9" fmla="val 3"/>
                <a:gd name="f10" fmla="val 6"/>
                <a:gd name="f11" fmla="val 2"/>
                <a:gd name="f12" fmla="val 4"/>
                <a:gd name="f13" fmla="+- 0 0 -90"/>
                <a:gd name="f14" fmla="*/ f3 1 8"/>
                <a:gd name="f15" fmla="*/ f4 1 8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8"/>
                <a:gd name="f22" fmla="*/ 8 f19 1"/>
                <a:gd name="f23" fmla="*/ 0 f19 1"/>
                <a:gd name="f24" fmla="*/ 6 f19 1"/>
                <a:gd name="f25" fmla="*/ 5 f19 1"/>
                <a:gd name="f26" fmla="+- f20 0 f1"/>
                <a:gd name="f27" fmla="*/ f22 1 8"/>
                <a:gd name="f28" fmla="*/ f23 1 8"/>
                <a:gd name="f29" fmla="*/ f24 1 8"/>
                <a:gd name="f30" fmla="*/ f25 1 8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3 f15 1"/>
                <a:gd name="f43" fmla="*/ f34 f14 1"/>
                <a:gd name="f44" fmla="*/ f35 f15 1"/>
                <a:gd name="f45" fmla="*/ f36 f14 1"/>
                <a:gd name="f46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1" y="f42"/>
                </a:cxn>
              </a:cxnLst>
              <a:rect l="f37" t="f40" r="f38" b="f39"/>
              <a:pathLst>
                <a:path w="8" h="8">
                  <a:moveTo>
                    <a:pt x="f6" y="f6"/>
                  </a:moveTo>
                  <a:cubicBezTo>
                    <a:pt x="f7" y="f8"/>
                    <a:pt x="f9" y="f8"/>
                    <a:pt x="f5" y="f10"/>
                  </a:cubicBezTo>
                  <a:cubicBezTo>
                    <a:pt x="f11" y="f12"/>
                    <a:pt x="f9" y="f11"/>
                    <a:pt x="f7" y="f5"/>
                  </a:cubicBezTo>
                  <a:cubicBezTo>
                    <a:pt x="f10" y="f11"/>
                    <a:pt x="f8" y="f7"/>
                    <a:pt x="f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Freeform 141">
              <a:extLst>
                <a:ext uri="{FF2B5EF4-FFF2-40B4-BE49-F238E27FC236}">
                  <a16:creationId xmlns:a16="http://schemas.microsoft.com/office/drawing/2014/main" id="{0BDE485F-5AE2-4420-A01A-AB3D2F4C2612}"/>
                </a:ext>
              </a:extLst>
            </p:cNvPr>
            <p:cNvSpPr/>
            <p:nvPr/>
          </p:nvSpPr>
          <p:spPr>
            <a:xfrm>
              <a:off x="1565279" y="2473323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7"/>
                <a:gd name="f8" fmla="val 1"/>
                <a:gd name="f9" fmla="val 4"/>
                <a:gd name="f10" fmla="val 2"/>
                <a:gd name="f11" fmla="val 5"/>
                <a:gd name="f12" fmla="val 6"/>
                <a:gd name="f13" fmla="val 3"/>
                <a:gd name="f14" fmla="+- 0 0 -90"/>
                <a:gd name="f15" fmla="*/ f3 1 8"/>
                <a:gd name="f16" fmla="*/ f4 1 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"/>
                <a:gd name="f25" fmla="*/ f21 1 7"/>
                <a:gd name="f26" fmla="*/ 1 f22 1"/>
                <a:gd name="f27" fmla="*/ 0 f21 1"/>
                <a:gd name="f28" fmla="*/ 8 f22 1"/>
                <a:gd name="f29" fmla="*/ 6 f21 1"/>
                <a:gd name="f30" fmla="*/ 0 f22 1"/>
                <a:gd name="f31" fmla="*/ 7 f21 1"/>
                <a:gd name="f32" fmla="+- f23 0 f1"/>
                <a:gd name="f33" fmla="*/ f26 1 8"/>
                <a:gd name="f34" fmla="*/ f27 1 7"/>
                <a:gd name="f35" fmla="*/ f28 1 8"/>
                <a:gd name="f36" fmla="*/ f29 1 7"/>
                <a:gd name="f37" fmla="*/ f30 1 8"/>
                <a:gd name="f38" fmla="*/ f31 1 7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8" h="7">
                  <a:moveTo>
                    <a:pt x="f8" y="f5"/>
                  </a:moveTo>
                  <a:cubicBezTo>
                    <a:pt x="f9" y="f10"/>
                    <a:pt x="f11" y="f9"/>
                    <a:pt x="f6" y="f12"/>
                  </a:cubicBezTo>
                  <a:cubicBezTo>
                    <a:pt x="f11" y="f12"/>
                    <a:pt x="f13" y="f12"/>
                    <a:pt x="f5" y="f7"/>
                  </a:cubicBezTo>
                  <a:cubicBezTo>
                    <a:pt x="f5" y="f11"/>
                    <a:pt x="f8" y="f13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Freeform 142">
              <a:extLst>
                <a:ext uri="{FF2B5EF4-FFF2-40B4-BE49-F238E27FC236}">
                  <a16:creationId xmlns:a16="http://schemas.microsoft.com/office/drawing/2014/main" id="{C9800AC1-AF2E-441F-9A58-39EF85949345}"/>
                </a:ext>
              </a:extLst>
            </p:cNvPr>
            <p:cNvSpPr/>
            <p:nvPr/>
          </p:nvSpPr>
          <p:spPr>
            <a:xfrm>
              <a:off x="1938335" y="2473323"/>
              <a:ext cx="5397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6"/>
                <a:gd name="f8" fmla="val 7"/>
                <a:gd name="f9" fmla="val 2"/>
                <a:gd name="f10" fmla="val 4"/>
                <a:gd name="f11" fmla="val 5"/>
                <a:gd name="f12" fmla="val 3"/>
                <a:gd name="f13" fmla="+- 0 0 -90"/>
                <a:gd name="f14" fmla="*/ f3 1 8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8"/>
                <a:gd name="f25" fmla="*/ 6 f21 1"/>
                <a:gd name="f26" fmla="*/ 0 f20 1"/>
                <a:gd name="f27" fmla="*/ 8 f21 1"/>
                <a:gd name="f28" fmla="*/ 6 f20 1"/>
                <a:gd name="f29" fmla="*/ 0 f21 1"/>
                <a:gd name="f30" fmla="+- f22 0 f1"/>
                <a:gd name="f31" fmla="*/ f25 1 8"/>
                <a:gd name="f32" fmla="*/ f26 1 6"/>
                <a:gd name="f33" fmla="*/ f27 1 8"/>
                <a:gd name="f34" fmla="*/ f28 1 6"/>
                <a:gd name="f35" fmla="*/ f29 1 8"/>
                <a:gd name="f36" fmla="*/ 0 1 f24"/>
                <a:gd name="f37" fmla="*/ f17 1 f24"/>
                <a:gd name="f38" fmla="*/ 0 1 f23"/>
                <a:gd name="f39" fmla="*/ f18 1 f23"/>
                <a:gd name="f40" fmla="*/ f31 1 f24"/>
                <a:gd name="f41" fmla="*/ f32 1 f23"/>
                <a:gd name="f42" fmla="*/ f33 1 f24"/>
                <a:gd name="f43" fmla="*/ f34 1 f23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5 1"/>
                <a:gd name="f53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49" y="f50"/>
                </a:cxn>
              </a:cxnLst>
              <a:rect l="f45" t="f48" r="f46" b="f47"/>
              <a:pathLst>
                <a:path w="8" h="6">
                  <a:moveTo>
                    <a:pt x="f7" y="f5"/>
                  </a:moveTo>
                  <a:cubicBezTo>
                    <a:pt x="f8" y="f9"/>
                    <a:pt x="f8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9" y="f10"/>
                    <a:pt x="f10" y="f9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Freeform 143">
              <a:extLst>
                <a:ext uri="{FF2B5EF4-FFF2-40B4-BE49-F238E27FC236}">
                  <a16:creationId xmlns:a16="http://schemas.microsoft.com/office/drawing/2014/main" id="{16E90D9B-68BC-4D2E-AE94-265B2AB172C0}"/>
                </a:ext>
              </a:extLst>
            </p:cNvPr>
            <p:cNvSpPr/>
            <p:nvPr/>
          </p:nvSpPr>
          <p:spPr>
            <a:xfrm>
              <a:off x="1246190" y="1746247"/>
              <a:ext cx="41276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8"/>
                <a:gd name="f8" fmla="val 4"/>
                <a:gd name="f9" fmla="val 3"/>
                <a:gd name="f10" fmla="val 7"/>
                <a:gd name="f11" fmla="val 1"/>
                <a:gd name="f12" fmla="val 5"/>
                <a:gd name="f13" fmla="val 2"/>
                <a:gd name="f14" fmla="+- 0 0 -90"/>
                <a:gd name="f15" fmla="*/ f3 1 6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6"/>
                <a:gd name="f26" fmla="*/ 4 f22 1"/>
                <a:gd name="f27" fmla="*/ 8 f21 1"/>
                <a:gd name="f28" fmla="*/ 0 f22 1"/>
                <a:gd name="f29" fmla="*/ 5 f21 1"/>
                <a:gd name="f30" fmla="*/ 3 f22 1"/>
                <a:gd name="f31" fmla="*/ 0 f21 1"/>
                <a:gd name="f32" fmla="*/ 6 f22 1"/>
                <a:gd name="f33" fmla="*/ 7 f21 1"/>
                <a:gd name="f34" fmla="+- f23 0 f1"/>
                <a:gd name="f35" fmla="*/ f26 1 6"/>
                <a:gd name="f36" fmla="*/ f27 1 8"/>
                <a:gd name="f37" fmla="*/ f28 1 6"/>
                <a:gd name="f38" fmla="*/ f29 1 8"/>
                <a:gd name="f39" fmla="*/ f30 1 6"/>
                <a:gd name="f40" fmla="*/ f31 1 8"/>
                <a:gd name="f41" fmla="*/ f32 1 6"/>
                <a:gd name="f42" fmla="*/ f33 1 8"/>
                <a:gd name="f43" fmla="*/ 0 1 f25"/>
                <a:gd name="f44" fmla="*/ f18 1 f25"/>
                <a:gd name="f45" fmla="*/ 0 1 f24"/>
                <a:gd name="f46" fmla="*/ f19 1 f24"/>
                <a:gd name="f47" fmla="*/ f35 1 f25"/>
                <a:gd name="f48" fmla="*/ f36 1 f24"/>
                <a:gd name="f49" fmla="*/ f37 1 f25"/>
                <a:gd name="f50" fmla="*/ f38 1 f24"/>
                <a:gd name="f51" fmla="*/ f39 1 f25"/>
                <a:gd name="f52" fmla="*/ f40 1 f24"/>
                <a:gd name="f53" fmla="*/ f41 1 f25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6" h="8">
                  <a:moveTo>
                    <a:pt x="f8" y="f7"/>
                  </a:moveTo>
                  <a:cubicBezTo>
                    <a:pt x="f9" y="f10"/>
                    <a:pt x="f11" y="f6"/>
                    <a:pt x="f5" y="f12"/>
                  </a:cubicBezTo>
                  <a:cubicBezTo>
                    <a:pt x="f11" y="f8"/>
                    <a:pt x="f11" y="f13"/>
                    <a:pt x="f9" y="f5"/>
                  </a:cubicBezTo>
                  <a:cubicBezTo>
                    <a:pt x="f8" y="f9"/>
                    <a:pt x="f12" y="f12"/>
                    <a:pt x="f6" y="f10"/>
                  </a:cubicBezTo>
                  <a:cubicBezTo>
                    <a:pt x="f12" y="f7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Freeform 144">
              <a:extLst>
                <a:ext uri="{FF2B5EF4-FFF2-40B4-BE49-F238E27FC236}">
                  <a16:creationId xmlns:a16="http://schemas.microsoft.com/office/drawing/2014/main" id="{C25F265A-93DB-4E5D-9BED-E59D83E48707}"/>
                </a:ext>
              </a:extLst>
            </p:cNvPr>
            <p:cNvSpPr/>
            <p:nvPr/>
          </p:nvSpPr>
          <p:spPr>
            <a:xfrm>
              <a:off x="2270126" y="1746247"/>
              <a:ext cx="41276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8"/>
                <a:gd name="f8" fmla="val 1"/>
                <a:gd name="f9" fmla="val 3"/>
                <a:gd name="f10" fmla="val 2"/>
                <a:gd name="f11" fmla="val 4"/>
                <a:gd name="f12" fmla="val 5"/>
                <a:gd name="f13" fmla="val 7"/>
                <a:gd name="f14" fmla="+- 0 0 -90"/>
                <a:gd name="f15" fmla="*/ f3 1 6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6"/>
                <a:gd name="f26" fmla="*/ 0 f22 1"/>
                <a:gd name="f27" fmla="*/ 8 f21 1"/>
                <a:gd name="f28" fmla="*/ 2 f22 1"/>
                <a:gd name="f29" fmla="*/ 0 f21 1"/>
                <a:gd name="f30" fmla="*/ 6 f22 1"/>
                <a:gd name="f31" fmla="*/ 6 f21 1"/>
                <a:gd name="f32" fmla="+- f23 0 f1"/>
                <a:gd name="f33" fmla="*/ f26 1 6"/>
                <a:gd name="f34" fmla="*/ f27 1 8"/>
                <a:gd name="f35" fmla="*/ f28 1 6"/>
                <a:gd name="f36" fmla="*/ f29 1 8"/>
                <a:gd name="f37" fmla="*/ f30 1 6"/>
                <a:gd name="f38" fmla="*/ f31 1 8"/>
                <a:gd name="f39" fmla="*/ 0 1 f25"/>
                <a:gd name="f40" fmla="*/ f18 1 f25"/>
                <a:gd name="f41" fmla="*/ 0 1 f24"/>
                <a:gd name="f42" fmla="*/ f19 1 f24"/>
                <a:gd name="f43" fmla="*/ f33 1 f25"/>
                <a:gd name="f44" fmla="*/ f34 1 f24"/>
                <a:gd name="f45" fmla="*/ f35 1 f25"/>
                <a:gd name="f46" fmla="*/ f36 1 f24"/>
                <a:gd name="f47" fmla="*/ f37 1 f25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  <a:cxn ang="f32">
                  <a:pos x="f53" y="f54"/>
                </a:cxn>
              </a:cxnLst>
              <a:rect l="f49" t="f52" r="f50" b="f51"/>
              <a:pathLst>
                <a:path w="6" h="8">
                  <a:moveTo>
                    <a:pt x="f5" y="f7"/>
                  </a:moveTo>
                  <a:cubicBezTo>
                    <a:pt x="f8" y="f6"/>
                    <a:pt x="f8" y="f9"/>
                    <a:pt x="f10" y="f5"/>
                  </a:cubicBezTo>
                  <a:cubicBezTo>
                    <a:pt x="f11" y="f10"/>
                    <a:pt x="f12" y="f11"/>
                    <a:pt x="f6" y="f6"/>
                  </a:cubicBezTo>
                  <a:cubicBezTo>
                    <a:pt x="f11" y="f13"/>
                    <a:pt x="f10" y="f13"/>
                    <a:pt x="f5" y="f7"/>
                  </a:cubicBezTo>
                  <a:cubicBezTo>
                    <a:pt x="f5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5;p46">
            <a:extLst>
              <a:ext uri="{FF2B5EF4-FFF2-40B4-BE49-F238E27FC236}">
                <a16:creationId xmlns:a16="http://schemas.microsoft.com/office/drawing/2014/main" id="{D25CA7F7-59B9-406E-BA54-7C4D3992A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611" y="146230"/>
            <a:ext cx="3395788" cy="587995"/>
          </a:xfrm>
        </p:spPr>
        <p:txBody>
          <a:bodyPr anchor="t"/>
          <a:lstStyle/>
          <a:p>
            <a:pPr lvl="0"/>
            <a:r>
              <a:rPr lang="en-US" sz="3000"/>
              <a:t>OUR CONSULTANTS</a:t>
            </a:r>
          </a:p>
        </p:txBody>
      </p:sp>
      <p:sp>
        <p:nvSpPr>
          <p:cNvPr id="3" name="Google Shape;1056;p46">
            <a:extLst>
              <a:ext uri="{FF2B5EF4-FFF2-40B4-BE49-F238E27FC236}">
                <a16:creationId xmlns:a16="http://schemas.microsoft.com/office/drawing/2014/main" id="{366C672B-AB79-40A8-A628-EEF0759E4E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523" y="3143917"/>
            <a:ext cx="1921501" cy="1115403"/>
          </a:xfrm>
        </p:spPr>
        <p:txBody>
          <a:bodyPr anchor="b"/>
          <a:lstStyle/>
          <a:p>
            <a:pPr lvl="0"/>
            <a:r>
              <a:rPr lang="en-US">
                <a:solidFill>
                  <a:srgbClr val="FFFFFF"/>
                </a:solidFill>
              </a:rPr>
              <a:t>HELENA PATTERSON, 32</a:t>
            </a:r>
          </a:p>
        </p:txBody>
      </p:sp>
      <p:sp>
        <p:nvSpPr>
          <p:cNvPr id="4" name="Google Shape;1057;p46">
            <a:extLst>
              <a:ext uri="{FF2B5EF4-FFF2-40B4-BE49-F238E27FC236}">
                <a16:creationId xmlns:a16="http://schemas.microsoft.com/office/drawing/2014/main" id="{9087E948-55ED-4320-A0E2-23C1FCB94C8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7561" y="4133078"/>
            <a:ext cx="2105927" cy="785103"/>
          </a:xfrm>
        </p:spPr>
        <p:txBody>
          <a:bodyPr/>
          <a:lstStyle/>
          <a:p>
            <a:pPr marL="0" lvl="0" indent="0">
              <a:buNone/>
            </a:pPr>
            <a:r>
              <a:rPr lang="en-US" sz="1400">
                <a:solidFill>
                  <a:srgbClr val="F3F3F3"/>
                </a:solidFill>
              </a:rPr>
              <a:t>You can replace the image on the screen with your own</a:t>
            </a:r>
          </a:p>
        </p:txBody>
      </p:sp>
      <p:grpSp>
        <p:nvGrpSpPr>
          <p:cNvPr id="5" name="Grupo 41">
            <a:extLst>
              <a:ext uri="{FF2B5EF4-FFF2-40B4-BE49-F238E27FC236}">
                <a16:creationId xmlns:a16="http://schemas.microsoft.com/office/drawing/2014/main" id="{89C846EF-39DC-42DB-B3AF-B5FFDFB85A63}"/>
              </a:ext>
            </a:extLst>
          </p:cNvPr>
          <p:cNvGrpSpPr/>
          <p:nvPr/>
        </p:nvGrpSpPr>
        <p:grpSpPr>
          <a:xfrm>
            <a:off x="691716" y="1266764"/>
            <a:ext cx="1531940" cy="1581153"/>
            <a:chOff x="691716" y="1266764"/>
            <a:chExt cx="1531940" cy="158115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379FF73-02D0-4E5D-BB86-40B5A6A82983}"/>
                </a:ext>
              </a:extLst>
            </p:cNvPr>
            <p:cNvSpPr/>
            <p:nvPr/>
          </p:nvSpPr>
          <p:spPr>
            <a:xfrm>
              <a:off x="845710" y="2616134"/>
              <a:ext cx="401641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3"/>
                <a:gd name="f7" fmla="val 63"/>
                <a:gd name="f8" fmla="val 56"/>
                <a:gd name="f9" fmla="val 104"/>
                <a:gd name="f10" fmla="val 50"/>
                <a:gd name="f11" fmla="val 57"/>
                <a:gd name="f12" fmla="val 22"/>
                <a:gd name="f13" fmla="val 44"/>
                <a:gd name="f14" fmla="val 7"/>
                <a:gd name="f15" fmla="val 85"/>
                <a:gd name="f16" fmla="val 128"/>
                <a:gd name="f17" fmla="val 8"/>
                <a:gd name="f18" fmla="val 132"/>
                <a:gd name="f19" fmla="val 9"/>
                <a:gd name="f20" fmla="val 137"/>
                <a:gd name="f21" fmla="val 12"/>
                <a:gd name="f22" fmla="val 139"/>
                <a:gd name="f23" fmla="val 15"/>
                <a:gd name="f24" fmla="val 147"/>
                <a:gd name="f25" fmla="val 28"/>
                <a:gd name="f26" fmla="val 154"/>
                <a:gd name="f27" fmla="val 41"/>
                <a:gd name="f28" fmla="+- 0 0 -90"/>
                <a:gd name="f29" fmla="*/ f3 1 163"/>
                <a:gd name="f30" fmla="*/ f4 1 63"/>
                <a:gd name="f31" fmla="+- f7 0 f5"/>
                <a:gd name="f32" fmla="+- f6 0 f5"/>
                <a:gd name="f33" fmla="*/ f28 f0 1"/>
                <a:gd name="f34" fmla="*/ f32 1 163"/>
                <a:gd name="f35" fmla="*/ f31 1 63"/>
                <a:gd name="f36" fmla="*/ 163 f32 1"/>
                <a:gd name="f37" fmla="*/ 56 f31 1"/>
                <a:gd name="f38" fmla="*/ 0 f32 1"/>
                <a:gd name="f39" fmla="*/ 22 f31 1"/>
                <a:gd name="f40" fmla="*/ 128 f32 1"/>
                <a:gd name="f41" fmla="*/ 8 f31 1"/>
                <a:gd name="f42" fmla="*/ 139 f32 1"/>
                <a:gd name="f43" fmla="*/ 15 f31 1"/>
                <a:gd name="f44" fmla="*/ f33 1 f2"/>
                <a:gd name="f45" fmla="*/ f36 1 163"/>
                <a:gd name="f46" fmla="*/ f37 1 63"/>
                <a:gd name="f47" fmla="*/ f38 1 163"/>
                <a:gd name="f48" fmla="*/ f39 1 63"/>
                <a:gd name="f49" fmla="*/ f40 1 163"/>
                <a:gd name="f50" fmla="*/ f41 1 63"/>
                <a:gd name="f51" fmla="*/ f42 1 163"/>
                <a:gd name="f52" fmla="*/ f43 1 63"/>
                <a:gd name="f53" fmla="*/ 0 1 f34"/>
                <a:gd name="f54" fmla="*/ f6 1 f34"/>
                <a:gd name="f55" fmla="*/ 0 1 f35"/>
                <a:gd name="f56" fmla="*/ f7 1 f35"/>
                <a:gd name="f57" fmla="+- f44 0 f1"/>
                <a:gd name="f58" fmla="*/ f45 1 f34"/>
                <a:gd name="f59" fmla="*/ f46 1 f35"/>
                <a:gd name="f60" fmla="*/ f47 1 f34"/>
                <a:gd name="f61" fmla="*/ f48 1 f35"/>
                <a:gd name="f62" fmla="*/ f49 1 f34"/>
                <a:gd name="f63" fmla="*/ f50 1 f35"/>
                <a:gd name="f64" fmla="*/ f51 1 f34"/>
                <a:gd name="f65" fmla="*/ f52 1 f35"/>
                <a:gd name="f66" fmla="*/ f53 f29 1"/>
                <a:gd name="f67" fmla="*/ f54 f29 1"/>
                <a:gd name="f68" fmla="*/ f56 f30 1"/>
                <a:gd name="f69" fmla="*/ f55 f30 1"/>
                <a:gd name="f70" fmla="*/ f58 f29 1"/>
                <a:gd name="f71" fmla="*/ f59 f30 1"/>
                <a:gd name="f72" fmla="*/ f60 f29 1"/>
                <a:gd name="f73" fmla="*/ f61 f30 1"/>
                <a:gd name="f74" fmla="*/ f62 f29 1"/>
                <a:gd name="f75" fmla="*/ f63 f30 1"/>
                <a:gd name="f76" fmla="*/ f64 f29 1"/>
                <a:gd name="f77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70" y="f71"/>
                </a:cxn>
                <a:cxn ang="f57">
                  <a:pos x="f72" y="f73"/>
                </a:cxn>
                <a:cxn ang="f57">
                  <a:pos x="f74" y="f75"/>
                </a:cxn>
                <a:cxn ang="f57">
                  <a:pos x="f76" y="f77"/>
                </a:cxn>
                <a:cxn ang="f57">
                  <a:pos x="f70" y="f71"/>
                </a:cxn>
              </a:cxnLst>
              <a:rect l="f66" t="f69" r="f67" b="f68"/>
              <a:pathLst>
                <a:path w="163" h="63">
                  <a:moveTo>
                    <a:pt x="f6" y="f8"/>
                  </a:moveTo>
                  <a:cubicBezTo>
                    <a:pt x="f9" y="f7"/>
                    <a:pt x="f10" y="f11"/>
                    <a:pt x="f5" y="f12"/>
                  </a:cubicBezTo>
                  <a:cubicBezTo>
                    <a:pt x="f13" y="f14"/>
                    <a:pt x="f15" y="f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598653-F6C3-43BD-BBEE-B02812FC1552}"/>
                </a:ext>
              </a:extLst>
            </p:cNvPr>
            <p:cNvSpPr/>
            <p:nvPr/>
          </p:nvSpPr>
          <p:spPr>
            <a:xfrm>
              <a:off x="1104467" y="2166871"/>
              <a:ext cx="155576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95"/>
                <a:gd name="f8" fmla="val 9"/>
                <a:gd name="f9" fmla="val 24"/>
                <a:gd name="f10" fmla="val 10"/>
                <a:gd name="f11" fmla="val 39"/>
                <a:gd name="f12" fmla="val 18"/>
                <a:gd name="f13" fmla="val 52"/>
                <a:gd name="f14" fmla="val 26"/>
                <a:gd name="f15" fmla="val 56"/>
                <a:gd name="f16" fmla="val 28"/>
                <a:gd name="f17" fmla="val 58"/>
                <a:gd name="f18" fmla="val 33"/>
                <a:gd name="f19" fmla="val 59"/>
                <a:gd name="f20" fmla="val 37"/>
                <a:gd name="f21" fmla="val 61"/>
                <a:gd name="f22" fmla="val 49"/>
                <a:gd name="f23" fmla="val 62"/>
                <a:gd name="f24" fmla="val 76"/>
                <a:gd name="f25" fmla="val 46"/>
                <a:gd name="f26" fmla="val 82"/>
                <a:gd name="f27" fmla="val 27"/>
                <a:gd name="f28" fmla="val 88"/>
                <a:gd name="f29" fmla="val 6"/>
                <a:gd name="f30" fmla="val 1"/>
                <a:gd name="f31" fmla="val 32"/>
                <a:gd name="f32" fmla="+- 0 0 -90"/>
                <a:gd name="f33" fmla="*/ f3 1 63"/>
                <a:gd name="f34" fmla="*/ f4 1 95"/>
                <a:gd name="f35" fmla="+- f7 0 f5"/>
                <a:gd name="f36" fmla="+- f6 0 f5"/>
                <a:gd name="f37" fmla="*/ f32 f0 1"/>
                <a:gd name="f38" fmla="*/ f36 1 63"/>
                <a:gd name="f39" fmla="*/ f35 1 95"/>
                <a:gd name="f40" fmla="*/ 9 f36 1"/>
                <a:gd name="f41" fmla="*/ 0 f35 1"/>
                <a:gd name="f42" fmla="*/ 52 f36 1"/>
                <a:gd name="f43" fmla="*/ 26 f35 1"/>
                <a:gd name="f44" fmla="*/ 59 f36 1"/>
                <a:gd name="f45" fmla="*/ 37 f35 1"/>
                <a:gd name="f46" fmla="*/ 63 f36 1"/>
                <a:gd name="f47" fmla="*/ 76 f35 1"/>
                <a:gd name="f48" fmla="*/ 6 f36 1"/>
                <a:gd name="f49" fmla="*/ 95 f35 1"/>
                <a:gd name="f50" fmla="*/ f37 1 f2"/>
                <a:gd name="f51" fmla="*/ f40 1 63"/>
                <a:gd name="f52" fmla="*/ f41 1 95"/>
                <a:gd name="f53" fmla="*/ f42 1 63"/>
                <a:gd name="f54" fmla="*/ f43 1 95"/>
                <a:gd name="f55" fmla="*/ f44 1 63"/>
                <a:gd name="f56" fmla="*/ f45 1 95"/>
                <a:gd name="f57" fmla="*/ f46 1 63"/>
                <a:gd name="f58" fmla="*/ f47 1 95"/>
                <a:gd name="f59" fmla="*/ f48 1 63"/>
                <a:gd name="f60" fmla="*/ f49 1 95"/>
                <a:gd name="f61" fmla="*/ 0 1 f38"/>
                <a:gd name="f62" fmla="*/ f6 1 f38"/>
                <a:gd name="f63" fmla="*/ 0 1 f39"/>
                <a:gd name="f64" fmla="*/ f7 1 f39"/>
                <a:gd name="f65" fmla="+- f50 0 f1"/>
                <a:gd name="f66" fmla="*/ f51 1 f38"/>
                <a:gd name="f67" fmla="*/ f52 1 f39"/>
                <a:gd name="f68" fmla="*/ f53 1 f38"/>
                <a:gd name="f69" fmla="*/ f54 1 f39"/>
                <a:gd name="f70" fmla="*/ f55 1 f38"/>
                <a:gd name="f71" fmla="*/ f56 1 f39"/>
                <a:gd name="f72" fmla="*/ f57 1 f38"/>
                <a:gd name="f73" fmla="*/ f58 1 f39"/>
                <a:gd name="f74" fmla="*/ f59 1 f38"/>
                <a:gd name="f75" fmla="*/ f60 1 f39"/>
                <a:gd name="f76" fmla="*/ f61 f33 1"/>
                <a:gd name="f77" fmla="*/ f62 f33 1"/>
                <a:gd name="f78" fmla="*/ f64 f34 1"/>
                <a:gd name="f79" fmla="*/ f63 f34 1"/>
                <a:gd name="f80" fmla="*/ f66 f33 1"/>
                <a:gd name="f81" fmla="*/ f67 f34 1"/>
                <a:gd name="f82" fmla="*/ f68 f33 1"/>
                <a:gd name="f83" fmla="*/ f69 f34 1"/>
                <a:gd name="f84" fmla="*/ f70 f33 1"/>
                <a:gd name="f85" fmla="*/ f71 f34 1"/>
                <a:gd name="f86" fmla="*/ f72 f33 1"/>
                <a:gd name="f87" fmla="*/ f73 f34 1"/>
                <a:gd name="f88" fmla="*/ f74 f33 1"/>
                <a:gd name="f89" fmla="*/ f7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0" y="f81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80" y="f81"/>
                </a:cxn>
              </a:cxnLst>
              <a:rect l="f76" t="f79" r="f77" b="f78"/>
              <a:pathLst>
                <a:path w="63" h="95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1"/>
                    <a:pt x="f6" y="f24"/>
                  </a:cubicBezTo>
                  <a:cubicBezTo>
                    <a:pt x="f25" y="f26"/>
                    <a:pt x="f27" y="f28"/>
                    <a:pt x="f29" y="f7"/>
                  </a:cubicBezTo>
                  <a:cubicBezTo>
                    <a:pt x="f5" y="f6"/>
                    <a:pt x="f30" y="f31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DF06532-54D6-4D62-A15C-1182FDE06055}"/>
                </a:ext>
              </a:extLst>
            </p:cNvPr>
            <p:cNvSpPr/>
            <p:nvPr/>
          </p:nvSpPr>
          <p:spPr>
            <a:xfrm>
              <a:off x="885395" y="2260533"/>
              <a:ext cx="187323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52"/>
                <a:gd name="f8" fmla="val 46"/>
                <a:gd name="f9" fmla="val 71"/>
                <a:gd name="f10" fmla="val 48"/>
                <a:gd name="f11" fmla="val 66"/>
                <a:gd name="f12" fmla="val 50"/>
                <a:gd name="f13" fmla="val 61"/>
                <a:gd name="f14" fmla="val 41"/>
                <a:gd name="f15" fmla="val 40"/>
                <a:gd name="f16" fmla="val 20"/>
                <a:gd name="f17" fmla="val 29"/>
                <a:gd name="f18" fmla="val 17"/>
                <a:gd name="f19" fmla="val 15"/>
                <a:gd name="f20" fmla="val 14"/>
                <a:gd name="f21" fmla="val 12"/>
                <a:gd name="f22" fmla="val 25"/>
                <a:gd name="f23" fmla="val 8"/>
                <a:gd name="f24" fmla="val 49"/>
                <a:gd name="f25" fmla="val 4"/>
                <a:gd name="f26" fmla="val 31"/>
                <a:gd name="f27" fmla="+- 0 0 -90"/>
                <a:gd name="f28" fmla="*/ f3 1 76"/>
                <a:gd name="f29" fmla="*/ f4 1 52"/>
                <a:gd name="f30" fmla="+- f7 0 f5"/>
                <a:gd name="f31" fmla="+- f6 0 f5"/>
                <a:gd name="f32" fmla="*/ f27 f0 1"/>
                <a:gd name="f33" fmla="*/ f31 1 76"/>
                <a:gd name="f34" fmla="*/ f30 1 52"/>
                <a:gd name="f35" fmla="*/ 76 f31 1"/>
                <a:gd name="f36" fmla="*/ 46 f30 1"/>
                <a:gd name="f37" fmla="*/ 61 f31 1"/>
                <a:gd name="f38" fmla="*/ 52 f30 1"/>
                <a:gd name="f39" fmla="*/ 0 f31 1"/>
                <a:gd name="f40" fmla="*/ 17 f30 1"/>
                <a:gd name="f41" fmla="*/ 12 f30 1"/>
                <a:gd name="f42" fmla="*/ 0 f30 1"/>
                <a:gd name="f43" fmla="*/ f32 1 f2"/>
                <a:gd name="f44" fmla="*/ f35 1 76"/>
                <a:gd name="f45" fmla="*/ f36 1 52"/>
                <a:gd name="f46" fmla="*/ f37 1 76"/>
                <a:gd name="f47" fmla="*/ f38 1 52"/>
                <a:gd name="f48" fmla="*/ f39 1 76"/>
                <a:gd name="f49" fmla="*/ f40 1 52"/>
                <a:gd name="f50" fmla="*/ f41 1 52"/>
                <a:gd name="f51" fmla="*/ f42 1 52"/>
                <a:gd name="f52" fmla="*/ 0 1 f33"/>
                <a:gd name="f53" fmla="*/ f6 1 f33"/>
                <a:gd name="f54" fmla="*/ 0 1 f34"/>
                <a:gd name="f55" fmla="*/ f7 1 f34"/>
                <a:gd name="f56" fmla="+- f43 0 f1"/>
                <a:gd name="f57" fmla="*/ f44 1 f33"/>
                <a:gd name="f58" fmla="*/ f45 1 f34"/>
                <a:gd name="f59" fmla="*/ f46 1 f33"/>
                <a:gd name="f60" fmla="*/ f47 1 f34"/>
                <a:gd name="f61" fmla="*/ f48 1 f33"/>
                <a:gd name="f62" fmla="*/ f49 1 f34"/>
                <a:gd name="f63" fmla="*/ f50 1 f34"/>
                <a:gd name="f64" fmla="*/ f51 1 f34"/>
                <a:gd name="f65" fmla="*/ f52 f28 1"/>
                <a:gd name="f66" fmla="*/ f53 f28 1"/>
                <a:gd name="f67" fmla="*/ f55 f29 1"/>
                <a:gd name="f68" fmla="*/ f54 f29 1"/>
                <a:gd name="f69" fmla="*/ f57 f28 1"/>
                <a:gd name="f70" fmla="*/ f58 f29 1"/>
                <a:gd name="f71" fmla="*/ f59 f28 1"/>
                <a:gd name="f72" fmla="*/ f60 f29 1"/>
                <a:gd name="f73" fmla="*/ f61 f28 1"/>
                <a:gd name="f74" fmla="*/ f62 f29 1"/>
                <a:gd name="f75" fmla="*/ f63 f29 1"/>
                <a:gd name="f76" fmla="*/ f64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69" y="f70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3" y="f75"/>
                </a:cxn>
                <a:cxn ang="f56">
                  <a:pos x="f69" y="f76"/>
                </a:cxn>
                <a:cxn ang="f56">
                  <a:pos x="f69" y="f70"/>
                </a:cxn>
              </a:cxnLst>
              <a:rect l="f65" t="f68" r="f66" b="f67"/>
              <a:pathLst>
                <a:path w="76" h="52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6" y="f5"/>
                  </a:cubicBezTo>
                  <a:cubicBezTo>
                    <a:pt x="f6" y="f18"/>
                    <a:pt x="f6" y="f26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80F5292-A04C-4B97-87FD-4F75EC1641C4}"/>
                </a:ext>
              </a:extLst>
            </p:cNvPr>
            <p:cNvSpPr/>
            <p:nvPr/>
          </p:nvSpPr>
          <p:spPr>
            <a:xfrm>
              <a:off x="1102885" y="2433575"/>
              <a:ext cx="192088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116"/>
                <a:gd name="f8" fmla="val 67"/>
                <a:gd name="f9" fmla="val 44"/>
                <a:gd name="f10" fmla="val 76"/>
                <a:gd name="f11" fmla="val 22"/>
                <a:gd name="f12" fmla="val 38"/>
                <a:gd name="f13" fmla="val 11"/>
                <a:gd name="f14" fmla="val 68"/>
                <a:gd name="f15" fmla="+- 0 0 -90"/>
                <a:gd name="f16" fmla="*/ f3 1 78"/>
                <a:gd name="f17" fmla="*/ f4 1 116"/>
                <a:gd name="f18" fmla="+- f7 0 f5"/>
                <a:gd name="f19" fmla="+- f6 0 f5"/>
                <a:gd name="f20" fmla="*/ f15 f0 1"/>
                <a:gd name="f21" fmla="*/ f19 1 78"/>
                <a:gd name="f22" fmla="*/ f18 1 116"/>
                <a:gd name="f23" fmla="*/ 67 f19 1"/>
                <a:gd name="f24" fmla="*/ 116 f18 1"/>
                <a:gd name="f25" fmla="*/ 0 f19 1"/>
                <a:gd name="f26" fmla="*/ 0 f18 1"/>
                <a:gd name="f27" fmla="*/ f20 1 f2"/>
                <a:gd name="f28" fmla="*/ f23 1 78"/>
                <a:gd name="f29" fmla="*/ f24 1 116"/>
                <a:gd name="f30" fmla="*/ f25 1 78"/>
                <a:gd name="f31" fmla="*/ f26 1 116"/>
                <a:gd name="f32" fmla="*/ 0 1 f21"/>
                <a:gd name="f33" fmla="*/ f6 1 f21"/>
                <a:gd name="f34" fmla="*/ 0 1 f22"/>
                <a:gd name="f35" fmla="*/ f7 1 f22"/>
                <a:gd name="f36" fmla="+- f27 0 f1"/>
                <a:gd name="f37" fmla="*/ f28 1 f21"/>
                <a:gd name="f38" fmla="*/ f29 1 f22"/>
                <a:gd name="f39" fmla="*/ f30 1 f21"/>
                <a:gd name="f40" fmla="*/ f31 1 f22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78" h="116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9" y="f13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F13E1D-32D7-47E9-AC37-0A45B381B0E9}"/>
                </a:ext>
              </a:extLst>
            </p:cNvPr>
            <p:cNvSpPr/>
            <p:nvPr/>
          </p:nvSpPr>
          <p:spPr>
            <a:xfrm>
              <a:off x="1175909" y="2389126"/>
              <a:ext cx="163513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70"/>
                <a:gd name="f8" fmla="val 38"/>
                <a:gd name="f9" fmla="val 48"/>
                <a:gd name="f10" fmla="val 16"/>
                <a:gd name="f11" fmla="val 56"/>
                <a:gd name="f12" fmla="val 31"/>
                <a:gd name="f13" fmla="val 47"/>
                <a:gd name="f14" fmla="val 61"/>
                <a:gd name="f15" fmla="val 54"/>
                <a:gd name="f16" fmla="val 63"/>
                <a:gd name="f17" fmla="val 49"/>
                <a:gd name="f18" fmla="val 32"/>
                <a:gd name="f19" fmla="val 50"/>
                <a:gd name="f20" fmla="val 17"/>
                <a:gd name="f21" fmla="val 13"/>
                <a:gd name="f22" fmla="val 12"/>
                <a:gd name="f23" fmla="val 9"/>
                <a:gd name="f24" fmla="val 25"/>
                <a:gd name="f25" fmla="val 4"/>
                <a:gd name="f26" fmla="+- 0 0 -90"/>
                <a:gd name="f27" fmla="*/ f3 1 66"/>
                <a:gd name="f28" fmla="*/ f4 1 70"/>
                <a:gd name="f29" fmla="+- f7 0 f5"/>
                <a:gd name="f30" fmla="+- f6 0 f5"/>
                <a:gd name="f31" fmla="*/ f26 f0 1"/>
                <a:gd name="f32" fmla="*/ f30 1 66"/>
                <a:gd name="f33" fmla="*/ f29 1 70"/>
                <a:gd name="f34" fmla="*/ 38 f30 1"/>
                <a:gd name="f35" fmla="*/ 0 f29 1"/>
                <a:gd name="f36" fmla="*/ 66 f30 1"/>
                <a:gd name="f37" fmla="*/ 47 f29 1"/>
                <a:gd name="f38" fmla="*/ 49 f30 1"/>
                <a:gd name="f39" fmla="*/ 70 f29 1"/>
                <a:gd name="f40" fmla="*/ 0 f30 1"/>
                <a:gd name="f41" fmla="*/ 13 f29 1"/>
                <a:gd name="f42" fmla="*/ f31 1 f2"/>
                <a:gd name="f43" fmla="*/ f34 1 66"/>
                <a:gd name="f44" fmla="*/ f35 1 70"/>
                <a:gd name="f45" fmla="*/ f36 1 66"/>
                <a:gd name="f46" fmla="*/ f37 1 70"/>
                <a:gd name="f47" fmla="*/ f38 1 66"/>
                <a:gd name="f48" fmla="*/ f39 1 70"/>
                <a:gd name="f49" fmla="*/ f40 1 66"/>
                <a:gd name="f50" fmla="*/ f41 1 70"/>
                <a:gd name="f51" fmla="*/ 0 1 f32"/>
                <a:gd name="f52" fmla="*/ f6 1 f32"/>
                <a:gd name="f53" fmla="*/ 0 1 f33"/>
                <a:gd name="f54" fmla="*/ f7 1 f33"/>
                <a:gd name="f55" fmla="+- f42 0 f1"/>
                <a:gd name="f56" fmla="*/ f43 1 f32"/>
                <a:gd name="f57" fmla="*/ f44 1 f33"/>
                <a:gd name="f58" fmla="*/ f45 1 f32"/>
                <a:gd name="f59" fmla="*/ f46 1 f33"/>
                <a:gd name="f60" fmla="*/ f47 1 f32"/>
                <a:gd name="f61" fmla="*/ f48 1 f33"/>
                <a:gd name="f62" fmla="*/ f49 1 f32"/>
                <a:gd name="f63" fmla="*/ f50 1 f33"/>
                <a:gd name="f64" fmla="*/ f51 f27 1"/>
                <a:gd name="f65" fmla="*/ f52 f27 1"/>
                <a:gd name="f66" fmla="*/ f54 f28 1"/>
                <a:gd name="f67" fmla="*/ f53 f28 1"/>
                <a:gd name="f68" fmla="*/ f56 f27 1"/>
                <a:gd name="f69" fmla="*/ f57 f28 1"/>
                <a:gd name="f70" fmla="*/ f58 f27 1"/>
                <a:gd name="f71" fmla="*/ f59 f28 1"/>
                <a:gd name="f72" fmla="*/ f60 f27 1"/>
                <a:gd name="f73" fmla="*/ f61 f28 1"/>
                <a:gd name="f74" fmla="*/ f62 f27 1"/>
                <a:gd name="f75" fmla="*/ f6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68" y="f69"/>
                </a:cxn>
                <a:cxn ang="f55">
                  <a:pos x="f70" y="f71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68" y="f69"/>
                </a:cxn>
              </a:cxnLst>
              <a:rect l="f64" t="f67" r="f65" b="f66"/>
              <a:pathLst>
                <a:path w="66" h="70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5" y="f16"/>
                    <a:pt x="f17" y="f7"/>
                  </a:cubicBezTo>
                  <a:cubicBezTo>
                    <a:pt x="f18" y="f19"/>
                    <a:pt x="f20" y="f18"/>
                    <a:pt x="f5" y="f21"/>
                  </a:cubicBezTo>
                  <a:cubicBezTo>
                    <a:pt x="f22" y="f23"/>
                    <a:pt x="f24" y="f2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1F2B40A-F8C4-40BF-9ACB-67035F9170CD}"/>
                </a:ext>
              </a:extLst>
            </p:cNvPr>
            <p:cNvSpPr/>
            <p:nvPr/>
          </p:nvSpPr>
          <p:spPr>
            <a:xfrm>
              <a:off x="942545" y="2497070"/>
              <a:ext cx="149220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42"/>
                <a:gd name="f8" fmla="val 16"/>
                <a:gd name="f9" fmla="val 3"/>
                <a:gd name="f10" fmla="val 11"/>
                <a:gd name="f11" fmla="val 7"/>
                <a:gd name="f12" fmla="val 6"/>
                <a:gd name="f13" fmla="val 12"/>
                <a:gd name="f14" fmla="val 29"/>
                <a:gd name="f15" fmla="val 44"/>
                <a:gd name="f16" fmla="val 24"/>
                <a:gd name="f17" fmla="val 36"/>
                <a:gd name="f18" fmla="val 35"/>
                <a:gd name="f19" fmla="val 15"/>
                <a:gd name="f20" fmla="val 40"/>
                <a:gd name="f21" fmla="+- 0 0 -90"/>
                <a:gd name="f22" fmla="*/ f3 1 61"/>
                <a:gd name="f23" fmla="*/ f4 1 42"/>
                <a:gd name="f24" fmla="+- f7 0 f5"/>
                <a:gd name="f25" fmla="+- f6 0 f5"/>
                <a:gd name="f26" fmla="*/ f21 f0 1"/>
                <a:gd name="f27" fmla="*/ f25 1 61"/>
                <a:gd name="f28" fmla="*/ f24 1 42"/>
                <a:gd name="f29" fmla="*/ 0 f25 1"/>
                <a:gd name="f30" fmla="*/ 16 f24 1"/>
                <a:gd name="f31" fmla="*/ 12 f25 1"/>
                <a:gd name="f32" fmla="*/ 0 f24 1"/>
                <a:gd name="f33" fmla="*/ 61 f25 1"/>
                <a:gd name="f34" fmla="*/ 36 f24 1"/>
                <a:gd name="f35" fmla="*/ f26 1 f2"/>
                <a:gd name="f36" fmla="*/ f29 1 61"/>
                <a:gd name="f37" fmla="*/ f30 1 42"/>
                <a:gd name="f38" fmla="*/ f31 1 61"/>
                <a:gd name="f39" fmla="*/ f32 1 42"/>
                <a:gd name="f40" fmla="*/ f33 1 61"/>
                <a:gd name="f41" fmla="*/ f34 1 42"/>
                <a:gd name="f42" fmla="*/ 0 1 f27"/>
                <a:gd name="f43" fmla="*/ f6 1 f27"/>
                <a:gd name="f44" fmla="*/ 0 1 f28"/>
                <a:gd name="f45" fmla="*/ f7 1 f28"/>
                <a:gd name="f46" fmla="+- f35 0 f1"/>
                <a:gd name="f47" fmla="*/ f36 1 f27"/>
                <a:gd name="f48" fmla="*/ f37 1 f28"/>
                <a:gd name="f49" fmla="*/ f38 1 f27"/>
                <a:gd name="f50" fmla="*/ f39 1 f28"/>
                <a:gd name="f51" fmla="*/ f40 1 f27"/>
                <a:gd name="f52" fmla="*/ f41 1 f28"/>
                <a:gd name="f53" fmla="*/ f42 f22 1"/>
                <a:gd name="f54" fmla="*/ f43 f22 1"/>
                <a:gd name="f55" fmla="*/ f45 f23 1"/>
                <a:gd name="f56" fmla="*/ f44 f23 1"/>
                <a:gd name="f57" fmla="*/ f47 f22 1"/>
                <a:gd name="f58" fmla="*/ f48 f23 1"/>
                <a:gd name="f59" fmla="*/ f49 f22 1"/>
                <a:gd name="f60" fmla="*/ f50 f23 1"/>
                <a:gd name="f61" fmla="*/ f51 f22 1"/>
                <a:gd name="f62" fmla="*/ f5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7" y="f58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57" y="f58"/>
                </a:cxn>
              </a:cxnLst>
              <a:rect l="f53" t="f56" r="f54" b="f55"/>
              <a:pathLst>
                <a:path w="61" h="42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3"/>
                    <a:pt x="f15" y="f16"/>
                    <a:pt x="f6" y="f17"/>
                  </a:cubicBezTo>
                  <a:cubicBezTo>
                    <a:pt x="f18" y="f7"/>
                    <a:pt x="f19" y="f20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5271D1A-A7A3-431B-A8EE-A19DB552E309}"/>
                </a:ext>
              </a:extLst>
            </p:cNvPr>
            <p:cNvSpPr/>
            <p:nvPr/>
          </p:nvSpPr>
          <p:spPr>
            <a:xfrm>
              <a:off x="993349" y="2430392"/>
              <a:ext cx="141283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8"/>
                <a:gd name="f8" fmla="val 16"/>
                <a:gd name="f9" fmla="val 5"/>
                <a:gd name="f10" fmla="val 10"/>
                <a:gd name="f11" fmla="val 9"/>
                <a:gd name="f12" fmla="val 13"/>
                <a:gd name="f13" fmla="val 40"/>
                <a:gd name="f14" fmla="val 45"/>
                <a:gd name="f15" fmla="val 36"/>
                <a:gd name="f16" fmla="val 39"/>
                <a:gd name="f17" fmla="val 44"/>
                <a:gd name="f18" fmla="val 20"/>
                <a:gd name="f19" fmla="val 31"/>
                <a:gd name="f20" fmla="+- 0 0 -90"/>
                <a:gd name="f21" fmla="*/ f3 1 57"/>
                <a:gd name="f22" fmla="*/ f4 1 58"/>
                <a:gd name="f23" fmla="+- f7 0 f5"/>
                <a:gd name="f24" fmla="+- f6 0 f5"/>
                <a:gd name="f25" fmla="*/ f20 f0 1"/>
                <a:gd name="f26" fmla="*/ f24 1 57"/>
                <a:gd name="f27" fmla="*/ f23 1 58"/>
                <a:gd name="f28" fmla="*/ 0 f24 1"/>
                <a:gd name="f29" fmla="*/ 16 f23 1"/>
                <a:gd name="f30" fmla="*/ 13 f24 1"/>
                <a:gd name="f31" fmla="*/ 0 f23 1"/>
                <a:gd name="f32" fmla="*/ 57 f24 1"/>
                <a:gd name="f33" fmla="*/ 58 f23 1"/>
                <a:gd name="f34" fmla="*/ f25 1 f2"/>
                <a:gd name="f35" fmla="*/ f28 1 57"/>
                <a:gd name="f36" fmla="*/ f29 1 58"/>
                <a:gd name="f37" fmla="*/ f30 1 57"/>
                <a:gd name="f38" fmla="*/ f31 1 58"/>
                <a:gd name="f39" fmla="*/ f32 1 57"/>
                <a:gd name="f40" fmla="*/ f33 1 58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57" h="58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10"/>
                    <a:pt x="f14" y="f15"/>
                    <a:pt x="f6" y="f7"/>
                  </a:cubicBezTo>
                  <a:cubicBezTo>
                    <a:pt x="f16" y="f17"/>
                    <a:pt x="f18" y="f19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E724743-5706-4BC8-A411-2BD36C151986}"/>
                </a:ext>
              </a:extLst>
            </p:cNvPr>
            <p:cNvSpPr/>
            <p:nvPr/>
          </p:nvSpPr>
          <p:spPr>
            <a:xfrm>
              <a:off x="1047317" y="2282763"/>
              <a:ext cx="1176339" cy="56515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76"/>
                <a:gd name="f8" fmla="val 229"/>
                <a:gd name="f9" fmla="val 412"/>
                <a:gd name="f10" fmla="val 452"/>
                <a:gd name="f11" fmla="val 5"/>
                <a:gd name="f12" fmla="val 46"/>
                <a:gd name="f13" fmla="val 464"/>
                <a:gd name="f14" fmla="val 87"/>
                <a:gd name="f15" fmla="val 456"/>
                <a:gd name="f16" fmla="val 114"/>
                <a:gd name="f17" fmla="val 438"/>
                <a:gd name="f18" fmla="val 134"/>
                <a:gd name="f19" fmla="val 416"/>
                <a:gd name="f20" fmla="val 150"/>
                <a:gd name="f21" fmla="val 369"/>
                <a:gd name="f22" fmla="val 185"/>
                <a:gd name="f23" fmla="val 315"/>
                <a:gd name="f24" fmla="val 201"/>
                <a:gd name="f25" fmla="val 259"/>
                <a:gd name="f26" fmla="val 211"/>
                <a:gd name="f27" fmla="val 190"/>
                <a:gd name="f28" fmla="val 224"/>
                <a:gd name="f29" fmla="val 120"/>
                <a:gd name="f30" fmla="val 50"/>
                <a:gd name="f31" fmla="val 221"/>
                <a:gd name="f32" fmla="val 33"/>
                <a:gd name="f33" fmla="val 219"/>
                <a:gd name="f34" fmla="val 17"/>
                <a:gd name="f35" fmla="val 215"/>
                <a:gd name="f36" fmla="val 212"/>
                <a:gd name="f37" fmla="val 210"/>
                <a:gd name="f38" fmla="val 208"/>
                <a:gd name="f39" fmla="val 206"/>
                <a:gd name="f40" fmla="val 9"/>
                <a:gd name="f41" fmla="val 26"/>
                <a:gd name="f42" fmla="val 205"/>
                <a:gd name="f43" fmla="val 65"/>
                <a:gd name="f44" fmla="val 204"/>
                <a:gd name="f45" fmla="val 85"/>
                <a:gd name="f46" fmla="val 95"/>
                <a:gd name="f47" fmla="val 100"/>
                <a:gd name="f48" fmla="val 200"/>
                <a:gd name="f49" fmla="val 102"/>
                <a:gd name="f50" fmla="val 104"/>
                <a:gd name="f51" fmla="val 178"/>
                <a:gd name="f52" fmla="val 106"/>
                <a:gd name="f53" fmla="val 166"/>
                <a:gd name="f54" fmla="val 108"/>
                <a:gd name="f55" fmla="val 153"/>
                <a:gd name="f56" fmla="val 246"/>
                <a:gd name="f57" fmla="val 168"/>
                <a:gd name="f58" fmla="val 313"/>
                <a:gd name="f59" fmla="val 143"/>
                <a:gd name="f60" fmla="val 126"/>
                <a:gd name="f61" fmla="val 396"/>
                <a:gd name="f62" fmla="val 96"/>
                <a:gd name="f63" fmla="val 407"/>
                <a:gd name="f64" fmla="val 45"/>
                <a:gd name="f65" fmla="val 410"/>
                <a:gd name="f66" fmla="val 31"/>
                <a:gd name="f67" fmla="val 411"/>
                <a:gd name="f68" fmla="val 15"/>
                <a:gd name="f69" fmla="+- 0 0 -90"/>
                <a:gd name="f70" fmla="*/ f4 1 476"/>
                <a:gd name="f71" fmla="*/ f5 1 229"/>
                <a:gd name="f72" fmla="+- f8 0 f6"/>
                <a:gd name="f73" fmla="+- f7 0 f6"/>
                <a:gd name="f74" fmla="*/ f69 f0 1"/>
                <a:gd name="f75" fmla="*/ f73 1 476"/>
                <a:gd name="f76" fmla="*/ f72 1 229"/>
                <a:gd name="f77" fmla="*/ 412 f73 1"/>
                <a:gd name="f78" fmla="*/ 0 f72 1"/>
                <a:gd name="f79" fmla="*/ 464 f73 1"/>
                <a:gd name="f80" fmla="*/ 87 f72 1"/>
                <a:gd name="f81" fmla="*/ 416 f73 1"/>
                <a:gd name="f82" fmla="*/ 150 f72 1"/>
                <a:gd name="f83" fmla="*/ 259 f73 1"/>
                <a:gd name="f84" fmla="*/ 211 f72 1"/>
                <a:gd name="f85" fmla="*/ 50 f73 1"/>
                <a:gd name="f86" fmla="*/ 221 f72 1"/>
                <a:gd name="f87" fmla="*/ 0 f73 1"/>
                <a:gd name="f88" fmla="*/ 212 f72 1"/>
                <a:gd name="f89" fmla="*/ 206 f72 1"/>
                <a:gd name="f90" fmla="*/ 26 f73 1"/>
                <a:gd name="f91" fmla="*/ 85 f73 1"/>
                <a:gd name="f92" fmla="*/ 204 f72 1"/>
                <a:gd name="f93" fmla="*/ 102 f73 1"/>
                <a:gd name="f94" fmla="*/ 190 f72 1"/>
                <a:gd name="f95" fmla="*/ 108 f73 1"/>
                <a:gd name="f96" fmla="*/ 153 f72 1"/>
                <a:gd name="f97" fmla="*/ 313 f73 1"/>
                <a:gd name="f98" fmla="*/ 143 f72 1"/>
                <a:gd name="f99" fmla="*/ 407 f73 1"/>
                <a:gd name="f100" fmla="*/ 45 f72 1"/>
                <a:gd name="f101" fmla="*/ f74 1 f3"/>
                <a:gd name="f102" fmla="*/ f77 1 476"/>
                <a:gd name="f103" fmla="*/ f78 1 229"/>
                <a:gd name="f104" fmla="*/ f79 1 476"/>
                <a:gd name="f105" fmla="*/ f80 1 229"/>
                <a:gd name="f106" fmla="*/ f81 1 476"/>
                <a:gd name="f107" fmla="*/ f82 1 229"/>
                <a:gd name="f108" fmla="*/ f83 1 476"/>
                <a:gd name="f109" fmla="*/ f84 1 229"/>
                <a:gd name="f110" fmla="*/ f85 1 476"/>
                <a:gd name="f111" fmla="*/ f86 1 229"/>
                <a:gd name="f112" fmla="*/ f87 1 476"/>
                <a:gd name="f113" fmla="*/ f88 1 229"/>
                <a:gd name="f114" fmla="*/ f89 1 229"/>
                <a:gd name="f115" fmla="*/ f90 1 476"/>
                <a:gd name="f116" fmla="*/ f91 1 476"/>
                <a:gd name="f117" fmla="*/ f92 1 229"/>
                <a:gd name="f118" fmla="*/ f93 1 476"/>
                <a:gd name="f119" fmla="*/ f94 1 229"/>
                <a:gd name="f120" fmla="*/ f95 1 476"/>
                <a:gd name="f121" fmla="*/ f96 1 229"/>
                <a:gd name="f122" fmla="*/ f97 1 476"/>
                <a:gd name="f123" fmla="*/ f98 1 229"/>
                <a:gd name="f124" fmla="*/ f99 1 476"/>
                <a:gd name="f125" fmla="*/ f100 1 229"/>
                <a:gd name="f126" fmla="*/ 0 1 f75"/>
                <a:gd name="f127" fmla="*/ f7 1 f75"/>
                <a:gd name="f128" fmla="*/ 0 1 f76"/>
                <a:gd name="f129" fmla="*/ f8 1 f76"/>
                <a:gd name="f130" fmla="+- f101 0 f1"/>
                <a:gd name="f131" fmla="*/ f102 1 f75"/>
                <a:gd name="f132" fmla="*/ f103 1 f76"/>
                <a:gd name="f133" fmla="*/ f104 1 f75"/>
                <a:gd name="f134" fmla="*/ f105 1 f76"/>
                <a:gd name="f135" fmla="*/ f106 1 f75"/>
                <a:gd name="f136" fmla="*/ f107 1 f76"/>
                <a:gd name="f137" fmla="*/ f108 1 f75"/>
                <a:gd name="f138" fmla="*/ f109 1 f76"/>
                <a:gd name="f139" fmla="*/ f110 1 f75"/>
                <a:gd name="f140" fmla="*/ f111 1 f76"/>
                <a:gd name="f141" fmla="*/ f112 1 f75"/>
                <a:gd name="f142" fmla="*/ f113 1 f76"/>
                <a:gd name="f143" fmla="*/ f114 1 f76"/>
                <a:gd name="f144" fmla="*/ f115 1 f75"/>
                <a:gd name="f145" fmla="*/ f116 1 f75"/>
                <a:gd name="f146" fmla="*/ f117 1 f76"/>
                <a:gd name="f147" fmla="*/ f118 1 f75"/>
                <a:gd name="f148" fmla="*/ f119 1 f76"/>
                <a:gd name="f149" fmla="*/ f120 1 f75"/>
                <a:gd name="f150" fmla="*/ f121 1 f76"/>
                <a:gd name="f151" fmla="*/ f122 1 f75"/>
                <a:gd name="f152" fmla="*/ f123 1 f76"/>
                <a:gd name="f153" fmla="*/ f124 1 f75"/>
                <a:gd name="f154" fmla="*/ f125 1 f76"/>
                <a:gd name="f155" fmla="*/ f126 f70 1"/>
                <a:gd name="f156" fmla="*/ f127 f70 1"/>
                <a:gd name="f157" fmla="*/ f129 f71 1"/>
                <a:gd name="f158" fmla="*/ f128 f71 1"/>
                <a:gd name="f159" fmla="*/ f131 f70 1"/>
                <a:gd name="f160" fmla="*/ f132 f71 1"/>
                <a:gd name="f161" fmla="*/ f133 f70 1"/>
                <a:gd name="f162" fmla="*/ f134 f71 1"/>
                <a:gd name="f163" fmla="*/ f135 f70 1"/>
                <a:gd name="f164" fmla="*/ f136 f71 1"/>
                <a:gd name="f165" fmla="*/ f137 f70 1"/>
                <a:gd name="f166" fmla="*/ f138 f71 1"/>
                <a:gd name="f167" fmla="*/ f139 f70 1"/>
                <a:gd name="f168" fmla="*/ f140 f71 1"/>
                <a:gd name="f169" fmla="*/ f141 f70 1"/>
                <a:gd name="f170" fmla="*/ f142 f71 1"/>
                <a:gd name="f171" fmla="*/ f143 f71 1"/>
                <a:gd name="f172" fmla="*/ f144 f70 1"/>
                <a:gd name="f173" fmla="*/ f145 f70 1"/>
                <a:gd name="f174" fmla="*/ f146 f71 1"/>
                <a:gd name="f175" fmla="*/ f147 f70 1"/>
                <a:gd name="f176" fmla="*/ f148 f71 1"/>
                <a:gd name="f177" fmla="*/ f149 f70 1"/>
                <a:gd name="f178" fmla="*/ f150 f71 1"/>
                <a:gd name="f179" fmla="*/ f151 f70 1"/>
                <a:gd name="f180" fmla="*/ f152 f71 1"/>
                <a:gd name="f181" fmla="*/ f153 f70 1"/>
                <a:gd name="f182" fmla="*/ f154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59" y="f160"/>
                </a:cxn>
                <a:cxn ang="f130">
                  <a:pos x="f161" y="f162"/>
                </a:cxn>
                <a:cxn ang="f130">
                  <a:pos x="f163" y="f164"/>
                </a:cxn>
                <a:cxn ang="f130">
                  <a:pos x="f165" y="f166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69" y="f171"/>
                </a:cxn>
                <a:cxn ang="f130">
                  <a:pos x="f172" y="f171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8"/>
                </a:cxn>
                <a:cxn ang="f130">
                  <a:pos x="f179" y="f180"/>
                </a:cxn>
                <a:cxn ang="f130">
                  <a:pos x="f181" y="f182"/>
                </a:cxn>
                <a:cxn ang="f130">
                  <a:pos x="f159" y="f160"/>
                </a:cxn>
              </a:cxnLst>
              <a:rect l="f155" t="f158" r="f156" b="f157"/>
              <a:pathLst>
                <a:path w="476" h="229">
                  <a:moveTo>
                    <a:pt x="f9" y="f6"/>
                  </a:moveTo>
                  <a:cubicBezTo>
                    <a:pt x="f10" y="f11"/>
                    <a:pt x="f7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30" y="f31"/>
                  </a:cubicBezTo>
                  <a:cubicBezTo>
                    <a:pt x="f32" y="f33"/>
                    <a:pt x="f34" y="f35"/>
                    <a:pt x="f6" y="f36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40" y="f39"/>
                    <a:pt x="f34" y="f39"/>
                    <a:pt x="f41" y="f39"/>
                  </a:cubicBezTo>
                  <a:cubicBezTo>
                    <a:pt x="f12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27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1" y="f51"/>
                    <a:pt x="f56" y="f57"/>
                    <a:pt x="f58" y="f59"/>
                  </a:cubicBezTo>
                  <a:cubicBezTo>
                    <a:pt x="f2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9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09A4B-30AA-4A32-996B-3399DB6F58F3}"/>
                </a:ext>
              </a:extLst>
            </p:cNvPr>
            <p:cNvSpPr/>
            <p:nvPr/>
          </p:nvSpPr>
          <p:spPr>
            <a:xfrm>
              <a:off x="1280681" y="2181164"/>
              <a:ext cx="677863" cy="387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5"/>
                <a:gd name="f7" fmla="val 157"/>
                <a:gd name="f8" fmla="val 4"/>
                <a:gd name="f9" fmla="val 30"/>
                <a:gd name="f10" fmla="val 19"/>
                <a:gd name="f11" fmla="val 33"/>
                <a:gd name="f12" fmla="val 35"/>
                <a:gd name="f13" fmla="val 36"/>
                <a:gd name="f14" fmla="val 50"/>
                <a:gd name="f15" fmla="val 40"/>
                <a:gd name="f16" fmla="val 54"/>
                <a:gd name="f17" fmla="val 41"/>
                <a:gd name="f18" fmla="val 58"/>
                <a:gd name="f19" fmla="val 46"/>
                <a:gd name="f20" fmla="val 59"/>
                <a:gd name="f21" fmla="val 63"/>
                <a:gd name="f22" fmla="val 66"/>
                <a:gd name="f23" fmla="val 67"/>
                <a:gd name="f24" fmla="val 80"/>
                <a:gd name="f25" fmla="val 69"/>
                <a:gd name="f26" fmla="val 85"/>
                <a:gd name="f27" fmla="val 76"/>
                <a:gd name="f28" fmla="val 74"/>
                <a:gd name="f29" fmla="val 92"/>
                <a:gd name="f30" fmla="val 93"/>
                <a:gd name="f31" fmla="val 103"/>
                <a:gd name="f32" fmla="val 91"/>
                <a:gd name="f33" fmla="val 114"/>
                <a:gd name="f34" fmla="val 124"/>
                <a:gd name="f35" fmla="val 130"/>
                <a:gd name="f36" fmla="val 100"/>
                <a:gd name="f37" fmla="val 123"/>
                <a:gd name="f38" fmla="val 117"/>
                <a:gd name="f39" fmla="val 142"/>
                <a:gd name="f40" fmla="val 163"/>
                <a:gd name="f41" fmla="val 111"/>
                <a:gd name="f42" fmla="val 112"/>
                <a:gd name="f43" fmla="val 166"/>
                <a:gd name="f44" fmla="val 168"/>
                <a:gd name="f45" fmla="val 170"/>
                <a:gd name="f46" fmla="val 83"/>
                <a:gd name="f47" fmla="val 173"/>
                <a:gd name="f48" fmla="val 189"/>
                <a:gd name="f49" fmla="val 84"/>
                <a:gd name="f50" fmla="val 191"/>
                <a:gd name="f51" fmla="val 75"/>
                <a:gd name="f52" fmla="val 188"/>
                <a:gd name="f53" fmla="val 62"/>
                <a:gd name="f54" fmla="val 185"/>
                <a:gd name="f55" fmla="val 52"/>
                <a:gd name="f56" fmla="val 187"/>
                <a:gd name="f57" fmla="val 45"/>
                <a:gd name="f58" fmla="val 198"/>
                <a:gd name="f59" fmla="val 42"/>
                <a:gd name="f60" fmla="val 202"/>
                <a:gd name="f61" fmla="val 204"/>
                <a:gd name="f62" fmla="val 207"/>
                <a:gd name="f63" fmla="val 29"/>
                <a:gd name="f64" fmla="val 210"/>
                <a:gd name="f65" fmla="val 24"/>
                <a:gd name="f66" fmla="val 213"/>
                <a:gd name="f67" fmla="val 17"/>
                <a:gd name="f68" fmla="val 217"/>
                <a:gd name="f69" fmla="val 15"/>
                <a:gd name="f70" fmla="val 229"/>
                <a:gd name="f71" fmla="val 9"/>
                <a:gd name="f72" fmla="val 241"/>
                <a:gd name="f73" fmla="val 5"/>
                <a:gd name="f74" fmla="val 254"/>
                <a:gd name="f75" fmla="val 44"/>
                <a:gd name="f76" fmla="val 262"/>
                <a:gd name="f77" fmla="val 97"/>
                <a:gd name="f78" fmla="val 222"/>
                <a:gd name="f79" fmla="val 121"/>
                <a:gd name="f80" fmla="val 147"/>
                <a:gd name="f81" fmla="val 133"/>
                <a:gd name="f82" fmla="val 137"/>
                <a:gd name="f83" fmla="+- 0 0 -90"/>
                <a:gd name="f84" fmla="*/ f3 1 275"/>
                <a:gd name="f85" fmla="*/ f4 1 157"/>
                <a:gd name="f86" fmla="+- f7 0 f5"/>
                <a:gd name="f87" fmla="+- f6 0 f5"/>
                <a:gd name="f88" fmla="*/ f83 f0 1"/>
                <a:gd name="f89" fmla="*/ f87 1 275"/>
                <a:gd name="f90" fmla="*/ f86 1 157"/>
                <a:gd name="f91" fmla="*/ 4 f87 1"/>
                <a:gd name="f92" fmla="*/ 30 f86 1"/>
                <a:gd name="f93" fmla="*/ 50 f87 1"/>
                <a:gd name="f94" fmla="*/ 40 f86 1"/>
                <a:gd name="f95" fmla="*/ 59 f87 1"/>
                <a:gd name="f96" fmla="*/ 50 f86 1"/>
                <a:gd name="f97" fmla="*/ 80 f87 1"/>
                <a:gd name="f98" fmla="*/ 69 f86 1"/>
                <a:gd name="f99" fmla="*/ 93 f87 1"/>
                <a:gd name="f100" fmla="*/ 92 f86 1"/>
                <a:gd name="f101" fmla="*/ 124 f87 1"/>
                <a:gd name="f102" fmla="*/ 142 f87 1"/>
                <a:gd name="f103" fmla="*/ 114 f86 1"/>
                <a:gd name="f104" fmla="*/ 166 f87 1"/>
                <a:gd name="f105" fmla="*/ 85 f86 1"/>
                <a:gd name="f106" fmla="*/ 173 f87 1"/>
                <a:gd name="f107" fmla="*/ 83 f86 1"/>
                <a:gd name="f108" fmla="*/ 188 f87 1"/>
                <a:gd name="f109" fmla="*/ 62 f86 1"/>
                <a:gd name="f110" fmla="*/ 198 f87 1"/>
                <a:gd name="f111" fmla="*/ 42 f86 1"/>
                <a:gd name="f112" fmla="*/ 207 f87 1"/>
                <a:gd name="f113" fmla="*/ 29 f86 1"/>
                <a:gd name="f114" fmla="*/ 217 f87 1"/>
                <a:gd name="f115" fmla="*/ 15 f86 1"/>
                <a:gd name="f116" fmla="*/ 254 f87 1"/>
                <a:gd name="f117" fmla="*/ 0 f86 1"/>
                <a:gd name="f118" fmla="*/ 222 f87 1"/>
                <a:gd name="f119" fmla="*/ 121 f86 1"/>
                <a:gd name="f120" fmla="*/ 84 f87 1"/>
                <a:gd name="f121" fmla="*/ 147 f86 1"/>
                <a:gd name="f122" fmla="*/ f88 1 f2"/>
                <a:gd name="f123" fmla="*/ f91 1 275"/>
                <a:gd name="f124" fmla="*/ f92 1 157"/>
                <a:gd name="f125" fmla="*/ f93 1 275"/>
                <a:gd name="f126" fmla="*/ f94 1 157"/>
                <a:gd name="f127" fmla="*/ f95 1 275"/>
                <a:gd name="f128" fmla="*/ f96 1 157"/>
                <a:gd name="f129" fmla="*/ f97 1 275"/>
                <a:gd name="f130" fmla="*/ f98 1 157"/>
                <a:gd name="f131" fmla="*/ f99 1 275"/>
                <a:gd name="f132" fmla="*/ f100 1 157"/>
                <a:gd name="f133" fmla="*/ f101 1 275"/>
                <a:gd name="f134" fmla="*/ f102 1 275"/>
                <a:gd name="f135" fmla="*/ f103 1 157"/>
                <a:gd name="f136" fmla="*/ f104 1 275"/>
                <a:gd name="f137" fmla="*/ f105 1 157"/>
                <a:gd name="f138" fmla="*/ f106 1 275"/>
                <a:gd name="f139" fmla="*/ f107 1 157"/>
                <a:gd name="f140" fmla="*/ f108 1 275"/>
                <a:gd name="f141" fmla="*/ f109 1 157"/>
                <a:gd name="f142" fmla="*/ f110 1 275"/>
                <a:gd name="f143" fmla="*/ f111 1 157"/>
                <a:gd name="f144" fmla="*/ f112 1 275"/>
                <a:gd name="f145" fmla="*/ f113 1 157"/>
                <a:gd name="f146" fmla="*/ f114 1 275"/>
                <a:gd name="f147" fmla="*/ f115 1 157"/>
                <a:gd name="f148" fmla="*/ f116 1 275"/>
                <a:gd name="f149" fmla="*/ f117 1 157"/>
                <a:gd name="f150" fmla="*/ f118 1 275"/>
                <a:gd name="f151" fmla="*/ f119 1 157"/>
                <a:gd name="f152" fmla="*/ f120 1 275"/>
                <a:gd name="f153" fmla="*/ f121 1 157"/>
                <a:gd name="f154" fmla="*/ 0 1 f89"/>
                <a:gd name="f155" fmla="*/ f6 1 f89"/>
                <a:gd name="f156" fmla="*/ 0 1 f90"/>
                <a:gd name="f157" fmla="*/ f7 1 f90"/>
                <a:gd name="f158" fmla="+- f122 0 f1"/>
                <a:gd name="f159" fmla="*/ f123 1 f89"/>
                <a:gd name="f160" fmla="*/ f124 1 f90"/>
                <a:gd name="f161" fmla="*/ f125 1 f89"/>
                <a:gd name="f162" fmla="*/ f126 1 f90"/>
                <a:gd name="f163" fmla="*/ f127 1 f89"/>
                <a:gd name="f164" fmla="*/ f128 1 f90"/>
                <a:gd name="f165" fmla="*/ f129 1 f89"/>
                <a:gd name="f166" fmla="*/ f130 1 f90"/>
                <a:gd name="f167" fmla="*/ f131 1 f89"/>
                <a:gd name="f168" fmla="*/ f132 1 f90"/>
                <a:gd name="f169" fmla="*/ f133 1 f89"/>
                <a:gd name="f170" fmla="*/ f134 1 f89"/>
                <a:gd name="f171" fmla="*/ f135 1 f90"/>
                <a:gd name="f172" fmla="*/ f136 1 f89"/>
                <a:gd name="f173" fmla="*/ f137 1 f90"/>
                <a:gd name="f174" fmla="*/ f138 1 f89"/>
                <a:gd name="f175" fmla="*/ f139 1 f90"/>
                <a:gd name="f176" fmla="*/ f140 1 f89"/>
                <a:gd name="f177" fmla="*/ f141 1 f90"/>
                <a:gd name="f178" fmla="*/ f142 1 f89"/>
                <a:gd name="f179" fmla="*/ f143 1 f90"/>
                <a:gd name="f180" fmla="*/ f144 1 f89"/>
                <a:gd name="f181" fmla="*/ f145 1 f90"/>
                <a:gd name="f182" fmla="*/ f146 1 f89"/>
                <a:gd name="f183" fmla="*/ f147 1 f90"/>
                <a:gd name="f184" fmla="*/ f148 1 f89"/>
                <a:gd name="f185" fmla="*/ f149 1 f90"/>
                <a:gd name="f186" fmla="*/ f150 1 f89"/>
                <a:gd name="f187" fmla="*/ f151 1 f90"/>
                <a:gd name="f188" fmla="*/ f152 1 f89"/>
                <a:gd name="f189" fmla="*/ f153 1 f90"/>
                <a:gd name="f190" fmla="*/ f154 f84 1"/>
                <a:gd name="f191" fmla="*/ f155 f84 1"/>
                <a:gd name="f192" fmla="*/ f157 f85 1"/>
                <a:gd name="f193" fmla="*/ f156 f85 1"/>
                <a:gd name="f194" fmla="*/ f159 f84 1"/>
                <a:gd name="f195" fmla="*/ f160 f85 1"/>
                <a:gd name="f196" fmla="*/ f161 f84 1"/>
                <a:gd name="f197" fmla="*/ f162 f85 1"/>
                <a:gd name="f198" fmla="*/ f163 f84 1"/>
                <a:gd name="f199" fmla="*/ f164 f85 1"/>
                <a:gd name="f200" fmla="*/ f165 f84 1"/>
                <a:gd name="f201" fmla="*/ f166 f85 1"/>
                <a:gd name="f202" fmla="*/ f167 f84 1"/>
                <a:gd name="f203" fmla="*/ f168 f85 1"/>
                <a:gd name="f204" fmla="*/ f169 f84 1"/>
                <a:gd name="f205" fmla="*/ f170 f84 1"/>
                <a:gd name="f206" fmla="*/ f171 f85 1"/>
                <a:gd name="f207" fmla="*/ f172 f84 1"/>
                <a:gd name="f208" fmla="*/ f173 f85 1"/>
                <a:gd name="f209" fmla="*/ f174 f84 1"/>
                <a:gd name="f210" fmla="*/ f175 f85 1"/>
                <a:gd name="f211" fmla="*/ f176 f84 1"/>
                <a:gd name="f212" fmla="*/ f177 f85 1"/>
                <a:gd name="f213" fmla="*/ f178 f84 1"/>
                <a:gd name="f214" fmla="*/ f179 f85 1"/>
                <a:gd name="f215" fmla="*/ f180 f84 1"/>
                <a:gd name="f216" fmla="*/ f181 f85 1"/>
                <a:gd name="f217" fmla="*/ f182 f84 1"/>
                <a:gd name="f218" fmla="*/ f183 f85 1"/>
                <a:gd name="f219" fmla="*/ f184 f84 1"/>
                <a:gd name="f220" fmla="*/ f185 f85 1"/>
                <a:gd name="f221" fmla="*/ f186 f84 1"/>
                <a:gd name="f222" fmla="*/ f187 f85 1"/>
                <a:gd name="f223" fmla="*/ f188 f84 1"/>
                <a:gd name="f224" fmla="*/ f189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194" y="f195"/>
                </a:cxn>
                <a:cxn ang="f158">
                  <a:pos x="f196" y="f197"/>
                </a:cxn>
                <a:cxn ang="f158">
                  <a:pos x="f198" y="f199"/>
                </a:cxn>
                <a:cxn ang="f158">
                  <a:pos x="f200" y="f201"/>
                </a:cxn>
                <a:cxn ang="f158">
                  <a:pos x="f202" y="f203"/>
                </a:cxn>
                <a:cxn ang="f158">
                  <a:pos x="f204" y="f203"/>
                </a:cxn>
                <a:cxn ang="f158">
                  <a:pos x="f205" y="f206"/>
                </a:cxn>
                <a:cxn ang="f158">
                  <a:pos x="f207" y="f208"/>
                </a:cxn>
                <a:cxn ang="f158">
                  <a:pos x="f209" y="f210"/>
                </a:cxn>
                <a:cxn ang="f158">
                  <a:pos x="f211" y="f212"/>
                </a:cxn>
                <a:cxn ang="f158">
                  <a:pos x="f213" y="f214"/>
                </a:cxn>
                <a:cxn ang="f158">
                  <a:pos x="f215" y="f216"/>
                </a:cxn>
                <a:cxn ang="f158">
                  <a:pos x="f217" y="f218"/>
                </a:cxn>
                <a:cxn ang="f158">
                  <a:pos x="f219" y="f220"/>
                </a:cxn>
                <a:cxn ang="f158">
                  <a:pos x="f221" y="f222"/>
                </a:cxn>
                <a:cxn ang="f158">
                  <a:pos x="f223" y="f224"/>
                </a:cxn>
                <a:cxn ang="f158">
                  <a:pos x="f194" y="f195"/>
                </a:cxn>
              </a:cxnLst>
              <a:rect l="f190" t="f193" r="f191" b="f192"/>
              <a:pathLst>
                <a:path w="275" h="15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4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29"/>
                    <a:pt x="f34" y="f29"/>
                  </a:cubicBezTo>
                  <a:cubicBezTo>
                    <a:pt x="f35" y="f36"/>
                    <a:pt x="f37" y="f38"/>
                    <a:pt x="f39" y="f33"/>
                  </a:cubicBezTo>
                  <a:cubicBezTo>
                    <a:pt x="f40" y="f41"/>
                    <a:pt x="f40" y="f42"/>
                    <a:pt x="f43" y="f26"/>
                  </a:cubicBezTo>
                  <a:cubicBezTo>
                    <a:pt x="f44" y="f26"/>
                    <a:pt x="f45" y="f46"/>
                    <a:pt x="f47" y="f46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15"/>
                    <a:pt x="f61" y="f1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5"/>
                  </a:cubicBezTo>
                  <a:cubicBezTo>
                    <a:pt x="f6" y="f75"/>
                    <a:pt x="f76" y="f77"/>
                    <a:pt x="f78" y="f79"/>
                  </a:cubicBezTo>
                  <a:cubicBezTo>
                    <a:pt x="f2" y="f80"/>
                    <a:pt x="f81" y="f7"/>
                    <a:pt x="f49" y="f80"/>
                  </a:cubicBezTo>
                  <a:cubicBezTo>
                    <a:pt x="f12" y="f82"/>
                    <a:pt x="f5" y="f4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1872367-2E60-43FF-953C-60F766D4DC4A}"/>
                </a:ext>
              </a:extLst>
            </p:cNvPr>
            <p:cNvSpPr/>
            <p:nvPr/>
          </p:nvSpPr>
          <p:spPr>
            <a:xfrm>
              <a:off x="1139397" y="1989076"/>
              <a:ext cx="839784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"/>
                <a:gd name="f7" fmla="val 116"/>
                <a:gd name="f8" fmla="val 54"/>
                <a:gd name="f9" fmla="val 6"/>
                <a:gd name="f10" fmla="val 44"/>
                <a:gd name="f11" fmla="val 13"/>
                <a:gd name="f12" fmla="val 34"/>
                <a:gd name="f13" fmla="val 20"/>
                <a:gd name="f14" fmla="val 24"/>
                <a:gd name="f15" fmla="val 67"/>
                <a:gd name="f16" fmla="val 49"/>
                <a:gd name="f17" fmla="val 117"/>
                <a:gd name="f18" fmla="val 61"/>
                <a:gd name="f19" fmla="val 169"/>
                <a:gd name="f20" fmla="val 56"/>
                <a:gd name="f21" fmla="val 220"/>
                <a:gd name="f22" fmla="val 52"/>
                <a:gd name="f23" fmla="val 270"/>
                <a:gd name="f24" fmla="val 309"/>
                <a:gd name="f25" fmla="val 319"/>
                <a:gd name="f26" fmla="val 329"/>
                <a:gd name="f27" fmla="val 25"/>
                <a:gd name="f28" fmla="val 39"/>
                <a:gd name="f29" fmla="val 333"/>
                <a:gd name="f30" fmla="val 324"/>
                <a:gd name="f31" fmla="val 247"/>
                <a:gd name="f32" fmla="val 96"/>
                <a:gd name="f33" fmla="val 166"/>
                <a:gd name="f34" fmla="val 79"/>
                <a:gd name="f35" fmla="val 97"/>
                <a:gd name="f36" fmla="val 50"/>
                <a:gd name="f37" fmla="val 91"/>
                <a:gd name="f38" fmla="val 77"/>
                <a:gd name="f39" fmla="+- 0 0 -90"/>
                <a:gd name="f40" fmla="*/ f3 1 340"/>
                <a:gd name="f41" fmla="*/ f4 1 116"/>
                <a:gd name="f42" fmla="+- f7 0 f5"/>
                <a:gd name="f43" fmla="+- f6 0 f5"/>
                <a:gd name="f44" fmla="*/ f39 f0 1"/>
                <a:gd name="f45" fmla="*/ f43 1 340"/>
                <a:gd name="f46" fmla="*/ f42 1 116"/>
                <a:gd name="f47" fmla="*/ 0 f43 1"/>
                <a:gd name="f48" fmla="*/ 54 f42 1"/>
                <a:gd name="f49" fmla="*/ 20 f43 1"/>
                <a:gd name="f50" fmla="*/ 24 f42 1"/>
                <a:gd name="f51" fmla="*/ 169 f43 1"/>
                <a:gd name="f52" fmla="*/ 56 f42 1"/>
                <a:gd name="f53" fmla="*/ 309 f43 1"/>
                <a:gd name="f54" fmla="*/ 0 f42 1"/>
                <a:gd name="f55" fmla="*/ 340 f43 1"/>
                <a:gd name="f56" fmla="*/ 39 f42 1"/>
                <a:gd name="f57" fmla="*/ 324 f43 1"/>
                <a:gd name="f58" fmla="*/ 52 f42 1"/>
                <a:gd name="f59" fmla="*/ 79 f43 1"/>
                <a:gd name="f60" fmla="*/ 97 f42 1"/>
                <a:gd name="f61" fmla="*/ f44 1 f2"/>
                <a:gd name="f62" fmla="*/ f47 1 340"/>
                <a:gd name="f63" fmla="*/ f48 1 116"/>
                <a:gd name="f64" fmla="*/ f49 1 340"/>
                <a:gd name="f65" fmla="*/ f50 1 116"/>
                <a:gd name="f66" fmla="*/ f51 1 340"/>
                <a:gd name="f67" fmla="*/ f52 1 116"/>
                <a:gd name="f68" fmla="*/ f53 1 340"/>
                <a:gd name="f69" fmla="*/ f54 1 116"/>
                <a:gd name="f70" fmla="*/ f55 1 340"/>
                <a:gd name="f71" fmla="*/ f56 1 116"/>
                <a:gd name="f72" fmla="*/ f57 1 340"/>
                <a:gd name="f73" fmla="*/ f58 1 116"/>
                <a:gd name="f74" fmla="*/ f59 1 340"/>
                <a:gd name="f75" fmla="*/ f60 1 116"/>
                <a:gd name="f76" fmla="*/ 0 1 f45"/>
                <a:gd name="f77" fmla="*/ f6 1 f45"/>
                <a:gd name="f78" fmla="*/ 0 1 f46"/>
                <a:gd name="f79" fmla="*/ f7 1 f46"/>
                <a:gd name="f80" fmla="+- f61 0 f1"/>
                <a:gd name="f81" fmla="*/ f62 1 f45"/>
                <a:gd name="f82" fmla="*/ f63 1 f46"/>
                <a:gd name="f83" fmla="*/ f64 1 f45"/>
                <a:gd name="f84" fmla="*/ f65 1 f46"/>
                <a:gd name="f85" fmla="*/ f66 1 f45"/>
                <a:gd name="f86" fmla="*/ f67 1 f46"/>
                <a:gd name="f87" fmla="*/ f68 1 f45"/>
                <a:gd name="f88" fmla="*/ f69 1 f46"/>
                <a:gd name="f89" fmla="*/ f70 1 f45"/>
                <a:gd name="f90" fmla="*/ f71 1 f46"/>
                <a:gd name="f91" fmla="*/ f72 1 f45"/>
                <a:gd name="f92" fmla="*/ f73 1 f46"/>
                <a:gd name="f93" fmla="*/ f74 1 f45"/>
                <a:gd name="f94" fmla="*/ f75 1 f46"/>
                <a:gd name="f95" fmla="*/ f76 f40 1"/>
                <a:gd name="f96" fmla="*/ f77 f40 1"/>
                <a:gd name="f97" fmla="*/ f79 f41 1"/>
                <a:gd name="f98" fmla="*/ f78 f41 1"/>
                <a:gd name="f99" fmla="*/ f81 f40 1"/>
                <a:gd name="f100" fmla="*/ f82 f41 1"/>
                <a:gd name="f101" fmla="*/ f83 f40 1"/>
                <a:gd name="f102" fmla="*/ f84 f41 1"/>
                <a:gd name="f103" fmla="*/ f85 f40 1"/>
                <a:gd name="f104" fmla="*/ f86 f41 1"/>
                <a:gd name="f105" fmla="*/ f87 f40 1"/>
                <a:gd name="f106" fmla="*/ f88 f41 1"/>
                <a:gd name="f107" fmla="*/ f89 f40 1"/>
                <a:gd name="f108" fmla="*/ f90 f41 1"/>
                <a:gd name="f109" fmla="*/ f91 f40 1"/>
                <a:gd name="f110" fmla="*/ f92 f41 1"/>
                <a:gd name="f111" fmla="*/ f93 f40 1"/>
                <a:gd name="f112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99" y="f100"/>
                </a:cxn>
                <a:cxn ang="f80">
                  <a:pos x="f101" y="f102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99" y="f100"/>
                </a:cxn>
              </a:cxnLst>
              <a:rect l="f95" t="f98" r="f96" b="f97"/>
              <a:pathLst>
                <a:path w="340" h="11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10"/>
                    <a:pt x="f24" y="f5"/>
                  </a:cubicBezTo>
                  <a:cubicBezTo>
                    <a:pt x="f25" y="f11"/>
                    <a:pt x="f26" y="f27"/>
                    <a:pt x="f6" y="f28"/>
                  </a:cubicBezTo>
                  <a:cubicBezTo>
                    <a:pt x="f29" y="f10"/>
                    <a:pt x="f26" y="f16"/>
                    <a:pt x="f30" y="f22"/>
                  </a:cubicBezTo>
                  <a:cubicBezTo>
                    <a:pt x="f31" y="f32"/>
                    <a:pt x="f33" y="f7"/>
                    <a:pt x="f34" y="f35"/>
                  </a:cubicBezTo>
                  <a:cubicBezTo>
                    <a:pt x="f36" y="f37"/>
                    <a:pt x="f14" y="f38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F10B99E-DC3E-47E8-B42E-DA3EB1A33AAF}"/>
                </a:ext>
              </a:extLst>
            </p:cNvPr>
            <p:cNvSpPr/>
            <p:nvPr/>
          </p:nvSpPr>
          <p:spPr>
            <a:xfrm>
              <a:off x="1185428" y="1855719"/>
              <a:ext cx="722311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2"/>
                <a:gd name="f7" fmla="val 106"/>
                <a:gd name="f8" fmla="val 3"/>
                <a:gd name="f9" fmla="val 34"/>
                <a:gd name="f10" fmla="val 103"/>
                <a:gd name="f11" fmla="val 57"/>
                <a:gd name="f12" fmla="val 197"/>
                <a:gd name="f13" fmla="val 36"/>
                <a:gd name="f14" fmla="val 282"/>
                <a:gd name="f15" fmla="val 27"/>
                <a:gd name="f16" fmla="val 278"/>
                <a:gd name="f17" fmla="val 58"/>
                <a:gd name="f18" fmla="val 247"/>
                <a:gd name="f19" fmla="val 72"/>
                <a:gd name="f20" fmla="val 170"/>
                <a:gd name="f21" fmla="val 93"/>
                <a:gd name="f22" fmla="val 16"/>
                <a:gd name="f23" fmla="val 69"/>
                <a:gd name="f24" fmla="val 61"/>
                <a:gd name="f25" fmla="val 8"/>
                <a:gd name="f26" fmla="val 45"/>
                <a:gd name="f27" fmla="+- 0 0 -90"/>
                <a:gd name="f28" fmla="*/ f3 1 292"/>
                <a:gd name="f29" fmla="*/ f4 1 106"/>
                <a:gd name="f30" fmla="+- f7 0 f5"/>
                <a:gd name="f31" fmla="+- f6 0 f5"/>
                <a:gd name="f32" fmla="*/ f27 f0 1"/>
                <a:gd name="f33" fmla="*/ f31 1 292"/>
                <a:gd name="f34" fmla="*/ f30 1 106"/>
                <a:gd name="f35" fmla="*/ 3 f31 1"/>
                <a:gd name="f36" fmla="*/ 34 f30 1"/>
                <a:gd name="f37" fmla="*/ 292 f31 1"/>
                <a:gd name="f38" fmla="*/ 0 f30 1"/>
                <a:gd name="f39" fmla="*/ 247 f31 1"/>
                <a:gd name="f40" fmla="*/ 72 f30 1"/>
                <a:gd name="f41" fmla="*/ 16 f31 1"/>
                <a:gd name="f42" fmla="*/ 69 f30 1"/>
                <a:gd name="f43" fmla="*/ f32 1 f2"/>
                <a:gd name="f44" fmla="*/ f35 1 292"/>
                <a:gd name="f45" fmla="*/ f36 1 106"/>
                <a:gd name="f46" fmla="*/ f37 1 292"/>
                <a:gd name="f47" fmla="*/ f38 1 106"/>
                <a:gd name="f48" fmla="*/ f39 1 292"/>
                <a:gd name="f49" fmla="*/ f40 1 106"/>
                <a:gd name="f50" fmla="*/ f41 1 292"/>
                <a:gd name="f51" fmla="*/ f42 1 106"/>
                <a:gd name="f52" fmla="*/ 0 1 f33"/>
                <a:gd name="f53" fmla="*/ f6 1 f33"/>
                <a:gd name="f54" fmla="*/ 0 1 f34"/>
                <a:gd name="f55" fmla="*/ f7 1 f34"/>
                <a:gd name="f56" fmla="+- f43 0 f1"/>
                <a:gd name="f57" fmla="*/ f44 1 f33"/>
                <a:gd name="f58" fmla="*/ f45 1 f34"/>
                <a:gd name="f59" fmla="*/ f46 1 f33"/>
                <a:gd name="f60" fmla="*/ f47 1 f34"/>
                <a:gd name="f61" fmla="*/ f48 1 f33"/>
                <a:gd name="f62" fmla="*/ f49 1 f34"/>
                <a:gd name="f63" fmla="*/ f50 1 f33"/>
                <a:gd name="f64" fmla="*/ f51 1 f34"/>
                <a:gd name="f65" fmla="*/ f52 f28 1"/>
                <a:gd name="f66" fmla="*/ f53 f28 1"/>
                <a:gd name="f67" fmla="*/ f55 f29 1"/>
                <a:gd name="f68" fmla="*/ f54 f29 1"/>
                <a:gd name="f69" fmla="*/ f57 f28 1"/>
                <a:gd name="f70" fmla="*/ f58 f29 1"/>
                <a:gd name="f71" fmla="*/ f59 f28 1"/>
                <a:gd name="f72" fmla="*/ f60 f29 1"/>
                <a:gd name="f73" fmla="*/ f61 f28 1"/>
                <a:gd name="f74" fmla="*/ f62 f29 1"/>
                <a:gd name="f75" fmla="*/ f63 f28 1"/>
                <a:gd name="f76" fmla="*/ f64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69" y="f70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69" y="f70"/>
                </a:cxn>
              </a:cxnLst>
              <a:rect l="f65" t="f68" r="f66" b="f67"/>
              <a:pathLst>
                <a:path w="292" h="106">
                  <a:moveTo>
                    <a:pt x="f8" y="f9"/>
                  </a:moveTo>
                  <a:cubicBezTo>
                    <a:pt x="f10" y="f11"/>
                    <a:pt x="f12" y="f13"/>
                    <a:pt x="f6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7"/>
                    <a:pt x="f21" y="f7"/>
                    <a:pt x="f22" y="f23"/>
                  </a:cubicBezTo>
                  <a:cubicBezTo>
                    <a:pt x="f5" y="f24"/>
                    <a:pt x="f25" y="f26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20825E1-EBF1-4791-804E-D79C8D2192F0}"/>
                </a:ext>
              </a:extLst>
            </p:cNvPr>
            <p:cNvSpPr/>
            <p:nvPr/>
          </p:nvSpPr>
          <p:spPr>
            <a:xfrm>
              <a:off x="1302910" y="1671568"/>
              <a:ext cx="627058" cy="144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59"/>
                <a:gd name="f8" fmla="val 157"/>
                <a:gd name="f9" fmla="val 42"/>
                <a:gd name="f10" fmla="val 155"/>
                <a:gd name="f11" fmla="val 23"/>
                <a:gd name="f12" fmla="val 133"/>
                <a:gd name="f13" fmla="val 123"/>
                <a:gd name="f14" fmla="val 112"/>
                <a:gd name="f15" fmla="val 100"/>
                <a:gd name="f16" fmla="val 90"/>
                <a:gd name="f17" fmla="val 8"/>
                <a:gd name="f18" fmla="val 89"/>
                <a:gd name="f19" fmla="val 7"/>
                <a:gd name="f20" fmla="val 73"/>
                <a:gd name="f21" fmla="val 20"/>
                <a:gd name="f22" fmla="val 62"/>
                <a:gd name="f23" fmla="val 29"/>
                <a:gd name="f24" fmla="val 46"/>
                <a:gd name="f25" fmla="val 33"/>
                <a:gd name="f26" fmla="val 50"/>
                <a:gd name="f27" fmla="val 54"/>
                <a:gd name="f28" fmla="val 31"/>
                <a:gd name="f29" fmla="val 56"/>
                <a:gd name="f30" fmla="val 16"/>
                <a:gd name="f31" fmla="val 47"/>
                <a:gd name="f32" fmla="val 9"/>
                <a:gd name="f33" fmla="val 35"/>
                <a:gd name="f34" fmla="val 21"/>
                <a:gd name="f35" fmla="val 15"/>
                <a:gd name="f36" fmla="val 38"/>
                <a:gd name="f37" fmla="val 57"/>
                <a:gd name="f38" fmla="val 109"/>
                <a:gd name="f39" fmla="val 160"/>
                <a:gd name="f40" fmla="val 2"/>
                <a:gd name="f41" fmla="val 211"/>
                <a:gd name="f42" fmla="val 17"/>
                <a:gd name="f43" fmla="val 220"/>
                <a:gd name="f44" fmla="val 230"/>
                <a:gd name="f45" fmla="val 24"/>
                <a:gd name="f46" fmla="val 238"/>
                <a:gd name="f47" fmla="val 45"/>
                <a:gd name="f48" fmla="val 243"/>
                <a:gd name="f49" fmla="val 55"/>
                <a:gd name="f50" fmla="val 213"/>
                <a:gd name="f51" fmla="val 186"/>
                <a:gd name="f52" fmla="+- 0 0 -90"/>
                <a:gd name="f53" fmla="*/ f3 1 254"/>
                <a:gd name="f54" fmla="*/ f4 1 59"/>
                <a:gd name="f55" fmla="+- f7 0 f5"/>
                <a:gd name="f56" fmla="+- f6 0 f5"/>
                <a:gd name="f57" fmla="*/ f52 f0 1"/>
                <a:gd name="f58" fmla="*/ f56 1 254"/>
                <a:gd name="f59" fmla="*/ f55 1 59"/>
                <a:gd name="f60" fmla="*/ 157 f56 1"/>
                <a:gd name="f61" fmla="*/ 42 f55 1"/>
                <a:gd name="f62" fmla="*/ 133 f56 1"/>
                <a:gd name="f63" fmla="*/ 23 f55 1"/>
                <a:gd name="f64" fmla="*/ 100 f56 1"/>
                <a:gd name="f65" fmla="*/ 73 f56 1"/>
                <a:gd name="f66" fmla="*/ 20 f55 1"/>
                <a:gd name="f67" fmla="*/ 42 f56 1"/>
                <a:gd name="f68" fmla="*/ 50 f55 1"/>
                <a:gd name="f69" fmla="*/ 23 f56 1"/>
                <a:gd name="f70" fmla="*/ 59 f55 1"/>
                <a:gd name="f71" fmla="*/ 0 f56 1"/>
                <a:gd name="f72" fmla="*/ 57 f56 1"/>
                <a:gd name="f73" fmla="*/ 7 f55 1"/>
                <a:gd name="f74" fmla="*/ 211 f56 1"/>
                <a:gd name="f75" fmla="*/ 17 f55 1"/>
                <a:gd name="f76" fmla="*/ 238 f56 1"/>
                <a:gd name="f77" fmla="*/ 29 f55 1"/>
                <a:gd name="f78" fmla="*/ 243 f56 1"/>
                <a:gd name="f79" fmla="*/ 55 f55 1"/>
                <a:gd name="f80" fmla="*/ f57 1 f2"/>
                <a:gd name="f81" fmla="*/ f60 1 254"/>
                <a:gd name="f82" fmla="*/ f61 1 59"/>
                <a:gd name="f83" fmla="*/ f62 1 254"/>
                <a:gd name="f84" fmla="*/ f63 1 59"/>
                <a:gd name="f85" fmla="*/ f64 1 254"/>
                <a:gd name="f86" fmla="*/ f65 1 254"/>
                <a:gd name="f87" fmla="*/ f66 1 59"/>
                <a:gd name="f88" fmla="*/ f67 1 254"/>
                <a:gd name="f89" fmla="*/ f68 1 59"/>
                <a:gd name="f90" fmla="*/ f69 1 254"/>
                <a:gd name="f91" fmla="*/ f70 1 59"/>
                <a:gd name="f92" fmla="*/ f71 1 254"/>
                <a:gd name="f93" fmla="*/ f72 1 254"/>
                <a:gd name="f94" fmla="*/ f73 1 59"/>
                <a:gd name="f95" fmla="*/ f74 1 254"/>
                <a:gd name="f96" fmla="*/ f75 1 59"/>
                <a:gd name="f97" fmla="*/ f76 1 254"/>
                <a:gd name="f98" fmla="*/ f77 1 59"/>
                <a:gd name="f99" fmla="*/ f78 1 254"/>
                <a:gd name="f100" fmla="*/ f79 1 59"/>
                <a:gd name="f101" fmla="*/ 0 1 f58"/>
                <a:gd name="f102" fmla="*/ f6 1 f58"/>
                <a:gd name="f103" fmla="*/ 0 1 f59"/>
                <a:gd name="f104" fmla="*/ f7 1 f59"/>
                <a:gd name="f105" fmla="+- f80 0 f1"/>
                <a:gd name="f106" fmla="*/ f81 1 f58"/>
                <a:gd name="f107" fmla="*/ f82 1 f59"/>
                <a:gd name="f108" fmla="*/ f83 1 f58"/>
                <a:gd name="f109" fmla="*/ f84 1 f59"/>
                <a:gd name="f110" fmla="*/ f85 1 f58"/>
                <a:gd name="f111" fmla="*/ f86 1 f58"/>
                <a:gd name="f112" fmla="*/ f87 1 f59"/>
                <a:gd name="f113" fmla="*/ f88 1 f58"/>
                <a:gd name="f114" fmla="*/ f89 1 f59"/>
                <a:gd name="f115" fmla="*/ f90 1 f58"/>
                <a:gd name="f116" fmla="*/ f91 1 f59"/>
                <a:gd name="f117" fmla="*/ f92 1 f58"/>
                <a:gd name="f118" fmla="*/ f93 1 f58"/>
                <a:gd name="f119" fmla="*/ f94 1 f59"/>
                <a:gd name="f120" fmla="*/ f95 1 f58"/>
                <a:gd name="f121" fmla="*/ f96 1 f59"/>
                <a:gd name="f122" fmla="*/ f97 1 f58"/>
                <a:gd name="f123" fmla="*/ f98 1 f59"/>
                <a:gd name="f124" fmla="*/ f99 1 f58"/>
                <a:gd name="f125" fmla="*/ f100 1 f59"/>
                <a:gd name="f126" fmla="*/ f101 f53 1"/>
                <a:gd name="f127" fmla="*/ f102 f53 1"/>
                <a:gd name="f128" fmla="*/ f104 f54 1"/>
                <a:gd name="f129" fmla="*/ f103 f54 1"/>
                <a:gd name="f130" fmla="*/ f106 f53 1"/>
                <a:gd name="f131" fmla="*/ f107 f54 1"/>
                <a:gd name="f132" fmla="*/ f108 f53 1"/>
                <a:gd name="f133" fmla="*/ f109 f54 1"/>
                <a:gd name="f134" fmla="*/ f110 f53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4 1"/>
                <a:gd name="f141" fmla="*/ f117 f53 1"/>
                <a:gd name="f142" fmla="*/ f118 f53 1"/>
                <a:gd name="f143" fmla="*/ f119 f54 1"/>
                <a:gd name="f144" fmla="*/ f120 f53 1"/>
                <a:gd name="f145" fmla="*/ f121 f54 1"/>
                <a:gd name="f146" fmla="*/ f122 f53 1"/>
                <a:gd name="f147" fmla="*/ f123 f54 1"/>
                <a:gd name="f148" fmla="*/ f124 f53 1"/>
                <a:gd name="f149" fmla="*/ f125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30" y="f131"/>
                </a:cxn>
                <a:cxn ang="f105">
                  <a:pos x="f132" y="f133"/>
                </a:cxn>
                <a:cxn ang="f105">
                  <a:pos x="f134" y="f133"/>
                </a:cxn>
                <a:cxn ang="f105">
                  <a:pos x="f135" y="f136"/>
                </a:cxn>
                <a:cxn ang="f105">
                  <a:pos x="f137" y="f138"/>
                </a:cxn>
                <a:cxn ang="f105">
                  <a:pos x="f139" y="f140"/>
                </a:cxn>
                <a:cxn ang="f105">
                  <a:pos x="f141" y="f136"/>
                </a:cxn>
                <a:cxn ang="f105">
                  <a:pos x="f142" y="f143"/>
                </a:cxn>
                <a:cxn ang="f105">
                  <a:pos x="f144" y="f145"/>
                </a:cxn>
                <a:cxn ang="f105">
                  <a:pos x="f146" y="f147"/>
                </a:cxn>
                <a:cxn ang="f105">
                  <a:pos x="f148" y="f149"/>
                </a:cxn>
                <a:cxn ang="f105">
                  <a:pos x="f130" y="f131"/>
                </a:cxn>
              </a:cxnLst>
              <a:rect l="f126" t="f129" r="f127" b="f128"/>
              <a:pathLst>
                <a:path w="254" h="59">
                  <a:moveTo>
                    <a:pt x="f8" y="f9"/>
                  </a:moveTo>
                  <a:cubicBezTo>
                    <a:pt x="f10" y="f11"/>
                    <a:pt x="f10" y="f11"/>
                    <a:pt x="f12" y="f11"/>
                  </a:cubicBezTo>
                  <a:cubicBezTo>
                    <a:pt x="f13" y="f11"/>
                    <a:pt x="f14" y="f11"/>
                    <a:pt x="f15" y="f11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9" y="f26"/>
                  </a:cubicBezTo>
                  <a:cubicBezTo>
                    <a:pt x="f9" y="f27"/>
                    <a:pt x="f28" y="f29"/>
                    <a:pt x="f11" y="f7"/>
                  </a:cubicBezTo>
                  <a:cubicBezTo>
                    <a:pt x="f30" y="f31"/>
                    <a:pt x="f32" y="f33"/>
                    <a:pt x="f5" y="f21"/>
                  </a:cubicBezTo>
                  <a:cubicBezTo>
                    <a:pt x="f34" y="f35"/>
                    <a:pt x="f36" y="f32"/>
                    <a:pt x="f37" y="f19"/>
                  </a:cubicBezTo>
                  <a:cubicBezTo>
                    <a:pt x="f38" y="f5"/>
                    <a:pt x="f39" y="f40"/>
                    <a:pt x="f41" y="f42"/>
                  </a:cubicBezTo>
                  <a:cubicBezTo>
                    <a:pt x="f43" y="f21"/>
                    <a:pt x="f44" y="f45"/>
                    <a:pt x="f46" y="f23"/>
                  </a:cubicBezTo>
                  <a:cubicBezTo>
                    <a:pt x="f6" y="f36"/>
                    <a:pt x="f6" y="f47"/>
                    <a:pt x="f48" y="f49"/>
                  </a:cubicBezTo>
                  <a:cubicBezTo>
                    <a:pt x="f50" y="f26"/>
                    <a:pt x="f51" y="f2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7BE47D6-FA58-4677-8FC7-87C37E7AFECF}"/>
                </a:ext>
              </a:extLst>
            </p:cNvPr>
            <p:cNvSpPr/>
            <p:nvPr/>
          </p:nvSpPr>
          <p:spPr>
            <a:xfrm>
              <a:off x="1709306" y="1266764"/>
              <a:ext cx="263520" cy="3778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153"/>
                <a:gd name="f8" fmla="val 3"/>
                <a:gd name="f9" fmla="val 128"/>
                <a:gd name="f10" fmla="val 95"/>
                <a:gd name="f11" fmla="val 19"/>
                <a:gd name="f12" fmla="val 76"/>
                <a:gd name="f13" fmla="val 49"/>
                <a:gd name="f14" fmla="val 74"/>
                <a:gd name="f15" fmla="val 60"/>
                <a:gd name="f16" fmla="val 73"/>
                <a:gd name="f17" fmla="val 71"/>
                <a:gd name="f18" fmla="val 68"/>
                <a:gd name="f19" fmla="val 80"/>
                <a:gd name="f20" fmla="val 63"/>
                <a:gd name="f21" fmla="val 89"/>
                <a:gd name="f22" fmla="val 58"/>
                <a:gd name="f23" fmla="val 91"/>
                <a:gd name="f24" fmla="val 48"/>
                <a:gd name="f25" fmla="val 85"/>
                <a:gd name="f26" fmla="val 39"/>
                <a:gd name="f27" fmla="val 79"/>
                <a:gd name="f28" fmla="val 29"/>
                <a:gd name="f29" fmla="val 21"/>
                <a:gd name="f30" fmla="val 24"/>
                <a:gd name="f31" fmla="val 55"/>
                <a:gd name="f32" fmla="val 25"/>
                <a:gd name="f33" fmla="val 52"/>
                <a:gd name="f34" fmla="val 28"/>
                <a:gd name="f35" fmla="val 51"/>
                <a:gd name="f36" fmla="val 31"/>
                <a:gd name="f37" fmla="val 33"/>
                <a:gd name="f38" fmla="val 53"/>
                <a:gd name="f39" fmla="val 38"/>
                <a:gd name="f40" fmla="val 64"/>
                <a:gd name="f41" fmla="val 43"/>
                <a:gd name="f42" fmla="val 70"/>
                <a:gd name="f43" fmla="val 62"/>
                <a:gd name="f44" fmla="val 57"/>
                <a:gd name="f45" fmla="val 59"/>
                <a:gd name="f46" fmla="val 54"/>
                <a:gd name="f47" fmla="val 32"/>
                <a:gd name="f48" fmla="val 47"/>
                <a:gd name="f49" fmla="val 30"/>
                <a:gd name="f50" fmla="val 37"/>
                <a:gd name="f51" fmla="val 6"/>
                <a:gd name="f52" fmla="val 5"/>
                <a:gd name="f53" fmla="val 90"/>
                <a:gd name="f54" fmla="val 12"/>
                <a:gd name="f55" fmla="val 102"/>
                <a:gd name="f56" fmla="val 23"/>
                <a:gd name="f57" fmla="val 105"/>
                <a:gd name="f58" fmla="val 41"/>
                <a:gd name="f59" fmla="val 99"/>
                <a:gd name="f60" fmla="val 82"/>
                <a:gd name="f61" fmla="val 84"/>
                <a:gd name="f62" fmla="val 72"/>
                <a:gd name="f63" fmla="val 61"/>
                <a:gd name="f64" fmla="val 92"/>
                <a:gd name="f65" fmla="val 50"/>
                <a:gd name="f66" fmla="val 94"/>
                <a:gd name="f67" fmla="val 26"/>
                <a:gd name="f68" fmla="val 97"/>
                <a:gd name="f69" fmla="val 18"/>
                <a:gd name="f70" fmla="val 106"/>
                <a:gd name="f71" fmla="val 20"/>
                <a:gd name="f72" fmla="val 130"/>
                <a:gd name="f73" fmla="val 138"/>
                <a:gd name="f74" fmla="val 152"/>
                <a:gd name="f75" fmla="val 13"/>
                <a:gd name="f76" fmla="val 4"/>
                <a:gd name="f77" fmla="val 129"/>
                <a:gd name="f78" fmla="+- 0 0 -90"/>
                <a:gd name="f79" fmla="*/ f3 1 107"/>
                <a:gd name="f80" fmla="*/ f4 1 153"/>
                <a:gd name="f81" fmla="+- f7 0 f5"/>
                <a:gd name="f82" fmla="+- f6 0 f5"/>
                <a:gd name="f83" fmla="*/ f78 f0 1"/>
                <a:gd name="f84" fmla="*/ f82 1 107"/>
                <a:gd name="f85" fmla="*/ f81 1 153"/>
                <a:gd name="f86" fmla="*/ 3 f82 1"/>
                <a:gd name="f87" fmla="*/ 128 f81 1"/>
                <a:gd name="f88" fmla="*/ 49 f82 1"/>
                <a:gd name="f89" fmla="*/ 74 f81 1"/>
                <a:gd name="f90" fmla="*/ 80 f82 1"/>
                <a:gd name="f91" fmla="*/ 63 f81 1"/>
                <a:gd name="f92" fmla="*/ 85 f82 1"/>
                <a:gd name="f93" fmla="*/ 39 f81 1"/>
                <a:gd name="f94" fmla="*/ 58 f82 1"/>
                <a:gd name="f95" fmla="*/ 24 f81 1"/>
                <a:gd name="f96" fmla="*/ 51 f82 1"/>
                <a:gd name="f97" fmla="*/ 31 f81 1"/>
                <a:gd name="f98" fmla="*/ 55 f82 1"/>
                <a:gd name="f99" fmla="*/ 62 f82 1"/>
                <a:gd name="f100" fmla="*/ 57 f81 1"/>
                <a:gd name="f101" fmla="*/ 43 f82 1"/>
                <a:gd name="f102" fmla="*/ 54 f81 1"/>
                <a:gd name="f103" fmla="*/ 37 f82 1"/>
                <a:gd name="f104" fmla="*/ 19 f81 1"/>
                <a:gd name="f105" fmla="*/ 74 f82 1"/>
                <a:gd name="f106" fmla="*/ 5 f81 1"/>
                <a:gd name="f107" fmla="*/ 105 f82 1"/>
                <a:gd name="f108" fmla="*/ 41 f81 1"/>
                <a:gd name="f109" fmla="*/ 82 f82 1"/>
                <a:gd name="f110" fmla="*/ 84 f81 1"/>
                <a:gd name="f111" fmla="*/ 50 f82 1"/>
                <a:gd name="f112" fmla="*/ 94 f81 1"/>
                <a:gd name="f113" fmla="*/ 20 f82 1"/>
                <a:gd name="f114" fmla="*/ 130 f81 1"/>
                <a:gd name="f115" fmla="*/ 13 f82 1"/>
                <a:gd name="f116" fmla="*/ 153 f81 1"/>
                <a:gd name="f117" fmla="*/ f83 1 f2"/>
                <a:gd name="f118" fmla="*/ f86 1 107"/>
                <a:gd name="f119" fmla="*/ f87 1 153"/>
                <a:gd name="f120" fmla="*/ f88 1 107"/>
                <a:gd name="f121" fmla="*/ f89 1 153"/>
                <a:gd name="f122" fmla="*/ f90 1 107"/>
                <a:gd name="f123" fmla="*/ f91 1 153"/>
                <a:gd name="f124" fmla="*/ f92 1 107"/>
                <a:gd name="f125" fmla="*/ f93 1 153"/>
                <a:gd name="f126" fmla="*/ f94 1 107"/>
                <a:gd name="f127" fmla="*/ f95 1 153"/>
                <a:gd name="f128" fmla="*/ f96 1 107"/>
                <a:gd name="f129" fmla="*/ f97 1 153"/>
                <a:gd name="f130" fmla="*/ f98 1 107"/>
                <a:gd name="f131" fmla="*/ f99 1 107"/>
                <a:gd name="f132" fmla="*/ f100 1 153"/>
                <a:gd name="f133" fmla="*/ f101 1 107"/>
                <a:gd name="f134" fmla="*/ f102 1 153"/>
                <a:gd name="f135" fmla="*/ f103 1 107"/>
                <a:gd name="f136" fmla="*/ f104 1 153"/>
                <a:gd name="f137" fmla="*/ f105 1 107"/>
                <a:gd name="f138" fmla="*/ f106 1 153"/>
                <a:gd name="f139" fmla="*/ f107 1 107"/>
                <a:gd name="f140" fmla="*/ f108 1 153"/>
                <a:gd name="f141" fmla="*/ f109 1 107"/>
                <a:gd name="f142" fmla="*/ f110 1 153"/>
                <a:gd name="f143" fmla="*/ f111 1 107"/>
                <a:gd name="f144" fmla="*/ f112 1 153"/>
                <a:gd name="f145" fmla="*/ f113 1 107"/>
                <a:gd name="f146" fmla="*/ f114 1 153"/>
                <a:gd name="f147" fmla="*/ f115 1 107"/>
                <a:gd name="f148" fmla="*/ f116 1 153"/>
                <a:gd name="f149" fmla="*/ 0 1 f84"/>
                <a:gd name="f150" fmla="*/ f6 1 f84"/>
                <a:gd name="f151" fmla="*/ 0 1 f85"/>
                <a:gd name="f152" fmla="*/ f7 1 f85"/>
                <a:gd name="f153" fmla="+- f117 0 f1"/>
                <a:gd name="f154" fmla="*/ f118 1 f84"/>
                <a:gd name="f155" fmla="*/ f119 1 f85"/>
                <a:gd name="f156" fmla="*/ f120 1 f84"/>
                <a:gd name="f157" fmla="*/ f121 1 f85"/>
                <a:gd name="f158" fmla="*/ f122 1 f84"/>
                <a:gd name="f159" fmla="*/ f123 1 f85"/>
                <a:gd name="f160" fmla="*/ f124 1 f84"/>
                <a:gd name="f161" fmla="*/ f125 1 f85"/>
                <a:gd name="f162" fmla="*/ f126 1 f84"/>
                <a:gd name="f163" fmla="*/ f127 1 f85"/>
                <a:gd name="f164" fmla="*/ f128 1 f84"/>
                <a:gd name="f165" fmla="*/ f129 1 f85"/>
                <a:gd name="f166" fmla="*/ f130 1 f84"/>
                <a:gd name="f167" fmla="*/ f131 1 f84"/>
                <a:gd name="f168" fmla="*/ f132 1 f85"/>
                <a:gd name="f169" fmla="*/ f133 1 f84"/>
                <a:gd name="f170" fmla="*/ f134 1 f85"/>
                <a:gd name="f171" fmla="*/ f135 1 f84"/>
                <a:gd name="f172" fmla="*/ f136 1 f85"/>
                <a:gd name="f173" fmla="*/ f137 1 f84"/>
                <a:gd name="f174" fmla="*/ f138 1 f85"/>
                <a:gd name="f175" fmla="*/ f139 1 f84"/>
                <a:gd name="f176" fmla="*/ f140 1 f85"/>
                <a:gd name="f177" fmla="*/ f141 1 f84"/>
                <a:gd name="f178" fmla="*/ f142 1 f85"/>
                <a:gd name="f179" fmla="*/ f143 1 f84"/>
                <a:gd name="f180" fmla="*/ f144 1 f85"/>
                <a:gd name="f181" fmla="*/ f145 1 f84"/>
                <a:gd name="f182" fmla="*/ f146 1 f85"/>
                <a:gd name="f183" fmla="*/ f147 1 f84"/>
                <a:gd name="f184" fmla="*/ f148 1 f85"/>
                <a:gd name="f185" fmla="*/ f149 f79 1"/>
                <a:gd name="f186" fmla="*/ f150 f79 1"/>
                <a:gd name="f187" fmla="*/ f152 f80 1"/>
                <a:gd name="f188" fmla="*/ f151 f80 1"/>
                <a:gd name="f189" fmla="*/ f154 f79 1"/>
                <a:gd name="f190" fmla="*/ f155 f80 1"/>
                <a:gd name="f191" fmla="*/ f156 f79 1"/>
                <a:gd name="f192" fmla="*/ f157 f80 1"/>
                <a:gd name="f193" fmla="*/ f158 f79 1"/>
                <a:gd name="f194" fmla="*/ f159 f80 1"/>
                <a:gd name="f195" fmla="*/ f160 f79 1"/>
                <a:gd name="f196" fmla="*/ f161 f80 1"/>
                <a:gd name="f197" fmla="*/ f162 f79 1"/>
                <a:gd name="f198" fmla="*/ f163 f80 1"/>
                <a:gd name="f199" fmla="*/ f164 f79 1"/>
                <a:gd name="f200" fmla="*/ f165 f80 1"/>
                <a:gd name="f201" fmla="*/ f166 f79 1"/>
                <a:gd name="f202" fmla="*/ f167 f79 1"/>
                <a:gd name="f203" fmla="*/ f168 f80 1"/>
                <a:gd name="f204" fmla="*/ f169 f79 1"/>
                <a:gd name="f205" fmla="*/ f170 f80 1"/>
                <a:gd name="f206" fmla="*/ f171 f79 1"/>
                <a:gd name="f207" fmla="*/ f172 f80 1"/>
                <a:gd name="f208" fmla="*/ f173 f79 1"/>
                <a:gd name="f209" fmla="*/ f174 f80 1"/>
                <a:gd name="f210" fmla="*/ f175 f79 1"/>
                <a:gd name="f211" fmla="*/ f176 f80 1"/>
                <a:gd name="f212" fmla="*/ f177 f79 1"/>
                <a:gd name="f213" fmla="*/ f178 f80 1"/>
                <a:gd name="f214" fmla="*/ f179 f79 1"/>
                <a:gd name="f215" fmla="*/ f180 f80 1"/>
                <a:gd name="f216" fmla="*/ f181 f79 1"/>
                <a:gd name="f217" fmla="*/ f182 f80 1"/>
                <a:gd name="f218" fmla="*/ f183 f79 1"/>
                <a:gd name="f219" fmla="*/ f184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189" y="f190"/>
                </a:cxn>
                <a:cxn ang="f153">
                  <a:pos x="f191" y="f192"/>
                </a:cxn>
                <a:cxn ang="f153">
                  <a:pos x="f193" y="f194"/>
                </a:cxn>
                <a:cxn ang="f153">
                  <a:pos x="f195" y="f196"/>
                </a:cxn>
                <a:cxn ang="f153">
                  <a:pos x="f197" y="f198"/>
                </a:cxn>
                <a:cxn ang="f153">
                  <a:pos x="f199" y="f200"/>
                </a:cxn>
                <a:cxn ang="f153">
                  <a:pos x="f201" y="f196"/>
                </a:cxn>
                <a:cxn ang="f153">
                  <a:pos x="f202" y="f203"/>
                </a:cxn>
                <a:cxn ang="f153">
                  <a:pos x="f204" y="f205"/>
                </a:cxn>
                <a:cxn ang="f153">
                  <a:pos x="f206" y="f207"/>
                </a:cxn>
                <a:cxn ang="f153">
                  <a:pos x="f208" y="f209"/>
                </a:cxn>
                <a:cxn ang="f153">
                  <a:pos x="f210" y="f211"/>
                </a:cxn>
                <a:cxn ang="f153">
                  <a:pos x="f212" y="f213"/>
                </a:cxn>
                <a:cxn ang="f153">
                  <a:pos x="f214" y="f215"/>
                </a:cxn>
                <a:cxn ang="f153">
                  <a:pos x="f216" y="f217"/>
                </a:cxn>
                <a:cxn ang="f153">
                  <a:pos x="f218" y="f219"/>
                </a:cxn>
                <a:cxn ang="f153">
                  <a:pos x="f189" y="f217"/>
                </a:cxn>
                <a:cxn ang="f153">
                  <a:pos x="f189" y="f190"/>
                </a:cxn>
              </a:cxnLst>
              <a:rect l="f185" t="f188" r="f186" b="f187"/>
              <a:pathLst>
                <a:path w="107" h="15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17" y="f29"/>
                    <a:pt x="f22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39"/>
                    <a:pt x="f31" y="f26"/>
                  </a:cubicBezTo>
                  <a:cubicBezTo>
                    <a:pt x="f40" y="f41"/>
                    <a:pt x="f42" y="f13"/>
                    <a:pt x="f43" y="f44"/>
                  </a:cubicBezTo>
                  <a:cubicBezTo>
                    <a:pt x="f45" y="f15"/>
                    <a:pt x="f24" y="f44"/>
                    <a:pt x="f41" y="f46"/>
                  </a:cubicBezTo>
                  <a:cubicBezTo>
                    <a:pt x="f47" y="f48"/>
                    <a:pt x="f49" y="f47"/>
                    <a:pt x="f50" y="f11"/>
                  </a:cubicBezTo>
                  <a:cubicBezTo>
                    <a:pt x="f41" y="f51"/>
                    <a:pt x="f45" y="f5"/>
                    <a:pt x="f14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6" y="f15"/>
                    <a:pt x="f59" y="f12"/>
                    <a:pt x="f60" y="f61"/>
                  </a:cubicBezTo>
                  <a:cubicBezTo>
                    <a:pt x="f62" y="f21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1" y="f73"/>
                    <a:pt x="f67" y="f74"/>
                    <a:pt x="f75" y="f7"/>
                  </a:cubicBezTo>
                  <a:cubicBezTo>
                    <a:pt x="f5" y="f7"/>
                    <a:pt x="f76" y="f73"/>
                    <a:pt x="f8" y="f72"/>
                  </a:cubicBezTo>
                  <a:cubicBezTo>
                    <a:pt x="f8" y="f77"/>
                    <a:pt x="f8" y="f77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BAA1BFA-1B6F-4901-84D7-5AB27D1C1A53}"/>
                </a:ext>
              </a:extLst>
            </p:cNvPr>
            <p:cNvSpPr/>
            <p:nvPr/>
          </p:nvSpPr>
          <p:spPr>
            <a:xfrm>
              <a:off x="1080656" y="1493772"/>
              <a:ext cx="298451" cy="441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179"/>
                <a:gd name="f8" fmla="val 175"/>
                <a:gd name="f9" fmla="val 105"/>
                <a:gd name="f10" fmla="val 95"/>
                <a:gd name="f11" fmla="val 87"/>
                <a:gd name="f12" fmla="val 162"/>
                <a:gd name="f13" fmla="val 62"/>
                <a:gd name="f14" fmla="val 120"/>
                <a:gd name="f15" fmla="val 36"/>
                <a:gd name="f16" fmla="val 79"/>
                <a:gd name="f17" fmla="val 10"/>
                <a:gd name="f18" fmla="val 37"/>
                <a:gd name="f19" fmla="val 7"/>
                <a:gd name="f20" fmla="val 31"/>
                <a:gd name="f21" fmla="val 4"/>
                <a:gd name="f22" fmla="val 25"/>
                <a:gd name="f23" fmla="val 18"/>
                <a:gd name="f24" fmla="val 6"/>
                <a:gd name="f25" fmla="val 12"/>
                <a:gd name="f26" fmla="val 13"/>
                <a:gd name="f27" fmla="val 20"/>
                <a:gd name="f28" fmla="val 54"/>
                <a:gd name="f29" fmla="val 59"/>
                <a:gd name="f30" fmla="val 88"/>
                <a:gd name="f31" fmla="val 116"/>
                <a:gd name="f32" fmla="+- 0 0 -90"/>
                <a:gd name="f33" fmla="*/ f3 1 121"/>
                <a:gd name="f34" fmla="*/ f4 1 179"/>
                <a:gd name="f35" fmla="+- f7 0 f5"/>
                <a:gd name="f36" fmla="+- f6 0 f5"/>
                <a:gd name="f37" fmla="*/ f32 f0 1"/>
                <a:gd name="f38" fmla="*/ f36 1 121"/>
                <a:gd name="f39" fmla="*/ f35 1 179"/>
                <a:gd name="f40" fmla="*/ 121 f36 1"/>
                <a:gd name="f41" fmla="*/ 175 f35 1"/>
                <a:gd name="f42" fmla="*/ 87 f36 1"/>
                <a:gd name="f43" fmla="*/ 162 f35 1"/>
                <a:gd name="f44" fmla="*/ 10 f36 1"/>
                <a:gd name="f45" fmla="*/ 37 f35 1"/>
                <a:gd name="f46" fmla="*/ 0 f36 1"/>
                <a:gd name="f47" fmla="*/ 18 f35 1"/>
                <a:gd name="f48" fmla="*/ 20 f36 1"/>
                <a:gd name="f49" fmla="*/ 0 f35 1"/>
                <a:gd name="f50" fmla="*/ f37 1 f2"/>
                <a:gd name="f51" fmla="*/ f40 1 121"/>
                <a:gd name="f52" fmla="*/ f41 1 179"/>
                <a:gd name="f53" fmla="*/ f42 1 121"/>
                <a:gd name="f54" fmla="*/ f43 1 179"/>
                <a:gd name="f55" fmla="*/ f44 1 121"/>
                <a:gd name="f56" fmla="*/ f45 1 179"/>
                <a:gd name="f57" fmla="*/ f46 1 121"/>
                <a:gd name="f58" fmla="*/ f47 1 179"/>
                <a:gd name="f59" fmla="*/ f48 1 121"/>
                <a:gd name="f60" fmla="*/ f49 1 179"/>
                <a:gd name="f61" fmla="*/ 0 1 f38"/>
                <a:gd name="f62" fmla="*/ f6 1 f38"/>
                <a:gd name="f63" fmla="*/ 0 1 f39"/>
                <a:gd name="f64" fmla="*/ f7 1 f39"/>
                <a:gd name="f65" fmla="+- f50 0 f1"/>
                <a:gd name="f66" fmla="*/ f51 1 f38"/>
                <a:gd name="f67" fmla="*/ f52 1 f39"/>
                <a:gd name="f68" fmla="*/ f53 1 f38"/>
                <a:gd name="f69" fmla="*/ f54 1 f39"/>
                <a:gd name="f70" fmla="*/ f55 1 f38"/>
                <a:gd name="f71" fmla="*/ f56 1 f39"/>
                <a:gd name="f72" fmla="*/ f57 1 f38"/>
                <a:gd name="f73" fmla="*/ f58 1 f39"/>
                <a:gd name="f74" fmla="*/ f59 1 f38"/>
                <a:gd name="f75" fmla="*/ f60 1 f39"/>
                <a:gd name="f76" fmla="*/ f61 f33 1"/>
                <a:gd name="f77" fmla="*/ f62 f33 1"/>
                <a:gd name="f78" fmla="*/ f64 f34 1"/>
                <a:gd name="f79" fmla="*/ f63 f34 1"/>
                <a:gd name="f80" fmla="*/ f66 f33 1"/>
                <a:gd name="f81" fmla="*/ f67 f34 1"/>
                <a:gd name="f82" fmla="*/ f68 f33 1"/>
                <a:gd name="f83" fmla="*/ f69 f34 1"/>
                <a:gd name="f84" fmla="*/ f70 f33 1"/>
                <a:gd name="f85" fmla="*/ f71 f34 1"/>
                <a:gd name="f86" fmla="*/ f72 f33 1"/>
                <a:gd name="f87" fmla="*/ f73 f34 1"/>
                <a:gd name="f88" fmla="*/ f74 f33 1"/>
                <a:gd name="f89" fmla="*/ f7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0" y="f81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80" y="f81"/>
                </a:cxn>
              </a:cxnLst>
              <a:rect l="f76" t="f79" r="f77" b="f78"/>
              <a:pathLst>
                <a:path w="121" h="179">
                  <a:moveTo>
                    <a:pt x="f6" y="f8"/>
                  </a:moveTo>
                  <a:cubicBezTo>
                    <a:pt x="f9" y="f7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23"/>
                  </a:cubicBezTo>
                  <a:cubicBezTo>
                    <a:pt x="f24" y="f25"/>
                    <a:pt x="f26" y="f19"/>
                    <a:pt x="f27" y="f5"/>
                  </a:cubicBezTo>
                  <a:cubicBezTo>
                    <a:pt x="f28" y="f29"/>
                    <a:pt x="f30" y="f31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B8039F4-8E13-41F6-BA46-4418EC27885A}"/>
                </a:ext>
              </a:extLst>
            </p:cNvPr>
            <p:cNvSpPr/>
            <p:nvPr/>
          </p:nvSpPr>
          <p:spPr>
            <a:xfrm>
              <a:off x="1872819" y="1428685"/>
              <a:ext cx="320670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02"/>
                <a:gd name="f8" fmla="val 80"/>
                <a:gd name="f9" fmla="val 25"/>
                <a:gd name="f10" fmla="val 34"/>
                <a:gd name="f11" fmla="val 41"/>
                <a:gd name="f12" fmla="val 48"/>
                <a:gd name="f13" fmla="val 79"/>
                <a:gd name="f14" fmla="val 49"/>
                <a:gd name="f15" fmla="val 73"/>
                <a:gd name="f16" fmla="val 51"/>
                <a:gd name="f17" fmla="val 72"/>
                <a:gd name="f18" fmla="val 50"/>
                <a:gd name="f19" fmla="val 68"/>
                <a:gd name="f20" fmla="val 43"/>
                <a:gd name="f21" fmla="val 61"/>
                <a:gd name="f22" fmla="val 35"/>
                <a:gd name="f23" fmla="val 27"/>
                <a:gd name="f24" fmla="val 59"/>
                <a:gd name="f25" fmla="val 15"/>
                <a:gd name="f26" fmla="val 6"/>
                <a:gd name="f27" fmla="val 81"/>
                <a:gd name="f28" fmla="val 4"/>
                <a:gd name="f29" fmla="val 119"/>
                <a:gd name="f30" fmla="val 11"/>
                <a:gd name="f31" fmla="val 124"/>
                <a:gd name="f32" fmla="val 31"/>
                <a:gd name="f33" fmla="val 53"/>
                <a:gd name="f34" fmla="val 118"/>
                <a:gd name="f35" fmla="val 97"/>
                <a:gd name="f36" fmla="val 84"/>
                <a:gd name="f37" fmla="val 87"/>
                <a:gd name="f38" fmla="val 70"/>
                <a:gd name="f39" fmla="val 56"/>
                <a:gd name="f40" fmla="val 83"/>
                <a:gd name="f41" fmla="val 82"/>
                <a:gd name="f42" fmla="val 36"/>
                <a:gd name="f43" fmla="val 77"/>
                <a:gd name="f44" fmla="val 75"/>
                <a:gd name="f45" fmla="val 18"/>
                <a:gd name="f46" fmla="val 16"/>
                <a:gd name="f47" fmla="val 90"/>
                <a:gd name="f48" fmla="val 95"/>
                <a:gd name="f49" fmla="val 10"/>
                <a:gd name="f50" fmla="val 98"/>
                <a:gd name="f51" fmla="val 7"/>
                <a:gd name="f52" fmla="val 5"/>
                <a:gd name="f53" fmla="val 93"/>
                <a:gd name="f54" fmla="val 88"/>
                <a:gd name="f55" fmla="val 67"/>
                <a:gd name="f56" fmla="val 13"/>
                <a:gd name="f57" fmla="val 55"/>
                <a:gd name="f58" fmla="val 57"/>
                <a:gd name="f59" fmla="val 58"/>
                <a:gd name="f60" fmla="val 52"/>
                <a:gd name="f61" fmla="val 62"/>
                <a:gd name="f62" fmla="val 64"/>
                <a:gd name="f63" fmla="val 65"/>
                <a:gd name="f64" fmla="val 89"/>
                <a:gd name="f65" fmla="val 66"/>
                <a:gd name="f66" fmla="val 103"/>
                <a:gd name="f67" fmla="val 111"/>
                <a:gd name="f68" fmla="val 108"/>
                <a:gd name="f69" fmla="val 37"/>
                <a:gd name="f70" fmla="val 104"/>
                <a:gd name="f71" fmla="val 94"/>
                <a:gd name="f72" fmla="val 21"/>
                <a:gd name="f73" fmla="+- 0 0 -90"/>
                <a:gd name="f74" fmla="*/ f3 1 130"/>
                <a:gd name="f75" fmla="*/ f4 1 102"/>
                <a:gd name="f76" fmla="+- f7 0 f5"/>
                <a:gd name="f77" fmla="+- f6 0 f5"/>
                <a:gd name="f78" fmla="*/ f73 f0 1"/>
                <a:gd name="f79" fmla="*/ f77 1 130"/>
                <a:gd name="f80" fmla="*/ f76 1 102"/>
                <a:gd name="f81" fmla="*/ 80 f77 1"/>
                <a:gd name="f82" fmla="*/ 25 f76 1"/>
                <a:gd name="f83" fmla="*/ 48 f76 1"/>
                <a:gd name="f84" fmla="*/ 72 f77 1"/>
                <a:gd name="f85" fmla="*/ 50 f76 1"/>
                <a:gd name="f86" fmla="*/ 61 f77 1"/>
                <a:gd name="f87" fmla="*/ 27 f76 1"/>
                <a:gd name="f88" fmla="*/ 81 f77 1"/>
                <a:gd name="f89" fmla="*/ 4 f76 1"/>
                <a:gd name="f90" fmla="*/ 124 f77 1"/>
                <a:gd name="f91" fmla="*/ 31 f76 1"/>
                <a:gd name="f92" fmla="*/ 97 f77 1"/>
                <a:gd name="f93" fmla="*/ 84 f76 1"/>
                <a:gd name="f94" fmla="*/ 56 f77 1"/>
                <a:gd name="f95" fmla="*/ 83 f76 1"/>
                <a:gd name="f96" fmla="*/ 36 f77 1"/>
                <a:gd name="f97" fmla="*/ 77 f76 1"/>
                <a:gd name="f98" fmla="*/ 16 f77 1"/>
                <a:gd name="f99" fmla="*/ 90 f76 1"/>
                <a:gd name="f100" fmla="*/ 7 f77 1"/>
                <a:gd name="f101" fmla="*/ 102 f76 1"/>
                <a:gd name="f102" fmla="*/ 0 f77 1"/>
                <a:gd name="f103" fmla="*/ 88 f76 1"/>
                <a:gd name="f104" fmla="*/ 34 f77 1"/>
                <a:gd name="f105" fmla="*/ 57 f76 1"/>
                <a:gd name="f106" fmla="*/ 64 f76 1"/>
                <a:gd name="f107" fmla="*/ 89 f77 1"/>
                <a:gd name="f108" fmla="*/ 66 f76 1"/>
                <a:gd name="f109" fmla="*/ 108 f77 1"/>
                <a:gd name="f110" fmla="*/ 37 f76 1"/>
                <a:gd name="f111" fmla="*/ f78 1 f2"/>
                <a:gd name="f112" fmla="*/ f81 1 130"/>
                <a:gd name="f113" fmla="*/ f82 1 102"/>
                <a:gd name="f114" fmla="*/ f83 1 102"/>
                <a:gd name="f115" fmla="*/ f84 1 130"/>
                <a:gd name="f116" fmla="*/ f85 1 102"/>
                <a:gd name="f117" fmla="*/ f86 1 130"/>
                <a:gd name="f118" fmla="*/ f87 1 102"/>
                <a:gd name="f119" fmla="*/ f88 1 130"/>
                <a:gd name="f120" fmla="*/ f89 1 102"/>
                <a:gd name="f121" fmla="*/ f90 1 130"/>
                <a:gd name="f122" fmla="*/ f91 1 102"/>
                <a:gd name="f123" fmla="*/ f92 1 130"/>
                <a:gd name="f124" fmla="*/ f93 1 102"/>
                <a:gd name="f125" fmla="*/ f94 1 130"/>
                <a:gd name="f126" fmla="*/ f95 1 102"/>
                <a:gd name="f127" fmla="*/ f96 1 130"/>
                <a:gd name="f128" fmla="*/ f97 1 102"/>
                <a:gd name="f129" fmla="*/ f98 1 130"/>
                <a:gd name="f130" fmla="*/ f99 1 102"/>
                <a:gd name="f131" fmla="*/ f100 1 130"/>
                <a:gd name="f132" fmla="*/ f101 1 102"/>
                <a:gd name="f133" fmla="*/ f102 1 130"/>
                <a:gd name="f134" fmla="*/ f103 1 102"/>
                <a:gd name="f135" fmla="*/ f104 1 130"/>
                <a:gd name="f136" fmla="*/ f105 1 102"/>
                <a:gd name="f137" fmla="*/ f106 1 102"/>
                <a:gd name="f138" fmla="*/ f107 1 130"/>
                <a:gd name="f139" fmla="*/ f108 1 102"/>
                <a:gd name="f140" fmla="*/ f109 1 130"/>
                <a:gd name="f141" fmla="*/ f110 1 102"/>
                <a:gd name="f142" fmla="*/ 0 1 f79"/>
                <a:gd name="f143" fmla="*/ f6 1 f79"/>
                <a:gd name="f144" fmla="*/ 0 1 f80"/>
                <a:gd name="f145" fmla="*/ f7 1 f80"/>
                <a:gd name="f146" fmla="+- f111 0 f1"/>
                <a:gd name="f147" fmla="*/ f112 1 f79"/>
                <a:gd name="f148" fmla="*/ f113 1 f80"/>
                <a:gd name="f149" fmla="*/ f114 1 f80"/>
                <a:gd name="f150" fmla="*/ f115 1 f79"/>
                <a:gd name="f151" fmla="*/ f116 1 f80"/>
                <a:gd name="f152" fmla="*/ f117 1 f79"/>
                <a:gd name="f153" fmla="*/ f118 1 f80"/>
                <a:gd name="f154" fmla="*/ f119 1 f79"/>
                <a:gd name="f155" fmla="*/ f120 1 f80"/>
                <a:gd name="f156" fmla="*/ f121 1 f79"/>
                <a:gd name="f157" fmla="*/ f122 1 f80"/>
                <a:gd name="f158" fmla="*/ f123 1 f79"/>
                <a:gd name="f159" fmla="*/ f124 1 f80"/>
                <a:gd name="f160" fmla="*/ f125 1 f79"/>
                <a:gd name="f161" fmla="*/ f126 1 f80"/>
                <a:gd name="f162" fmla="*/ f127 1 f79"/>
                <a:gd name="f163" fmla="*/ f128 1 f80"/>
                <a:gd name="f164" fmla="*/ f129 1 f79"/>
                <a:gd name="f165" fmla="*/ f130 1 f80"/>
                <a:gd name="f166" fmla="*/ f131 1 f79"/>
                <a:gd name="f167" fmla="*/ f132 1 f80"/>
                <a:gd name="f168" fmla="*/ f133 1 f79"/>
                <a:gd name="f169" fmla="*/ f134 1 f80"/>
                <a:gd name="f170" fmla="*/ f135 1 f79"/>
                <a:gd name="f171" fmla="*/ f136 1 f80"/>
                <a:gd name="f172" fmla="*/ f137 1 f80"/>
                <a:gd name="f173" fmla="*/ f138 1 f79"/>
                <a:gd name="f174" fmla="*/ f139 1 f80"/>
                <a:gd name="f175" fmla="*/ f140 1 f79"/>
                <a:gd name="f176" fmla="*/ f141 1 f80"/>
                <a:gd name="f177" fmla="*/ f142 f74 1"/>
                <a:gd name="f178" fmla="*/ f143 f74 1"/>
                <a:gd name="f179" fmla="*/ f145 f75 1"/>
                <a:gd name="f180" fmla="*/ f144 f75 1"/>
                <a:gd name="f181" fmla="*/ f147 f74 1"/>
                <a:gd name="f182" fmla="*/ f148 f75 1"/>
                <a:gd name="f183" fmla="*/ f149 f75 1"/>
                <a:gd name="f184" fmla="*/ f150 f74 1"/>
                <a:gd name="f185" fmla="*/ f151 f75 1"/>
                <a:gd name="f186" fmla="*/ f152 f74 1"/>
                <a:gd name="f187" fmla="*/ f153 f75 1"/>
                <a:gd name="f188" fmla="*/ f154 f74 1"/>
                <a:gd name="f189" fmla="*/ f155 f75 1"/>
                <a:gd name="f190" fmla="*/ f156 f74 1"/>
                <a:gd name="f191" fmla="*/ f157 f75 1"/>
                <a:gd name="f192" fmla="*/ f158 f74 1"/>
                <a:gd name="f193" fmla="*/ f159 f75 1"/>
                <a:gd name="f194" fmla="*/ f160 f74 1"/>
                <a:gd name="f195" fmla="*/ f161 f75 1"/>
                <a:gd name="f196" fmla="*/ f162 f74 1"/>
                <a:gd name="f197" fmla="*/ f163 f75 1"/>
                <a:gd name="f198" fmla="*/ f164 f74 1"/>
                <a:gd name="f199" fmla="*/ f165 f75 1"/>
                <a:gd name="f200" fmla="*/ f166 f74 1"/>
                <a:gd name="f201" fmla="*/ f167 f75 1"/>
                <a:gd name="f202" fmla="*/ f168 f74 1"/>
                <a:gd name="f203" fmla="*/ f169 f75 1"/>
                <a:gd name="f204" fmla="*/ f170 f74 1"/>
                <a:gd name="f205" fmla="*/ f171 f75 1"/>
                <a:gd name="f206" fmla="*/ f172 f75 1"/>
                <a:gd name="f207" fmla="*/ f173 f74 1"/>
                <a:gd name="f208" fmla="*/ f174 f75 1"/>
                <a:gd name="f209" fmla="*/ f175 f74 1"/>
                <a:gd name="f210" fmla="*/ f176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6">
                  <a:pos x="f181" y="f182"/>
                </a:cxn>
                <a:cxn ang="f146">
                  <a:pos x="f181" y="f183"/>
                </a:cxn>
                <a:cxn ang="f146">
                  <a:pos x="f184" y="f185"/>
                </a:cxn>
                <a:cxn ang="f146">
                  <a:pos x="f186" y="f187"/>
                </a:cxn>
                <a:cxn ang="f146">
                  <a:pos x="f188" y="f189"/>
                </a:cxn>
                <a:cxn ang="f146">
                  <a:pos x="f190" y="f191"/>
                </a:cxn>
                <a:cxn ang="f146">
                  <a:pos x="f192" y="f193"/>
                </a:cxn>
                <a:cxn ang="f146">
                  <a:pos x="f194" y="f195"/>
                </a:cxn>
                <a:cxn ang="f146">
                  <a:pos x="f196" y="f197"/>
                </a:cxn>
                <a:cxn ang="f146">
                  <a:pos x="f198" y="f199"/>
                </a:cxn>
                <a:cxn ang="f146">
                  <a:pos x="f200" y="f201"/>
                </a:cxn>
                <a:cxn ang="f146">
                  <a:pos x="f202" y="f203"/>
                </a:cxn>
                <a:cxn ang="f146">
                  <a:pos x="f204" y="f205"/>
                </a:cxn>
                <a:cxn ang="f146">
                  <a:pos x="f186" y="f206"/>
                </a:cxn>
                <a:cxn ang="f146">
                  <a:pos x="f207" y="f208"/>
                </a:cxn>
                <a:cxn ang="f146">
                  <a:pos x="f209" y="f210"/>
                </a:cxn>
                <a:cxn ang="f146">
                  <a:pos x="f181" y="f182"/>
                </a:cxn>
              </a:cxnLst>
              <a:rect l="f177" t="f180" r="f178" b="f179"/>
              <a:pathLst>
                <a:path w="130" h="102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4" y="f25"/>
                    <a:pt x="f19" y="f26"/>
                    <a:pt x="f27" y="f28"/>
                  </a:cubicBezTo>
                  <a:cubicBezTo>
                    <a:pt x="f7" y="f5"/>
                    <a:pt x="f29" y="f30"/>
                    <a:pt x="f31" y="f32"/>
                  </a:cubicBezTo>
                  <a:cubicBezTo>
                    <a:pt x="f6" y="f33"/>
                    <a:pt x="f34" y="f13"/>
                    <a:pt x="f35" y="f36"/>
                  </a:cubicBezTo>
                  <a:cubicBezTo>
                    <a:pt x="f36" y="f37"/>
                    <a:pt x="f38" y="f36"/>
                    <a:pt x="f39" y="f40"/>
                  </a:cubicBezTo>
                  <a:cubicBezTo>
                    <a:pt x="f14" y="f41"/>
                    <a:pt x="f20" y="f13"/>
                    <a:pt x="f42" y="f43"/>
                  </a:cubicBezTo>
                  <a:cubicBezTo>
                    <a:pt x="f9" y="f44"/>
                    <a:pt x="f45" y="f43"/>
                    <a:pt x="f46" y="f47"/>
                  </a:cubicBezTo>
                  <a:cubicBezTo>
                    <a:pt x="f25" y="f48"/>
                    <a:pt x="f49" y="f50"/>
                    <a:pt x="f51" y="f7"/>
                  </a:cubicBezTo>
                  <a:cubicBezTo>
                    <a:pt x="f52" y="f35"/>
                    <a:pt x="f5" y="f53"/>
                    <a:pt x="f5" y="f54"/>
                  </a:cubicBezTo>
                  <a:cubicBezTo>
                    <a:pt x="f5" y="f55"/>
                    <a:pt x="f56" y="f57"/>
                    <a:pt x="f10" y="f58"/>
                  </a:cubicBezTo>
                  <a:cubicBezTo>
                    <a:pt x="f20" y="f59"/>
                    <a:pt x="f60" y="f61"/>
                    <a:pt x="f21" y="f62"/>
                  </a:cubicBezTo>
                  <a:cubicBezTo>
                    <a:pt x="f38" y="f63"/>
                    <a:pt x="f8" y="f55"/>
                    <a:pt x="f64" y="f65"/>
                  </a:cubicBezTo>
                  <a:cubicBezTo>
                    <a:pt x="f66" y="f62"/>
                    <a:pt x="f67" y="f16"/>
                    <a:pt x="f68" y="f69"/>
                  </a:cubicBezTo>
                  <a:cubicBezTo>
                    <a:pt x="f70" y="f9"/>
                    <a:pt x="f71" y="f72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361C828-676A-4A4D-A990-CC6C6182BB18}"/>
                </a:ext>
              </a:extLst>
            </p:cNvPr>
            <p:cNvSpPr/>
            <p:nvPr/>
          </p:nvSpPr>
          <p:spPr>
            <a:xfrm>
              <a:off x="1914095" y="1860483"/>
              <a:ext cx="252410" cy="288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17"/>
                <a:gd name="f8" fmla="val 50"/>
                <a:gd name="f9" fmla="val 44"/>
                <a:gd name="f10" fmla="val 107"/>
                <a:gd name="f11" fmla="val 40"/>
                <a:gd name="f12" fmla="val 98"/>
                <a:gd name="f13" fmla="val 53"/>
                <a:gd name="f14" fmla="val 87"/>
                <a:gd name="f15" fmla="val 68"/>
                <a:gd name="f16" fmla="val 74"/>
                <a:gd name="f17" fmla="val 56"/>
                <a:gd name="f18" fmla="val 57"/>
                <a:gd name="f19" fmla="val 41"/>
                <a:gd name="f20" fmla="val 47"/>
                <a:gd name="f21" fmla="val 28"/>
                <a:gd name="f22" fmla="val 33"/>
                <a:gd name="f23" fmla="val 27"/>
                <a:gd name="f24" fmla="val 14"/>
                <a:gd name="f25" fmla="val 37"/>
                <a:gd name="f26" fmla="val 10"/>
                <a:gd name="f27" fmla="val 39"/>
                <a:gd name="f28" fmla="val 5"/>
                <a:gd name="f29" fmla="val 1"/>
                <a:gd name="f30" fmla="val 36"/>
                <a:gd name="f31" fmla="val 31"/>
                <a:gd name="f32" fmla="val 2"/>
                <a:gd name="f33" fmla="val 26"/>
                <a:gd name="f34" fmla="val 9"/>
                <a:gd name="f35" fmla="val 4"/>
                <a:gd name="f36" fmla="val 59"/>
                <a:gd name="f37" fmla="val 69"/>
                <a:gd name="f38" fmla="val 8"/>
                <a:gd name="f39" fmla="val 77"/>
                <a:gd name="f40" fmla="val 20"/>
                <a:gd name="f41" fmla="val 90"/>
                <a:gd name="f42" fmla="val 101"/>
                <a:gd name="f43" fmla="+- 0 0 -90"/>
                <a:gd name="f44" fmla="*/ f3 1 102"/>
                <a:gd name="f45" fmla="*/ f4 1 117"/>
                <a:gd name="f46" fmla="+- f7 0 f5"/>
                <a:gd name="f47" fmla="+- f6 0 f5"/>
                <a:gd name="f48" fmla="*/ f43 f0 1"/>
                <a:gd name="f49" fmla="*/ f47 1 102"/>
                <a:gd name="f50" fmla="*/ f46 1 117"/>
                <a:gd name="f51" fmla="*/ 50 f47 1"/>
                <a:gd name="f52" fmla="*/ 117 f46 1"/>
                <a:gd name="f53" fmla="*/ 53 f47 1"/>
                <a:gd name="f54" fmla="*/ 87 f46 1"/>
                <a:gd name="f55" fmla="*/ 57 f47 1"/>
                <a:gd name="f56" fmla="*/ 41 f46 1"/>
                <a:gd name="f57" fmla="*/ 14 f47 1"/>
                <a:gd name="f58" fmla="*/ 37 f46 1"/>
                <a:gd name="f59" fmla="*/ 0 f47 1"/>
                <a:gd name="f60" fmla="*/ 40 f46 1"/>
                <a:gd name="f61" fmla="*/ 2 f47 1"/>
                <a:gd name="f62" fmla="*/ 26 f46 1"/>
                <a:gd name="f63" fmla="*/ 44 f47 1"/>
                <a:gd name="f64" fmla="*/ 2 f46 1"/>
                <a:gd name="f65" fmla="*/ 77 f47 1"/>
                <a:gd name="f66" fmla="*/ 20 f46 1"/>
                <a:gd name="f67" fmla="*/ f48 1 f2"/>
                <a:gd name="f68" fmla="*/ f51 1 102"/>
                <a:gd name="f69" fmla="*/ f52 1 117"/>
                <a:gd name="f70" fmla="*/ f53 1 102"/>
                <a:gd name="f71" fmla="*/ f54 1 117"/>
                <a:gd name="f72" fmla="*/ f55 1 102"/>
                <a:gd name="f73" fmla="*/ f56 1 117"/>
                <a:gd name="f74" fmla="*/ f57 1 102"/>
                <a:gd name="f75" fmla="*/ f58 1 117"/>
                <a:gd name="f76" fmla="*/ f59 1 102"/>
                <a:gd name="f77" fmla="*/ f60 1 117"/>
                <a:gd name="f78" fmla="*/ f61 1 102"/>
                <a:gd name="f79" fmla="*/ f62 1 117"/>
                <a:gd name="f80" fmla="*/ f63 1 102"/>
                <a:gd name="f81" fmla="*/ f64 1 117"/>
                <a:gd name="f82" fmla="*/ f65 1 102"/>
                <a:gd name="f83" fmla="*/ f66 1 117"/>
                <a:gd name="f84" fmla="*/ 0 1 f49"/>
                <a:gd name="f85" fmla="*/ f6 1 f49"/>
                <a:gd name="f86" fmla="*/ 0 1 f50"/>
                <a:gd name="f87" fmla="*/ f7 1 f50"/>
                <a:gd name="f88" fmla="+- f67 0 f1"/>
                <a:gd name="f89" fmla="*/ f68 1 f49"/>
                <a:gd name="f90" fmla="*/ f69 1 f50"/>
                <a:gd name="f91" fmla="*/ f70 1 f49"/>
                <a:gd name="f92" fmla="*/ f71 1 f50"/>
                <a:gd name="f93" fmla="*/ f72 1 f49"/>
                <a:gd name="f94" fmla="*/ f73 1 f50"/>
                <a:gd name="f95" fmla="*/ f74 1 f49"/>
                <a:gd name="f96" fmla="*/ f75 1 f50"/>
                <a:gd name="f97" fmla="*/ f76 1 f49"/>
                <a:gd name="f98" fmla="*/ f77 1 f50"/>
                <a:gd name="f99" fmla="*/ f78 1 f49"/>
                <a:gd name="f100" fmla="*/ f79 1 f50"/>
                <a:gd name="f101" fmla="*/ f80 1 f49"/>
                <a:gd name="f102" fmla="*/ f81 1 f50"/>
                <a:gd name="f103" fmla="*/ f82 1 f49"/>
                <a:gd name="f104" fmla="*/ f83 1 f50"/>
                <a:gd name="f105" fmla="*/ f84 f44 1"/>
                <a:gd name="f106" fmla="*/ f85 f44 1"/>
                <a:gd name="f107" fmla="*/ f87 f45 1"/>
                <a:gd name="f108" fmla="*/ f86 f45 1"/>
                <a:gd name="f109" fmla="*/ f89 f44 1"/>
                <a:gd name="f110" fmla="*/ f90 f45 1"/>
                <a:gd name="f111" fmla="*/ f91 f44 1"/>
                <a:gd name="f112" fmla="*/ f92 f45 1"/>
                <a:gd name="f113" fmla="*/ f93 f44 1"/>
                <a:gd name="f114" fmla="*/ f94 f45 1"/>
                <a:gd name="f115" fmla="*/ f95 f44 1"/>
                <a:gd name="f116" fmla="*/ f96 f45 1"/>
                <a:gd name="f117" fmla="*/ f97 f44 1"/>
                <a:gd name="f118" fmla="*/ f98 f45 1"/>
                <a:gd name="f119" fmla="*/ f99 f44 1"/>
                <a:gd name="f120" fmla="*/ f100 f45 1"/>
                <a:gd name="f121" fmla="*/ f101 f44 1"/>
                <a:gd name="f122" fmla="*/ f102 f45 1"/>
                <a:gd name="f123" fmla="*/ f103 f44 1"/>
                <a:gd name="f124" fmla="*/ f104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09" y="f110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8"/>
                </a:cxn>
                <a:cxn ang="f88">
                  <a:pos x="f119" y="f120"/>
                </a:cxn>
                <a:cxn ang="f88">
                  <a:pos x="f121" y="f122"/>
                </a:cxn>
                <a:cxn ang="f88">
                  <a:pos x="f123" y="f124"/>
                </a:cxn>
                <a:cxn ang="f88">
                  <a:pos x="f109" y="f110"/>
                </a:cxn>
              </a:cxnLst>
              <a:rect l="f105" t="f108" r="f106" b="f107"/>
              <a:pathLst>
                <a:path w="102" h="11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7"/>
                    <a:pt x="f5" y="f11"/>
                  </a:cubicBezTo>
                  <a:cubicBezTo>
                    <a:pt x="f29" y="f30"/>
                    <a:pt x="f5" y="f31"/>
                    <a:pt x="f32" y="f33"/>
                  </a:cubicBezTo>
                  <a:cubicBezTo>
                    <a:pt x="f26" y="f34"/>
                    <a:pt x="f23" y="f35"/>
                    <a:pt x="f9" y="f32"/>
                  </a:cubicBezTo>
                  <a:cubicBezTo>
                    <a:pt x="f36" y="f5"/>
                    <a:pt x="f37" y="f38"/>
                    <a:pt x="f39" y="f40"/>
                  </a:cubicBezTo>
                  <a:cubicBezTo>
                    <a:pt x="f6" y="f36"/>
                    <a:pt x="f41" y="f42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18913F8-EC87-49B5-9CE2-57665F348DFF}"/>
                </a:ext>
              </a:extLst>
            </p:cNvPr>
            <p:cNvSpPr/>
            <p:nvPr/>
          </p:nvSpPr>
          <p:spPr>
            <a:xfrm>
              <a:off x="1521982" y="1279455"/>
              <a:ext cx="169858" cy="3397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38"/>
                <a:gd name="f8" fmla="val 32"/>
                <a:gd name="f9" fmla="val 68"/>
                <a:gd name="f10" fmla="val 52"/>
                <a:gd name="f11" fmla="val 63"/>
                <a:gd name="f12" fmla="val 64"/>
                <a:gd name="f13" fmla="val 51"/>
                <a:gd name="f14" fmla="val 71"/>
                <a:gd name="f15" fmla="val 47"/>
                <a:gd name="f16" fmla="val 74"/>
                <a:gd name="f17" fmla="val 42"/>
                <a:gd name="f18" fmla="val 77"/>
                <a:gd name="f19" fmla="val 37"/>
                <a:gd name="f20" fmla="val 80"/>
                <a:gd name="f21" fmla="val 21"/>
                <a:gd name="f22" fmla="val 91"/>
                <a:gd name="f23" fmla="val 20"/>
                <a:gd name="f24" fmla="val 107"/>
                <a:gd name="f25" fmla="val 35"/>
                <a:gd name="f26" fmla="val 119"/>
                <a:gd name="f27" fmla="val 124"/>
                <a:gd name="f28" fmla="val 46"/>
                <a:gd name="f29" fmla="val 130"/>
                <a:gd name="f30" fmla="val 40"/>
                <a:gd name="f31" fmla="val 135"/>
                <a:gd name="f32" fmla="val 27"/>
                <a:gd name="f33" fmla="val 137"/>
                <a:gd name="f34" fmla="val 23"/>
                <a:gd name="f35" fmla="val 134"/>
                <a:gd name="f36" fmla="val 117"/>
                <a:gd name="f37" fmla="val 3"/>
                <a:gd name="f38" fmla="val 81"/>
                <a:gd name="f39" fmla="val 28"/>
                <a:gd name="f40" fmla="val 56"/>
                <a:gd name="f41" fmla="val 44"/>
                <a:gd name="f42" fmla="val 55"/>
                <a:gd name="f43" fmla="val 15"/>
                <a:gd name="f44" fmla="val 33"/>
                <a:gd name="f45" fmla="val 12"/>
                <a:gd name="f46" fmla="val 6"/>
                <a:gd name="f47" fmla="val 1"/>
                <a:gd name="f48" fmla="val 48"/>
                <a:gd name="f49" fmla="val 2"/>
                <a:gd name="f50" fmla="val 57"/>
                <a:gd name="f51" fmla="val 13"/>
                <a:gd name="f52" fmla="val 25"/>
                <a:gd name="f53" fmla="+- 0 0 -90"/>
                <a:gd name="f54" fmla="*/ f3 1 69"/>
                <a:gd name="f55" fmla="*/ f4 1 138"/>
                <a:gd name="f56" fmla="+- f7 0 f5"/>
                <a:gd name="f57" fmla="+- f6 0 f5"/>
                <a:gd name="f58" fmla="*/ f53 f0 1"/>
                <a:gd name="f59" fmla="*/ f57 1 69"/>
                <a:gd name="f60" fmla="*/ f56 1 138"/>
                <a:gd name="f61" fmla="*/ 69 f57 1"/>
                <a:gd name="f62" fmla="*/ 32 f56 1"/>
                <a:gd name="f63" fmla="*/ 51 f57 1"/>
                <a:gd name="f64" fmla="*/ 71 f56 1"/>
                <a:gd name="f65" fmla="*/ 37 f57 1"/>
                <a:gd name="f66" fmla="*/ 80 f56 1"/>
                <a:gd name="f67" fmla="*/ 35 f57 1"/>
                <a:gd name="f68" fmla="*/ 119 f56 1"/>
                <a:gd name="f69" fmla="*/ 40 f57 1"/>
                <a:gd name="f70" fmla="*/ 135 f56 1"/>
                <a:gd name="f71" fmla="*/ 23 f57 1"/>
                <a:gd name="f72" fmla="*/ 134 f56 1"/>
                <a:gd name="f73" fmla="*/ 28 f57 1"/>
                <a:gd name="f74" fmla="*/ 63 f56 1"/>
                <a:gd name="f75" fmla="*/ 15 f56 1"/>
                <a:gd name="f76" fmla="*/ 1 f56 1"/>
                <a:gd name="f77" fmla="*/ 48 f57 1"/>
                <a:gd name="f78" fmla="*/ 2 f56 1"/>
                <a:gd name="f79" fmla="*/ f58 1 f2"/>
                <a:gd name="f80" fmla="*/ f61 1 69"/>
                <a:gd name="f81" fmla="*/ f62 1 138"/>
                <a:gd name="f82" fmla="*/ f63 1 69"/>
                <a:gd name="f83" fmla="*/ f64 1 138"/>
                <a:gd name="f84" fmla="*/ f65 1 69"/>
                <a:gd name="f85" fmla="*/ f66 1 138"/>
                <a:gd name="f86" fmla="*/ f67 1 69"/>
                <a:gd name="f87" fmla="*/ f68 1 138"/>
                <a:gd name="f88" fmla="*/ f69 1 69"/>
                <a:gd name="f89" fmla="*/ f70 1 138"/>
                <a:gd name="f90" fmla="*/ f71 1 69"/>
                <a:gd name="f91" fmla="*/ f72 1 138"/>
                <a:gd name="f92" fmla="*/ f73 1 69"/>
                <a:gd name="f93" fmla="*/ f74 1 138"/>
                <a:gd name="f94" fmla="*/ f75 1 138"/>
                <a:gd name="f95" fmla="*/ f76 1 138"/>
                <a:gd name="f96" fmla="*/ f77 1 69"/>
                <a:gd name="f97" fmla="*/ f78 1 138"/>
                <a:gd name="f98" fmla="*/ 0 1 f59"/>
                <a:gd name="f99" fmla="*/ f6 1 f59"/>
                <a:gd name="f100" fmla="*/ 0 1 f60"/>
                <a:gd name="f101" fmla="*/ f7 1 f60"/>
                <a:gd name="f102" fmla="+- f79 0 f1"/>
                <a:gd name="f103" fmla="*/ f80 1 f59"/>
                <a:gd name="f104" fmla="*/ f81 1 f60"/>
                <a:gd name="f105" fmla="*/ f82 1 f59"/>
                <a:gd name="f106" fmla="*/ f83 1 f60"/>
                <a:gd name="f107" fmla="*/ f84 1 f59"/>
                <a:gd name="f108" fmla="*/ f85 1 f60"/>
                <a:gd name="f109" fmla="*/ f86 1 f59"/>
                <a:gd name="f110" fmla="*/ f87 1 f60"/>
                <a:gd name="f111" fmla="*/ f88 1 f59"/>
                <a:gd name="f112" fmla="*/ f89 1 f60"/>
                <a:gd name="f113" fmla="*/ f90 1 f59"/>
                <a:gd name="f114" fmla="*/ f91 1 f60"/>
                <a:gd name="f115" fmla="*/ f92 1 f59"/>
                <a:gd name="f116" fmla="*/ f93 1 f60"/>
                <a:gd name="f117" fmla="*/ f94 1 f60"/>
                <a:gd name="f118" fmla="*/ f95 1 f60"/>
                <a:gd name="f119" fmla="*/ f96 1 f59"/>
                <a:gd name="f120" fmla="*/ f97 1 f60"/>
                <a:gd name="f121" fmla="*/ f98 f54 1"/>
                <a:gd name="f122" fmla="*/ f99 f54 1"/>
                <a:gd name="f123" fmla="*/ f101 f55 1"/>
                <a:gd name="f124" fmla="*/ f100 f55 1"/>
                <a:gd name="f125" fmla="*/ f103 f54 1"/>
                <a:gd name="f126" fmla="*/ f104 f55 1"/>
                <a:gd name="f127" fmla="*/ f105 f54 1"/>
                <a:gd name="f128" fmla="*/ f106 f55 1"/>
                <a:gd name="f129" fmla="*/ f107 f54 1"/>
                <a:gd name="f130" fmla="*/ f108 f55 1"/>
                <a:gd name="f131" fmla="*/ f109 f54 1"/>
                <a:gd name="f132" fmla="*/ f110 f55 1"/>
                <a:gd name="f133" fmla="*/ f111 f54 1"/>
                <a:gd name="f134" fmla="*/ f112 f55 1"/>
                <a:gd name="f135" fmla="*/ f113 f54 1"/>
                <a:gd name="f136" fmla="*/ f114 f55 1"/>
                <a:gd name="f137" fmla="*/ f115 f54 1"/>
                <a:gd name="f138" fmla="*/ f116 f55 1"/>
                <a:gd name="f139" fmla="*/ f117 f55 1"/>
                <a:gd name="f140" fmla="*/ f118 f55 1"/>
                <a:gd name="f141" fmla="*/ f119 f54 1"/>
                <a:gd name="f142" fmla="*/ f12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5" y="f126"/>
                </a:cxn>
                <a:cxn ang="f102">
                  <a:pos x="f127" y="f128"/>
                </a:cxn>
                <a:cxn ang="f102">
                  <a:pos x="f129" y="f130"/>
                </a:cxn>
                <a:cxn ang="f102">
                  <a:pos x="f131" y="f132"/>
                </a:cxn>
                <a:cxn ang="f102">
                  <a:pos x="f133" y="f134"/>
                </a:cxn>
                <a:cxn ang="f102">
                  <a:pos x="f135" y="f136"/>
                </a:cxn>
                <a:cxn ang="f102">
                  <a:pos x="f137" y="f138"/>
                </a:cxn>
                <a:cxn ang="f102">
                  <a:pos x="f131" y="f139"/>
                </a:cxn>
                <a:cxn ang="f102">
                  <a:pos x="f131" y="f140"/>
                </a:cxn>
                <a:cxn ang="f102">
                  <a:pos x="f141" y="f142"/>
                </a:cxn>
                <a:cxn ang="f102">
                  <a:pos x="f125" y="f126"/>
                </a:cxn>
              </a:cxnLst>
              <a:rect l="f121" t="f124" r="f122" b="f123"/>
              <a:pathLst>
                <a:path w="69" h="138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7" y="f27"/>
                    <a:pt x="f28" y="f29"/>
                    <a:pt x="f30" y="f31"/>
                  </a:cubicBezTo>
                  <a:cubicBezTo>
                    <a:pt x="f19" y="f7"/>
                    <a:pt x="f32" y="f33"/>
                    <a:pt x="f34" y="f35"/>
                  </a:cubicBezTo>
                  <a:cubicBezTo>
                    <a:pt x="f5" y="f36"/>
                    <a:pt x="f37" y="f38"/>
                    <a:pt x="f39" y="f11"/>
                  </a:cubicBezTo>
                  <a:cubicBezTo>
                    <a:pt x="f40" y="f41"/>
                    <a:pt x="f42" y="f41"/>
                    <a:pt x="f25" y="f43"/>
                  </a:cubicBezTo>
                  <a:cubicBezTo>
                    <a:pt x="f44" y="f45"/>
                    <a:pt x="f25" y="f46"/>
                    <a:pt x="f25" y="f47"/>
                  </a:cubicBezTo>
                  <a:cubicBezTo>
                    <a:pt x="f30" y="f47"/>
                    <a:pt x="f28" y="f5"/>
                    <a:pt x="f48" y="f49"/>
                  </a:cubicBezTo>
                  <a:cubicBezTo>
                    <a:pt x="f50" y="f51"/>
                    <a:pt x="f12" y="f52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595616-1F58-4AF0-A482-A652536891CF}"/>
                </a:ext>
              </a:extLst>
            </p:cNvPr>
            <p:cNvSpPr/>
            <p:nvPr/>
          </p:nvSpPr>
          <p:spPr>
            <a:xfrm>
              <a:off x="1366406" y="1306449"/>
              <a:ext cx="125409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119"/>
                <a:gd name="f8" fmla="val 76"/>
                <a:gd name="f9" fmla="val 6"/>
                <a:gd name="f10" fmla="val 66"/>
                <a:gd name="f11" fmla="val 10"/>
                <a:gd name="f12" fmla="val 55"/>
                <a:gd name="f13" fmla="val 18"/>
                <a:gd name="f14" fmla="val 49"/>
                <a:gd name="f15" fmla="val 29"/>
                <a:gd name="f16" fmla="val 40"/>
                <a:gd name="f17" fmla="val 27"/>
                <a:gd name="f18" fmla="val 34"/>
                <a:gd name="f19" fmla="val 26"/>
                <a:gd name="f20" fmla="val 15"/>
                <a:gd name="f21" fmla="val 23"/>
                <a:gd name="f22" fmla="val 9"/>
                <a:gd name="f23" fmla="val 21"/>
                <a:gd name="f24" fmla="val 7"/>
                <a:gd name="f25" fmla="val 16"/>
                <a:gd name="f26" fmla="val 5"/>
                <a:gd name="f27" fmla="val 12"/>
                <a:gd name="f28" fmla="val 2"/>
                <a:gd name="f29" fmla="val 48"/>
                <a:gd name="f30" fmla="val 17"/>
                <a:gd name="f31" fmla="val 42"/>
                <a:gd name="f32" fmla="val 65"/>
                <a:gd name="f33" fmla="val 69"/>
                <a:gd name="f34" fmla="val 78"/>
                <a:gd name="f35" fmla="val 83"/>
                <a:gd name="f36" fmla="val 25"/>
                <a:gd name="f37" fmla="val 89"/>
                <a:gd name="f38" fmla="val 33"/>
                <a:gd name="f39" fmla="val 94"/>
                <a:gd name="f40" fmla="val 37"/>
                <a:gd name="f41" fmla="val 101"/>
                <a:gd name="f42" fmla="val 105"/>
                <a:gd name="f43" fmla="val 111"/>
                <a:gd name="f44" fmla="val 41"/>
                <a:gd name="f45" fmla="val 116"/>
                <a:gd name="f46" fmla="val 36"/>
                <a:gd name="f47" fmla="val 30"/>
                <a:gd name="f48" fmla="val 14"/>
                <a:gd name="f49" fmla="val 110"/>
                <a:gd name="f50" fmla="val 4"/>
                <a:gd name="f51" fmla="val 92"/>
                <a:gd name="f52" fmla="+- 0 0 -90"/>
                <a:gd name="f53" fmla="*/ f3 1 51"/>
                <a:gd name="f54" fmla="*/ f4 1 119"/>
                <a:gd name="f55" fmla="+- f7 0 f5"/>
                <a:gd name="f56" fmla="+- f6 0 f5"/>
                <a:gd name="f57" fmla="*/ f52 f0 1"/>
                <a:gd name="f58" fmla="*/ f56 1 51"/>
                <a:gd name="f59" fmla="*/ f55 1 119"/>
                <a:gd name="f60" fmla="*/ 0 f56 1"/>
                <a:gd name="f61" fmla="*/ 76 f55 1"/>
                <a:gd name="f62" fmla="*/ 18 f56 1"/>
                <a:gd name="f63" fmla="*/ 49 f55 1"/>
                <a:gd name="f64" fmla="*/ 26 f55 1"/>
                <a:gd name="f65" fmla="*/ 7 f56 1"/>
                <a:gd name="f66" fmla="*/ 16 f55 1"/>
                <a:gd name="f67" fmla="*/ 6 f56 1"/>
                <a:gd name="f68" fmla="*/ 2 f55 1"/>
                <a:gd name="f69" fmla="*/ 27 f56 1"/>
                <a:gd name="f70" fmla="*/ 65 f55 1"/>
                <a:gd name="f71" fmla="*/ 23 f56 1"/>
                <a:gd name="f72" fmla="*/ 83 f55 1"/>
                <a:gd name="f73" fmla="*/ 37 f56 1"/>
                <a:gd name="f74" fmla="*/ 101 f55 1"/>
                <a:gd name="f75" fmla="*/ 41 f56 1"/>
                <a:gd name="f76" fmla="*/ 116 f55 1"/>
                <a:gd name="f77" fmla="*/ 26 f56 1"/>
                <a:gd name="f78" fmla="*/ f57 1 f2"/>
                <a:gd name="f79" fmla="*/ f60 1 51"/>
                <a:gd name="f80" fmla="*/ f61 1 119"/>
                <a:gd name="f81" fmla="*/ f62 1 51"/>
                <a:gd name="f82" fmla="*/ f63 1 119"/>
                <a:gd name="f83" fmla="*/ f64 1 119"/>
                <a:gd name="f84" fmla="*/ f65 1 51"/>
                <a:gd name="f85" fmla="*/ f66 1 119"/>
                <a:gd name="f86" fmla="*/ f67 1 51"/>
                <a:gd name="f87" fmla="*/ f68 1 119"/>
                <a:gd name="f88" fmla="*/ f69 1 51"/>
                <a:gd name="f89" fmla="*/ f70 1 119"/>
                <a:gd name="f90" fmla="*/ f71 1 51"/>
                <a:gd name="f91" fmla="*/ f72 1 119"/>
                <a:gd name="f92" fmla="*/ f73 1 51"/>
                <a:gd name="f93" fmla="*/ f74 1 119"/>
                <a:gd name="f94" fmla="*/ f75 1 51"/>
                <a:gd name="f95" fmla="*/ f76 1 119"/>
                <a:gd name="f96" fmla="*/ f77 1 51"/>
                <a:gd name="f97" fmla="*/ 0 1 f58"/>
                <a:gd name="f98" fmla="*/ f6 1 f58"/>
                <a:gd name="f99" fmla="*/ 0 1 f59"/>
                <a:gd name="f100" fmla="*/ f7 1 f59"/>
                <a:gd name="f101" fmla="+- f78 0 f1"/>
                <a:gd name="f102" fmla="*/ f79 1 f58"/>
                <a:gd name="f103" fmla="*/ f80 1 f59"/>
                <a:gd name="f104" fmla="*/ f81 1 f58"/>
                <a:gd name="f105" fmla="*/ f82 1 f59"/>
                <a:gd name="f106" fmla="*/ f83 1 f59"/>
                <a:gd name="f107" fmla="*/ f84 1 f58"/>
                <a:gd name="f108" fmla="*/ f85 1 f59"/>
                <a:gd name="f109" fmla="*/ f86 1 f58"/>
                <a:gd name="f110" fmla="*/ f87 1 f59"/>
                <a:gd name="f111" fmla="*/ f88 1 f58"/>
                <a:gd name="f112" fmla="*/ f89 1 f59"/>
                <a:gd name="f113" fmla="*/ f90 1 f58"/>
                <a:gd name="f114" fmla="*/ f91 1 f59"/>
                <a:gd name="f115" fmla="*/ f92 1 f58"/>
                <a:gd name="f116" fmla="*/ f93 1 f59"/>
                <a:gd name="f117" fmla="*/ f94 1 f58"/>
                <a:gd name="f118" fmla="*/ f95 1 f59"/>
                <a:gd name="f119" fmla="*/ f96 1 f58"/>
                <a:gd name="f120" fmla="*/ f97 f53 1"/>
                <a:gd name="f121" fmla="*/ f98 f53 1"/>
                <a:gd name="f122" fmla="*/ f100 f54 1"/>
                <a:gd name="f123" fmla="*/ f99 f54 1"/>
                <a:gd name="f124" fmla="*/ f102 f53 1"/>
                <a:gd name="f125" fmla="*/ f103 f54 1"/>
                <a:gd name="f126" fmla="*/ f104 f53 1"/>
                <a:gd name="f127" fmla="*/ f105 f54 1"/>
                <a:gd name="f128" fmla="*/ f106 f54 1"/>
                <a:gd name="f129" fmla="*/ f107 f53 1"/>
                <a:gd name="f130" fmla="*/ f108 f54 1"/>
                <a:gd name="f131" fmla="*/ f109 f53 1"/>
                <a:gd name="f132" fmla="*/ f110 f54 1"/>
                <a:gd name="f133" fmla="*/ f111 f53 1"/>
                <a:gd name="f134" fmla="*/ f112 f54 1"/>
                <a:gd name="f135" fmla="*/ f113 f53 1"/>
                <a:gd name="f136" fmla="*/ f114 f54 1"/>
                <a:gd name="f137" fmla="*/ f115 f53 1"/>
                <a:gd name="f138" fmla="*/ f116 f54 1"/>
                <a:gd name="f139" fmla="*/ f117 f53 1"/>
                <a:gd name="f140" fmla="*/ f118 f54 1"/>
                <a:gd name="f141" fmla="*/ f119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24" y="f125"/>
                </a:cxn>
                <a:cxn ang="f101">
                  <a:pos x="f126" y="f127"/>
                </a:cxn>
                <a:cxn ang="f101">
                  <a:pos x="f126" y="f128"/>
                </a:cxn>
                <a:cxn ang="f101">
                  <a:pos x="f129" y="f130"/>
                </a:cxn>
                <a:cxn ang="f101">
                  <a:pos x="f131" y="f132"/>
                </a:cxn>
                <a:cxn ang="f101">
                  <a:pos x="f126" y="f132"/>
                </a:cxn>
                <a:cxn ang="f101">
                  <a:pos x="f133" y="f134"/>
                </a:cxn>
                <a:cxn ang="f101">
                  <a:pos x="f135" y="f136"/>
                </a:cxn>
                <a:cxn ang="f101">
                  <a:pos x="f137" y="f138"/>
                </a:cxn>
                <a:cxn ang="f101">
                  <a:pos x="f139" y="f140"/>
                </a:cxn>
                <a:cxn ang="f101">
                  <a:pos x="f141" y="f140"/>
                </a:cxn>
                <a:cxn ang="f101">
                  <a:pos x="f124" y="f125"/>
                </a:cxn>
              </a:cxnLst>
              <a:rect l="f120" t="f123" r="f121" b="f122"/>
              <a:pathLst>
                <a:path w="51" h="119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3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4" y="f24"/>
                    <a:pt x="f9" y="f28"/>
                  </a:cubicBezTo>
                  <a:cubicBezTo>
                    <a:pt x="f11" y="f28"/>
                    <a:pt x="f20" y="f5"/>
                    <a:pt x="f13" y="f28"/>
                  </a:cubicBezTo>
                  <a:cubicBezTo>
                    <a:pt x="f29" y="f30"/>
                    <a:pt x="f6" y="f31"/>
                    <a:pt x="f17" y="f32"/>
                  </a:cubicBezTo>
                  <a:cubicBezTo>
                    <a:pt x="f21" y="f33"/>
                    <a:pt x="f23" y="f34"/>
                    <a:pt x="f2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16" y="f42"/>
                    <a:pt x="f16" y="f43"/>
                    <a:pt x="f44" y="f45"/>
                  </a:cubicBezTo>
                  <a:cubicBezTo>
                    <a:pt x="f46" y="f45"/>
                    <a:pt x="f47" y="f7"/>
                    <a:pt x="f19" y="f45"/>
                  </a:cubicBezTo>
                  <a:cubicBezTo>
                    <a:pt x="f48" y="f49"/>
                    <a:pt x="f50" y="f51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BE67F1F-EB01-412C-ADAF-6003BA781D4D}"/>
                </a:ext>
              </a:extLst>
            </p:cNvPr>
            <p:cNvSpPr/>
            <p:nvPr/>
          </p:nvSpPr>
          <p:spPr>
            <a:xfrm>
              <a:off x="1299728" y="2528818"/>
              <a:ext cx="185732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55"/>
                <a:gd name="f8" fmla="val 27"/>
                <a:gd name="f9" fmla="val 43"/>
                <a:gd name="f10" fmla="val 8"/>
                <a:gd name="f11" fmla="val 58"/>
                <a:gd name="f12" fmla="val 15"/>
                <a:gd name="f13" fmla="val 23"/>
                <a:gd name="f14" fmla="val 74"/>
                <a:gd name="f15" fmla="val 31"/>
                <a:gd name="f16" fmla="val 72"/>
                <a:gd name="f17" fmla="val 41"/>
                <a:gd name="f18" fmla="val 71"/>
                <a:gd name="f19" fmla="val 47"/>
                <a:gd name="f20" fmla="val 49"/>
                <a:gd name="f21" fmla="val 25"/>
                <a:gd name="f22" fmla="val 36"/>
                <a:gd name="f23" fmla="val 11"/>
                <a:gd name="f24" fmla="val 21"/>
                <a:gd name="f25" fmla="val 19"/>
                <a:gd name="f26" fmla="+- 0 0 -90"/>
                <a:gd name="f27" fmla="*/ f3 1 75"/>
                <a:gd name="f28" fmla="*/ f4 1 55"/>
                <a:gd name="f29" fmla="+- f7 0 f5"/>
                <a:gd name="f30" fmla="+- f6 0 f5"/>
                <a:gd name="f31" fmla="*/ f26 f0 1"/>
                <a:gd name="f32" fmla="*/ f30 1 75"/>
                <a:gd name="f33" fmla="*/ f29 1 55"/>
                <a:gd name="f34" fmla="*/ 27 f30 1"/>
                <a:gd name="f35" fmla="*/ 0 f29 1"/>
                <a:gd name="f36" fmla="*/ 75 f30 1"/>
                <a:gd name="f37" fmla="*/ 23 f29 1"/>
                <a:gd name="f38" fmla="*/ 71 f30 1"/>
                <a:gd name="f39" fmla="*/ 55 f29 1"/>
                <a:gd name="f40" fmla="*/ 0 f30 1"/>
                <a:gd name="f41" fmla="*/ 36 f29 1"/>
                <a:gd name="f42" fmla="*/ f31 1 f2"/>
                <a:gd name="f43" fmla="*/ f34 1 75"/>
                <a:gd name="f44" fmla="*/ f35 1 55"/>
                <a:gd name="f45" fmla="*/ f36 1 75"/>
                <a:gd name="f46" fmla="*/ f37 1 55"/>
                <a:gd name="f47" fmla="*/ f38 1 75"/>
                <a:gd name="f48" fmla="*/ f39 1 55"/>
                <a:gd name="f49" fmla="*/ f40 1 75"/>
                <a:gd name="f50" fmla="*/ f41 1 55"/>
                <a:gd name="f51" fmla="*/ 0 1 f32"/>
                <a:gd name="f52" fmla="*/ f6 1 f32"/>
                <a:gd name="f53" fmla="*/ 0 1 f33"/>
                <a:gd name="f54" fmla="*/ f7 1 f33"/>
                <a:gd name="f55" fmla="+- f42 0 f1"/>
                <a:gd name="f56" fmla="*/ f43 1 f32"/>
                <a:gd name="f57" fmla="*/ f44 1 f33"/>
                <a:gd name="f58" fmla="*/ f45 1 f32"/>
                <a:gd name="f59" fmla="*/ f46 1 f33"/>
                <a:gd name="f60" fmla="*/ f47 1 f32"/>
                <a:gd name="f61" fmla="*/ f48 1 f33"/>
                <a:gd name="f62" fmla="*/ f49 1 f32"/>
                <a:gd name="f63" fmla="*/ f50 1 f33"/>
                <a:gd name="f64" fmla="*/ f51 f27 1"/>
                <a:gd name="f65" fmla="*/ f52 f27 1"/>
                <a:gd name="f66" fmla="*/ f54 f28 1"/>
                <a:gd name="f67" fmla="*/ f53 f28 1"/>
                <a:gd name="f68" fmla="*/ f56 f27 1"/>
                <a:gd name="f69" fmla="*/ f57 f28 1"/>
                <a:gd name="f70" fmla="*/ f58 f27 1"/>
                <a:gd name="f71" fmla="*/ f59 f28 1"/>
                <a:gd name="f72" fmla="*/ f60 f27 1"/>
                <a:gd name="f73" fmla="*/ f61 f28 1"/>
                <a:gd name="f74" fmla="*/ f62 f27 1"/>
                <a:gd name="f75" fmla="*/ f6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68" y="f69"/>
                </a:cxn>
                <a:cxn ang="f55">
                  <a:pos x="f70" y="f71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68" y="f69"/>
                </a:cxn>
              </a:cxnLst>
              <a:rect l="f64" t="f67" r="f65" b="f66"/>
              <a:pathLst>
                <a:path w="75" h="55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9" y="f20"/>
                    <a:pt x="f21" y="f9"/>
                    <a:pt x="f5" y="f22"/>
                  </a:cubicBezTo>
                  <a:cubicBezTo>
                    <a:pt x="f23" y="f24"/>
                    <a:pt x="f25" y="f2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8A991FE-DBE7-4346-93C7-99C4F48AA796}"/>
                </a:ext>
              </a:extLst>
            </p:cNvPr>
            <p:cNvSpPr/>
            <p:nvPr/>
          </p:nvSpPr>
          <p:spPr>
            <a:xfrm>
              <a:off x="1509281" y="2573267"/>
              <a:ext cx="227008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6"/>
                <a:gd name="f8" fmla="val 82"/>
                <a:gd name="f9" fmla="val 83"/>
                <a:gd name="f10" fmla="val 3"/>
                <a:gd name="f11" fmla="val 85"/>
                <a:gd name="f12" fmla="val 6"/>
                <a:gd name="f13" fmla="val 86"/>
                <a:gd name="f14" fmla="val 9"/>
                <a:gd name="f15" fmla="val 88"/>
                <a:gd name="f16" fmla="val 12"/>
                <a:gd name="f17" fmla="val 89"/>
                <a:gd name="f18" fmla="val 16"/>
                <a:gd name="f19" fmla="val 24"/>
                <a:gd name="f20" fmla="val 61"/>
                <a:gd name="f21" fmla="val 28"/>
                <a:gd name="f22" fmla="val 32"/>
                <a:gd name="f23" fmla="val 2"/>
                <a:gd name="f24" fmla="val 15"/>
                <a:gd name="f25" fmla="val 4"/>
                <a:gd name="f26" fmla="val 7"/>
                <a:gd name="f27" fmla="val 30"/>
                <a:gd name="f28" fmla="val 5"/>
                <a:gd name="f29" fmla="val 55"/>
                <a:gd name="f30" fmla="+- 0 0 -90"/>
                <a:gd name="f31" fmla="*/ f3 1 92"/>
                <a:gd name="f32" fmla="*/ f4 1 36"/>
                <a:gd name="f33" fmla="+- f7 0 f5"/>
                <a:gd name="f34" fmla="+- f6 0 f5"/>
                <a:gd name="f35" fmla="*/ f30 f0 1"/>
                <a:gd name="f36" fmla="*/ f34 1 92"/>
                <a:gd name="f37" fmla="*/ f33 1 36"/>
                <a:gd name="f38" fmla="*/ 82 f34 1"/>
                <a:gd name="f39" fmla="*/ 0 f33 1"/>
                <a:gd name="f40" fmla="*/ 86 f34 1"/>
                <a:gd name="f41" fmla="*/ 9 f33 1"/>
                <a:gd name="f42" fmla="*/ 92 f34 1"/>
                <a:gd name="f43" fmla="*/ 24 f33 1"/>
                <a:gd name="f44" fmla="*/ 0 f34 1"/>
                <a:gd name="f45" fmla="*/ 36 f33 1"/>
                <a:gd name="f46" fmla="*/ 4 f34 1"/>
                <a:gd name="f47" fmla="*/ 7 f33 1"/>
                <a:gd name="f48" fmla="*/ f35 1 f2"/>
                <a:gd name="f49" fmla="*/ f38 1 92"/>
                <a:gd name="f50" fmla="*/ f39 1 36"/>
                <a:gd name="f51" fmla="*/ f40 1 92"/>
                <a:gd name="f52" fmla="*/ f41 1 36"/>
                <a:gd name="f53" fmla="*/ f42 1 92"/>
                <a:gd name="f54" fmla="*/ f43 1 36"/>
                <a:gd name="f55" fmla="*/ f44 1 92"/>
                <a:gd name="f56" fmla="*/ f45 1 36"/>
                <a:gd name="f57" fmla="*/ f46 1 92"/>
                <a:gd name="f58" fmla="*/ f47 1 36"/>
                <a:gd name="f59" fmla="*/ 0 1 f36"/>
                <a:gd name="f60" fmla="*/ f6 1 f36"/>
                <a:gd name="f61" fmla="*/ 0 1 f37"/>
                <a:gd name="f62" fmla="*/ f7 1 f37"/>
                <a:gd name="f63" fmla="+- f48 0 f1"/>
                <a:gd name="f64" fmla="*/ f49 1 f36"/>
                <a:gd name="f65" fmla="*/ f50 1 f37"/>
                <a:gd name="f66" fmla="*/ f51 1 f36"/>
                <a:gd name="f67" fmla="*/ f52 1 f37"/>
                <a:gd name="f68" fmla="*/ f53 1 f36"/>
                <a:gd name="f69" fmla="*/ f54 1 f37"/>
                <a:gd name="f70" fmla="*/ f55 1 f36"/>
                <a:gd name="f71" fmla="*/ f56 1 f37"/>
                <a:gd name="f72" fmla="*/ f57 1 f36"/>
                <a:gd name="f73" fmla="*/ f58 1 f37"/>
                <a:gd name="f74" fmla="*/ f59 f31 1"/>
                <a:gd name="f75" fmla="*/ f60 f31 1"/>
                <a:gd name="f76" fmla="*/ f62 f32 1"/>
                <a:gd name="f77" fmla="*/ f61 f32 1"/>
                <a:gd name="f78" fmla="*/ f64 f31 1"/>
                <a:gd name="f79" fmla="*/ f65 f32 1"/>
                <a:gd name="f80" fmla="*/ f66 f31 1"/>
                <a:gd name="f81" fmla="*/ f67 f32 1"/>
                <a:gd name="f82" fmla="*/ f68 f31 1"/>
                <a:gd name="f83" fmla="*/ f69 f32 1"/>
                <a:gd name="f84" fmla="*/ f70 f31 1"/>
                <a:gd name="f85" fmla="*/ f71 f32 1"/>
                <a:gd name="f86" fmla="*/ f72 f31 1"/>
                <a:gd name="f87" fmla="*/ f7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78" y="f79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7"/>
                </a:cxn>
                <a:cxn ang="f63">
                  <a:pos x="f78" y="f79"/>
                </a:cxn>
              </a:cxnLst>
              <a:rect l="f74" t="f77" r="f75" b="f76"/>
              <a:pathLst>
                <a:path w="92" h="3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2"/>
                    <a:pt x="f5" y="f7"/>
                  </a:cubicBezTo>
                  <a:cubicBezTo>
                    <a:pt x="f23" y="f19"/>
                    <a:pt x="f10" y="f24"/>
                    <a:pt x="f25" y="f26"/>
                  </a:cubicBezTo>
                  <a:cubicBezTo>
                    <a:pt x="f27" y="f28"/>
                    <a:pt x="f29" y="f23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698D8D1-35CE-4196-B5FF-9A1578F226C2}"/>
                </a:ext>
              </a:extLst>
            </p:cNvPr>
            <p:cNvSpPr/>
            <p:nvPr/>
          </p:nvSpPr>
          <p:spPr>
            <a:xfrm>
              <a:off x="1452131" y="2241487"/>
              <a:ext cx="311152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78"/>
                <a:gd name="f8" fmla="val 33"/>
                <a:gd name="f9" fmla="val 17"/>
                <a:gd name="f10" fmla="val 37"/>
                <a:gd name="f11" fmla="val 26"/>
                <a:gd name="f12" fmla="val 38"/>
                <a:gd name="f13" fmla="val 39"/>
                <a:gd name="f14" fmla="val 44"/>
                <a:gd name="f15" fmla="val 41"/>
                <a:gd name="f16" fmla="val 54"/>
                <a:gd name="f17" fmla="val 45"/>
                <a:gd name="f18" fmla="val 67"/>
                <a:gd name="f19" fmla="val 79"/>
                <a:gd name="f20" fmla="val 43"/>
                <a:gd name="f21" fmla="val 86"/>
                <a:gd name="f22" fmla="val 42"/>
                <a:gd name="f23" fmla="val 8"/>
                <a:gd name="f24" fmla="val 97"/>
                <a:gd name="f25" fmla="val 6"/>
                <a:gd name="f26" fmla="val 109"/>
                <a:gd name="f27" fmla="val 3"/>
                <a:gd name="f28" fmla="val 121"/>
                <a:gd name="f29" fmla="val 123"/>
                <a:gd name="f30" fmla="val 1"/>
                <a:gd name="f31" fmla="val 124"/>
                <a:gd name="f32" fmla="val 2"/>
                <a:gd name="f33" fmla="val 99"/>
                <a:gd name="f34" fmla="val 100"/>
                <a:gd name="f35" fmla="val 25"/>
                <a:gd name="f36" fmla="val 105"/>
                <a:gd name="f37" fmla="val 46"/>
                <a:gd name="f38" fmla="val 59"/>
                <a:gd name="f39" fmla="val 66"/>
                <a:gd name="f40" fmla="val 70"/>
                <a:gd name="f41" fmla="val 75"/>
                <a:gd name="f42" fmla="val 53"/>
                <a:gd name="f43" fmla="val 58"/>
                <a:gd name="f44" fmla="val 48"/>
                <a:gd name="f45" fmla="val 27"/>
                <a:gd name="f46" fmla="val 7"/>
                <a:gd name="f47" fmla="val 29"/>
                <a:gd name="f48" fmla="val 4"/>
                <a:gd name="f49" fmla="val 23"/>
                <a:gd name="f50" fmla="val 13"/>
                <a:gd name="f51" fmla="+- 0 0 -90"/>
                <a:gd name="f52" fmla="*/ f3 1 126"/>
                <a:gd name="f53" fmla="*/ f4 1 78"/>
                <a:gd name="f54" fmla="+- f7 0 f5"/>
                <a:gd name="f55" fmla="+- f6 0 f5"/>
                <a:gd name="f56" fmla="*/ f51 f0 1"/>
                <a:gd name="f57" fmla="*/ f55 1 126"/>
                <a:gd name="f58" fmla="*/ f54 1 78"/>
                <a:gd name="f59" fmla="*/ 33 f55 1"/>
                <a:gd name="f60" fmla="*/ 17 f54 1"/>
                <a:gd name="f61" fmla="*/ 44 f55 1"/>
                <a:gd name="f62" fmla="*/ 41 f54 1"/>
                <a:gd name="f63" fmla="*/ 79 f55 1"/>
                <a:gd name="f64" fmla="*/ 43 f54 1"/>
                <a:gd name="f65" fmla="*/ 86 f55 1"/>
                <a:gd name="f66" fmla="*/ 8 f54 1"/>
                <a:gd name="f67" fmla="*/ 121 f55 1"/>
                <a:gd name="f68" fmla="*/ 0 f54 1"/>
                <a:gd name="f69" fmla="*/ 126 f55 1"/>
                <a:gd name="f70" fmla="*/ 3 f54 1"/>
                <a:gd name="f71" fmla="*/ 105 f55 1"/>
                <a:gd name="f72" fmla="*/ 46 f54 1"/>
                <a:gd name="f73" fmla="*/ 78 f54 1"/>
                <a:gd name="f74" fmla="*/ 58 f55 1"/>
                <a:gd name="f75" fmla="*/ 53 f54 1"/>
                <a:gd name="f76" fmla="*/ 26 f55 1"/>
                <a:gd name="f77" fmla="*/ 54 f54 1"/>
                <a:gd name="f78" fmla="*/ 7 f55 1"/>
                <a:gd name="f79" fmla="*/ 29 f54 1"/>
                <a:gd name="f80" fmla="*/ 0 f55 1"/>
                <a:gd name="f81" fmla="*/ f56 1 f2"/>
                <a:gd name="f82" fmla="*/ f59 1 126"/>
                <a:gd name="f83" fmla="*/ f60 1 78"/>
                <a:gd name="f84" fmla="*/ f61 1 126"/>
                <a:gd name="f85" fmla="*/ f62 1 78"/>
                <a:gd name="f86" fmla="*/ f63 1 126"/>
                <a:gd name="f87" fmla="*/ f64 1 78"/>
                <a:gd name="f88" fmla="*/ f65 1 126"/>
                <a:gd name="f89" fmla="*/ f66 1 78"/>
                <a:gd name="f90" fmla="*/ f67 1 126"/>
                <a:gd name="f91" fmla="*/ f68 1 78"/>
                <a:gd name="f92" fmla="*/ f69 1 126"/>
                <a:gd name="f93" fmla="*/ f70 1 78"/>
                <a:gd name="f94" fmla="*/ f71 1 126"/>
                <a:gd name="f95" fmla="*/ f72 1 78"/>
                <a:gd name="f96" fmla="*/ f73 1 78"/>
                <a:gd name="f97" fmla="*/ f74 1 126"/>
                <a:gd name="f98" fmla="*/ f75 1 78"/>
                <a:gd name="f99" fmla="*/ f76 1 126"/>
                <a:gd name="f100" fmla="*/ f77 1 78"/>
                <a:gd name="f101" fmla="*/ f78 1 126"/>
                <a:gd name="f102" fmla="*/ f79 1 78"/>
                <a:gd name="f103" fmla="*/ f80 1 126"/>
                <a:gd name="f104" fmla="*/ 0 1 f57"/>
                <a:gd name="f105" fmla="*/ f6 1 f57"/>
                <a:gd name="f106" fmla="*/ 0 1 f58"/>
                <a:gd name="f107" fmla="*/ f7 1 f58"/>
                <a:gd name="f108" fmla="+- f81 0 f1"/>
                <a:gd name="f109" fmla="*/ f82 1 f57"/>
                <a:gd name="f110" fmla="*/ f83 1 f58"/>
                <a:gd name="f111" fmla="*/ f84 1 f57"/>
                <a:gd name="f112" fmla="*/ f85 1 f58"/>
                <a:gd name="f113" fmla="*/ f86 1 f57"/>
                <a:gd name="f114" fmla="*/ f87 1 f58"/>
                <a:gd name="f115" fmla="*/ f88 1 f57"/>
                <a:gd name="f116" fmla="*/ f89 1 f58"/>
                <a:gd name="f117" fmla="*/ f90 1 f57"/>
                <a:gd name="f118" fmla="*/ f91 1 f58"/>
                <a:gd name="f119" fmla="*/ f92 1 f57"/>
                <a:gd name="f120" fmla="*/ f93 1 f58"/>
                <a:gd name="f121" fmla="*/ f94 1 f57"/>
                <a:gd name="f122" fmla="*/ f95 1 f58"/>
                <a:gd name="f123" fmla="*/ f96 1 f58"/>
                <a:gd name="f124" fmla="*/ f97 1 f57"/>
                <a:gd name="f125" fmla="*/ f98 1 f58"/>
                <a:gd name="f126" fmla="*/ f99 1 f57"/>
                <a:gd name="f127" fmla="*/ f100 1 f58"/>
                <a:gd name="f128" fmla="*/ f101 1 f57"/>
                <a:gd name="f129" fmla="*/ f102 1 f58"/>
                <a:gd name="f130" fmla="*/ f103 1 f57"/>
                <a:gd name="f131" fmla="*/ f104 f52 1"/>
                <a:gd name="f132" fmla="*/ f105 f52 1"/>
                <a:gd name="f133" fmla="*/ f107 f53 1"/>
                <a:gd name="f134" fmla="*/ f106 f53 1"/>
                <a:gd name="f135" fmla="*/ f109 f52 1"/>
                <a:gd name="f136" fmla="*/ f110 f53 1"/>
                <a:gd name="f137" fmla="*/ f111 f52 1"/>
                <a:gd name="f138" fmla="*/ f112 f53 1"/>
                <a:gd name="f139" fmla="*/ f113 f52 1"/>
                <a:gd name="f140" fmla="*/ f114 f53 1"/>
                <a:gd name="f141" fmla="*/ f115 f52 1"/>
                <a:gd name="f142" fmla="*/ f116 f53 1"/>
                <a:gd name="f143" fmla="*/ f117 f52 1"/>
                <a:gd name="f144" fmla="*/ f118 f53 1"/>
                <a:gd name="f145" fmla="*/ f119 f52 1"/>
                <a:gd name="f146" fmla="*/ f120 f53 1"/>
                <a:gd name="f147" fmla="*/ f121 f52 1"/>
                <a:gd name="f148" fmla="*/ f122 f53 1"/>
                <a:gd name="f149" fmla="*/ f123 f53 1"/>
                <a:gd name="f150" fmla="*/ f124 f52 1"/>
                <a:gd name="f151" fmla="*/ f125 f53 1"/>
                <a:gd name="f152" fmla="*/ f126 f52 1"/>
                <a:gd name="f153" fmla="*/ f127 f53 1"/>
                <a:gd name="f154" fmla="*/ f128 f52 1"/>
                <a:gd name="f155" fmla="*/ f129 f53 1"/>
                <a:gd name="f156" fmla="*/ f130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35" y="f136"/>
                </a:cxn>
                <a:cxn ang="f108">
                  <a:pos x="f137" y="f138"/>
                </a:cxn>
                <a:cxn ang="f108">
                  <a:pos x="f139" y="f140"/>
                </a:cxn>
                <a:cxn ang="f108">
                  <a:pos x="f141" y="f142"/>
                </a:cxn>
                <a:cxn ang="f108">
                  <a:pos x="f143" y="f144"/>
                </a:cxn>
                <a:cxn ang="f108">
                  <a:pos x="f145" y="f146"/>
                </a:cxn>
                <a:cxn ang="f108">
                  <a:pos x="f147" y="f148"/>
                </a:cxn>
                <a:cxn ang="f108">
                  <a:pos x="f139" y="f149"/>
                </a:cxn>
                <a:cxn ang="f108">
                  <a:pos x="f150" y="f151"/>
                </a:cxn>
                <a:cxn ang="f108">
                  <a:pos x="f152" y="f153"/>
                </a:cxn>
                <a:cxn ang="f108">
                  <a:pos x="f154" y="f155"/>
                </a:cxn>
                <a:cxn ang="f108">
                  <a:pos x="f156" y="f136"/>
                </a:cxn>
                <a:cxn ang="f108">
                  <a:pos x="f135" y="f136"/>
                </a:cxn>
              </a:cxnLst>
              <a:rect l="f131" t="f134" r="f132" b="f133"/>
              <a:pathLst>
                <a:path w="126" h="7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4"/>
                    <a:pt x="f19" y="f20"/>
                  </a:cubicBezTo>
                  <a:cubicBezTo>
                    <a:pt x="f21" y="f20"/>
                    <a:pt x="f21" y="f22"/>
                    <a:pt x="f21" y="f23"/>
                  </a:cubicBezTo>
                  <a:cubicBezTo>
                    <a:pt x="f24" y="f25"/>
                    <a:pt x="f26" y="f27"/>
                    <a:pt x="f28" y="f5"/>
                  </a:cubicBezTo>
                  <a:cubicBezTo>
                    <a:pt x="f29" y="f30"/>
                    <a:pt x="f31" y="f32"/>
                    <a:pt x="f6" y="f27"/>
                  </a:cubicBezTo>
                  <a:cubicBezTo>
                    <a:pt x="f33" y="f23"/>
                    <a:pt x="f34" y="f35"/>
                    <a:pt x="f36" y="f37"/>
                  </a:cubicBezTo>
                  <a:cubicBezTo>
                    <a:pt x="f19" y="f22"/>
                    <a:pt x="f7" y="f38"/>
                    <a:pt x="f19" y="f7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16"/>
                    <a:pt x="f12" y="f16"/>
                    <a:pt x="f11" y="f16"/>
                  </a:cubicBezTo>
                  <a:cubicBezTo>
                    <a:pt x="f45" y="f13"/>
                    <a:pt x="f11" y="f45"/>
                    <a:pt x="f46" y="f47"/>
                  </a:cubicBezTo>
                  <a:cubicBezTo>
                    <a:pt x="f25" y="f47"/>
                    <a:pt x="f48" y="f49"/>
                    <a:pt x="f5" y="f9"/>
                  </a:cubicBezTo>
                  <a:cubicBezTo>
                    <a:pt x="f50" y="f9"/>
                    <a:pt x="f49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1B1D6CE-3F99-410B-9634-EB3BAB32611A}"/>
                </a:ext>
              </a:extLst>
            </p:cNvPr>
            <p:cNvSpPr/>
            <p:nvPr/>
          </p:nvSpPr>
          <p:spPr>
            <a:xfrm>
              <a:off x="1745818" y="2482788"/>
              <a:ext cx="207961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58"/>
                <a:gd name="f8" fmla="val 60"/>
                <a:gd name="f9" fmla="val 66"/>
                <a:gd name="f10" fmla="val 4"/>
                <a:gd name="f11" fmla="val 73"/>
                <a:gd name="f12" fmla="val 8"/>
                <a:gd name="f13" fmla="val 16"/>
                <a:gd name="f14" fmla="val 31"/>
                <a:gd name="f15" fmla="val 35"/>
                <a:gd name="f16" fmla="val 44"/>
                <a:gd name="f17" fmla="val 11"/>
                <a:gd name="f18" fmla="val 6"/>
                <a:gd name="f19" fmla="val 47"/>
                <a:gd name="f20" fmla="val 3"/>
                <a:gd name="f21" fmla="val 40"/>
                <a:gd name="f22" fmla="val 33"/>
                <a:gd name="f23" fmla="val 21"/>
                <a:gd name="f24" fmla="val 22"/>
                <a:gd name="f25" fmla="+- 0 0 -90"/>
                <a:gd name="f26" fmla="*/ f3 1 84"/>
                <a:gd name="f27" fmla="*/ f4 1 58"/>
                <a:gd name="f28" fmla="+- f7 0 f5"/>
                <a:gd name="f29" fmla="+- f6 0 f5"/>
                <a:gd name="f30" fmla="*/ f25 f0 1"/>
                <a:gd name="f31" fmla="*/ f29 1 84"/>
                <a:gd name="f32" fmla="*/ f28 1 58"/>
                <a:gd name="f33" fmla="*/ 60 f29 1"/>
                <a:gd name="f34" fmla="*/ 0 f28 1"/>
                <a:gd name="f35" fmla="*/ 84 f29 1"/>
                <a:gd name="f36" fmla="*/ 16 f28 1"/>
                <a:gd name="f37" fmla="*/ 11 f29 1"/>
                <a:gd name="f38" fmla="*/ 58 f28 1"/>
                <a:gd name="f39" fmla="*/ 0 f29 1"/>
                <a:gd name="f40" fmla="*/ 33 f28 1"/>
                <a:gd name="f41" fmla="*/ f30 1 f2"/>
                <a:gd name="f42" fmla="*/ f33 1 84"/>
                <a:gd name="f43" fmla="*/ f34 1 58"/>
                <a:gd name="f44" fmla="*/ f35 1 84"/>
                <a:gd name="f45" fmla="*/ f36 1 58"/>
                <a:gd name="f46" fmla="*/ f37 1 84"/>
                <a:gd name="f47" fmla="*/ f38 1 58"/>
                <a:gd name="f48" fmla="*/ f39 1 84"/>
                <a:gd name="f49" fmla="*/ f40 1 58"/>
                <a:gd name="f50" fmla="*/ 0 1 f31"/>
                <a:gd name="f51" fmla="*/ f6 1 f31"/>
                <a:gd name="f52" fmla="*/ 0 1 f32"/>
                <a:gd name="f53" fmla="*/ f7 1 f32"/>
                <a:gd name="f54" fmla="+- f41 0 f1"/>
                <a:gd name="f55" fmla="*/ f42 1 f31"/>
                <a:gd name="f56" fmla="*/ f43 1 f32"/>
                <a:gd name="f57" fmla="*/ f44 1 f31"/>
                <a:gd name="f58" fmla="*/ f45 1 f32"/>
                <a:gd name="f59" fmla="*/ f46 1 f31"/>
                <a:gd name="f60" fmla="*/ f47 1 f32"/>
                <a:gd name="f61" fmla="*/ f48 1 f31"/>
                <a:gd name="f62" fmla="*/ f49 1 f32"/>
                <a:gd name="f63" fmla="*/ f50 f26 1"/>
                <a:gd name="f64" fmla="*/ f51 f26 1"/>
                <a:gd name="f65" fmla="*/ f53 f27 1"/>
                <a:gd name="f66" fmla="*/ f52 f27 1"/>
                <a:gd name="f67" fmla="*/ f55 f26 1"/>
                <a:gd name="f68" fmla="*/ f56 f27 1"/>
                <a:gd name="f69" fmla="*/ f57 f26 1"/>
                <a:gd name="f70" fmla="*/ f58 f27 1"/>
                <a:gd name="f71" fmla="*/ f59 f26 1"/>
                <a:gd name="f72" fmla="*/ f60 f27 1"/>
                <a:gd name="f73" fmla="*/ f61 f26 1"/>
                <a:gd name="f74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67" y="f68"/>
                </a:cxn>
                <a:cxn ang="f54">
                  <a:pos x="f69" y="f70"/>
                </a:cxn>
                <a:cxn ang="f54">
                  <a:pos x="f71" y="f72"/>
                </a:cxn>
                <a:cxn ang="f54">
                  <a:pos x="f73" y="f74"/>
                </a:cxn>
                <a:cxn ang="f54">
                  <a:pos x="f67" y="f68"/>
                </a:cxn>
              </a:cxnLst>
              <a:rect l="f63" t="f66" r="f64" b="f65"/>
              <a:pathLst>
                <a:path w="84" h="5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7" y="f14"/>
                    <a:pt x="f15" y="f16"/>
                    <a:pt x="f17" y="f7"/>
                  </a:cubicBezTo>
                  <a:cubicBezTo>
                    <a:pt x="f18" y="f19"/>
                    <a:pt x="f20" y="f21"/>
                    <a:pt x="f5" y="f22"/>
                  </a:cubicBezTo>
                  <a:cubicBezTo>
                    <a:pt x="f23" y="f24"/>
                    <a:pt x="f21" y="f17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2E671E6-5CAB-4791-AC7A-393E19EA9190}"/>
                </a:ext>
              </a:extLst>
            </p:cNvPr>
            <p:cNvSpPr/>
            <p:nvPr/>
          </p:nvSpPr>
          <p:spPr>
            <a:xfrm>
              <a:off x="1918859" y="2309746"/>
              <a:ext cx="106363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73"/>
                <a:gd name="f8" fmla="val 20"/>
                <a:gd name="f9" fmla="val 13"/>
                <a:gd name="f10" fmla="val 68"/>
                <a:gd name="f11" fmla="val 6"/>
                <a:gd name="f12" fmla="val 63"/>
                <a:gd name="f13" fmla="val 59"/>
                <a:gd name="f14" fmla="val 7"/>
                <a:gd name="f15" fmla="val 39"/>
                <a:gd name="f16" fmla="val 14"/>
                <a:gd name="f17" fmla="val 21"/>
                <a:gd name="f18" fmla="val 27"/>
                <a:gd name="f19" fmla="val 1"/>
                <a:gd name="f20" fmla="val 35"/>
                <a:gd name="f21" fmla="val 2"/>
                <a:gd name="f22" fmla="val 4"/>
                <a:gd name="f23" fmla="val 29"/>
                <a:gd name="f24" fmla="val 36"/>
                <a:gd name="f25" fmla="val 52"/>
                <a:gd name="f26" fmla="+- 0 0 -90"/>
                <a:gd name="f27" fmla="*/ f3 1 43"/>
                <a:gd name="f28" fmla="*/ f4 1 73"/>
                <a:gd name="f29" fmla="+- f7 0 f5"/>
                <a:gd name="f30" fmla="+- f6 0 f5"/>
                <a:gd name="f31" fmla="*/ f26 f0 1"/>
                <a:gd name="f32" fmla="*/ f30 1 43"/>
                <a:gd name="f33" fmla="*/ f29 1 73"/>
                <a:gd name="f34" fmla="*/ 20 f30 1"/>
                <a:gd name="f35" fmla="*/ 73 f29 1"/>
                <a:gd name="f36" fmla="*/ 0 f30 1"/>
                <a:gd name="f37" fmla="*/ 59 f29 1"/>
                <a:gd name="f38" fmla="*/ 21 f30 1"/>
                <a:gd name="f39" fmla="*/ 0 f29 1"/>
                <a:gd name="f40" fmla="*/ 43 f30 1"/>
                <a:gd name="f41" fmla="*/ 4 f29 1"/>
                <a:gd name="f42" fmla="*/ f31 1 f2"/>
                <a:gd name="f43" fmla="*/ f34 1 43"/>
                <a:gd name="f44" fmla="*/ f35 1 73"/>
                <a:gd name="f45" fmla="*/ f36 1 43"/>
                <a:gd name="f46" fmla="*/ f37 1 73"/>
                <a:gd name="f47" fmla="*/ f38 1 43"/>
                <a:gd name="f48" fmla="*/ f39 1 73"/>
                <a:gd name="f49" fmla="*/ f40 1 43"/>
                <a:gd name="f50" fmla="*/ f41 1 73"/>
                <a:gd name="f51" fmla="*/ 0 1 f32"/>
                <a:gd name="f52" fmla="*/ f6 1 f32"/>
                <a:gd name="f53" fmla="*/ 0 1 f33"/>
                <a:gd name="f54" fmla="*/ f7 1 f33"/>
                <a:gd name="f55" fmla="+- f42 0 f1"/>
                <a:gd name="f56" fmla="*/ f43 1 f32"/>
                <a:gd name="f57" fmla="*/ f44 1 f33"/>
                <a:gd name="f58" fmla="*/ f45 1 f32"/>
                <a:gd name="f59" fmla="*/ f46 1 f33"/>
                <a:gd name="f60" fmla="*/ f47 1 f32"/>
                <a:gd name="f61" fmla="*/ f48 1 f33"/>
                <a:gd name="f62" fmla="*/ f49 1 f32"/>
                <a:gd name="f63" fmla="*/ f50 1 f33"/>
                <a:gd name="f64" fmla="*/ f51 f27 1"/>
                <a:gd name="f65" fmla="*/ f52 f27 1"/>
                <a:gd name="f66" fmla="*/ f54 f28 1"/>
                <a:gd name="f67" fmla="*/ f53 f28 1"/>
                <a:gd name="f68" fmla="*/ f56 f27 1"/>
                <a:gd name="f69" fmla="*/ f57 f28 1"/>
                <a:gd name="f70" fmla="*/ f58 f27 1"/>
                <a:gd name="f71" fmla="*/ f59 f28 1"/>
                <a:gd name="f72" fmla="*/ f60 f27 1"/>
                <a:gd name="f73" fmla="*/ f61 f28 1"/>
                <a:gd name="f74" fmla="*/ f62 f27 1"/>
                <a:gd name="f75" fmla="*/ f6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68" y="f69"/>
                </a:cxn>
                <a:cxn ang="f55">
                  <a:pos x="f70" y="f71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68" y="f69"/>
                </a:cxn>
              </a:cxnLst>
              <a:rect l="f64" t="f67" r="f65" b="f66"/>
              <a:pathLst>
                <a:path w="43" h="73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8"/>
                    <a:pt x="f17" y="f5"/>
                  </a:cubicBezTo>
                  <a:cubicBezTo>
                    <a:pt x="f18" y="f19"/>
                    <a:pt x="f20" y="f21"/>
                    <a:pt x="f6" y="f22"/>
                  </a:cubicBezTo>
                  <a:cubicBezTo>
                    <a:pt x="f6" y="f23"/>
                    <a:pt x="f24" y="f25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16C77A7-D257-4F83-95F9-81D0DAB8C0CC}"/>
                </a:ext>
              </a:extLst>
            </p:cNvPr>
            <p:cNvSpPr/>
            <p:nvPr/>
          </p:nvSpPr>
          <p:spPr>
            <a:xfrm>
              <a:off x="1934733" y="2127187"/>
              <a:ext cx="93661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62"/>
                <a:gd name="f8" fmla="val 23"/>
                <a:gd name="f9" fmla="val 60"/>
                <a:gd name="f10" fmla="val 9"/>
                <a:gd name="f11" fmla="val 10"/>
                <a:gd name="f12" fmla="val 42"/>
                <a:gd name="f13" fmla="val 11"/>
                <a:gd name="f14" fmla="val 39"/>
                <a:gd name="f15" fmla="val 34"/>
                <a:gd name="f16" fmla="val 8"/>
                <a:gd name="f17" fmla="val 31"/>
                <a:gd name="f18" fmla="val 15"/>
                <a:gd name="f19" fmla="val 7"/>
                <a:gd name="f20" fmla="val 6"/>
                <a:gd name="f21" fmla="val 24"/>
                <a:gd name="f22" fmla="val 28"/>
                <a:gd name="f23" fmla="val 20"/>
                <a:gd name="f24" fmla="val 33"/>
                <a:gd name="f25" fmla="val 40"/>
                <a:gd name="f26" fmla="+- 0 0 -90"/>
                <a:gd name="f27" fmla="*/ f3 1 38"/>
                <a:gd name="f28" fmla="*/ f4 1 62"/>
                <a:gd name="f29" fmla="+- f7 0 f5"/>
                <a:gd name="f30" fmla="+- f6 0 f5"/>
                <a:gd name="f31" fmla="*/ f26 f0 1"/>
                <a:gd name="f32" fmla="*/ f30 1 38"/>
                <a:gd name="f33" fmla="*/ f29 1 62"/>
                <a:gd name="f34" fmla="*/ 38 f30 1"/>
                <a:gd name="f35" fmla="*/ 62 f29 1"/>
                <a:gd name="f36" fmla="*/ 10 f30 1"/>
                <a:gd name="f37" fmla="*/ 42 f29 1"/>
                <a:gd name="f38" fmla="*/ 8 f30 1"/>
                <a:gd name="f39" fmla="*/ 31 f29 1"/>
                <a:gd name="f40" fmla="*/ 24 f30 1"/>
                <a:gd name="f41" fmla="*/ 0 f29 1"/>
                <a:gd name="f42" fmla="*/ f31 1 f2"/>
                <a:gd name="f43" fmla="*/ f34 1 38"/>
                <a:gd name="f44" fmla="*/ f35 1 62"/>
                <a:gd name="f45" fmla="*/ f36 1 38"/>
                <a:gd name="f46" fmla="*/ f37 1 62"/>
                <a:gd name="f47" fmla="*/ f38 1 38"/>
                <a:gd name="f48" fmla="*/ f39 1 62"/>
                <a:gd name="f49" fmla="*/ f40 1 38"/>
                <a:gd name="f50" fmla="*/ f41 1 62"/>
                <a:gd name="f51" fmla="*/ 0 1 f32"/>
                <a:gd name="f52" fmla="*/ f6 1 f32"/>
                <a:gd name="f53" fmla="*/ 0 1 f33"/>
                <a:gd name="f54" fmla="*/ f7 1 f33"/>
                <a:gd name="f55" fmla="+- f42 0 f1"/>
                <a:gd name="f56" fmla="*/ f43 1 f32"/>
                <a:gd name="f57" fmla="*/ f44 1 f33"/>
                <a:gd name="f58" fmla="*/ f45 1 f32"/>
                <a:gd name="f59" fmla="*/ f46 1 f33"/>
                <a:gd name="f60" fmla="*/ f47 1 f32"/>
                <a:gd name="f61" fmla="*/ f48 1 f33"/>
                <a:gd name="f62" fmla="*/ f49 1 f32"/>
                <a:gd name="f63" fmla="*/ f50 1 f33"/>
                <a:gd name="f64" fmla="*/ f51 f27 1"/>
                <a:gd name="f65" fmla="*/ f52 f27 1"/>
                <a:gd name="f66" fmla="*/ f54 f28 1"/>
                <a:gd name="f67" fmla="*/ f53 f28 1"/>
                <a:gd name="f68" fmla="*/ f56 f27 1"/>
                <a:gd name="f69" fmla="*/ f57 f28 1"/>
                <a:gd name="f70" fmla="*/ f58 f27 1"/>
                <a:gd name="f71" fmla="*/ f59 f28 1"/>
                <a:gd name="f72" fmla="*/ f60 f27 1"/>
                <a:gd name="f73" fmla="*/ f61 f28 1"/>
                <a:gd name="f74" fmla="*/ f62 f27 1"/>
                <a:gd name="f75" fmla="*/ f6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68" y="f69"/>
                </a:cxn>
                <a:cxn ang="f55">
                  <a:pos x="f70" y="f71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68" y="f69"/>
                </a:cxn>
              </a:cxnLst>
              <a:rect l="f64" t="f67" r="f65" b="f66"/>
              <a:pathLst>
                <a:path w="38" h="62">
                  <a:moveTo>
                    <a:pt x="f6" y="f7"/>
                  </a:moveTo>
                  <a:cubicBezTo>
                    <a:pt x="f8" y="f9"/>
                    <a:pt x="f10" y="f7"/>
                    <a:pt x="f11" y="f12"/>
                  </a:cubicBezTo>
                  <a:cubicBezTo>
                    <a:pt x="f13" y="f14"/>
                    <a:pt x="f10" y="f15"/>
                    <a:pt x="f16" y="f17"/>
                  </a:cubicBezTo>
                  <a:cubicBezTo>
                    <a:pt x="f5" y="f18"/>
                    <a:pt x="f19" y="f20"/>
                    <a:pt x="f21" y="f5"/>
                  </a:cubicBezTo>
                  <a:cubicBezTo>
                    <a:pt x="f22" y="f23"/>
                    <a:pt x="f24" y="f25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2FCE537-F8CA-45B1-9208-0751982E11A0}"/>
                </a:ext>
              </a:extLst>
            </p:cNvPr>
            <p:cNvSpPr/>
            <p:nvPr/>
          </p:nvSpPr>
          <p:spPr>
            <a:xfrm>
              <a:off x="780623" y="2466914"/>
              <a:ext cx="106363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53"/>
                <a:gd name="f8" fmla="val 25"/>
                <a:gd name="f9" fmla="val 17"/>
                <a:gd name="f10" fmla="val 42"/>
                <a:gd name="f11" fmla="val 7"/>
                <a:gd name="f12" fmla="val 33"/>
                <a:gd name="f13" fmla="val 2"/>
                <a:gd name="f14" fmla="val 23"/>
                <a:gd name="f15" fmla="val 18"/>
                <a:gd name="f16" fmla="val 5"/>
                <a:gd name="f17" fmla="val 9"/>
                <a:gd name="f18" fmla="val 21"/>
                <a:gd name="f19" fmla="val 12"/>
                <a:gd name="f20" fmla="val 32"/>
                <a:gd name="f21" fmla="val 31"/>
                <a:gd name="f22" fmla="val 37"/>
                <a:gd name="f23" fmla="val 38"/>
                <a:gd name="f24" fmla="val 45"/>
                <a:gd name="f25" fmla="+- 0 0 -90"/>
                <a:gd name="f26" fmla="*/ f3 1 43"/>
                <a:gd name="f27" fmla="*/ f4 1 53"/>
                <a:gd name="f28" fmla="+- f7 0 f5"/>
                <a:gd name="f29" fmla="+- f6 0 f5"/>
                <a:gd name="f30" fmla="*/ f25 f0 1"/>
                <a:gd name="f31" fmla="*/ f29 1 43"/>
                <a:gd name="f32" fmla="*/ f28 1 53"/>
                <a:gd name="f33" fmla="*/ 25 f29 1"/>
                <a:gd name="f34" fmla="*/ 53 f28 1"/>
                <a:gd name="f35" fmla="*/ 2 f29 1"/>
                <a:gd name="f36" fmla="*/ 23 f28 1"/>
                <a:gd name="f37" fmla="*/ 7 f29 1"/>
                <a:gd name="f38" fmla="*/ 0 f28 1"/>
                <a:gd name="f39" fmla="*/ 43 f29 1"/>
                <a:gd name="f40" fmla="*/ 31 f28 1"/>
                <a:gd name="f41" fmla="*/ f30 1 f2"/>
                <a:gd name="f42" fmla="*/ f33 1 43"/>
                <a:gd name="f43" fmla="*/ f34 1 53"/>
                <a:gd name="f44" fmla="*/ f35 1 43"/>
                <a:gd name="f45" fmla="*/ f36 1 53"/>
                <a:gd name="f46" fmla="*/ f37 1 43"/>
                <a:gd name="f47" fmla="*/ f38 1 53"/>
                <a:gd name="f48" fmla="*/ f39 1 43"/>
                <a:gd name="f49" fmla="*/ f40 1 53"/>
                <a:gd name="f50" fmla="*/ 0 1 f31"/>
                <a:gd name="f51" fmla="*/ f6 1 f31"/>
                <a:gd name="f52" fmla="*/ 0 1 f32"/>
                <a:gd name="f53" fmla="*/ f7 1 f32"/>
                <a:gd name="f54" fmla="+- f41 0 f1"/>
                <a:gd name="f55" fmla="*/ f42 1 f31"/>
                <a:gd name="f56" fmla="*/ f43 1 f32"/>
                <a:gd name="f57" fmla="*/ f44 1 f31"/>
                <a:gd name="f58" fmla="*/ f45 1 f32"/>
                <a:gd name="f59" fmla="*/ f46 1 f31"/>
                <a:gd name="f60" fmla="*/ f47 1 f32"/>
                <a:gd name="f61" fmla="*/ f48 1 f31"/>
                <a:gd name="f62" fmla="*/ f49 1 f32"/>
                <a:gd name="f63" fmla="*/ f50 f26 1"/>
                <a:gd name="f64" fmla="*/ f51 f26 1"/>
                <a:gd name="f65" fmla="*/ f53 f27 1"/>
                <a:gd name="f66" fmla="*/ f52 f27 1"/>
                <a:gd name="f67" fmla="*/ f55 f26 1"/>
                <a:gd name="f68" fmla="*/ f56 f27 1"/>
                <a:gd name="f69" fmla="*/ f57 f26 1"/>
                <a:gd name="f70" fmla="*/ f58 f27 1"/>
                <a:gd name="f71" fmla="*/ f59 f26 1"/>
                <a:gd name="f72" fmla="*/ f60 f27 1"/>
                <a:gd name="f73" fmla="*/ f61 f26 1"/>
                <a:gd name="f74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67" y="f68"/>
                </a:cxn>
                <a:cxn ang="f54">
                  <a:pos x="f69" y="f70"/>
                </a:cxn>
                <a:cxn ang="f54">
                  <a:pos x="f71" y="f72"/>
                </a:cxn>
                <a:cxn ang="f54">
                  <a:pos x="f73" y="f74"/>
                </a:cxn>
                <a:cxn ang="f54">
                  <a:pos x="f67" y="f68"/>
                </a:cxn>
              </a:cxnLst>
              <a:rect l="f63" t="f66" r="f64" b="f65"/>
              <a:pathLst>
                <a:path w="43" h="5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5" y="f15"/>
                    <a:pt x="f16" y="f17"/>
                    <a:pt x="f11" y="f5"/>
                  </a:cubicBezTo>
                  <a:cubicBezTo>
                    <a:pt x="f18" y="f19"/>
                    <a:pt x="f20" y="f18"/>
                    <a:pt x="f6" y="f21"/>
                  </a:cubicBezTo>
                  <a:cubicBezTo>
                    <a:pt x="f22" y="f23"/>
                    <a:pt x="f20" y="f24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1E41DD6-3CB1-43C1-B014-14530ADB79CD}"/>
                </a:ext>
              </a:extLst>
            </p:cNvPr>
            <p:cNvSpPr/>
            <p:nvPr/>
          </p:nvSpPr>
          <p:spPr>
            <a:xfrm>
              <a:off x="691716" y="2290700"/>
              <a:ext cx="131765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54"/>
                <a:gd name="f8" fmla="val 39"/>
                <a:gd name="f9" fmla="val 49"/>
                <a:gd name="f10" fmla="val 44"/>
                <a:gd name="f11" fmla="val 47"/>
                <a:gd name="f12" fmla="val 48"/>
                <a:gd name="f13" fmla="val 42"/>
                <a:gd name="f14" fmla="val 28"/>
                <a:gd name="f15" fmla="val 35"/>
                <a:gd name="f16" fmla="val 2"/>
                <a:gd name="f17" fmla="val 29"/>
                <a:gd name="f18" fmla="val 17"/>
                <a:gd name="f19" fmla="val 13"/>
                <a:gd name="f20" fmla="val 26"/>
                <a:gd name="f21" fmla="+- 0 0 -90"/>
                <a:gd name="f22" fmla="*/ f3 1 53"/>
                <a:gd name="f23" fmla="*/ f4 1 54"/>
                <a:gd name="f24" fmla="+- f7 0 f5"/>
                <a:gd name="f25" fmla="+- f6 0 f5"/>
                <a:gd name="f26" fmla="*/ f21 f0 1"/>
                <a:gd name="f27" fmla="*/ f25 1 53"/>
                <a:gd name="f28" fmla="*/ f24 1 54"/>
                <a:gd name="f29" fmla="*/ 53 f25 1"/>
                <a:gd name="f30" fmla="*/ 39 f24 1"/>
                <a:gd name="f31" fmla="*/ 42 f25 1"/>
                <a:gd name="f32" fmla="*/ 54 f24 1"/>
                <a:gd name="f33" fmla="*/ 0 f25 1"/>
                <a:gd name="f34" fmla="*/ 0 f24 1"/>
                <a:gd name="f35" fmla="*/ f26 1 f2"/>
                <a:gd name="f36" fmla="*/ f29 1 53"/>
                <a:gd name="f37" fmla="*/ f30 1 54"/>
                <a:gd name="f38" fmla="*/ f31 1 53"/>
                <a:gd name="f39" fmla="*/ f32 1 54"/>
                <a:gd name="f40" fmla="*/ f33 1 53"/>
                <a:gd name="f41" fmla="*/ f34 1 54"/>
                <a:gd name="f42" fmla="*/ 0 1 f27"/>
                <a:gd name="f43" fmla="*/ f6 1 f27"/>
                <a:gd name="f44" fmla="*/ 0 1 f28"/>
                <a:gd name="f45" fmla="*/ f7 1 f28"/>
                <a:gd name="f46" fmla="+- f35 0 f1"/>
                <a:gd name="f47" fmla="*/ f36 1 f27"/>
                <a:gd name="f48" fmla="*/ f37 1 f28"/>
                <a:gd name="f49" fmla="*/ f38 1 f27"/>
                <a:gd name="f50" fmla="*/ f39 1 f28"/>
                <a:gd name="f51" fmla="*/ f40 1 f27"/>
                <a:gd name="f52" fmla="*/ f41 1 f28"/>
                <a:gd name="f53" fmla="*/ f42 f22 1"/>
                <a:gd name="f54" fmla="*/ f43 f22 1"/>
                <a:gd name="f55" fmla="*/ f45 f23 1"/>
                <a:gd name="f56" fmla="*/ f44 f23 1"/>
                <a:gd name="f57" fmla="*/ f47 f22 1"/>
                <a:gd name="f58" fmla="*/ f48 f23 1"/>
                <a:gd name="f59" fmla="*/ f49 f22 1"/>
                <a:gd name="f60" fmla="*/ f50 f23 1"/>
                <a:gd name="f61" fmla="*/ f51 f22 1"/>
                <a:gd name="f62" fmla="*/ f5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7" y="f58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57" y="f58"/>
                </a:cxn>
              </a:cxnLst>
              <a:rect l="f53" t="f56" r="f54" b="f55"/>
              <a:pathLst>
                <a:path w="53" h="54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5"/>
                  </a:cubicBezTo>
                  <a:cubicBezTo>
                    <a:pt x="f18" y="f19"/>
                    <a:pt x="f15" y="f20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284D874-50B7-4CAF-B9EC-03835D46929D}"/>
                </a:ext>
              </a:extLst>
            </p:cNvPr>
            <p:cNvSpPr/>
            <p:nvPr/>
          </p:nvSpPr>
          <p:spPr>
            <a:xfrm>
              <a:off x="825072" y="2408172"/>
              <a:ext cx="117472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4"/>
                <a:gd name="f8" fmla="val 14"/>
                <a:gd name="f9" fmla="val 4"/>
                <a:gd name="f10" fmla="val 9"/>
                <a:gd name="f11" fmla="val 7"/>
                <a:gd name="f12" fmla="val 5"/>
                <a:gd name="f13" fmla="val 11"/>
                <a:gd name="f14" fmla="val 23"/>
                <a:gd name="f15" fmla="val 35"/>
                <a:gd name="f16" fmla="val 18"/>
                <a:gd name="f17" fmla="val 27"/>
                <a:gd name="f18" fmla="val 43"/>
                <a:gd name="f19" fmla="val 33"/>
                <a:gd name="f20" fmla="val 39"/>
                <a:gd name="f21" fmla="val 38"/>
                <a:gd name="f22" fmla="val 34"/>
                <a:gd name="f23" fmla="val 12"/>
                <a:gd name="f24" fmla="val 25"/>
                <a:gd name="f25" fmla="+- 0 0 -90"/>
                <a:gd name="f26" fmla="*/ f3 1 47"/>
                <a:gd name="f27" fmla="*/ f4 1 44"/>
                <a:gd name="f28" fmla="+- f7 0 f5"/>
                <a:gd name="f29" fmla="+- f6 0 f5"/>
                <a:gd name="f30" fmla="*/ f25 f0 1"/>
                <a:gd name="f31" fmla="*/ f29 1 47"/>
                <a:gd name="f32" fmla="*/ f28 1 44"/>
                <a:gd name="f33" fmla="*/ 0 f29 1"/>
                <a:gd name="f34" fmla="*/ 14 f28 1"/>
                <a:gd name="f35" fmla="*/ 11 f29 1"/>
                <a:gd name="f36" fmla="*/ 0 f28 1"/>
                <a:gd name="f37" fmla="*/ 47 f29 1"/>
                <a:gd name="f38" fmla="*/ 27 f28 1"/>
                <a:gd name="f39" fmla="*/ 34 f29 1"/>
                <a:gd name="f40" fmla="*/ 44 f28 1"/>
                <a:gd name="f41" fmla="*/ f30 1 f2"/>
                <a:gd name="f42" fmla="*/ f33 1 47"/>
                <a:gd name="f43" fmla="*/ f34 1 44"/>
                <a:gd name="f44" fmla="*/ f35 1 47"/>
                <a:gd name="f45" fmla="*/ f36 1 44"/>
                <a:gd name="f46" fmla="*/ f37 1 47"/>
                <a:gd name="f47" fmla="*/ f38 1 44"/>
                <a:gd name="f48" fmla="*/ f39 1 47"/>
                <a:gd name="f49" fmla="*/ f40 1 44"/>
                <a:gd name="f50" fmla="*/ 0 1 f31"/>
                <a:gd name="f51" fmla="*/ f6 1 f31"/>
                <a:gd name="f52" fmla="*/ 0 1 f32"/>
                <a:gd name="f53" fmla="*/ f7 1 f32"/>
                <a:gd name="f54" fmla="+- f41 0 f1"/>
                <a:gd name="f55" fmla="*/ f42 1 f31"/>
                <a:gd name="f56" fmla="*/ f43 1 f32"/>
                <a:gd name="f57" fmla="*/ f44 1 f31"/>
                <a:gd name="f58" fmla="*/ f45 1 f32"/>
                <a:gd name="f59" fmla="*/ f46 1 f31"/>
                <a:gd name="f60" fmla="*/ f47 1 f32"/>
                <a:gd name="f61" fmla="*/ f48 1 f31"/>
                <a:gd name="f62" fmla="*/ f49 1 f32"/>
                <a:gd name="f63" fmla="*/ f50 f26 1"/>
                <a:gd name="f64" fmla="*/ f51 f26 1"/>
                <a:gd name="f65" fmla="*/ f53 f27 1"/>
                <a:gd name="f66" fmla="*/ f52 f27 1"/>
                <a:gd name="f67" fmla="*/ f55 f26 1"/>
                <a:gd name="f68" fmla="*/ f56 f27 1"/>
                <a:gd name="f69" fmla="*/ f57 f26 1"/>
                <a:gd name="f70" fmla="*/ f58 f27 1"/>
                <a:gd name="f71" fmla="*/ f59 f26 1"/>
                <a:gd name="f72" fmla="*/ f60 f27 1"/>
                <a:gd name="f73" fmla="*/ f61 f26 1"/>
                <a:gd name="f74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67" y="f68"/>
                </a:cxn>
                <a:cxn ang="f54">
                  <a:pos x="f69" y="f70"/>
                </a:cxn>
                <a:cxn ang="f54">
                  <a:pos x="f71" y="f72"/>
                </a:cxn>
                <a:cxn ang="f54">
                  <a:pos x="f73" y="f74"/>
                </a:cxn>
                <a:cxn ang="f54">
                  <a:pos x="f67" y="f68"/>
                </a:cxn>
              </a:cxnLst>
              <a:rect l="f63" t="f66" r="f64" b="f65"/>
              <a:pathLst>
                <a:path w="47" h="44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0"/>
                    <a:pt x="f15" y="f16"/>
                    <a:pt x="f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14" y="f22"/>
                    <a:pt x="f23" y="f24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FB2788-5DBA-423B-A457-A294D90A5D4D}"/>
                </a:ext>
              </a:extLst>
            </p:cNvPr>
            <p:cNvSpPr/>
            <p:nvPr/>
          </p:nvSpPr>
          <p:spPr>
            <a:xfrm>
              <a:off x="872694" y="2349431"/>
              <a:ext cx="125409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40"/>
                <a:gd name="f8" fmla="val 12"/>
                <a:gd name="f9" fmla="val 3"/>
                <a:gd name="f10" fmla="val 8"/>
                <a:gd name="f11" fmla="val 6"/>
                <a:gd name="f12" fmla="val 5"/>
                <a:gd name="f13" fmla="val 9"/>
                <a:gd name="f14" fmla="val 23"/>
                <a:gd name="f15" fmla="val 7"/>
                <a:gd name="f16" fmla="val 36"/>
                <a:gd name="f17" fmla="val 15"/>
                <a:gd name="f18" fmla="val 24"/>
                <a:gd name="f19" fmla="val 46"/>
                <a:gd name="f20" fmla="val 30"/>
                <a:gd name="f21" fmla="val 42"/>
                <a:gd name="f22" fmla="val 34"/>
                <a:gd name="f23" fmla="val 38"/>
                <a:gd name="f24" fmla="val 25"/>
                <a:gd name="f25" fmla="val 13"/>
                <a:gd name="f26" fmla="val 22"/>
                <a:gd name="f27" fmla="+- 0 0 -90"/>
                <a:gd name="f28" fmla="*/ f3 1 51"/>
                <a:gd name="f29" fmla="*/ f4 1 40"/>
                <a:gd name="f30" fmla="+- f7 0 f5"/>
                <a:gd name="f31" fmla="+- f6 0 f5"/>
                <a:gd name="f32" fmla="*/ f27 f0 1"/>
                <a:gd name="f33" fmla="*/ f31 1 51"/>
                <a:gd name="f34" fmla="*/ f30 1 40"/>
                <a:gd name="f35" fmla="*/ 0 f31 1"/>
                <a:gd name="f36" fmla="*/ 12 f30 1"/>
                <a:gd name="f37" fmla="*/ 9 f31 1"/>
                <a:gd name="f38" fmla="*/ 0 f30 1"/>
                <a:gd name="f39" fmla="*/ 51 f31 1"/>
                <a:gd name="f40" fmla="*/ 24 f30 1"/>
                <a:gd name="f41" fmla="*/ 38 f31 1"/>
                <a:gd name="f42" fmla="*/ 40 f30 1"/>
                <a:gd name="f43" fmla="*/ f32 1 f2"/>
                <a:gd name="f44" fmla="*/ f35 1 51"/>
                <a:gd name="f45" fmla="*/ f36 1 40"/>
                <a:gd name="f46" fmla="*/ f37 1 51"/>
                <a:gd name="f47" fmla="*/ f38 1 40"/>
                <a:gd name="f48" fmla="*/ f39 1 51"/>
                <a:gd name="f49" fmla="*/ f40 1 40"/>
                <a:gd name="f50" fmla="*/ f41 1 51"/>
                <a:gd name="f51" fmla="*/ f42 1 40"/>
                <a:gd name="f52" fmla="*/ 0 1 f33"/>
                <a:gd name="f53" fmla="*/ f6 1 f33"/>
                <a:gd name="f54" fmla="*/ 0 1 f34"/>
                <a:gd name="f55" fmla="*/ f7 1 f34"/>
                <a:gd name="f56" fmla="+- f43 0 f1"/>
                <a:gd name="f57" fmla="*/ f44 1 f33"/>
                <a:gd name="f58" fmla="*/ f45 1 f34"/>
                <a:gd name="f59" fmla="*/ f46 1 f33"/>
                <a:gd name="f60" fmla="*/ f47 1 f34"/>
                <a:gd name="f61" fmla="*/ f48 1 f33"/>
                <a:gd name="f62" fmla="*/ f49 1 f34"/>
                <a:gd name="f63" fmla="*/ f50 1 f33"/>
                <a:gd name="f64" fmla="*/ f51 1 f34"/>
                <a:gd name="f65" fmla="*/ f52 f28 1"/>
                <a:gd name="f66" fmla="*/ f53 f28 1"/>
                <a:gd name="f67" fmla="*/ f55 f29 1"/>
                <a:gd name="f68" fmla="*/ f54 f29 1"/>
                <a:gd name="f69" fmla="*/ f57 f28 1"/>
                <a:gd name="f70" fmla="*/ f58 f29 1"/>
                <a:gd name="f71" fmla="*/ f59 f28 1"/>
                <a:gd name="f72" fmla="*/ f60 f29 1"/>
                <a:gd name="f73" fmla="*/ f61 f28 1"/>
                <a:gd name="f74" fmla="*/ f62 f29 1"/>
                <a:gd name="f75" fmla="*/ f63 f28 1"/>
                <a:gd name="f76" fmla="*/ f64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69" y="f70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69" y="f70"/>
                </a:cxn>
              </a:cxnLst>
              <a:rect l="f65" t="f68" r="f66" b="f67"/>
              <a:pathLst>
                <a:path w="51" h="40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0"/>
                    <a:pt x="f25" y="f26"/>
                    <a:pt x="f5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67B7AE5-358E-4BEB-B507-06CD32957C61}"/>
                </a:ext>
              </a:extLst>
            </p:cNvPr>
            <p:cNvSpPr/>
            <p:nvPr/>
          </p:nvSpPr>
          <p:spPr>
            <a:xfrm>
              <a:off x="1956953" y="1965255"/>
              <a:ext cx="90489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40"/>
                <a:gd name="f8" fmla="val 19"/>
                <a:gd name="f9" fmla="val 13"/>
                <a:gd name="f10" fmla="val 30"/>
                <a:gd name="f11" fmla="val 6"/>
                <a:gd name="f12" fmla="val 21"/>
                <a:gd name="f13" fmla="val 12"/>
                <a:gd name="f14" fmla="val 14"/>
                <a:gd name="f15" fmla="val 1"/>
                <a:gd name="f16" fmla="val 22"/>
                <a:gd name="f17" fmla="val 29"/>
                <a:gd name="f18" fmla="val 9"/>
                <a:gd name="f19" fmla="val 34"/>
                <a:gd name="f20" fmla="+- 0 0 -90"/>
                <a:gd name="f21" fmla="*/ f3 1 37"/>
                <a:gd name="f22" fmla="*/ f4 1 40"/>
                <a:gd name="f23" fmla="+- f7 0 f5"/>
                <a:gd name="f24" fmla="+- f6 0 f5"/>
                <a:gd name="f25" fmla="*/ f20 f0 1"/>
                <a:gd name="f26" fmla="*/ f24 1 37"/>
                <a:gd name="f27" fmla="*/ f23 1 40"/>
                <a:gd name="f28" fmla="*/ 19 f24 1"/>
                <a:gd name="f29" fmla="*/ 40 f23 1"/>
                <a:gd name="f30" fmla="*/ 0 f24 1"/>
                <a:gd name="f31" fmla="*/ 12 f23 1"/>
                <a:gd name="f32" fmla="*/ 29 f24 1"/>
                <a:gd name="f33" fmla="*/ 9 f23 1"/>
                <a:gd name="f34" fmla="*/ f25 1 f2"/>
                <a:gd name="f35" fmla="*/ f28 1 37"/>
                <a:gd name="f36" fmla="*/ f29 1 40"/>
                <a:gd name="f37" fmla="*/ f30 1 37"/>
                <a:gd name="f38" fmla="*/ f31 1 40"/>
                <a:gd name="f39" fmla="*/ f32 1 37"/>
                <a:gd name="f40" fmla="*/ f33 1 40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37" h="40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5"/>
                    <a:pt x="f17" y="f18"/>
                  </a:cubicBezTo>
                  <a:cubicBezTo>
                    <a:pt x="f6" y="f8"/>
                    <a:pt x="f19" y="f1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0C7E0BC-9A24-47F8-81B9-BAC8DE76F194}"/>
                </a:ext>
              </a:extLst>
            </p:cNvPr>
            <p:cNvSpPr/>
            <p:nvPr/>
          </p:nvSpPr>
          <p:spPr>
            <a:xfrm>
              <a:off x="1545802" y="1789508"/>
              <a:ext cx="88897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9"/>
                <a:gd name="f8" fmla="val 23"/>
                <a:gd name="f9" fmla="val 27"/>
                <a:gd name="f10" fmla="val 12"/>
                <a:gd name="f11" fmla="val 25"/>
                <a:gd name="f12" fmla="val 5"/>
                <a:gd name="f13" fmla="val 2"/>
                <a:gd name="f14" fmla="val 8"/>
                <a:gd name="f15" fmla="val 3"/>
                <a:gd name="f16" fmla="val 11"/>
                <a:gd name="f17" fmla="val 19"/>
                <a:gd name="f18" fmla="+- 0 0 -90"/>
                <a:gd name="f19" fmla="*/ f3 1 36"/>
                <a:gd name="f20" fmla="*/ f4 1 29"/>
                <a:gd name="f21" fmla="+- f7 0 f5"/>
                <a:gd name="f22" fmla="+- f6 0 f5"/>
                <a:gd name="f23" fmla="*/ f18 f0 1"/>
                <a:gd name="f24" fmla="*/ f22 1 36"/>
                <a:gd name="f25" fmla="*/ f21 1 29"/>
                <a:gd name="f26" fmla="*/ 36 f22 1"/>
                <a:gd name="f27" fmla="*/ 29 f21 1"/>
                <a:gd name="f28" fmla="*/ 0 f22 1"/>
                <a:gd name="f29" fmla="*/ 23 f21 1"/>
                <a:gd name="f30" fmla="*/ 3 f21 1"/>
                <a:gd name="f31" fmla="*/ f23 1 f2"/>
                <a:gd name="f32" fmla="*/ f26 1 36"/>
                <a:gd name="f33" fmla="*/ f27 1 29"/>
                <a:gd name="f34" fmla="*/ f28 1 36"/>
                <a:gd name="f35" fmla="*/ f29 1 29"/>
                <a:gd name="f36" fmla="*/ f30 1 29"/>
                <a:gd name="f37" fmla="*/ 0 1 f24"/>
                <a:gd name="f38" fmla="*/ f6 1 f24"/>
                <a:gd name="f39" fmla="*/ 0 1 f25"/>
                <a:gd name="f40" fmla="*/ f7 1 f25"/>
                <a:gd name="f41" fmla="+- f31 0 f1"/>
                <a:gd name="f42" fmla="*/ f32 1 f24"/>
                <a:gd name="f43" fmla="*/ f33 1 f25"/>
                <a:gd name="f44" fmla="*/ f34 1 f24"/>
                <a:gd name="f45" fmla="*/ f35 1 f25"/>
                <a:gd name="f46" fmla="*/ f36 1 f25"/>
                <a:gd name="f47" fmla="*/ f37 f19 1"/>
                <a:gd name="f48" fmla="*/ f38 f19 1"/>
                <a:gd name="f49" fmla="*/ f40 f20 1"/>
                <a:gd name="f50" fmla="*/ f39 f20 1"/>
                <a:gd name="f51" fmla="*/ f42 f19 1"/>
                <a:gd name="f52" fmla="*/ f43 f20 1"/>
                <a:gd name="f53" fmla="*/ f44 f19 1"/>
                <a:gd name="f54" fmla="*/ f45 f20 1"/>
                <a:gd name="f55" fmla="*/ f4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1" y="f52"/>
                </a:cxn>
                <a:cxn ang="f41">
                  <a:pos x="f53" y="f54"/>
                </a:cxn>
                <a:cxn ang="f41">
                  <a:pos x="f51" y="f55"/>
                </a:cxn>
                <a:cxn ang="f41">
                  <a:pos x="f51" y="f52"/>
                </a:cxn>
              </a:cxnLst>
              <a:rect l="f47" t="f50" r="f48" b="f49"/>
              <a:pathLst>
                <a:path w="36" h="29">
                  <a:moveTo>
                    <a:pt x="f6" y="f7"/>
                  </a:moveTo>
                  <a:cubicBezTo>
                    <a:pt x="f8" y="f9"/>
                    <a:pt x="f10" y="f11"/>
                    <a:pt x="f5" y="f8"/>
                  </a:cubicBezTo>
                  <a:cubicBezTo>
                    <a:pt x="f12" y="f13"/>
                    <a:pt x="f14" y="f5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22ECFA9-4E0B-4218-84F3-8AAA30672960}"/>
                </a:ext>
              </a:extLst>
            </p:cNvPr>
            <p:cNvSpPr/>
            <p:nvPr/>
          </p:nvSpPr>
          <p:spPr>
            <a:xfrm>
              <a:off x="1437848" y="1743010"/>
              <a:ext cx="93661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36"/>
                <a:gd name="f8" fmla="val 35"/>
                <a:gd name="f9" fmla="val 1"/>
                <a:gd name="f10" fmla="val 7"/>
                <a:gd name="f11" fmla="val 16"/>
                <a:gd name="f12" fmla="val 18"/>
                <a:gd name="f13" fmla="val 28"/>
                <a:gd name="f14" fmla="val 25"/>
                <a:gd name="f15" fmla="val 29"/>
                <a:gd name="f16" fmla="val 9"/>
                <a:gd name="f17" fmla="val 23"/>
                <a:gd name="f18" fmla="val 11"/>
                <a:gd name="f19" fmla="val 31"/>
                <a:gd name="f20" fmla="val 33"/>
                <a:gd name="f21" fmla="+- 0 0 -90"/>
                <a:gd name="f22" fmla="*/ f3 1 38"/>
                <a:gd name="f23" fmla="*/ f4 1 36"/>
                <a:gd name="f24" fmla="+- f7 0 f5"/>
                <a:gd name="f25" fmla="+- f6 0 f5"/>
                <a:gd name="f26" fmla="*/ f21 f0 1"/>
                <a:gd name="f27" fmla="*/ f25 1 38"/>
                <a:gd name="f28" fmla="*/ f24 1 36"/>
                <a:gd name="f29" fmla="*/ 35 f25 1"/>
                <a:gd name="f30" fmla="*/ 1 f24 1"/>
                <a:gd name="f31" fmla="*/ 18 f24 1"/>
                <a:gd name="f32" fmla="*/ 7 f25 1"/>
                <a:gd name="f33" fmla="*/ 36 f24 1"/>
                <a:gd name="f34" fmla="*/ 29 f25 1"/>
                <a:gd name="f35" fmla="*/ 0 f24 1"/>
                <a:gd name="f36" fmla="*/ f26 1 f2"/>
                <a:gd name="f37" fmla="*/ f29 1 38"/>
                <a:gd name="f38" fmla="*/ f30 1 36"/>
                <a:gd name="f39" fmla="*/ f31 1 36"/>
                <a:gd name="f40" fmla="*/ f32 1 38"/>
                <a:gd name="f41" fmla="*/ f33 1 36"/>
                <a:gd name="f42" fmla="*/ f34 1 38"/>
                <a:gd name="f43" fmla="*/ f35 1 36"/>
                <a:gd name="f44" fmla="*/ 0 1 f27"/>
                <a:gd name="f45" fmla="*/ f6 1 f27"/>
                <a:gd name="f46" fmla="*/ 0 1 f28"/>
                <a:gd name="f47" fmla="*/ f7 1 f28"/>
                <a:gd name="f48" fmla="+- f36 0 f1"/>
                <a:gd name="f49" fmla="*/ f37 1 f27"/>
                <a:gd name="f50" fmla="*/ f38 1 f28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f22 1"/>
                <a:gd name="f57" fmla="*/ f45 f22 1"/>
                <a:gd name="f58" fmla="*/ f47 f23 1"/>
                <a:gd name="f59" fmla="*/ f46 f23 1"/>
                <a:gd name="f60" fmla="*/ f49 f22 1"/>
                <a:gd name="f61" fmla="*/ f50 f23 1"/>
                <a:gd name="f62" fmla="*/ f51 f23 1"/>
                <a:gd name="f63" fmla="*/ f52 f22 1"/>
                <a:gd name="f64" fmla="*/ f53 f23 1"/>
                <a:gd name="f65" fmla="*/ f54 f22 1"/>
                <a:gd name="f66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60" y="f61"/>
                </a:cxn>
                <a:cxn ang="f48">
                  <a:pos x="f60" y="f62"/>
                </a:cxn>
                <a:cxn ang="f48">
                  <a:pos x="f63" y="f64"/>
                </a:cxn>
                <a:cxn ang="f48">
                  <a:pos x="f65" y="f66"/>
                </a:cxn>
                <a:cxn ang="f48">
                  <a:pos x="f60" y="f61"/>
                </a:cxn>
              </a:cxnLst>
              <a:rect l="f56" t="f59" r="f57" b="f58"/>
              <a:pathLst>
                <a:path w="38" h="36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13" y="f14"/>
                    <a:pt x="f12" y="f15"/>
                    <a:pt x="f10" y="f7"/>
                  </a:cubicBezTo>
                  <a:cubicBezTo>
                    <a:pt x="f5" y="f16"/>
                    <a:pt x="f17" y="f18"/>
                    <a:pt x="f15" y="f5"/>
                  </a:cubicBezTo>
                  <a:cubicBezTo>
                    <a:pt x="f19" y="f5"/>
                    <a:pt x="f20" y="f5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1282215-FD0F-4063-A23C-D37EAFB51719}"/>
                </a:ext>
              </a:extLst>
            </p:cNvPr>
            <p:cNvSpPr/>
            <p:nvPr/>
          </p:nvSpPr>
          <p:spPr>
            <a:xfrm>
              <a:off x="1474360" y="1827144"/>
              <a:ext cx="10636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0"/>
                <a:gd name="f8" fmla="val 10"/>
                <a:gd name="f9" fmla="val 6"/>
                <a:gd name="f10" fmla="val 22"/>
                <a:gd name="f11" fmla="val 3"/>
                <a:gd name="f12" fmla="val 16"/>
                <a:gd name="f13" fmla="val 15"/>
                <a:gd name="f14" fmla="val 1"/>
                <a:gd name="f15" fmla="val 29"/>
                <a:gd name="f16" fmla="val 14"/>
                <a:gd name="f17" fmla="val 32"/>
                <a:gd name="f18" fmla="val 19"/>
                <a:gd name="f19" fmla="val 24"/>
                <a:gd name="f20" fmla="+- 0 0 -90"/>
                <a:gd name="f21" fmla="*/ f3 1 43"/>
                <a:gd name="f22" fmla="*/ f4 1 30"/>
                <a:gd name="f23" fmla="+- f7 0 f5"/>
                <a:gd name="f24" fmla="+- f6 0 f5"/>
                <a:gd name="f25" fmla="*/ f20 f0 1"/>
                <a:gd name="f26" fmla="*/ f24 1 43"/>
                <a:gd name="f27" fmla="*/ f23 1 30"/>
                <a:gd name="f28" fmla="*/ 10 f24 1"/>
                <a:gd name="f29" fmla="*/ 30 f23 1"/>
                <a:gd name="f30" fmla="*/ 0 f24 1"/>
                <a:gd name="f31" fmla="*/ 10 f23 1"/>
                <a:gd name="f32" fmla="*/ 43 f24 1"/>
                <a:gd name="f33" fmla="*/ 14 f23 1"/>
                <a:gd name="f34" fmla="*/ f25 1 f2"/>
                <a:gd name="f35" fmla="*/ f28 1 43"/>
                <a:gd name="f36" fmla="*/ f29 1 30"/>
                <a:gd name="f37" fmla="*/ f30 1 43"/>
                <a:gd name="f38" fmla="*/ f31 1 30"/>
                <a:gd name="f39" fmla="*/ f32 1 43"/>
                <a:gd name="f40" fmla="*/ f33 1 30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43" h="30">
                  <a:moveTo>
                    <a:pt x="f8" y="f7"/>
                  </a:moveTo>
                  <a:cubicBezTo>
                    <a:pt x="f9" y="f10"/>
                    <a:pt x="f11" y="f12"/>
                    <a:pt x="f5" y="f8"/>
                  </a:cubicBezTo>
                  <a:cubicBezTo>
                    <a:pt x="f13" y="f14"/>
                    <a:pt x="f15" y="f5"/>
                    <a:pt x="f6" y="f16"/>
                  </a:cubicBezTo>
                  <a:cubicBezTo>
                    <a:pt x="f17" y="f18"/>
                    <a:pt x="f10" y="f19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B90B73-E47C-4DCE-8776-802F07308434}"/>
                </a:ext>
              </a:extLst>
            </p:cNvPr>
            <p:cNvSpPr/>
            <p:nvPr/>
          </p:nvSpPr>
          <p:spPr>
            <a:xfrm>
              <a:off x="1169554" y="1792224"/>
              <a:ext cx="68259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42"/>
                <a:gd name="f8" fmla="val 30"/>
                <a:gd name="f9" fmla="val 24"/>
                <a:gd name="f10" fmla="val 35"/>
                <a:gd name="f11" fmla="val 21"/>
                <a:gd name="f12" fmla="val 38"/>
                <a:gd name="f13" fmla="val 18"/>
                <a:gd name="f14" fmla="val 2"/>
                <a:gd name="f15" fmla="val 32"/>
                <a:gd name="f16" fmla="val 23"/>
                <a:gd name="f17" fmla="val 9"/>
                <a:gd name="f18" fmla="val 16"/>
                <a:gd name="f19" fmla="val 11"/>
                <a:gd name="f20" fmla="val 22"/>
                <a:gd name="f21" fmla="val 20"/>
                <a:gd name="f22" fmla="+- 0 0 -90"/>
                <a:gd name="f23" fmla="*/ f3 1 28"/>
                <a:gd name="f24" fmla="*/ f4 1 42"/>
                <a:gd name="f25" fmla="+- f7 0 f5"/>
                <a:gd name="f26" fmla="+- f6 0 f5"/>
                <a:gd name="f27" fmla="*/ f22 f0 1"/>
                <a:gd name="f28" fmla="*/ f26 1 28"/>
                <a:gd name="f29" fmla="*/ f25 1 42"/>
                <a:gd name="f30" fmla="*/ 28 f26 1"/>
                <a:gd name="f31" fmla="*/ 30 f25 1"/>
                <a:gd name="f32" fmla="*/ 18 f26 1"/>
                <a:gd name="f33" fmla="*/ 42 f25 1"/>
                <a:gd name="f34" fmla="*/ 9 f26 1"/>
                <a:gd name="f35" fmla="*/ 0 f25 1"/>
                <a:gd name="f36" fmla="*/ f27 1 f2"/>
                <a:gd name="f37" fmla="*/ f30 1 28"/>
                <a:gd name="f38" fmla="*/ f31 1 42"/>
                <a:gd name="f39" fmla="*/ f32 1 28"/>
                <a:gd name="f40" fmla="*/ f33 1 42"/>
                <a:gd name="f41" fmla="*/ f34 1 28"/>
                <a:gd name="f42" fmla="*/ f35 1 42"/>
                <a:gd name="f43" fmla="*/ 0 1 f28"/>
                <a:gd name="f44" fmla="*/ f6 1 f28"/>
                <a:gd name="f45" fmla="*/ 0 1 f29"/>
                <a:gd name="f46" fmla="*/ f7 1 f29"/>
                <a:gd name="f47" fmla="+- f36 0 f1"/>
                <a:gd name="f48" fmla="*/ f37 1 f28"/>
                <a:gd name="f49" fmla="*/ f38 1 f29"/>
                <a:gd name="f50" fmla="*/ f39 1 f28"/>
                <a:gd name="f51" fmla="*/ f40 1 f29"/>
                <a:gd name="f52" fmla="*/ f41 1 f28"/>
                <a:gd name="f53" fmla="*/ f42 1 f29"/>
                <a:gd name="f54" fmla="*/ f43 f23 1"/>
                <a:gd name="f55" fmla="*/ f44 f23 1"/>
                <a:gd name="f56" fmla="*/ f46 f24 1"/>
                <a:gd name="f57" fmla="*/ f45 f24 1"/>
                <a:gd name="f58" fmla="*/ f48 f23 1"/>
                <a:gd name="f59" fmla="*/ f49 f24 1"/>
                <a:gd name="f60" fmla="*/ f50 f23 1"/>
                <a:gd name="f61" fmla="*/ f51 f24 1"/>
                <a:gd name="f62" fmla="*/ f52 f23 1"/>
                <a:gd name="f63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58" y="f59"/>
                </a:cxn>
                <a:cxn ang="f47">
                  <a:pos x="f60" y="f61"/>
                </a:cxn>
                <a:cxn ang="f47">
                  <a:pos x="f62" y="f63"/>
                </a:cxn>
                <a:cxn ang="f47">
                  <a:pos x="f58" y="f59"/>
                </a:cxn>
              </a:cxnLst>
              <a:rect l="f54" t="f57" r="f55" b="f56"/>
              <a:pathLst>
                <a:path w="28" h="42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5" y="f16"/>
                    <a:pt x="f17" y="f5"/>
                  </a:cubicBezTo>
                  <a:cubicBezTo>
                    <a:pt x="f18" y="f19"/>
                    <a:pt x="f20" y="f21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410B9B8-7F55-444B-B1AE-2C3310828C6B}"/>
                </a:ext>
              </a:extLst>
            </p:cNvPr>
            <p:cNvSpPr/>
            <p:nvPr/>
          </p:nvSpPr>
          <p:spPr>
            <a:xfrm>
              <a:off x="872694" y="2568513"/>
              <a:ext cx="84133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2"/>
                <a:gd name="f8" fmla="val 13"/>
                <a:gd name="f9" fmla="val 21"/>
                <a:gd name="f10" fmla="val 16"/>
                <a:gd name="f11" fmla="val 12"/>
                <a:gd name="f12" fmla="val 19"/>
                <a:gd name="f13" fmla="val 7"/>
                <a:gd name="f14" fmla="val 11"/>
                <a:gd name="f15" fmla="val 17"/>
                <a:gd name="f16" fmla="val 4"/>
                <a:gd name="f17" fmla="val 27"/>
                <a:gd name="f18" fmla="val 8"/>
                <a:gd name="f19" fmla="+- 0 0 -90"/>
                <a:gd name="f20" fmla="*/ f3 1 34"/>
                <a:gd name="f21" fmla="*/ f4 1 22"/>
                <a:gd name="f22" fmla="+- f7 0 f5"/>
                <a:gd name="f23" fmla="+- f6 0 f5"/>
                <a:gd name="f24" fmla="*/ f19 f0 1"/>
                <a:gd name="f25" fmla="*/ f23 1 34"/>
                <a:gd name="f26" fmla="*/ f22 1 22"/>
                <a:gd name="f27" fmla="*/ 34 f23 1"/>
                <a:gd name="f28" fmla="*/ 13 f22 1"/>
                <a:gd name="f29" fmla="*/ 0 f23 1"/>
                <a:gd name="f30" fmla="*/ 22 f22 1"/>
                <a:gd name="f31" fmla="*/ 17 f23 1"/>
                <a:gd name="f32" fmla="*/ 0 f22 1"/>
                <a:gd name="f33" fmla="*/ f24 1 f2"/>
                <a:gd name="f34" fmla="*/ f27 1 34"/>
                <a:gd name="f35" fmla="*/ f28 1 22"/>
                <a:gd name="f36" fmla="*/ f29 1 34"/>
                <a:gd name="f37" fmla="*/ f30 1 22"/>
                <a:gd name="f38" fmla="*/ f31 1 34"/>
                <a:gd name="f39" fmla="*/ f32 1 22"/>
                <a:gd name="f40" fmla="*/ 0 1 f25"/>
                <a:gd name="f41" fmla="*/ f6 1 f25"/>
                <a:gd name="f42" fmla="*/ 0 1 f26"/>
                <a:gd name="f43" fmla="*/ f7 1 f26"/>
                <a:gd name="f44" fmla="+- f33 0 f1"/>
                <a:gd name="f45" fmla="*/ f34 1 f25"/>
                <a:gd name="f46" fmla="*/ f35 1 f26"/>
                <a:gd name="f47" fmla="*/ f36 1 f25"/>
                <a:gd name="f48" fmla="*/ f37 1 f26"/>
                <a:gd name="f49" fmla="*/ f38 1 f25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34" h="22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8"/>
                    <a:pt x="f14" y="f13"/>
                    <a:pt x="f15" y="f5"/>
                  </a:cubicBezTo>
                  <a:cubicBezTo>
                    <a:pt x="f7" y="f16"/>
                    <a:pt x="f17" y="f18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85E32BB-B6CE-446A-9588-67E2B9BF198C}"/>
                </a:ext>
              </a:extLst>
            </p:cNvPr>
            <p:cNvSpPr/>
            <p:nvPr/>
          </p:nvSpPr>
          <p:spPr>
            <a:xfrm>
              <a:off x="766331" y="2295464"/>
              <a:ext cx="93661" cy="61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5"/>
                <a:gd name="f8" fmla="val 2"/>
                <a:gd name="f9" fmla="val 14"/>
                <a:gd name="f10" fmla="val 5"/>
                <a:gd name="f11" fmla="val 10"/>
                <a:gd name="f12" fmla="val 15"/>
                <a:gd name="f13" fmla="val 35"/>
                <a:gd name="f14" fmla="val 19"/>
                <a:gd name="f15" fmla="val 34"/>
                <a:gd name="f16" fmla="val 21"/>
                <a:gd name="f17" fmla="val 31"/>
                <a:gd name="f18" fmla="val 20"/>
                <a:gd name="f19" fmla="val 17"/>
                <a:gd name="f20" fmla="val 1"/>
                <a:gd name="f21" fmla="+- 0 0 -90"/>
                <a:gd name="f22" fmla="*/ f3 1 38"/>
                <a:gd name="f23" fmla="*/ f4 1 25"/>
                <a:gd name="f24" fmla="+- f7 0 f5"/>
                <a:gd name="f25" fmla="+- f6 0 f5"/>
                <a:gd name="f26" fmla="*/ f21 f0 1"/>
                <a:gd name="f27" fmla="*/ f25 1 38"/>
                <a:gd name="f28" fmla="*/ f24 1 25"/>
                <a:gd name="f29" fmla="*/ 2 f25 1"/>
                <a:gd name="f30" fmla="*/ 0 f24 1"/>
                <a:gd name="f31" fmla="*/ 38 f25 1"/>
                <a:gd name="f32" fmla="*/ 15 f24 1"/>
                <a:gd name="f33" fmla="*/ 31 f25 1"/>
                <a:gd name="f34" fmla="*/ 25 f24 1"/>
                <a:gd name="f35" fmla="*/ 0 f25 1"/>
                <a:gd name="f36" fmla="*/ 2 f24 1"/>
                <a:gd name="f37" fmla="*/ f26 1 f2"/>
                <a:gd name="f38" fmla="*/ f29 1 38"/>
                <a:gd name="f39" fmla="*/ f30 1 25"/>
                <a:gd name="f40" fmla="*/ f31 1 38"/>
                <a:gd name="f41" fmla="*/ f32 1 25"/>
                <a:gd name="f42" fmla="*/ f33 1 38"/>
                <a:gd name="f43" fmla="*/ f34 1 25"/>
                <a:gd name="f44" fmla="*/ f35 1 38"/>
                <a:gd name="f45" fmla="*/ f36 1 25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38" h="25">
                  <a:moveTo>
                    <a:pt x="f8" y="f5"/>
                  </a:moveTo>
                  <a:cubicBezTo>
                    <a:pt x="f9" y="f10"/>
                    <a:pt x="f7" y="f11"/>
                    <a:pt x="f6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18" y="f19"/>
                    <a:pt x="f11" y="f11"/>
                    <a:pt x="f5" y="f8"/>
                  </a:cubicBezTo>
                  <a:cubicBezTo>
                    <a:pt x="f20" y="f8"/>
                    <a:pt x="f20" y="f20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48076C3-C349-457E-816F-233B0E35B42D}"/>
                </a:ext>
              </a:extLst>
            </p:cNvPr>
            <p:cNvSpPr/>
            <p:nvPr/>
          </p:nvSpPr>
          <p:spPr>
            <a:xfrm>
              <a:off x="713945" y="2401817"/>
              <a:ext cx="61914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3"/>
                <a:gd name="f8" fmla="val 3"/>
                <a:gd name="f9" fmla="val 10"/>
                <a:gd name="f10" fmla="val 6"/>
                <a:gd name="f11" fmla="val 17"/>
                <a:gd name="f12" fmla="val 12"/>
                <a:gd name="f13" fmla="val 19"/>
                <a:gd name="f14" fmla="val 23"/>
                <a:gd name="f15" fmla="val 20"/>
                <a:gd name="f16" fmla="val 26"/>
                <a:gd name="f17" fmla="val 21"/>
                <a:gd name="f18" fmla="val 5"/>
                <a:gd name="f19" fmla="val 2"/>
                <a:gd name="f20" fmla="val 1"/>
                <a:gd name="f21" fmla="+- 0 0 -90"/>
                <a:gd name="f22" fmla="*/ f3 1 25"/>
                <a:gd name="f23" fmla="*/ f4 1 33"/>
                <a:gd name="f24" fmla="+- f7 0 f5"/>
                <a:gd name="f25" fmla="+- f6 0 f5"/>
                <a:gd name="f26" fmla="*/ f21 f0 1"/>
                <a:gd name="f27" fmla="*/ f25 1 25"/>
                <a:gd name="f28" fmla="*/ f24 1 33"/>
                <a:gd name="f29" fmla="*/ 3 f25 1"/>
                <a:gd name="f30" fmla="*/ 0 f24 1"/>
                <a:gd name="f31" fmla="*/ 25 f25 1"/>
                <a:gd name="f32" fmla="*/ 19 f24 1"/>
                <a:gd name="f33" fmla="*/ 17 f25 1"/>
                <a:gd name="f34" fmla="*/ 33 f24 1"/>
                <a:gd name="f35" fmla="*/ 0 f25 1"/>
                <a:gd name="f36" fmla="*/ 2 f24 1"/>
                <a:gd name="f37" fmla="*/ f26 1 f2"/>
                <a:gd name="f38" fmla="*/ f29 1 25"/>
                <a:gd name="f39" fmla="*/ f30 1 33"/>
                <a:gd name="f40" fmla="*/ f31 1 25"/>
                <a:gd name="f41" fmla="*/ f32 1 33"/>
                <a:gd name="f42" fmla="*/ f33 1 25"/>
                <a:gd name="f43" fmla="*/ f34 1 33"/>
                <a:gd name="f44" fmla="*/ f35 1 25"/>
                <a:gd name="f45" fmla="*/ f36 1 33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25" h="33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4"/>
                    <a:pt x="f15" y="f16"/>
                    <a:pt x="f11" y="f7"/>
                  </a:cubicBezTo>
                  <a:cubicBezTo>
                    <a:pt x="f9" y="f17"/>
                    <a:pt x="f18" y="f12"/>
                    <a:pt x="f5" y="f19"/>
                  </a:cubicBezTo>
                  <a:cubicBezTo>
                    <a:pt x="f20" y="f20"/>
                    <a:pt x="f19" y="f20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2" name="Picture 2" descr="teleSUR">
            <a:extLst>
              <a:ext uri="{FF2B5EF4-FFF2-40B4-BE49-F238E27FC236}">
                <a16:creationId xmlns:a16="http://schemas.microsoft.com/office/drawing/2014/main" id="{9A2E8071-F595-4CE5-86A2-98475115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8741" y="1266279"/>
            <a:ext cx="6096003" cy="3429000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0;p53">
            <a:extLst>
              <a:ext uri="{FF2B5EF4-FFF2-40B4-BE49-F238E27FC236}">
                <a16:creationId xmlns:a16="http://schemas.microsoft.com/office/drawing/2014/main" id="{74A9F3B9-BF5C-4BF1-A809-A6104508C8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 TIMELINE ALWAYS WORKS WELL</a:t>
            </a:r>
          </a:p>
        </p:txBody>
      </p:sp>
      <p:sp>
        <p:nvSpPr>
          <p:cNvPr id="4" name="Google Shape;592;p53">
            <a:extLst>
              <a:ext uri="{FF2B5EF4-FFF2-40B4-BE49-F238E27FC236}">
                <a16:creationId xmlns:a16="http://schemas.microsoft.com/office/drawing/2014/main" id="{59776FA2-EEB2-449B-83A6-737F4DC23E6A}"/>
              </a:ext>
            </a:extLst>
          </p:cNvPr>
          <p:cNvSpPr/>
          <p:nvPr/>
        </p:nvSpPr>
        <p:spPr>
          <a:xfrm>
            <a:off x="2411355" y="1962512"/>
            <a:ext cx="312596" cy="312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BA19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93;p53">
            <a:extLst>
              <a:ext uri="{FF2B5EF4-FFF2-40B4-BE49-F238E27FC236}">
                <a16:creationId xmlns:a16="http://schemas.microsoft.com/office/drawing/2014/main" id="{02383E00-FA1B-4CD1-B8A8-A24DB681E7E3}"/>
              </a:ext>
            </a:extLst>
          </p:cNvPr>
          <p:cNvSpPr/>
          <p:nvPr/>
        </p:nvSpPr>
        <p:spPr>
          <a:xfrm>
            <a:off x="2517251" y="2057015"/>
            <a:ext cx="100803" cy="1235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95;p53">
            <a:extLst>
              <a:ext uri="{FF2B5EF4-FFF2-40B4-BE49-F238E27FC236}">
                <a16:creationId xmlns:a16="http://schemas.microsoft.com/office/drawing/2014/main" id="{D06E6D6B-CC5A-4190-AE6F-DCB7017B47DB}"/>
              </a:ext>
            </a:extLst>
          </p:cNvPr>
          <p:cNvSpPr/>
          <p:nvPr/>
        </p:nvSpPr>
        <p:spPr>
          <a:xfrm>
            <a:off x="4414659" y="1962512"/>
            <a:ext cx="312596" cy="312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BA19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596;p53">
            <a:extLst>
              <a:ext uri="{FF2B5EF4-FFF2-40B4-BE49-F238E27FC236}">
                <a16:creationId xmlns:a16="http://schemas.microsoft.com/office/drawing/2014/main" id="{3CDA24D0-9807-43C7-BA57-293CC72A28C9}"/>
              </a:ext>
            </a:extLst>
          </p:cNvPr>
          <p:cNvSpPr/>
          <p:nvPr/>
        </p:nvSpPr>
        <p:spPr>
          <a:xfrm>
            <a:off x="4520555" y="2057015"/>
            <a:ext cx="100803" cy="1235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98;p53">
            <a:extLst>
              <a:ext uri="{FF2B5EF4-FFF2-40B4-BE49-F238E27FC236}">
                <a16:creationId xmlns:a16="http://schemas.microsoft.com/office/drawing/2014/main" id="{A56070F9-8A26-4BAE-B14F-435595B58A31}"/>
              </a:ext>
            </a:extLst>
          </p:cNvPr>
          <p:cNvSpPr/>
          <p:nvPr/>
        </p:nvSpPr>
        <p:spPr>
          <a:xfrm>
            <a:off x="6417954" y="1962512"/>
            <a:ext cx="312596" cy="312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BA19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99;p53">
            <a:extLst>
              <a:ext uri="{FF2B5EF4-FFF2-40B4-BE49-F238E27FC236}">
                <a16:creationId xmlns:a16="http://schemas.microsoft.com/office/drawing/2014/main" id="{BFB359A6-41F9-4023-908A-918A65CBE425}"/>
              </a:ext>
            </a:extLst>
          </p:cNvPr>
          <p:cNvSpPr/>
          <p:nvPr/>
        </p:nvSpPr>
        <p:spPr>
          <a:xfrm>
            <a:off x="6523850" y="2057015"/>
            <a:ext cx="100803" cy="1235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08;p53">
            <a:extLst>
              <a:ext uri="{FF2B5EF4-FFF2-40B4-BE49-F238E27FC236}">
                <a16:creationId xmlns:a16="http://schemas.microsoft.com/office/drawing/2014/main" id="{CE294A8B-CD8D-4C75-BF2C-C22B19A5C318}"/>
              </a:ext>
            </a:extLst>
          </p:cNvPr>
          <p:cNvSpPr txBox="1"/>
          <p:nvPr/>
        </p:nvSpPr>
        <p:spPr>
          <a:xfrm>
            <a:off x="716853" y="3057625"/>
            <a:ext cx="1698296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MARS</a:t>
            </a:r>
          </a:p>
        </p:txBody>
      </p:sp>
      <p:sp>
        <p:nvSpPr>
          <p:cNvPr id="13" name="Google Shape;609;p53">
            <a:extLst>
              <a:ext uri="{FF2B5EF4-FFF2-40B4-BE49-F238E27FC236}">
                <a16:creationId xmlns:a16="http://schemas.microsoft.com/office/drawing/2014/main" id="{0BACAEC1-2BF1-4875-BAB4-85674CF267E3}"/>
              </a:ext>
            </a:extLst>
          </p:cNvPr>
          <p:cNvSpPr txBox="1"/>
          <p:nvPr/>
        </p:nvSpPr>
        <p:spPr>
          <a:xfrm>
            <a:off x="716853" y="3351824"/>
            <a:ext cx="1698296" cy="93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Despite being red, Mars is a cold place</a:t>
            </a:r>
          </a:p>
        </p:txBody>
      </p:sp>
      <p:sp>
        <p:nvSpPr>
          <p:cNvPr id="14" name="Google Shape;610;p53">
            <a:extLst>
              <a:ext uri="{FF2B5EF4-FFF2-40B4-BE49-F238E27FC236}">
                <a16:creationId xmlns:a16="http://schemas.microsoft.com/office/drawing/2014/main" id="{FAAFF122-1609-4A11-A384-DC977CCD8BA4}"/>
              </a:ext>
            </a:extLst>
          </p:cNvPr>
          <p:cNvSpPr txBox="1"/>
          <p:nvPr/>
        </p:nvSpPr>
        <p:spPr>
          <a:xfrm>
            <a:off x="2720147" y="3057625"/>
            <a:ext cx="1698296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MERCURY</a:t>
            </a:r>
          </a:p>
        </p:txBody>
      </p:sp>
      <p:sp>
        <p:nvSpPr>
          <p:cNvPr id="15" name="Google Shape;611;p53">
            <a:extLst>
              <a:ext uri="{FF2B5EF4-FFF2-40B4-BE49-F238E27FC236}">
                <a16:creationId xmlns:a16="http://schemas.microsoft.com/office/drawing/2014/main" id="{D6A9FF84-EFAF-49BD-9713-7FB1556E7FF1}"/>
              </a:ext>
            </a:extLst>
          </p:cNvPr>
          <p:cNvSpPr txBox="1"/>
          <p:nvPr/>
        </p:nvSpPr>
        <p:spPr>
          <a:xfrm>
            <a:off x="2720147" y="3351824"/>
            <a:ext cx="1698296" cy="93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</a:t>
            </a:r>
          </a:p>
        </p:txBody>
      </p:sp>
      <p:sp>
        <p:nvSpPr>
          <p:cNvPr id="16" name="Google Shape;612;p53">
            <a:extLst>
              <a:ext uri="{FF2B5EF4-FFF2-40B4-BE49-F238E27FC236}">
                <a16:creationId xmlns:a16="http://schemas.microsoft.com/office/drawing/2014/main" id="{935AB44F-6F8C-4F77-8C27-34D9EA5D06DB}"/>
              </a:ext>
            </a:extLst>
          </p:cNvPr>
          <p:cNvSpPr txBox="1"/>
          <p:nvPr/>
        </p:nvSpPr>
        <p:spPr>
          <a:xfrm>
            <a:off x="4723452" y="3057625"/>
            <a:ext cx="1698296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SATURN</a:t>
            </a:r>
          </a:p>
        </p:txBody>
      </p:sp>
      <p:sp>
        <p:nvSpPr>
          <p:cNvPr id="17" name="Google Shape;613;p53">
            <a:extLst>
              <a:ext uri="{FF2B5EF4-FFF2-40B4-BE49-F238E27FC236}">
                <a16:creationId xmlns:a16="http://schemas.microsoft.com/office/drawing/2014/main" id="{1122A2E6-4E26-456B-B385-D70EBC33AD9C}"/>
              </a:ext>
            </a:extLst>
          </p:cNvPr>
          <p:cNvSpPr txBox="1"/>
          <p:nvPr/>
        </p:nvSpPr>
        <p:spPr>
          <a:xfrm>
            <a:off x="4723452" y="3351824"/>
            <a:ext cx="1698296" cy="93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Saturn is the ringed one and a gas giant</a:t>
            </a:r>
          </a:p>
        </p:txBody>
      </p:sp>
      <p:sp>
        <p:nvSpPr>
          <p:cNvPr id="18" name="Google Shape;614;p53">
            <a:extLst>
              <a:ext uri="{FF2B5EF4-FFF2-40B4-BE49-F238E27FC236}">
                <a16:creationId xmlns:a16="http://schemas.microsoft.com/office/drawing/2014/main" id="{2A909B70-91CA-4FE6-94CB-44F42A9A7C3E}"/>
              </a:ext>
            </a:extLst>
          </p:cNvPr>
          <p:cNvSpPr txBox="1"/>
          <p:nvPr/>
        </p:nvSpPr>
        <p:spPr>
          <a:xfrm>
            <a:off x="6726747" y="3057625"/>
            <a:ext cx="1698296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VENUS</a:t>
            </a:r>
          </a:p>
        </p:txBody>
      </p:sp>
      <p:sp>
        <p:nvSpPr>
          <p:cNvPr id="19" name="Google Shape;615;p53">
            <a:extLst>
              <a:ext uri="{FF2B5EF4-FFF2-40B4-BE49-F238E27FC236}">
                <a16:creationId xmlns:a16="http://schemas.microsoft.com/office/drawing/2014/main" id="{FA8EC931-91DA-4650-914C-18343E6B18B8}"/>
              </a:ext>
            </a:extLst>
          </p:cNvPr>
          <p:cNvSpPr txBox="1"/>
          <p:nvPr/>
        </p:nvSpPr>
        <p:spPr>
          <a:xfrm>
            <a:off x="6726747" y="3351824"/>
            <a:ext cx="1698296" cy="93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Venus has a beautiful name, but terribly hot</a:t>
            </a:r>
          </a:p>
        </p:txBody>
      </p:sp>
      <p:sp>
        <p:nvSpPr>
          <p:cNvPr id="20" name="Google Shape;616;p53">
            <a:extLst>
              <a:ext uri="{FF2B5EF4-FFF2-40B4-BE49-F238E27FC236}">
                <a16:creationId xmlns:a16="http://schemas.microsoft.com/office/drawing/2014/main" id="{ACE0CBE5-3CB9-43E6-86F5-1D1E93EFC4B1}"/>
              </a:ext>
            </a:extLst>
          </p:cNvPr>
          <p:cNvSpPr/>
          <p:nvPr/>
        </p:nvSpPr>
        <p:spPr>
          <a:xfrm>
            <a:off x="6630579" y="664201"/>
            <a:ext cx="1890640" cy="67171"/>
          </a:xfrm>
          <a:custGeom>
            <a:avLst/>
            <a:gdLst>
              <a:gd name="f0" fmla="val w"/>
              <a:gd name="f1" fmla="val h"/>
              <a:gd name="f2" fmla="val 0"/>
              <a:gd name="f3" fmla="val 62687"/>
              <a:gd name="f4" fmla="val 2227"/>
              <a:gd name="f5" fmla="val 739"/>
              <a:gd name="f6" fmla="val 1107"/>
              <a:gd name="f7" fmla="val 1655"/>
              <a:gd name="f8" fmla="val 1072"/>
              <a:gd name="f9" fmla="val 1429"/>
              <a:gd name="f10" fmla="val 2834"/>
              <a:gd name="f11" fmla="val 1798"/>
              <a:gd name="f12" fmla="val 3513"/>
              <a:gd name="f13" fmla="val 4822"/>
              <a:gd name="f14" fmla="val 6132"/>
              <a:gd name="f15" fmla="val 6822"/>
              <a:gd name="f16" fmla="val 7430"/>
              <a:gd name="f17" fmla="val 8013"/>
              <a:gd name="f18" fmla="val 8549"/>
              <a:gd name="f19" fmla="val 9644"/>
              <a:gd name="f20" fmla="val 10752"/>
              <a:gd name="f21" fmla="val 11299"/>
              <a:gd name="f22" fmla="val 11871"/>
              <a:gd name="f23" fmla="val 12478"/>
              <a:gd name="f24" fmla="val 13157"/>
              <a:gd name="f25" fmla="val 14466"/>
              <a:gd name="f26" fmla="val 15776"/>
              <a:gd name="f27" fmla="val 16467"/>
              <a:gd name="f28" fmla="val 17074"/>
              <a:gd name="f29" fmla="val 17657"/>
              <a:gd name="f30" fmla="val 18193"/>
              <a:gd name="f31" fmla="val 19288"/>
              <a:gd name="f32" fmla="val 20396"/>
              <a:gd name="f33" fmla="val 20943"/>
              <a:gd name="f34" fmla="val 21515"/>
              <a:gd name="f35" fmla="val 22122"/>
              <a:gd name="f36" fmla="val 22801"/>
              <a:gd name="f37" fmla="val 24110"/>
              <a:gd name="f38" fmla="val 25420"/>
              <a:gd name="f39" fmla="val 26111"/>
              <a:gd name="f40" fmla="val 26718"/>
              <a:gd name="f41" fmla="val 27301"/>
              <a:gd name="f42" fmla="val 27837"/>
              <a:gd name="f43" fmla="val 28932"/>
              <a:gd name="f44" fmla="val 30040"/>
              <a:gd name="f45" fmla="val 30587"/>
              <a:gd name="f46" fmla="val 31159"/>
              <a:gd name="f47" fmla="val 31766"/>
              <a:gd name="f48" fmla="val 32445"/>
              <a:gd name="f49" fmla="val 33754"/>
              <a:gd name="f50" fmla="val 35064"/>
              <a:gd name="f51" fmla="val 35755"/>
              <a:gd name="f52" fmla="val 36362"/>
              <a:gd name="f53" fmla="val 36945"/>
              <a:gd name="f54" fmla="val 37481"/>
              <a:gd name="f55" fmla="val 38576"/>
              <a:gd name="f56" fmla="val 39684"/>
              <a:gd name="f57" fmla="val 40231"/>
              <a:gd name="f58" fmla="val 40803"/>
              <a:gd name="f59" fmla="val 41410"/>
              <a:gd name="f60" fmla="val 42089"/>
              <a:gd name="f61" fmla="val 43398"/>
              <a:gd name="f62" fmla="val 44708"/>
              <a:gd name="f63" fmla="val 45399"/>
              <a:gd name="f64" fmla="val 46006"/>
              <a:gd name="f65" fmla="val 46589"/>
              <a:gd name="f66" fmla="val 47125"/>
              <a:gd name="f67" fmla="val 48220"/>
              <a:gd name="f68" fmla="val 49328"/>
              <a:gd name="f69" fmla="val 49875"/>
              <a:gd name="f70" fmla="val 50447"/>
              <a:gd name="f71" fmla="val 51054"/>
              <a:gd name="f72" fmla="val 51733"/>
              <a:gd name="f73" fmla="val 53043"/>
              <a:gd name="f74" fmla="val 54352"/>
              <a:gd name="f75" fmla="val 55043"/>
              <a:gd name="f76" fmla="val 55650"/>
              <a:gd name="f77" fmla="val 56233"/>
              <a:gd name="f78" fmla="val 56769"/>
              <a:gd name="f79" fmla="val 57865"/>
              <a:gd name="f80" fmla="val 58972"/>
              <a:gd name="f81" fmla="val 59520"/>
              <a:gd name="f82" fmla="val 60091"/>
              <a:gd name="f83" fmla="val 60698"/>
              <a:gd name="f84" fmla="val 61377"/>
              <a:gd name="f85" fmla="val 1489"/>
              <a:gd name="f86" fmla="val 61591"/>
              <a:gd name="f87" fmla="val 61044"/>
              <a:gd name="f88" fmla="val 1155"/>
              <a:gd name="f89" fmla="val 60472"/>
              <a:gd name="f90" fmla="val 798"/>
              <a:gd name="f91" fmla="val 59865"/>
              <a:gd name="f92" fmla="val 429"/>
              <a:gd name="f93" fmla="val 59174"/>
              <a:gd name="f94" fmla="val 56555"/>
              <a:gd name="f95" fmla="val 55876"/>
              <a:gd name="f96" fmla="val 55269"/>
              <a:gd name="f97" fmla="val 54686"/>
              <a:gd name="f98" fmla="val 54150"/>
              <a:gd name="f99" fmla="val 51947"/>
              <a:gd name="f100" fmla="val 51399"/>
              <a:gd name="f101" fmla="val 50828"/>
              <a:gd name="f102" fmla="val 50221"/>
              <a:gd name="f103" fmla="val 49530"/>
              <a:gd name="f104" fmla="val 46911"/>
              <a:gd name="f105" fmla="val 46232"/>
              <a:gd name="f106" fmla="val 45625"/>
              <a:gd name="f107" fmla="val 45042"/>
              <a:gd name="f108" fmla="val 44506"/>
              <a:gd name="f109" fmla="val 42303"/>
              <a:gd name="f110" fmla="val 41755"/>
              <a:gd name="f111" fmla="val 41184"/>
              <a:gd name="f112" fmla="val 40577"/>
              <a:gd name="f113" fmla="val 39886"/>
              <a:gd name="f114" fmla="val 37267"/>
              <a:gd name="f115" fmla="val 36588"/>
              <a:gd name="f116" fmla="val 35981"/>
              <a:gd name="f117" fmla="val 35397"/>
              <a:gd name="f118" fmla="val 34862"/>
              <a:gd name="f119" fmla="val 32659"/>
              <a:gd name="f120" fmla="val 32111"/>
              <a:gd name="f121" fmla="val 31540"/>
              <a:gd name="f122" fmla="val 30933"/>
              <a:gd name="f123" fmla="val 30242"/>
              <a:gd name="f124" fmla="val 27623"/>
              <a:gd name="f125" fmla="val 26944"/>
              <a:gd name="f126" fmla="val 26337"/>
              <a:gd name="f127" fmla="val 25753"/>
              <a:gd name="f128" fmla="val 25218"/>
              <a:gd name="f129" fmla="val 23015"/>
              <a:gd name="f130" fmla="val 22467"/>
              <a:gd name="f131" fmla="val 21896"/>
              <a:gd name="f132" fmla="val 21289"/>
              <a:gd name="f133" fmla="val 20598"/>
              <a:gd name="f134" fmla="val 17979"/>
              <a:gd name="f135" fmla="val 17300"/>
              <a:gd name="f136" fmla="val 16693"/>
              <a:gd name="f137" fmla="val 16109"/>
              <a:gd name="f138" fmla="val 15574"/>
              <a:gd name="f139" fmla="val 13371"/>
              <a:gd name="f140" fmla="val 12823"/>
              <a:gd name="f141" fmla="val 12252"/>
              <a:gd name="f142" fmla="val 11644"/>
              <a:gd name="f143" fmla="val 10954"/>
              <a:gd name="f144" fmla="val 8335"/>
              <a:gd name="f145" fmla="val 7656"/>
              <a:gd name="f146" fmla="val 7049"/>
              <a:gd name="f147" fmla="val 6465"/>
              <a:gd name="f148" fmla="val 5929"/>
              <a:gd name="f149" fmla="val 3727"/>
              <a:gd name="f150" fmla="val 3179"/>
              <a:gd name="f151" fmla="val 2608"/>
              <a:gd name="f152" fmla="val 2000"/>
              <a:gd name="f153" fmla="val 1310"/>
              <a:gd name="f154" fmla="*/ f0 1 62687"/>
              <a:gd name="f155" fmla="*/ f1 1 2227"/>
              <a:gd name="f156" fmla="val f2"/>
              <a:gd name="f157" fmla="val f3"/>
              <a:gd name="f158" fmla="val f4"/>
              <a:gd name="f159" fmla="+- f158 0 f156"/>
              <a:gd name="f160" fmla="+- f157 0 f156"/>
              <a:gd name="f161" fmla="*/ f160 1 62687"/>
              <a:gd name="f162" fmla="*/ f159 1 2227"/>
              <a:gd name="f163" fmla="*/ f156 1 f161"/>
              <a:gd name="f164" fmla="*/ f157 1 f161"/>
              <a:gd name="f165" fmla="*/ f156 1 f162"/>
              <a:gd name="f166" fmla="*/ f158 1 f162"/>
              <a:gd name="f167" fmla="*/ f163 f154 1"/>
              <a:gd name="f168" fmla="*/ f164 f154 1"/>
              <a:gd name="f169" fmla="*/ f166 f155 1"/>
              <a:gd name="f170" fmla="*/ f165 f1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62687" h="2227">
                <a:moveTo>
                  <a:pt x="f2" y="f2"/>
                </a:moveTo>
                <a:lnTo>
                  <a:pt x="f2" y="f5"/>
                </a:lnTo>
                <a:cubicBezTo>
                  <a:pt x="f6" y="f5"/>
                  <a:pt x="f7" y="f8"/>
                  <a:pt x="f4" y="f9"/>
                </a:cubicBezTo>
                <a:cubicBezTo>
                  <a:pt x="f10" y="f11"/>
                  <a:pt x="f12" y="f4"/>
                  <a:pt x="f13" y="f4"/>
                </a:cubicBezTo>
                <a:cubicBezTo>
                  <a:pt x="f14" y="f4"/>
                  <a:pt x="f15" y="f11"/>
                  <a:pt x="f16" y="f9"/>
                </a:cubicBezTo>
                <a:cubicBezTo>
                  <a:pt x="f17" y="f8"/>
                  <a:pt x="f18" y="f5"/>
                  <a:pt x="f19" y="f5"/>
                </a:cubicBezTo>
                <a:cubicBezTo>
                  <a:pt x="f20" y="f5"/>
                  <a:pt x="f21" y="f8"/>
                  <a:pt x="f22" y="f9"/>
                </a:cubicBezTo>
                <a:cubicBezTo>
                  <a:pt x="f23" y="f11"/>
                  <a:pt x="f24" y="f4"/>
                  <a:pt x="f25" y="f4"/>
                </a:cubicBezTo>
                <a:cubicBezTo>
                  <a:pt x="f26" y="f4"/>
                  <a:pt x="f27" y="f11"/>
                  <a:pt x="f28" y="f9"/>
                </a:cubicBezTo>
                <a:cubicBezTo>
                  <a:pt x="f29" y="f8"/>
                  <a:pt x="f30" y="f5"/>
                  <a:pt x="f31" y="f5"/>
                </a:cubicBezTo>
                <a:cubicBezTo>
                  <a:pt x="f32" y="f5"/>
                  <a:pt x="f33" y="f8"/>
                  <a:pt x="f34" y="f9"/>
                </a:cubicBezTo>
                <a:cubicBezTo>
                  <a:pt x="f35" y="f11"/>
                  <a:pt x="f36" y="f4"/>
                  <a:pt x="f37" y="f4"/>
                </a:cubicBezTo>
                <a:cubicBezTo>
                  <a:pt x="f38" y="f4"/>
                  <a:pt x="f39" y="f11"/>
                  <a:pt x="f40" y="f9"/>
                </a:cubicBezTo>
                <a:cubicBezTo>
                  <a:pt x="f41" y="f8"/>
                  <a:pt x="f42" y="f5"/>
                  <a:pt x="f43" y="f5"/>
                </a:cubicBezTo>
                <a:cubicBezTo>
                  <a:pt x="f44" y="f5"/>
                  <a:pt x="f45" y="f8"/>
                  <a:pt x="f46" y="f9"/>
                </a:cubicBezTo>
                <a:cubicBezTo>
                  <a:pt x="f47" y="f11"/>
                  <a:pt x="f48" y="f4"/>
                  <a:pt x="f49" y="f4"/>
                </a:cubicBezTo>
                <a:cubicBezTo>
                  <a:pt x="f50" y="f4"/>
                  <a:pt x="f51" y="f11"/>
                  <a:pt x="f52" y="f9"/>
                </a:cubicBezTo>
                <a:cubicBezTo>
                  <a:pt x="f53" y="f8"/>
                  <a:pt x="f54" y="f5"/>
                  <a:pt x="f55" y="f5"/>
                </a:cubicBezTo>
                <a:cubicBezTo>
                  <a:pt x="f56" y="f5"/>
                  <a:pt x="f57" y="f8"/>
                  <a:pt x="f58" y="f9"/>
                </a:cubicBezTo>
                <a:cubicBezTo>
                  <a:pt x="f59" y="f11"/>
                  <a:pt x="f60" y="f4"/>
                  <a:pt x="f61" y="f4"/>
                </a:cubicBezTo>
                <a:cubicBezTo>
                  <a:pt x="f62" y="f4"/>
                  <a:pt x="f63" y="f11"/>
                  <a:pt x="f64" y="f9"/>
                </a:cubicBezTo>
                <a:cubicBezTo>
                  <a:pt x="f65" y="f8"/>
                  <a:pt x="f66" y="f5"/>
                  <a:pt x="f67" y="f5"/>
                </a:cubicBezTo>
                <a:cubicBezTo>
                  <a:pt x="f68" y="f5"/>
                  <a:pt x="f69" y="f8"/>
                  <a:pt x="f70" y="f9"/>
                </a:cubicBezTo>
                <a:cubicBezTo>
                  <a:pt x="f71" y="f11"/>
                  <a:pt x="f72" y="f4"/>
                  <a:pt x="f73" y="f4"/>
                </a:cubicBezTo>
                <a:cubicBezTo>
                  <a:pt x="f74" y="f4"/>
                  <a:pt x="f75" y="f11"/>
                  <a:pt x="f76" y="f9"/>
                </a:cubicBezTo>
                <a:cubicBezTo>
                  <a:pt x="f77" y="f8"/>
                  <a:pt x="f78" y="f5"/>
                  <a:pt x="f79" y="f5"/>
                </a:cubicBezTo>
                <a:cubicBezTo>
                  <a:pt x="f80" y="f5"/>
                  <a:pt x="f81" y="f8"/>
                  <a:pt x="f82" y="f9"/>
                </a:cubicBezTo>
                <a:cubicBezTo>
                  <a:pt x="f83" y="f11"/>
                  <a:pt x="f84" y="f4"/>
                  <a:pt x="f3" y="f4"/>
                </a:cubicBezTo>
                <a:lnTo>
                  <a:pt x="f3" y="f85"/>
                </a:lnTo>
                <a:cubicBezTo>
                  <a:pt x="f86" y="f85"/>
                  <a:pt x="f87" y="f88"/>
                  <a:pt x="f89" y="f90"/>
                </a:cubicBezTo>
                <a:cubicBezTo>
                  <a:pt x="f91" y="f92"/>
                  <a:pt x="f93" y="f2"/>
                  <a:pt x="f79" y="f2"/>
                </a:cubicBezTo>
                <a:cubicBezTo>
                  <a:pt x="f94" y="f2"/>
                  <a:pt x="f95" y="f92"/>
                  <a:pt x="f96" y="f90"/>
                </a:cubicBezTo>
                <a:cubicBezTo>
                  <a:pt x="f97" y="f88"/>
                  <a:pt x="f98" y="f85"/>
                  <a:pt x="f73" y="f85"/>
                </a:cubicBezTo>
                <a:cubicBezTo>
                  <a:pt x="f99" y="f85"/>
                  <a:pt x="f100" y="f88"/>
                  <a:pt x="f101" y="f90"/>
                </a:cubicBezTo>
                <a:cubicBezTo>
                  <a:pt x="f102" y="f92"/>
                  <a:pt x="f103" y="f2"/>
                  <a:pt x="f67" y="f2"/>
                </a:cubicBezTo>
                <a:cubicBezTo>
                  <a:pt x="f104" y="f2"/>
                  <a:pt x="f105" y="f92"/>
                  <a:pt x="f106" y="f90"/>
                </a:cubicBezTo>
                <a:cubicBezTo>
                  <a:pt x="f107" y="f88"/>
                  <a:pt x="f108" y="f85"/>
                  <a:pt x="f61" y="f85"/>
                </a:cubicBezTo>
                <a:cubicBezTo>
                  <a:pt x="f109" y="f85"/>
                  <a:pt x="f110" y="f88"/>
                  <a:pt x="f111" y="f90"/>
                </a:cubicBezTo>
                <a:cubicBezTo>
                  <a:pt x="f112" y="f92"/>
                  <a:pt x="f113" y="f2"/>
                  <a:pt x="f55" y="f2"/>
                </a:cubicBezTo>
                <a:cubicBezTo>
                  <a:pt x="f114" y="f2"/>
                  <a:pt x="f115" y="f92"/>
                  <a:pt x="f116" y="f90"/>
                </a:cubicBezTo>
                <a:cubicBezTo>
                  <a:pt x="f117" y="f88"/>
                  <a:pt x="f118" y="f85"/>
                  <a:pt x="f49" y="f85"/>
                </a:cubicBezTo>
                <a:cubicBezTo>
                  <a:pt x="f119" y="f85"/>
                  <a:pt x="f120" y="f88"/>
                  <a:pt x="f121" y="f90"/>
                </a:cubicBezTo>
                <a:cubicBezTo>
                  <a:pt x="f122" y="f92"/>
                  <a:pt x="f123" y="f2"/>
                  <a:pt x="f43" y="f2"/>
                </a:cubicBezTo>
                <a:cubicBezTo>
                  <a:pt x="f124" y="f2"/>
                  <a:pt x="f125" y="f92"/>
                  <a:pt x="f126" y="f90"/>
                </a:cubicBezTo>
                <a:cubicBezTo>
                  <a:pt x="f127" y="f88"/>
                  <a:pt x="f128" y="f85"/>
                  <a:pt x="f37" y="f85"/>
                </a:cubicBezTo>
                <a:cubicBezTo>
                  <a:pt x="f129" y="f85"/>
                  <a:pt x="f130" y="f88"/>
                  <a:pt x="f131" y="f90"/>
                </a:cubicBezTo>
                <a:cubicBezTo>
                  <a:pt x="f132" y="f92"/>
                  <a:pt x="f133" y="f2"/>
                  <a:pt x="f31" y="f2"/>
                </a:cubicBezTo>
                <a:cubicBezTo>
                  <a:pt x="f134" y="f2"/>
                  <a:pt x="f135" y="f92"/>
                  <a:pt x="f136" y="f90"/>
                </a:cubicBezTo>
                <a:cubicBezTo>
                  <a:pt x="f137" y="f88"/>
                  <a:pt x="f138" y="f85"/>
                  <a:pt x="f25" y="f85"/>
                </a:cubicBezTo>
                <a:cubicBezTo>
                  <a:pt x="f139" y="f85"/>
                  <a:pt x="f140" y="f88"/>
                  <a:pt x="f141" y="f90"/>
                </a:cubicBezTo>
                <a:cubicBezTo>
                  <a:pt x="f142" y="f92"/>
                  <a:pt x="f143" y="f2"/>
                  <a:pt x="f19" y="f2"/>
                </a:cubicBezTo>
                <a:cubicBezTo>
                  <a:pt x="f144" y="f2"/>
                  <a:pt x="f145" y="f92"/>
                  <a:pt x="f146" y="f90"/>
                </a:cubicBezTo>
                <a:cubicBezTo>
                  <a:pt x="f147" y="f88"/>
                  <a:pt x="f148" y="f85"/>
                  <a:pt x="f13" y="f85"/>
                </a:cubicBezTo>
                <a:cubicBezTo>
                  <a:pt x="f149" y="f85"/>
                  <a:pt x="f150" y="f88"/>
                  <a:pt x="f151" y="f90"/>
                </a:cubicBezTo>
                <a:cubicBezTo>
                  <a:pt x="f152" y="f92"/>
                  <a:pt x="f153" y="f2"/>
                  <a:pt x="f2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1" name="Grupo 46">
            <a:extLst>
              <a:ext uri="{FF2B5EF4-FFF2-40B4-BE49-F238E27FC236}">
                <a16:creationId xmlns:a16="http://schemas.microsoft.com/office/drawing/2014/main" id="{05FFE492-7D36-4C2E-BC5B-4199C2C87FCA}"/>
              </a:ext>
            </a:extLst>
          </p:cNvPr>
          <p:cNvGrpSpPr/>
          <p:nvPr/>
        </p:nvGrpSpPr>
        <p:grpSpPr>
          <a:xfrm>
            <a:off x="1147764" y="1835145"/>
            <a:ext cx="839784" cy="1071567"/>
            <a:chOff x="1147764" y="1835145"/>
            <a:chExt cx="839784" cy="1071567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C1FE1A9-4249-4906-BF3D-DE1996E98079}"/>
                </a:ext>
              </a:extLst>
            </p:cNvPr>
            <p:cNvSpPr/>
            <p:nvPr/>
          </p:nvSpPr>
          <p:spPr>
            <a:xfrm>
              <a:off x="1479554" y="2168527"/>
              <a:ext cx="176214" cy="7381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194"/>
                <a:gd name="f8" fmla="val 4"/>
                <a:gd name="f9" fmla="val 129"/>
                <a:gd name="f10" fmla="val 7"/>
                <a:gd name="f11" fmla="val 64"/>
                <a:gd name="f12" fmla="val 10"/>
                <a:gd name="f13" fmla="val 19"/>
                <a:gd name="f14" fmla="val 28"/>
                <a:gd name="f15" fmla="val 36"/>
                <a:gd name="f16" fmla="val 40"/>
                <a:gd name="f17" fmla="val 43"/>
                <a:gd name="f18" fmla="val 32"/>
                <a:gd name="f19" fmla="val 16"/>
                <a:gd name="f20" fmla="val 5"/>
                <a:gd name="f21" fmla="val 182"/>
                <a:gd name="f22" fmla="val 183"/>
                <a:gd name="f23" fmla="val 184"/>
                <a:gd name="f24" fmla="val 17"/>
                <a:gd name="f25" fmla="val 39"/>
                <a:gd name="f26" fmla="val 9"/>
                <a:gd name="f27" fmla="val 140"/>
                <a:gd name="f28" fmla="val 141"/>
                <a:gd name="f29" fmla="val 18"/>
                <a:gd name="f30" fmla="val 27"/>
                <a:gd name="f31" fmla="val 37"/>
                <a:gd name="f32" fmla="val 167"/>
                <a:gd name="f33" fmla="val 166"/>
                <a:gd name="f34" fmla="val 159"/>
                <a:gd name="f35" fmla="val 156"/>
                <a:gd name="f36" fmla="val 13"/>
                <a:gd name="f37" fmla="val 150"/>
                <a:gd name="f38" fmla="val 149"/>
                <a:gd name="f39" fmla="val 8"/>
                <a:gd name="f40" fmla="val 6"/>
                <a:gd name="f41" fmla="val 173"/>
                <a:gd name="f42" fmla="val 174"/>
                <a:gd name="f43" fmla="val 175"/>
                <a:gd name="f44" fmla="val 38"/>
                <a:gd name="f45" fmla="val 11"/>
                <a:gd name="f46" fmla="val 131"/>
                <a:gd name="f47" fmla="val 132"/>
                <a:gd name="f48" fmla="val 35"/>
                <a:gd name="f49" fmla="val 114"/>
                <a:gd name="f50" fmla="val 113"/>
                <a:gd name="f51" fmla="val 112"/>
                <a:gd name="f52" fmla="val 20"/>
                <a:gd name="f53" fmla="val 12"/>
                <a:gd name="f54" fmla="val 34"/>
                <a:gd name="f55" fmla="val 122"/>
                <a:gd name="f56" fmla="val 121"/>
                <a:gd name="f57" fmla="val 26"/>
                <a:gd name="f58" fmla="val 71"/>
                <a:gd name="f59" fmla="val 30"/>
                <a:gd name="f60" fmla="val 68"/>
                <a:gd name="f61" fmla="val 86"/>
                <a:gd name="f62" fmla="val 87"/>
                <a:gd name="f63" fmla="val 88"/>
                <a:gd name="f64" fmla="val 89"/>
                <a:gd name="f65" fmla="val 103"/>
                <a:gd name="f66" fmla="val 104"/>
                <a:gd name="f67" fmla="val 80"/>
                <a:gd name="f68" fmla="val 79"/>
                <a:gd name="f69" fmla="val 98"/>
                <a:gd name="f70" fmla="val 97"/>
                <a:gd name="f71" fmla="val 96"/>
                <a:gd name="f72" fmla="val 14"/>
                <a:gd name="f73" fmla="val 60"/>
                <a:gd name="f74" fmla="val 61"/>
                <a:gd name="f75" fmla="val 21"/>
                <a:gd name="f76" fmla="val 33"/>
                <a:gd name="f77" fmla="val 52"/>
                <a:gd name="f78" fmla="val 51"/>
                <a:gd name="f79" fmla="val 50"/>
                <a:gd name="f80" fmla="val 44"/>
                <a:gd name="f81" fmla="val 31"/>
                <a:gd name="f82" fmla="val 15"/>
                <a:gd name="f83" fmla="val 25"/>
                <a:gd name="f84" fmla="val 24"/>
                <a:gd name="f85" fmla="+- 0 0 -90"/>
                <a:gd name="f86" fmla="*/ f3 1 46"/>
                <a:gd name="f87" fmla="*/ f4 1 194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46"/>
                <a:gd name="f96" fmla="*/ f92 1 194"/>
                <a:gd name="f97" fmla="*/ 10 f93 1"/>
                <a:gd name="f98" fmla="*/ 0 f92 1"/>
                <a:gd name="f99" fmla="*/ 46 f93 1"/>
                <a:gd name="f100" fmla="*/ 194 f92 1"/>
                <a:gd name="f101" fmla="*/ 5 f93 1"/>
                <a:gd name="f102" fmla="*/ 182 f92 1"/>
                <a:gd name="f103" fmla="*/ 39 f93 1"/>
                <a:gd name="f104" fmla="*/ 184 f92 1"/>
                <a:gd name="f105" fmla="*/ 9 f93 1"/>
                <a:gd name="f106" fmla="*/ 141 f92 1"/>
                <a:gd name="f107" fmla="*/ 36 f93 1"/>
                <a:gd name="f108" fmla="*/ 140 f92 1"/>
                <a:gd name="f109" fmla="*/ 37 f93 1"/>
                <a:gd name="f110" fmla="*/ 167 f92 1"/>
                <a:gd name="f111" fmla="*/ 7 f93 1"/>
                <a:gd name="f112" fmla="*/ 166 f92 1"/>
                <a:gd name="f113" fmla="*/ 159 f92 1"/>
                <a:gd name="f114" fmla="*/ 150 f92 1"/>
                <a:gd name="f115" fmla="*/ 8 f93 1"/>
                <a:gd name="f116" fmla="*/ 149 f92 1"/>
                <a:gd name="f117" fmla="*/ 6 f93 1"/>
                <a:gd name="f118" fmla="*/ 175 f92 1"/>
                <a:gd name="f119" fmla="*/ 38 f93 1"/>
                <a:gd name="f120" fmla="*/ 173 f92 1"/>
                <a:gd name="f121" fmla="*/ 11 f93 1"/>
                <a:gd name="f122" fmla="*/ 131 f92 1"/>
                <a:gd name="f123" fmla="*/ 35 f93 1"/>
                <a:gd name="f124" fmla="*/ 132 f92 1"/>
                <a:gd name="f125" fmla="*/ 112 f92 1"/>
                <a:gd name="f126" fmla="*/ 12 f93 1"/>
                <a:gd name="f127" fmla="*/ 114 f92 1"/>
                <a:gd name="f128" fmla="*/ 34 f93 1"/>
                <a:gd name="f129" fmla="*/ 122 f92 1"/>
                <a:gd name="f130" fmla="*/ 121 f92 1"/>
                <a:gd name="f131" fmla="*/ 13 f93 1"/>
                <a:gd name="f132" fmla="*/ 71 f92 1"/>
                <a:gd name="f133" fmla="*/ 86 f92 1"/>
                <a:gd name="f134" fmla="*/ 89 f92 1"/>
                <a:gd name="f135" fmla="*/ 104 f92 1"/>
                <a:gd name="f136" fmla="*/ 103 f92 1"/>
                <a:gd name="f137" fmla="*/ 80 f92 1"/>
                <a:gd name="f138" fmla="*/ 79 f92 1"/>
                <a:gd name="f139" fmla="*/ 96 f92 1"/>
                <a:gd name="f140" fmla="*/ 97 f92 1"/>
                <a:gd name="f141" fmla="*/ 14 f93 1"/>
                <a:gd name="f142" fmla="*/ 60 f92 1"/>
                <a:gd name="f143" fmla="*/ 61 f92 1"/>
                <a:gd name="f144" fmla="*/ 33 f93 1"/>
                <a:gd name="f145" fmla="*/ 50 f92 1"/>
                <a:gd name="f146" fmla="*/ 52 f92 1"/>
                <a:gd name="f147" fmla="*/ 44 f92 1"/>
                <a:gd name="f148" fmla="*/ 43 f92 1"/>
                <a:gd name="f149" fmla="*/ 31 f93 1"/>
                <a:gd name="f150" fmla="*/ 13 f92 1"/>
                <a:gd name="f151" fmla="*/ 15 f93 1"/>
                <a:gd name="f152" fmla="*/ 15 f92 1"/>
                <a:gd name="f153" fmla="*/ 33 f92 1"/>
                <a:gd name="f154" fmla="*/ 32 f93 1"/>
                <a:gd name="f155" fmla="*/ 34 f92 1"/>
                <a:gd name="f156" fmla="*/ 30 f93 1"/>
                <a:gd name="f157" fmla="*/ 5 f92 1"/>
                <a:gd name="f158" fmla="*/ 6 f92 1"/>
                <a:gd name="f159" fmla="*/ 25 f92 1"/>
                <a:gd name="f160" fmla="*/ 24 f92 1"/>
                <a:gd name="f161" fmla="+- f94 0 f1"/>
                <a:gd name="f162" fmla="*/ f97 1 46"/>
                <a:gd name="f163" fmla="*/ f98 1 194"/>
                <a:gd name="f164" fmla="*/ f99 1 46"/>
                <a:gd name="f165" fmla="*/ f100 1 194"/>
                <a:gd name="f166" fmla="*/ f101 1 46"/>
                <a:gd name="f167" fmla="*/ f102 1 194"/>
                <a:gd name="f168" fmla="*/ f103 1 46"/>
                <a:gd name="f169" fmla="*/ f104 1 194"/>
                <a:gd name="f170" fmla="*/ f105 1 46"/>
                <a:gd name="f171" fmla="*/ f106 1 194"/>
                <a:gd name="f172" fmla="*/ f107 1 46"/>
                <a:gd name="f173" fmla="*/ f108 1 194"/>
                <a:gd name="f174" fmla="*/ f109 1 46"/>
                <a:gd name="f175" fmla="*/ f110 1 194"/>
                <a:gd name="f176" fmla="*/ f111 1 46"/>
                <a:gd name="f177" fmla="*/ f112 1 194"/>
                <a:gd name="f178" fmla="*/ f113 1 194"/>
                <a:gd name="f179" fmla="*/ f114 1 194"/>
                <a:gd name="f180" fmla="*/ f115 1 46"/>
                <a:gd name="f181" fmla="*/ f116 1 194"/>
                <a:gd name="f182" fmla="*/ f117 1 46"/>
                <a:gd name="f183" fmla="*/ f118 1 194"/>
                <a:gd name="f184" fmla="*/ f119 1 46"/>
                <a:gd name="f185" fmla="*/ f120 1 194"/>
                <a:gd name="f186" fmla="*/ f121 1 46"/>
                <a:gd name="f187" fmla="*/ f122 1 194"/>
                <a:gd name="f188" fmla="*/ f123 1 46"/>
                <a:gd name="f189" fmla="*/ f124 1 194"/>
                <a:gd name="f190" fmla="*/ f125 1 194"/>
                <a:gd name="f191" fmla="*/ f126 1 46"/>
                <a:gd name="f192" fmla="*/ f127 1 194"/>
                <a:gd name="f193" fmla="*/ f128 1 46"/>
                <a:gd name="f194" fmla="*/ f129 1 194"/>
                <a:gd name="f195" fmla="*/ f130 1 194"/>
                <a:gd name="f196" fmla="*/ f131 1 46"/>
                <a:gd name="f197" fmla="*/ f132 1 194"/>
                <a:gd name="f198" fmla="*/ f133 1 194"/>
                <a:gd name="f199" fmla="*/ f134 1 194"/>
                <a:gd name="f200" fmla="*/ f135 1 194"/>
                <a:gd name="f201" fmla="*/ f136 1 194"/>
                <a:gd name="f202" fmla="*/ f137 1 194"/>
                <a:gd name="f203" fmla="*/ f138 1 194"/>
                <a:gd name="f204" fmla="*/ f139 1 194"/>
                <a:gd name="f205" fmla="*/ f140 1 194"/>
                <a:gd name="f206" fmla="*/ f141 1 46"/>
                <a:gd name="f207" fmla="*/ f142 1 194"/>
                <a:gd name="f208" fmla="*/ f143 1 194"/>
                <a:gd name="f209" fmla="*/ f144 1 46"/>
                <a:gd name="f210" fmla="*/ f145 1 194"/>
                <a:gd name="f211" fmla="*/ f146 1 194"/>
                <a:gd name="f212" fmla="*/ f147 1 194"/>
                <a:gd name="f213" fmla="*/ f148 1 194"/>
                <a:gd name="f214" fmla="*/ f149 1 46"/>
                <a:gd name="f215" fmla="*/ f150 1 194"/>
                <a:gd name="f216" fmla="*/ f151 1 46"/>
                <a:gd name="f217" fmla="*/ f152 1 194"/>
                <a:gd name="f218" fmla="*/ f153 1 194"/>
                <a:gd name="f219" fmla="*/ f154 1 46"/>
                <a:gd name="f220" fmla="*/ f155 1 194"/>
                <a:gd name="f221" fmla="*/ f156 1 46"/>
                <a:gd name="f222" fmla="*/ f157 1 194"/>
                <a:gd name="f223" fmla="*/ f158 1 194"/>
                <a:gd name="f224" fmla="*/ f159 1 194"/>
                <a:gd name="f225" fmla="*/ f160 1 194"/>
                <a:gd name="f226" fmla="*/ 0 1 f95"/>
                <a:gd name="f227" fmla="*/ f89 1 f95"/>
                <a:gd name="f228" fmla="*/ 0 1 f96"/>
                <a:gd name="f229" fmla="*/ f90 1 f96"/>
                <a:gd name="f230" fmla="*/ f162 1 f95"/>
                <a:gd name="f231" fmla="*/ f163 1 f96"/>
                <a:gd name="f232" fmla="*/ f164 1 f95"/>
                <a:gd name="f233" fmla="*/ f165 1 f96"/>
                <a:gd name="f234" fmla="*/ f166 1 f95"/>
                <a:gd name="f235" fmla="*/ f167 1 f96"/>
                <a:gd name="f236" fmla="*/ f168 1 f95"/>
                <a:gd name="f237" fmla="*/ f169 1 f96"/>
                <a:gd name="f238" fmla="*/ f170 1 f95"/>
                <a:gd name="f239" fmla="*/ f171 1 f96"/>
                <a:gd name="f240" fmla="*/ f172 1 f95"/>
                <a:gd name="f241" fmla="*/ f173 1 f96"/>
                <a:gd name="f242" fmla="*/ f174 1 f95"/>
                <a:gd name="f243" fmla="*/ f175 1 f96"/>
                <a:gd name="f244" fmla="*/ f176 1 f95"/>
                <a:gd name="f245" fmla="*/ f177 1 f96"/>
                <a:gd name="f246" fmla="*/ f178 1 f96"/>
                <a:gd name="f247" fmla="*/ f179 1 f96"/>
                <a:gd name="f248" fmla="*/ f180 1 f95"/>
                <a:gd name="f249" fmla="*/ f181 1 f96"/>
                <a:gd name="f250" fmla="*/ f182 1 f95"/>
                <a:gd name="f251" fmla="*/ f183 1 f96"/>
                <a:gd name="f252" fmla="*/ f184 1 f95"/>
                <a:gd name="f253" fmla="*/ f185 1 f96"/>
                <a:gd name="f254" fmla="*/ f186 1 f95"/>
                <a:gd name="f255" fmla="*/ f187 1 f96"/>
                <a:gd name="f256" fmla="*/ f188 1 f95"/>
                <a:gd name="f257" fmla="*/ f189 1 f96"/>
                <a:gd name="f258" fmla="*/ f190 1 f96"/>
                <a:gd name="f259" fmla="*/ f191 1 f95"/>
                <a:gd name="f260" fmla="*/ f192 1 f96"/>
                <a:gd name="f261" fmla="*/ f193 1 f95"/>
                <a:gd name="f262" fmla="*/ f194 1 f96"/>
                <a:gd name="f263" fmla="*/ f195 1 f96"/>
                <a:gd name="f264" fmla="*/ f196 1 f95"/>
                <a:gd name="f265" fmla="*/ f197 1 f96"/>
                <a:gd name="f266" fmla="*/ f198 1 f96"/>
                <a:gd name="f267" fmla="*/ f199 1 f96"/>
                <a:gd name="f268" fmla="*/ f200 1 f96"/>
                <a:gd name="f269" fmla="*/ f201 1 f96"/>
                <a:gd name="f270" fmla="*/ f202 1 f96"/>
                <a:gd name="f271" fmla="*/ f203 1 f96"/>
                <a:gd name="f272" fmla="*/ f204 1 f96"/>
                <a:gd name="f273" fmla="*/ f205 1 f96"/>
                <a:gd name="f274" fmla="*/ f206 1 f95"/>
                <a:gd name="f275" fmla="*/ f207 1 f96"/>
                <a:gd name="f276" fmla="*/ f208 1 f96"/>
                <a:gd name="f277" fmla="*/ f209 1 f95"/>
                <a:gd name="f278" fmla="*/ f210 1 f96"/>
                <a:gd name="f279" fmla="*/ f211 1 f96"/>
                <a:gd name="f280" fmla="*/ f212 1 f96"/>
                <a:gd name="f281" fmla="*/ f213 1 f96"/>
                <a:gd name="f282" fmla="*/ f214 1 f95"/>
                <a:gd name="f283" fmla="*/ f215 1 f96"/>
                <a:gd name="f284" fmla="*/ f216 1 f95"/>
                <a:gd name="f285" fmla="*/ f217 1 f96"/>
                <a:gd name="f286" fmla="*/ f218 1 f96"/>
                <a:gd name="f287" fmla="*/ f219 1 f95"/>
                <a:gd name="f288" fmla="*/ f220 1 f96"/>
                <a:gd name="f289" fmla="*/ f221 1 f95"/>
                <a:gd name="f290" fmla="*/ f222 1 f96"/>
                <a:gd name="f291" fmla="*/ f223 1 f96"/>
                <a:gd name="f292" fmla="*/ f224 1 f96"/>
                <a:gd name="f293" fmla="*/ f225 1 f96"/>
                <a:gd name="f294" fmla="*/ f226 f86 1"/>
                <a:gd name="f295" fmla="*/ f227 f86 1"/>
                <a:gd name="f296" fmla="*/ f229 f87 1"/>
                <a:gd name="f297" fmla="*/ f228 f87 1"/>
                <a:gd name="f298" fmla="*/ f230 f86 1"/>
                <a:gd name="f299" fmla="*/ f231 f87 1"/>
                <a:gd name="f300" fmla="*/ f232 f86 1"/>
                <a:gd name="f301" fmla="*/ f233 f87 1"/>
                <a:gd name="f302" fmla="*/ f234 f86 1"/>
                <a:gd name="f303" fmla="*/ f235 f87 1"/>
                <a:gd name="f304" fmla="*/ f236 f86 1"/>
                <a:gd name="f305" fmla="*/ f237 f87 1"/>
                <a:gd name="f306" fmla="*/ f238 f86 1"/>
                <a:gd name="f307" fmla="*/ f239 f87 1"/>
                <a:gd name="f308" fmla="*/ f240 f86 1"/>
                <a:gd name="f309" fmla="*/ f241 f87 1"/>
                <a:gd name="f310" fmla="*/ f242 f86 1"/>
                <a:gd name="f311" fmla="*/ f243 f87 1"/>
                <a:gd name="f312" fmla="*/ f244 f86 1"/>
                <a:gd name="f313" fmla="*/ f245 f87 1"/>
                <a:gd name="f314" fmla="*/ f246 f87 1"/>
                <a:gd name="f315" fmla="*/ f247 f87 1"/>
                <a:gd name="f316" fmla="*/ f248 f86 1"/>
                <a:gd name="f317" fmla="*/ f249 f87 1"/>
                <a:gd name="f318" fmla="*/ f250 f86 1"/>
                <a:gd name="f319" fmla="*/ f251 f87 1"/>
                <a:gd name="f320" fmla="*/ f252 f86 1"/>
                <a:gd name="f321" fmla="*/ f253 f87 1"/>
                <a:gd name="f322" fmla="*/ f254 f86 1"/>
                <a:gd name="f323" fmla="*/ f255 f87 1"/>
                <a:gd name="f324" fmla="*/ f256 f86 1"/>
                <a:gd name="f325" fmla="*/ f257 f87 1"/>
                <a:gd name="f326" fmla="*/ f258 f87 1"/>
                <a:gd name="f327" fmla="*/ f259 f86 1"/>
                <a:gd name="f328" fmla="*/ f260 f87 1"/>
                <a:gd name="f329" fmla="*/ f261 f86 1"/>
                <a:gd name="f330" fmla="*/ f262 f87 1"/>
                <a:gd name="f331" fmla="*/ f263 f87 1"/>
                <a:gd name="f332" fmla="*/ f264 f86 1"/>
                <a:gd name="f333" fmla="*/ f265 f87 1"/>
                <a:gd name="f334" fmla="*/ f266 f87 1"/>
                <a:gd name="f335" fmla="*/ f267 f87 1"/>
                <a:gd name="f336" fmla="*/ f268 f87 1"/>
                <a:gd name="f337" fmla="*/ f269 f87 1"/>
                <a:gd name="f338" fmla="*/ f270 f87 1"/>
                <a:gd name="f339" fmla="*/ f271 f87 1"/>
                <a:gd name="f340" fmla="*/ f272 f87 1"/>
                <a:gd name="f341" fmla="*/ f273 f87 1"/>
                <a:gd name="f342" fmla="*/ f274 f86 1"/>
                <a:gd name="f343" fmla="*/ f275 f87 1"/>
                <a:gd name="f344" fmla="*/ f276 f87 1"/>
                <a:gd name="f345" fmla="*/ f277 f86 1"/>
                <a:gd name="f346" fmla="*/ f278 f87 1"/>
                <a:gd name="f347" fmla="*/ f279 f87 1"/>
                <a:gd name="f348" fmla="*/ f280 f87 1"/>
                <a:gd name="f349" fmla="*/ f281 f87 1"/>
                <a:gd name="f350" fmla="*/ f282 f86 1"/>
                <a:gd name="f351" fmla="*/ f283 f87 1"/>
                <a:gd name="f352" fmla="*/ f284 f86 1"/>
                <a:gd name="f353" fmla="*/ f285 f87 1"/>
                <a:gd name="f354" fmla="*/ f286 f87 1"/>
                <a:gd name="f355" fmla="*/ f287 f86 1"/>
                <a:gd name="f356" fmla="*/ f288 f87 1"/>
                <a:gd name="f357" fmla="*/ f289 f86 1"/>
                <a:gd name="f358" fmla="*/ f290 f87 1"/>
                <a:gd name="f359" fmla="*/ f291 f87 1"/>
                <a:gd name="f360" fmla="*/ f292 f87 1"/>
                <a:gd name="f361" fmla="*/ f293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98" y="f299"/>
                </a:cxn>
                <a:cxn ang="f161">
                  <a:pos x="f300" y="f301"/>
                </a:cxn>
                <a:cxn ang="f161">
                  <a:pos x="f302" y="f303"/>
                </a:cxn>
                <a:cxn ang="f161">
                  <a:pos x="f304" y="f305"/>
                </a:cxn>
                <a:cxn ang="f161">
                  <a:pos x="f302" y="f303"/>
                </a:cxn>
                <a:cxn ang="f161">
                  <a:pos x="f306" y="f307"/>
                </a:cxn>
                <a:cxn ang="f161">
                  <a:pos x="f308" y="f309"/>
                </a:cxn>
                <a:cxn ang="f161">
                  <a:pos x="f310" y="f311"/>
                </a:cxn>
                <a:cxn ang="f161">
                  <a:pos x="f312" y="f313"/>
                </a:cxn>
                <a:cxn ang="f161">
                  <a:pos x="f310" y="f311"/>
                </a:cxn>
                <a:cxn ang="f161">
                  <a:pos x="f312" y="f314"/>
                </a:cxn>
                <a:cxn ang="f161">
                  <a:pos x="f308" y="f315"/>
                </a:cxn>
                <a:cxn ang="f161">
                  <a:pos x="f316" y="f317"/>
                </a:cxn>
                <a:cxn ang="f161">
                  <a:pos x="f308" y="f315"/>
                </a:cxn>
                <a:cxn ang="f161">
                  <a:pos x="f318" y="f319"/>
                </a:cxn>
                <a:cxn ang="f161">
                  <a:pos x="f320" y="f321"/>
                </a:cxn>
                <a:cxn ang="f161">
                  <a:pos x="f322" y="f323"/>
                </a:cxn>
                <a:cxn ang="f161">
                  <a:pos x="f324" y="f325"/>
                </a:cxn>
                <a:cxn ang="f161">
                  <a:pos x="f322" y="f323"/>
                </a:cxn>
                <a:cxn ang="f161">
                  <a:pos x="f308" y="f326"/>
                </a:cxn>
                <a:cxn ang="f161">
                  <a:pos x="f327" y="f328"/>
                </a:cxn>
                <a:cxn ang="f161">
                  <a:pos x="f329" y="f330"/>
                </a:cxn>
                <a:cxn ang="f161">
                  <a:pos x="f322" y="f331"/>
                </a:cxn>
                <a:cxn ang="f161">
                  <a:pos x="f329" y="f330"/>
                </a:cxn>
                <a:cxn ang="f161">
                  <a:pos x="f332" y="f333"/>
                </a:cxn>
                <a:cxn ang="f161">
                  <a:pos x="f327" y="f334"/>
                </a:cxn>
                <a:cxn ang="f161">
                  <a:pos x="f324" y="f335"/>
                </a:cxn>
                <a:cxn ang="f161">
                  <a:pos x="f327" y="f334"/>
                </a:cxn>
                <a:cxn ang="f161">
                  <a:pos x="f327" y="f336"/>
                </a:cxn>
                <a:cxn ang="f161">
                  <a:pos x="f324" y="f337"/>
                </a:cxn>
                <a:cxn ang="f161">
                  <a:pos x="f329" y="f338"/>
                </a:cxn>
                <a:cxn ang="f161">
                  <a:pos x="f327" y="f339"/>
                </a:cxn>
                <a:cxn ang="f161">
                  <a:pos x="f329" y="f338"/>
                </a:cxn>
                <a:cxn ang="f161">
                  <a:pos x="f329" y="f340"/>
                </a:cxn>
                <a:cxn ang="f161">
                  <a:pos x="f327" y="f341"/>
                </a:cxn>
                <a:cxn ang="f161">
                  <a:pos x="f342" y="f343"/>
                </a:cxn>
                <a:cxn ang="f161">
                  <a:pos x="f329" y="f344"/>
                </a:cxn>
                <a:cxn ang="f161">
                  <a:pos x="f342" y="f343"/>
                </a:cxn>
                <a:cxn ang="f161">
                  <a:pos x="f345" y="f346"/>
                </a:cxn>
                <a:cxn ang="f161">
                  <a:pos x="f342" y="f347"/>
                </a:cxn>
                <a:cxn ang="f161">
                  <a:pos x="f345" y="f348"/>
                </a:cxn>
                <a:cxn ang="f161">
                  <a:pos x="f342" y="f349"/>
                </a:cxn>
                <a:cxn ang="f161">
                  <a:pos x="f345" y="f348"/>
                </a:cxn>
                <a:cxn ang="f161">
                  <a:pos x="f350" y="f351"/>
                </a:cxn>
                <a:cxn ang="f161">
                  <a:pos x="f352" y="f353"/>
                </a:cxn>
                <a:cxn ang="f161">
                  <a:pos x="f352" y="f354"/>
                </a:cxn>
                <a:cxn ang="f161">
                  <a:pos x="f355" y="f356"/>
                </a:cxn>
                <a:cxn ang="f161">
                  <a:pos x="f352" y="f354"/>
                </a:cxn>
                <a:cxn ang="f161">
                  <a:pos x="f357" y="f358"/>
                </a:cxn>
                <a:cxn ang="f161">
                  <a:pos x="f342" y="f359"/>
                </a:cxn>
                <a:cxn ang="f161">
                  <a:pos x="f350" y="f360"/>
                </a:cxn>
                <a:cxn ang="f161">
                  <a:pos x="f352" y="f361"/>
                </a:cxn>
                <a:cxn ang="f161">
                  <a:pos x="f350" y="f360"/>
                </a:cxn>
              </a:cxnLst>
              <a:rect l="f294" t="f297" r="f295" b="f296"/>
              <a:pathLst>
                <a:path w="46" h="19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9" y="f7"/>
                    <a:pt x="f5" y="f7"/>
                  </a:cubicBezTo>
                  <a:close/>
                  <a:moveTo>
                    <a:pt x="f20" y="f21"/>
                  </a:moveTo>
                  <a:cubicBezTo>
                    <a:pt x="f20" y="f22"/>
                    <a:pt x="f20" y="f22"/>
                    <a:pt x="f20" y="f23"/>
                  </a:cubicBezTo>
                  <a:cubicBezTo>
                    <a:pt x="f24" y="f23"/>
                    <a:pt x="f14" y="f23"/>
                    <a:pt x="f25" y="f23"/>
                  </a:cubicBezTo>
                  <a:cubicBezTo>
                    <a:pt x="f25" y="f22"/>
                    <a:pt x="f25" y="f22"/>
                    <a:pt x="f25" y="f21"/>
                  </a:cubicBezTo>
                  <a:cubicBezTo>
                    <a:pt x="f14" y="f21"/>
                    <a:pt x="f24" y="f21"/>
                    <a:pt x="f20" y="f21"/>
                  </a:cubicBezTo>
                  <a:close/>
                  <a:moveTo>
                    <a:pt x="f26" y="f27"/>
                  </a:moveTo>
                  <a:cubicBezTo>
                    <a:pt x="f26" y="f28"/>
                    <a:pt x="f26" y="f28"/>
                    <a:pt x="f26" y="f28"/>
                  </a:cubicBezTo>
                  <a:cubicBezTo>
                    <a:pt x="f29" y="f28"/>
                    <a:pt x="f30" y="f28"/>
                    <a:pt x="f15" y="f28"/>
                  </a:cubicBezTo>
                  <a:cubicBezTo>
                    <a:pt x="f15" y="f28"/>
                    <a:pt x="f15" y="f28"/>
                    <a:pt x="f15" y="f27"/>
                  </a:cubicBezTo>
                  <a:cubicBezTo>
                    <a:pt x="f30" y="f27"/>
                    <a:pt x="f29" y="f27"/>
                    <a:pt x="f26" y="f27"/>
                  </a:cubicBezTo>
                  <a:close/>
                  <a:moveTo>
                    <a:pt x="f31" y="f32"/>
                  </a:moveTo>
                  <a:cubicBezTo>
                    <a:pt x="f31" y="f32"/>
                    <a:pt x="f31" y="f33"/>
                    <a:pt x="f31" y="f33"/>
                  </a:cubicBezTo>
                  <a:cubicBezTo>
                    <a:pt x="f30" y="f33"/>
                    <a:pt x="f24" y="f33"/>
                    <a:pt x="f10" y="f33"/>
                  </a:cubicBezTo>
                  <a:cubicBezTo>
                    <a:pt x="f10" y="f33"/>
                    <a:pt x="f10" y="f32"/>
                    <a:pt x="f10" y="f32"/>
                  </a:cubicBezTo>
                  <a:cubicBezTo>
                    <a:pt x="f24" y="f32"/>
                    <a:pt x="f30" y="f32"/>
                    <a:pt x="f31" y="f32"/>
                  </a:cubicBezTo>
                  <a:close/>
                  <a:moveTo>
                    <a:pt x="f31" y="f34"/>
                  </a:moveTo>
                  <a:cubicBezTo>
                    <a:pt x="f18" y="f35"/>
                    <a:pt x="f36" y="f35"/>
                    <a:pt x="f10" y="f34"/>
                  </a:cubicBezTo>
                  <a:cubicBezTo>
                    <a:pt x="f29" y="f34"/>
                    <a:pt x="f30" y="f34"/>
                    <a:pt x="f31" y="f34"/>
                  </a:cubicBezTo>
                  <a:close/>
                  <a:moveTo>
                    <a:pt x="f15" y="f37"/>
                  </a:moveTo>
                  <a:cubicBezTo>
                    <a:pt x="f15" y="f37"/>
                    <a:pt x="f15" y="f38"/>
                    <a:pt x="f15" y="f38"/>
                  </a:cubicBezTo>
                  <a:cubicBezTo>
                    <a:pt x="f30" y="f38"/>
                    <a:pt x="f29" y="f38"/>
                    <a:pt x="f39" y="f38"/>
                  </a:cubicBezTo>
                  <a:cubicBezTo>
                    <a:pt x="f39" y="f38"/>
                    <a:pt x="f39" y="f37"/>
                    <a:pt x="f39" y="f37"/>
                  </a:cubicBezTo>
                  <a:cubicBezTo>
                    <a:pt x="f29" y="f37"/>
                    <a:pt x="f30" y="f37"/>
                    <a:pt x="f15" y="f37"/>
                  </a:cubicBezTo>
                  <a:close/>
                  <a:moveTo>
                    <a:pt x="f40" y="f41"/>
                  </a:moveTo>
                  <a:cubicBezTo>
                    <a:pt x="f40" y="f42"/>
                    <a:pt x="f40" y="f42"/>
                    <a:pt x="f40" y="f43"/>
                  </a:cubicBezTo>
                  <a:cubicBezTo>
                    <a:pt x="f24" y="f43"/>
                    <a:pt x="f30" y="f43"/>
                    <a:pt x="f44" y="f43"/>
                  </a:cubicBezTo>
                  <a:cubicBezTo>
                    <a:pt x="f44" y="f42"/>
                    <a:pt x="f44" y="f42"/>
                    <a:pt x="f44" y="f41"/>
                  </a:cubicBezTo>
                  <a:cubicBezTo>
                    <a:pt x="f30" y="f41"/>
                    <a:pt x="f24" y="f41"/>
                    <a:pt x="f40" y="f41"/>
                  </a:cubicBezTo>
                  <a:close/>
                  <a:moveTo>
                    <a:pt x="f45" y="f46"/>
                  </a:moveTo>
                  <a:cubicBezTo>
                    <a:pt x="f45" y="f47"/>
                    <a:pt x="f45" y="f47"/>
                    <a:pt x="f45" y="f47"/>
                  </a:cubicBezTo>
                  <a:cubicBezTo>
                    <a:pt x="f13" y="f47"/>
                    <a:pt x="f30" y="f47"/>
                    <a:pt x="f48" y="f47"/>
                  </a:cubicBezTo>
                  <a:cubicBezTo>
                    <a:pt x="f48" y="f47"/>
                    <a:pt x="f48" y="f47"/>
                    <a:pt x="f48" y="f46"/>
                  </a:cubicBezTo>
                  <a:cubicBezTo>
                    <a:pt x="f30" y="f46"/>
                    <a:pt x="f13" y="f46"/>
                    <a:pt x="f45" y="f46"/>
                  </a:cubicBezTo>
                  <a:close/>
                  <a:moveTo>
                    <a:pt x="f15" y="f49"/>
                  </a:moveTo>
                  <a:cubicBezTo>
                    <a:pt x="f15" y="f50"/>
                    <a:pt x="f15" y="f50"/>
                    <a:pt x="f15" y="f51"/>
                  </a:cubicBezTo>
                  <a:cubicBezTo>
                    <a:pt x="f14" y="f51"/>
                    <a:pt x="f52" y="f51"/>
                    <a:pt x="f53" y="f51"/>
                  </a:cubicBezTo>
                  <a:cubicBezTo>
                    <a:pt x="f53" y="f50"/>
                    <a:pt x="f53" y="f50"/>
                    <a:pt x="f53" y="f49"/>
                  </a:cubicBezTo>
                  <a:cubicBezTo>
                    <a:pt x="f52" y="f49"/>
                    <a:pt x="f14" y="f49"/>
                    <a:pt x="f15" y="f49"/>
                  </a:cubicBezTo>
                  <a:close/>
                  <a:moveTo>
                    <a:pt x="f54" y="f55"/>
                  </a:moveTo>
                  <a:cubicBezTo>
                    <a:pt x="f54" y="f55"/>
                    <a:pt x="f54" y="f56"/>
                    <a:pt x="f54" y="f56"/>
                  </a:cubicBezTo>
                  <a:cubicBezTo>
                    <a:pt x="f57" y="f56"/>
                    <a:pt x="f13" y="f56"/>
                    <a:pt x="f45" y="f56"/>
                  </a:cubicBezTo>
                  <a:cubicBezTo>
                    <a:pt x="f45" y="f56"/>
                    <a:pt x="f45" y="f55"/>
                    <a:pt x="f45" y="f55"/>
                  </a:cubicBezTo>
                  <a:cubicBezTo>
                    <a:pt x="f13" y="f55"/>
                    <a:pt x="f57" y="f55"/>
                    <a:pt x="f54" y="f55"/>
                  </a:cubicBezTo>
                  <a:close/>
                  <a:moveTo>
                    <a:pt x="f48" y="f58"/>
                  </a:moveTo>
                  <a:cubicBezTo>
                    <a:pt x="f59" y="f60"/>
                    <a:pt x="f19" y="f60"/>
                    <a:pt x="f36" y="f58"/>
                  </a:cubicBezTo>
                  <a:cubicBezTo>
                    <a:pt x="f52" y="f58"/>
                    <a:pt x="f30" y="f58"/>
                    <a:pt x="f48" y="f58"/>
                  </a:cubicBezTo>
                  <a:close/>
                  <a:moveTo>
                    <a:pt x="f53" y="f61"/>
                  </a:moveTo>
                  <a:cubicBezTo>
                    <a:pt x="f53" y="f62"/>
                    <a:pt x="f53" y="f63"/>
                    <a:pt x="f53" y="f64"/>
                  </a:cubicBezTo>
                  <a:cubicBezTo>
                    <a:pt x="f52" y="f64"/>
                    <a:pt x="f30" y="f64"/>
                    <a:pt x="f48" y="f64"/>
                  </a:cubicBezTo>
                  <a:cubicBezTo>
                    <a:pt x="f48" y="f63"/>
                    <a:pt x="f48" y="f63"/>
                    <a:pt x="f48" y="f62"/>
                  </a:cubicBezTo>
                  <a:cubicBezTo>
                    <a:pt x="f14" y="f62"/>
                    <a:pt x="f52" y="f62"/>
                    <a:pt x="f53" y="f61"/>
                  </a:cubicBezTo>
                  <a:close/>
                  <a:moveTo>
                    <a:pt x="f53" y="f65"/>
                  </a:moveTo>
                  <a:cubicBezTo>
                    <a:pt x="f53" y="f65"/>
                    <a:pt x="f53" y="f66"/>
                    <a:pt x="f53" y="f66"/>
                  </a:cubicBezTo>
                  <a:cubicBezTo>
                    <a:pt x="f52" y="f66"/>
                    <a:pt x="f30" y="f66"/>
                    <a:pt x="f48" y="f66"/>
                  </a:cubicBezTo>
                  <a:cubicBezTo>
                    <a:pt x="f48" y="f66"/>
                    <a:pt x="f48" y="f65"/>
                    <a:pt x="f48" y="f65"/>
                  </a:cubicBezTo>
                  <a:cubicBezTo>
                    <a:pt x="f30" y="f65"/>
                    <a:pt x="f52" y="f65"/>
                    <a:pt x="f53" y="f65"/>
                  </a:cubicBezTo>
                  <a:close/>
                  <a:moveTo>
                    <a:pt x="f54" y="f67"/>
                  </a:moveTo>
                  <a:cubicBezTo>
                    <a:pt x="f54" y="f68"/>
                    <a:pt x="f54" y="f68"/>
                    <a:pt x="f54" y="f68"/>
                  </a:cubicBezTo>
                  <a:cubicBezTo>
                    <a:pt x="f30" y="f68"/>
                    <a:pt x="f52" y="f68"/>
                    <a:pt x="f53" y="f68"/>
                  </a:cubicBezTo>
                  <a:cubicBezTo>
                    <a:pt x="f53" y="f68"/>
                    <a:pt x="f53" y="f68"/>
                    <a:pt x="f53" y="f67"/>
                  </a:cubicBezTo>
                  <a:cubicBezTo>
                    <a:pt x="f52" y="f67"/>
                    <a:pt x="f30" y="f67"/>
                    <a:pt x="f54" y="f67"/>
                  </a:cubicBezTo>
                  <a:close/>
                  <a:moveTo>
                    <a:pt x="f54" y="f69"/>
                  </a:moveTo>
                  <a:cubicBezTo>
                    <a:pt x="f54" y="f70"/>
                    <a:pt x="f54" y="f70"/>
                    <a:pt x="f54" y="f71"/>
                  </a:cubicBezTo>
                  <a:cubicBezTo>
                    <a:pt x="f30" y="f71"/>
                    <a:pt x="f13" y="f71"/>
                    <a:pt x="f53" y="f71"/>
                  </a:cubicBezTo>
                  <a:cubicBezTo>
                    <a:pt x="f53" y="f71"/>
                    <a:pt x="f53" y="f70"/>
                    <a:pt x="f53" y="f70"/>
                  </a:cubicBezTo>
                  <a:cubicBezTo>
                    <a:pt x="f13" y="f70"/>
                    <a:pt x="f30" y="f69"/>
                    <a:pt x="f54" y="f69"/>
                  </a:cubicBezTo>
                  <a:close/>
                  <a:moveTo>
                    <a:pt x="f72" y="f73"/>
                  </a:moveTo>
                  <a:cubicBezTo>
                    <a:pt x="f72" y="f74"/>
                    <a:pt x="f72" y="f74"/>
                    <a:pt x="f72" y="f74"/>
                  </a:cubicBezTo>
                  <a:cubicBezTo>
                    <a:pt x="f75" y="f74"/>
                    <a:pt x="f30" y="f74"/>
                    <a:pt x="f54" y="f74"/>
                  </a:cubicBezTo>
                  <a:cubicBezTo>
                    <a:pt x="f54" y="f74"/>
                    <a:pt x="f54" y="f74"/>
                    <a:pt x="f54" y="f73"/>
                  </a:cubicBezTo>
                  <a:cubicBezTo>
                    <a:pt x="f30" y="f73"/>
                    <a:pt x="f75" y="f73"/>
                    <a:pt x="f72" y="f73"/>
                  </a:cubicBezTo>
                  <a:close/>
                  <a:moveTo>
                    <a:pt x="f76" y="f77"/>
                  </a:moveTo>
                  <a:cubicBezTo>
                    <a:pt x="f76" y="f78"/>
                    <a:pt x="f76" y="f78"/>
                    <a:pt x="f76" y="f79"/>
                  </a:cubicBezTo>
                  <a:cubicBezTo>
                    <a:pt x="f30" y="f79"/>
                    <a:pt x="f52" y="f79"/>
                    <a:pt x="f72" y="f79"/>
                  </a:cubicBezTo>
                  <a:cubicBezTo>
                    <a:pt x="f72" y="f78"/>
                    <a:pt x="f72" y="f78"/>
                    <a:pt x="f72" y="f77"/>
                  </a:cubicBezTo>
                  <a:cubicBezTo>
                    <a:pt x="f52" y="f77"/>
                    <a:pt x="f30" y="f77"/>
                    <a:pt x="f76" y="f77"/>
                  </a:cubicBezTo>
                  <a:close/>
                  <a:moveTo>
                    <a:pt x="f76" y="f80"/>
                  </a:moveTo>
                  <a:cubicBezTo>
                    <a:pt x="f76" y="f80"/>
                    <a:pt x="f76" y="f17"/>
                    <a:pt x="f76" y="f17"/>
                  </a:cubicBezTo>
                  <a:cubicBezTo>
                    <a:pt x="f30" y="f17"/>
                    <a:pt x="f52" y="f17"/>
                    <a:pt x="f72" y="f17"/>
                  </a:cubicBezTo>
                  <a:cubicBezTo>
                    <a:pt x="f72" y="f17"/>
                    <a:pt x="f72" y="f80"/>
                    <a:pt x="f72" y="f80"/>
                  </a:cubicBezTo>
                  <a:cubicBezTo>
                    <a:pt x="f52" y="f80"/>
                    <a:pt x="f30" y="f80"/>
                    <a:pt x="f76" y="f80"/>
                  </a:cubicBezTo>
                  <a:close/>
                  <a:moveTo>
                    <a:pt x="f81" y="f82"/>
                  </a:moveTo>
                  <a:cubicBezTo>
                    <a:pt x="f81" y="f72"/>
                    <a:pt x="f81" y="f72"/>
                    <a:pt x="f81" y="f36"/>
                  </a:cubicBezTo>
                  <a:cubicBezTo>
                    <a:pt x="f57" y="f36"/>
                    <a:pt x="f75" y="f36"/>
                    <a:pt x="f82" y="f36"/>
                  </a:cubicBezTo>
                  <a:cubicBezTo>
                    <a:pt x="f82" y="f72"/>
                    <a:pt x="f82" y="f72"/>
                    <a:pt x="f82" y="f82"/>
                  </a:cubicBezTo>
                  <a:cubicBezTo>
                    <a:pt x="f75" y="f82"/>
                    <a:pt x="f57" y="f82"/>
                    <a:pt x="f81" y="f82"/>
                  </a:cubicBezTo>
                  <a:close/>
                  <a:moveTo>
                    <a:pt x="f82" y="f76"/>
                  </a:moveTo>
                  <a:cubicBezTo>
                    <a:pt x="f82" y="f76"/>
                    <a:pt x="f82" y="f54"/>
                    <a:pt x="f82" y="f54"/>
                  </a:cubicBezTo>
                  <a:cubicBezTo>
                    <a:pt x="f75" y="f54"/>
                    <a:pt x="f30" y="f54"/>
                    <a:pt x="f18" y="f54"/>
                  </a:cubicBezTo>
                  <a:cubicBezTo>
                    <a:pt x="f18" y="f54"/>
                    <a:pt x="f18" y="f76"/>
                    <a:pt x="f18" y="f76"/>
                  </a:cubicBezTo>
                  <a:cubicBezTo>
                    <a:pt x="f30" y="f76"/>
                    <a:pt x="f75" y="f76"/>
                    <a:pt x="f82" y="f76"/>
                  </a:cubicBezTo>
                  <a:close/>
                  <a:moveTo>
                    <a:pt x="f59" y="f40"/>
                  </a:moveTo>
                  <a:cubicBezTo>
                    <a:pt x="f59" y="f40"/>
                    <a:pt x="f59" y="f20"/>
                    <a:pt x="f59" y="f20"/>
                  </a:cubicBezTo>
                  <a:cubicBezTo>
                    <a:pt x="f83" y="f20"/>
                    <a:pt x="f52" y="f20"/>
                    <a:pt x="f72" y="f20"/>
                  </a:cubicBezTo>
                  <a:cubicBezTo>
                    <a:pt x="f72" y="f20"/>
                    <a:pt x="f72" y="f40"/>
                    <a:pt x="f72" y="f40"/>
                  </a:cubicBezTo>
                  <a:cubicBezTo>
                    <a:pt x="f52" y="f40"/>
                    <a:pt x="f83" y="f40"/>
                    <a:pt x="f59" y="f40"/>
                  </a:cubicBezTo>
                  <a:close/>
                  <a:moveTo>
                    <a:pt x="f81" y="f83"/>
                  </a:moveTo>
                  <a:cubicBezTo>
                    <a:pt x="f81" y="f84"/>
                    <a:pt x="f81" y="f84"/>
                    <a:pt x="f81" y="f84"/>
                  </a:cubicBezTo>
                  <a:cubicBezTo>
                    <a:pt x="f57" y="f84"/>
                    <a:pt x="f75" y="f84"/>
                    <a:pt x="f82" y="f84"/>
                  </a:cubicBezTo>
                  <a:cubicBezTo>
                    <a:pt x="f82" y="f84"/>
                    <a:pt x="f82" y="f84"/>
                    <a:pt x="f82" y="f83"/>
                  </a:cubicBezTo>
                  <a:cubicBezTo>
                    <a:pt x="f75" y="f83"/>
                    <a:pt x="f57" y="f83"/>
                    <a:pt x="f81" y="f8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E56B15-132D-40A1-A6B9-09208A85097D}"/>
                </a:ext>
              </a:extLst>
            </p:cNvPr>
            <p:cNvSpPr/>
            <p:nvPr/>
          </p:nvSpPr>
          <p:spPr>
            <a:xfrm>
              <a:off x="1758948" y="2732090"/>
              <a:ext cx="22860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8"/>
                <a:gd name="f9" fmla="val 16"/>
                <a:gd name="f10" fmla="val 7"/>
                <a:gd name="f11" fmla="val 10"/>
                <a:gd name="f12" fmla="val 5"/>
                <a:gd name="f13" fmla="val 4"/>
                <a:gd name="f14" fmla="val 2"/>
                <a:gd name="f15" fmla="val 3"/>
                <a:gd name="f16" fmla="val 1"/>
                <a:gd name="f17" fmla="val 20"/>
                <a:gd name="f18" fmla="val 39"/>
                <a:gd name="f19" fmla="val 13"/>
                <a:gd name="f20" fmla="val 19"/>
                <a:gd name="f21" fmla="val 59"/>
                <a:gd name="f22" fmla="val 58"/>
                <a:gd name="f23" fmla="val 57"/>
                <a:gd name="f24" fmla="val 41"/>
                <a:gd name="f25" fmla="val 25"/>
                <a:gd name="f26" fmla="+- 0 0 -90"/>
                <a:gd name="f27" fmla="*/ f3 1 60"/>
                <a:gd name="f28" fmla="*/ f4 1 22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0"/>
                <a:gd name="f37" fmla="*/ f33 1 22"/>
                <a:gd name="f38" fmla="*/ 8 f34 1"/>
                <a:gd name="f39" fmla="*/ 22 f33 1"/>
                <a:gd name="f40" fmla="*/ 7 f34 1"/>
                <a:gd name="f41" fmla="*/ 5 f33 1"/>
                <a:gd name="f42" fmla="*/ 0 f34 1"/>
                <a:gd name="f43" fmla="*/ 2 f33 1"/>
                <a:gd name="f44" fmla="*/ 0 f33 1"/>
                <a:gd name="f45" fmla="*/ 60 f34 1"/>
                <a:gd name="f46" fmla="*/ 19 f33 1"/>
                <a:gd name="f47" fmla="*/ 57 f34 1"/>
                <a:gd name="f48" fmla="+- f35 0 f1"/>
                <a:gd name="f49" fmla="*/ f38 1 60"/>
                <a:gd name="f50" fmla="*/ f39 1 22"/>
                <a:gd name="f51" fmla="*/ f40 1 60"/>
                <a:gd name="f52" fmla="*/ f41 1 22"/>
                <a:gd name="f53" fmla="*/ f42 1 60"/>
                <a:gd name="f54" fmla="*/ f43 1 22"/>
                <a:gd name="f55" fmla="*/ f44 1 22"/>
                <a:gd name="f56" fmla="*/ f45 1 60"/>
                <a:gd name="f57" fmla="*/ f46 1 22"/>
                <a:gd name="f58" fmla="*/ f47 1 60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7"/>
                <a:gd name="f70" fmla="*/ f56 1 f36"/>
                <a:gd name="f71" fmla="*/ f57 1 f37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8 1"/>
                <a:gd name="f84" fmla="*/ f70 f27 1"/>
                <a:gd name="f85" fmla="*/ f71 f28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83"/>
                </a:cxn>
                <a:cxn ang="f48">
                  <a:pos x="f84" y="f83"/>
                </a:cxn>
                <a:cxn ang="f48">
                  <a:pos x="f84" y="f85"/>
                </a:cxn>
                <a:cxn ang="f48">
                  <a:pos x="f86" y="f78"/>
                </a:cxn>
                <a:cxn ang="f48">
                  <a:pos x="f77" y="f78"/>
                </a:cxn>
              </a:cxnLst>
              <a:rect l="f73" t="f76" r="f74" b="f75"/>
              <a:pathLst>
                <a:path w="60" h="22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3" y="f13"/>
                    <a:pt x="f14" y="f15"/>
                    <a:pt x="f5" y="f14"/>
                  </a:cubicBezTo>
                  <a:cubicBezTo>
                    <a:pt x="f5" y="f16"/>
                    <a:pt x="f5" y="f16"/>
                    <a:pt x="f5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0"/>
                    <a:pt x="f6" y="f19"/>
                    <a:pt x="f6" y="f20"/>
                  </a:cubicBezTo>
                  <a:cubicBezTo>
                    <a:pt x="f21" y="f17"/>
                    <a:pt x="f22" y="f7"/>
                    <a:pt x="f23" y="f7"/>
                  </a:cubicBezTo>
                  <a:cubicBezTo>
                    <a:pt x="f24" y="f7"/>
                    <a:pt x="f25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A55568B3-F5CC-475D-B3DD-B6B80FCD6C26}"/>
                </a:ext>
              </a:extLst>
            </p:cNvPr>
            <p:cNvSpPr/>
            <p:nvPr/>
          </p:nvSpPr>
          <p:spPr>
            <a:xfrm>
              <a:off x="1147764" y="2732090"/>
              <a:ext cx="233364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3"/>
                <a:gd name="f8" fmla="val 5"/>
                <a:gd name="f9" fmla="val 56"/>
                <a:gd name="f10" fmla="val 2"/>
                <a:gd name="f11" fmla="val 54"/>
                <a:gd name="f12" fmla="val 4"/>
                <a:gd name="f13" fmla="val 10"/>
                <a:gd name="f14" fmla="val 53"/>
                <a:gd name="f15" fmla="val 15"/>
                <a:gd name="f16" fmla="val 52"/>
                <a:gd name="f17" fmla="val 22"/>
                <a:gd name="f18" fmla="val 40"/>
                <a:gd name="f19" fmla="val 27"/>
                <a:gd name="f20" fmla="val 11"/>
                <a:gd name="f21" fmla="val 21"/>
                <a:gd name="f22" fmla="val 19"/>
                <a:gd name="f23" fmla="val 1"/>
                <a:gd name="f24" fmla="val 13"/>
                <a:gd name="f25" fmla="val 8"/>
                <a:gd name="f26" fmla="val 6"/>
                <a:gd name="f27" fmla="val 3"/>
                <a:gd name="f28" fmla="val 41"/>
                <a:gd name="f29" fmla="+- 0 0 -90"/>
                <a:gd name="f30" fmla="*/ f3 1 61"/>
                <a:gd name="f31" fmla="*/ f4 1 2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1"/>
                <a:gd name="f40" fmla="*/ f36 1 23"/>
                <a:gd name="f41" fmla="*/ 61 f37 1"/>
                <a:gd name="f42" fmla="*/ 0 f36 1"/>
                <a:gd name="f43" fmla="*/ 54 f37 1"/>
                <a:gd name="f44" fmla="*/ 4 f36 1"/>
                <a:gd name="f45" fmla="*/ 52 f37 1"/>
                <a:gd name="f46" fmla="*/ 22 f36 1"/>
                <a:gd name="f47" fmla="*/ 15 f37 1"/>
                <a:gd name="f48" fmla="*/ 2 f37 1"/>
                <a:gd name="f49" fmla="*/ 21 f36 1"/>
                <a:gd name="f50" fmla="*/ 1 f37 1"/>
                <a:gd name="f51" fmla="*/ 8 f36 1"/>
                <a:gd name="f52" fmla="+- f38 0 f1"/>
                <a:gd name="f53" fmla="*/ f41 1 61"/>
                <a:gd name="f54" fmla="*/ f42 1 23"/>
                <a:gd name="f55" fmla="*/ f43 1 61"/>
                <a:gd name="f56" fmla="*/ f44 1 23"/>
                <a:gd name="f57" fmla="*/ f45 1 61"/>
                <a:gd name="f58" fmla="*/ f46 1 23"/>
                <a:gd name="f59" fmla="*/ f47 1 61"/>
                <a:gd name="f60" fmla="*/ f48 1 61"/>
                <a:gd name="f61" fmla="*/ f49 1 23"/>
                <a:gd name="f62" fmla="*/ f50 1 61"/>
                <a:gd name="f63" fmla="*/ f51 1 23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39"/>
                <a:gd name="f76" fmla="*/ f61 1 f40"/>
                <a:gd name="f77" fmla="*/ f62 1 f39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0 1"/>
                <a:gd name="f91" fmla="*/ f76 f31 1"/>
                <a:gd name="f92" fmla="*/ f77 f30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8"/>
                </a:cxn>
                <a:cxn ang="f52">
                  <a:pos x="f90" y="f91"/>
                </a:cxn>
                <a:cxn ang="f52">
                  <a:pos x="f92" y="f93"/>
                </a:cxn>
                <a:cxn ang="f52">
                  <a:pos x="f92" y="f84"/>
                </a:cxn>
                <a:cxn ang="f52">
                  <a:pos x="f83" y="f84"/>
                </a:cxn>
              </a:cxnLst>
              <a:rect l="f79" t="f82" r="f80" b="f81"/>
              <a:pathLst>
                <a:path w="61" h="23">
                  <a:moveTo>
                    <a:pt x="f6" y="f5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6" y="f17"/>
                  </a:cubicBezTo>
                  <a:cubicBezTo>
                    <a:pt x="f18" y="f17"/>
                    <a:pt x="f19" y="f17"/>
                    <a:pt x="f15" y="f17"/>
                  </a:cubicBezTo>
                  <a:cubicBezTo>
                    <a:pt x="f20" y="f17"/>
                    <a:pt x="f8" y="f7"/>
                    <a:pt x="f10" y="f21"/>
                  </a:cubicBezTo>
                  <a:cubicBezTo>
                    <a:pt x="f5" y="f22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5"/>
                  </a:cubicBezTo>
                  <a:cubicBezTo>
                    <a:pt x="f21" y="f5"/>
                    <a:pt x="f28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03BA8F7-CADC-4B68-BBCF-F30DA9C6ED8F}"/>
                </a:ext>
              </a:extLst>
            </p:cNvPr>
            <p:cNvSpPr/>
            <p:nvPr/>
          </p:nvSpPr>
          <p:spPr>
            <a:xfrm>
              <a:off x="1416048" y="2143125"/>
              <a:ext cx="30797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22"/>
                <a:gd name="f8" fmla="val 57"/>
                <a:gd name="f9" fmla="val 9"/>
                <a:gd name="f10" fmla="val 58"/>
                <a:gd name="f11" fmla="val 4"/>
                <a:gd name="f12" fmla="val 54"/>
                <a:gd name="f13" fmla="val 50"/>
                <a:gd name="f14" fmla="val 43"/>
                <a:gd name="f15" fmla="val 36"/>
                <a:gd name="f16" fmla="val 29"/>
                <a:gd name="f17" fmla="val 26"/>
                <a:gd name="f18" fmla="val 23"/>
                <a:gd name="f19" fmla="val 5"/>
                <a:gd name="f20" fmla="val 21"/>
                <a:gd name="f21" fmla="val 10"/>
                <a:gd name="f22" fmla="val 18"/>
                <a:gd name="f23" fmla="val 16"/>
                <a:gd name="f24" fmla="val 15"/>
                <a:gd name="f25" fmla="val 14"/>
                <a:gd name="f26" fmla="val 8"/>
                <a:gd name="f27" fmla="val 27"/>
                <a:gd name="f28" fmla="val 53"/>
                <a:gd name="f29" fmla="val 7"/>
                <a:gd name="f30" fmla="val 76"/>
                <a:gd name="f31" fmla="val 71"/>
                <a:gd name="f32" fmla="val 66"/>
                <a:gd name="f33" fmla="val 19"/>
                <a:gd name="f34" fmla="+- 0 0 -90"/>
                <a:gd name="f35" fmla="*/ f3 1 81"/>
                <a:gd name="f36" fmla="*/ f4 1 2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1"/>
                <a:gd name="f45" fmla="*/ f41 1 22"/>
                <a:gd name="f46" fmla="*/ 57 f42 1"/>
                <a:gd name="f47" fmla="*/ 9 f41 1"/>
                <a:gd name="f48" fmla="*/ 50 f42 1"/>
                <a:gd name="f49" fmla="*/ 4 f41 1"/>
                <a:gd name="f50" fmla="*/ 29 f42 1"/>
                <a:gd name="f51" fmla="*/ 23 f42 1"/>
                <a:gd name="f52" fmla="*/ 16 f42 1"/>
                <a:gd name="f53" fmla="*/ 10 f41 1"/>
                <a:gd name="f54" fmla="*/ 15 f42 1"/>
                <a:gd name="f55" fmla="*/ 22 f41 1"/>
                <a:gd name="f56" fmla="*/ 0 f42 1"/>
                <a:gd name="f57" fmla="*/ 0 f41 1"/>
                <a:gd name="f58" fmla="*/ 81 f42 1"/>
                <a:gd name="f59" fmla="*/ 66 f42 1"/>
                <a:gd name="f60" fmla="*/ 18 f41 1"/>
                <a:gd name="f61" fmla="+- f43 0 f1"/>
                <a:gd name="f62" fmla="*/ f46 1 81"/>
                <a:gd name="f63" fmla="*/ f47 1 22"/>
                <a:gd name="f64" fmla="*/ f48 1 81"/>
                <a:gd name="f65" fmla="*/ f49 1 22"/>
                <a:gd name="f66" fmla="*/ f50 1 81"/>
                <a:gd name="f67" fmla="*/ f51 1 81"/>
                <a:gd name="f68" fmla="*/ f52 1 81"/>
                <a:gd name="f69" fmla="*/ f53 1 22"/>
                <a:gd name="f70" fmla="*/ f54 1 81"/>
                <a:gd name="f71" fmla="*/ f55 1 22"/>
                <a:gd name="f72" fmla="*/ f56 1 81"/>
                <a:gd name="f73" fmla="*/ f57 1 22"/>
                <a:gd name="f74" fmla="*/ f58 1 81"/>
                <a:gd name="f75" fmla="*/ f59 1 81"/>
                <a:gd name="f76" fmla="*/ f60 1 22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5"/>
                <a:gd name="f85" fmla="*/ f66 1 f44"/>
                <a:gd name="f86" fmla="*/ f67 1 f44"/>
                <a:gd name="f87" fmla="*/ f68 1 f44"/>
                <a:gd name="f88" fmla="*/ f69 1 f45"/>
                <a:gd name="f89" fmla="*/ f70 1 f44"/>
                <a:gd name="f90" fmla="*/ f71 1 f45"/>
                <a:gd name="f91" fmla="*/ f72 1 f44"/>
                <a:gd name="f92" fmla="*/ f73 1 f45"/>
                <a:gd name="f93" fmla="*/ f74 1 f44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6 1"/>
                <a:gd name="f104" fmla="*/ f85 f35 1"/>
                <a:gd name="f105" fmla="*/ f86 f35 1"/>
                <a:gd name="f106" fmla="*/ f87 f35 1"/>
                <a:gd name="f107" fmla="*/ f88 f36 1"/>
                <a:gd name="f108" fmla="*/ f89 f35 1"/>
                <a:gd name="f109" fmla="*/ f90 f36 1"/>
                <a:gd name="f110" fmla="*/ f91 f35 1"/>
                <a:gd name="f111" fmla="*/ f92 f36 1"/>
                <a:gd name="f112" fmla="*/ f93 f35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3"/>
                </a:cxn>
                <a:cxn ang="f61">
                  <a:pos x="f105" y="f101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09"/>
                </a:cxn>
                <a:cxn ang="f61">
                  <a:pos x="f110" y="f111"/>
                </a:cxn>
                <a:cxn ang="f61">
                  <a:pos x="f112" y="f111"/>
                </a:cxn>
                <a:cxn ang="f61">
                  <a:pos x="f112" y="f109"/>
                </a:cxn>
                <a:cxn ang="f61">
                  <a:pos x="f113" y="f109"/>
                </a:cxn>
                <a:cxn ang="f61">
                  <a:pos x="f113" y="f114"/>
                </a:cxn>
                <a:cxn ang="f61">
                  <a:pos x="f100" y="f101"/>
                </a:cxn>
              </a:cxnLst>
              <a:rect l="f96" t="f99" r="f97" b="f98"/>
              <a:pathLst>
                <a:path w="81" h="22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1"/>
                    <a:pt x="f15" y="f11"/>
                    <a:pt x="f16" y="f11"/>
                  </a:cubicBezTo>
                  <a:cubicBezTo>
                    <a:pt x="f17" y="f11"/>
                    <a:pt x="f18" y="f19"/>
                    <a:pt x="f18" y="f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4" y="f22"/>
                    <a:pt x="f24" y="f7"/>
                  </a:cubicBezTo>
                  <a:cubicBezTo>
                    <a:pt x="f21" y="f7"/>
                    <a:pt x="f19" y="f7"/>
                    <a:pt x="f5" y="f7"/>
                  </a:cubicBezTo>
                  <a:cubicBezTo>
                    <a:pt x="f5" y="f24"/>
                    <a:pt x="f5" y="f26"/>
                    <a:pt x="f5" y="f5"/>
                  </a:cubicBezTo>
                  <a:cubicBezTo>
                    <a:pt x="f27" y="f5"/>
                    <a:pt x="f28" y="f5"/>
                    <a:pt x="f6" y="f5"/>
                  </a:cubicBezTo>
                  <a:cubicBezTo>
                    <a:pt x="f6" y="f29"/>
                    <a:pt x="f6" y="f25"/>
                    <a:pt x="f6" y="f7"/>
                  </a:cubicBezTo>
                  <a:cubicBezTo>
                    <a:pt x="f30" y="f7"/>
                    <a:pt x="f31" y="f7"/>
                    <a:pt x="f32" y="f7"/>
                  </a:cubicBezTo>
                  <a:cubicBezTo>
                    <a:pt x="f32" y="f20"/>
                    <a:pt x="f32" y="f33"/>
                    <a:pt x="f32" y="f22"/>
                  </a:cubicBezTo>
                  <a:cubicBezTo>
                    <a:pt x="f32" y="f21"/>
                    <a:pt x="f32" y="f2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BB5B74A-99D0-4A32-81FE-0B6616873AED}"/>
                </a:ext>
              </a:extLst>
            </p:cNvPr>
            <p:cNvSpPr/>
            <p:nvPr/>
          </p:nvSpPr>
          <p:spPr>
            <a:xfrm>
              <a:off x="1736729" y="2655883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6"/>
                <a:gd name="f9" fmla="val 13"/>
                <a:gd name="f10" fmla="val 8"/>
                <a:gd name="f11" fmla="val 5"/>
                <a:gd name="f12" fmla="val 3"/>
                <a:gd name="f13" fmla="val 2"/>
                <a:gd name="f14" fmla="val 1"/>
                <a:gd name="f15" fmla="val 37"/>
                <a:gd name="f16" fmla="val 12"/>
                <a:gd name="f17" fmla="val 40"/>
                <a:gd name="f18" fmla="val 23"/>
                <a:gd name="f19" fmla="+- 0 0 -90"/>
                <a:gd name="f20" fmla="*/ f3 1 5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6"/>
                <a:gd name="f30" fmla="*/ f26 1 18"/>
                <a:gd name="f31" fmla="*/ 6 f27 1"/>
                <a:gd name="f32" fmla="*/ 18 f26 1"/>
                <a:gd name="f33" fmla="*/ 5 f27 1"/>
                <a:gd name="f34" fmla="*/ 3 f26 1"/>
                <a:gd name="f35" fmla="*/ 0 f27 1"/>
                <a:gd name="f36" fmla="*/ 2 f26 1"/>
                <a:gd name="f37" fmla="*/ 0 f26 1"/>
                <a:gd name="f38" fmla="*/ 56 f27 1"/>
                <a:gd name="f39" fmla="+- f28 0 f1"/>
                <a:gd name="f40" fmla="*/ f31 1 56"/>
                <a:gd name="f41" fmla="*/ f32 1 18"/>
                <a:gd name="f42" fmla="*/ f33 1 56"/>
                <a:gd name="f43" fmla="*/ f34 1 18"/>
                <a:gd name="f44" fmla="*/ f35 1 56"/>
                <a:gd name="f45" fmla="*/ f36 1 18"/>
                <a:gd name="f46" fmla="*/ f37 1 18"/>
                <a:gd name="f47" fmla="*/ f38 1 56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30"/>
                <a:gd name="f59" fmla="*/ f47 1 f29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1 1"/>
                <a:gd name="f71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68" y="f70"/>
                </a:cxn>
                <a:cxn ang="f39">
                  <a:pos x="f71" y="f70"/>
                </a:cxn>
                <a:cxn ang="f39">
                  <a:pos x="f71" y="f65"/>
                </a:cxn>
                <a:cxn ang="f39">
                  <a:pos x="f64" y="f65"/>
                </a:cxn>
              </a:cxnLst>
              <a:rect l="f60" t="f63" r="f61" b="f62"/>
              <a:pathLst>
                <a:path w="56" h="18">
                  <a:moveTo>
                    <a:pt x="f8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2" y="f12"/>
                    <a:pt x="f13" y="f13"/>
                    <a:pt x="f5" y="f13"/>
                  </a:cubicBezTo>
                  <a:cubicBezTo>
                    <a:pt x="f5" y="f14"/>
                    <a:pt x="f5" y="f14"/>
                    <a:pt x="f5" y="f5"/>
                  </a:cubicBezTo>
                  <a:cubicBezTo>
                    <a:pt x="f7" y="f5"/>
                    <a:pt x="f15" y="f5"/>
                    <a:pt x="f6" y="f5"/>
                  </a:cubicBezTo>
                  <a:cubicBezTo>
                    <a:pt x="f6" y="f8"/>
                    <a:pt x="f6" y="f16"/>
                    <a:pt x="f6" y="f7"/>
                  </a:cubicBezTo>
                  <a:cubicBezTo>
                    <a:pt x="f17" y="f7"/>
                    <a:pt x="f1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20C56FC1-9F86-4647-9584-CD85EC05FED8}"/>
                </a:ext>
              </a:extLst>
            </p:cNvPr>
            <p:cNvSpPr/>
            <p:nvPr/>
          </p:nvSpPr>
          <p:spPr>
            <a:xfrm>
              <a:off x="1190621" y="2655883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12"/>
                <a:gd name="f9" fmla="val 6"/>
                <a:gd name="f10" fmla="val 37"/>
                <a:gd name="f11" fmla="val 1"/>
                <a:gd name="f12" fmla="val 2"/>
                <a:gd name="f13" fmla="val 55"/>
                <a:gd name="f14" fmla="val 49"/>
                <a:gd name="f15" fmla="val 50"/>
                <a:gd name="f16" fmla="val 7"/>
                <a:gd name="f17" fmla="val 11"/>
                <a:gd name="f18" fmla="val 13"/>
                <a:gd name="f19" fmla="val 16"/>
                <a:gd name="f20" fmla="val 33"/>
                <a:gd name="f21" fmla="+- 0 0 -90"/>
                <a:gd name="f22" fmla="*/ f3 1 56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6"/>
                <a:gd name="f32" fmla="*/ f28 1 18"/>
                <a:gd name="f33" fmla="*/ 0 f29 1"/>
                <a:gd name="f34" fmla="*/ 18 f28 1"/>
                <a:gd name="f35" fmla="*/ 0 f28 1"/>
                <a:gd name="f36" fmla="*/ 56 f29 1"/>
                <a:gd name="f37" fmla="*/ 55 f29 1"/>
                <a:gd name="f38" fmla="*/ 2 f28 1"/>
                <a:gd name="f39" fmla="*/ 50 f29 1"/>
                <a:gd name="f40" fmla="*/ 11 f28 1"/>
                <a:gd name="f41" fmla="+- f30 0 f1"/>
                <a:gd name="f42" fmla="*/ f33 1 56"/>
                <a:gd name="f43" fmla="*/ f34 1 18"/>
                <a:gd name="f44" fmla="*/ f35 1 18"/>
                <a:gd name="f45" fmla="*/ f36 1 56"/>
                <a:gd name="f46" fmla="*/ f37 1 56"/>
                <a:gd name="f47" fmla="*/ f38 1 18"/>
                <a:gd name="f48" fmla="*/ f39 1 56"/>
                <a:gd name="f49" fmla="*/ f40 1 1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2" y="f67"/>
                </a:cxn>
                <a:cxn ang="f41">
                  <a:pos x="f66" y="f67"/>
                </a:cxn>
              </a:cxnLst>
              <a:rect l="f62" t="f65" r="f63" b="f64"/>
              <a:pathLst>
                <a:path w="56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7" y="f5"/>
                    <a:pt x="f10" y="f5"/>
                    <a:pt x="f6" y="f5"/>
                  </a:cubicBezTo>
                  <a:cubicBezTo>
                    <a:pt x="f6" y="f11"/>
                    <a:pt x="f6" y="f12"/>
                    <a:pt x="f13" y="f12"/>
                  </a:cubicBez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5" y="f19"/>
                    <a:pt x="f15" y="f7"/>
                  </a:cubicBezTo>
                  <a:cubicBezTo>
                    <a:pt x="f20" y="f7"/>
                    <a:pt x="f19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46138A3-B674-41EE-9967-BA2F23143A74}"/>
                </a:ext>
              </a:extLst>
            </p:cNvPr>
            <p:cNvSpPr/>
            <p:nvPr/>
          </p:nvSpPr>
          <p:spPr>
            <a:xfrm>
              <a:off x="1720845" y="2563813"/>
              <a:ext cx="182559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1"/>
                <a:gd name="f8" fmla="val 4"/>
                <a:gd name="f9" fmla="val 3"/>
                <a:gd name="f10" fmla="val 15"/>
                <a:gd name="f11" fmla="val 7"/>
                <a:gd name="f12" fmla="val 8"/>
                <a:gd name="f13" fmla="val 2"/>
                <a:gd name="f14" fmla="val 16"/>
                <a:gd name="f15" fmla="val 23"/>
                <a:gd name="f16" fmla="val 31"/>
                <a:gd name="f17" fmla="val 1"/>
                <a:gd name="f18" fmla="val 39"/>
                <a:gd name="f19" fmla="val 14"/>
                <a:gd name="f20" fmla="val 33"/>
                <a:gd name="f21" fmla="val 19"/>
                <a:gd name="f22" fmla="+- 0 0 -90"/>
                <a:gd name="f23" fmla="*/ f3 1 48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8"/>
                <a:gd name="f33" fmla="*/ f29 1 21"/>
                <a:gd name="f34" fmla="*/ 4 f30 1"/>
                <a:gd name="f35" fmla="*/ 21 f29 1"/>
                <a:gd name="f36" fmla="*/ 0 f30 1"/>
                <a:gd name="f37" fmla="*/ 2 f29 1"/>
                <a:gd name="f38" fmla="*/ 23 f30 1"/>
                <a:gd name="f39" fmla="*/ 48 f30 1"/>
                <a:gd name="f40" fmla="*/ 1 f29 1"/>
                <a:gd name="f41" fmla="+- f31 0 f1"/>
                <a:gd name="f42" fmla="*/ f34 1 48"/>
                <a:gd name="f43" fmla="*/ f35 1 21"/>
                <a:gd name="f44" fmla="*/ f36 1 48"/>
                <a:gd name="f45" fmla="*/ f37 1 21"/>
                <a:gd name="f46" fmla="*/ f38 1 48"/>
                <a:gd name="f47" fmla="*/ f39 1 48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65"/>
                </a:cxn>
                <a:cxn ang="f41">
                  <a:pos x="f64" y="f65"/>
                </a:cxn>
              </a:cxnLst>
              <a:rect l="f60" t="f63" r="f61" b="f62"/>
              <a:pathLst>
                <a:path w="48" h="2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2" y="f5"/>
                    <a:pt x="f14" y="f13"/>
                    <a:pt x="f15" y="f13"/>
                  </a:cubicBezTo>
                  <a:cubicBezTo>
                    <a:pt x="f16" y="f17"/>
                    <a:pt x="f18" y="f17"/>
                    <a:pt x="f6" y="f17"/>
                  </a:cubicBezTo>
                  <a:cubicBezTo>
                    <a:pt x="f6" y="f12"/>
                    <a:pt x="f6" y="f19"/>
                    <a:pt x="f6" y="f7"/>
                  </a:cubicBezTo>
                  <a:cubicBezTo>
                    <a:pt x="f20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93F92AA-41B7-455B-8AD1-8C0FEF1890AB}"/>
                </a:ext>
              </a:extLst>
            </p:cNvPr>
            <p:cNvSpPr/>
            <p:nvPr/>
          </p:nvSpPr>
          <p:spPr>
            <a:xfrm>
              <a:off x="1235070" y="2568577"/>
              <a:ext cx="18097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0"/>
                <a:gd name="f8" fmla="val 13"/>
                <a:gd name="f9" fmla="val 7"/>
                <a:gd name="f10" fmla="val 6"/>
                <a:gd name="f11" fmla="val 12"/>
                <a:gd name="f12" fmla="val 17"/>
                <a:gd name="f13" fmla="val 26"/>
                <a:gd name="f14" fmla="val 35"/>
                <a:gd name="f15" fmla="val 44"/>
                <a:gd name="f16" fmla="val 45"/>
                <a:gd name="f17" fmla="val 46"/>
                <a:gd name="f18" fmla="val 1"/>
                <a:gd name="f19" fmla="val 2"/>
                <a:gd name="f20" fmla="val 3"/>
                <a:gd name="f21" fmla="val 4"/>
                <a:gd name="f22" fmla="val 5"/>
                <a:gd name="f23" fmla="val 8"/>
                <a:gd name="f24" fmla="val 16"/>
                <a:gd name="f25" fmla="val 29"/>
                <a:gd name="f26" fmla="val 15"/>
                <a:gd name="f27" fmla="+- 0 0 -90"/>
                <a:gd name="f28" fmla="*/ f3 1 47"/>
                <a:gd name="f29" fmla="*/ f4 1 2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7"/>
                <a:gd name="f38" fmla="*/ f34 1 20"/>
                <a:gd name="f39" fmla="*/ 0 f35 1"/>
                <a:gd name="f40" fmla="*/ 20 f34 1"/>
                <a:gd name="f41" fmla="*/ 0 f34 1"/>
                <a:gd name="f42" fmla="*/ 17 f35 1"/>
                <a:gd name="f43" fmla="*/ 44 f35 1"/>
                <a:gd name="f44" fmla="*/ 47 f35 1"/>
                <a:gd name="f45" fmla="*/ 1 f34 1"/>
                <a:gd name="f46" fmla="*/ 45 f35 1"/>
                <a:gd name="f47" fmla="*/ 4 f34 1"/>
                <a:gd name="f48" fmla="*/ 8 f34 1"/>
                <a:gd name="f49" fmla="+- f36 0 f1"/>
                <a:gd name="f50" fmla="*/ f39 1 47"/>
                <a:gd name="f51" fmla="*/ f40 1 20"/>
                <a:gd name="f52" fmla="*/ f41 1 20"/>
                <a:gd name="f53" fmla="*/ f42 1 47"/>
                <a:gd name="f54" fmla="*/ f43 1 47"/>
                <a:gd name="f55" fmla="*/ f44 1 47"/>
                <a:gd name="f56" fmla="*/ f45 1 20"/>
                <a:gd name="f57" fmla="*/ f46 1 47"/>
                <a:gd name="f58" fmla="*/ f47 1 20"/>
                <a:gd name="f59" fmla="*/ f48 1 20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7"/>
                <a:gd name="f69" fmla="*/ f55 1 f37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8 1"/>
                <a:gd name="f83" fmla="*/ f69 f28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0"/>
                </a:cxn>
                <a:cxn ang="f49">
                  <a:pos x="f82" y="f80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2" y="f87"/>
                </a:cxn>
                <a:cxn ang="f49">
                  <a:pos x="f82" y="f79"/>
                </a:cxn>
                <a:cxn ang="f49">
                  <a:pos x="f78" y="f79"/>
                </a:cxn>
              </a:cxnLst>
              <a:rect l="f74" t="f77" r="f75" b="f76"/>
              <a:pathLst>
                <a:path w="47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18"/>
                    <a:pt x="f6" y="f18"/>
                  </a:cubicBezTo>
                  <a:cubicBezTo>
                    <a:pt x="f17" y="f19"/>
                    <a:pt x="f17" y="f20"/>
                    <a:pt x="f16" y="f21"/>
                  </a:cubicBezTo>
                  <a:cubicBezTo>
                    <a:pt x="f16" y="f22"/>
                    <a:pt x="f15" y="f10"/>
                    <a:pt x="f15" y="f23"/>
                  </a:cubicBezTo>
                  <a:cubicBezTo>
                    <a:pt x="f15" y="f11"/>
                    <a:pt x="f15" y="f24"/>
                    <a:pt x="f15" y="f7"/>
                  </a:cubicBezTo>
                  <a:cubicBezTo>
                    <a:pt x="f25" y="f7"/>
                    <a:pt x="f26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A14FA70-2CFE-4F77-BD49-228F64FC8179}"/>
                </a:ext>
              </a:extLst>
            </p:cNvPr>
            <p:cNvSpPr/>
            <p:nvPr/>
          </p:nvSpPr>
          <p:spPr>
            <a:xfrm>
              <a:off x="1479554" y="1928817"/>
              <a:ext cx="180978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7"/>
                <a:gd name="f8" fmla="val 6"/>
                <a:gd name="f9" fmla="val 11"/>
                <a:gd name="f10" fmla="val 31"/>
                <a:gd name="f11" fmla="val 16"/>
                <a:gd name="f12" fmla="val 15"/>
                <a:gd name="f13" fmla="+- 0 0 -90"/>
                <a:gd name="f14" fmla="*/ f3 1 47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7"/>
                <a:gd name="f24" fmla="*/ f20 1 17"/>
                <a:gd name="f25" fmla="*/ 47 f21 1"/>
                <a:gd name="f26" fmla="*/ 0 f20 1"/>
                <a:gd name="f27" fmla="*/ 17 f20 1"/>
                <a:gd name="f28" fmla="*/ 0 f21 1"/>
                <a:gd name="f29" fmla="+- f22 0 f1"/>
                <a:gd name="f30" fmla="*/ f25 1 47"/>
                <a:gd name="f31" fmla="*/ f26 1 17"/>
                <a:gd name="f32" fmla="*/ f27 1 17"/>
                <a:gd name="f33" fmla="*/ f28 1 4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47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CF900871-CDC7-4273-ABBC-71BEF69D4B39}"/>
                </a:ext>
              </a:extLst>
            </p:cNvPr>
            <p:cNvSpPr/>
            <p:nvPr/>
          </p:nvSpPr>
          <p:spPr>
            <a:xfrm>
              <a:off x="1709735" y="2487616"/>
              <a:ext cx="16351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9"/>
                <a:gd name="f8" fmla="val 7"/>
                <a:gd name="f9" fmla="val 12"/>
                <a:gd name="f10" fmla="val 30"/>
                <a:gd name="f11" fmla="val 17"/>
                <a:gd name="f12" fmla="val 4"/>
                <a:gd name="f13" fmla="val 3"/>
                <a:gd name="f14" fmla="val 16"/>
                <a:gd name="f15" fmla="val 13"/>
                <a:gd name="f16" fmla="val 9"/>
                <a:gd name="f17" fmla="val 8"/>
                <a:gd name="f18" fmla="val 2"/>
                <a:gd name="f19" fmla="val 6"/>
                <a:gd name="f20" fmla="val 1"/>
                <a:gd name="f21" fmla="val 29"/>
                <a:gd name="f22" fmla="+- 0 0 -90"/>
                <a:gd name="f23" fmla="*/ f3 1 43"/>
                <a:gd name="f24" fmla="*/ f4 1 1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3"/>
                <a:gd name="f33" fmla="*/ f29 1 19"/>
                <a:gd name="f34" fmla="*/ 43 f30 1"/>
                <a:gd name="f35" fmla="*/ 0 f29 1"/>
                <a:gd name="f36" fmla="*/ 19 f29 1"/>
                <a:gd name="f37" fmla="*/ 4 f30 1"/>
                <a:gd name="f38" fmla="*/ 3 f30 1"/>
                <a:gd name="f39" fmla="*/ 9 f29 1"/>
                <a:gd name="f40" fmla="*/ 1 f30 1"/>
                <a:gd name="f41" fmla="*/ 4 f29 1"/>
                <a:gd name="f42" fmla="*/ 0 f30 1"/>
                <a:gd name="f43" fmla="*/ 1 f29 1"/>
                <a:gd name="f44" fmla="*/ 2 f30 1"/>
                <a:gd name="f45" fmla="+- f31 0 f1"/>
                <a:gd name="f46" fmla="*/ f34 1 43"/>
                <a:gd name="f47" fmla="*/ f35 1 19"/>
                <a:gd name="f48" fmla="*/ f36 1 19"/>
                <a:gd name="f49" fmla="*/ f37 1 43"/>
                <a:gd name="f50" fmla="*/ f38 1 43"/>
                <a:gd name="f51" fmla="*/ f39 1 19"/>
                <a:gd name="f52" fmla="*/ f40 1 43"/>
                <a:gd name="f53" fmla="*/ f41 1 19"/>
                <a:gd name="f54" fmla="*/ f42 1 43"/>
                <a:gd name="f55" fmla="*/ f43 1 19"/>
                <a:gd name="f56" fmla="*/ f44 1 43"/>
                <a:gd name="f57" fmla="*/ 0 1 f32"/>
                <a:gd name="f58" fmla="*/ f26 1 f32"/>
                <a:gd name="f59" fmla="*/ 0 1 f33"/>
                <a:gd name="f60" fmla="*/ f27 1 f33"/>
                <a:gd name="f61" fmla="*/ f46 1 f32"/>
                <a:gd name="f62" fmla="*/ f47 1 f33"/>
                <a:gd name="f63" fmla="*/ f48 1 f33"/>
                <a:gd name="f64" fmla="*/ f49 1 f32"/>
                <a:gd name="f65" fmla="*/ f50 1 f32"/>
                <a:gd name="f66" fmla="*/ f51 1 f33"/>
                <a:gd name="f67" fmla="*/ f52 1 f32"/>
                <a:gd name="f68" fmla="*/ f53 1 f33"/>
                <a:gd name="f69" fmla="*/ f54 1 f32"/>
                <a:gd name="f70" fmla="*/ f55 1 f33"/>
                <a:gd name="f71" fmla="*/ f56 1 f32"/>
                <a:gd name="f72" fmla="*/ f57 f23 1"/>
                <a:gd name="f73" fmla="*/ f58 f23 1"/>
                <a:gd name="f74" fmla="*/ f60 f24 1"/>
                <a:gd name="f75" fmla="*/ f59 f24 1"/>
                <a:gd name="f76" fmla="*/ f61 f23 1"/>
                <a:gd name="f77" fmla="*/ f62 f24 1"/>
                <a:gd name="f78" fmla="*/ f63 f24 1"/>
                <a:gd name="f79" fmla="*/ f64 f23 1"/>
                <a:gd name="f80" fmla="*/ f65 f23 1"/>
                <a:gd name="f81" fmla="*/ f66 f24 1"/>
                <a:gd name="f82" fmla="*/ f67 f23 1"/>
                <a:gd name="f83" fmla="*/ f68 f24 1"/>
                <a:gd name="f84" fmla="*/ f69 f23 1"/>
                <a:gd name="f85" fmla="*/ f70 f24 1"/>
                <a:gd name="f86" fmla="*/ f7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6" y="f77"/>
                </a:cxn>
                <a:cxn ang="f45">
                  <a:pos x="f76" y="f78"/>
                </a:cxn>
                <a:cxn ang="f45">
                  <a:pos x="f79" y="f78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77"/>
                </a:cxn>
                <a:cxn ang="f45">
                  <a:pos x="f76" y="f77"/>
                </a:cxn>
              </a:cxnLst>
              <a:rect l="f72" t="f75" r="f73" b="f74"/>
              <a:pathLst>
                <a:path w="43" h="19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3" y="f14"/>
                    <a:pt x="f12" y="f15"/>
                    <a:pt x="f13" y="f16"/>
                  </a:cubicBezTo>
                  <a:cubicBezTo>
                    <a:pt x="f13" y="f17"/>
                    <a:pt x="f18" y="f19"/>
                    <a:pt x="f20" y="f12"/>
                  </a:cubicBezTo>
                  <a:cubicBezTo>
                    <a:pt x="f20" y="f13"/>
                    <a:pt x="f5" y="f18"/>
                    <a:pt x="f5" y="f20"/>
                  </a:cubicBezTo>
                  <a:cubicBezTo>
                    <a:pt x="f5" y="f20"/>
                    <a:pt x="f18" y="f5"/>
                    <a:pt x="f18" y="f5"/>
                  </a:cubicBezTo>
                  <a:cubicBezTo>
                    <a:pt x="f14" y="f5"/>
                    <a:pt x="f2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A5299E98-517C-4B2E-A827-9A2C6C6681A0}"/>
                </a:ext>
              </a:extLst>
            </p:cNvPr>
            <p:cNvSpPr/>
            <p:nvPr/>
          </p:nvSpPr>
          <p:spPr>
            <a:xfrm>
              <a:off x="1266828" y="2487616"/>
              <a:ext cx="155576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9"/>
                <a:gd name="f8" fmla="val 13"/>
                <a:gd name="f9" fmla="val 7"/>
                <a:gd name="f10" fmla="val 14"/>
                <a:gd name="f11" fmla="val 27"/>
                <a:gd name="f12" fmla="val 40"/>
                <a:gd name="f13" fmla="val 39"/>
                <a:gd name="f14" fmla="val 38"/>
                <a:gd name="f15" fmla="val 26"/>
                <a:gd name="f16" fmla="+- 0 0 -90"/>
                <a:gd name="f17" fmla="*/ f3 1 41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19"/>
                <a:gd name="f28" fmla="*/ 0 f24 1"/>
                <a:gd name="f29" fmla="*/ 19 f23 1"/>
                <a:gd name="f30" fmla="*/ 0 f23 1"/>
                <a:gd name="f31" fmla="*/ 41 f24 1"/>
                <a:gd name="f32" fmla="*/ 38 f24 1"/>
                <a:gd name="f33" fmla="+- f25 0 f1"/>
                <a:gd name="f34" fmla="*/ f28 1 41"/>
                <a:gd name="f35" fmla="*/ f29 1 19"/>
                <a:gd name="f36" fmla="*/ f30 1 19"/>
                <a:gd name="f37" fmla="*/ f31 1 41"/>
                <a:gd name="f38" fmla="*/ f32 1 4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4"/>
                </a:cxn>
                <a:cxn ang="f33">
                  <a:pos x="f56" y="f53"/>
                </a:cxn>
                <a:cxn ang="f33">
                  <a:pos x="f52" y="f53"/>
                </a:cxn>
              </a:cxnLst>
              <a:rect l="f48" t="f51" r="f49" b="f50"/>
              <a:pathLst>
                <a:path w="41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12" y="f9"/>
                    <a:pt x="f13" y="f8"/>
                    <a:pt x="f14" y="f7"/>
                  </a:cubicBezTo>
                  <a:cubicBezTo>
                    <a:pt x="f15" y="f7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6841F9E-457E-4F7D-A6AD-184A73E6B2C6}"/>
                </a:ext>
              </a:extLst>
            </p:cNvPr>
            <p:cNvSpPr/>
            <p:nvPr/>
          </p:nvSpPr>
          <p:spPr>
            <a:xfrm>
              <a:off x="1441451" y="2097084"/>
              <a:ext cx="25241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"/>
                <a:gd name="f8" fmla="val 6"/>
                <a:gd name="f9" fmla="val 3"/>
                <a:gd name="f10" fmla="val 22"/>
                <a:gd name="f11" fmla="val 44"/>
                <a:gd name="f12" fmla="val 45"/>
                <a:gd name="f13" fmla="val 23"/>
                <a:gd name="f14" fmla="+- 0 0 -90"/>
                <a:gd name="f15" fmla="*/ f3 1 66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6"/>
                <a:gd name="f25" fmla="*/ f21 1 9"/>
                <a:gd name="f26" fmla="*/ 0 f22 1"/>
                <a:gd name="f27" fmla="*/ 9 f21 1"/>
                <a:gd name="f28" fmla="*/ 0 f21 1"/>
                <a:gd name="f29" fmla="*/ 66 f22 1"/>
                <a:gd name="f30" fmla="+- f23 0 f1"/>
                <a:gd name="f31" fmla="*/ f26 1 66"/>
                <a:gd name="f32" fmla="*/ f27 1 9"/>
                <a:gd name="f33" fmla="*/ f28 1 9"/>
                <a:gd name="f34" fmla="*/ f29 1 6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66" h="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EBE4B2D0-3911-4B98-B3C3-BB5E37099B17}"/>
                </a:ext>
              </a:extLst>
            </p:cNvPr>
            <p:cNvSpPr/>
            <p:nvPr/>
          </p:nvSpPr>
          <p:spPr>
            <a:xfrm>
              <a:off x="1304921" y="2405064"/>
              <a:ext cx="13652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0"/>
                <a:gd name="f8" fmla="val 13"/>
                <a:gd name="f9" fmla="val 7"/>
                <a:gd name="f10" fmla="val 11"/>
                <a:gd name="f11" fmla="val 22"/>
                <a:gd name="f12" fmla="val 33"/>
                <a:gd name="f13" fmla="val 34"/>
                <a:gd name="f14" fmla="val 35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8"/>
                <a:gd name="f21" fmla="val 10"/>
                <a:gd name="f22" fmla="val 23"/>
                <a:gd name="f23" fmla="val 15"/>
                <a:gd name="f24" fmla="+- 0 0 -90"/>
                <a:gd name="f25" fmla="*/ f3 1 36"/>
                <a:gd name="f26" fmla="*/ f4 1 2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6"/>
                <a:gd name="f35" fmla="*/ f31 1 20"/>
                <a:gd name="f36" fmla="*/ 0 f32 1"/>
                <a:gd name="f37" fmla="*/ 20 f31 1"/>
                <a:gd name="f38" fmla="*/ 0 f31 1"/>
                <a:gd name="f39" fmla="*/ 33 f32 1"/>
                <a:gd name="f40" fmla="*/ 36 f32 1"/>
                <a:gd name="f41" fmla="*/ 1 f31 1"/>
                <a:gd name="f42" fmla="*/ 34 f32 1"/>
                <a:gd name="f43" fmla="*/ 4 f31 1"/>
                <a:gd name="f44" fmla="*/ 10 f31 1"/>
                <a:gd name="f45" fmla="*/ 23 f32 1"/>
                <a:gd name="f46" fmla="+- f33 0 f1"/>
                <a:gd name="f47" fmla="*/ f36 1 36"/>
                <a:gd name="f48" fmla="*/ f37 1 20"/>
                <a:gd name="f49" fmla="*/ f38 1 20"/>
                <a:gd name="f50" fmla="*/ f39 1 36"/>
                <a:gd name="f51" fmla="*/ f40 1 36"/>
                <a:gd name="f52" fmla="*/ f41 1 20"/>
                <a:gd name="f53" fmla="*/ f42 1 36"/>
                <a:gd name="f54" fmla="*/ f43 1 20"/>
                <a:gd name="f55" fmla="*/ f44 1 20"/>
                <a:gd name="f56" fmla="*/ f45 1 3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5"/>
                <a:gd name="f64" fmla="*/ f50 1 f34"/>
                <a:gd name="f65" fmla="*/ f51 1 f34"/>
                <a:gd name="f66" fmla="*/ f52 1 f35"/>
                <a:gd name="f67" fmla="*/ f53 1 f34"/>
                <a:gd name="f68" fmla="*/ f54 1 f35"/>
                <a:gd name="f69" fmla="*/ f55 1 f35"/>
                <a:gd name="f70" fmla="*/ f56 1 f34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6 1"/>
                <a:gd name="f78" fmla="*/ f64 f25 1"/>
                <a:gd name="f79" fmla="*/ f65 f25 1"/>
                <a:gd name="f80" fmla="*/ f66 f26 1"/>
                <a:gd name="f81" fmla="*/ f67 f25 1"/>
                <a:gd name="f82" fmla="*/ f68 f26 1"/>
                <a:gd name="f83" fmla="*/ f69 f26 1"/>
                <a:gd name="f84" fmla="*/ f7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5" y="f77"/>
                </a:cxn>
                <a:cxn ang="f46">
                  <a:pos x="f78" y="f77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78" y="f83"/>
                </a:cxn>
                <a:cxn ang="f46">
                  <a:pos x="f84" y="f76"/>
                </a:cxn>
                <a:cxn ang="f46">
                  <a:pos x="f75" y="f76"/>
                </a:cxn>
              </a:cxnLst>
              <a:rect l="f71" t="f74" r="f72" b="f73"/>
              <a:pathLst>
                <a:path w="36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15"/>
                    <a:pt x="f6" y="f15"/>
                  </a:cubicBezTo>
                  <a:cubicBezTo>
                    <a:pt x="f14" y="f16"/>
                    <a:pt x="f14" y="f17"/>
                    <a:pt x="f13" y="f18"/>
                  </a:cubicBezTo>
                  <a:cubicBezTo>
                    <a:pt x="f13" y="f19"/>
                    <a:pt x="f12" y="f20"/>
                    <a:pt x="f12" y="f21"/>
                  </a:cubicBezTo>
                  <a:cubicBezTo>
                    <a:pt x="f12" y="f7"/>
                    <a:pt x="f12" y="f7"/>
                    <a:pt x="f22" y="f7"/>
                  </a:cubicBezTo>
                  <a:cubicBezTo>
                    <a:pt x="f23" y="f7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5332D85A-F6BF-4434-B091-B018C6135C2A}"/>
                </a:ext>
              </a:extLst>
            </p:cNvPr>
            <p:cNvSpPr/>
            <p:nvPr/>
          </p:nvSpPr>
          <p:spPr>
            <a:xfrm>
              <a:off x="1698626" y="2405064"/>
              <a:ext cx="13334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0"/>
                <a:gd name="f8" fmla="val 3"/>
                <a:gd name="f9" fmla="val 16"/>
                <a:gd name="f10" fmla="val 12"/>
                <a:gd name="f11" fmla="val 8"/>
                <a:gd name="f12" fmla="val 7"/>
                <a:gd name="f13" fmla="val 2"/>
                <a:gd name="f14" fmla="val 5"/>
                <a:gd name="f15" fmla="val 1"/>
                <a:gd name="f16" fmla="val 4"/>
                <a:gd name="f17" fmla="val 13"/>
                <a:gd name="f18" fmla="val 24"/>
                <a:gd name="f19" fmla="val 25"/>
                <a:gd name="f20" fmla="val 14"/>
                <a:gd name="f21" fmla="+- 0 0 -90"/>
                <a:gd name="f22" fmla="*/ f3 1 35"/>
                <a:gd name="f23" fmla="*/ f4 1 2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5"/>
                <a:gd name="f32" fmla="*/ f28 1 20"/>
                <a:gd name="f33" fmla="*/ 3 f29 1"/>
                <a:gd name="f34" fmla="*/ 20 f28 1"/>
                <a:gd name="f35" fmla="*/ 8 f28 1"/>
                <a:gd name="f36" fmla="*/ 1 f29 1"/>
                <a:gd name="f37" fmla="*/ 4 f28 1"/>
                <a:gd name="f38" fmla="*/ 0 f29 1"/>
                <a:gd name="f39" fmla="*/ 1 f28 1"/>
                <a:gd name="f40" fmla="*/ 2 f29 1"/>
                <a:gd name="f41" fmla="*/ 0 f28 1"/>
                <a:gd name="f42" fmla="*/ 35 f29 1"/>
                <a:gd name="f43" fmla="+- f30 0 f1"/>
                <a:gd name="f44" fmla="*/ f33 1 35"/>
                <a:gd name="f45" fmla="*/ f34 1 20"/>
                <a:gd name="f46" fmla="*/ f35 1 20"/>
                <a:gd name="f47" fmla="*/ f36 1 35"/>
                <a:gd name="f48" fmla="*/ f37 1 20"/>
                <a:gd name="f49" fmla="*/ f38 1 35"/>
                <a:gd name="f50" fmla="*/ f39 1 20"/>
                <a:gd name="f51" fmla="*/ f40 1 35"/>
                <a:gd name="f52" fmla="*/ f41 1 20"/>
                <a:gd name="f53" fmla="*/ f42 1 35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2"/>
                <a:gd name="f61" fmla="*/ f47 1 f31"/>
                <a:gd name="f62" fmla="*/ f48 1 f32"/>
                <a:gd name="f63" fmla="*/ f49 1 f31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3 1"/>
                <a:gd name="f75" fmla="*/ f61 f22 1"/>
                <a:gd name="f76" fmla="*/ f62 f23 1"/>
                <a:gd name="f77" fmla="*/ f63 f22 1"/>
                <a:gd name="f78" fmla="*/ f64 f23 1"/>
                <a:gd name="f79" fmla="*/ f65 f22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2" y="f74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9" y="f80"/>
                </a:cxn>
                <a:cxn ang="f43">
                  <a:pos x="f81" y="f80"/>
                </a:cxn>
                <a:cxn ang="f43">
                  <a:pos x="f81" y="f73"/>
                </a:cxn>
                <a:cxn ang="f43">
                  <a:pos x="f72" y="f73"/>
                </a:cxn>
              </a:cxnLst>
              <a:rect l="f68" t="f71" r="f69" b="f70"/>
              <a:pathLst>
                <a:path w="35" h="20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5" y="f8"/>
                    <a:pt x="f5" y="f13"/>
                    <a:pt x="f5" y="f15"/>
                  </a:cubicBezTo>
                  <a:cubicBezTo>
                    <a:pt x="f5" y="f5"/>
                    <a:pt x="f13" y="f5"/>
                    <a:pt x="f13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9" y="f7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D0C26D5C-C875-46E2-B308-FD9AC89A1E4D}"/>
                </a:ext>
              </a:extLst>
            </p:cNvPr>
            <p:cNvSpPr/>
            <p:nvPr/>
          </p:nvSpPr>
          <p:spPr>
            <a:xfrm>
              <a:off x="1660522" y="2754309"/>
              <a:ext cx="12223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0"/>
                <a:gd name="f8" fmla="val 10"/>
                <a:gd name="f9" fmla="val 21"/>
                <a:gd name="f10" fmla="val 31"/>
                <a:gd name="f11" fmla="val 7"/>
                <a:gd name="f12" fmla="val 14"/>
                <a:gd name="f13" fmla="val 22"/>
                <a:gd name="f14" fmla="val 12"/>
                <a:gd name="f15" fmla="val 1"/>
                <a:gd name="f16" fmla="val 13"/>
                <a:gd name="f17" fmla="+- 0 0 -90"/>
                <a:gd name="f18" fmla="*/ f3 1 32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2"/>
                <a:gd name="f28" fmla="*/ f24 1 20"/>
                <a:gd name="f29" fmla="*/ 0 f25 1"/>
                <a:gd name="f30" fmla="*/ 0 f24 1"/>
                <a:gd name="f31" fmla="*/ 31 f25 1"/>
                <a:gd name="f32" fmla="*/ 32 f25 1"/>
                <a:gd name="f33" fmla="*/ 20 f24 1"/>
                <a:gd name="f34" fmla="*/ 1 f25 1"/>
                <a:gd name="f35" fmla="+- f26 0 f1"/>
                <a:gd name="f36" fmla="*/ f29 1 32"/>
                <a:gd name="f37" fmla="*/ f30 1 20"/>
                <a:gd name="f38" fmla="*/ f31 1 32"/>
                <a:gd name="f39" fmla="*/ f32 1 32"/>
                <a:gd name="f40" fmla="*/ f33 1 20"/>
                <a:gd name="f41" fmla="*/ f34 1 32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2" h="20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15" y="f7"/>
                  </a:cubicBezTo>
                  <a:cubicBezTo>
                    <a:pt x="f15" y="f16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DDE2813-8D6A-4F5D-BFC8-B6837C971B75}"/>
                </a:ext>
              </a:extLst>
            </p:cNvPr>
            <p:cNvSpPr/>
            <p:nvPr/>
          </p:nvSpPr>
          <p:spPr>
            <a:xfrm>
              <a:off x="1354134" y="2754309"/>
              <a:ext cx="12540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0"/>
                <a:gd name="f8" fmla="val 2"/>
                <a:gd name="f9" fmla="val 12"/>
                <a:gd name="f10" fmla="val 22"/>
                <a:gd name="f11" fmla="val 32"/>
                <a:gd name="f12" fmla="val 7"/>
                <a:gd name="f13" fmla="val 13"/>
                <a:gd name="f14" fmla="val 21"/>
                <a:gd name="f15" fmla="val 11"/>
                <a:gd name="f16" fmla="val 1"/>
                <a:gd name="f17" fmla="val 14"/>
                <a:gd name="f18" fmla="+- 0 0 -90"/>
                <a:gd name="f19" fmla="*/ f3 1 33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3"/>
                <a:gd name="f29" fmla="*/ f25 1 20"/>
                <a:gd name="f30" fmla="*/ 2 f26 1"/>
                <a:gd name="f31" fmla="*/ 0 f25 1"/>
                <a:gd name="f32" fmla="*/ 33 f26 1"/>
                <a:gd name="f33" fmla="*/ 32 f26 1"/>
                <a:gd name="f34" fmla="*/ 20 f25 1"/>
                <a:gd name="f35" fmla="*/ 0 f26 1"/>
                <a:gd name="f36" fmla="+- f27 0 f1"/>
                <a:gd name="f37" fmla="*/ f30 1 33"/>
                <a:gd name="f38" fmla="*/ f31 1 20"/>
                <a:gd name="f39" fmla="*/ f32 1 33"/>
                <a:gd name="f40" fmla="*/ f33 1 33"/>
                <a:gd name="f41" fmla="*/ f34 1 20"/>
                <a:gd name="f42" fmla="*/ f35 1 33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2" y="f61"/>
                </a:cxn>
                <a:cxn ang="f36">
                  <a:pos x="f57" y="f58"/>
                </a:cxn>
              </a:cxnLst>
              <a:rect l="f53" t="f56" r="f54" b="f55"/>
              <a:pathLst>
                <a:path w="33" h="20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1" y="f13"/>
                    <a:pt x="f11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6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254A4CBF-4281-4649-9E1E-C05BB6FA60AD}"/>
                </a:ext>
              </a:extLst>
            </p:cNvPr>
            <p:cNvSpPr/>
            <p:nvPr/>
          </p:nvSpPr>
          <p:spPr>
            <a:xfrm>
              <a:off x="1343025" y="2312983"/>
              <a:ext cx="122236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2"/>
                <a:gd name="f8" fmla="val 25"/>
                <a:gd name="f9" fmla="val 17"/>
                <a:gd name="f10" fmla="val 8"/>
                <a:gd name="f11" fmla="val 14"/>
                <a:gd name="f12" fmla="val 7"/>
                <a:gd name="f13" fmla="val 10"/>
                <a:gd name="f14" fmla="val 20"/>
                <a:gd name="f15" fmla="val 30"/>
                <a:gd name="f16" fmla="val 2"/>
                <a:gd name="f17" fmla="val 5"/>
                <a:gd name="f18" fmla="val 28"/>
                <a:gd name="f19" fmla="val 27"/>
                <a:gd name="f20" fmla="val 6"/>
                <a:gd name="f21" fmla="val 26"/>
                <a:gd name="f22" fmla="val 9"/>
                <a:gd name="f23" fmla="val 13"/>
                <a:gd name="f24" fmla="+- 0 0 -90"/>
                <a:gd name="f25" fmla="*/ f3 1 32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2"/>
                <a:gd name="f35" fmla="*/ f31 1 22"/>
                <a:gd name="f36" fmla="*/ 25 f32 1"/>
                <a:gd name="f37" fmla="*/ 22 f31 1"/>
                <a:gd name="f38" fmla="*/ 0 f32 1"/>
                <a:gd name="f39" fmla="*/ 0 f31 1"/>
                <a:gd name="f40" fmla="*/ 30 f32 1"/>
                <a:gd name="f41" fmla="*/ 28 f32 1"/>
                <a:gd name="f42" fmla="*/ 5 f31 1"/>
                <a:gd name="f43" fmla="*/ 26 f32 1"/>
                <a:gd name="f44" fmla="*/ 9 f31 1"/>
                <a:gd name="f45" fmla="+- f33 0 f1"/>
                <a:gd name="f46" fmla="*/ f36 1 32"/>
                <a:gd name="f47" fmla="*/ f37 1 22"/>
                <a:gd name="f48" fmla="*/ f38 1 32"/>
                <a:gd name="f49" fmla="*/ f39 1 22"/>
                <a:gd name="f50" fmla="*/ f40 1 32"/>
                <a:gd name="f51" fmla="*/ f41 1 32"/>
                <a:gd name="f52" fmla="*/ f42 1 22"/>
                <a:gd name="f53" fmla="*/ f43 1 32"/>
                <a:gd name="f54" fmla="*/ f44 1 22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32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5" y="f16"/>
                    <a:pt x="f6" y="f17"/>
                    <a:pt x="f18" y="f17"/>
                  </a:cubicBezTo>
                  <a:cubicBezTo>
                    <a:pt x="f19" y="f20"/>
                    <a:pt x="f21" y="f10"/>
                    <a:pt x="f21" y="f22"/>
                  </a:cubicBezTo>
                  <a:cubicBezTo>
                    <a:pt x="f21" y="f23"/>
                    <a:pt x="f8" y="f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F750B51D-74F9-487B-9BC5-C5685E4BF5BB}"/>
                </a:ext>
              </a:extLst>
            </p:cNvPr>
            <p:cNvSpPr/>
            <p:nvPr/>
          </p:nvSpPr>
          <p:spPr>
            <a:xfrm>
              <a:off x="1682752" y="2312983"/>
              <a:ext cx="114300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2"/>
                <a:gd name="f8" fmla="val 21"/>
                <a:gd name="f9" fmla="val 13"/>
                <a:gd name="f10" fmla="val 4"/>
                <a:gd name="f11" fmla="val 18"/>
                <a:gd name="f12" fmla="val 15"/>
                <a:gd name="f13" fmla="val 10"/>
                <a:gd name="f14" fmla="val 5"/>
                <a:gd name="f15" fmla="val 6"/>
                <a:gd name="f16" fmla="val 2"/>
                <a:gd name="f17" fmla="val 19"/>
                <a:gd name="f18" fmla="val 7"/>
                <a:gd name="f19" fmla="val 14"/>
                <a:gd name="f20" fmla="+- 0 0 -90"/>
                <a:gd name="f21" fmla="*/ f3 1 30"/>
                <a:gd name="f22" fmla="*/ f4 1 2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0"/>
                <a:gd name="f31" fmla="*/ f27 1 22"/>
                <a:gd name="f32" fmla="*/ 30 f28 1"/>
                <a:gd name="f33" fmla="*/ 22 f27 1"/>
                <a:gd name="f34" fmla="*/ 4 f28 1"/>
                <a:gd name="f35" fmla="*/ 13 f27 1"/>
                <a:gd name="f36" fmla="*/ 0 f28 1"/>
                <a:gd name="f37" fmla="*/ 5 f27 1"/>
                <a:gd name="f38" fmla="*/ 0 f27 1"/>
                <a:gd name="f39" fmla="+- f29 0 f1"/>
                <a:gd name="f40" fmla="*/ f32 1 30"/>
                <a:gd name="f41" fmla="*/ f33 1 22"/>
                <a:gd name="f42" fmla="*/ f34 1 30"/>
                <a:gd name="f43" fmla="*/ f35 1 22"/>
                <a:gd name="f44" fmla="*/ f36 1 30"/>
                <a:gd name="f45" fmla="*/ f37 1 22"/>
                <a:gd name="f46" fmla="*/ f38 1 22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8"/>
                </a:cxn>
                <a:cxn ang="f39">
                  <a:pos x="f62" y="f63"/>
                </a:cxn>
              </a:cxnLst>
              <a:rect l="f58" t="f61" r="f59" b="f60"/>
              <a:pathLst>
                <a:path w="30" h="22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9"/>
                  </a:cubicBezTo>
                  <a:cubicBezTo>
                    <a:pt x="f10" y="f13"/>
                    <a:pt x="f14" y="f15"/>
                    <a:pt x="f5" y="f14"/>
                  </a:cubicBezTo>
                  <a:cubicBezTo>
                    <a:pt x="f5" y="f14"/>
                    <a:pt x="f5" y="f16"/>
                    <a:pt x="f5" y="f5"/>
                  </a:cubicBezTo>
                  <a:cubicBezTo>
                    <a:pt x="f13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02B8FDF3-0DE3-4465-8905-1AAEBD70C246}"/>
                </a:ext>
              </a:extLst>
            </p:cNvPr>
            <p:cNvSpPr/>
            <p:nvPr/>
          </p:nvSpPr>
          <p:spPr>
            <a:xfrm>
              <a:off x="1498601" y="1835145"/>
              <a:ext cx="13811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2"/>
                <a:gd name="f8" fmla="val 35"/>
                <a:gd name="f9" fmla="val 23"/>
                <a:gd name="f10" fmla="val 12"/>
                <a:gd name="f11" fmla="val 18"/>
                <a:gd name="f12" fmla="val 14"/>
                <a:gd name="f13" fmla="val 10"/>
                <a:gd name="f14" fmla="val 4"/>
                <a:gd name="f15" fmla="val 8"/>
                <a:gd name="f16" fmla="val 9"/>
                <a:gd name="f17" fmla="val 3"/>
                <a:gd name="f18" fmla="val 11"/>
                <a:gd name="f19" fmla="val 16"/>
                <a:gd name="f20" fmla="val 20"/>
                <a:gd name="f21" fmla="val 1"/>
                <a:gd name="f22" fmla="val 21"/>
                <a:gd name="f23" fmla="val 2"/>
                <a:gd name="f24" fmla="val 5"/>
                <a:gd name="f25" fmla="val 7"/>
                <a:gd name="f26" fmla="val 28"/>
                <a:gd name="f27" fmla="val 33"/>
                <a:gd name="f28" fmla="val 34"/>
                <a:gd name="f29" fmla="+- 0 0 -90"/>
                <a:gd name="f30" fmla="*/ f3 1 36"/>
                <a:gd name="f31" fmla="*/ f4 1 2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6"/>
                <a:gd name="f40" fmla="*/ f36 1 22"/>
                <a:gd name="f41" fmla="*/ 35 f37 1"/>
                <a:gd name="f42" fmla="*/ 22 f36 1"/>
                <a:gd name="f43" fmla="*/ 0 f37 1"/>
                <a:gd name="f44" fmla="*/ 10 f36 1"/>
                <a:gd name="f45" fmla="*/ 10 f37 1"/>
                <a:gd name="f46" fmla="*/ 3 f36 1"/>
                <a:gd name="f47" fmla="*/ 20 f37 1"/>
                <a:gd name="f48" fmla="*/ 1 f36 1"/>
                <a:gd name="f49" fmla="*/ 22 f37 1"/>
                <a:gd name="f50" fmla="*/ 7 f36 1"/>
                <a:gd name="f51" fmla="*/ 33 f37 1"/>
                <a:gd name="f52" fmla="*/ 11 f36 1"/>
                <a:gd name="f53" fmla="*/ 36 f37 1"/>
                <a:gd name="f54" fmla="*/ 9 f36 1"/>
                <a:gd name="f55" fmla="+- f38 0 f1"/>
                <a:gd name="f56" fmla="*/ f41 1 36"/>
                <a:gd name="f57" fmla="*/ f42 1 22"/>
                <a:gd name="f58" fmla="*/ f43 1 36"/>
                <a:gd name="f59" fmla="*/ f44 1 22"/>
                <a:gd name="f60" fmla="*/ f45 1 36"/>
                <a:gd name="f61" fmla="*/ f46 1 22"/>
                <a:gd name="f62" fmla="*/ f47 1 36"/>
                <a:gd name="f63" fmla="*/ f48 1 22"/>
                <a:gd name="f64" fmla="*/ f49 1 36"/>
                <a:gd name="f65" fmla="*/ f50 1 22"/>
                <a:gd name="f66" fmla="*/ f51 1 36"/>
                <a:gd name="f67" fmla="*/ f52 1 22"/>
                <a:gd name="f68" fmla="*/ f53 1 36"/>
                <a:gd name="f69" fmla="*/ f54 1 22"/>
                <a:gd name="f70" fmla="*/ 0 1 f39"/>
                <a:gd name="f71" fmla="*/ f33 1 f39"/>
                <a:gd name="f72" fmla="*/ 0 1 f40"/>
                <a:gd name="f73" fmla="*/ f34 1 f40"/>
                <a:gd name="f74" fmla="*/ f56 1 f39"/>
                <a:gd name="f75" fmla="*/ f57 1 f40"/>
                <a:gd name="f76" fmla="*/ f58 1 f39"/>
                <a:gd name="f77" fmla="*/ f59 1 f40"/>
                <a:gd name="f78" fmla="*/ f60 1 f39"/>
                <a:gd name="f79" fmla="*/ f61 1 f40"/>
                <a:gd name="f80" fmla="*/ f62 1 f39"/>
                <a:gd name="f81" fmla="*/ f63 1 f40"/>
                <a:gd name="f82" fmla="*/ f64 1 f39"/>
                <a:gd name="f83" fmla="*/ f65 1 f40"/>
                <a:gd name="f84" fmla="*/ f66 1 f39"/>
                <a:gd name="f85" fmla="*/ f67 1 f40"/>
                <a:gd name="f86" fmla="*/ f68 1 f39"/>
                <a:gd name="f87" fmla="*/ f69 1 f40"/>
                <a:gd name="f88" fmla="*/ f70 f30 1"/>
                <a:gd name="f89" fmla="*/ f71 f30 1"/>
                <a:gd name="f90" fmla="*/ f73 f31 1"/>
                <a:gd name="f91" fmla="*/ f72 f31 1"/>
                <a:gd name="f92" fmla="*/ f74 f30 1"/>
                <a:gd name="f93" fmla="*/ f75 f31 1"/>
                <a:gd name="f94" fmla="*/ f76 f30 1"/>
                <a:gd name="f95" fmla="*/ f77 f31 1"/>
                <a:gd name="f96" fmla="*/ f78 f30 1"/>
                <a:gd name="f97" fmla="*/ f79 f31 1"/>
                <a:gd name="f98" fmla="*/ f80 f30 1"/>
                <a:gd name="f99" fmla="*/ f81 f31 1"/>
                <a:gd name="f100" fmla="*/ f82 f30 1"/>
                <a:gd name="f101" fmla="*/ f83 f31 1"/>
                <a:gd name="f102" fmla="*/ f84 f30 1"/>
                <a:gd name="f103" fmla="*/ f85 f31 1"/>
                <a:gd name="f104" fmla="*/ f86 f30 1"/>
                <a:gd name="f105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92" y="f93"/>
                </a:cxn>
                <a:cxn ang="f55">
                  <a:pos x="f94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100" y="f101"/>
                </a:cxn>
                <a:cxn ang="f55">
                  <a:pos x="f102" y="f103"/>
                </a:cxn>
                <a:cxn ang="f55">
                  <a:pos x="f104" y="f105"/>
                </a:cxn>
                <a:cxn ang="f55">
                  <a:pos x="f92" y="f93"/>
                </a:cxn>
              </a:cxnLst>
              <a:rect l="f88" t="f91" r="f89" b="f90"/>
              <a:pathLst>
                <a:path w="36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14" y="f15"/>
                    <a:pt x="f15" y="f16"/>
                    <a:pt x="f13" y="f17"/>
                  </a:cubicBezTo>
                  <a:cubicBezTo>
                    <a:pt x="f18" y="f5"/>
                    <a:pt x="f19" y="f5"/>
                    <a:pt x="f20" y="f21"/>
                  </a:cubicBezTo>
                  <a:cubicBezTo>
                    <a:pt x="f22" y="f23"/>
                    <a:pt x="f7" y="f24"/>
                    <a:pt x="f7" y="f25"/>
                  </a:cubicBezTo>
                  <a:cubicBezTo>
                    <a:pt x="f7" y="f18"/>
                    <a:pt x="f26" y="f12"/>
                    <a:pt x="f27" y="f18"/>
                  </a:cubicBezTo>
                  <a:cubicBezTo>
                    <a:pt x="f27" y="f18"/>
                    <a:pt x="f28" y="f13"/>
                    <a:pt x="f6" y="f16"/>
                  </a:cubicBezTo>
                  <a:cubicBezTo>
                    <a:pt x="f8" y="f12"/>
                    <a:pt x="f8" y="f11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B328E1C7-F031-4810-B9A7-D4A0AFF261DB}"/>
                </a:ext>
              </a:extLst>
            </p:cNvPr>
            <p:cNvSpPr/>
            <p:nvPr/>
          </p:nvSpPr>
          <p:spPr>
            <a:xfrm>
              <a:off x="1652585" y="2670176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13"/>
                <a:gd name="f12" fmla="val 18"/>
                <a:gd name="f13" fmla="val 10"/>
                <a:gd name="f14" fmla="val 2"/>
                <a:gd name="f15" fmla="val 1"/>
                <a:gd name="f16" fmla="+- 0 0 -90"/>
                <a:gd name="f17" fmla="*/ f3 1 2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19"/>
                <a:gd name="f28" fmla="*/ 0 f24 1"/>
                <a:gd name="f29" fmla="*/ 0 f23 1"/>
                <a:gd name="f30" fmla="*/ 25 f24 1"/>
                <a:gd name="f31" fmla="*/ 19 f23 1"/>
                <a:gd name="f32" fmla="*/ 2 f24 1"/>
                <a:gd name="f33" fmla="+- f25 0 f1"/>
                <a:gd name="f34" fmla="*/ f28 1 25"/>
                <a:gd name="f35" fmla="*/ f29 1 19"/>
                <a:gd name="f36" fmla="*/ f30 1 25"/>
                <a:gd name="f37" fmla="*/ f31 1 19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6" y="f55"/>
                </a:cxn>
                <a:cxn ang="f33">
                  <a:pos x="f52" y="f53"/>
                </a:cxn>
              </a:cxnLst>
              <a:rect l="f48" t="f51" r="f49" b="f50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1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9A486FE8-A642-4A45-920C-115B984DE2E6}"/>
                </a:ext>
              </a:extLst>
            </p:cNvPr>
            <p:cNvSpPr/>
            <p:nvPr/>
          </p:nvSpPr>
          <p:spPr>
            <a:xfrm>
              <a:off x="1389065" y="2670176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24"/>
                <a:gd name="f12" fmla="val 13"/>
                <a:gd name="f13" fmla="val 16"/>
                <a:gd name="f14" fmla="val 8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0 f22 1"/>
                <a:gd name="f29" fmla="*/ 25 f23 1"/>
                <a:gd name="f30" fmla="*/ 24 f23 1"/>
                <a:gd name="f31" fmla="*/ 19 f22 1"/>
                <a:gd name="f32" fmla="+- f24 0 f1"/>
                <a:gd name="f33" fmla="*/ f27 1 25"/>
                <a:gd name="f34" fmla="*/ f28 1 19"/>
                <a:gd name="f35" fmla="*/ f29 1 25"/>
                <a:gd name="f36" fmla="*/ f30 1 25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11" y="f12"/>
                    <a:pt x="f11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3078A485-98FA-4B95-A923-DFF3C265D09C}"/>
                </a:ext>
              </a:extLst>
            </p:cNvPr>
            <p:cNvSpPr/>
            <p:nvPr/>
          </p:nvSpPr>
          <p:spPr>
            <a:xfrm>
              <a:off x="1373191" y="2233614"/>
              <a:ext cx="9207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21"/>
                <a:gd name="f9" fmla="val 14"/>
                <a:gd name="f10" fmla="val 8"/>
                <a:gd name="f11" fmla="val 13"/>
                <a:gd name="f12" fmla="val 7"/>
                <a:gd name="f13" fmla="val 17"/>
                <a:gd name="f14" fmla="val 23"/>
                <a:gd name="f15" fmla="val 6"/>
                <a:gd name="f16" fmla="val 22"/>
                <a:gd name="f17" fmla="val 12"/>
                <a:gd name="f18" fmla="+- 0 0 -90"/>
                <a:gd name="f19" fmla="*/ f3 1 24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19"/>
                <a:gd name="f30" fmla="*/ 21 f26 1"/>
                <a:gd name="f31" fmla="*/ 19 f25 1"/>
                <a:gd name="f32" fmla="*/ 0 f26 1"/>
                <a:gd name="f33" fmla="*/ 0 f25 1"/>
                <a:gd name="f34" fmla="*/ 24 f26 1"/>
                <a:gd name="f35" fmla="+- f27 0 f1"/>
                <a:gd name="f36" fmla="*/ f30 1 24"/>
                <a:gd name="f37" fmla="*/ f31 1 19"/>
                <a:gd name="f38" fmla="*/ f32 1 24"/>
                <a:gd name="f39" fmla="*/ f33 1 19"/>
                <a:gd name="f40" fmla="*/ f34 1 24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4" y="f55"/>
                </a:cxn>
              </a:cxnLst>
              <a:rect l="f50" t="f53" r="f51" b="f52"/>
              <a:pathLst>
                <a:path w="24" h="1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0" y="f5"/>
                    <a:pt x="f13" y="f5"/>
                    <a:pt x="f6" y="f5"/>
                  </a:cubicBezTo>
                  <a:cubicBezTo>
                    <a:pt x="f14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A3C766D3-2D79-4F8D-9192-A55CDDEF9ED9}"/>
                </a:ext>
              </a:extLst>
            </p:cNvPr>
            <p:cNvSpPr/>
            <p:nvPr/>
          </p:nvSpPr>
          <p:spPr>
            <a:xfrm>
              <a:off x="1671642" y="2236786"/>
              <a:ext cx="95253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8"/>
                <a:gd name="f8" fmla="val 3"/>
                <a:gd name="f9" fmla="val 2"/>
                <a:gd name="f10" fmla="val 11"/>
                <a:gd name="f11" fmla="val 1"/>
                <a:gd name="f12" fmla="val 6"/>
                <a:gd name="f13" fmla="val 8"/>
                <a:gd name="f14" fmla="val 16"/>
                <a:gd name="f15" fmla="val 5"/>
                <a:gd name="f16" fmla="val 17"/>
                <a:gd name="f17" fmla="val 10"/>
                <a:gd name="f18" fmla="+- 0 0 -90"/>
                <a:gd name="f19" fmla="*/ f3 1 2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18"/>
                <a:gd name="f30" fmla="*/ 3 f26 1"/>
                <a:gd name="f31" fmla="*/ 18 f25 1"/>
                <a:gd name="f32" fmla="*/ 0 f26 1"/>
                <a:gd name="f33" fmla="*/ 0 f25 1"/>
                <a:gd name="f34" fmla="*/ 25 f26 1"/>
                <a:gd name="f35" fmla="+- f27 0 f1"/>
                <a:gd name="f36" fmla="*/ f30 1 25"/>
                <a:gd name="f37" fmla="*/ f31 1 18"/>
                <a:gd name="f38" fmla="*/ f32 1 25"/>
                <a:gd name="f39" fmla="*/ f33 1 18"/>
                <a:gd name="f40" fmla="*/ f34 1 25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8" y="f55"/>
                </a:cxn>
                <a:cxn ang="f35">
                  <a:pos x="f54" y="f55"/>
                </a:cxn>
              </a:cxnLst>
              <a:rect l="f50" t="f53" r="f51" b="f52"/>
              <a:pathLst>
                <a:path w="25" h="18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0"/>
                    <a:pt x="f6" y="f7"/>
                  </a:cubicBezTo>
                  <a:cubicBezTo>
                    <a:pt x="f16" y="f7"/>
                    <a:pt x="f17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343146A4-8578-4B7E-A2E4-88E5BFA214F5}"/>
                </a:ext>
              </a:extLst>
            </p:cNvPr>
            <p:cNvSpPr/>
            <p:nvPr/>
          </p:nvSpPr>
          <p:spPr>
            <a:xfrm>
              <a:off x="1408111" y="2590796"/>
              <a:ext cx="79379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7"/>
                <a:gd name="f9" fmla="val 13"/>
                <a:gd name="f10" fmla="val 20"/>
                <a:gd name="f11" fmla="val 14"/>
                <a:gd name="f12" fmla="val 8"/>
                <a:gd name="f13" fmla="val 1"/>
                <a:gd name="f14" fmla="+- 0 0 -90"/>
                <a:gd name="f15" fmla="*/ f3 1 21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9"/>
                <a:gd name="f26" fmla="*/ 21 f22 1"/>
                <a:gd name="f27" fmla="*/ 0 f21 1"/>
                <a:gd name="f28" fmla="*/ 20 f22 1"/>
                <a:gd name="f29" fmla="*/ 19 f21 1"/>
                <a:gd name="f30" fmla="*/ 1 f22 1"/>
                <a:gd name="f31" fmla="*/ 0 f22 1"/>
                <a:gd name="f32" fmla="+- f23 0 f1"/>
                <a:gd name="f33" fmla="*/ f26 1 21"/>
                <a:gd name="f34" fmla="*/ f27 1 19"/>
                <a:gd name="f35" fmla="*/ f28 1 21"/>
                <a:gd name="f36" fmla="*/ f29 1 19"/>
                <a:gd name="f37" fmla="*/ f30 1 21"/>
                <a:gd name="f38" fmla="*/ f31 1 21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4"/>
                </a:cxn>
                <a:cxn ang="f32">
                  <a:pos x="f53" y="f54"/>
                </a:cxn>
              </a:cxnLst>
              <a:rect l="f49" t="f52" r="f50" b="f51"/>
              <a:pathLst>
                <a:path w="21" h="19">
                  <a:moveTo>
                    <a:pt x="f6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9"/>
                    <a:pt x="f13" y="f8"/>
                    <a:pt x="f5" y="f5"/>
                  </a:cubicBezTo>
                  <a:cubicBezTo>
                    <a:pt x="f8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8872AA05-00F8-4337-94D5-579EF59C9454}"/>
                </a:ext>
              </a:extLst>
            </p:cNvPr>
            <p:cNvSpPr/>
            <p:nvPr/>
          </p:nvSpPr>
          <p:spPr>
            <a:xfrm>
              <a:off x="1647821" y="2590796"/>
              <a:ext cx="8096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1"/>
                <a:gd name="f9" fmla="val 12"/>
                <a:gd name="f10" fmla="val 6"/>
                <a:gd name="f11" fmla="val 7"/>
                <a:gd name="f12" fmla="val 14"/>
                <a:gd name="f13" fmla="val 20"/>
                <a:gd name="f14" fmla="val 8"/>
                <a:gd name="f15" fmla="+- 0 0 -90"/>
                <a:gd name="f16" fmla="*/ f3 1 21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1"/>
                <a:gd name="f26" fmla="*/ f22 1 19"/>
                <a:gd name="f27" fmla="*/ 1 f23 1"/>
                <a:gd name="f28" fmla="*/ 19 f22 1"/>
                <a:gd name="f29" fmla="*/ 0 f23 1"/>
                <a:gd name="f30" fmla="*/ 0 f22 1"/>
                <a:gd name="f31" fmla="*/ 21 f23 1"/>
                <a:gd name="f32" fmla="*/ 20 f23 1"/>
                <a:gd name="f33" fmla="+- f24 0 f1"/>
                <a:gd name="f34" fmla="*/ f27 1 21"/>
                <a:gd name="f35" fmla="*/ f28 1 19"/>
                <a:gd name="f36" fmla="*/ f29 1 21"/>
                <a:gd name="f37" fmla="*/ f30 1 19"/>
                <a:gd name="f38" fmla="*/ f31 1 21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55"/>
                </a:cxn>
                <a:cxn ang="f33">
                  <a:pos x="f54" y="f55"/>
                </a:cxn>
              </a:cxnLst>
              <a:rect l="f50" t="f53" r="f51" b="f52"/>
              <a:pathLst>
                <a:path w="21" h="19">
                  <a:moveTo>
                    <a:pt x="f8" y="f7"/>
                  </a:moveTo>
                  <a:cubicBezTo>
                    <a:pt x="f8" y="f9"/>
                    <a:pt x="f8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13" y="f9"/>
                    <a:pt x="f13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6C3EB21F-B803-4E22-8DCC-B0B58522A864}"/>
                </a:ext>
              </a:extLst>
            </p:cNvPr>
            <p:cNvSpPr/>
            <p:nvPr/>
          </p:nvSpPr>
          <p:spPr>
            <a:xfrm>
              <a:off x="1457325" y="1998658"/>
              <a:ext cx="225427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"/>
                <a:gd name="f8" fmla="val 4"/>
                <a:gd name="f9" fmla="val 2"/>
                <a:gd name="f10" fmla="val 19"/>
                <a:gd name="f11" fmla="val 39"/>
                <a:gd name="f12" fmla="val 58"/>
                <a:gd name="f13" fmla="val 20"/>
                <a:gd name="f14" fmla="+- 0 0 -90"/>
                <a:gd name="f15" fmla="*/ f3 1 59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59"/>
                <a:gd name="f26" fmla="*/ 0 f22 1"/>
                <a:gd name="f27" fmla="*/ 6 f21 1"/>
                <a:gd name="f28" fmla="*/ 0 f21 1"/>
                <a:gd name="f29" fmla="*/ 58 f22 1"/>
                <a:gd name="f30" fmla="*/ 59 f22 1"/>
                <a:gd name="f31" fmla="+- f23 0 f1"/>
                <a:gd name="f32" fmla="*/ f26 1 59"/>
                <a:gd name="f33" fmla="*/ f27 1 6"/>
                <a:gd name="f34" fmla="*/ f28 1 6"/>
                <a:gd name="f35" fmla="*/ f29 1 59"/>
                <a:gd name="f36" fmla="*/ f30 1 59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59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2" y="f9"/>
                    <a:pt x="f6" y="f8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3DA58891-4B44-4F52-B4A6-DD02E589223C}"/>
                </a:ext>
              </a:extLst>
            </p:cNvPr>
            <p:cNvSpPr/>
            <p:nvPr/>
          </p:nvSpPr>
          <p:spPr>
            <a:xfrm>
              <a:off x="1457325" y="2028825"/>
              <a:ext cx="80960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5"/>
                <a:gd name="f8" fmla="val 8"/>
                <a:gd name="f9" fmla="val 14"/>
                <a:gd name="f10" fmla="val 5"/>
                <a:gd name="f11" fmla="val 10"/>
                <a:gd name="f12" fmla="+- 0 0 -90"/>
                <a:gd name="f13" fmla="*/ f3 1 21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15"/>
                <a:gd name="f24" fmla="*/ 0 f20 1"/>
                <a:gd name="f25" fmla="*/ 0 f19 1"/>
                <a:gd name="f26" fmla="*/ 21 f20 1"/>
                <a:gd name="f27" fmla="*/ 15 f19 1"/>
                <a:gd name="f28" fmla="+- f21 0 f1"/>
                <a:gd name="f29" fmla="*/ f24 1 21"/>
                <a:gd name="f30" fmla="*/ f25 1 15"/>
                <a:gd name="f31" fmla="*/ f26 1 21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1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665C0616-3299-4E7B-9780-B6D73744FB22}"/>
                </a:ext>
              </a:extLst>
            </p:cNvPr>
            <p:cNvSpPr/>
            <p:nvPr/>
          </p:nvSpPr>
          <p:spPr>
            <a:xfrm>
              <a:off x="1601791" y="2028825"/>
              <a:ext cx="77788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6"/>
                <a:gd name="f8" fmla="val 13"/>
                <a:gd name="f9" fmla="val 7"/>
                <a:gd name="f10" fmla="val 10"/>
                <a:gd name="f11" fmla="val 6"/>
                <a:gd name="f12" fmla="val 5"/>
                <a:gd name="f13" fmla="+- 0 0 -90"/>
                <a:gd name="f14" fmla="*/ f3 1 20"/>
                <a:gd name="f15" fmla="*/ f4 1 1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0"/>
                <a:gd name="f24" fmla="*/ f20 1 16"/>
                <a:gd name="f25" fmla="*/ 20 f21 1"/>
                <a:gd name="f26" fmla="*/ 16 f20 1"/>
                <a:gd name="f27" fmla="*/ 0 f21 1"/>
                <a:gd name="f28" fmla="*/ 0 f20 1"/>
                <a:gd name="f29" fmla="+- f22 0 f1"/>
                <a:gd name="f30" fmla="*/ f25 1 20"/>
                <a:gd name="f31" fmla="*/ f26 1 16"/>
                <a:gd name="f32" fmla="*/ f27 1 20"/>
                <a:gd name="f33" fmla="*/ f28 1 1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0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8" y="f5"/>
                    <a:pt x="f6" y="f5"/>
                  </a:cubicBezTo>
                  <a:cubicBezTo>
                    <a:pt x="f6" y="f12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1A58E2C7-47F6-452B-B656-A4EF4C0BF32A}"/>
                </a:ext>
              </a:extLst>
            </p:cNvPr>
            <p:cNvSpPr/>
            <p:nvPr/>
          </p:nvSpPr>
          <p:spPr>
            <a:xfrm>
              <a:off x="1427158" y="2514600"/>
              <a:ext cx="65086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12"/>
                <a:gd name="f9" fmla="val 16"/>
                <a:gd name="f10" fmla="val 11"/>
                <a:gd name="f11" fmla="val 5"/>
                <a:gd name="f12" fmla="+- 0 0 -90"/>
                <a:gd name="f13" fmla="*/ f3 1 17"/>
                <a:gd name="f14" fmla="*/ f4 1 1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7"/>
                <a:gd name="f21" fmla="*/ 17 f18 1"/>
                <a:gd name="f22" fmla="*/ 0 f18 1"/>
                <a:gd name="f23" fmla="*/ 16 f18 1"/>
                <a:gd name="f24" fmla="+- f19 0 f1"/>
                <a:gd name="f25" fmla="*/ f21 1 17"/>
                <a:gd name="f26" fmla="*/ f22 1 17"/>
                <a:gd name="f27" fmla="*/ f23 1 17"/>
                <a:gd name="f28" fmla="*/ 0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2 f13 1"/>
                <a:gd name="f40" fmla="*/ f30 f14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40"/>
                </a:cxn>
                <a:cxn ang="f24">
                  <a:pos x="f41" y="f38"/>
                </a:cxn>
                <a:cxn ang="f24">
                  <a:pos x="f37" y="f38"/>
                </a:cxn>
              </a:cxnLst>
              <a:rect l="f33" t="f36" r="f34" b="f35"/>
              <a:pathLst>
                <a:path w="17" h="17">
                  <a:moveTo>
                    <a:pt x="f6" y="f5"/>
                  </a:moveTo>
                  <a:cubicBezTo>
                    <a:pt x="f6" y="f7"/>
                    <a:pt x="f6" y="f8"/>
                    <a:pt x="f9" y="f6"/>
                  </a:cubicBezTo>
                  <a:cubicBezTo>
                    <a:pt x="f10" y="f6"/>
                    <a:pt x="f11" y="f6"/>
                    <a:pt x="f5" y="f6"/>
                  </a:cubicBezTo>
                  <a:cubicBezTo>
                    <a:pt x="f5" y="f10"/>
                    <a:pt x="f5" y="f7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1A349A0B-3739-42E0-A2E4-7201D1630C7D}"/>
                </a:ext>
              </a:extLst>
            </p:cNvPr>
            <p:cNvSpPr/>
            <p:nvPr/>
          </p:nvSpPr>
          <p:spPr>
            <a:xfrm>
              <a:off x="1438278" y="2427283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5"/>
                <a:gd name="f9" fmla="val 10"/>
                <a:gd name="f10" fmla="val 7"/>
                <a:gd name="f11" fmla="val 13"/>
                <a:gd name="f12" fmla="val 9"/>
                <a:gd name="f13" fmla="+- 0 0 -90"/>
                <a:gd name="f14" fmla="*/ f3 1 1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"/>
                <a:gd name="f24" fmla="*/ f20 1 20"/>
                <a:gd name="f25" fmla="*/ 0 f21 1"/>
                <a:gd name="f26" fmla="*/ 0 f20 1"/>
                <a:gd name="f27" fmla="*/ 14 f21 1"/>
                <a:gd name="f28" fmla="*/ 20 f20 1"/>
                <a:gd name="f29" fmla="+- f22 0 f1"/>
                <a:gd name="f30" fmla="*/ f25 1 14"/>
                <a:gd name="f31" fmla="*/ f26 1 20"/>
                <a:gd name="f32" fmla="*/ f27 1 14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4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748F3C0-4CF1-4E98-BDA9-501037070EC4}"/>
                </a:ext>
              </a:extLst>
            </p:cNvPr>
            <p:cNvSpPr/>
            <p:nvPr/>
          </p:nvSpPr>
          <p:spPr>
            <a:xfrm>
              <a:off x="1644648" y="2514600"/>
              <a:ext cx="68259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7"/>
                <a:gd name="f8" fmla="val 5"/>
                <a:gd name="f9" fmla="val 11"/>
                <a:gd name="f10" fmla="val 12"/>
                <a:gd name="f11" fmla="val 7"/>
                <a:gd name="f12" fmla="val 1"/>
                <a:gd name="f13" fmla="val 6"/>
                <a:gd name="f14" fmla="+- 0 0 -90"/>
                <a:gd name="f15" fmla="*/ f3 1 18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17"/>
                <a:gd name="f26" fmla="*/ 18 f22 1"/>
                <a:gd name="f27" fmla="*/ 0 f21 1"/>
                <a:gd name="f28" fmla="*/ 17 f21 1"/>
                <a:gd name="f29" fmla="*/ 1 f22 1"/>
                <a:gd name="f30" fmla="*/ 0 f22 1"/>
                <a:gd name="f31" fmla="+- f23 0 f1"/>
                <a:gd name="f32" fmla="*/ f26 1 18"/>
                <a:gd name="f33" fmla="*/ f27 1 17"/>
                <a:gd name="f34" fmla="*/ f28 1 17"/>
                <a:gd name="f35" fmla="*/ f29 1 18"/>
                <a:gd name="f36" fmla="*/ f30 1 18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8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0"/>
                    <a:pt x="f12" y="f13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9C1F0632-3136-4A7D-A166-32F893DE848B}"/>
                </a:ext>
              </a:extLst>
            </p:cNvPr>
            <p:cNvSpPr/>
            <p:nvPr/>
          </p:nvSpPr>
          <p:spPr>
            <a:xfrm>
              <a:off x="1639884" y="2427283"/>
              <a:ext cx="61914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6"/>
                <a:gd name="f9" fmla="val 10"/>
                <a:gd name="f10" fmla="val 13"/>
                <a:gd name="f11" fmla="val 11"/>
                <a:gd name="f12" fmla="val 7"/>
                <a:gd name="f13" fmla="val 1"/>
                <a:gd name="f14" fmla="val 14"/>
                <a:gd name="f15" fmla="+- 0 0 -90"/>
                <a:gd name="f16" fmla="*/ f3 1 16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"/>
                <a:gd name="f26" fmla="*/ f22 1 20"/>
                <a:gd name="f27" fmla="*/ 0 f23 1"/>
                <a:gd name="f28" fmla="*/ 0 f22 1"/>
                <a:gd name="f29" fmla="*/ 16 f23 1"/>
                <a:gd name="f30" fmla="*/ 20 f22 1"/>
                <a:gd name="f31" fmla="*/ 1 f23 1"/>
                <a:gd name="f32" fmla="+- f24 0 f1"/>
                <a:gd name="f33" fmla="*/ f27 1 16"/>
                <a:gd name="f34" fmla="*/ f28 1 20"/>
                <a:gd name="f35" fmla="*/ f29 1 16"/>
                <a:gd name="f36" fmla="*/ f30 1 20"/>
                <a:gd name="f37" fmla="*/ f31 1 16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1" y="f52"/>
                </a:cxn>
              </a:cxnLst>
              <a:rect l="f47" t="f50" r="f48" b="f49"/>
              <a:pathLst>
                <a:path w="16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14"/>
                    <a:pt x="f13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C1629233-3659-4717-8076-BD0207E87F40}"/>
                </a:ext>
              </a:extLst>
            </p:cNvPr>
            <p:cNvSpPr/>
            <p:nvPr/>
          </p:nvSpPr>
          <p:spPr>
            <a:xfrm>
              <a:off x="1449388" y="2339977"/>
              <a:ext cx="46040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0"/>
                <a:gd name="f8" fmla="val 4"/>
                <a:gd name="f9" fmla="val 8"/>
                <a:gd name="f10" fmla="val 7"/>
                <a:gd name="f11" fmla="val 14"/>
                <a:gd name="f12" fmla="+- 0 0 -90"/>
                <a:gd name="f13" fmla="*/ f3 1 12"/>
                <a:gd name="f14" fmla="*/ f4 1 2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20"/>
                <a:gd name="f24" fmla="*/ 0 f20 1"/>
                <a:gd name="f25" fmla="*/ 0 f19 1"/>
                <a:gd name="f26" fmla="*/ 12 f20 1"/>
                <a:gd name="f27" fmla="*/ 20 f19 1"/>
                <a:gd name="f28" fmla="+- f21 0 f1"/>
                <a:gd name="f29" fmla="*/ f24 1 12"/>
                <a:gd name="f30" fmla="*/ f25 1 20"/>
                <a:gd name="f31" fmla="*/ f26 1 12"/>
                <a:gd name="f32" fmla="*/ f27 1 2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6D30959B-391E-4862-A69E-09F8722A4766}"/>
                </a:ext>
              </a:extLst>
            </p:cNvPr>
            <p:cNvSpPr/>
            <p:nvPr/>
          </p:nvSpPr>
          <p:spPr>
            <a:xfrm>
              <a:off x="1636711" y="2339977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1"/>
                <a:gd name="f9" fmla="val 7"/>
                <a:gd name="f10" fmla="val 5"/>
                <a:gd name="f11" fmla="val 9"/>
                <a:gd name="f12" fmla="val 13"/>
                <a:gd name="f13" fmla="val 10"/>
                <a:gd name="f14" fmla="val 6"/>
                <a:gd name="f15" fmla="+- 0 0 -90"/>
                <a:gd name="f16" fmla="*/ f3 1 1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20"/>
                <a:gd name="f27" fmla="*/ 1 f23 1"/>
                <a:gd name="f28" fmla="*/ 20 f22 1"/>
                <a:gd name="f29" fmla="*/ 0 f23 1"/>
                <a:gd name="f30" fmla="*/ 0 f22 1"/>
                <a:gd name="f31" fmla="*/ 14 f23 1"/>
                <a:gd name="f32" fmla="+- f24 0 f1"/>
                <a:gd name="f33" fmla="*/ f27 1 14"/>
                <a:gd name="f34" fmla="*/ f28 1 20"/>
                <a:gd name="f35" fmla="*/ f29 1 14"/>
                <a:gd name="f36" fmla="*/ f30 1 20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4" h="20">
                  <a:moveTo>
                    <a:pt x="f8" y="f7"/>
                  </a:moveTo>
                  <a:cubicBezTo>
                    <a:pt x="f8" y="f6"/>
                    <a:pt x="f8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156F9FB1-768B-4E91-8411-0276448D5731}"/>
                </a:ext>
              </a:extLst>
            </p:cNvPr>
            <p:cNvSpPr/>
            <p:nvPr/>
          </p:nvSpPr>
          <p:spPr>
            <a:xfrm>
              <a:off x="1468434" y="2252660"/>
              <a:ext cx="30166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2"/>
                <a:gd name="f10" fmla="val 17"/>
                <a:gd name="f11" fmla="val 14"/>
                <a:gd name="f12" fmla="val 10"/>
                <a:gd name="f13" fmla="val 7"/>
                <a:gd name="f14" fmla="val 4"/>
                <a:gd name="f15" fmla="val 3"/>
                <a:gd name="f16" fmla="+- 0 0 -90"/>
                <a:gd name="f17" fmla="*/ f3 1 8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"/>
                <a:gd name="f27" fmla="*/ f23 1 21"/>
                <a:gd name="f28" fmla="*/ 8 f24 1"/>
                <a:gd name="f29" fmla="*/ 21 f23 1"/>
                <a:gd name="f30" fmla="*/ 0 f24 1"/>
                <a:gd name="f31" fmla="*/ 10 f23 1"/>
                <a:gd name="f32" fmla="*/ 0 f23 1"/>
                <a:gd name="f33" fmla="+- f25 0 f1"/>
                <a:gd name="f34" fmla="*/ f28 1 8"/>
                <a:gd name="f35" fmla="*/ f29 1 21"/>
                <a:gd name="f36" fmla="*/ f30 1 8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5"/>
                    <a:pt x="f8" y="f5"/>
                    <a:pt x="f6" y="f5"/>
                  </a:cubicBezTo>
                  <a:cubicBezTo>
                    <a:pt x="f6" y="f13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3729EA5B-6408-42A0-98F7-627D2393E3A3}"/>
                </a:ext>
              </a:extLst>
            </p:cNvPr>
            <p:cNvSpPr/>
            <p:nvPr/>
          </p:nvSpPr>
          <p:spPr>
            <a:xfrm>
              <a:off x="1639884" y="2252660"/>
              <a:ext cx="31747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3"/>
                <a:gd name="f10" fmla="val 14"/>
                <a:gd name="f11" fmla="val 7"/>
                <a:gd name="f12" fmla="val 2"/>
                <a:gd name="f13" fmla="+- 0 0 -90"/>
                <a:gd name="f14" fmla="*/ f3 1 8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21"/>
                <a:gd name="f25" fmla="*/ 8 f21 1"/>
                <a:gd name="f26" fmla="*/ 21 f20 1"/>
                <a:gd name="f27" fmla="*/ 0 f21 1"/>
                <a:gd name="f28" fmla="*/ 0 f20 1"/>
                <a:gd name="f29" fmla="+- f22 0 f1"/>
                <a:gd name="f30" fmla="*/ f25 1 8"/>
                <a:gd name="f31" fmla="*/ f26 1 21"/>
                <a:gd name="f32" fmla="*/ f27 1 8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8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ED0210E9-AAC1-442E-9785-AC804904B367}"/>
                </a:ext>
              </a:extLst>
            </p:cNvPr>
            <p:cNvSpPr/>
            <p:nvPr/>
          </p:nvSpPr>
          <p:spPr>
            <a:xfrm>
              <a:off x="1633539" y="2187573"/>
              <a:ext cx="22229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4"/>
                <a:gd name="f9" fmla="val 3"/>
                <a:gd name="f10" fmla="val 1"/>
                <a:gd name="f11" fmla="val 9"/>
                <a:gd name="f12" fmla="val 5"/>
                <a:gd name="f13" fmla="val 2"/>
                <a:gd name="f14" fmla="+- 0 0 -90"/>
                <a:gd name="f15" fmla="*/ f3 1 6"/>
                <a:gd name="f16" fmla="*/ f4 1 1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"/>
                <a:gd name="f25" fmla="*/ f21 1 14"/>
                <a:gd name="f26" fmla="*/ 6 f22 1"/>
                <a:gd name="f27" fmla="*/ 14 f21 1"/>
                <a:gd name="f28" fmla="*/ 1 f22 1"/>
                <a:gd name="f29" fmla="*/ 0 f22 1"/>
                <a:gd name="f30" fmla="*/ 0 f21 1"/>
                <a:gd name="f31" fmla="+- f23 0 f1"/>
                <a:gd name="f32" fmla="*/ f26 1 6"/>
                <a:gd name="f33" fmla="*/ f27 1 14"/>
                <a:gd name="f34" fmla="*/ f28 1 6"/>
                <a:gd name="f35" fmla="*/ f29 1 6"/>
                <a:gd name="f36" fmla="*/ f30 1 14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1"/>
                </a:cxn>
                <a:cxn ang="f31">
                  <a:pos x="f53" y="f54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6" h="1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5" y="f5"/>
                  </a:cubicBezTo>
                  <a:cubicBezTo>
                    <a:pt x="f13" y="f5"/>
                    <a:pt x="f8" y="f5"/>
                    <a:pt x="f6" y="f5"/>
                  </a:cubicBezTo>
                  <a:cubicBezTo>
                    <a:pt x="f6" y="f8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6F82C5CB-03C7-42F7-89E3-43B476F40F17}"/>
                </a:ext>
              </a:extLst>
            </p:cNvPr>
            <p:cNvSpPr/>
            <p:nvPr/>
          </p:nvSpPr>
          <p:spPr>
            <a:xfrm>
              <a:off x="1479554" y="2187573"/>
              <a:ext cx="2381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9"/>
                <a:gd name="f9" fmla="val 5"/>
                <a:gd name="f10" fmla="val 2"/>
                <a:gd name="f11" fmla="val 4"/>
                <a:gd name="f12" fmla="+- 0 0 -90"/>
                <a:gd name="f13" fmla="*/ f3 1 6"/>
                <a:gd name="f14" fmla="*/ f4 1 1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14"/>
                <a:gd name="f24" fmla="*/ 0 f20 1"/>
                <a:gd name="f25" fmla="*/ 14 f19 1"/>
                <a:gd name="f26" fmla="*/ 0 f19 1"/>
                <a:gd name="f27" fmla="*/ 6 f20 1"/>
                <a:gd name="f28" fmla="*/ 5 f20 1"/>
                <a:gd name="f29" fmla="+- f21 0 f1"/>
                <a:gd name="f30" fmla="*/ f24 1 6"/>
                <a:gd name="f31" fmla="*/ f25 1 14"/>
                <a:gd name="f32" fmla="*/ f26 1 14"/>
                <a:gd name="f33" fmla="*/ f27 1 6"/>
                <a:gd name="f34" fmla="*/ f28 1 6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4 1"/>
                <a:gd name="f51" fmla="*/ f42 f13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51" y="f50"/>
                </a:cxn>
                <a:cxn ang="f29">
                  <a:pos x="f52" y="f49"/>
                </a:cxn>
                <a:cxn ang="f29">
                  <a:pos x="f48" y="f49"/>
                </a:cxn>
              </a:cxnLst>
              <a:rect l="f44" t="f47" r="f45" b="f46"/>
              <a:pathLst>
                <a:path w="6" h="1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1"/>
                    <a:pt x="f6" y="f8"/>
                    <a:pt x="f9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5D67CA9B-3DFF-4A88-BD70-03710CF39F58}"/>
                </a:ext>
              </a:extLst>
            </p:cNvPr>
            <p:cNvSpPr/>
            <p:nvPr/>
          </p:nvSpPr>
          <p:spPr>
            <a:xfrm>
              <a:off x="1544641" y="2028825"/>
              <a:ext cx="26983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5"/>
                <a:gd name="f8" fmla="val 3"/>
                <a:gd name="f9" fmla="val 4"/>
                <a:gd name="f10" fmla="val 2"/>
                <a:gd name="f11" fmla="+- 0 0 -90"/>
                <a:gd name="f12" fmla="*/ f3 1 7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7"/>
                <a:gd name="f23" fmla="*/ 0 f19 1"/>
                <a:gd name="f24" fmla="*/ 0 f18 1"/>
                <a:gd name="f25" fmla="*/ 7 f19 1"/>
                <a:gd name="f26" fmla="*/ 5 f18 1"/>
                <a:gd name="f27" fmla="+- f20 0 f1"/>
                <a:gd name="f28" fmla="*/ f23 1 7"/>
                <a:gd name="f29" fmla="*/ f24 1 5"/>
                <a:gd name="f30" fmla="*/ f25 1 7"/>
                <a:gd name="f31" fmla="*/ f26 1 5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7" h="5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7"/>
                    <a:pt x="f6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2D97D1EA-9765-479B-AE9E-773A9927F78C}"/>
                </a:ext>
              </a:extLst>
            </p:cNvPr>
            <p:cNvSpPr/>
            <p:nvPr/>
          </p:nvSpPr>
          <p:spPr>
            <a:xfrm>
              <a:off x="1541458" y="2051054"/>
              <a:ext cx="30166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4"/>
                <a:gd name="f9" fmla="val 1"/>
                <a:gd name="f10" fmla="val 7"/>
                <a:gd name="f11" fmla="+- 0 0 -90"/>
                <a:gd name="f12" fmla="*/ f3 1 8"/>
                <a:gd name="f13" fmla="*/ f4 1 8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8"/>
                <a:gd name="f20" fmla="*/ 8 f17 1"/>
                <a:gd name="f21" fmla="*/ 5 f17 1"/>
                <a:gd name="f22" fmla="*/ 1 f17 1"/>
                <a:gd name="f23" fmla="+- f18 0 f1"/>
                <a:gd name="f24" fmla="*/ f20 1 8"/>
                <a:gd name="f25" fmla="*/ f21 1 8"/>
                <a:gd name="f26" fmla="*/ f22 1 8"/>
                <a:gd name="f27" fmla="*/ 0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1 f12 1"/>
                <a:gd name="f39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36" y="f37"/>
                </a:cxn>
              </a:cxnLst>
              <a:rect l="f32" t="f35" r="f33" b="f34"/>
              <a:pathLst>
                <a:path w="8" h="8">
                  <a:moveTo>
                    <a:pt x="f6" y="f7"/>
                  </a:moveTo>
                  <a:cubicBezTo>
                    <a:pt x="f7" y="f8"/>
                    <a:pt x="f5" y="f6"/>
                    <a:pt x="f9" y="f9"/>
                  </a:cubicBezTo>
                  <a:cubicBezTo>
                    <a:pt x="f10" y="f5"/>
                    <a:pt x="f10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FFA28796-DDA3-4A1F-AF63-12864C6F2DF0}"/>
                </a:ext>
              </a:extLst>
            </p:cNvPr>
            <p:cNvSpPr/>
            <p:nvPr/>
          </p:nvSpPr>
          <p:spPr>
            <a:xfrm>
              <a:off x="1579561" y="2028825"/>
              <a:ext cx="22229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7"/>
                <a:gd name="f8" fmla="val 1"/>
                <a:gd name="f9" fmla="val 3"/>
                <a:gd name="f10" fmla="val 5"/>
                <a:gd name="f11" fmla="val 4"/>
                <a:gd name="f12" fmla="+- 0 0 -90"/>
                <a:gd name="f13" fmla="*/ f3 1 6"/>
                <a:gd name="f14" fmla="*/ f4 1 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7"/>
                <a:gd name="f24" fmla="*/ 1 f20 1"/>
                <a:gd name="f25" fmla="*/ 0 f19 1"/>
                <a:gd name="f26" fmla="*/ 4 f20 1"/>
                <a:gd name="f27" fmla="*/ 7 f19 1"/>
                <a:gd name="f28" fmla="+- f21 0 f1"/>
                <a:gd name="f29" fmla="*/ f24 1 6"/>
                <a:gd name="f30" fmla="*/ f25 1 7"/>
                <a:gd name="f31" fmla="*/ f26 1 6"/>
                <a:gd name="f32" fmla="*/ f27 1 7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6" h="7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5" y="f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rupo 114">
            <a:extLst>
              <a:ext uri="{FF2B5EF4-FFF2-40B4-BE49-F238E27FC236}">
                <a16:creationId xmlns:a16="http://schemas.microsoft.com/office/drawing/2014/main" id="{38A089B1-F2E9-4E54-9DCB-189822441434}"/>
              </a:ext>
            </a:extLst>
          </p:cNvPr>
          <p:cNvGrpSpPr/>
          <p:nvPr/>
        </p:nvGrpSpPr>
        <p:grpSpPr>
          <a:xfrm>
            <a:off x="3150071" y="1838958"/>
            <a:ext cx="839785" cy="1071567"/>
            <a:chOff x="3150071" y="1838958"/>
            <a:chExt cx="839785" cy="1071567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A1BC1885-0280-446E-8565-A612D8DE0E66}"/>
                </a:ext>
              </a:extLst>
            </p:cNvPr>
            <p:cNvSpPr/>
            <p:nvPr/>
          </p:nvSpPr>
          <p:spPr>
            <a:xfrm>
              <a:off x="3481861" y="2172340"/>
              <a:ext cx="176214" cy="7381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194"/>
                <a:gd name="f8" fmla="val 4"/>
                <a:gd name="f9" fmla="val 129"/>
                <a:gd name="f10" fmla="val 7"/>
                <a:gd name="f11" fmla="val 64"/>
                <a:gd name="f12" fmla="val 10"/>
                <a:gd name="f13" fmla="val 19"/>
                <a:gd name="f14" fmla="val 28"/>
                <a:gd name="f15" fmla="val 36"/>
                <a:gd name="f16" fmla="val 40"/>
                <a:gd name="f17" fmla="val 43"/>
                <a:gd name="f18" fmla="val 32"/>
                <a:gd name="f19" fmla="val 16"/>
                <a:gd name="f20" fmla="val 5"/>
                <a:gd name="f21" fmla="val 182"/>
                <a:gd name="f22" fmla="val 183"/>
                <a:gd name="f23" fmla="val 184"/>
                <a:gd name="f24" fmla="val 17"/>
                <a:gd name="f25" fmla="val 39"/>
                <a:gd name="f26" fmla="val 9"/>
                <a:gd name="f27" fmla="val 140"/>
                <a:gd name="f28" fmla="val 141"/>
                <a:gd name="f29" fmla="val 18"/>
                <a:gd name="f30" fmla="val 27"/>
                <a:gd name="f31" fmla="val 37"/>
                <a:gd name="f32" fmla="val 167"/>
                <a:gd name="f33" fmla="val 166"/>
                <a:gd name="f34" fmla="val 159"/>
                <a:gd name="f35" fmla="val 156"/>
                <a:gd name="f36" fmla="val 13"/>
                <a:gd name="f37" fmla="val 150"/>
                <a:gd name="f38" fmla="val 149"/>
                <a:gd name="f39" fmla="val 8"/>
                <a:gd name="f40" fmla="val 6"/>
                <a:gd name="f41" fmla="val 173"/>
                <a:gd name="f42" fmla="val 174"/>
                <a:gd name="f43" fmla="val 175"/>
                <a:gd name="f44" fmla="val 38"/>
                <a:gd name="f45" fmla="val 11"/>
                <a:gd name="f46" fmla="val 131"/>
                <a:gd name="f47" fmla="val 132"/>
                <a:gd name="f48" fmla="val 35"/>
                <a:gd name="f49" fmla="val 114"/>
                <a:gd name="f50" fmla="val 113"/>
                <a:gd name="f51" fmla="val 112"/>
                <a:gd name="f52" fmla="val 20"/>
                <a:gd name="f53" fmla="val 12"/>
                <a:gd name="f54" fmla="val 34"/>
                <a:gd name="f55" fmla="val 122"/>
                <a:gd name="f56" fmla="val 121"/>
                <a:gd name="f57" fmla="val 26"/>
                <a:gd name="f58" fmla="val 71"/>
                <a:gd name="f59" fmla="val 30"/>
                <a:gd name="f60" fmla="val 68"/>
                <a:gd name="f61" fmla="val 86"/>
                <a:gd name="f62" fmla="val 87"/>
                <a:gd name="f63" fmla="val 88"/>
                <a:gd name="f64" fmla="val 89"/>
                <a:gd name="f65" fmla="val 103"/>
                <a:gd name="f66" fmla="val 104"/>
                <a:gd name="f67" fmla="val 80"/>
                <a:gd name="f68" fmla="val 79"/>
                <a:gd name="f69" fmla="val 98"/>
                <a:gd name="f70" fmla="val 97"/>
                <a:gd name="f71" fmla="val 96"/>
                <a:gd name="f72" fmla="val 14"/>
                <a:gd name="f73" fmla="val 60"/>
                <a:gd name="f74" fmla="val 61"/>
                <a:gd name="f75" fmla="val 21"/>
                <a:gd name="f76" fmla="val 33"/>
                <a:gd name="f77" fmla="val 52"/>
                <a:gd name="f78" fmla="val 51"/>
                <a:gd name="f79" fmla="val 50"/>
                <a:gd name="f80" fmla="val 44"/>
                <a:gd name="f81" fmla="val 31"/>
                <a:gd name="f82" fmla="val 15"/>
                <a:gd name="f83" fmla="val 25"/>
                <a:gd name="f84" fmla="val 24"/>
                <a:gd name="f85" fmla="+- 0 0 -90"/>
                <a:gd name="f86" fmla="*/ f3 1 46"/>
                <a:gd name="f87" fmla="*/ f4 1 194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46"/>
                <a:gd name="f96" fmla="*/ f92 1 194"/>
                <a:gd name="f97" fmla="*/ 10 f93 1"/>
                <a:gd name="f98" fmla="*/ 0 f92 1"/>
                <a:gd name="f99" fmla="*/ 46 f93 1"/>
                <a:gd name="f100" fmla="*/ 194 f92 1"/>
                <a:gd name="f101" fmla="*/ 5 f93 1"/>
                <a:gd name="f102" fmla="*/ 182 f92 1"/>
                <a:gd name="f103" fmla="*/ 39 f93 1"/>
                <a:gd name="f104" fmla="*/ 184 f92 1"/>
                <a:gd name="f105" fmla="*/ 9 f93 1"/>
                <a:gd name="f106" fmla="*/ 141 f92 1"/>
                <a:gd name="f107" fmla="*/ 36 f93 1"/>
                <a:gd name="f108" fmla="*/ 140 f92 1"/>
                <a:gd name="f109" fmla="*/ 37 f93 1"/>
                <a:gd name="f110" fmla="*/ 167 f92 1"/>
                <a:gd name="f111" fmla="*/ 7 f93 1"/>
                <a:gd name="f112" fmla="*/ 166 f92 1"/>
                <a:gd name="f113" fmla="*/ 159 f92 1"/>
                <a:gd name="f114" fmla="*/ 150 f92 1"/>
                <a:gd name="f115" fmla="*/ 8 f93 1"/>
                <a:gd name="f116" fmla="*/ 149 f92 1"/>
                <a:gd name="f117" fmla="*/ 6 f93 1"/>
                <a:gd name="f118" fmla="*/ 175 f92 1"/>
                <a:gd name="f119" fmla="*/ 38 f93 1"/>
                <a:gd name="f120" fmla="*/ 173 f92 1"/>
                <a:gd name="f121" fmla="*/ 11 f93 1"/>
                <a:gd name="f122" fmla="*/ 131 f92 1"/>
                <a:gd name="f123" fmla="*/ 35 f93 1"/>
                <a:gd name="f124" fmla="*/ 132 f92 1"/>
                <a:gd name="f125" fmla="*/ 112 f92 1"/>
                <a:gd name="f126" fmla="*/ 12 f93 1"/>
                <a:gd name="f127" fmla="*/ 114 f92 1"/>
                <a:gd name="f128" fmla="*/ 34 f93 1"/>
                <a:gd name="f129" fmla="*/ 122 f92 1"/>
                <a:gd name="f130" fmla="*/ 121 f92 1"/>
                <a:gd name="f131" fmla="*/ 13 f93 1"/>
                <a:gd name="f132" fmla="*/ 71 f92 1"/>
                <a:gd name="f133" fmla="*/ 86 f92 1"/>
                <a:gd name="f134" fmla="*/ 89 f92 1"/>
                <a:gd name="f135" fmla="*/ 104 f92 1"/>
                <a:gd name="f136" fmla="*/ 103 f92 1"/>
                <a:gd name="f137" fmla="*/ 80 f92 1"/>
                <a:gd name="f138" fmla="*/ 79 f92 1"/>
                <a:gd name="f139" fmla="*/ 96 f92 1"/>
                <a:gd name="f140" fmla="*/ 97 f92 1"/>
                <a:gd name="f141" fmla="*/ 14 f93 1"/>
                <a:gd name="f142" fmla="*/ 60 f92 1"/>
                <a:gd name="f143" fmla="*/ 61 f92 1"/>
                <a:gd name="f144" fmla="*/ 33 f93 1"/>
                <a:gd name="f145" fmla="*/ 50 f92 1"/>
                <a:gd name="f146" fmla="*/ 52 f92 1"/>
                <a:gd name="f147" fmla="*/ 44 f92 1"/>
                <a:gd name="f148" fmla="*/ 43 f92 1"/>
                <a:gd name="f149" fmla="*/ 31 f93 1"/>
                <a:gd name="f150" fmla="*/ 13 f92 1"/>
                <a:gd name="f151" fmla="*/ 15 f93 1"/>
                <a:gd name="f152" fmla="*/ 15 f92 1"/>
                <a:gd name="f153" fmla="*/ 33 f92 1"/>
                <a:gd name="f154" fmla="*/ 32 f93 1"/>
                <a:gd name="f155" fmla="*/ 34 f92 1"/>
                <a:gd name="f156" fmla="*/ 30 f93 1"/>
                <a:gd name="f157" fmla="*/ 5 f92 1"/>
                <a:gd name="f158" fmla="*/ 6 f92 1"/>
                <a:gd name="f159" fmla="*/ 25 f92 1"/>
                <a:gd name="f160" fmla="*/ 24 f92 1"/>
                <a:gd name="f161" fmla="+- f94 0 f1"/>
                <a:gd name="f162" fmla="*/ f97 1 46"/>
                <a:gd name="f163" fmla="*/ f98 1 194"/>
                <a:gd name="f164" fmla="*/ f99 1 46"/>
                <a:gd name="f165" fmla="*/ f100 1 194"/>
                <a:gd name="f166" fmla="*/ f101 1 46"/>
                <a:gd name="f167" fmla="*/ f102 1 194"/>
                <a:gd name="f168" fmla="*/ f103 1 46"/>
                <a:gd name="f169" fmla="*/ f104 1 194"/>
                <a:gd name="f170" fmla="*/ f105 1 46"/>
                <a:gd name="f171" fmla="*/ f106 1 194"/>
                <a:gd name="f172" fmla="*/ f107 1 46"/>
                <a:gd name="f173" fmla="*/ f108 1 194"/>
                <a:gd name="f174" fmla="*/ f109 1 46"/>
                <a:gd name="f175" fmla="*/ f110 1 194"/>
                <a:gd name="f176" fmla="*/ f111 1 46"/>
                <a:gd name="f177" fmla="*/ f112 1 194"/>
                <a:gd name="f178" fmla="*/ f113 1 194"/>
                <a:gd name="f179" fmla="*/ f114 1 194"/>
                <a:gd name="f180" fmla="*/ f115 1 46"/>
                <a:gd name="f181" fmla="*/ f116 1 194"/>
                <a:gd name="f182" fmla="*/ f117 1 46"/>
                <a:gd name="f183" fmla="*/ f118 1 194"/>
                <a:gd name="f184" fmla="*/ f119 1 46"/>
                <a:gd name="f185" fmla="*/ f120 1 194"/>
                <a:gd name="f186" fmla="*/ f121 1 46"/>
                <a:gd name="f187" fmla="*/ f122 1 194"/>
                <a:gd name="f188" fmla="*/ f123 1 46"/>
                <a:gd name="f189" fmla="*/ f124 1 194"/>
                <a:gd name="f190" fmla="*/ f125 1 194"/>
                <a:gd name="f191" fmla="*/ f126 1 46"/>
                <a:gd name="f192" fmla="*/ f127 1 194"/>
                <a:gd name="f193" fmla="*/ f128 1 46"/>
                <a:gd name="f194" fmla="*/ f129 1 194"/>
                <a:gd name="f195" fmla="*/ f130 1 194"/>
                <a:gd name="f196" fmla="*/ f131 1 46"/>
                <a:gd name="f197" fmla="*/ f132 1 194"/>
                <a:gd name="f198" fmla="*/ f133 1 194"/>
                <a:gd name="f199" fmla="*/ f134 1 194"/>
                <a:gd name="f200" fmla="*/ f135 1 194"/>
                <a:gd name="f201" fmla="*/ f136 1 194"/>
                <a:gd name="f202" fmla="*/ f137 1 194"/>
                <a:gd name="f203" fmla="*/ f138 1 194"/>
                <a:gd name="f204" fmla="*/ f139 1 194"/>
                <a:gd name="f205" fmla="*/ f140 1 194"/>
                <a:gd name="f206" fmla="*/ f141 1 46"/>
                <a:gd name="f207" fmla="*/ f142 1 194"/>
                <a:gd name="f208" fmla="*/ f143 1 194"/>
                <a:gd name="f209" fmla="*/ f144 1 46"/>
                <a:gd name="f210" fmla="*/ f145 1 194"/>
                <a:gd name="f211" fmla="*/ f146 1 194"/>
                <a:gd name="f212" fmla="*/ f147 1 194"/>
                <a:gd name="f213" fmla="*/ f148 1 194"/>
                <a:gd name="f214" fmla="*/ f149 1 46"/>
                <a:gd name="f215" fmla="*/ f150 1 194"/>
                <a:gd name="f216" fmla="*/ f151 1 46"/>
                <a:gd name="f217" fmla="*/ f152 1 194"/>
                <a:gd name="f218" fmla="*/ f153 1 194"/>
                <a:gd name="f219" fmla="*/ f154 1 46"/>
                <a:gd name="f220" fmla="*/ f155 1 194"/>
                <a:gd name="f221" fmla="*/ f156 1 46"/>
                <a:gd name="f222" fmla="*/ f157 1 194"/>
                <a:gd name="f223" fmla="*/ f158 1 194"/>
                <a:gd name="f224" fmla="*/ f159 1 194"/>
                <a:gd name="f225" fmla="*/ f160 1 194"/>
                <a:gd name="f226" fmla="*/ 0 1 f95"/>
                <a:gd name="f227" fmla="*/ f89 1 f95"/>
                <a:gd name="f228" fmla="*/ 0 1 f96"/>
                <a:gd name="f229" fmla="*/ f90 1 f96"/>
                <a:gd name="f230" fmla="*/ f162 1 f95"/>
                <a:gd name="f231" fmla="*/ f163 1 f96"/>
                <a:gd name="f232" fmla="*/ f164 1 f95"/>
                <a:gd name="f233" fmla="*/ f165 1 f96"/>
                <a:gd name="f234" fmla="*/ f166 1 f95"/>
                <a:gd name="f235" fmla="*/ f167 1 f96"/>
                <a:gd name="f236" fmla="*/ f168 1 f95"/>
                <a:gd name="f237" fmla="*/ f169 1 f96"/>
                <a:gd name="f238" fmla="*/ f170 1 f95"/>
                <a:gd name="f239" fmla="*/ f171 1 f96"/>
                <a:gd name="f240" fmla="*/ f172 1 f95"/>
                <a:gd name="f241" fmla="*/ f173 1 f96"/>
                <a:gd name="f242" fmla="*/ f174 1 f95"/>
                <a:gd name="f243" fmla="*/ f175 1 f96"/>
                <a:gd name="f244" fmla="*/ f176 1 f95"/>
                <a:gd name="f245" fmla="*/ f177 1 f96"/>
                <a:gd name="f246" fmla="*/ f178 1 f96"/>
                <a:gd name="f247" fmla="*/ f179 1 f96"/>
                <a:gd name="f248" fmla="*/ f180 1 f95"/>
                <a:gd name="f249" fmla="*/ f181 1 f96"/>
                <a:gd name="f250" fmla="*/ f182 1 f95"/>
                <a:gd name="f251" fmla="*/ f183 1 f96"/>
                <a:gd name="f252" fmla="*/ f184 1 f95"/>
                <a:gd name="f253" fmla="*/ f185 1 f96"/>
                <a:gd name="f254" fmla="*/ f186 1 f95"/>
                <a:gd name="f255" fmla="*/ f187 1 f96"/>
                <a:gd name="f256" fmla="*/ f188 1 f95"/>
                <a:gd name="f257" fmla="*/ f189 1 f96"/>
                <a:gd name="f258" fmla="*/ f190 1 f96"/>
                <a:gd name="f259" fmla="*/ f191 1 f95"/>
                <a:gd name="f260" fmla="*/ f192 1 f96"/>
                <a:gd name="f261" fmla="*/ f193 1 f95"/>
                <a:gd name="f262" fmla="*/ f194 1 f96"/>
                <a:gd name="f263" fmla="*/ f195 1 f96"/>
                <a:gd name="f264" fmla="*/ f196 1 f95"/>
                <a:gd name="f265" fmla="*/ f197 1 f96"/>
                <a:gd name="f266" fmla="*/ f198 1 f96"/>
                <a:gd name="f267" fmla="*/ f199 1 f96"/>
                <a:gd name="f268" fmla="*/ f200 1 f96"/>
                <a:gd name="f269" fmla="*/ f201 1 f96"/>
                <a:gd name="f270" fmla="*/ f202 1 f96"/>
                <a:gd name="f271" fmla="*/ f203 1 f96"/>
                <a:gd name="f272" fmla="*/ f204 1 f96"/>
                <a:gd name="f273" fmla="*/ f205 1 f96"/>
                <a:gd name="f274" fmla="*/ f206 1 f95"/>
                <a:gd name="f275" fmla="*/ f207 1 f96"/>
                <a:gd name="f276" fmla="*/ f208 1 f96"/>
                <a:gd name="f277" fmla="*/ f209 1 f95"/>
                <a:gd name="f278" fmla="*/ f210 1 f96"/>
                <a:gd name="f279" fmla="*/ f211 1 f96"/>
                <a:gd name="f280" fmla="*/ f212 1 f96"/>
                <a:gd name="f281" fmla="*/ f213 1 f96"/>
                <a:gd name="f282" fmla="*/ f214 1 f95"/>
                <a:gd name="f283" fmla="*/ f215 1 f96"/>
                <a:gd name="f284" fmla="*/ f216 1 f95"/>
                <a:gd name="f285" fmla="*/ f217 1 f96"/>
                <a:gd name="f286" fmla="*/ f218 1 f96"/>
                <a:gd name="f287" fmla="*/ f219 1 f95"/>
                <a:gd name="f288" fmla="*/ f220 1 f96"/>
                <a:gd name="f289" fmla="*/ f221 1 f95"/>
                <a:gd name="f290" fmla="*/ f222 1 f96"/>
                <a:gd name="f291" fmla="*/ f223 1 f96"/>
                <a:gd name="f292" fmla="*/ f224 1 f96"/>
                <a:gd name="f293" fmla="*/ f225 1 f96"/>
                <a:gd name="f294" fmla="*/ f226 f86 1"/>
                <a:gd name="f295" fmla="*/ f227 f86 1"/>
                <a:gd name="f296" fmla="*/ f229 f87 1"/>
                <a:gd name="f297" fmla="*/ f228 f87 1"/>
                <a:gd name="f298" fmla="*/ f230 f86 1"/>
                <a:gd name="f299" fmla="*/ f231 f87 1"/>
                <a:gd name="f300" fmla="*/ f232 f86 1"/>
                <a:gd name="f301" fmla="*/ f233 f87 1"/>
                <a:gd name="f302" fmla="*/ f234 f86 1"/>
                <a:gd name="f303" fmla="*/ f235 f87 1"/>
                <a:gd name="f304" fmla="*/ f236 f86 1"/>
                <a:gd name="f305" fmla="*/ f237 f87 1"/>
                <a:gd name="f306" fmla="*/ f238 f86 1"/>
                <a:gd name="f307" fmla="*/ f239 f87 1"/>
                <a:gd name="f308" fmla="*/ f240 f86 1"/>
                <a:gd name="f309" fmla="*/ f241 f87 1"/>
                <a:gd name="f310" fmla="*/ f242 f86 1"/>
                <a:gd name="f311" fmla="*/ f243 f87 1"/>
                <a:gd name="f312" fmla="*/ f244 f86 1"/>
                <a:gd name="f313" fmla="*/ f245 f87 1"/>
                <a:gd name="f314" fmla="*/ f246 f87 1"/>
                <a:gd name="f315" fmla="*/ f247 f87 1"/>
                <a:gd name="f316" fmla="*/ f248 f86 1"/>
                <a:gd name="f317" fmla="*/ f249 f87 1"/>
                <a:gd name="f318" fmla="*/ f250 f86 1"/>
                <a:gd name="f319" fmla="*/ f251 f87 1"/>
                <a:gd name="f320" fmla="*/ f252 f86 1"/>
                <a:gd name="f321" fmla="*/ f253 f87 1"/>
                <a:gd name="f322" fmla="*/ f254 f86 1"/>
                <a:gd name="f323" fmla="*/ f255 f87 1"/>
                <a:gd name="f324" fmla="*/ f256 f86 1"/>
                <a:gd name="f325" fmla="*/ f257 f87 1"/>
                <a:gd name="f326" fmla="*/ f258 f87 1"/>
                <a:gd name="f327" fmla="*/ f259 f86 1"/>
                <a:gd name="f328" fmla="*/ f260 f87 1"/>
                <a:gd name="f329" fmla="*/ f261 f86 1"/>
                <a:gd name="f330" fmla="*/ f262 f87 1"/>
                <a:gd name="f331" fmla="*/ f263 f87 1"/>
                <a:gd name="f332" fmla="*/ f264 f86 1"/>
                <a:gd name="f333" fmla="*/ f265 f87 1"/>
                <a:gd name="f334" fmla="*/ f266 f87 1"/>
                <a:gd name="f335" fmla="*/ f267 f87 1"/>
                <a:gd name="f336" fmla="*/ f268 f87 1"/>
                <a:gd name="f337" fmla="*/ f269 f87 1"/>
                <a:gd name="f338" fmla="*/ f270 f87 1"/>
                <a:gd name="f339" fmla="*/ f271 f87 1"/>
                <a:gd name="f340" fmla="*/ f272 f87 1"/>
                <a:gd name="f341" fmla="*/ f273 f87 1"/>
                <a:gd name="f342" fmla="*/ f274 f86 1"/>
                <a:gd name="f343" fmla="*/ f275 f87 1"/>
                <a:gd name="f344" fmla="*/ f276 f87 1"/>
                <a:gd name="f345" fmla="*/ f277 f86 1"/>
                <a:gd name="f346" fmla="*/ f278 f87 1"/>
                <a:gd name="f347" fmla="*/ f279 f87 1"/>
                <a:gd name="f348" fmla="*/ f280 f87 1"/>
                <a:gd name="f349" fmla="*/ f281 f87 1"/>
                <a:gd name="f350" fmla="*/ f282 f86 1"/>
                <a:gd name="f351" fmla="*/ f283 f87 1"/>
                <a:gd name="f352" fmla="*/ f284 f86 1"/>
                <a:gd name="f353" fmla="*/ f285 f87 1"/>
                <a:gd name="f354" fmla="*/ f286 f87 1"/>
                <a:gd name="f355" fmla="*/ f287 f86 1"/>
                <a:gd name="f356" fmla="*/ f288 f87 1"/>
                <a:gd name="f357" fmla="*/ f289 f86 1"/>
                <a:gd name="f358" fmla="*/ f290 f87 1"/>
                <a:gd name="f359" fmla="*/ f291 f87 1"/>
                <a:gd name="f360" fmla="*/ f292 f87 1"/>
                <a:gd name="f361" fmla="*/ f293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98" y="f299"/>
                </a:cxn>
                <a:cxn ang="f161">
                  <a:pos x="f300" y="f301"/>
                </a:cxn>
                <a:cxn ang="f161">
                  <a:pos x="f302" y="f303"/>
                </a:cxn>
                <a:cxn ang="f161">
                  <a:pos x="f304" y="f305"/>
                </a:cxn>
                <a:cxn ang="f161">
                  <a:pos x="f302" y="f303"/>
                </a:cxn>
                <a:cxn ang="f161">
                  <a:pos x="f306" y="f307"/>
                </a:cxn>
                <a:cxn ang="f161">
                  <a:pos x="f308" y="f309"/>
                </a:cxn>
                <a:cxn ang="f161">
                  <a:pos x="f310" y="f311"/>
                </a:cxn>
                <a:cxn ang="f161">
                  <a:pos x="f312" y="f313"/>
                </a:cxn>
                <a:cxn ang="f161">
                  <a:pos x="f310" y="f311"/>
                </a:cxn>
                <a:cxn ang="f161">
                  <a:pos x="f312" y="f314"/>
                </a:cxn>
                <a:cxn ang="f161">
                  <a:pos x="f308" y="f315"/>
                </a:cxn>
                <a:cxn ang="f161">
                  <a:pos x="f316" y="f317"/>
                </a:cxn>
                <a:cxn ang="f161">
                  <a:pos x="f308" y="f315"/>
                </a:cxn>
                <a:cxn ang="f161">
                  <a:pos x="f318" y="f319"/>
                </a:cxn>
                <a:cxn ang="f161">
                  <a:pos x="f320" y="f321"/>
                </a:cxn>
                <a:cxn ang="f161">
                  <a:pos x="f322" y="f323"/>
                </a:cxn>
                <a:cxn ang="f161">
                  <a:pos x="f324" y="f325"/>
                </a:cxn>
                <a:cxn ang="f161">
                  <a:pos x="f322" y="f323"/>
                </a:cxn>
                <a:cxn ang="f161">
                  <a:pos x="f308" y="f326"/>
                </a:cxn>
                <a:cxn ang="f161">
                  <a:pos x="f327" y="f328"/>
                </a:cxn>
                <a:cxn ang="f161">
                  <a:pos x="f329" y="f330"/>
                </a:cxn>
                <a:cxn ang="f161">
                  <a:pos x="f322" y="f331"/>
                </a:cxn>
                <a:cxn ang="f161">
                  <a:pos x="f329" y="f330"/>
                </a:cxn>
                <a:cxn ang="f161">
                  <a:pos x="f332" y="f333"/>
                </a:cxn>
                <a:cxn ang="f161">
                  <a:pos x="f327" y="f334"/>
                </a:cxn>
                <a:cxn ang="f161">
                  <a:pos x="f324" y="f335"/>
                </a:cxn>
                <a:cxn ang="f161">
                  <a:pos x="f327" y="f334"/>
                </a:cxn>
                <a:cxn ang="f161">
                  <a:pos x="f327" y="f336"/>
                </a:cxn>
                <a:cxn ang="f161">
                  <a:pos x="f324" y="f337"/>
                </a:cxn>
                <a:cxn ang="f161">
                  <a:pos x="f329" y="f338"/>
                </a:cxn>
                <a:cxn ang="f161">
                  <a:pos x="f327" y="f339"/>
                </a:cxn>
                <a:cxn ang="f161">
                  <a:pos x="f329" y="f338"/>
                </a:cxn>
                <a:cxn ang="f161">
                  <a:pos x="f329" y="f340"/>
                </a:cxn>
                <a:cxn ang="f161">
                  <a:pos x="f327" y="f341"/>
                </a:cxn>
                <a:cxn ang="f161">
                  <a:pos x="f342" y="f343"/>
                </a:cxn>
                <a:cxn ang="f161">
                  <a:pos x="f329" y="f344"/>
                </a:cxn>
                <a:cxn ang="f161">
                  <a:pos x="f342" y="f343"/>
                </a:cxn>
                <a:cxn ang="f161">
                  <a:pos x="f345" y="f346"/>
                </a:cxn>
                <a:cxn ang="f161">
                  <a:pos x="f342" y="f347"/>
                </a:cxn>
                <a:cxn ang="f161">
                  <a:pos x="f345" y="f348"/>
                </a:cxn>
                <a:cxn ang="f161">
                  <a:pos x="f342" y="f349"/>
                </a:cxn>
                <a:cxn ang="f161">
                  <a:pos x="f345" y="f348"/>
                </a:cxn>
                <a:cxn ang="f161">
                  <a:pos x="f350" y="f351"/>
                </a:cxn>
                <a:cxn ang="f161">
                  <a:pos x="f352" y="f353"/>
                </a:cxn>
                <a:cxn ang="f161">
                  <a:pos x="f352" y="f354"/>
                </a:cxn>
                <a:cxn ang="f161">
                  <a:pos x="f355" y="f356"/>
                </a:cxn>
                <a:cxn ang="f161">
                  <a:pos x="f352" y="f354"/>
                </a:cxn>
                <a:cxn ang="f161">
                  <a:pos x="f357" y="f358"/>
                </a:cxn>
                <a:cxn ang="f161">
                  <a:pos x="f342" y="f359"/>
                </a:cxn>
                <a:cxn ang="f161">
                  <a:pos x="f350" y="f360"/>
                </a:cxn>
                <a:cxn ang="f161">
                  <a:pos x="f352" y="f361"/>
                </a:cxn>
                <a:cxn ang="f161">
                  <a:pos x="f350" y="f360"/>
                </a:cxn>
              </a:cxnLst>
              <a:rect l="f294" t="f297" r="f295" b="f296"/>
              <a:pathLst>
                <a:path w="46" h="19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9" y="f7"/>
                    <a:pt x="f5" y="f7"/>
                  </a:cubicBezTo>
                  <a:close/>
                  <a:moveTo>
                    <a:pt x="f20" y="f21"/>
                  </a:moveTo>
                  <a:cubicBezTo>
                    <a:pt x="f20" y="f22"/>
                    <a:pt x="f20" y="f22"/>
                    <a:pt x="f20" y="f23"/>
                  </a:cubicBezTo>
                  <a:cubicBezTo>
                    <a:pt x="f24" y="f23"/>
                    <a:pt x="f14" y="f23"/>
                    <a:pt x="f25" y="f23"/>
                  </a:cubicBezTo>
                  <a:cubicBezTo>
                    <a:pt x="f25" y="f22"/>
                    <a:pt x="f25" y="f22"/>
                    <a:pt x="f25" y="f21"/>
                  </a:cubicBezTo>
                  <a:cubicBezTo>
                    <a:pt x="f14" y="f21"/>
                    <a:pt x="f24" y="f21"/>
                    <a:pt x="f20" y="f21"/>
                  </a:cubicBezTo>
                  <a:close/>
                  <a:moveTo>
                    <a:pt x="f26" y="f27"/>
                  </a:moveTo>
                  <a:cubicBezTo>
                    <a:pt x="f26" y="f28"/>
                    <a:pt x="f26" y="f28"/>
                    <a:pt x="f26" y="f28"/>
                  </a:cubicBezTo>
                  <a:cubicBezTo>
                    <a:pt x="f29" y="f28"/>
                    <a:pt x="f30" y="f28"/>
                    <a:pt x="f15" y="f28"/>
                  </a:cubicBezTo>
                  <a:cubicBezTo>
                    <a:pt x="f15" y="f28"/>
                    <a:pt x="f15" y="f28"/>
                    <a:pt x="f15" y="f27"/>
                  </a:cubicBezTo>
                  <a:cubicBezTo>
                    <a:pt x="f30" y="f27"/>
                    <a:pt x="f29" y="f27"/>
                    <a:pt x="f26" y="f27"/>
                  </a:cubicBezTo>
                  <a:close/>
                  <a:moveTo>
                    <a:pt x="f31" y="f32"/>
                  </a:moveTo>
                  <a:cubicBezTo>
                    <a:pt x="f31" y="f32"/>
                    <a:pt x="f31" y="f33"/>
                    <a:pt x="f31" y="f33"/>
                  </a:cubicBezTo>
                  <a:cubicBezTo>
                    <a:pt x="f30" y="f33"/>
                    <a:pt x="f24" y="f33"/>
                    <a:pt x="f10" y="f33"/>
                  </a:cubicBezTo>
                  <a:cubicBezTo>
                    <a:pt x="f10" y="f33"/>
                    <a:pt x="f10" y="f32"/>
                    <a:pt x="f10" y="f32"/>
                  </a:cubicBezTo>
                  <a:cubicBezTo>
                    <a:pt x="f24" y="f32"/>
                    <a:pt x="f30" y="f32"/>
                    <a:pt x="f31" y="f32"/>
                  </a:cubicBezTo>
                  <a:close/>
                  <a:moveTo>
                    <a:pt x="f31" y="f34"/>
                  </a:moveTo>
                  <a:cubicBezTo>
                    <a:pt x="f18" y="f35"/>
                    <a:pt x="f36" y="f35"/>
                    <a:pt x="f10" y="f34"/>
                  </a:cubicBezTo>
                  <a:cubicBezTo>
                    <a:pt x="f29" y="f34"/>
                    <a:pt x="f30" y="f34"/>
                    <a:pt x="f31" y="f34"/>
                  </a:cubicBezTo>
                  <a:close/>
                  <a:moveTo>
                    <a:pt x="f15" y="f37"/>
                  </a:moveTo>
                  <a:cubicBezTo>
                    <a:pt x="f15" y="f37"/>
                    <a:pt x="f15" y="f38"/>
                    <a:pt x="f15" y="f38"/>
                  </a:cubicBezTo>
                  <a:cubicBezTo>
                    <a:pt x="f30" y="f38"/>
                    <a:pt x="f29" y="f38"/>
                    <a:pt x="f39" y="f38"/>
                  </a:cubicBezTo>
                  <a:cubicBezTo>
                    <a:pt x="f39" y="f38"/>
                    <a:pt x="f39" y="f37"/>
                    <a:pt x="f39" y="f37"/>
                  </a:cubicBezTo>
                  <a:cubicBezTo>
                    <a:pt x="f29" y="f37"/>
                    <a:pt x="f30" y="f37"/>
                    <a:pt x="f15" y="f37"/>
                  </a:cubicBezTo>
                  <a:close/>
                  <a:moveTo>
                    <a:pt x="f40" y="f41"/>
                  </a:moveTo>
                  <a:cubicBezTo>
                    <a:pt x="f40" y="f42"/>
                    <a:pt x="f40" y="f42"/>
                    <a:pt x="f40" y="f43"/>
                  </a:cubicBezTo>
                  <a:cubicBezTo>
                    <a:pt x="f24" y="f43"/>
                    <a:pt x="f30" y="f43"/>
                    <a:pt x="f44" y="f43"/>
                  </a:cubicBezTo>
                  <a:cubicBezTo>
                    <a:pt x="f44" y="f42"/>
                    <a:pt x="f44" y="f42"/>
                    <a:pt x="f44" y="f41"/>
                  </a:cubicBezTo>
                  <a:cubicBezTo>
                    <a:pt x="f30" y="f41"/>
                    <a:pt x="f24" y="f41"/>
                    <a:pt x="f40" y="f41"/>
                  </a:cubicBezTo>
                  <a:close/>
                  <a:moveTo>
                    <a:pt x="f45" y="f46"/>
                  </a:moveTo>
                  <a:cubicBezTo>
                    <a:pt x="f45" y="f47"/>
                    <a:pt x="f45" y="f47"/>
                    <a:pt x="f45" y="f47"/>
                  </a:cubicBezTo>
                  <a:cubicBezTo>
                    <a:pt x="f13" y="f47"/>
                    <a:pt x="f30" y="f47"/>
                    <a:pt x="f48" y="f47"/>
                  </a:cubicBezTo>
                  <a:cubicBezTo>
                    <a:pt x="f48" y="f47"/>
                    <a:pt x="f48" y="f47"/>
                    <a:pt x="f48" y="f46"/>
                  </a:cubicBezTo>
                  <a:cubicBezTo>
                    <a:pt x="f30" y="f46"/>
                    <a:pt x="f13" y="f46"/>
                    <a:pt x="f45" y="f46"/>
                  </a:cubicBezTo>
                  <a:close/>
                  <a:moveTo>
                    <a:pt x="f15" y="f49"/>
                  </a:moveTo>
                  <a:cubicBezTo>
                    <a:pt x="f15" y="f50"/>
                    <a:pt x="f15" y="f50"/>
                    <a:pt x="f15" y="f51"/>
                  </a:cubicBezTo>
                  <a:cubicBezTo>
                    <a:pt x="f14" y="f51"/>
                    <a:pt x="f52" y="f51"/>
                    <a:pt x="f53" y="f51"/>
                  </a:cubicBezTo>
                  <a:cubicBezTo>
                    <a:pt x="f53" y="f50"/>
                    <a:pt x="f53" y="f50"/>
                    <a:pt x="f53" y="f49"/>
                  </a:cubicBezTo>
                  <a:cubicBezTo>
                    <a:pt x="f52" y="f49"/>
                    <a:pt x="f14" y="f49"/>
                    <a:pt x="f15" y="f49"/>
                  </a:cubicBezTo>
                  <a:close/>
                  <a:moveTo>
                    <a:pt x="f54" y="f55"/>
                  </a:moveTo>
                  <a:cubicBezTo>
                    <a:pt x="f54" y="f55"/>
                    <a:pt x="f54" y="f56"/>
                    <a:pt x="f54" y="f56"/>
                  </a:cubicBezTo>
                  <a:cubicBezTo>
                    <a:pt x="f57" y="f56"/>
                    <a:pt x="f13" y="f56"/>
                    <a:pt x="f45" y="f56"/>
                  </a:cubicBezTo>
                  <a:cubicBezTo>
                    <a:pt x="f45" y="f56"/>
                    <a:pt x="f45" y="f55"/>
                    <a:pt x="f45" y="f55"/>
                  </a:cubicBezTo>
                  <a:cubicBezTo>
                    <a:pt x="f13" y="f55"/>
                    <a:pt x="f57" y="f55"/>
                    <a:pt x="f54" y="f55"/>
                  </a:cubicBezTo>
                  <a:close/>
                  <a:moveTo>
                    <a:pt x="f48" y="f58"/>
                  </a:moveTo>
                  <a:cubicBezTo>
                    <a:pt x="f59" y="f60"/>
                    <a:pt x="f19" y="f60"/>
                    <a:pt x="f36" y="f58"/>
                  </a:cubicBezTo>
                  <a:cubicBezTo>
                    <a:pt x="f52" y="f58"/>
                    <a:pt x="f30" y="f58"/>
                    <a:pt x="f48" y="f58"/>
                  </a:cubicBezTo>
                  <a:close/>
                  <a:moveTo>
                    <a:pt x="f53" y="f61"/>
                  </a:moveTo>
                  <a:cubicBezTo>
                    <a:pt x="f53" y="f62"/>
                    <a:pt x="f53" y="f63"/>
                    <a:pt x="f53" y="f64"/>
                  </a:cubicBezTo>
                  <a:cubicBezTo>
                    <a:pt x="f52" y="f64"/>
                    <a:pt x="f30" y="f64"/>
                    <a:pt x="f48" y="f64"/>
                  </a:cubicBezTo>
                  <a:cubicBezTo>
                    <a:pt x="f48" y="f63"/>
                    <a:pt x="f48" y="f63"/>
                    <a:pt x="f48" y="f62"/>
                  </a:cubicBezTo>
                  <a:cubicBezTo>
                    <a:pt x="f14" y="f62"/>
                    <a:pt x="f52" y="f62"/>
                    <a:pt x="f53" y="f61"/>
                  </a:cubicBezTo>
                  <a:close/>
                  <a:moveTo>
                    <a:pt x="f53" y="f65"/>
                  </a:moveTo>
                  <a:cubicBezTo>
                    <a:pt x="f53" y="f65"/>
                    <a:pt x="f53" y="f66"/>
                    <a:pt x="f53" y="f66"/>
                  </a:cubicBezTo>
                  <a:cubicBezTo>
                    <a:pt x="f52" y="f66"/>
                    <a:pt x="f30" y="f66"/>
                    <a:pt x="f48" y="f66"/>
                  </a:cubicBezTo>
                  <a:cubicBezTo>
                    <a:pt x="f48" y="f66"/>
                    <a:pt x="f48" y="f65"/>
                    <a:pt x="f48" y="f65"/>
                  </a:cubicBezTo>
                  <a:cubicBezTo>
                    <a:pt x="f30" y="f65"/>
                    <a:pt x="f52" y="f65"/>
                    <a:pt x="f53" y="f65"/>
                  </a:cubicBezTo>
                  <a:close/>
                  <a:moveTo>
                    <a:pt x="f54" y="f67"/>
                  </a:moveTo>
                  <a:cubicBezTo>
                    <a:pt x="f54" y="f68"/>
                    <a:pt x="f54" y="f68"/>
                    <a:pt x="f54" y="f68"/>
                  </a:cubicBezTo>
                  <a:cubicBezTo>
                    <a:pt x="f30" y="f68"/>
                    <a:pt x="f52" y="f68"/>
                    <a:pt x="f53" y="f68"/>
                  </a:cubicBezTo>
                  <a:cubicBezTo>
                    <a:pt x="f53" y="f68"/>
                    <a:pt x="f53" y="f68"/>
                    <a:pt x="f53" y="f67"/>
                  </a:cubicBezTo>
                  <a:cubicBezTo>
                    <a:pt x="f52" y="f67"/>
                    <a:pt x="f30" y="f67"/>
                    <a:pt x="f54" y="f67"/>
                  </a:cubicBezTo>
                  <a:close/>
                  <a:moveTo>
                    <a:pt x="f54" y="f69"/>
                  </a:moveTo>
                  <a:cubicBezTo>
                    <a:pt x="f54" y="f70"/>
                    <a:pt x="f54" y="f70"/>
                    <a:pt x="f54" y="f71"/>
                  </a:cubicBezTo>
                  <a:cubicBezTo>
                    <a:pt x="f30" y="f71"/>
                    <a:pt x="f13" y="f71"/>
                    <a:pt x="f53" y="f71"/>
                  </a:cubicBezTo>
                  <a:cubicBezTo>
                    <a:pt x="f53" y="f71"/>
                    <a:pt x="f53" y="f70"/>
                    <a:pt x="f53" y="f70"/>
                  </a:cubicBezTo>
                  <a:cubicBezTo>
                    <a:pt x="f13" y="f70"/>
                    <a:pt x="f30" y="f69"/>
                    <a:pt x="f54" y="f69"/>
                  </a:cubicBezTo>
                  <a:close/>
                  <a:moveTo>
                    <a:pt x="f72" y="f73"/>
                  </a:moveTo>
                  <a:cubicBezTo>
                    <a:pt x="f72" y="f74"/>
                    <a:pt x="f72" y="f74"/>
                    <a:pt x="f72" y="f74"/>
                  </a:cubicBezTo>
                  <a:cubicBezTo>
                    <a:pt x="f75" y="f74"/>
                    <a:pt x="f30" y="f74"/>
                    <a:pt x="f54" y="f74"/>
                  </a:cubicBezTo>
                  <a:cubicBezTo>
                    <a:pt x="f54" y="f74"/>
                    <a:pt x="f54" y="f74"/>
                    <a:pt x="f54" y="f73"/>
                  </a:cubicBezTo>
                  <a:cubicBezTo>
                    <a:pt x="f30" y="f73"/>
                    <a:pt x="f75" y="f73"/>
                    <a:pt x="f72" y="f73"/>
                  </a:cubicBezTo>
                  <a:close/>
                  <a:moveTo>
                    <a:pt x="f76" y="f77"/>
                  </a:moveTo>
                  <a:cubicBezTo>
                    <a:pt x="f76" y="f78"/>
                    <a:pt x="f76" y="f78"/>
                    <a:pt x="f76" y="f79"/>
                  </a:cubicBezTo>
                  <a:cubicBezTo>
                    <a:pt x="f30" y="f79"/>
                    <a:pt x="f52" y="f79"/>
                    <a:pt x="f72" y="f79"/>
                  </a:cubicBezTo>
                  <a:cubicBezTo>
                    <a:pt x="f72" y="f78"/>
                    <a:pt x="f72" y="f78"/>
                    <a:pt x="f72" y="f77"/>
                  </a:cubicBezTo>
                  <a:cubicBezTo>
                    <a:pt x="f52" y="f77"/>
                    <a:pt x="f30" y="f77"/>
                    <a:pt x="f76" y="f77"/>
                  </a:cubicBezTo>
                  <a:close/>
                  <a:moveTo>
                    <a:pt x="f76" y="f80"/>
                  </a:moveTo>
                  <a:cubicBezTo>
                    <a:pt x="f76" y="f80"/>
                    <a:pt x="f76" y="f17"/>
                    <a:pt x="f76" y="f17"/>
                  </a:cubicBezTo>
                  <a:cubicBezTo>
                    <a:pt x="f30" y="f17"/>
                    <a:pt x="f52" y="f17"/>
                    <a:pt x="f72" y="f17"/>
                  </a:cubicBezTo>
                  <a:cubicBezTo>
                    <a:pt x="f72" y="f17"/>
                    <a:pt x="f72" y="f80"/>
                    <a:pt x="f72" y="f80"/>
                  </a:cubicBezTo>
                  <a:cubicBezTo>
                    <a:pt x="f52" y="f80"/>
                    <a:pt x="f30" y="f80"/>
                    <a:pt x="f76" y="f80"/>
                  </a:cubicBezTo>
                  <a:close/>
                  <a:moveTo>
                    <a:pt x="f81" y="f82"/>
                  </a:moveTo>
                  <a:cubicBezTo>
                    <a:pt x="f81" y="f72"/>
                    <a:pt x="f81" y="f72"/>
                    <a:pt x="f81" y="f36"/>
                  </a:cubicBezTo>
                  <a:cubicBezTo>
                    <a:pt x="f57" y="f36"/>
                    <a:pt x="f75" y="f36"/>
                    <a:pt x="f82" y="f36"/>
                  </a:cubicBezTo>
                  <a:cubicBezTo>
                    <a:pt x="f82" y="f72"/>
                    <a:pt x="f82" y="f72"/>
                    <a:pt x="f82" y="f82"/>
                  </a:cubicBezTo>
                  <a:cubicBezTo>
                    <a:pt x="f75" y="f82"/>
                    <a:pt x="f57" y="f82"/>
                    <a:pt x="f81" y="f82"/>
                  </a:cubicBezTo>
                  <a:close/>
                  <a:moveTo>
                    <a:pt x="f82" y="f76"/>
                  </a:moveTo>
                  <a:cubicBezTo>
                    <a:pt x="f82" y="f76"/>
                    <a:pt x="f82" y="f54"/>
                    <a:pt x="f82" y="f54"/>
                  </a:cubicBezTo>
                  <a:cubicBezTo>
                    <a:pt x="f75" y="f54"/>
                    <a:pt x="f30" y="f54"/>
                    <a:pt x="f18" y="f54"/>
                  </a:cubicBezTo>
                  <a:cubicBezTo>
                    <a:pt x="f18" y="f54"/>
                    <a:pt x="f18" y="f76"/>
                    <a:pt x="f18" y="f76"/>
                  </a:cubicBezTo>
                  <a:cubicBezTo>
                    <a:pt x="f30" y="f76"/>
                    <a:pt x="f75" y="f76"/>
                    <a:pt x="f82" y="f76"/>
                  </a:cubicBezTo>
                  <a:close/>
                  <a:moveTo>
                    <a:pt x="f59" y="f40"/>
                  </a:moveTo>
                  <a:cubicBezTo>
                    <a:pt x="f59" y="f40"/>
                    <a:pt x="f59" y="f20"/>
                    <a:pt x="f59" y="f20"/>
                  </a:cubicBezTo>
                  <a:cubicBezTo>
                    <a:pt x="f83" y="f20"/>
                    <a:pt x="f52" y="f20"/>
                    <a:pt x="f72" y="f20"/>
                  </a:cubicBezTo>
                  <a:cubicBezTo>
                    <a:pt x="f72" y="f20"/>
                    <a:pt x="f72" y="f40"/>
                    <a:pt x="f72" y="f40"/>
                  </a:cubicBezTo>
                  <a:cubicBezTo>
                    <a:pt x="f52" y="f40"/>
                    <a:pt x="f83" y="f40"/>
                    <a:pt x="f59" y="f40"/>
                  </a:cubicBezTo>
                  <a:close/>
                  <a:moveTo>
                    <a:pt x="f81" y="f83"/>
                  </a:moveTo>
                  <a:cubicBezTo>
                    <a:pt x="f81" y="f84"/>
                    <a:pt x="f81" y="f84"/>
                    <a:pt x="f81" y="f84"/>
                  </a:cubicBezTo>
                  <a:cubicBezTo>
                    <a:pt x="f57" y="f84"/>
                    <a:pt x="f75" y="f84"/>
                    <a:pt x="f82" y="f84"/>
                  </a:cubicBezTo>
                  <a:cubicBezTo>
                    <a:pt x="f82" y="f84"/>
                    <a:pt x="f82" y="f84"/>
                    <a:pt x="f82" y="f83"/>
                  </a:cubicBezTo>
                  <a:cubicBezTo>
                    <a:pt x="f75" y="f83"/>
                    <a:pt x="f57" y="f83"/>
                    <a:pt x="f81" y="f8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710FE2A1-5E90-4BCA-B9F4-56721E58B076}"/>
                </a:ext>
              </a:extLst>
            </p:cNvPr>
            <p:cNvSpPr/>
            <p:nvPr/>
          </p:nvSpPr>
          <p:spPr>
            <a:xfrm>
              <a:off x="3761256" y="2735903"/>
              <a:ext cx="22860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8"/>
                <a:gd name="f9" fmla="val 16"/>
                <a:gd name="f10" fmla="val 7"/>
                <a:gd name="f11" fmla="val 10"/>
                <a:gd name="f12" fmla="val 5"/>
                <a:gd name="f13" fmla="val 4"/>
                <a:gd name="f14" fmla="val 2"/>
                <a:gd name="f15" fmla="val 3"/>
                <a:gd name="f16" fmla="val 1"/>
                <a:gd name="f17" fmla="val 20"/>
                <a:gd name="f18" fmla="val 39"/>
                <a:gd name="f19" fmla="val 13"/>
                <a:gd name="f20" fmla="val 19"/>
                <a:gd name="f21" fmla="val 59"/>
                <a:gd name="f22" fmla="val 58"/>
                <a:gd name="f23" fmla="val 57"/>
                <a:gd name="f24" fmla="val 41"/>
                <a:gd name="f25" fmla="val 25"/>
                <a:gd name="f26" fmla="+- 0 0 -90"/>
                <a:gd name="f27" fmla="*/ f3 1 60"/>
                <a:gd name="f28" fmla="*/ f4 1 22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0"/>
                <a:gd name="f37" fmla="*/ f33 1 22"/>
                <a:gd name="f38" fmla="*/ 8 f34 1"/>
                <a:gd name="f39" fmla="*/ 22 f33 1"/>
                <a:gd name="f40" fmla="*/ 7 f34 1"/>
                <a:gd name="f41" fmla="*/ 5 f33 1"/>
                <a:gd name="f42" fmla="*/ 0 f34 1"/>
                <a:gd name="f43" fmla="*/ 2 f33 1"/>
                <a:gd name="f44" fmla="*/ 0 f33 1"/>
                <a:gd name="f45" fmla="*/ 60 f34 1"/>
                <a:gd name="f46" fmla="*/ 19 f33 1"/>
                <a:gd name="f47" fmla="*/ 57 f34 1"/>
                <a:gd name="f48" fmla="+- f35 0 f1"/>
                <a:gd name="f49" fmla="*/ f38 1 60"/>
                <a:gd name="f50" fmla="*/ f39 1 22"/>
                <a:gd name="f51" fmla="*/ f40 1 60"/>
                <a:gd name="f52" fmla="*/ f41 1 22"/>
                <a:gd name="f53" fmla="*/ f42 1 60"/>
                <a:gd name="f54" fmla="*/ f43 1 22"/>
                <a:gd name="f55" fmla="*/ f44 1 22"/>
                <a:gd name="f56" fmla="*/ f45 1 60"/>
                <a:gd name="f57" fmla="*/ f46 1 22"/>
                <a:gd name="f58" fmla="*/ f47 1 60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7"/>
                <a:gd name="f70" fmla="*/ f56 1 f36"/>
                <a:gd name="f71" fmla="*/ f57 1 f37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8 1"/>
                <a:gd name="f84" fmla="*/ f70 f27 1"/>
                <a:gd name="f85" fmla="*/ f71 f28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83"/>
                </a:cxn>
                <a:cxn ang="f48">
                  <a:pos x="f84" y="f83"/>
                </a:cxn>
                <a:cxn ang="f48">
                  <a:pos x="f84" y="f85"/>
                </a:cxn>
                <a:cxn ang="f48">
                  <a:pos x="f86" y="f78"/>
                </a:cxn>
                <a:cxn ang="f48">
                  <a:pos x="f77" y="f78"/>
                </a:cxn>
              </a:cxnLst>
              <a:rect l="f73" t="f76" r="f74" b="f75"/>
              <a:pathLst>
                <a:path w="60" h="22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3" y="f13"/>
                    <a:pt x="f14" y="f15"/>
                    <a:pt x="f5" y="f14"/>
                  </a:cubicBezTo>
                  <a:cubicBezTo>
                    <a:pt x="f5" y="f16"/>
                    <a:pt x="f5" y="f16"/>
                    <a:pt x="f5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0"/>
                    <a:pt x="f6" y="f19"/>
                    <a:pt x="f6" y="f20"/>
                  </a:cubicBezTo>
                  <a:cubicBezTo>
                    <a:pt x="f21" y="f17"/>
                    <a:pt x="f22" y="f7"/>
                    <a:pt x="f23" y="f7"/>
                  </a:cubicBezTo>
                  <a:cubicBezTo>
                    <a:pt x="f24" y="f7"/>
                    <a:pt x="f25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012C98D5-74D4-4EFD-945E-A21BE3D6FA68}"/>
                </a:ext>
              </a:extLst>
            </p:cNvPr>
            <p:cNvSpPr/>
            <p:nvPr/>
          </p:nvSpPr>
          <p:spPr>
            <a:xfrm>
              <a:off x="3150071" y="2735903"/>
              <a:ext cx="233364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3"/>
                <a:gd name="f8" fmla="val 5"/>
                <a:gd name="f9" fmla="val 56"/>
                <a:gd name="f10" fmla="val 2"/>
                <a:gd name="f11" fmla="val 54"/>
                <a:gd name="f12" fmla="val 4"/>
                <a:gd name="f13" fmla="val 10"/>
                <a:gd name="f14" fmla="val 53"/>
                <a:gd name="f15" fmla="val 15"/>
                <a:gd name="f16" fmla="val 52"/>
                <a:gd name="f17" fmla="val 22"/>
                <a:gd name="f18" fmla="val 40"/>
                <a:gd name="f19" fmla="val 27"/>
                <a:gd name="f20" fmla="val 11"/>
                <a:gd name="f21" fmla="val 21"/>
                <a:gd name="f22" fmla="val 19"/>
                <a:gd name="f23" fmla="val 1"/>
                <a:gd name="f24" fmla="val 13"/>
                <a:gd name="f25" fmla="val 8"/>
                <a:gd name="f26" fmla="val 6"/>
                <a:gd name="f27" fmla="val 3"/>
                <a:gd name="f28" fmla="val 41"/>
                <a:gd name="f29" fmla="+- 0 0 -90"/>
                <a:gd name="f30" fmla="*/ f3 1 61"/>
                <a:gd name="f31" fmla="*/ f4 1 2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1"/>
                <a:gd name="f40" fmla="*/ f36 1 23"/>
                <a:gd name="f41" fmla="*/ 61 f37 1"/>
                <a:gd name="f42" fmla="*/ 0 f36 1"/>
                <a:gd name="f43" fmla="*/ 54 f37 1"/>
                <a:gd name="f44" fmla="*/ 4 f36 1"/>
                <a:gd name="f45" fmla="*/ 52 f37 1"/>
                <a:gd name="f46" fmla="*/ 22 f36 1"/>
                <a:gd name="f47" fmla="*/ 15 f37 1"/>
                <a:gd name="f48" fmla="*/ 2 f37 1"/>
                <a:gd name="f49" fmla="*/ 21 f36 1"/>
                <a:gd name="f50" fmla="*/ 1 f37 1"/>
                <a:gd name="f51" fmla="*/ 8 f36 1"/>
                <a:gd name="f52" fmla="+- f38 0 f1"/>
                <a:gd name="f53" fmla="*/ f41 1 61"/>
                <a:gd name="f54" fmla="*/ f42 1 23"/>
                <a:gd name="f55" fmla="*/ f43 1 61"/>
                <a:gd name="f56" fmla="*/ f44 1 23"/>
                <a:gd name="f57" fmla="*/ f45 1 61"/>
                <a:gd name="f58" fmla="*/ f46 1 23"/>
                <a:gd name="f59" fmla="*/ f47 1 61"/>
                <a:gd name="f60" fmla="*/ f48 1 61"/>
                <a:gd name="f61" fmla="*/ f49 1 23"/>
                <a:gd name="f62" fmla="*/ f50 1 61"/>
                <a:gd name="f63" fmla="*/ f51 1 23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39"/>
                <a:gd name="f76" fmla="*/ f61 1 f40"/>
                <a:gd name="f77" fmla="*/ f62 1 f39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0 1"/>
                <a:gd name="f91" fmla="*/ f76 f31 1"/>
                <a:gd name="f92" fmla="*/ f77 f30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8"/>
                </a:cxn>
                <a:cxn ang="f52">
                  <a:pos x="f90" y="f91"/>
                </a:cxn>
                <a:cxn ang="f52">
                  <a:pos x="f92" y="f93"/>
                </a:cxn>
                <a:cxn ang="f52">
                  <a:pos x="f92" y="f84"/>
                </a:cxn>
                <a:cxn ang="f52">
                  <a:pos x="f83" y="f84"/>
                </a:cxn>
              </a:cxnLst>
              <a:rect l="f79" t="f82" r="f80" b="f81"/>
              <a:pathLst>
                <a:path w="61" h="23">
                  <a:moveTo>
                    <a:pt x="f6" y="f5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6" y="f17"/>
                  </a:cubicBezTo>
                  <a:cubicBezTo>
                    <a:pt x="f18" y="f17"/>
                    <a:pt x="f19" y="f17"/>
                    <a:pt x="f15" y="f17"/>
                  </a:cubicBezTo>
                  <a:cubicBezTo>
                    <a:pt x="f20" y="f17"/>
                    <a:pt x="f8" y="f7"/>
                    <a:pt x="f10" y="f21"/>
                  </a:cubicBezTo>
                  <a:cubicBezTo>
                    <a:pt x="f5" y="f22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5"/>
                  </a:cubicBezTo>
                  <a:cubicBezTo>
                    <a:pt x="f21" y="f5"/>
                    <a:pt x="f28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245EF9F6-E087-4F38-9B5E-E9B7E2A15889}"/>
                </a:ext>
              </a:extLst>
            </p:cNvPr>
            <p:cNvSpPr/>
            <p:nvPr/>
          </p:nvSpPr>
          <p:spPr>
            <a:xfrm>
              <a:off x="3418356" y="2146938"/>
              <a:ext cx="30797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22"/>
                <a:gd name="f8" fmla="val 57"/>
                <a:gd name="f9" fmla="val 9"/>
                <a:gd name="f10" fmla="val 58"/>
                <a:gd name="f11" fmla="val 4"/>
                <a:gd name="f12" fmla="val 54"/>
                <a:gd name="f13" fmla="val 50"/>
                <a:gd name="f14" fmla="val 43"/>
                <a:gd name="f15" fmla="val 36"/>
                <a:gd name="f16" fmla="val 29"/>
                <a:gd name="f17" fmla="val 26"/>
                <a:gd name="f18" fmla="val 23"/>
                <a:gd name="f19" fmla="val 5"/>
                <a:gd name="f20" fmla="val 21"/>
                <a:gd name="f21" fmla="val 10"/>
                <a:gd name="f22" fmla="val 18"/>
                <a:gd name="f23" fmla="val 16"/>
                <a:gd name="f24" fmla="val 15"/>
                <a:gd name="f25" fmla="val 14"/>
                <a:gd name="f26" fmla="val 8"/>
                <a:gd name="f27" fmla="val 27"/>
                <a:gd name="f28" fmla="val 53"/>
                <a:gd name="f29" fmla="val 7"/>
                <a:gd name="f30" fmla="val 76"/>
                <a:gd name="f31" fmla="val 71"/>
                <a:gd name="f32" fmla="val 66"/>
                <a:gd name="f33" fmla="val 19"/>
                <a:gd name="f34" fmla="+- 0 0 -90"/>
                <a:gd name="f35" fmla="*/ f3 1 81"/>
                <a:gd name="f36" fmla="*/ f4 1 2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1"/>
                <a:gd name="f45" fmla="*/ f41 1 22"/>
                <a:gd name="f46" fmla="*/ 57 f42 1"/>
                <a:gd name="f47" fmla="*/ 9 f41 1"/>
                <a:gd name="f48" fmla="*/ 50 f42 1"/>
                <a:gd name="f49" fmla="*/ 4 f41 1"/>
                <a:gd name="f50" fmla="*/ 29 f42 1"/>
                <a:gd name="f51" fmla="*/ 23 f42 1"/>
                <a:gd name="f52" fmla="*/ 16 f42 1"/>
                <a:gd name="f53" fmla="*/ 10 f41 1"/>
                <a:gd name="f54" fmla="*/ 15 f42 1"/>
                <a:gd name="f55" fmla="*/ 22 f41 1"/>
                <a:gd name="f56" fmla="*/ 0 f42 1"/>
                <a:gd name="f57" fmla="*/ 0 f41 1"/>
                <a:gd name="f58" fmla="*/ 81 f42 1"/>
                <a:gd name="f59" fmla="*/ 66 f42 1"/>
                <a:gd name="f60" fmla="*/ 18 f41 1"/>
                <a:gd name="f61" fmla="+- f43 0 f1"/>
                <a:gd name="f62" fmla="*/ f46 1 81"/>
                <a:gd name="f63" fmla="*/ f47 1 22"/>
                <a:gd name="f64" fmla="*/ f48 1 81"/>
                <a:gd name="f65" fmla="*/ f49 1 22"/>
                <a:gd name="f66" fmla="*/ f50 1 81"/>
                <a:gd name="f67" fmla="*/ f51 1 81"/>
                <a:gd name="f68" fmla="*/ f52 1 81"/>
                <a:gd name="f69" fmla="*/ f53 1 22"/>
                <a:gd name="f70" fmla="*/ f54 1 81"/>
                <a:gd name="f71" fmla="*/ f55 1 22"/>
                <a:gd name="f72" fmla="*/ f56 1 81"/>
                <a:gd name="f73" fmla="*/ f57 1 22"/>
                <a:gd name="f74" fmla="*/ f58 1 81"/>
                <a:gd name="f75" fmla="*/ f59 1 81"/>
                <a:gd name="f76" fmla="*/ f60 1 22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5"/>
                <a:gd name="f85" fmla="*/ f66 1 f44"/>
                <a:gd name="f86" fmla="*/ f67 1 f44"/>
                <a:gd name="f87" fmla="*/ f68 1 f44"/>
                <a:gd name="f88" fmla="*/ f69 1 f45"/>
                <a:gd name="f89" fmla="*/ f70 1 f44"/>
                <a:gd name="f90" fmla="*/ f71 1 f45"/>
                <a:gd name="f91" fmla="*/ f72 1 f44"/>
                <a:gd name="f92" fmla="*/ f73 1 f45"/>
                <a:gd name="f93" fmla="*/ f74 1 f44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6 1"/>
                <a:gd name="f104" fmla="*/ f85 f35 1"/>
                <a:gd name="f105" fmla="*/ f86 f35 1"/>
                <a:gd name="f106" fmla="*/ f87 f35 1"/>
                <a:gd name="f107" fmla="*/ f88 f36 1"/>
                <a:gd name="f108" fmla="*/ f89 f35 1"/>
                <a:gd name="f109" fmla="*/ f90 f36 1"/>
                <a:gd name="f110" fmla="*/ f91 f35 1"/>
                <a:gd name="f111" fmla="*/ f92 f36 1"/>
                <a:gd name="f112" fmla="*/ f93 f35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3"/>
                </a:cxn>
                <a:cxn ang="f61">
                  <a:pos x="f105" y="f101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09"/>
                </a:cxn>
                <a:cxn ang="f61">
                  <a:pos x="f110" y="f111"/>
                </a:cxn>
                <a:cxn ang="f61">
                  <a:pos x="f112" y="f111"/>
                </a:cxn>
                <a:cxn ang="f61">
                  <a:pos x="f112" y="f109"/>
                </a:cxn>
                <a:cxn ang="f61">
                  <a:pos x="f113" y="f109"/>
                </a:cxn>
                <a:cxn ang="f61">
                  <a:pos x="f113" y="f114"/>
                </a:cxn>
                <a:cxn ang="f61">
                  <a:pos x="f100" y="f101"/>
                </a:cxn>
              </a:cxnLst>
              <a:rect l="f96" t="f99" r="f97" b="f98"/>
              <a:pathLst>
                <a:path w="81" h="22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1"/>
                    <a:pt x="f15" y="f11"/>
                    <a:pt x="f16" y="f11"/>
                  </a:cubicBezTo>
                  <a:cubicBezTo>
                    <a:pt x="f17" y="f11"/>
                    <a:pt x="f18" y="f19"/>
                    <a:pt x="f18" y="f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4" y="f22"/>
                    <a:pt x="f24" y="f7"/>
                  </a:cubicBezTo>
                  <a:cubicBezTo>
                    <a:pt x="f21" y="f7"/>
                    <a:pt x="f19" y="f7"/>
                    <a:pt x="f5" y="f7"/>
                  </a:cubicBezTo>
                  <a:cubicBezTo>
                    <a:pt x="f5" y="f24"/>
                    <a:pt x="f5" y="f26"/>
                    <a:pt x="f5" y="f5"/>
                  </a:cubicBezTo>
                  <a:cubicBezTo>
                    <a:pt x="f27" y="f5"/>
                    <a:pt x="f28" y="f5"/>
                    <a:pt x="f6" y="f5"/>
                  </a:cubicBezTo>
                  <a:cubicBezTo>
                    <a:pt x="f6" y="f29"/>
                    <a:pt x="f6" y="f25"/>
                    <a:pt x="f6" y="f7"/>
                  </a:cubicBezTo>
                  <a:cubicBezTo>
                    <a:pt x="f30" y="f7"/>
                    <a:pt x="f31" y="f7"/>
                    <a:pt x="f32" y="f7"/>
                  </a:cubicBezTo>
                  <a:cubicBezTo>
                    <a:pt x="f32" y="f20"/>
                    <a:pt x="f32" y="f33"/>
                    <a:pt x="f32" y="f22"/>
                  </a:cubicBezTo>
                  <a:cubicBezTo>
                    <a:pt x="f32" y="f21"/>
                    <a:pt x="f32" y="f2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787D4666-D76F-444F-ADA9-E02B93CF7B34}"/>
                </a:ext>
              </a:extLst>
            </p:cNvPr>
            <p:cNvSpPr/>
            <p:nvPr/>
          </p:nvSpPr>
          <p:spPr>
            <a:xfrm>
              <a:off x="3739036" y="2659696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6"/>
                <a:gd name="f9" fmla="val 13"/>
                <a:gd name="f10" fmla="val 8"/>
                <a:gd name="f11" fmla="val 5"/>
                <a:gd name="f12" fmla="val 3"/>
                <a:gd name="f13" fmla="val 2"/>
                <a:gd name="f14" fmla="val 1"/>
                <a:gd name="f15" fmla="val 37"/>
                <a:gd name="f16" fmla="val 12"/>
                <a:gd name="f17" fmla="val 40"/>
                <a:gd name="f18" fmla="val 23"/>
                <a:gd name="f19" fmla="+- 0 0 -90"/>
                <a:gd name="f20" fmla="*/ f3 1 5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6"/>
                <a:gd name="f30" fmla="*/ f26 1 18"/>
                <a:gd name="f31" fmla="*/ 6 f27 1"/>
                <a:gd name="f32" fmla="*/ 18 f26 1"/>
                <a:gd name="f33" fmla="*/ 5 f27 1"/>
                <a:gd name="f34" fmla="*/ 3 f26 1"/>
                <a:gd name="f35" fmla="*/ 0 f27 1"/>
                <a:gd name="f36" fmla="*/ 2 f26 1"/>
                <a:gd name="f37" fmla="*/ 0 f26 1"/>
                <a:gd name="f38" fmla="*/ 56 f27 1"/>
                <a:gd name="f39" fmla="+- f28 0 f1"/>
                <a:gd name="f40" fmla="*/ f31 1 56"/>
                <a:gd name="f41" fmla="*/ f32 1 18"/>
                <a:gd name="f42" fmla="*/ f33 1 56"/>
                <a:gd name="f43" fmla="*/ f34 1 18"/>
                <a:gd name="f44" fmla="*/ f35 1 56"/>
                <a:gd name="f45" fmla="*/ f36 1 18"/>
                <a:gd name="f46" fmla="*/ f37 1 18"/>
                <a:gd name="f47" fmla="*/ f38 1 56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30"/>
                <a:gd name="f59" fmla="*/ f47 1 f29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1 1"/>
                <a:gd name="f71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68" y="f70"/>
                </a:cxn>
                <a:cxn ang="f39">
                  <a:pos x="f71" y="f70"/>
                </a:cxn>
                <a:cxn ang="f39">
                  <a:pos x="f71" y="f65"/>
                </a:cxn>
                <a:cxn ang="f39">
                  <a:pos x="f64" y="f65"/>
                </a:cxn>
              </a:cxnLst>
              <a:rect l="f60" t="f63" r="f61" b="f62"/>
              <a:pathLst>
                <a:path w="56" h="18">
                  <a:moveTo>
                    <a:pt x="f8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2" y="f12"/>
                    <a:pt x="f13" y="f13"/>
                    <a:pt x="f5" y="f13"/>
                  </a:cubicBezTo>
                  <a:cubicBezTo>
                    <a:pt x="f5" y="f14"/>
                    <a:pt x="f5" y="f14"/>
                    <a:pt x="f5" y="f5"/>
                  </a:cubicBezTo>
                  <a:cubicBezTo>
                    <a:pt x="f7" y="f5"/>
                    <a:pt x="f15" y="f5"/>
                    <a:pt x="f6" y="f5"/>
                  </a:cubicBezTo>
                  <a:cubicBezTo>
                    <a:pt x="f6" y="f8"/>
                    <a:pt x="f6" y="f16"/>
                    <a:pt x="f6" y="f7"/>
                  </a:cubicBezTo>
                  <a:cubicBezTo>
                    <a:pt x="f17" y="f7"/>
                    <a:pt x="f1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9746A701-4D16-44DD-BA43-DBC50614CA7E}"/>
                </a:ext>
              </a:extLst>
            </p:cNvPr>
            <p:cNvSpPr/>
            <p:nvPr/>
          </p:nvSpPr>
          <p:spPr>
            <a:xfrm>
              <a:off x="3192929" y="2659696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12"/>
                <a:gd name="f9" fmla="val 6"/>
                <a:gd name="f10" fmla="val 37"/>
                <a:gd name="f11" fmla="val 1"/>
                <a:gd name="f12" fmla="val 2"/>
                <a:gd name="f13" fmla="val 55"/>
                <a:gd name="f14" fmla="val 49"/>
                <a:gd name="f15" fmla="val 50"/>
                <a:gd name="f16" fmla="val 7"/>
                <a:gd name="f17" fmla="val 11"/>
                <a:gd name="f18" fmla="val 13"/>
                <a:gd name="f19" fmla="val 16"/>
                <a:gd name="f20" fmla="val 33"/>
                <a:gd name="f21" fmla="+- 0 0 -90"/>
                <a:gd name="f22" fmla="*/ f3 1 56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6"/>
                <a:gd name="f32" fmla="*/ f28 1 18"/>
                <a:gd name="f33" fmla="*/ 0 f29 1"/>
                <a:gd name="f34" fmla="*/ 18 f28 1"/>
                <a:gd name="f35" fmla="*/ 0 f28 1"/>
                <a:gd name="f36" fmla="*/ 56 f29 1"/>
                <a:gd name="f37" fmla="*/ 55 f29 1"/>
                <a:gd name="f38" fmla="*/ 2 f28 1"/>
                <a:gd name="f39" fmla="*/ 50 f29 1"/>
                <a:gd name="f40" fmla="*/ 11 f28 1"/>
                <a:gd name="f41" fmla="+- f30 0 f1"/>
                <a:gd name="f42" fmla="*/ f33 1 56"/>
                <a:gd name="f43" fmla="*/ f34 1 18"/>
                <a:gd name="f44" fmla="*/ f35 1 18"/>
                <a:gd name="f45" fmla="*/ f36 1 56"/>
                <a:gd name="f46" fmla="*/ f37 1 56"/>
                <a:gd name="f47" fmla="*/ f38 1 18"/>
                <a:gd name="f48" fmla="*/ f39 1 56"/>
                <a:gd name="f49" fmla="*/ f40 1 1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2" y="f67"/>
                </a:cxn>
                <a:cxn ang="f41">
                  <a:pos x="f66" y="f67"/>
                </a:cxn>
              </a:cxnLst>
              <a:rect l="f62" t="f65" r="f63" b="f64"/>
              <a:pathLst>
                <a:path w="56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7" y="f5"/>
                    <a:pt x="f10" y="f5"/>
                    <a:pt x="f6" y="f5"/>
                  </a:cubicBezTo>
                  <a:cubicBezTo>
                    <a:pt x="f6" y="f11"/>
                    <a:pt x="f6" y="f12"/>
                    <a:pt x="f13" y="f12"/>
                  </a:cubicBez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5" y="f19"/>
                    <a:pt x="f15" y="f7"/>
                  </a:cubicBezTo>
                  <a:cubicBezTo>
                    <a:pt x="f20" y="f7"/>
                    <a:pt x="f19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C1E1AC8C-5FF2-49AA-B92E-9F777F58A519}"/>
                </a:ext>
              </a:extLst>
            </p:cNvPr>
            <p:cNvSpPr/>
            <p:nvPr/>
          </p:nvSpPr>
          <p:spPr>
            <a:xfrm>
              <a:off x="3723153" y="2567626"/>
              <a:ext cx="182559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1"/>
                <a:gd name="f8" fmla="val 4"/>
                <a:gd name="f9" fmla="val 3"/>
                <a:gd name="f10" fmla="val 15"/>
                <a:gd name="f11" fmla="val 7"/>
                <a:gd name="f12" fmla="val 8"/>
                <a:gd name="f13" fmla="val 2"/>
                <a:gd name="f14" fmla="val 16"/>
                <a:gd name="f15" fmla="val 23"/>
                <a:gd name="f16" fmla="val 31"/>
                <a:gd name="f17" fmla="val 1"/>
                <a:gd name="f18" fmla="val 39"/>
                <a:gd name="f19" fmla="val 14"/>
                <a:gd name="f20" fmla="val 33"/>
                <a:gd name="f21" fmla="val 19"/>
                <a:gd name="f22" fmla="+- 0 0 -90"/>
                <a:gd name="f23" fmla="*/ f3 1 48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8"/>
                <a:gd name="f33" fmla="*/ f29 1 21"/>
                <a:gd name="f34" fmla="*/ 4 f30 1"/>
                <a:gd name="f35" fmla="*/ 21 f29 1"/>
                <a:gd name="f36" fmla="*/ 0 f30 1"/>
                <a:gd name="f37" fmla="*/ 2 f29 1"/>
                <a:gd name="f38" fmla="*/ 23 f30 1"/>
                <a:gd name="f39" fmla="*/ 48 f30 1"/>
                <a:gd name="f40" fmla="*/ 1 f29 1"/>
                <a:gd name="f41" fmla="+- f31 0 f1"/>
                <a:gd name="f42" fmla="*/ f34 1 48"/>
                <a:gd name="f43" fmla="*/ f35 1 21"/>
                <a:gd name="f44" fmla="*/ f36 1 48"/>
                <a:gd name="f45" fmla="*/ f37 1 21"/>
                <a:gd name="f46" fmla="*/ f38 1 48"/>
                <a:gd name="f47" fmla="*/ f39 1 48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65"/>
                </a:cxn>
                <a:cxn ang="f41">
                  <a:pos x="f64" y="f65"/>
                </a:cxn>
              </a:cxnLst>
              <a:rect l="f60" t="f63" r="f61" b="f62"/>
              <a:pathLst>
                <a:path w="48" h="2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2" y="f5"/>
                    <a:pt x="f14" y="f13"/>
                    <a:pt x="f15" y="f13"/>
                  </a:cubicBezTo>
                  <a:cubicBezTo>
                    <a:pt x="f16" y="f17"/>
                    <a:pt x="f18" y="f17"/>
                    <a:pt x="f6" y="f17"/>
                  </a:cubicBezTo>
                  <a:cubicBezTo>
                    <a:pt x="f6" y="f12"/>
                    <a:pt x="f6" y="f19"/>
                    <a:pt x="f6" y="f7"/>
                  </a:cubicBezTo>
                  <a:cubicBezTo>
                    <a:pt x="f20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8450C2BF-FEFA-4247-A35F-488B7D8627B5}"/>
                </a:ext>
              </a:extLst>
            </p:cNvPr>
            <p:cNvSpPr/>
            <p:nvPr/>
          </p:nvSpPr>
          <p:spPr>
            <a:xfrm>
              <a:off x="3237378" y="2572390"/>
              <a:ext cx="18097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0"/>
                <a:gd name="f8" fmla="val 13"/>
                <a:gd name="f9" fmla="val 7"/>
                <a:gd name="f10" fmla="val 6"/>
                <a:gd name="f11" fmla="val 12"/>
                <a:gd name="f12" fmla="val 17"/>
                <a:gd name="f13" fmla="val 26"/>
                <a:gd name="f14" fmla="val 35"/>
                <a:gd name="f15" fmla="val 44"/>
                <a:gd name="f16" fmla="val 45"/>
                <a:gd name="f17" fmla="val 46"/>
                <a:gd name="f18" fmla="val 1"/>
                <a:gd name="f19" fmla="val 2"/>
                <a:gd name="f20" fmla="val 3"/>
                <a:gd name="f21" fmla="val 4"/>
                <a:gd name="f22" fmla="val 5"/>
                <a:gd name="f23" fmla="val 8"/>
                <a:gd name="f24" fmla="val 16"/>
                <a:gd name="f25" fmla="val 29"/>
                <a:gd name="f26" fmla="val 15"/>
                <a:gd name="f27" fmla="+- 0 0 -90"/>
                <a:gd name="f28" fmla="*/ f3 1 47"/>
                <a:gd name="f29" fmla="*/ f4 1 2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7"/>
                <a:gd name="f38" fmla="*/ f34 1 20"/>
                <a:gd name="f39" fmla="*/ 0 f35 1"/>
                <a:gd name="f40" fmla="*/ 20 f34 1"/>
                <a:gd name="f41" fmla="*/ 0 f34 1"/>
                <a:gd name="f42" fmla="*/ 17 f35 1"/>
                <a:gd name="f43" fmla="*/ 44 f35 1"/>
                <a:gd name="f44" fmla="*/ 47 f35 1"/>
                <a:gd name="f45" fmla="*/ 1 f34 1"/>
                <a:gd name="f46" fmla="*/ 45 f35 1"/>
                <a:gd name="f47" fmla="*/ 4 f34 1"/>
                <a:gd name="f48" fmla="*/ 8 f34 1"/>
                <a:gd name="f49" fmla="+- f36 0 f1"/>
                <a:gd name="f50" fmla="*/ f39 1 47"/>
                <a:gd name="f51" fmla="*/ f40 1 20"/>
                <a:gd name="f52" fmla="*/ f41 1 20"/>
                <a:gd name="f53" fmla="*/ f42 1 47"/>
                <a:gd name="f54" fmla="*/ f43 1 47"/>
                <a:gd name="f55" fmla="*/ f44 1 47"/>
                <a:gd name="f56" fmla="*/ f45 1 20"/>
                <a:gd name="f57" fmla="*/ f46 1 47"/>
                <a:gd name="f58" fmla="*/ f47 1 20"/>
                <a:gd name="f59" fmla="*/ f48 1 20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7"/>
                <a:gd name="f69" fmla="*/ f55 1 f37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8 1"/>
                <a:gd name="f83" fmla="*/ f69 f28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0"/>
                </a:cxn>
                <a:cxn ang="f49">
                  <a:pos x="f82" y="f80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2" y="f87"/>
                </a:cxn>
                <a:cxn ang="f49">
                  <a:pos x="f82" y="f79"/>
                </a:cxn>
                <a:cxn ang="f49">
                  <a:pos x="f78" y="f79"/>
                </a:cxn>
              </a:cxnLst>
              <a:rect l="f74" t="f77" r="f75" b="f76"/>
              <a:pathLst>
                <a:path w="47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18"/>
                    <a:pt x="f6" y="f18"/>
                  </a:cubicBezTo>
                  <a:cubicBezTo>
                    <a:pt x="f17" y="f19"/>
                    <a:pt x="f17" y="f20"/>
                    <a:pt x="f16" y="f21"/>
                  </a:cubicBezTo>
                  <a:cubicBezTo>
                    <a:pt x="f16" y="f22"/>
                    <a:pt x="f15" y="f10"/>
                    <a:pt x="f15" y="f23"/>
                  </a:cubicBezTo>
                  <a:cubicBezTo>
                    <a:pt x="f15" y="f11"/>
                    <a:pt x="f15" y="f24"/>
                    <a:pt x="f15" y="f7"/>
                  </a:cubicBezTo>
                  <a:cubicBezTo>
                    <a:pt x="f25" y="f7"/>
                    <a:pt x="f26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2FF813FA-4BE4-4D7A-9C04-CF9C7A83F165}"/>
                </a:ext>
              </a:extLst>
            </p:cNvPr>
            <p:cNvSpPr/>
            <p:nvPr/>
          </p:nvSpPr>
          <p:spPr>
            <a:xfrm>
              <a:off x="3481861" y="1932630"/>
              <a:ext cx="180978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7"/>
                <a:gd name="f8" fmla="val 6"/>
                <a:gd name="f9" fmla="val 11"/>
                <a:gd name="f10" fmla="val 31"/>
                <a:gd name="f11" fmla="val 16"/>
                <a:gd name="f12" fmla="val 15"/>
                <a:gd name="f13" fmla="+- 0 0 -90"/>
                <a:gd name="f14" fmla="*/ f3 1 47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7"/>
                <a:gd name="f24" fmla="*/ f20 1 17"/>
                <a:gd name="f25" fmla="*/ 47 f21 1"/>
                <a:gd name="f26" fmla="*/ 0 f20 1"/>
                <a:gd name="f27" fmla="*/ 17 f20 1"/>
                <a:gd name="f28" fmla="*/ 0 f21 1"/>
                <a:gd name="f29" fmla="+- f22 0 f1"/>
                <a:gd name="f30" fmla="*/ f25 1 47"/>
                <a:gd name="f31" fmla="*/ f26 1 17"/>
                <a:gd name="f32" fmla="*/ f27 1 17"/>
                <a:gd name="f33" fmla="*/ f28 1 4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47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CC7D5E80-352A-4C95-BB08-27BE751B6B36}"/>
                </a:ext>
              </a:extLst>
            </p:cNvPr>
            <p:cNvSpPr/>
            <p:nvPr/>
          </p:nvSpPr>
          <p:spPr>
            <a:xfrm>
              <a:off x="3712043" y="2491429"/>
              <a:ext cx="16351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9"/>
                <a:gd name="f8" fmla="val 7"/>
                <a:gd name="f9" fmla="val 12"/>
                <a:gd name="f10" fmla="val 30"/>
                <a:gd name="f11" fmla="val 17"/>
                <a:gd name="f12" fmla="val 4"/>
                <a:gd name="f13" fmla="val 3"/>
                <a:gd name="f14" fmla="val 16"/>
                <a:gd name="f15" fmla="val 13"/>
                <a:gd name="f16" fmla="val 9"/>
                <a:gd name="f17" fmla="val 8"/>
                <a:gd name="f18" fmla="val 2"/>
                <a:gd name="f19" fmla="val 6"/>
                <a:gd name="f20" fmla="val 1"/>
                <a:gd name="f21" fmla="val 29"/>
                <a:gd name="f22" fmla="+- 0 0 -90"/>
                <a:gd name="f23" fmla="*/ f3 1 43"/>
                <a:gd name="f24" fmla="*/ f4 1 1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3"/>
                <a:gd name="f33" fmla="*/ f29 1 19"/>
                <a:gd name="f34" fmla="*/ 43 f30 1"/>
                <a:gd name="f35" fmla="*/ 0 f29 1"/>
                <a:gd name="f36" fmla="*/ 19 f29 1"/>
                <a:gd name="f37" fmla="*/ 4 f30 1"/>
                <a:gd name="f38" fmla="*/ 3 f30 1"/>
                <a:gd name="f39" fmla="*/ 9 f29 1"/>
                <a:gd name="f40" fmla="*/ 1 f30 1"/>
                <a:gd name="f41" fmla="*/ 4 f29 1"/>
                <a:gd name="f42" fmla="*/ 0 f30 1"/>
                <a:gd name="f43" fmla="*/ 1 f29 1"/>
                <a:gd name="f44" fmla="*/ 2 f30 1"/>
                <a:gd name="f45" fmla="+- f31 0 f1"/>
                <a:gd name="f46" fmla="*/ f34 1 43"/>
                <a:gd name="f47" fmla="*/ f35 1 19"/>
                <a:gd name="f48" fmla="*/ f36 1 19"/>
                <a:gd name="f49" fmla="*/ f37 1 43"/>
                <a:gd name="f50" fmla="*/ f38 1 43"/>
                <a:gd name="f51" fmla="*/ f39 1 19"/>
                <a:gd name="f52" fmla="*/ f40 1 43"/>
                <a:gd name="f53" fmla="*/ f41 1 19"/>
                <a:gd name="f54" fmla="*/ f42 1 43"/>
                <a:gd name="f55" fmla="*/ f43 1 19"/>
                <a:gd name="f56" fmla="*/ f44 1 43"/>
                <a:gd name="f57" fmla="*/ 0 1 f32"/>
                <a:gd name="f58" fmla="*/ f26 1 f32"/>
                <a:gd name="f59" fmla="*/ 0 1 f33"/>
                <a:gd name="f60" fmla="*/ f27 1 f33"/>
                <a:gd name="f61" fmla="*/ f46 1 f32"/>
                <a:gd name="f62" fmla="*/ f47 1 f33"/>
                <a:gd name="f63" fmla="*/ f48 1 f33"/>
                <a:gd name="f64" fmla="*/ f49 1 f32"/>
                <a:gd name="f65" fmla="*/ f50 1 f32"/>
                <a:gd name="f66" fmla="*/ f51 1 f33"/>
                <a:gd name="f67" fmla="*/ f52 1 f32"/>
                <a:gd name="f68" fmla="*/ f53 1 f33"/>
                <a:gd name="f69" fmla="*/ f54 1 f32"/>
                <a:gd name="f70" fmla="*/ f55 1 f33"/>
                <a:gd name="f71" fmla="*/ f56 1 f32"/>
                <a:gd name="f72" fmla="*/ f57 f23 1"/>
                <a:gd name="f73" fmla="*/ f58 f23 1"/>
                <a:gd name="f74" fmla="*/ f60 f24 1"/>
                <a:gd name="f75" fmla="*/ f59 f24 1"/>
                <a:gd name="f76" fmla="*/ f61 f23 1"/>
                <a:gd name="f77" fmla="*/ f62 f24 1"/>
                <a:gd name="f78" fmla="*/ f63 f24 1"/>
                <a:gd name="f79" fmla="*/ f64 f23 1"/>
                <a:gd name="f80" fmla="*/ f65 f23 1"/>
                <a:gd name="f81" fmla="*/ f66 f24 1"/>
                <a:gd name="f82" fmla="*/ f67 f23 1"/>
                <a:gd name="f83" fmla="*/ f68 f24 1"/>
                <a:gd name="f84" fmla="*/ f69 f23 1"/>
                <a:gd name="f85" fmla="*/ f70 f24 1"/>
                <a:gd name="f86" fmla="*/ f7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6" y="f77"/>
                </a:cxn>
                <a:cxn ang="f45">
                  <a:pos x="f76" y="f78"/>
                </a:cxn>
                <a:cxn ang="f45">
                  <a:pos x="f79" y="f78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77"/>
                </a:cxn>
                <a:cxn ang="f45">
                  <a:pos x="f76" y="f77"/>
                </a:cxn>
              </a:cxnLst>
              <a:rect l="f72" t="f75" r="f73" b="f74"/>
              <a:pathLst>
                <a:path w="43" h="19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3" y="f14"/>
                    <a:pt x="f12" y="f15"/>
                    <a:pt x="f13" y="f16"/>
                  </a:cubicBezTo>
                  <a:cubicBezTo>
                    <a:pt x="f13" y="f17"/>
                    <a:pt x="f18" y="f19"/>
                    <a:pt x="f20" y="f12"/>
                  </a:cubicBezTo>
                  <a:cubicBezTo>
                    <a:pt x="f20" y="f13"/>
                    <a:pt x="f5" y="f18"/>
                    <a:pt x="f5" y="f20"/>
                  </a:cubicBezTo>
                  <a:cubicBezTo>
                    <a:pt x="f5" y="f20"/>
                    <a:pt x="f18" y="f5"/>
                    <a:pt x="f18" y="f5"/>
                  </a:cubicBezTo>
                  <a:cubicBezTo>
                    <a:pt x="f14" y="f5"/>
                    <a:pt x="f2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4127181B-4B13-4F6F-9BC4-545D55A00EFC}"/>
                </a:ext>
              </a:extLst>
            </p:cNvPr>
            <p:cNvSpPr/>
            <p:nvPr/>
          </p:nvSpPr>
          <p:spPr>
            <a:xfrm>
              <a:off x="3269135" y="2491429"/>
              <a:ext cx="155576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9"/>
                <a:gd name="f8" fmla="val 13"/>
                <a:gd name="f9" fmla="val 7"/>
                <a:gd name="f10" fmla="val 14"/>
                <a:gd name="f11" fmla="val 27"/>
                <a:gd name="f12" fmla="val 40"/>
                <a:gd name="f13" fmla="val 39"/>
                <a:gd name="f14" fmla="val 38"/>
                <a:gd name="f15" fmla="val 26"/>
                <a:gd name="f16" fmla="+- 0 0 -90"/>
                <a:gd name="f17" fmla="*/ f3 1 41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19"/>
                <a:gd name="f28" fmla="*/ 0 f24 1"/>
                <a:gd name="f29" fmla="*/ 19 f23 1"/>
                <a:gd name="f30" fmla="*/ 0 f23 1"/>
                <a:gd name="f31" fmla="*/ 41 f24 1"/>
                <a:gd name="f32" fmla="*/ 38 f24 1"/>
                <a:gd name="f33" fmla="+- f25 0 f1"/>
                <a:gd name="f34" fmla="*/ f28 1 41"/>
                <a:gd name="f35" fmla="*/ f29 1 19"/>
                <a:gd name="f36" fmla="*/ f30 1 19"/>
                <a:gd name="f37" fmla="*/ f31 1 41"/>
                <a:gd name="f38" fmla="*/ f32 1 4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4"/>
                </a:cxn>
                <a:cxn ang="f33">
                  <a:pos x="f56" y="f53"/>
                </a:cxn>
                <a:cxn ang="f33">
                  <a:pos x="f52" y="f53"/>
                </a:cxn>
              </a:cxnLst>
              <a:rect l="f48" t="f51" r="f49" b="f50"/>
              <a:pathLst>
                <a:path w="41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12" y="f9"/>
                    <a:pt x="f13" y="f8"/>
                    <a:pt x="f14" y="f7"/>
                  </a:cubicBezTo>
                  <a:cubicBezTo>
                    <a:pt x="f15" y="f7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E4C88DF2-3C00-4975-9FE1-E3773B0BF933}"/>
                </a:ext>
              </a:extLst>
            </p:cNvPr>
            <p:cNvSpPr/>
            <p:nvPr/>
          </p:nvSpPr>
          <p:spPr>
            <a:xfrm>
              <a:off x="3443758" y="2100898"/>
              <a:ext cx="25241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"/>
                <a:gd name="f8" fmla="val 6"/>
                <a:gd name="f9" fmla="val 3"/>
                <a:gd name="f10" fmla="val 22"/>
                <a:gd name="f11" fmla="val 44"/>
                <a:gd name="f12" fmla="val 45"/>
                <a:gd name="f13" fmla="val 23"/>
                <a:gd name="f14" fmla="+- 0 0 -90"/>
                <a:gd name="f15" fmla="*/ f3 1 66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6"/>
                <a:gd name="f25" fmla="*/ f21 1 9"/>
                <a:gd name="f26" fmla="*/ 0 f22 1"/>
                <a:gd name="f27" fmla="*/ 9 f21 1"/>
                <a:gd name="f28" fmla="*/ 0 f21 1"/>
                <a:gd name="f29" fmla="*/ 66 f22 1"/>
                <a:gd name="f30" fmla="+- f23 0 f1"/>
                <a:gd name="f31" fmla="*/ f26 1 66"/>
                <a:gd name="f32" fmla="*/ f27 1 9"/>
                <a:gd name="f33" fmla="*/ f28 1 9"/>
                <a:gd name="f34" fmla="*/ f29 1 6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66" h="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20ECA96B-8EC9-4187-9C9B-609CE8C93DC3}"/>
                </a:ext>
              </a:extLst>
            </p:cNvPr>
            <p:cNvSpPr/>
            <p:nvPr/>
          </p:nvSpPr>
          <p:spPr>
            <a:xfrm>
              <a:off x="3307229" y="2408877"/>
              <a:ext cx="13652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0"/>
                <a:gd name="f8" fmla="val 13"/>
                <a:gd name="f9" fmla="val 7"/>
                <a:gd name="f10" fmla="val 11"/>
                <a:gd name="f11" fmla="val 22"/>
                <a:gd name="f12" fmla="val 33"/>
                <a:gd name="f13" fmla="val 34"/>
                <a:gd name="f14" fmla="val 35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8"/>
                <a:gd name="f21" fmla="val 10"/>
                <a:gd name="f22" fmla="val 23"/>
                <a:gd name="f23" fmla="val 15"/>
                <a:gd name="f24" fmla="+- 0 0 -90"/>
                <a:gd name="f25" fmla="*/ f3 1 36"/>
                <a:gd name="f26" fmla="*/ f4 1 2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6"/>
                <a:gd name="f35" fmla="*/ f31 1 20"/>
                <a:gd name="f36" fmla="*/ 0 f32 1"/>
                <a:gd name="f37" fmla="*/ 20 f31 1"/>
                <a:gd name="f38" fmla="*/ 0 f31 1"/>
                <a:gd name="f39" fmla="*/ 33 f32 1"/>
                <a:gd name="f40" fmla="*/ 36 f32 1"/>
                <a:gd name="f41" fmla="*/ 1 f31 1"/>
                <a:gd name="f42" fmla="*/ 34 f32 1"/>
                <a:gd name="f43" fmla="*/ 4 f31 1"/>
                <a:gd name="f44" fmla="*/ 10 f31 1"/>
                <a:gd name="f45" fmla="*/ 23 f32 1"/>
                <a:gd name="f46" fmla="+- f33 0 f1"/>
                <a:gd name="f47" fmla="*/ f36 1 36"/>
                <a:gd name="f48" fmla="*/ f37 1 20"/>
                <a:gd name="f49" fmla="*/ f38 1 20"/>
                <a:gd name="f50" fmla="*/ f39 1 36"/>
                <a:gd name="f51" fmla="*/ f40 1 36"/>
                <a:gd name="f52" fmla="*/ f41 1 20"/>
                <a:gd name="f53" fmla="*/ f42 1 36"/>
                <a:gd name="f54" fmla="*/ f43 1 20"/>
                <a:gd name="f55" fmla="*/ f44 1 20"/>
                <a:gd name="f56" fmla="*/ f45 1 3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5"/>
                <a:gd name="f64" fmla="*/ f50 1 f34"/>
                <a:gd name="f65" fmla="*/ f51 1 f34"/>
                <a:gd name="f66" fmla="*/ f52 1 f35"/>
                <a:gd name="f67" fmla="*/ f53 1 f34"/>
                <a:gd name="f68" fmla="*/ f54 1 f35"/>
                <a:gd name="f69" fmla="*/ f55 1 f35"/>
                <a:gd name="f70" fmla="*/ f56 1 f34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6 1"/>
                <a:gd name="f78" fmla="*/ f64 f25 1"/>
                <a:gd name="f79" fmla="*/ f65 f25 1"/>
                <a:gd name="f80" fmla="*/ f66 f26 1"/>
                <a:gd name="f81" fmla="*/ f67 f25 1"/>
                <a:gd name="f82" fmla="*/ f68 f26 1"/>
                <a:gd name="f83" fmla="*/ f69 f26 1"/>
                <a:gd name="f84" fmla="*/ f7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5" y="f77"/>
                </a:cxn>
                <a:cxn ang="f46">
                  <a:pos x="f78" y="f77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78" y="f83"/>
                </a:cxn>
                <a:cxn ang="f46">
                  <a:pos x="f84" y="f76"/>
                </a:cxn>
                <a:cxn ang="f46">
                  <a:pos x="f75" y="f76"/>
                </a:cxn>
              </a:cxnLst>
              <a:rect l="f71" t="f74" r="f72" b="f73"/>
              <a:pathLst>
                <a:path w="36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15"/>
                    <a:pt x="f6" y="f15"/>
                  </a:cubicBezTo>
                  <a:cubicBezTo>
                    <a:pt x="f14" y="f16"/>
                    <a:pt x="f14" y="f17"/>
                    <a:pt x="f13" y="f18"/>
                  </a:cubicBezTo>
                  <a:cubicBezTo>
                    <a:pt x="f13" y="f19"/>
                    <a:pt x="f12" y="f20"/>
                    <a:pt x="f12" y="f21"/>
                  </a:cubicBezTo>
                  <a:cubicBezTo>
                    <a:pt x="f12" y="f7"/>
                    <a:pt x="f12" y="f7"/>
                    <a:pt x="f22" y="f7"/>
                  </a:cubicBezTo>
                  <a:cubicBezTo>
                    <a:pt x="f23" y="f7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5B4F528A-51BA-46E7-840F-5407FED95517}"/>
                </a:ext>
              </a:extLst>
            </p:cNvPr>
            <p:cNvSpPr/>
            <p:nvPr/>
          </p:nvSpPr>
          <p:spPr>
            <a:xfrm>
              <a:off x="3700933" y="2408877"/>
              <a:ext cx="13334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0"/>
                <a:gd name="f8" fmla="val 3"/>
                <a:gd name="f9" fmla="val 16"/>
                <a:gd name="f10" fmla="val 12"/>
                <a:gd name="f11" fmla="val 8"/>
                <a:gd name="f12" fmla="val 7"/>
                <a:gd name="f13" fmla="val 2"/>
                <a:gd name="f14" fmla="val 5"/>
                <a:gd name="f15" fmla="val 1"/>
                <a:gd name="f16" fmla="val 4"/>
                <a:gd name="f17" fmla="val 13"/>
                <a:gd name="f18" fmla="val 24"/>
                <a:gd name="f19" fmla="val 25"/>
                <a:gd name="f20" fmla="val 14"/>
                <a:gd name="f21" fmla="+- 0 0 -90"/>
                <a:gd name="f22" fmla="*/ f3 1 35"/>
                <a:gd name="f23" fmla="*/ f4 1 2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5"/>
                <a:gd name="f32" fmla="*/ f28 1 20"/>
                <a:gd name="f33" fmla="*/ 3 f29 1"/>
                <a:gd name="f34" fmla="*/ 20 f28 1"/>
                <a:gd name="f35" fmla="*/ 8 f28 1"/>
                <a:gd name="f36" fmla="*/ 1 f29 1"/>
                <a:gd name="f37" fmla="*/ 4 f28 1"/>
                <a:gd name="f38" fmla="*/ 0 f29 1"/>
                <a:gd name="f39" fmla="*/ 1 f28 1"/>
                <a:gd name="f40" fmla="*/ 2 f29 1"/>
                <a:gd name="f41" fmla="*/ 0 f28 1"/>
                <a:gd name="f42" fmla="*/ 35 f29 1"/>
                <a:gd name="f43" fmla="+- f30 0 f1"/>
                <a:gd name="f44" fmla="*/ f33 1 35"/>
                <a:gd name="f45" fmla="*/ f34 1 20"/>
                <a:gd name="f46" fmla="*/ f35 1 20"/>
                <a:gd name="f47" fmla="*/ f36 1 35"/>
                <a:gd name="f48" fmla="*/ f37 1 20"/>
                <a:gd name="f49" fmla="*/ f38 1 35"/>
                <a:gd name="f50" fmla="*/ f39 1 20"/>
                <a:gd name="f51" fmla="*/ f40 1 35"/>
                <a:gd name="f52" fmla="*/ f41 1 20"/>
                <a:gd name="f53" fmla="*/ f42 1 35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2"/>
                <a:gd name="f61" fmla="*/ f47 1 f31"/>
                <a:gd name="f62" fmla="*/ f48 1 f32"/>
                <a:gd name="f63" fmla="*/ f49 1 f31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3 1"/>
                <a:gd name="f75" fmla="*/ f61 f22 1"/>
                <a:gd name="f76" fmla="*/ f62 f23 1"/>
                <a:gd name="f77" fmla="*/ f63 f22 1"/>
                <a:gd name="f78" fmla="*/ f64 f23 1"/>
                <a:gd name="f79" fmla="*/ f65 f22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2" y="f74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9" y="f80"/>
                </a:cxn>
                <a:cxn ang="f43">
                  <a:pos x="f81" y="f80"/>
                </a:cxn>
                <a:cxn ang="f43">
                  <a:pos x="f81" y="f73"/>
                </a:cxn>
                <a:cxn ang="f43">
                  <a:pos x="f72" y="f73"/>
                </a:cxn>
              </a:cxnLst>
              <a:rect l="f68" t="f71" r="f69" b="f70"/>
              <a:pathLst>
                <a:path w="35" h="20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5" y="f8"/>
                    <a:pt x="f5" y="f13"/>
                    <a:pt x="f5" y="f15"/>
                  </a:cubicBezTo>
                  <a:cubicBezTo>
                    <a:pt x="f5" y="f5"/>
                    <a:pt x="f13" y="f5"/>
                    <a:pt x="f13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9" y="f7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9D90D197-05EE-4AA0-8FB8-A4DA943445B1}"/>
                </a:ext>
              </a:extLst>
            </p:cNvPr>
            <p:cNvSpPr/>
            <p:nvPr/>
          </p:nvSpPr>
          <p:spPr>
            <a:xfrm>
              <a:off x="3662830" y="2758123"/>
              <a:ext cx="12223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0"/>
                <a:gd name="f8" fmla="val 10"/>
                <a:gd name="f9" fmla="val 21"/>
                <a:gd name="f10" fmla="val 31"/>
                <a:gd name="f11" fmla="val 7"/>
                <a:gd name="f12" fmla="val 14"/>
                <a:gd name="f13" fmla="val 22"/>
                <a:gd name="f14" fmla="val 12"/>
                <a:gd name="f15" fmla="val 1"/>
                <a:gd name="f16" fmla="val 13"/>
                <a:gd name="f17" fmla="+- 0 0 -90"/>
                <a:gd name="f18" fmla="*/ f3 1 32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2"/>
                <a:gd name="f28" fmla="*/ f24 1 20"/>
                <a:gd name="f29" fmla="*/ 0 f25 1"/>
                <a:gd name="f30" fmla="*/ 0 f24 1"/>
                <a:gd name="f31" fmla="*/ 31 f25 1"/>
                <a:gd name="f32" fmla="*/ 32 f25 1"/>
                <a:gd name="f33" fmla="*/ 20 f24 1"/>
                <a:gd name="f34" fmla="*/ 1 f25 1"/>
                <a:gd name="f35" fmla="+- f26 0 f1"/>
                <a:gd name="f36" fmla="*/ f29 1 32"/>
                <a:gd name="f37" fmla="*/ f30 1 20"/>
                <a:gd name="f38" fmla="*/ f31 1 32"/>
                <a:gd name="f39" fmla="*/ f32 1 32"/>
                <a:gd name="f40" fmla="*/ f33 1 20"/>
                <a:gd name="f41" fmla="*/ f34 1 32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2" h="20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15" y="f7"/>
                  </a:cubicBezTo>
                  <a:cubicBezTo>
                    <a:pt x="f15" y="f16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7AAE1D6A-334C-445A-A370-0D8E55153366}"/>
                </a:ext>
              </a:extLst>
            </p:cNvPr>
            <p:cNvSpPr/>
            <p:nvPr/>
          </p:nvSpPr>
          <p:spPr>
            <a:xfrm>
              <a:off x="3356442" y="2758123"/>
              <a:ext cx="12540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0"/>
                <a:gd name="f8" fmla="val 2"/>
                <a:gd name="f9" fmla="val 12"/>
                <a:gd name="f10" fmla="val 22"/>
                <a:gd name="f11" fmla="val 32"/>
                <a:gd name="f12" fmla="val 7"/>
                <a:gd name="f13" fmla="val 13"/>
                <a:gd name="f14" fmla="val 21"/>
                <a:gd name="f15" fmla="val 11"/>
                <a:gd name="f16" fmla="val 1"/>
                <a:gd name="f17" fmla="val 14"/>
                <a:gd name="f18" fmla="+- 0 0 -90"/>
                <a:gd name="f19" fmla="*/ f3 1 33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3"/>
                <a:gd name="f29" fmla="*/ f25 1 20"/>
                <a:gd name="f30" fmla="*/ 2 f26 1"/>
                <a:gd name="f31" fmla="*/ 0 f25 1"/>
                <a:gd name="f32" fmla="*/ 33 f26 1"/>
                <a:gd name="f33" fmla="*/ 32 f26 1"/>
                <a:gd name="f34" fmla="*/ 20 f25 1"/>
                <a:gd name="f35" fmla="*/ 0 f26 1"/>
                <a:gd name="f36" fmla="+- f27 0 f1"/>
                <a:gd name="f37" fmla="*/ f30 1 33"/>
                <a:gd name="f38" fmla="*/ f31 1 20"/>
                <a:gd name="f39" fmla="*/ f32 1 33"/>
                <a:gd name="f40" fmla="*/ f33 1 33"/>
                <a:gd name="f41" fmla="*/ f34 1 20"/>
                <a:gd name="f42" fmla="*/ f35 1 33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2" y="f61"/>
                </a:cxn>
                <a:cxn ang="f36">
                  <a:pos x="f57" y="f58"/>
                </a:cxn>
              </a:cxnLst>
              <a:rect l="f53" t="f56" r="f54" b="f55"/>
              <a:pathLst>
                <a:path w="33" h="20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1" y="f13"/>
                    <a:pt x="f11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6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695312DA-039F-4B5E-A885-D0B078E7A87B}"/>
                </a:ext>
              </a:extLst>
            </p:cNvPr>
            <p:cNvSpPr/>
            <p:nvPr/>
          </p:nvSpPr>
          <p:spPr>
            <a:xfrm>
              <a:off x="3345332" y="2316796"/>
              <a:ext cx="122236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2"/>
                <a:gd name="f8" fmla="val 25"/>
                <a:gd name="f9" fmla="val 17"/>
                <a:gd name="f10" fmla="val 8"/>
                <a:gd name="f11" fmla="val 14"/>
                <a:gd name="f12" fmla="val 7"/>
                <a:gd name="f13" fmla="val 10"/>
                <a:gd name="f14" fmla="val 20"/>
                <a:gd name="f15" fmla="val 30"/>
                <a:gd name="f16" fmla="val 2"/>
                <a:gd name="f17" fmla="val 5"/>
                <a:gd name="f18" fmla="val 28"/>
                <a:gd name="f19" fmla="val 27"/>
                <a:gd name="f20" fmla="val 6"/>
                <a:gd name="f21" fmla="val 26"/>
                <a:gd name="f22" fmla="val 9"/>
                <a:gd name="f23" fmla="val 13"/>
                <a:gd name="f24" fmla="+- 0 0 -90"/>
                <a:gd name="f25" fmla="*/ f3 1 32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2"/>
                <a:gd name="f35" fmla="*/ f31 1 22"/>
                <a:gd name="f36" fmla="*/ 25 f32 1"/>
                <a:gd name="f37" fmla="*/ 22 f31 1"/>
                <a:gd name="f38" fmla="*/ 0 f32 1"/>
                <a:gd name="f39" fmla="*/ 0 f31 1"/>
                <a:gd name="f40" fmla="*/ 30 f32 1"/>
                <a:gd name="f41" fmla="*/ 28 f32 1"/>
                <a:gd name="f42" fmla="*/ 5 f31 1"/>
                <a:gd name="f43" fmla="*/ 26 f32 1"/>
                <a:gd name="f44" fmla="*/ 9 f31 1"/>
                <a:gd name="f45" fmla="+- f33 0 f1"/>
                <a:gd name="f46" fmla="*/ f36 1 32"/>
                <a:gd name="f47" fmla="*/ f37 1 22"/>
                <a:gd name="f48" fmla="*/ f38 1 32"/>
                <a:gd name="f49" fmla="*/ f39 1 22"/>
                <a:gd name="f50" fmla="*/ f40 1 32"/>
                <a:gd name="f51" fmla="*/ f41 1 32"/>
                <a:gd name="f52" fmla="*/ f42 1 22"/>
                <a:gd name="f53" fmla="*/ f43 1 32"/>
                <a:gd name="f54" fmla="*/ f44 1 22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32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5" y="f16"/>
                    <a:pt x="f6" y="f17"/>
                    <a:pt x="f18" y="f17"/>
                  </a:cubicBezTo>
                  <a:cubicBezTo>
                    <a:pt x="f19" y="f20"/>
                    <a:pt x="f21" y="f10"/>
                    <a:pt x="f21" y="f22"/>
                  </a:cubicBezTo>
                  <a:cubicBezTo>
                    <a:pt x="f21" y="f23"/>
                    <a:pt x="f8" y="f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125F823E-E91C-49B0-8717-96A2034ACDBC}"/>
                </a:ext>
              </a:extLst>
            </p:cNvPr>
            <p:cNvSpPr/>
            <p:nvPr/>
          </p:nvSpPr>
          <p:spPr>
            <a:xfrm>
              <a:off x="3685059" y="2316796"/>
              <a:ext cx="114300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2"/>
                <a:gd name="f8" fmla="val 21"/>
                <a:gd name="f9" fmla="val 13"/>
                <a:gd name="f10" fmla="val 4"/>
                <a:gd name="f11" fmla="val 18"/>
                <a:gd name="f12" fmla="val 15"/>
                <a:gd name="f13" fmla="val 10"/>
                <a:gd name="f14" fmla="val 5"/>
                <a:gd name="f15" fmla="val 6"/>
                <a:gd name="f16" fmla="val 2"/>
                <a:gd name="f17" fmla="val 19"/>
                <a:gd name="f18" fmla="val 7"/>
                <a:gd name="f19" fmla="val 14"/>
                <a:gd name="f20" fmla="+- 0 0 -90"/>
                <a:gd name="f21" fmla="*/ f3 1 30"/>
                <a:gd name="f22" fmla="*/ f4 1 2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0"/>
                <a:gd name="f31" fmla="*/ f27 1 22"/>
                <a:gd name="f32" fmla="*/ 30 f28 1"/>
                <a:gd name="f33" fmla="*/ 22 f27 1"/>
                <a:gd name="f34" fmla="*/ 4 f28 1"/>
                <a:gd name="f35" fmla="*/ 13 f27 1"/>
                <a:gd name="f36" fmla="*/ 0 f28 1"/>
                <a:gd name="f37" fmla="*/ 5 f27 1"/>
                <a:gd name="f38" fmla="*/ 0 f27 1"/>
                <a:gd name="f39" fmla="+- f29 0 f1"/>
                <a:gd name="f40" fmla="*/ f32 1 30"/>
                <a:gd name="f41" fmla="*/ f33 1 22"/>
                <a:gd name="f42" fmla="*/ f34 1 30"/>
                <a:gd name="f43" fmla="*/ f35 1 22"/>
                <a:gd name="f44" fmla="*/ f36 1 30"/>
                <a:gd name="f45" fmla="*/ f37 1 22"/>
                <a:gd name="f46" fmla="*/ f38 1 22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8"/>
                </a:cxn>
                <a:cxn ang="f39">
                  <a:pos x="f62" y="f63"/>
                </a:cxn>
              </a:cxnLst>
              <a:rect l="f58" t="f61" r="f59" b="f60"/>
              <a:pathLst>
                <a:path w="30" h="22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9"/>
                  </a:cubicBezTo>
                  <a:cubicBezTo>
                    <a:pt x="f10" y="f13"/>
                    <a:pt x="f14" y="f15"/>
                    <a:pt x="f5" y="f14"/>
                  </a:cubicBezTo>
                  <a:cubicBezTo>
                    <a:pt x="f5" y="f14"/>
                    <a:pt x="f5" y="f16"/>
                    <a:pt x="f5" y="f5"/>
                  </a:cubicBezTo>
                  <a:cubicBezTo>
                    <a:pt x="f13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6AB6444B-A964-4EF3-A8BD-253E6A62DCAA}"/>
                </a:ext>
              </a:extLst>
            </p:cNvPr>
            <p:cNvSpPr/>
            <p:nvPr/>
          </p:nvSpPr>
          <p:spPr>
            <a:xfrm>
              <a:off x="3500908" y="1838958"/>
              <a:ext cx="13811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2"/>
                <a:gd name="f8" fmla="val 35"/>
                <a:gd name="f9" fmla="val 23"/>
                <a:gd name="f10" fmla="val 12"/>
                <a:gd name="f11" fmla="val 18"/>
                <a:gd name="f12" fmla="val 14"/>
                <a:gd name="f13" fmla="val 10"/>
                <a:gd name="f14" fmla="val 4"/>
                <a:gd name="f15" fmla="val 8"/>
                <a:gd name="f16" fmla="val 9"/>
                <a:gd name="f17" fmla="val 3"/>
                <a:gd name="f18" fmla="val 11"/>
                <a:gd name="f19" fmla="val 16"/>
                <a:gd name="f20" fmla="val 20"/>
                <a:gd name="f21" fmla="val 1"/>
                <a:gd name="f22" fmla="val 21"/>
                <a:gd name="f23" fmla="val 2"/>
                <a:gd name="f24" fmla="val 5"/>
                <a:gd name="f25" fmla="val 7"/>
                <a:gd name="f26" fmla="val 28"/>
                <a:gd name="f27" fmla="val 33"/>
                <a:gd name="f28" fmla="val 34"/>
                <a:gd name="f29" fmla="+- 0 0 -90"/>
                <a:gd name="f30" fmla="*/ f3 1 36"/>
                <a:gd name="f31" fmla="*/ f4 1 2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6"/>
                <a:gd name="f40" fmla="*/ f36 1 22"/>
                <a:gd name="f41" fmla="*/ 35 f37 1"/>
                <a:gd name="f42" fmla="*/ 22 f36 1"/>
                <a:gd name="f43" fmla="*/ 0 f37 1"/>
                <a:gd name="f44" fmla="*/ 10 f36 1"/>
                <a:gd name="f45" fmla="*/ 10 f37 1"/>
                <a:gd name="f46" fmla="*/ 3 f36 1"/>
                <a:gd name="f47" fmla="*/ 20 f37 1"/>
                <a:gd name="f48" fmla="*/ 1 f36 1"/>
                <a:gd name="f49" fmla="*/ 22 f37 1"/>
                <a:gd name="f50" fmla="*/ 7 f36 1"/>
                <a:gd name="f51" fmla="*/ 33 f37 1"/>
                <a:gd name="f52" fmla="*/ 11 f36 1"/>
                <a:gd name="f53" fmla="*/ 36 f37 1"/>
                <a:gd name="f54" fmla="*/ 9 f36 1"/>
                <a:gd name="f55" fmla="+- f38 0 f1"/>
                <a:gd name="f56" fmla="*/ f41 1 36"/>
                <a:gd name="f57" fmla="*/ f42 1 22"/>
                <a:gd name="f58" fmla="*/ f43 1 36"/>
                <a:gd name="f59" fmla="*/ f44 1 22"/>
                <a:gd name="f60" fmla="*/ f45 1 36"/>
                <a:gd name="f61" fmla="*/ f46 1 22"/>
                <a:gd name="f62" fmla="*/ f47 1 36"/>
                <a:gd name="f63" fmla="*/ f48 1 22"/>
                <a:gd name="f64" fmla="*/ f49 1 36"/>
                <a:gd name="f65" fmla="*/ f50 1 22"/>
                <a:gd name="f66" fmla="*/ f51 1 36"/>
                <a:gd name="f67" fmla="*/ f52 1 22"/>
                <a:gd name="f68" fmla="*/ f53 1 36"/>
                <a:gd name="f69" fmla="*/ f54 1 22"/>
                <a:gd name="f70" fmla="*/ 0 1 f39"/>
                <a:gd name="f71" fmla="*/ f33 1 f39"/>
                <a:gd name="f72" fmla="*/ 0 1 f40"/>
                <a:gd name="f73" fmla="*/ f34 1 f40"/>
                <a:gd name="f74" fmla="*/ f56 1 f39"/>
                <a:gd name="f75" fmla="*/ f57 1 f40"/>
                <a:gd name="f76" fmla="*/ f58 1 f39"/>
                <a:gd name="f77" fmla="*/ f59 1 f40"/>
                <a:gd name="f78" fmla="*/ f60 1 f39"/>
                <a:gd name="f79" fmla="*/ f61 1 f40"/>
                <a:gd name="f80" fmla="*/ f62 1 f39"/>
                <a:gd name="f81" fmla="*/ f63 1 f40"/>
                <a:gd name="f82" fmla="*/ f64 1 f39"/>
                <a:gd name="f83" fmla="*/ f65 1 f40"/>
                <a:gd name="f84" fmla="*/ f66 1 f39"/>
                <a:gd name="f85" fmla="*/ f67 1 f40"/>
                <a:gd name="f86" fmla="*/ f68 1 f39"/>
                <a:gd name="f87" fmla="*/ f69 1 f40"/>
                <a:gd name="f88" fmla="*/ f70 f30 1"/>
                <a:gd name="f89" fmla="*/ f71 f30 1"/>
                <a:gd name="f90" fmla="*/ f73 f31 1"/>
                <a:gd name="f91" fmla="*/ f72 f31 1"/>
                <a:gd name="f92" fmla="*/ f74 f30 1"/>
                <a:gd name="f93" fmla="*/ f75 f31 1"/>
                <a:gd name="f94" fmla="*/ f76 f30 1"/>
                <a:gd name="f95" fmla="*/ f77 f31 1"/>
                <a:gd name="f96" fmla="*/ f78 f30 1"/>
                <a:gd name="f97" fmla="*/ f79 f31 1"/>
                <a:gd name="f98" fmla="*/ f80 f30 1"/>
                <a:gd name="f99" fmla="*/ f81 f31 1"/>
                <a:gd name="f100" fmla="*/ f82 f30 1"/>
                <a:gd name="f101" fmla="*/ f83 f31 1"/>
                <a:gd name="f102" fmla="*/ f84 f30 1"/>
                <a:gd name="f103" fmla="*/ f85 f31 1"/>
                <a:gd name="f104" fmla="*/ f86 f30 1"/>
                <a:gd name="f105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92" y="f93"/>
                </a:cxn>
                <a:cxn ang="f55">
                  <a:pos x="f94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100" y="f101"/>
                </a:cxn>
                <a:cxn ang="f55">
                  <a:pos x="f102" y="f103"/>
                </a:cxn>
                <a:cxn ang="f55">
                  <a:pos x="f104" y="f105"/>
                </a:cxn>
                <a:cxn ang="f55">
                  <a:pos x="f92" y="f93"/>
                </a:cxn>
              </a:cxnLst>
              <a:rect l="f88" t="f91" r="f89" b="f90"/>
              <a:pathLst>
                <a:path w="36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14" y="f15"/>
                    <a:pt x="f15" y="f16"/>
                    <a:pt x="f13" y="f17"/>
                  </a:cubicBezTo>
                  <a:cubicBezTo>
                    <a:pt x="f18" y="f5"/>
                    <a:pt x="f19" y="f5"/>
                    <a:pt x="f20" y="f21"/>
                  </a:cubicBezTo>
                  <a:cubicBezTo>
                    <a:pt x="f22" y="f23"/>
                    <a:pt x="f7" y="f24"/>
                    <a:pt x="f7" y="f25"/>
                  </a:cubicBezTo>
                  <a:cubicBezTo>
                    <a:pt x="f7" y="f18"/>
                    <a:pt x="f26" y="f12"/>
                    <a:pt x="f27" y="f18"/>
                  </a:cubicBezTo>
                  <a:cubicBezTo>
                    <a:pt x="f27" y="f18"/>
                    <a:pt x="f28" y="f13"/>
                    <a:pt x="f6" y="f16"/>
                  </a:cubicBezTo>
                  <a:cubicBezTo>
                    <a:pt x="f8" y="f12"/>
                    <a:pt x="f8" y="f11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B8395439-4CE9-45B0-BBB0-F43331F70DD8}"/>
                </a:ext>
              </a:extLst>
            </p:cNvPr>
            <p:cNvSpPr/>
            <p:nvPr/>
          </p:nvSpPr>
          <p:spPr>
            <a:xfrm>
              <a:off x="3654893" y="2673989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13"/>
                <a:gd name="f12" fmla="val 18"/>
                <a:gd name="f13" fmla="val 10"/>
                <a:gd name="f14" fmla="val 2"/>
                <a:gd name="f15" fmla="val 1"/>
                <a:gd name="f16" fmla="+- 0 0 -90"/>
                <a:gd name="f17" fmla="*/ f3 1 2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19"/>
                <a:gd name="f28" fmla="*/ 0 f24 1"/>
                <a:gd name="f29" fmla="*/ 0 f23 1"/>
                <a:gd name="f30" fmla="*/ 25 f24 1"/>
                <a:gd name="f31" fmla="*/ 19 f23 1"/>
                <a:gd name="f32" fmla="*/ 2 f24 1"/>
                <a:gd name="f33" fmla="+- f25 0 f1"/>
                <a:gd name="f34" fmla="*/ f28 1 25"/>
                <a:gd name="f35" fmla="*/ f29 1 19"/>
                <a:gd name="f36" fmla="*/ f30 1 25"/>
                <a:gd name="f37" fmla="*/ f31 1 19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6" y="f55"/>
                </a:cxn>
                <a:cxn ang="f33">
                  <a:pos x="f52" y="f53"/>
                </a:cxn>
              </a:cxnLst>
              <a:rect l="f48" t="f51" r="f49" b="f50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1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69EDFED0-497F-46C5-90BF-C0F1E140EFA9}"/>
                </a:ext>
              </a:extLst>
            </p:cNvPr>
            <p:cNvSpPr/>
            <p:nvPr/>
          </p:nvSpPr>
          <p:spPr>
            <a:xfrm>
              <a:off x="3391372" y="2673989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24"/>
                <a:gd name="f12" fmla="val 13"/>
                <a:gd name="f13" fmla="val 16"/>
                <a:gd name="f14" fmla="val 8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0 f22 1"/>
                <a:gd name="f29" fmla="*/ 25 f23 1"/>
                <a:gd name="f30" fmla="*/ 24 f23 1"/>
                <a:gd name="f31" fmla="*/ 19 f22 1"/>
                <a:gd name="f32" fmla="+- f24 0 f1"/>
                <a:gd name="f33" fmla="*/ f27 1 25"/>
                <a:gd name="f34" fmla="*/ f28 1 19"/>
                <a:gd name="f35" fmla="*/ f29 1 25"/>
                <a:gd name="f36" fmla="*/ f30 1 25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11" y="f12"/>
                    <a:pt x="f11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534885ED-91F7-45E1-8B69-006EDF508A2E}"/>
                </a:ext>
              </a:extLst>
            </p:cNvPr>
            <p:cNvSpPr/>
            <p:nvPr/>
          </p:nvSpPr>
          <p:spPr>
            <a:xfrm>
              <a:off x="3375498" y="2237427"/>
              <a:ext cx="9207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21"/>
                <a:gd name="f9" fmla="val 14"/>
                <a:gd name="f10" fmla="val 8"/>
                <a:gd name="f11" fmla="val 13"/>
                <a:gd name="f12" fmla="val 7"/>
                <a:gd name="f13" fmla="val 17"/>
                <a:gd name="f14" fmla="val 23"/>
                <a:gd name="f15" fmla="val 6"/>
                <a:gd name="f16" fmla="val 22"/>
                <a:gd name="f17" fmla="val 12"/>
                <a:gd name="f18" fmla="+- 0 0 -90"/>
                <a:gd name="f19" fmla="*/ f3 1 24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19"/>
                <a:gd name="f30" fmla="*/ 21 f26 1"/>
                <a:gd name="f31" fmla="*/ 19 f25 1"/>
                <a:gd name="f32" fmla="*/ 0 f26 1"/>
                <a:gd name="f33" fmla="*/ 0 f25 1"/>
                <a:gd name="f34" fmla="*/ 24 f26 1"/>
                <a:gd name="f35" fmla="+- f27 0 f1"/>
                <a:gd name="f36" fmla="*/ f30 1 24"/>
                <a:gd name="f37" fmla="*/ f31 1 19"/>
                <a:gd name="f38" fmla="*/ f32 1 24"/>
                <a:gd name="f39" fmla="*/ f33 1 19"/>
                <a:gd name="f40" fmla="*/ f34 1 24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4" y="f55"/>
                </a:cxn>
              </a:cxnLst>
              <a:rect l="f50" t="f53" r="f51" b="f52"/>
              <a:pathLst>
                <a:path w="24" h="1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0" y="f5"/>
                    <a:pt x="f13" y="f5"/>
                    <a:pt x="f6" y="f5"/>
                  </a:cubicBezTo>
                  <a:cubicBezTo>
                    <a:pt x="f14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E1A0E2E-F7B7-4BF5-B8E1-A1035FDC3AFE}"/>
                </a:ext>
              </a:extLst>
            </p:cNvPr>
            <p:cNvSpPr/>
            <p:nvPr/>
          </p:nvSpPr>
          <p:spPr>
            <a:xfrm>
              <a:off x="3673949" y="2240600"/>
              <a:ext cx="95253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8"/>
                <a:gd name="f8" fmla="val 3"/>
                <a:gd name="f9" fmla="val 2"/>
                <a:gd name="f10" fmla="val 11"/>
                <a:gd name="f11" fmla="val 1"/>
                <a:gd name="f12" fmla="val 6"/>
                <a:gd name="f13" fmla="val 8"/>
                <a:gd name="f14" fmla="val 16"/>
                <a:gd name="f15" fmla="val 5"/>
                <a:gd name="f16" fmla="val 17"/>
                <a:gd name="f17" fmla="val 10"/>
                <a:gd name="f18" fmla="+- 0 0 -90"/>
                <a:gd name="f19" fmla="*/ f3 1 2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18"/>
                <a:gd name="f30" fmla="*/ 3 f26 1"/>
                <a:gd name="f31" fmla="*/ 18 f25 1"/>
                <a:gd name="f32" fmla="*/ 0 f26 1"/>
                <a:gd name="f33" fmla="*/ 0 f25 1"/>
                <a:gd name="f34" fmla="*/ 25 f26 1"/>
                <a:gd name="f35" fmla="+- f27 0 f1"/>
                <a:gd name="f36" fmla="*/ f30 1 25"/>
                <a:gd name="f37" fmla="*/ f31 1 18"/>
                <a:gd name="f38" fmla="*/ f32 1 25"/>
                <a:gd name="f39" fmla="*/ f33 1 18"/>
                <a:gd name="f40" fmla="*/ f34 1 25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8" y="f55"/>
                </a:cxn>
                <a:cxn ang="f35">
                  <a:pos x="f54" y="f55"/>
                </a:cxn>
              </a:cxnLst>
              <a:rect l="f50" t="f53" r="f51" b="f52"/>
              <a:pathLst>
                <a:path w="25" h="18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0"/>
                    <a:pt x="f6" y="f7"/>
                  </a:cubicBezTo>
                  <a:cubicBezTo>
                    <a:pt x="f16" y="f7"/>
                    <a:pt x="f17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C7814C0A-7494-4C4A-86CF-5D23C6FF54D0}"/>
                </a:ext>
              </a:extLst>
            </p:cNvPr>
            <p:cNvSpPr/>
            <p:nvPr/>
          </p:nvSpPr>
          <p:spPr>
            <a:xfrm>
              <a:off x="3410419" y="2594610"/>
              <a:ext cx="79379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7"/>
                <a:gd name="f9" fmla="val 13"/>
                <a:gd name="f10" fmla="val 20"/>
                <a:gd name="f11" fmla="val 14"/>
                <a:gd name="f12" fmla="val 8"/>
                <a:gd name="f13" fmla="val 1"/>
                <a:gd name="f14" fmla="+- 0 0 -90"/>
                <a:gd name="f15" fmla="*/ f3 1 21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9"/>
                <a:gd name="f26" fmla="*/ 21 f22 1"/>
                <a:gd name="f27" fmla="*/ 0 f21 1"/>
                <a:gd name="f28" fmla="*/ 20 f22 1"/>
                <a:gd name="f29" fmla="*/ 19 f21 1"/>
                <a:gd name="f30" fmla="*/ 1 f22 1"/>
                <a:gd name="f31" fmla="*/ 0 f22 1"/>
                <a:gd name="f32" fmla="+- f23 0 f1"/>
                <a:gd name="f33" fmla="*/ f26 1 21"/>
                <a:gd name="f34" fmla="*/ f27 1 19"/>
                <a:gd name="f35" fmla="*/ f28 1 21"/>
                <a:gd name="f36" fmla="*/ f29 1 19"/>
                <a:gd name="f37" fmla="*/ f30 1 21"/>
                <a:gd name="f38" fmla="*/ f31 1 21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4"/>
                </a:cxn>
                <a:cxn ang="f32">
                  <a:pos x="f53" y="f54"/>
                </a:cxn>
              </a:cxnLst>
              <a:rect l="f49" t="f52" r="f50" b="f51"/>
              <a:pathLst>
                <a:path w="21" h="19">
                  <a:moveTo>
                    <a:pt x="f6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9"/>
                    <a:pt x="f13" y="f8"/>
                    <a:pt x="f5" y="f5"/>
                  </a:cubicBezTo>
                  <a:cubicBezTo>
                    <a:pt x="f8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A594591B-1194-43A8-8685-68994854B01A}"/>
                </a:ext>
              </a:extLst>
            </p:cNvPr>
            <p:cNvSpPr/>
            <p:nvPr/>
          </p:nvSpPr>
          <p:spPr>
            <a:xfrm>
              <a:off x="3650129" y="2594610"/>
              <a:ext cx="8096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1"/>
                <a:gd name="f9" fmla="val 12"/>
                <a:gd name="f10" fmla="val 6"/>
                <a:gd name="f11" fmla="val 7"/>
                <a:gd name="f12" fmla="val 14"/>
                <a:gd name="f13" fmla="val 20"/>
                <a:gd name="f14" fmla="val 8"/>
                <a:gd name="f15" fmla="+- 0 0 -90"/>
                <a:gd name="f16" fmla="*/ f3 1 21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1"/>
                <a:gd name="f26" fmla="*/ f22 1 19"/>
                <a:gd name="f27" fmla="*/ 1 f23 1"/>
                <a:gd name="f28" fmla="*/ 19 f22 1"/>
                <a:gd name="f29" fmla="*/ 0 f23 1"/>
                <a:gd name="f30" fmla="*/ 0 f22 1"/>
                <a:gd name="f31" fmla="*/ 21 f23 1"/>
                <a:gd name="f32" fmla="*/ 20 f23 1"/>
                <a:gd name="f33" fmla="+- f24 0 f1"/>
                <a:gd name="f34" fmla="*/ f27 1 21"/>
                <a:gd name="f35" fmla="*/ f28 1 19"/>
                <a:gd name="f36" fmla="*/ f29 1 21"/>
                <a:gd name="f37" fmla="*/ f30 1 19"/>
                <a:gd name="f38" fmla="*/ f31 1 21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55"/>
                </a:cxn>
                <a:cxn ang="f33">
                  <a:pos x="f54" y="f55"/>
                </a:cxn>
              </a:cxnLst>
              <a:rect l="f50" t="f53" r="f51" b="f52"/>
              <a:pathLst>
                <a:path w="21" h="19">
                  <a:moveTo>
                    <a:pt x="f8" y="f7"/>
                  </a:moveTo>
                  <a:cubicBezTo>
                    <a:pt x="f8" y="f9"/>
                    <a:pt x="f8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13" y="f9"/>
                    <a:pt x="f13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079C34CE-3605-4659-9CF3-5FA279BFAECF}"/>
                </a:ext>
              </a:extLst>
            </p:cNvPr>
            <p:cNvSpPr/>
            <p:nvPr/>
          </p:nvSpPr>
          <p:spPr>
            <a:xfrm>
              <a:off x="3459632" y="2002471"/>
              <a:ext cx="225427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"/>
                <a:gd name="f8" fmla="val 4"/>
                <a:gd name="f9" fmla="val 2"/>
                <a:gd name="f10" fmla="val 19"/>
                <a:gd name="f11" fmla="val 39"/>
                <a:gd name="f12" fmla="val 58"/>
                <a:gd name="f13" fmla="val 20"/>
                <a:gd name="f14" fmla="+- 0 0 -90"/>
                <a:gd name="f15" fmla="*/ f3 1 59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59"/>
                <a:gd name="f26" fmla="*/ 0 f22 1"/>
                <a:gd name="f27" fmla="*/ 6 f21 1"/>
                <a:gd name="f28" fmla="*/ 0 f21 1"/>
                <a:gd name="f29" fmla="*/ 58 f22 1"/>
                <a:gd name="f30" fmla="*/ 59 f22 1"/>
                <a:gd name="f31" fmla="+- f23 0 f1"/>
                <a:gd name="f32" fmla="*/ f26 1 59"/>
                <a:gd name="f33" fmla="*/ f27 1 6"/>
                <a:gd name="f34" fmla="*/ f28 1 6"/>
                <a:gd name="f35" fmla="*/ f29 1 59"/>
                <a:gd name="f36" fmla="*/ f30 1 59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59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2" y="f9"/>
                    <a:pt x="f6" y="f8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95B2828D-B458-4FA7-8A8F-D04E75684296}"/>
                </a:ext>
              </a:extLst>
            </p:cNvPr>
            <p:cNvSpPr/>
            <p:nvPr/>
          </p:nvSpPr>
          <p:spPr>
            <a:xfrm>
              <a:off x="3459632" y="2032638"/>
              <a:ext cx="80960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5"/>
                <a:gd name="f8" fmla="val 8"/>
                <a:gd name="f9" fmla="val 14"/>
                <a:gd name="f10" fmla="val 5"/>
                <a:gd name="f11" fmla="val 10"/>
                <a:gd name="f12" fmla="+- 0 0 -90"/>
                <a:gd name="f13" fmla="*/ f3 1 21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15"/>
                <a:gd name="f24" fmla="*/ 0 f20 1"/>
                <a:gd name="f25" fmla="*/ 0 f19 1"/>
                <a:gd name="f26" fmla="*/ 21 f20 1"/>
                <a:gd name="f27" fmla="*/ 15 f19 1"/>
                <a:gd name="f28" fmla="+- f21 0 f1"/>
                <a:gd name="f29" fmla="*/ f24 1 21"/>
                <a:gd name="f30" fmla="*/ f25 1 15"/>
                <a:gd name="f31" fmla="*/ f26 1 21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1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B3A3ECC3-F8E1-4808-8F91-F89A67908D58}"/>
                </a:ext>
              </a:extLst>
            </p:cNvPr>
            <p:cNvSpPr/>
            <p:nvPr/>
          </p:nvSpPr>
          <p:spPr>
            <a:xfrm>
              <a:off x="3604098" y="2032638"/>
              <a:ext cx="77788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6"/>
                <a:gd name="f8" fmla="val 13"/>
                <a:gd name="f9" fmla="val 7"/>
                <a:gd name="f10" fmla="val 10"/>
                <a:gd name="f11" fmla="val 6"/>
                <a:gd name="f12" fmla="val 5"/>
                <a:gd name="f13" fmla="+- 0 0 -90"/>
                <a:gd name="f14" fmla="*/ f3 1 20"/>
                <a:gd name="f15" fmla="*/ f4 1 1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0"/>
                <a:gd name="f24" fmla="*/ f20 1 16"/>
                <a:gd name="f25" fmla="*/ 20 f21 1"/>
                <a:gd name="f26" fmla="*/ 16 f20 1"/>
                <a:gd name="f27" fmla="*/ 0 f21 1"/>
                <a:gd name="f28" fmla="*/ 0 f20 1"/>
                <a:gd name="f29" fmla="+- f22 0 f1"/>
                <a:gd name="f30" fmla="*/ f25 1 20"/>
                <a:gd name="f31" fmla="*/ f26 1 16"/>
                <a:gd name="f32" fmla="*/ f27 1 20"/>
                <a:gd name="f33" fmla="*/ f28 1 1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0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8" y="f5"/>
                    <a:pt x="f6" y="f5"/>
                  </a:cubicBezTo>
                  <a:cubicBezTo>
                    <a:pt x="f6" y="f12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C25D8C6A-FD1C-4E19-A703-02807357F618}"/>
                </a:ext>
              </a:extLst>
            </p:cNvPr>
            <p:cNvSpPr/>
            <p:nvPr/>
          </p:nvSpPr>
          <p:spPr>
            <a:xfrm>
              <a:off x="3429466" y="2518413"/>
              <a:ext cx="65086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12"/>
                <a:gd name="f9" fmla="val 16"/>
                <a:gd name="f10" fmla="val 11"/>
                <a:gd name="f11" fmla="val 5"/>
                <a:gd name="f12" fmla="+- 0 0 -90"/>
                <a:gd name="f13" fmla="*/ f3 1 17"/>
                <a:gd name="f14" fmla="*/ f4 1 1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7"/>
                <a:gd name="f21" fmla="*/ 17 f18 1"/>
                <a:gd name="f22" fmla="*/ 0 f18 1"/>
                <a:gd name="f23" fmla="*/ 16 f18 1"/>
                <a:gd name="f24" fmla="+- f19 0 f1"/>
                <a:gd name="f25" fmla="*/ f21 1 17"/>
                <a:gd name="f26" fmla="*/ f22 1 17"/>
                <a:gd name="f27" fmla="*/ f23 1 17"/>
                <a:gd name="f28" fmla="*/ 0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2 f13 1"/>
                <a:gd name="f40" fmla="*/ f30 f14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40"/>
                </a:cxn>
                <a:cxn ang="f24">
                  <a:pos x="f41" y="f38"/>
                </a:cxn>
                <a:cxn ang="f24">
                  <a:pos x="f37" y="f38"/>
                </a:cxn>
              </a:cxnLst>
              <a:rect l="f33" t="f36" r="f34" b="f35"/>
              <a:pathLst>
                <a:path w="17" h="17">
                  <a:moveTo>
                    <a:pt x="f6" y="f5"/>
                  </a:moveTo>
                  <a:cubicBezTo>
                    <a:pt x="f6" y="f7"/>
                    <a:pt x="f6" y="f8"/>
                    <a:pt x="f9" y="f6"/>
                  </a:cubicBezTo>
                  <a:cubicBezTo>
                    <a:pt x="f10" y="f6"/>
                    <a:pt x="f11" y="f6"/>
                    <a:pt x="f5" y="f6"/>
                  </a:cubicBezTo>
                  <a:cubicBezTo>
                    <a:pt x="f5" y="f10"/>
                    <a:pt x="f5" y="f7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37F7DF9E-18B9-4750-9C3B-E0AA5DE5B753}"/>
                </a:ext>
              </a:extLst>
            </p:cNvPr>
            <p:cNvSpPr/>
            <p:nvPr/>
          </p:nvSpPr>
          <p:spPr>
            <a:xfrm>
              <a:off x="3440585" y="2431096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5"/>
                <a:gd name="f9" fmla="val 10"/>
                <a:gd name="f10" fmla="val 7"/>
                <a:gd name="f11" fmla="val 13"/>
                <a:gd name="f12" fmla="val 9"/>
                <a:gd name="f13" fmla="+- 0 0 -90"/>
                <a:gd name="f14" fmla="*/ f3 1 1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"/>
                <a:gd name="f24" fmla="*/ f20 1 20"/>
                <a:gd name="f25" fmla="*/ 0 f21 1"/>
                <a:gd name="f26" fmla="*/ 0 f20 1"/>
                <a:gd name="f27" fmla="*/ 14 f21 1"/>
                <a:gd name="f28" fmla="*/ 20 f20 1"/>
                <a:gd name="f29" fmla="+- f22 0 f1"/>
                <a:gd name="f30" fmla="*/ f25 1 14"/>
                <a:gd name="f31" fmla="*/ f26 1 20"/>
                <a:gd name="f32" fmla="*/ f27 1 14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4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A3F3AF23-1766-4A64-950A-9669D7D1C4C0}"/>
                </a:ext>
              </a:extLst>
            </p:cNvPr>
            <p:cNvSpPr/>
            <p:nvPr/>
          </p:nvSpPr>
          <p:spPr>
            <a:xfrm>
              <a:off x="3646956" y="2518413"/>
              <a:ext cx="68259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7"/>
                <a:gd name="f8" fmla="val 5"/>
                <a:gd name="f9" fmla="val 11"/>
                <a:gd name="f10" fmla="val 12"/>
                <a:gd name="f11" fmla="val 7"/>
                <a:gd name="f12" fmla="val 1"/>
                <a:gd name="f13" fmla="val 6"/>
                <a:gd name="f14" fmla="+- 0 0 -90"/>
                <a:gd name="f15" fmla="*/ f3 1 18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17"/>
                <a:gd name="f26" fmla="*/ 18 f22 1"/>
                <a:gd name="f27" fmla="*/ 0 f21 1"/>
                <a:gd name="f28" fmla="*/ 17 f21 1"/>
                <a:gd name="f29" fmla="*/ 1 f22 1"/>
                <a:gd name="f30" fmla="*/ 0 f22 1"/>
                <a:gd name="f31" fmla="+- f23 0 f1"/>
                <a:gd name="f32" fmla="*/ f26 1 18"/>
                <a:gd name="f33" fmla="*/ f27 1 17"/>
                <a:gd name="f34" fmla="*/ f28 1 17"/>
                <a:gd name="f35" fmla="*/ f29 1 18"/>
                <a:gd name="f36" fmla="*/ f30 1 18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8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0"/>
                    <a:pt x="f12" y="f13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AF91481-DF72-4EBB-9C79-30F6DB6B5304}"/>
                </a:ext>
              </a:extLst>
            </p:cNvPr>
            <p:cNvSpPr/>
            <p:nvPr/>
          </p:nvSpPr>
          <p:spPr>
            <a:xfrm>
              <a:off x="3642192" y="2431096"/>
              <a:ext cx="61914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6"/>
                <a:gd name="f9" fmla="val 10"/>
                <a:gd name="f10" fmla="val 13"/>
                <a:gd name="f11" fmla="val 11"/>
                <a:gd name="f12" fmla="val 7"/>
                <a:gd name="f13" fmla="val 1"/>
                <a:gd name="f14" fmla="val 14"/>
                <a:gd name="f15" fmla="+- 0 0 -90"/>
                <a:gd name="f16" fmla="*/ f3 1 16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"/>
                <a:gd name="f26" fmla="*/ f22 1 20"/>
                <a:gd name="f27" fmla="*/ 0 f23 1"/>
                <a:gd name="f28" fmla="*/ 0 f22 1"/>
                <a:gd name="f29" fmla="*/ 16 f23 1"/>
                <a:gd name="f30" fmla="*/ 20 f22 1"/>
                <a:gd name="f31" fmla="*/ 1 f23 1"/>
                <a:gd name="f32" fmla="+- f24 0 f1"/>
                <a:gd name="f33" fmla="*/ f27 1 16"/>
                <a:gd name="f34" fmla="*/ f28 1 20"/>
                <a:gd name="f35" fmla="*/ f29 1 16"/>
                <a:gd name="f36" fmla="*/ f30 1 20"/>
                <a:gd name="f37" fmla="*/ f31 1 16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1" y="f52"/>
                </a:cxn>
              </a:cxnLst>
              <a:rect l="f47" t="f50" r="f48" b="f49"/>
              <a:pathLst>
                <a:path w="16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14"/>
                    <a:pt x="f13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D4FCA55F-A1C6-4A65-B89B-A604F6A8446B}"/>
                </a:ext>
              </a:extLst>
            </p:cNvPr>
            <p:cNvSpPr/>
            <p:nvPr/>
          </p:nvSpPr>
          <p:spPr>
            <a:xfrm>
              <a:off x="3451695" y="2343790"/>
              <a:ext cx="46040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0"/>
                <a:gd name="f8" fmla="val 4"/>
                <a:gd name="f9" fmla="val 8"/>
                <a:gd name="f10" fmla="val 7"/>
                <a:gd name="f11" fmla="val 14"/>
                <a:gd name="f12" fmla="+- 0 0 -90"/>
                <a:gd name="f13" fmla="*/ f3 1 12"/>
                <a:gd name="f14" fmla="*/ f4 1 2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20"/>
                <a:gd name="f24" fmla="*/ 0 f20 1"/>
                <a:gd name="f25" fmla="*/ 0 f19 1"/>
                <a:gd name="f26" fmla="*/ 12 f20 1"/>
                <a:gd name="f27" fmla="*/ 20 f19 1"/>
                <a:gd name="f28" fmla="+- f21 0 f1"/>
                <a:gd name="f29" fmla="*/ f24 1 12"/>
                <a:gd name="f30" fmla="*/ f25 1 20"/>
                <a:gd name="f31" fmla="*/ f26 1 12"/>
                <a:gd name="f32" fmla="*/ f27 1 2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B20827EC-57BA-4918-937E-A43CD9BAC937}"/>
                </a:ext>
              </a:extLst>
            </p:cNvPr>
            <p:cNvSpPr/>
            <p:nvPr/>
          </p:nvSpPr>
          <p:spPr>
            <a:xfrm>
              <a:off x="3639019" y="2343790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1"/>
                <a:gd name="f9" fmla="val 7"/>
                <a:gd name="f10" fmla="val 5"/>
                <a:gd name="f11" fmla="val 9"/>
                <a:gd name="f12" fmla="val 13"/>
                <a:gd name="f13" fmla="val 10"/>
                <a:gd name="f14" fmla="val 6"/>
                <a:gd name="f15" fmla="+- 0 0 -90"/>
                <a:gd name="f16" fmla="*/ f3 1 1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20"/>
                <a:gd name="f27" fmla="*/ 1 f23 1"/>
                <a:gd name="f28" fmla="*/ 20 f22 1"/>
                <a:gd name="f29" fmla="*/ 0 f23 1"/>
                <a:gd name="f30" fmla="*/ 0 f22 1"/>
                <a:gd name="f31" fmla="*/ 14 f23 1"/>
                <a:gd name="f32" fmla="+- f24 0 f1"/>
                <a:gd name="f33" fmla="*/ f27 1 14"/>
                <a:gd name="f34" fmla="*/ f28 1 20"/>
                <a:gd name="f35" fmla="*/ f29 1 14"/>
                <a:gd name="f36" fmla="*/ f30 1 20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4" h="20">
                  <a:moveTo>
                    <a:pt x="f8" y="f7"/>
                  </a:moveTo>
                  <a:cubicBezTo>
                    <a:pt x="f8" y="f6"/>
                    <a:pt x="f8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39">
              <a:extLst>
                <a:ext uri="{FF2B5EF4-FFF2-40B4-BE49-F238E27FC236}">
                  <a16:creationId xmlns:a16="http://schemas.microsoft.com/office/drawing/2014/main" id="{915E7C8F-45B3-4330-9E0D-AD4F3E477DAD}"/>
                </a:ext>
              </a:extLst>
            </p:cNvPr>
            <p:cNvSpPr/>
            <p:nvPr/>
          </p:nvSpPr>
          <p:spPr>
            <a:xfrm>
              <a:off x="3470742" y="2256474"/>
              <a:ext cx="30166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2"/>
                <a:gd name="f10" fmla="val 17"/>
                <a:gd name="f11" fmla="val 14"/>
                <a:gd name="f12" fmla="val 10"/>
                <a:gd name="f13" fmla="val 7"/>
                <a:gd name="f14" fmla="val 4"/>
                <a:gd name="f15" fmla="val 3"/>
                <a:gd name="f16" fmla="+- 0 0 -90"/>
                <a:gd name="f17" fmla="*/ f3 1 8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"/>
                <a:gd name="f27" fmla="*/ f23 1 21"/>
                <a:gd name="f28" fmla="*/ 8 f24 1"/>
                <a:gd name="f29" fmla="*/ 21 f23 1"/>
                <a:gd name="f30" fmla="*/ 0 f24 1"/>
                <a:gd name="f31" fmla="*/ 10 f23 1"/>
                <a:gd name="f32" fmla="*/ 0 f23 1"/>
                <a:gd name="f33" fmla="+- f25 0 f1"/>
                <a:gd name="f34" fmla="*/ f28 1 8"/>
                <a:gd name="f35" fmla="*/ f29 1 21"/>
                <a:gd name="f36" fmla="*/ f30 1 8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5"/>
                    <a:pt x="f8" y="f5"/>
                    <a:pt x="f6" y="f5"/>
                  </a:cubicBezTo>
                  <a:cubicBezTo>
                    <a:pt x="f6" y="f13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40">
              <a:extLst>
                <a:ext uri="{FF2B5EF4-FFF2-40B4-BE49-F238E27FC236}">
                  <a16:creationId xmlns:a16="http://schemas.microsoft.com/office/drawing/2014/main" id="{8F5B9E36-C228-40CE-8A14-6AD1CD33457E}"/>
                </a:ext>
              </a:extLst>
            </p:cNvPr>
            <p:cNvSpPr/>
            <p:nvPr/>
          </p:nvSpPr>
          <p:spPr>
            <a:xfrm>
              <a:off x="3642192" y="2256474"/>
              <a:ext cx="31747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3"/>
                <a:gd name="f10" fmla="val 14"/>
                <a:gd name="f11" fmla="val 7"/>
                <a:gd name="f12" fmla="val 2"/>
                <a:gd name="f13" fmla="+- 0 0 -90"/>
                <a:gd name="f14" fmla="*/ f3 1 8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21"/>
                <a:gd name="f25" fmla="*/ 8 f21 1"/>
                <a:gd name="f26" fmla="*/ 21 f20 1"/>
                <a:gd name="f27" fmla="*/ 0 f21 1"/>
                <a:gd name="f28" fmla="*/ 0 f20 1"/>
                <a:gd name="f29" fmla="+- f22 0 f1"/>
                <a:gd name="f30" fmla="*/ f25 1 8"/>
                <a:gd name="f31" fmla="*/ f26 1 21"/>
                <a:gd name="f32" fmla="*/ f27 1 8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8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41">
              <a:extLst>
                <a:ext uri="{FF2B5EF4-FFF2-40B4-BE49-F238E27FC236}">
                  <a16:creationId xmlns:a16="http://schemas.microsoft.com/office/drawing/2014/main" id="{6AAB5C76-BBEF-4926-A73B-BC334CF8BD3E}"/>
                </a:ext>
              </a:extLst>
            </p:cNvPr>
            <p:cNvSpPr/>
            <p:nvPr/>
          </p:nvSpPr>
          <p:spPr>
            <a:xfrm>
              <a:off x="3635846" y="2191387"/>
              <a:ext cx="22229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4"/>
                <a:gd name="f9" fmla="val 3"/>
                <a:gd name="f10" fmla="val 1"/>
                <a:gd name="f11" fmla="val 9"/>
                <a:gd name="f12" fmla="val 5"/>
                <a:gd name="f13" fmla="val 2"/>
                <a:gd name="f14" fmla="+- 0 0 -90"/>
                <a:gd name="f15" fmla="*/ f3 1 6"/>
                <a:gd name="f16" fmla="*/ f4 1 1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"/>
                <a:gd name="f25" fmla="*/ f21 1 14"/>
                <a:gd name="f26" fmla="*/ 6 f22 1"/>
                <a:gd name="f27" fmla="*/ 14 f21 1"/>
                <a:gd name="f28" fmla="*/ 1 f22 1"/>
                <a:gd name="f29" fmla="*/ 0 f22 1"/>
                <a:gd name="f30" fmla="*/ 0 f21 1"/>
                <a:gd name="f31" fmla="+- f23 0 f1"/>
                <a:gd name="f32" fmla="*/ f26 1 6"/>
                <a:gd name="f33" fmla="*/ f27 1 14"/>
                <a:gd name="f34" fmla="*/ f28 1 6"/>
                <a:gd name="f35" fmla="*/ f29 1 6"/>
                <a:gd name="f36" fmla="*/ f30 1 14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1"/>
                </a:cxn>
                <a:cxn ang="f31">
                  <a:pos x="f53" y="f54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6" h="1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5" y="f5"/>
                  </a:cubicBezTo>
                  <a:cubicBezTo>
                    <a:pt x="f13" y="f5"/>
                    <a:pt x="f8" y="f5"/>
                    <a:pt x="f6" y="f5"/>
                  </a:cubicBezTo>
                  <a:cubicBezTo>
                    <a:pt x="f6" y="f8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Freeform 42">
              <a:extLst>
                <a:ext uri="{FF2B5EF4-FFF2-40B4-BE49-F238E27FC236}">
                  <a16:creationId xmlns:a16="http://schemas.microsoft.com/office/drawing/2014/main" id="{2F111A9D-95D8-4CA6-B622-4DBE0A34A662}"/>
                </a:ext>
              </a:extLst>
            </p:cNvPr>
            <p:cNvSpPr/>
            <p:nvPr/>
          </p:nvSpPr>
          <p:spPr>
            <a:xfrm>
              <a:off x="3481861" y="2191387"/>
              <a:ext cx="2381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9"/>
                <a:gd name="f9" fmla="val 5"/>
                <a:gd name="f10" fmla="val 2"/>
                <a:gd name="f11" fmla="val 4"/>
                <a:gd name="f12" fmla="+- 0 0 -90"/>
                <a:gd name="f13" fmla="*/ f3 1 6"/>
                <a:gd name="f14" fmla="*/ f4 1 1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14"/>
                <a:gd name="f24" fmla="*/ 0 f20 1"/>
                <a:gd name="f25" fmla="*/ 14 f19 1"/>
                <a:gd name="f26" fmla="*/ 0 f19 1"/>
                <a:gd name="f27" fmla="*/ 6 f20 1"/>
                <a:gd name="f28" fmla="*/ 5 f20 1"/>
                <a:gd name="f29" fmla="+- f21 0 f1"/>
                <a:gd name="f30" fmla="*/ f24 1 6"/>
                <a:gd name="f31" fmla="*/ f25 1 14"/>
                <a:gd name="f32" fmla="*/ f26 1 14"/>
                <a:gd name="f33" fmla="*/ f27 1 6"/>
                <a:gd name="f34" fmla="*/ f28 1 6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4 1"/>
                <a:gd name="f51" fmla="*/ f42 f13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51" y="f50"/>
                </a:cxn>
                <a:cxn ang="f29">
                  <a:pos x="f52" y="f49"/>
                </a:cxn>
                <a:cxn ang="f29">
                  <a:pos x="f48" y="f49"/>
                </a:cxn>
              </a:cxnLst>
              <a:rect l="f44" t="f47" r="f45" b="f46"/>
              <a:pathLst>
                <a:path w="6" h="1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1"/>
                    <a:pt x="f6" y="f8"/>
                    <a:pt x="f9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Freeform 43">
              <a:extLst>
                <a:ext uri="{FF2B5EF4-FFF2-40B4-BE49-F238E27FC236}">
                  <a16:creationId xmlns:a16="http://schemas.microsoft.com/office/drawing/2014/main" id="{56AF0C30-F60A-44B4-9DFA-08178B266F4C}"/>
                </a:ext>
              </a:extLst>
            </p:cNvPr>
            <p:cNvSpPr/>
            <p:nvPr/>
          </p:nvSpPr>
          <p:spPr>
            <a:xfrm>
              <a:off x="3546948" y="2032638"/>
              <a:ext cx="26983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5"/>
                <a:gd name="f8" fmla="val 3"/>
                <a:gd name="f9" fmla="val 4"/>
                <a:gd name="f10" fmla="val 2"/>
                <a:gd name="f11" fmla="+- 0 0 -90"/>
                <a:gd name="f12" fmla="*/ f3 1 7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7"/>
                <a:gd name="f23" fmla="*/ 0 f19 1"/>
                <a:gd name="f24" fmla="*/ 0 f18 1"/>
                <a:gd name="f25" fmla="*/ 7 f19 1"/>
                <a:gd name="f26" fmla="*/ 5 f18 1"/>
                <a:gd name="f27" fmla="+- f20 0 f1"/>
                <a:gd name="f28" fmla="*/ f23 1 7"/>
                <a:gd name="f29" fmla="*/ f24 1 5"/>
                <a:gd name="f30" fmla="*/ f25 1 7"/>
                <a:gd name="f31" fmla="*/ f26 1 5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7" h="5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7"/>
                    <a:pt x="f6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44">
              <a:extLst>
                <a:ext uri="{FF2B5EF4-FFF2-40B4-BE49-F238E27FC236}">
                  <a16:creationId xmlns:a16="http://schemas.microsoft.com/office/drawing/2014/main" id="{8B2C5481-EB3C-4FB1-B609-757C944EDFD1}"/>
                </a:ext>
              </a:extLst>
            </p:cNvPr>
            <p:cNvSpPr/>
            <p:nvPr/>
          </p:nvSpPr>
          <p:spPr>
            <a:xfrm>
              <a:off x="3543766" y="2054867"/>
              <a:ext cx="30166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4"/>
                <a:gd name="f9" fmla="val 1"/>
                <a:gd name="f10" fmla="val 7"/>
                <a:gd name="f11" fmla="+- 0 0 -90"/>
                <a:gd name="f12" fmla="*/ f3 1 8"/>
                <a:gd name="f13" fmla="*/ f4 1 8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8"/>
                <a:gd name="f20" fmla="*/ 8 f17 1"/>
                <a:gd name="f21" fmla="*/ 5 f17 1"/>
                <a:gd name="f22" fmla="*/ 1 f17 1"/>
                <a:gd name="f23" fmla="+- f18 0 f1"/>
                <a:gd name="f24" fmla="*/ f20 1 8"/>
                <a:gd name="f25" fmla="*/ f21 1 8"/>
                <a:gd name="f26" fmla="*/ f22 1 8"/>
                <a:gd name="f27" fmla="*/ 0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1 f12 1"/>
                <a:gd name="f39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36" y="f37"/>
                </a:cxn>
              </a:cxnLst>
              <a:rect l="f32" t="f35" r="f33" b="f34"/>
              <a:pathLst>
                <a:path w="8" h="8">
                  <a:moveTo>
                    <a:pt x="f6" y="f7"/>
                  </a:moveTo>
                  <a:cubicBezTo>
                    <a:pt x="f7" y="f8"/>
                    <a:pt x="f5" y="f6"/>
                    <a:pt x="f9" y="f9"/>
                  </a:cubicBezTo>
                  <a:cubicBezTo>
                    <a:pt x="f10" y="f5"/>
                    <a:pt x="f10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45">
              <a:extLst>
                <a:ext uri="{FF2B5EF4-FFF2-40B4-BE49-F238E27FC236}">
                  <a16:creationId xmlns:a16="http://schemas.microsoft.com/office/drawing/2014/main" id="{4743AFD5-1097-4589-A21D-F850345DAA09}"/>
                </a:ext>
              </a:extLst>
            </p:cNvPr>
            <p:cNvSpPr/>
            <p:nvPr/>
          </p:nvSpPr>
          <p:spPr>
            <a:xfrm>
              <a:off x="3581869" y="2032638"/>
              <a:ext cx="22229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7"/>
                <a:gd name="f8" fmla="val 1"/>
                <a:gd name="f9" fmla="val 3"/>
                <a:gd name="f10" fmla="val 5"/>
                <a:gd name="f11" fmla="val 4"/>
                <a:gd name="f12" fmla="+- 0 0 -90"/>
                <a:gd name="f13" fmla="*/ f3 1 6"/>
                <a:gd name="f14" fmla="*/ f4 1 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7"/>
                <a:gd name="f24" fmla="*/ 1 f20 1"/>
                <a:gd name="f25" fmla="*/ 0 f19 1"/>
                <a:gd name="f26" fmla="*/ 4 f20 1"/>
                <a:gd name="f27" fmla="*/ 7 f19 1"/>
                <a:gd name="f28" fmla="+- f21 0 f1"/>
                <a:gd name="f29" fmla="*/ f24 1 6"/>
                <a:gd name="f30" fmla="*/ f25 1 7"/>
                <a:gd name="f31" fmla="*/ f26 1 6"/>
                <a:gd name="f32" fmla="*/ f27 1 7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6" h="7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5" y="f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rupo 156">
            <a:extLst>
              <a:ext uri="{FF2B5EF4-FFF2-40B4-BE49-F238E27FC236}">
                <a16:creationId xmlns:a16="http://schemas.microsoft.com/office/drawing/2014/main" id="{6F13E260-3CBE-4613-AE2A-FB657C0826B4}"/>
              </a:ext>
            </a:extLst>
          </p:cNvPr>
          <p:cNvGrpSpPr/>
          <p:nvPr/>
        </p:nvGrpSpPr>
        <p:grpSpPr>
          <a:xfrm>
            <a:off x="5133761" y="1835145"/>
            <a:ext cx="839785" cy="1071567"/>
            <a:chOff x="5133761" y="1835145"/>
            <a:chExt cx="839785" cy="1071567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D0F32241-DD5B-40EF-99D2-9607FFD65021}"/>
                </a:ext>
              </a:extLst>
            </p:cNvPr>
            <p:cNvSpPr/>
            <p:nvPr/>
          </p:nvSpPr>
          <p:spPr>
            <a:xfrm>
              <a:off x="5465542" y="2168527"/>
              <a:ext cx="176214" cy="7381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194"/>
                <a:gd name="f8" fmla="val 4"/>
                <a:gd name="f9" fmla="val 129"/>
                <a:gd name="f10" fmla="val 7"/>
                <a:gd name="f11" fmla="val 64"/>
                <a:gd name="f12" fmla="val 10"/>
                <a:gd name="f13" fmla="val 19"/>
                <a:gd name="f14" fmla="val 28"/>
                <a:gd name="f15" fmla="val 36"/>
                <a:gd name="f16" fmla="val 40"/>
                <a:gd name="f17" fmla="val 43"/>
                <a:gd name="f18" fmla="val 32"/>
                <a:gd name="f19" fmla="val 16"/>
                <a:gd name="f20" fmla="val 5"/>
                <a:gd name="f21" fmla="val 182"/>
                <a:gd name="f22" fmla="val 183"/>
                <a:gd name="f23" fmla="val 184"/>
                <a:gd name="f24" fmla="val 17"/>
                <a:gd name="f25" fmla="val 39"/>
                <a:gd name="f26" fmla="val 9"/>
                <a:gd name="f27" fmla="val 140"/>
                <a:gd name="f28" fmla="val 141"/>
                <a:gd name="f29" fmla="val 18"/>
                <a:gd name="f30" fmla="val 27"/>
                <a:gd name="f31" fmla="val 37"/>
                <a:gd name="f32" fmla="val 167"/>
                <a:gd name="f33" fmla="val 166"/>
                <a:gd name="f34" fmla="val 159"/>
                <a:gd name="f35" fmla="val 156"/>
                <a:gd name="f36" fmla="val 13"/>
                <a:gd name="f37" fmla="val 150"/>
                <a:gd name="f38" fmla="val 149"/>
                <a:gd name="f39" fmla="val 8"/>
                <a:gd name="f40" fmla="val 6"/>
                <a:gd name="f41" fmla="val 173"/>
                <a:gd name="f42" fmla="val 174"/>
                <a:gd name="f43" fmla="val 175"/>
                <a:gd name="f44" fmla="val 38"/>
                <a:gd name="f45" fmla="val 11"/>
                <a:gd name="f46" fmla="val 131"/>
                <a:gd name="f47" fmla="val 132"/>
                <a:gd name="f48" fmla="val 35"/>
                <a:gd name="f49" fmla="val 114"/>
                <a:gd name="f50" fmla="val 113"/>
                <a:gd name="f51" fmla="val 112"/>
                <a:gd name="f52" fmla="val 20"/>
                <a:gd name="f53" fmla="val 12"/>
                <a:gd name="f54" fmla="val 34"/>
                <a:gd name="f55" fmla="val 122"/>
                <a:gd name="f56" fmla="val 121"/>
                <a:gd name="f57" fmla="val 26"/>
                <a:gd name="f58" fmla="val 71"/>
                <a:gd name="f59" fmla="val 30"/>
                <a:gd name="f60" fmla="val 68"/>
                <a:gd name="f61" fmla="val 86"/>
                <a:gd name="f62" fmla="val 87"/>
                <a:gd name="f63" fmla="val 88"/>
                <a:gd name="f64" fmla="val 89"/>
                <a:gd name="f65" fmla="val 103"/>
                <a:gd name="f66" fmla="val 104"/>
                <a:gd name="f67" fmla="val 80"/>
                <a:gd name="f68" fmla="val 79"/>
                <a:gd name="f69" fmla="val 98"/>
                <a:gd name="f70" fmla="val 97"/>
                <a:gd name="f71" fmla="val 96"/>
                <a:gd name="f72" fmla="val 14"/>
                <a:gd name="f73" fmla="val 60"/>
                <a:gd name="f74" fmla="val 61"/>
                <a:gd name="f75" fmla="val 21"/>
                <a:gd name="f76" fmla="val 33"/>
                <a:gd name="f77" fmla="val 52"/>
                <a:gd name="f78" fmla="val 51"/>
                <a:gd name="f79" fmla="val 50"/>
                <a:gd name="f80" fmla="val 44"/>
                <a:gd name="f81" fmla="val 31"/>
                <a:gd name="f82" fmla="val 15"/>
                <a:gd name="f83" fmla="val 25"/>
                <a:gd name="f84" fmla="val 24"/>
                <a:gd name="f85" fmla="+- 0 0 -90"/>
                <a:gd name="f86" fmla="*/ f3 1 46"/>
                <a:gd name="f87" fmla="*/ f4 1 194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46"/>
                <a:gd name="f96" fmla="*/ f92 1 194"/>
                <a:gd name="f97" fmla="*/ 10 f93 1"/>
                <a:gd name="f98" fmla="*/ 0 f92 1"/>
                <a:gd name="f99" fmla="*/ 46 f93 1"/>
                <a:gd name="f100" fmla="*/ 194 f92 1"/>
                <a:gd name="f101" fmla="*/ 5 f93 1"/>
                <a:gd name="f102" fmla="*/ 182 f92 1"/>
                <a:gd name="f103" fmla="*/ 39 f93 1"/>
                <a:gd name="f104" fmla="*/ 184 f92 1"/>
                <a:gd name="f105" fmla="*/ 9 f93 1"/>
                <a:gd name="f106" fmla="*/ 141 f92 1"/>
                <a:gd name="f107" fmla="*/ 36 f93 1"/>
                <a:gd name="f108" fmla="*/ 140 f92 1"/>
                <a:gd name="f109" fmla="*/ 37 f93 1"/>
                <a:gd name="f110" fmla="*/ 167 f92 1"/>
                <a:gd name="f111" fmla="*/ 7 f93 1"/>
                <a:gd name="f112" fmla="*/ 166 f92 1"/>
                <a:gd name="f113" fmla="*/ 159 f92 1"/>
                <a:gd name="f114" fmla="*/ 150 f92 1"/>
                <a:gd name="f115" fmla="*/ 8 f93 1"/>
                <a:gd name="f116" fmla="*/ 149 f92 1"/>
                <a:gd name="f117" fmla="*/ 6 f93 1"/>
                <a:gd name="f118" fmla="*/ 175 f92 1"/>
                <a:gd name="f119" fmla="*/ 38 f93 1"/>
                <a:gd name="f120" fmla="*/ 173 f92 1"/>
                <a:gd name="f121" fmla="*/ 11 f93 1"/>
                <a:gd name="f122" fmla="*/ 131 f92 1"/>
                <a:gd name="f123" fmla="*/ 35 f93 1"/>
                <a:gd name="f124" fmla="*/ 132 f92 1"/>
                <a:gd name="f125" fmla="*/ 112 f92 1"/>
                <a:gd name="f126" fmla="*/ 12 f93 1"/>
                <a:gd name="f127" fmla="*/ 114 f92 1"/>
                <a:gd name="f128" fmla="*/ 34 f93 1"/>
                <a:gd name="f129" fmla="*/ 122 f92 1"/>
                <a:gd name="f130" fmla="*/ 121 f92 1"/>
                <a:gd name="f131" fmla="*/ 13 f93 1"/>
                <a:gd name="f132" fmla="*/ 71 f92 1"/>
                <a:gd name="f133" fmla="*/ 86 f92 1"/>
                <a:gd name="f134" fmla="*/ 89 f92 1"/>
                <a:gd name="f135" fmla="*/ 104 f92 1"/>
                <a:gd name="f136" fmla="*/ 103 f92 1"/>
                <a:gd name="f137" fmla="*/ 80 f92 1"/>
                <a:gd name="f138" fmla="*/ 79 f92 1"/>
                <a:gd name="f139" fmla="*/ 96 f92 1"/>
                <a:gd name="f140" fmla="*/ 97 f92 1"/>
                <a:gd name="f141" fmla="*/ 14 f93 1"/>
                <a:gd name="f142" fmla="*/ 60 f92 1"/>
                <a:gd name="f143" fmla="*/ 61 f92 1"/>
                <a:gd name="f144" fmla="*/ 33 f93 1"/>
                <a:gd name="f145" fmla="*/ 50 f92 1"/>
                <a:gd name="f146" fmla="*/ 52 f92 1"/>
                <a:gd name="f147" fmla="*/ 44 f92 1"/>
                <a:gd name="f148" fmla="*/ 43 f92 1"/>
                <a:gd name="f149" fmla="*/ 31 f93 1"/>
                <a:gd name="f150" fmla="*/ 13 f92 1"/>
                <a:gd name="f151" fmla="*/ 15 f93 1"/>
                <a:gd name="f152" fmla="*/ 15 f92 1"/>
                <a:gd name="f153" fmla="*/ 33 f92 1"/>
                <a:gd name="f154" fmla="*/ 32 f93 1"/>
                <a:gd name="f155" fmla="*/ 34 f92 1"/>
                <a:gd name="f156" fmla="*/ 30 f93 1"/>
                <a:gd name="f157" fmla="*/ 5 f92 1"/>
                <a:gd name="f158" fmla="*/ 6 f92 1"/>
                <a:gd name="f159" fmla="*/ 25 f92 1"/>
                <a:gd name="f160" fmla="*/ 24 f92 1"/>
                <a:gd name="f161" fmla="+- f94 0 f1"/>
                <a:gd name="f162" fmla="*/ f97 1 46"/>
                <a:gd name="f163" fmla="*/ f98 1 194"/>
                <a:gd name="f164" fmla="*/ f99 1 46"/>
                <a:gd name="f165" fmla="*/ f100 1 194"/>
                <a:gd name="f166" fmla="*/ f101 1 46"/>
                <a:gd name="f167" fmla="*/ f102 1 194"/>
                <a:gd name="f168" fmla="*/ f103 1 46"/>
                <a:gd name="f169" fmla="*/ f104 1 194"/>
                <a:gd name="f170" fmla="*/ f105 1 46"/>
                <a:gd name="f171" fmla="*/ f106 1 194"/>
                <a:gd name="f172" fmla="*/ f107 1 46"/>
                <a:gd name="f173" fmla="*/ f108 1 194"/>
                <a:gd name="f174" fmla="*/ f109 1 46"/>
                <a:gd name="f175" fmla="*/ f110 1 194"/>
                <a:gd name="f176" fmla="*/ f111 1 46"/>
                <a:gd name="f177" fmla="*/ f112 1 194"/>
                <a:gd name="f178" fmla="*/ f113 1 194"/>
                <a:gd name="f179" fmla="*/ f114 1 194"/>
                <a:gd name="f180" fmla="*/ f115 1 46"/>
                <a:gd name="f181" fmla="*/ f116 1 194"/>
                <a:gd name="f182" fmla="*/ f117 1 46"/>
                <a:gd name="f183" fmla="*/ f118 1 194"/>
                <a:gd name="f184" fmla="*/ f119 1 46"/>
                <a:gd name="f185" fmla="*/ f120 1 194"/>
                <a:gd name="f186" fmla="*/ f121 1 46"/>
                <a:gd name="f187" fmla="*/ f122 1 194"/>
                <a:gd name="f188" fmla="*/ f123 1 46"/>
                <a:gd name="f189" fmla="*/ f124 1 194"/>
                <a:gd name="f190" fmla="*/ f125 1 194"/>
                <a:gd name="f191" fmla="*/ f126 1 46"/>
                <a:gd name="f192" fmla="*/ f127 1 194"/>
                <a:gd name="f193" fmla="*/ f128 1 46"/>
                <a:gd name="f194" fmla="*/ f129 1 194"/>
                <a:gd name="f195" fmla="*/ f130 1 194"/>
                <a:gd name="f196" fmla="*/ f131 1 46"/>
                <a:gd name="f197" fmla="*/ f132 1 194"/>
                <a:gd name="f198" fmla="*/ f133 1 194"/>
                <a:gd name="f199" fmla="*/ f134 1 194"/>
                <a:gd name="f200" fmla="*/ f135 1 194"/>
                <a:gd name="f201" fmla="*/ f136 1 194"/>
                <a:gd name="f202" fmla="*/ f137 1 194"/>
                <a:gd name="f203" fmla="*/ f138 1 194"/>
                <a:gd name="f204" fmla="*/ f139 1 194"/>
                <a:gd name="f205" fmla="*/ f140 1 194"/>
                <a:gd name="f206" fmla="*/ f141 1 46"/>
                <a:gd name="f207" fmla="*/ f142 1 194"/>
                <a:gd name="f208" fmla="*/ f143 1 194"/>
                <a:gd name="f209" fmla="*/ f144 1 46"/>
                <a:gd name="f210" fmla="*/ f145 1 194"/>
                <a:gd name="f211" fmla="*/ f146 1 194"/>
                <a:gd name="f212" fmla="*/ f147 1 194"/>
                <a:gd name="f213" fmla="*/ f148 1 194"/>
                <a:gd name="f214" fmla="*/ f149 1 46"/>
                <a:gd name="f215" fmla="*/ f150 1 194"/>
                <a:gd name="f216" fmla="*/ f151 1 46"/>
                <a:gd name="f217" fmla="*/ f152 1 194"/>
                <a:gd name="f218" fmla="*/ f153 1 194"/>
                <a:gd name="f219" fmla="*/ f154 1 46"/>
                <a:gd name="f220" fmla="*/ f155 1 194"/>
                <a:gd name="f221" fmla="*/ f156 1 46"/>
                <a:gd name="f222" fmla="*/ f157 1 194"/>
                <a:gd name="f223" fmla="*/ f158 1 194"/>
                <a:gd name="f224" fmla="*/ f159 1 194"/>
                <a:gd name="f225" fmla="*/ f160 1 194"/>
                <a:gd name="f226" fmla="*/ 0 1 f95"/>
                <a:gd name="f227" fmla="*/ f89 1 f95"/>
                <a:gd name="f228" fmla="*/ 0 1 f96"/>
                <a:gd name="f229" fmla="*/ f90 1 f96"/>
                <a:gd name="f230" fmla="*/ f162 1 f95"/>
                <a:gd name="f231" fmla="*/ f163 1 f96"/>
                <a:gd name="f232" fmla="*/ f164 1 f95"/>
                <a:gd name="f233" fmla="*/ f165 1 f96"/>
                <a:gd name="f234" fmla="*/ f166 1 f95"/>
                <a:gd name="f235" fmla="*/ f167 1 f96"/>
                <a:gd name="f236" fmla="*/ f168 1 f95"/>
                <a:gd name="f237" fmla="*/ f169 1 f96"/>
                <a:gd name="f238" fmla="*/ f170 1 f95"/>
                <a:gd name="f239" fmla="*/ f171 1 f96"/>
                <a:gd name="f240" fmla="*/ f172 1 f95"/>
                <a:gd name="f241" fmla="*/ f173 1 f96"/>
                <a:gd name="f242" fmla="*/ f174 1 f95"/>
                <a:gd name="f243" fmla="*/ f175 1 f96"/>
                <a:gd name="f244" fmla="*/ f176 1 f95"/>
                <a:gd name="f245" fmla="*/ f177 1 f96"/>
                <a:gd name="f246" fmla="*/ f178 1 f96"/>
                <a:gd name="f247" fmla="*/ f179 1 f96"/>
                <a:gd name="f248" fmla="*/ f180 1 f95"/>
                <a:gd name="f249" fmla="*/ f181 1 f96"/>
                <a:gd name="f250" fmla="*/ f182 1 f95"/>
                <a:gd name="f251" fmla="*/ f183 1 f96"/>
                <a:gd name="f252" fmla="*/ f184 1 f95"/>
                <a:gd name="f253" fmla="*/ f185 1 f96"/>
                <a:gd name="f254" fmla="*/ f186 1 f95"/>
                <a:gd name="f255" fmla="*/ f187 1 f96"/>
                <a:gd name="f256" fmla="*/ f188 1 f95"/>
                <a:gd name="f257" fmla="*/ f189 1 f96"/>
                <a:gd name="f258" fmla="*/ f190 1 f96"/>
                <a:gd name="f259" fmla="*/ f191 1 f95"/>
                <a:gd name="f260" fmla="*/ f192 1 f96"/>
                <a:gd name="f261" fmla="*/ f193 1 f95"/>
                <a:gd name="f262" fmla="*/ f194 1 f96"/>
                <a:gd name="f263" fmla="*/ f195 1 f96"/>
                <a:gd name="f264" fmla="*/ f196 1 f95"/>
                <a:gd name="f265" fmla="*/ f197 1 f96"/>
                <a:gd name="f266" fmla="*/ f198 1 f96"/>
                <a:gd name="f267" fmla="*/ f199 1 f96"/>
                <a:gd name="f268" fmla="*/ f200 1 f96"/>
                <a:gd name="f269" fmla="*/ f201 1 f96"/>
                <a:gd name="f270" fmla="*/ f202 1 f96"/>
                <a:gd name="f271" fmla="*/ f203 1 f96"/>
                <a:gd name="f272" fmla="*/ f204 1 f96"/>
                <a:gd name="f273" fmla="*/ f205 1 f96"/>
                <a:gd name="f274" fmla="*/ f206 1 f95"/>
                <a:gd name="f275" fmla="*/ f207 1 f96"/>
                <a:gd name="f276" fmla="*/ f208 1 f96"/>
                <a:gd name="f277" fmla="*/ f209 1 f95"/>
                <a:gd name="f278" fmla="*/ f210 1 f96"/>
                <a:gd name="f279" fmla="*/ f211 1 f96"/>
                <a:gd name="f280" fmla="*/ f212 1 f96"/>
                <a:gd name="f281" fmla="*/ f213 1 f96"/>
                <a:gd name="f282" fmla="*/ f214 1 f95"/>
                <a:gd name="f283" fmla="*/ f215 1 f96"/>
                <a:gd name="f284" fmla="*/ f216 1 f95"/>
                <a:gd name="f285" fmla="*/ f217 1 f96"/>
                <a:gd name="f286" fmla="*/ f218 1 f96"/>
                <a:gd name="f287" fmla="*/ f219 1 f95"/>
                <a:gd name="f288" fmla="*/ f220 1 f96"/>
                <a:gd name="f289" fmla="*/ f221 1 f95"/>
                <a:gd name="f290" fmla="*/ f222 1 f96"/>
                <a:gd name="f291" fmla="*/ f223 1 f96"/>
                <a:gd name="f292" fmla="*/ f224 1 f96"/>
                <a:gd name="f293" fmla="*/ f225 1 f96"/>
                <a:gd name="f294" fmla="*/ f226 f86 1"/>
                <a:gd name="f295" fmla="*/ f227 f86 1"/>
                <a:gd name="f296" fmla="*/ f229 f87 1"/>
                <a:gd name="f297" fmla="*/ f228 f87 1"/>
                <a:gd name="f298" fmla="*/ f230 f86 1"/>
                <a:gd name="f299" fmla="*/ f231 f87 1"/>
                <a:gd name="f300" fmla="*/ f232 f86 1"/>
                <a:gd name="f301" fmla="*/ f233 f87 1"/>
                <a:gd name="f302" fmla="*/ f234 f86 1"/>
                <a:gd name="f303" fmla="*/ f235 f87 1"/>
                <a:gd name="f304" fmla="*/ f236 f86 1"/>
                <a:gd name="f305" fmla="*/ f237 f87 1"/>
                <a:gd name="f306" fmla="*/ f238 f86 1"/>
                <a:gd name="f307" fmla="*/ f239 f87 1"/>
                <a:gd name="f308" fmla="*/ f240 f86 1"/>
                <a:gd name="f309" fmla="*/ f241 f87 1"/>
                <a:gd name="f310" fmla="*/ f242 f86 1"/>
                <a:gd name="f311" fmla="*/ f243 f87 1"/>
                <a:gd name="f312" fmla="*/ f244 f86 1"/>
                <a:gd name="f313" fmla="*/ f245 f87 1"/>
                <a:gd name="f314" fmla="*/ f246 f87 1"/>
                <a:gd name="f315" fmla="*/ f247 f87 1"/>
                <a:gd name="f316" fmla="*/ f248 f86 1"/>
                <a:gd name="f317" fmla="*/ f249 f87 1"/>
                <a:gd name="f318" fmla="*/ f250 f86 1"/>
                <a:gd name="f319" fmla="*/ f251 f87 1"/>
                <a:gd name="f320" fmla="*/ f252 f86 1"/>
                <a:gd name="f321" fmla="*/ f253 f87 1"/>
                <a:gd name="f322" fmla="*/ f254 f86 1"/>
                <a:gd name="f323" fmla="*/ f255 f87 1"/>
                <a:gd name="f324" fmla="*/ f256 f86 1"/>
                <a:gd name="f325" fmla="*/ f257 f87 1"/>
                <a:gd name="f326" fmla="*/ f258 f87 1"/>
                <a:gd name="f327" fmla="*/ f259 f86 1"/>
                <a:gd name="f328" fmla="*/ f260 f87 1"/>
                <a:gd name="f329" fmla="*/ f261 f86 1"/>
                <a:gd name="f330" fmla="*/ f262 f87 1"/>
                <a:gd name="f331" fmla="*/ f263 f87 1"/>
                <a:gd name="f332" fmla="*/ f264 f86 1"/>
                <a:gd name="f333" fmla="*/ f265 f87 1"/>
                <a:gd name="f334" fmla="*/ f266 f87 1"/>
                <a:gd name="f335" fmla="*/ f267 f87 1"/>
                <a:gd name="f336" fmla="*/ f268 f87 1"/>
                <a:gd name="f337" fmla="*/ f269 f87 1"/>
                <a:gd name="f338" fmla="*/ f270 f87 1"/>
                <a:gd name="f339" fmla="*/ f271 f87 1"/>
                <a:gd name="f340" fmla="*/ f272 f87 1"/>
                <a:gd name="f341" fmla="*/ f273 f87 1"/>
                <a:gd name="f342" fmla="*/ f274 f86 1"/>
                <a:gd name="f343" fmla="*/ f275 f87 1"/>
                <a:gd name="f344" fmla="*/ f276 f87 1"/>
                <a:gd name="f345" fmla="*/ f277 f86 1"/>
                <a:gd name="f346" fmla="*/ f278 f87 1"/>
                <a:gd name="f347" fmla="*/ f279 f87 1"/>
                <a:gd name="f348" fmla="*/ f280 f87 1"/>
                <a:gd name="f349" fmla="*/ f281 f87 1"/>
                <a:gd name="f350" fmla="*/ f282 f86 1"/>
                <a:gd name="f351" fmla="*/ f283 f87 1"/>
                <a:gd name="f352" fmla="*/ f284 f86 1"/>
                <a:gd name="f353" fmla="*/ f285 f87 1"/>
                <a:gd name="f354" fmla="*/ f286 f87 1"/>
                <a:gd name="f355" fmla="*/ f287 f86 1"/>
                <a:gd name="f356" fmla="*/ f288 f87 1"/>
                <a:gd name="f357" fmla="*/ f289 f86 1"/>
                <a:gd name="f358" fmla="*/ f290 f87 1"/>
                <a:gd name="f359" fmla="*/ f291 f87 1"/>
                <a:gd name="f360" fmla="*/ f292 f87 1"/>
                <a:gd name="f361" fmla="*/ f293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98" y="f299"/>
                </a:cxn>
                <a:cxn ang="f161">
                  <a:pos x="f300" y="f301"/>
                </a:cxn>
                <a:cxn ang="f161">
                  <a:pos x="f302" y="f303"/>
                </a:cxn>
                <a:cxn ang="f161">
                  <a:pos x="f304" y="f305"/>
                </a:cxn>
                <a:cxn ang="f161">
                  <a:pos x="f302" y="f303"/>
                </a:cxn>
                <a:cxn ang="f161">
                  <a:pos x="f306" y="f307"/>
                </a:cxn>
                <a:cxn ang="f161">
                  <a:pos x="f308" y="f309"/>
                </a:cxn>
                <a:cxn ang="f161">
                  <a:pos x="f310" y="f311"/>
                </a:cxn>
                <a:cxn ang="f161">
                  <a:pos x="f312" y="f313"/>
                </a:cxn>
                <a:cxn ang="f161">
                  <a:pos x="f310" y="f311"/>
                </a:cxn>
                <a:cxn ang="f161">
                  <a:pos x="f312" y="f314"/>
                </a:cxn>
                <a:cxn ang="f161">
                  <a:pos x="f308" y="f315"/>
                </a:cxn>
                <a:cxn ang="f161">
                  <a:pos x="f316" y="f317"/>
                </a:cxn>
                <a:cxn ang="f161">
                  <a:pos x="f308" y="f315"/>
                </a:cxn>
                <a:cxn ang="f161">
                  <a:pos x="f318" y="f319"/>
                </a:cxn>
                <a:cxn ang="f161">
                  <a:pos x="f320" y="f321"/>
                </a:cxn>
                <a:cxn ang="f161">
                  <a:pos x="f322" y="f323"/>
                </a:cxn>
                <a:cxn ang="f161">
                  <a:pos x="f324" y="f325"/>
                </a:cxn>
                <a:cxn ang="f161">
                  <a:pos x="f322" y="f323"/>
                </a:cxn>
                <a:cxn ang="f161">
                  <a:pos x="f308" y="f326"/>
                </a:cxn>
                <a:cxn ang="f161">
                  <a:pos x="f327" y="f328"/>
                </a:cxn>
                <a:cxn ang="f161">
                  <a:pos x="f329" y="f330"/>
                </a:cxn>
                <a:cxn ang="f161">
                  <a:pos x="f322" y="f331"/>
                </a:cxn>
                <a:cxn ang="f161">
                  <a:pos x="f329" y="f330"/>
                </a:cxn>
                <a:cxn ang="f161">
                  <a:pos x="f332" y="f333"/>
                </a:cxn>
                <a:cxn ang="f161">
                  <a:pos x="f327" y="f334"/>
                </a:cxn>
                <a:cxn ang="f161">
                  <a:pos x="f324" y="f335"/>
                </a:cxn>
                <a:cxn ang="f161">
                  <a:pos x="f327" y="f334"/>
                </a:cxn>
                <a:cxn ang="f161">
                  <a:pos x="f327" y="f336"/>
                </a:cxn>
                <a:cxn ang="f161">
                  <a:pos x="f324" y="f337"/>
                </a:cxn>
                <a:cxn ang="f161">
                  <a:pos x="f329" y="f338"/>
                </a:cxn>
                <a:cxn ang="f161">
                  <a:pos x="f327" y="f339"/>
                </a:cxn>
                <a:cxn ang="f161">
                  <a:pos x="f329" y="f338"/>
                </a:cxn>
                <a:cxn ang="f161">
                  <a:pos x="f329" y="f340"/>
                </a:cxn>
                <a:cxn ang="f161">
                  <a:pos x="f327" y="f341"/>
                </a:cxn>
                <a:cxn ang="f161">
                  <a:pos x="f342" y="f343"/>
                </a:cxn>
                <a:cxn ang="f161">
                  <a:pos x="f329" y="f344"/>
                </a:cxn>
                <a:cxn ang="f161">
                  <a:pos x="f342" y="f343"/>
                </a:cxn>
                <a:cxn ang="f161">
                  <a:pos x="f345" y="f346"/>
                </a:cxn>
                <a:cxn ang="f161">
                  <a:pos x="f342" y="f347"/>
                </a:cxn>
                <a:cxn ang="f161">
                  <a:pos x="f345" y="f348"/>
                </a:cxn>
                <a:cxn ang="f161">
                  <a:pos x="f342" y="f349"/>
                </a:cxn>
                <a:cxn ang="f161">
                  <a:pos x="f345" y="f348"/>
                </a:cxn>
                <a:cxn ang="f161">
                  <a:pos x="f350" y="f351"/>
                </a:cxn>
                <a:cxn ang="f161">
                  <a:pos x="f352" y="f353"/>
                </a:cxn>
                <a:cxn ang="f161">
                  <a:pos x="f352" y="f354"/>
                </a:cxn>
                <a:cxn ang="f161">
                  <a:pos x="f355" y="f356"/>
                </a:cxn>
                <a:cxn ang="f161">
                  <a:pos x="f352" y="f354"/>
                </a:cxn>
                <a:cxn ang="f161">
                  <a:pos x="f357" y="f358"/>
                </a:cxn>
                <a:cxn ang="f161">
                  <a:pos x="f342" y="f359"/>
                </a:cxn>
                <a:cxn ang="f161">
                  <a:pos x="f350" y="f360"/>
                </a:cxn>
                <a:cxn ang="f161">
                  <a:pos x="f352" y="f361"/>
                </a:cxn>
                <a:cxn ang="f161">
                  <a:pos x="f350" y="f360"/>
                </a:cxn>
              </a:cxnLst>
              <a:rect l="f294" t="f297" r="f295" b="f296"/>
              <a:pathLst>
                <a:path w="46" h="19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9" y="f7"/>
                    <a:pt x="f5" y="f7"/>
                  </a:cubicBezTo>
                  <a:close/>
                  <a:moveTo>
                    <a:pt x="f20" y="f21"/>
                  </a:moveTo>
                  <a:cubicBezTo>
                    <a:pt x="f20" y="f22"/>
                    <a:pt x="f20" y="f22"/>
                    <a:pt x="f20" y="f23"/>
                  </a:cubicBezTo>
                  <a:cubicBezTo>
                    <a:pt x="f24" y="f23"/>
                    <a:pt x="f14" y="f23"/>
                    <a:pt x="f25" y="f23"/>
                  </a:cubicBezTo>
                  <a:cubicBezTo>
                    <a:pt x="f25" y="f22"/>
                    <a:pt x="f25" y="f22"/>
                    <a:pt x="f25" y="f21"/>
                  </a:cubicBezTo>
                  <a:cubicBezTo>
                    <a:pt x="f14" y="f21"/>
                    <a:pt x="f24" y="f21"/>
                    <a:pt x="f20" y="f21"/>
                  </a:cubicBezTo>
                  <a:close/>
                  <a:moveTo>
                    <a:pt x="f26" y="f27"/>
                  </a:moveTo>
                  <a:cubicBezTo>
                    <a:pt x="f26" y="f28"/>
                    <a:pt x="f26" y="f28"/>
                    <a:pt x="f26" y="f28"/>
                  </a:cubicBezTo>
                  <a:cubicBezTo>
                    <a:pt x="f29" y="f28"/>
                    <a:pt x="f30" y="f28"/>
                    <a:pt x="f15" y="f28"/>
                  </a:cubicBezTo>
                  <a:cubicBezTo>
                    <a:pt x="f15" y="f28"/>
                    <a:pt x="f15" y="f28"/>
                    <a:pt x="f15" y="f27"/>
                  </a:cubicBezTo>
                  <a:cubicBezTo>
                    <a:pt x="f30" y="f27"/>
                    <a:pt x="f29" y="f27"/>
                    <a:pt x="f26" y="f27"/>
                  </a:cubicBezTo>
                  <a:close/>
                  <a:moveTo>
                    <a:pt x="f31" y="f32"/>
                  </a:moveTo>
                  <a:cubicBezTo>
                    <a:pt x="f31" y="f32"/>
                    <a:pt x="f31" y="f33"/>
                    <a:pt x="f31" y="f33"/>
                  </a:cubicBezTo>
                  <a:cubicBezTo>
                    <a:pt x="f30" y="f33"/>
                    <a:pt x="f24" y="f33"/>
                    <a:pt x="f10" y="f33"/>
                  </a:cubicBezTo>
                  <a:cubicBezTo>
                    <a:pt x="f10" y="f33"/>
                    <a:pt x="f10" y="f32"/>
                    <a:pt x="f10" y="f32"/>
                  </a:cubicBezTo>
                  <a:cubicBezTo>
                    <a:pt x="f24" y="f32"/>
                    <a:pt x="f30" y="f32"/>
                    <a:pt x="f31" y="f32"/>
                  </a:cubicBezTo>
                  <a:close/>
                  <a:moveTo>
                    <a:pt x="f31" y="f34"/>
                  </a:moveTo>
                  <a:cubicBezTo>
                    <a:pt x="f18" y="f35"/>
                    <a:pt x="f36" y="f35"/>
                    <a:pt x="f10" y="f34"/>
                  </a:cubicBezTo>
                  <a:cubicBezTo>
                    <a:pt x="f29" y="f34"/>
                    <a:pt x="f30" y="f34"/>
                    <a:pt x="f31" y="f34"/>
                  </a:cubicBezTo>
                  <a:close/>
                  <a:moveTo>
                    <a:pt x="f15" y="f37"/>
                  </a:moveTo>
                  <a:cubicBezTo>
                    <a:pt x="f15" y="f37"/>
                    <a:pt x="f15" y="f38"/>
                    <a:pt x="f15" y="f38"/>
                  </a:cubicBezTo>
                  <a:cubicBezTo>
                    <a:pt x="f30" y="f38"/>
                    <a:pt x="f29" y="f38"/>
                    <a:pt x="f39" y="f38"/>
                  </a:cubicBezTo>
                  <a:cubicBezTo>
                    <a:pt x="f39" y="f38"/>
                    <a:pt x="f39" y="f37"/>
                    <a:pt x="f39" y="f37"/>
                  </a:cubicBezTo>
                  <a:cubicBezTo>
                    <a:pt x="f29" y="f37"/>
                    <a:pt x="f30" y="f37"/>
                    <a:pt x="f15" y="f37"/>
                  </a:cubicBezTo>
                  <a:close/>
                  <a:moveTo>
                    <a:pt x="f40" y="f41"/>
                  </a:moveTo>
                  <a:cubicBezTo>
                    <a:pt x="f40" y="f42"/>
                    <a:pt x="f40" y="f42"/>
                    <a:pt x="f40" y="f43"/>
                  </a:cubicBezTo>
                  <a:cubicBezTo>
                    <a:pt x="f24" y="f43"/>
                    <a:pt x="f30" y="f43"/>
                    <a:pt x="f44" y="f43"/>
                  </a:cubicBezTo>
                  <a:cubicBezTo>
                    <a:pt x="f44" y="f42"/>
                    <a:pt x="f44" y="f42"/>
                    <a:pt x="f44" y="f41"/>
                  </a:cubicBezTo>
                  <a:cubicBezTo>
                    <a:pt x="f30" y="f41"/>
                    <a:pt x="f24" y="f41"/>
                    <a:pt x="f40" y="f41"/>
                  </a:cubicBezTo>
                  <a:close/>
                  <a:moveTo>
                    <a:pt x="f45" y="f46"/>
                  </a:moveTo>
                  <a:cubicBezTo>
                    <a:pt x="f45" y="f47"/>
                    <a:pt x="f45" y="f47"/>
                    <a:pt x="f45" y="f47"/>
                  </a:cubicBezTo>
                  <a:cubicBezTo>
                    <a:pt x="f13" y="f47"/>
                    <a:pt x="f30" y="f47"/>
                    <a:pt x="f48" y="f47"/>
                  </a:cubicBezTo>
                  <a:cubicBezTo>
                    <a:pt x="f48" y="f47"/>
                    <a:pt x="f48" y="f47"/>
                    <a:pt x="f48" y="f46"/>
                  </a:cubicBezTo>
                  <a:cubicBezTo>
                    <a:pt x="f30" y="f46"/>
                    <a:pt x="f13" y="f46"/>
                    <a:pt x="f45" y="f46"/>
                  </a:cubicBezTo>
                  <a:close/>
                  <a:moveTo>
                    <a:pt x="f15" y="f49"/>
                  </a:moveTo>
                  <a:cubicBezTo>
                    <a:pt x="f15" y="f50"/>
                    <a:pt x="f15" y="f50"/>
                    <a:pt x="f15" y="f51"/>
                  </a:cubicBezTo>
                  <a:cubicBezTo>
                    <a:pt x="f14" y="f51"/>
                    <a:pt x="f52" y="f51"/>
                    <a:pt x="f53" y="f51"/>
                  </a:cubicBezTo>
                  <a:cubicBezTo>
                    <a:pt x="f53" y="f50"/>
                    <a:pt x="f53" y="f50"/>
                    <a:pt x="f53" y="f49"/>
                  </a:cubicBezTo>
                  <a:cubicBezTo>
                    <a:pt x="f52" y="f49"/>
                    <a:pt x="f14" y="f49"/>
                    <a:pt x="f15" y="f49"/>
                  </a:cubicBezTo>
                  <a:close/>
                  <a:moveTo>
                    <a:pt x="f54" y="f55"/>
                  </a:moveTo>
                  <a:cubicBezTo>
                    <a:pt x="f54" y="f55"/>
                    <a:pt x="f54" y="f56"/>
                    <a:pt x="f54" y="f56"/>
                  </a:cubicBezTo>
                  <a:cubicBezTo>
                    <a:pt x="f57" y="f56"/>
                    <a:pt x="f13" y="f56"/>
                    <a:pt x="f45" y="f56"/>
                  </a:cubicBezTo>
                  <a:cubicBezTo>
                    <a:pt x="f45" y="f56"/>
                    <a:pt x="f45" y="f55"/>
                    <a:pt x="f45" y="f55"/>
                  </a:cubicBezTo>
                  <a:cubicBezTo>
                    <a:pt x="f13" y="f55"/>
                    <a:pt x="f57" y="f55"/>
                    <a:pt x="f54" y="f55"/>
                  </a:cubicBezTo>
                  <a:close/>
                  <a:moveTo>
                    <a:pt x="f48" y="f58"/>
                  </a:moveTo>
                  <a:cubicBezTo>
                    <a:pt x="f59" y="f60"/>
                    <a:pt x="f19" y="f60"/>
                    <a:pt x="f36" y="f58"/>
                  </a:cubicBezTo>
                  <a:cubicBezTo>
                    <a:pt x="f52" y="f58"/>
                    <a:pt x="f30" y="f58"/>
                    <a:pt x="f48" y="f58"/>
                  </a:cubicBezTo>
                  <a:close/>
                  <a:moveTo>
                    <a:pt x="f53" y="f61"/>
                  </a:moveTo>
                  <a:cubicBezTo>
                    <a:pt x="f53" y="f62"/>
                    <a:pt x="f53" y="f63"/>
                    <a:pt x="f53" y="f64"/>
                  </a:cubicBezTo>
                  <a:cubicBezTo>
                    <a:pt x="f52" y="f64"/>
                    <a:pt x="f30" y="f64"/>
                    <a:pt x="f48" y="f64"/>
                  </a:cubicBezTo>
                  <a:cubicBezTo>
                    <a:pt x="f48" y="f63"/>
                    <a:pt x="f48" y="f63"/>
                    <a:pt x="f48" y="f62"/>
                  </a:cubicBezTo>
                  <a:cubicBezTo>
                    <a:pt x="f14" y="f62"/>
                    <a:pt x="f52" y="f62"/>
                    <a:pt x="f53" y="f61"/>
                  </a:cubicBezTo>
                  <a:close/>
                  <a:moveTo>
                    <a:pt x="f53" y="f65"/>
                  </a:moveTo>
                  <a:cubicBezTo>
                    <a:pt x="f53" y="f65"/>
                    <a:pt x="f53" y="f66"/>
                    <a:pt x="f53" y="f66"/>
                  </a:cubicBezTo>
                  <a:cubicBezTo>
                    <a:pt x="f52" y="f66"/>
                    <a:pt x="f30" y="f66"/>
                    <a:pt x="f48" y="f66"/>
                  </a:cubicBezTo>
                  <a:cubicBezTo>
                    <a:pt x="f48" y="f66"/>
                    <a:pt x="f48" y="f65"/>
                    <a:pt x="f48" y="f65"/>
                  </a:cubicBezTo>
                  <a:cubicBezTo>
                    <a:pt x="f30" y="f65"/>
                    <a:pt x="f52" y="f65"/>
                    <a:pt x="f53" y="f65"/>
                  </a:cubicBezTo>
                  <a:close/>
                  <a:moveTo>
                    <a:pt x="f54" y="f67"/>
                  </a:moveTo>
                  <a:cubicBezTo>
                    <a:pt x="f54" y="f68"/>
                    <a:pt x="f54" y="f68"/>
                    <a:pt x="f54" y="f68"/>
                  </a:cubicBezTo>
                  <a:cubicBezTo>
                    <a:pt x="f30" y="f68"/>
                    <a:pt x="f52" y="f68"/>
                    <a:pt x="f53" y="f68"/>
                  </a:cubicBezTo>
                  <a:cubicBezTo>
                    <a:pt x="f53" y="f68"/>
                    <a:pt x="f53" y="f68"/>
                    <a:pt x="f53" y="f67"/>
                  </a:cubicBezTo>
                  <a:cubicBezTo>
                    <a:pt x="f52" y="f67"/>
                    <a:pt x="f30" y="f67"/>
                    <a:pt x="f54" y="f67"/>
                  </a:cubicBezTo>
                  <a:close/>
                  <a:moveTo>
                    <a:pt x="f54" y="f69"/>
                  </a:moveTo>
                  <a:cubicBezTo>
                    <a:pt x="f54" y="f70"/>
                    <a:pt x="f54" y="f70"/>
                    <a:pt x="f54" y="f71"/>
                  </a:cubicBezTo>
                  <a:cubicBezTo>
                    <a:pt x="f30" y="f71"/>
                    <a:pt x="f13" y="f71"/>
                    <a:pt x="f53" y="f71"/>
                  </a:cubicBezTo>
                  <a:cubicBezTo>
                    <a:pt x="f53" y="f71"/>
                    <a:pt x="f53" y="f70"/>
                    <a:pt x="f53" y="f70"/>
                  </a:cubicBezTo>
                  <a:cubicBezTo>
                    <a:pt x="f13" y="f70"/>
                    <a:pt x="f30" y="f69"/>
                    <a:pt x="f54" y="f69"/>
                  </a:cubicBezTo>
                  <a:close/>
                  <a:moveTo>
                    <a:pt x="f72" y="f73"/>
                  </a:moveTo>
                  <a:cubicBezTo>
                    <a:pt x="f72" y="f74"/>
                    <a:pt x="f72" y="f74"/>
                    <a:pt x="f72" y="f74"/>
                  </a:cubicBezTo>
                  <a:cubicBezTo>
                    <a:pt x="f75" y="f74"/>
                    <a:pt x="f30" y="f74"/>
                    <a:pt x="f54" y="f74"/>
                  </a:cubicBezTo>
                  <a:cubicBezTo>
                    <a:pt x="f54" y="f74"/>
                    <a:pt x="f54" y="f74"/>
                    <a:pt x="f54" y="f73"/>
                  </a:cubicBezTo>
                  <a:cubicBezTo>
                    <a:pt x="f30" y="f73"/>
                    <a:pt x="f75" y="f73"/>
                    <a:pt x="f72" y="f73"/>
                  </a:cubicBezTo>
                  <a:close/>
                  <a:moveTo>
                    <a:pt x="f76" y="f77"/>
                  </a:moveTo>
                  <a:cubicBezTo>
                    <a:pt x="f76" y="f78"/>
                    <a:pt x="f76" y="f78"/>
                    <a:pt x="f76" y="f79"/>
                  </a:cubicBezTo>
                  <a:cubicBezTo>
                    <a:pt x="f30" y="f79"/>
                    <a:pt x="f52" y="f79"/>
                    <a:pt x="f72" y="f79"/>
                  </a:cubicBezTo>
                  <a:cubicBezTo>
                    <a:pt x="f72" y="f78"/>
                    <a:pt x="f72" y="f78"/>
                    <a:pt x="f72" y="f77"/>
                  </a:cubicBezTo>
                  <a:cubicBezTo>
                    <a:pt x="f52" y="f77"/>
                    <a:pt x="f30" y="f77"/>
                    <a:pt x="f76" y="f77"/>
                  </a:cubicBezTo>
                  <a:close/>
                  <a:moveTo>
                    <a:pt x="f76" y="f80"/>
                  </a:moveTo>
                  <a:cubicBezTo>
                    <a:pt x="f76" y="f80"/>
                    <a:pt x="f76" y="f17"/>
                    <a:pt x="f76" y="f17"/>
                  </a:cubicBezTo>
                  <a:cubicBezTo>
                    <a:pt x="f30" y="f17"/>
                    <a:pt x="f52" y="f17"/>
                    <a:pt x="f72" y="f17"/>
                  </a:cubicBezTo>
                  <a:cubicBezTo>
                    <a:pt x="f72" y="f17"/>
                    <a:pt x="f72" y="f80"/>
                    <a:pt x="f72" y="f80"/>
                  </a:cubicBezTo>
                  <a:cubicBezTo>
                    <a:pt x="f52" y="f80"/>
                    <a:pt x="f30" y="f80"/>
                    <a:pt x="f76" y="f80"/>
                  </a:cubicBezTo>
                  <a:close/>
                  <a:moveTo>
                    <a:pt x="f81" y="f82"/>
                  </a:moveTo>
                  <a:cubicBezTo>
                    <a:pt x="f81" y="f72"/>
                    <a:pt x="f81" y="f72"/>
                    <a:pt x="f81" y="f36"/>
                  </a:cubicBezTo>
                  <a:cubicBezTo>
                    <a:pt x="f57" y="f36"/>
                    <a:pt x="f75" y="f36"/>
                    <a:pt x="f82" y="f36"/>
                  </a:cubicBezTo>
                  <a:cubicBezTo>
                    <a:pt x="f82" y="f72"/>
                    <a:pt x="f82" y="f72"/>
                    <a:pt x="f82" y="f82"/>
                  </a:cubicBezTo>
                  <a:cubicBezTo>
                    <a:pt x="f75" y="f82"/>
                    <a:pt x="f57" y="f82"/>
                    <a:pt x="f81" y="f82"/>
                  </a:cubicBezTo>
                  <a:close/>
                  <a:moveTo>
                    <a:pt x="f82" y="f76"/>
                  </a:moveTo>
                  <a:cubicBezTo>
                    <a:pt x="f82" y="f76"/>
                    <a:pt x="f82" y="f54"/>
                    <a:pt x="f82" y="f54"/>
                  </a:cubicBezTo>
                  <a:cubicBezTo>
                    <a:pt x="f75" y="f54"/>
                    <a:pt x="f30" y="f54"/>
                    <a:pt x="f18" y="f54"/>
                  </a:cubicBezTo>
                  <a:cubicBezTo>
                    <a:pt x="f18" y="f54"/>
                    <a:pt x="f18" y="f76"/>
                    <a:pt x="f18" y="f76"/>
                  </a:cubicBezTo>
                  <a:cubicBezTo>
                    <a:pt x="f30" y="f76"/>
                    <a:pt x="f75" y="f76"/>
                    <a:pt x="f82" y="f76"/>
                  </a:cubicBezTo>
                  <a:close/>
                  <a:moveTo>
                    <a:pt x="f59" y="f40"/>
                  </a:moveTo>
                  <a:cubicBezTo>
                    <a:pt x="f59" y="f40"/>
                    <a:pt x="f59" y="f20"/>
                    <a:pt x="f59" y="f20"/>
                  </a:cubicBezTo>
                  <a:cubicBezTo>
                    <a:pt x="f83" y="f20"/>
                    <a:pt x="f52" y="f20"/>
                    <a:pt x="f72" y="f20"/>
                  </a:cubicBezTo>
                  <a:cubicBezTo>
                    <a:pt x="f72" y="f20"/>
                    <a:pt x="f72" y="f40"/>
                    <a:pt x="f72" y="f40"/>
                  </a:cubicBezTo>
                  <a:cubicBezTo>
                    <a:pt x="f52" y="f40"/>
                    <a:pt x="f83" y="f40"/>
                    <a:pt x="f59" y="f40"/>
                  </a:cubicBezTo>
                  <a:close/>
                  <a:moveTo>
                    <a:pt x="f81" y="f83"/>
                  </a:moveTo>
                  <a:cubicBezTo>
                    <a:pt x="f81" y="f84"/>
                    <a:pt x="f81" y="f84"/>
                    <a:pt x="f81" y="f84"/>
                  </a:cubicBezTo>
                  <a:cubicBezTo>
                    <a:pt x="f57" y="f84"/>
                    <a:pt x="f75" y="f84"/>
                    <a:pt x="f82" y="f84"/>
                  </a:cubicBezTo>
                  <a:cubicBezTo>
                    <a:pt x="f82" y="f84"/>
                    <a:pt x="f82" y="f84"/>
                    <a:pt x="f82" y="f83"/>
                  </a:cubicBezTo>
                  <a:cubicBezTo>
                    <a:pt x="f75" y="f83"/>
                    <a:pt x="f57" y="f83"/>
                    <a:pt x="f81" y="f8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977265EB-AE8E-4671-8067-58214463144D}"/>
                </a:ext>
              </a:extLst>
            </p:cNvPr>
            <p:cNvSpPr/>
            <p:nvPr/>
          </p:nvSpPr>
          <p:spPr>
            <a:xfrm>
              <a:off x="5744946" y="2732090"/>
              <a:ext cx="22860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8"/>
                <a:gd name="f9" fmla="val 16"/>
                <a:gd name="f10" fmla="val 7"/>
                <a:gd name="f11" fmla="val 10"/>
                <a:gd name="f12" fmla="val 5"/>
                <a:gd name="f13" fmla="val 4"/>
                <a:gd name="f14" fmla="val 2"/>
                <a:gd name="f15" fmla="val 3"/>
                <a:gd name="f16" fmla="val 1"/>
                <a:gd name="f17" fmla="val 20"/>
                <a:gd name="f18" fmla="val 39"/>
                <a:gd name="f19" fmla="val 13"/>
                <a:gd name="f20" fmla="val 19"/>
                <a:gd name="f21" fmla="val 59"/>
                <a:gd name="f22" fmla="val 58"/>
                <a:gd name="f23" fmla="val 57"/>
                <a:gd name="f24" fmla="val 41"/>
                <a:gd name="f25" fmla="val 25"/>
                <a:gd name="f26" fmla="+- 0 0 -90"/>
                <a:gd name="f27" fmla="*/ f3 1 60"/>
                <a:gd name="f28" fmla="*/ f4 1 22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0"/>
                <a:gd name="f37" fmla="*/ f33 1 22"/>
                <a:gd name="f38" fmla="*/ 8 f34 1"/>
                <a:gd name="f39" fmla="*/ 22 f33 1"/>
                <a:gd name="f40" fmla="*/ 7 f34 1"/>
                <a:gd name="f41" fmla="*/ 5 f33 1"/>
                <a:gd name="f42" fmla="*/ 0 f34 1"/>
                <a:gd name="f43" fmla="*/ 2 f33 1"/>
                <a:gd name="f44" fmla="*/ 0 f33 1"/>
                <a:gd name="f45" fmla="*/ 60 f34 1"/>
                <a:gd name="f46" fmla="*/ 19 f33 1"/>
                <a:gd name="f47" fmla="*/ 57 f34 1"/>
                <a:gd name="f48" fmla="+- f35 0 f1"/>
                <a:gd name="f49" fmla="*/ f38 1 60"/>
                <a:gd name="f50" fmla="*/ f39 1 22"/>
                <a:gd name="f51" fmla="*/ f40 1 60"/>
                <a:gd name="f52" fmla="*/ f41 1 22"/>
                <a:gd name="f53" fmla="*/ f42 1 60"/>
                <a:gd name="f54" fmla="*/ f43 1 22"/>
                <a:gd name="f55" fmla="*/ f44 1 22"/>
                <a:gd name="f56" fmla="*/ f45 1 60"/>
                <a:gd name="f57" fmla="*/ f46 1 22"/>
                <a:gd name="f58" fmla="*/ f47 1 60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7"/>
                <a:gd name="f70" fmla="*/ f56 1 f36"/>
                <a:gd name="f71" fmla="*/ f57 1 f37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8 1"/>
                <a:gd name="f84" fmla="*/ f70 f27 1"/>
                <a:gd name="f85" fmla="*/ f71 f28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83"/>
                </a:cxn>
                <a:cxn ang="f48">
                  <a:pos x="f84" y="f83"/>
                </a:cxn>
                <a:cxn ang="f48">
                  <a:pos x="f84" y="f85"/>
                </a:cxn>
                <a:cxn ang="f48">
                  <a:pos x="f86" y="f78"/>
                </a:cxn>
                <a:cxn ang="f48">
                  <a:pos x="f77" y="f78"/>
                </a:cxn>
              </a:cxnLst>
              <a:rect l="f73" t="f76" r="f74" b="f75"/>
              <a:pathLst>
                <a:path w="60" h="22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3" y="f13"/>
                    <a:pt x="f14" y="f15"/>
                    <a:pt x="f5" y="f14"/>
                  </a:cubicBezTo>
                  <a:cubicBezTo>
                    <a:pt x="f5" y="f16"/>
                    <a:pt x="f5" y="f16"/>
                    <a:pt x="f5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0"/>
                    <a:pt x="f6" y="f19"/>
                    <a:pt x="f6" y="f20"/>
                  </a:cubicBezTo>
                  <a:cubicBezTo>
                    <a:pt x="f21" y="f17"/>
                    <a:pt x="f22" y="f7"/>
                    <a:pt x="f23" y="f7"/>
                  </a:cubicBezTo>
                  <a:cubicBezTo>
                    <a:pt x="f24" y="f7"/>
                    <a:pt x="f25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4CED5502-162B-4332-8E76-444955F18056}"/>
                </a:ext>
              </a:extLst>
            </p:cNvPr>
            <p:cNvSpPr/>
            <p:nvPr/>
          </p:nvSpPr>
          <p:spPr>
            <a:xfrm>
              <a:off x="5133761" y="2732090"/>
              <a:ext cx="233364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3"/>
                <a:gd name="f8" fmla="val 5"/>
                <a:gd name="f9" fmla="val 56"/>
                <a:gd name="f10" fmla="val 2"/>
                <a:gd name="f11" fmla="val 54"/>
                <a:gd name="f12" fmla="val 4"/>
                <a:gd name="f13" fmla="val 10"/>
                <a:gd name="f14" fmla="val 53"/>
                <a:gd name="f15" fmla="val 15"/>
                <a:gd name="f16" fmla="val 52"/>
                <a:gd name="f17" fmla="val 22"/>
                <a:gd name="f18" fmla="val 40"/>
                <a:gd name="f19" fmla="val 27"/>
                <a:gd name="f20" fmla="val 11"/>
                <a:gd name="f21" fmla="val 21"/>
                <a:gd name="f22" fmla="val 19"/>
                <a:gd name="f23" fmla="val 1"/>
                <a:gd name="f24" fmla="val 13"/>
                <a:gd name="f25" fmla="val 8"/>
                <a:gd name="f26" fmla="val 6"/>
                <a:gd name="f27" fmla="val 3"/>
                <a:gd name="f28" fmla="val 41"/>
                <a:gd name="f29" fmla="+- 0 0 -90"/>
                <a:gd name="f30" fmla="*/ f3 1 61"/>
                <a:gd name="f31" fmla="*/ f4 1 2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1"/>
                <a:gd name="f40" fmla="*/ f36 1 23"/>
                <a:gd name="f41" fmla="*/ 61 f37 1"/>
                <a:gd name="f42" fmla="*/ 0 f36 1"/>
                <a:gd name="f43" fmla="*/ 54 f37 1"/>
                <a:gd name="f44" fmla="*/ 4 f36 1"/>
                <a:gd name="f45" fmla="*/ 52 f37 1"/>
                <a:gd name="f46" fmla="*/ 22 f36 1"/>
                <a:gd name="f47" fmla="*/ 15 f37 1"/>
                <a:gd name="f48" fmla="*/ 2 f37 1"/>
                <a:gd name="f49" fmla="*/ 21 f36 1"/>
                <a:gd name="f50" fmla="*/ 1 f37 1"/>
                <a:gd name="f51" fmla="*/ 8 f36 1"/>
                <a:gd name="f52" fmla="+- f38 0 f1"/>
                <a:gd name="f53" fmla="*/ f41 1 61"/>
                <a:gd name="f54" fmla="*/ f42 1 23"/>
                <a:gd name="f55" fmla="*/ f43 1 61"/>
                <a:gd name="f56" fmla="*/ f44 1 23"/>
                <a:gd name="f57" fmla="*/ f45 1 61"/>
                <a:gd name="f58" fmla="*/ f46 1 23"/>
                <a:gd name="f59" fmla="*/ f47 1 61"/>
                <a:gd name="f60" fmla="*/ f48 1 61"/>
                <a:gd name="f61" fmla="*/ f49 1 23"/>
                <a:gd name="f62" fmla="*/ f50 1 61"/>
                <a:gd name="f63" fmla="*/ f51 1 23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39"/>
                <a:gd name="f76" fmla="*/ f61 1 f40"/>
                <a:gd name="f77" fmla="*/ f62 1 f39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0 1"/>
                <a:gd name="f91" fmla="*/ f76 f31 1"/>
                <a:gd name="f92" fmla="*/ f77 f30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8"/>
                </a:cxn>
                <a:cxn ang="f52">
                  <a:pos x="f90" y="f91"/>
                </a:cxn>
                <a:cxn ang="f52">
                  <a:pos x="f92" y="f93"/>
                </a:cxn>
                <a:cxn ang="f52">
                  <a:pos x="f92" y="f84"/>
                </a:cxn>
                <a:cxn ang="f52">
                  <a:pos x="f83" y="f84"/>
                </a:cxn>
              </a:cxnLst>
              <a:rect l="f79" t="f82" r="f80" b="f81"/>
              <a:pathLst>
                <a:path w="61" h="23">
                  <a:moveTo>
                    <a:pt x="f6" y="f5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6" y="f17"/>
                  </a:cubicBezTo>
                  <a:cubicBezTo>
                    <a:pt x="f18" y="f17"/>
                    <a:pt x="f19" y="f17"/>
                    <a:pt x="f15" y="f17"/>
                  </a:cubicBezTo>
                  <a:cubicBezTo>
                    <a:pt x="f20" y="f17"/>
                    <a:pt x="f8" y="f7"/>
                    <a:pt x="f10" y="f21"/>
                  </a:cubicBezTo>
                  <a:cubicBezTo>
                    <a:pt x="f5" y="f22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5"/>
                  </a:cubicBezTo>
                  <a:cubicBezTo>
                    <a:pt x="f21" y="f5"/>
                    <a:pt x="f28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F15C7D07-F629-4718-89CF-41DEB6F54824}"/>
                </a:ext>
              </a:extLst>
            </p:cNvPr>
            <p:cNvSpPr/>
            <p:nvPr/>
          </p:nvSpPr>
          <p:spPr>
            <a:xfrm>
              <a:off x="5402046" y="2143125"/>
              <a:ext cx="30797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22"/>
                <a:gd name="f8" fmla="val 57"/>
                <a:gd name="f9" fmla="val 9"/>
                <a:gd name="f10" fmla="val 58"/>
                <a:gd name="f11" fmla="val 4"/>
                <a:gd name="f12" fmla="val 54"/>
                <a:gd name="f13" fmla="val 50"/>
                <a:gd name="f14" fmla="val 43"/>
                <a:gd name="f15" fmla="val 36"/>
                <a:gd name="f16" fmla="val 29"/>
                <a:gd name="f17" fmla="val 26"/>
                <a:gd name="f18" fmla="val 23"/>
                <a:gd name="f19" fmla="val 5"/>
                <a:gd name="f20" fmla="val 21"/>
                <a:gd name="f21" fmla="val 10"/>
                <a:gd name="f22" fmla="val 18"/>
                <a:gd name="f23" fmla="val 16"/>
                <a:gd name="f24" fmla="val 15"/>
                <a:gd name="f25" fmla="val 14"/>
                <a:gd name="f26" fmla="val 8"/>
                <a:gd name="f27" fmla="val 27"/>
                <a:gd name="f28" fmla="val 53"/>
                <a:gd name="f29" fmla="val 7"/>
                <a:gd name="f30" fmla="val 76"/>
                <a:gd name="f31" fmla="val 71"/>
                <a:gd name="f32" fmla="val 66"/>
                <a:gd name="f33" fmla="val 19"/>
                <a:gd name="f34" fmla="+- 0 0 -90"/>
                <a:gd name="f35" fmla="*/ f3 1 81"/>
                <a:gd name="f36" fmla="*/ f4 1 2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1"/>
                <a:gd name="f45" fmla="*/ f41 1 22"/>
                <a:gd name="f46" fmla="*/ 57 f42 1"/>
                <a:gd name="f47" fmla="*/ 9 f41 1"/>
                <a:gd name="f48" fmla="*/ 50 f42 1"/>
                <a:gd name="f49" fmla="*/ 4 f41 1"/>
                <a:gd name="f50" fmla="*/ 29 f42 1"/>
                <a:gd name="f51" fmla="*/ 23 f42 1"/>
                <a:gd name="f52" fmla="*/ 16 f42 1"/>
                <a:gd name="f53" fmla="*/ 10 f41 1"/>
                <a:gd name="f54" fmla="*/ 15 f42 1"/>
                <a:gd name="f55" fmla="*/ 22 f41 1"/>
                <a:gd name="f56" fmla="*/ 0 f42 1"/>
                <a:gd name="f57" fmla="*/ 0 f41 1"/>
                <a:gd name="f58" fmla="*/ 81 f42 1"/>
                <a:gd name="f59" fmla="*/ 66 f42 1"/>
                <a:gd name="f60" fmla="*/ 18 f41 1"/>
                <a:gd name="f61" fmla="+- f43 0 f1"/>
                <a:gd name="f62" fmla="*/ f46 1 81"/>
                <a:gd name="f63" fmla="*/ f47 1 22"/>
                <a:gd name="f64" fmla="*/ f48 1 81"/>
                <a:gd name="f65" fmla="*/ f49 1 22"/>
                <a:gd name="f66" fmla="*/ f50 1 81"/>
                <a:gd name="f67" fmla="*/ f51 1 81"/>
                <a:gd name="f68" fmla="*/ f52 1 81"/>
                <a:gd name="f69" fmla="*/ f53 1 22"/>
                <a:gd name="f70" fmla="*/ f54 1 81"/>
                <a:gd name="f71" fmla="*/ f55 1 22"/>
                <a:gd name="f72" fmla="*/ f56 1 81"/>
                <a:gd name="f73" fmla="*/ f57 1 22"/>
                <a:gd name="f74" fmla="*/ f58 1 81"/>
                <a:gd name="f75" fmla="*/ f59 1 81"/>
                <a:gd name="f76" fmla="*/ f60 1 22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5"/>
                <a:gd name="f85" fmla="*/ f66 1 f44"/>
                <a:gd name="f86" fmla="*/ f67 1 f44"/>
                <a:gd name="f87" fmla="*/ f68 1 f44"/>
                <a:gd name="f88" fmla="*/ f69 1 f45"/>
                <a:gd name="f89" fmla="*/ f70 1 f44"/>
                <a:gd name="f90" fmla="*/ f71 1 f45"/>
                <a:gd name="f91" fmla="*/ f72 1 f44"/>
                <a:gd name="f92" fmla="*/ f73 1 f45"/>
                <a:gd name="f93" fmla="*/ f74 1 f44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6 1"/>
                <a:gd name="f104" fmla="*/ f85 f35 1"/>
                <a:gd name="f105" fmla="*/ f86 f35 1"/>
                <a:gd name="f106" fmla="*/ f87 f35 1"/>
                <a:gd name="f107" fmla="*/ f88 f36 1"/>
                <a:gd name="f108" fmla="*/ f89 f35 1"/>
                <a:gd name="f109" fmla="*/ f90 f36 1"/>
                <a:gd name="f110" fmla="*/ f91 f35 1"/>
                <a:gd name="f111" fmla="*/ f92 f36 1"/>
                <a:gd name="f112" fmla="*/ f93 f35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3"/>
                </a:cxn>
                <a:cxn ang="f61">
                  <a:pos x="f105" y="f101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09"/>
                </a:cxn>
                <a:cxn ang="f61">
                  <a:pos x="f110" y="f111"/>
                </a:cxn>
                <a:cxn ang="f61">
                  <a:pos x="f112" y="f111"/>
                </a:cxn>
                <a:cxn ang="f61">
                  <a:pos x="f112" y="f109"/>
                </a:cxn>
                <a:cxn ang="f61">
                  <a:pos x="f113" y="f109"/>
                </a:cxn>
                <a:cxn ang="f61">
                  <a:pos x="f113" y="f114"/>
                </a:cxn>
                <a:cxn ang="f61">
                  <a:pos x="f100" y="f101"/>
                </a:cxn>
              </a:cxnLst>
              <a:rect l="f96" t="f99" r="f97" b="f98"/>
              <a:pathLst>
                <a:path w="81" h="22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1"/>
                    <a:pt x="f15" y="f11"/>
                    <a:pt x="f16" y="f11"/>
                  </a:cubicBezTo>
                  <a:cubicBezTo>
                    <a:pt x="f17" y="f11"/>
                    <a:pt x="f18" y="f19"/>
                    <a:pt x="f18" y="f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4" y="f22"/>
                    <a:pt x="f24" y="f7"/>
                  </a:cubicBezTo>
                  <a:cubicBezTo>
                    <a:pt x="f21" y="f7"/>
                    <a:pt x="f19" y="f7"/>
                    <a:pt x="f5" y="f7"/>
                  </a:cubicBezTo>
                  <a:cubicBezTo>
                    <a:pt x="f5" y="f24"/>
                    <a:pt x="f5" y="f26"/>
                    <a:pt x="f5" y="f5"/>
                  </a:cubicBezTo>
                  <a:cubicBezTo>
                    <a:pt x="f27" y="f5"/>
                    <a:pt x="f28" y="f5"/>
                    <a:pt x="f6" y="f5"/>
                  </a:cubicBezTo>
                  <a:cubicBezTo>
                    <a:pt x="f6" y="f29"/>
                    <a:pt x="f6" y="f25"/>
                    <a:pt x="f6" y="f7"/>
                  </a:cubicBezTo>
                  <a:cubicBezTo>
                    <a:pt x="f30" y="f7"/>
                    <a:pt x="f31" y="f7"/>
                    <a:pt x="f32" y="f7"/>
                  </a:cubicBezTo>
                  <a:cubicBezTo>
                    <a:pt x="f32" y="f20"/>
                    <a:pt x="f32" y="f33"/>
                    <a:pt x="f32" y="f22"/>
                  </a:cubicBezTo>
                  <a:cubicBezTo>
                    <a:pt x="f32" y="f21"/>
                    <a:pt x="f32" y="f2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82164748-AA72-4DCF-9D8F-4434EA8AD0A3}"/>
                </a:ext>
              </a:extLst>
            </p:cNvPr>
            <p:cNvSpPr/>
            <p:nvPr/>
          </p:nvSpPr>
          <p:spPr>
            <a:xfrm>
              <a:off x="5722717" y="2655883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6"/>
                <a:gd name="f9" fmla="val 13"/>
                <a:gd name="f10" fmla="val 8"/>
                <a:gd name="f11" fmla="val 5"/>
                <a:gd name="f12" fmla="val 3"/>
                <a:gd name="f13" fmla="val 2"/>
                <a:gd name="f14" fmla="val 1"/>
                <a:gd name="f15" fmla="val 37"/>
                <a:gd name="f16" fmla="val 12"/>
                <a:gd name="f17" fmla="val 40"/>
                <a:gd name="f18" fmla="val 23"/>
                <a:gd name="f19" fmla="+- 0 0 -90"/>
                <a:gd name="f20" fmla="*/ f3 1 5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6"/>
                <a:gd name="f30" fmla="*/ f26 1 18"/>
                <a:gd name="f31" fmla="*/ 6 f27 1"/>
                <a:gd name="f32" fmla="*/ 18 f26 1"/>
                <a:gd name="f33" fmla="*/ 5 f27 1"/>
                <a:gd name="f34" fmla="*/ 3 f26 1"/>
                <a:gd name="f35" fmla="*/ 0 f27 1"/>
                <a:gd name="f36" fmla="*/ 2 f26 1"/>
                <a:gd name="f37" fmla="*/ 0 f26 1"/>
                <a:gd name="f38" fmla="*/ 56 f27 1"/>
                <a:gd name="f39" fmla="+- f28 0 f1"/>
                <a:gd name="f40" fmla="*/ f31 1 56"/>
                <a:gd name="f41" fmla="*/ f32 1 18"/>
                <a:gd name="f42" fmla="*/ f33 1 56"/>
                <a:gd name="f43" fmla="*/ f34 1 18"/>
                <a:gd name="f44" fmla="*/ f35 1 56"/>
                <a:gd name="f45" fmla="*/ f36 1 18"/>
                <a:gd name="f46" fmla="*/ f37 1 18"/>
                <a:gd name="f47" fmla="*/ f38 1 56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30"/>
                <a:gd name="f59" fmla="*/ f47 1 f29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1 1"/>
                <a:gd name="f71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68" y="f70"/>
                </a:cxn>
                <a:cxn ang="f39">
                  <a:pos x="f71" y="f70"/>
                </a:cxn>
                <a:cxn ang="f39">
                  <a:pos x="f71" y="f65"/>
                </a:cxn>
                <a:cxn ang="f39">
                  <a:pos x="f64" y="f65"/>
                </a:cxn>
              </a:cxnLst>
              <a:rect l="f60" t="f63" r="f61" b="f62"/>
              <a:pathLst>
                <a:path w="56" h="18">
                  <a:moveTo>
                    <a:pt x="f8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2" y="f12"/>
                    <a:pt x="f13" y="f13"/>
                    <a:pt x="f5" y="f13"/>
                  </a:cubicBezTo>
                  <a:cubicBezTo>
                    <a:pt x="f5" y="f14"/>
                    <a:pt x="f5" y="f14"/>
                    <a:pt x="f5" y="f5"/>
                  </a:cubicBezTo>
                  <a:cubicBezTo>
                    <a:pt x="f7" y="f5"/>
                    <a:pt x="f15" y="f5"/>
                    <a:pt x="f6" y="f5"/>
                  </a:cubicBezTo>
                  <a:cubicBezTo>
                    <a:pt x="f6" y="f8"/>
                    <a:pt x="f6" y="f16"/>
                    <a:pt x="f6" y="f7"/>
                  </a:cubicBezTo>
                  <a:cubicBezTo>
                    <a:pt x="f17" y="f7"/>
                    <a:pt x="f1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F435F26D-ABD0-41B6-8D28-8D205D10A88B}"/>
                </a:ext>
              </a:extLst>
            </p:cNvPr>
            <p:cNvSpPr/>
            <p:nvPr/>
          </p:nvSpPr>
          <p:spPr>
            <a:xfrm>
              <a:off x="5176619" y="2655883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12"/>
                <a:gd name="f9" fmla="val 6"/>
                <a:gd name="f10" fmla="val 37"/>
                <a:gd name="f11" fmla="val 1"/>
                <a:gd name="f12" fmla="val 2"/>
                <a:gd name="f13" fmla="val 55"/>
                <a:gd name="f14" fmla="val 49"/>
                <a:gd name="f15" fmla="val 50"/>
                <a:gd name="f16" fmla="val 7"/>
                <a:gd name="f17" fmla="val 11"/>
                <a:gd name="f18" fmla="val 13"/>
                <a:gd name="f19" fmla="val 16"/>
                <a:gd name="f20" fmla="val 33"/>
                <a:gd name="f21" fmla="+- 0 0 -90"/>
                <a:gd name="f22" fmla="*/ f3 1 56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6"/>
                <a:gd name="f32" fmla="*/ f28 1 18"/>
                <a:gd name="f33" fmla="*/ 0 f29 1"/>
                <a:gd name="f34" fmla="*/ 18 f28 1"/>
                <a:gd name="f35" fmla="*/ 0 f28 1"/>
                <a:gd name="f36" fmla="*/ 56 f29 1"/>
                <a:gd name="f37" fmla="*/ 55 f29 1"/>
                <a:gd name="f38" fmla="*/ 2 f28 1"/>
                <a:gd name="f39" fmla="*/ 50 f29 1"/>
                <a:gd name="f40" fmla="*/ 11 f28 1"/>
                <a:gd name="f41" fmla="+- f30 0 f1"/>
                <a:gd name="f42" fmla="*/ f33 1 56"/>
                <a:gd name="f43" fmla="*/ f34 1 18"/>
                <a:gd name="f44" fmla="*/ f35 1 18"/>
                <a:gd name="f45" fmla="*/ f36 1 56"/>
                <a:gd name="f46" fmla="*/ f37 1 56"/>
                <a:gd name="f47" fmla="*/ f38 1 18"/>
                <a:gd name="f48" fmla="*/ f39 1 56"/>
                <a:gd name="f49" fmla="*/ f40 1 1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2" y="f67"/>
                </a:cxn>
                <a:cxn ang="f41">
                  <a:pos x="f66" y="f67"/>
                </a:cxn>
              </a:cxnLst>
              <a:rect l="f62" t="f65" r="f63" b="f64"/>
              <a:pathLst>
                <a:path w="56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7" y="f5"/>
                    <a:pt x="f10" y="f5"/>
                    <a:pt x="f6" y="f5"/>
                  </a:cubicBezTo>
                  <a:cubicBezTo>
                    <a:pt x="f6" y="f11"/>
                    <a:pt x="f6" y="f12"/>
                    <a:pt x="f13" y="f12"/>
                  </a:cubicBez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5" y="f19"/>
                    <a:pt x="f15" y="f7"/>
                  </a:cubicBezTo>
                  <a:cubicBezTo>
                    <a:pt x="f20" y="f7"/>
                    <a:pt x="f19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44F9F988-5D7F-4614-94DD-0F0A59EBD882}"/>
                </a:ext>
              </a:extLst>
            </p:cNvPr>
            <p:cNvSpPr/>
            <p:nvPr/>
          </p:nvSpPr>
          <p:spPr>
            <a:xfrm>
              <a:off x="5706843" y="2563813"/>
              <a:ext cx="182559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1"/>
                <a:gd name="f8" fmla="val 4"/>
                <a:gd name="f9" fmla="val 3"/>
                <a:gd name="f10" fmla="val 15"/>
                <a:gd name="f11" fmla="val 7"/>
                <a:gd name="f12" fmla="val 8"/>
                <a:gd name="f13" fmla="val 2"/>
                <a:gd name="f14" fmla="val 16"/>
                <a:gd name="f15" fmla="val 23"/>
                <a:gd name="f16" fmla="val 31"/>
                <a:gd name="f17" fmla="val 1"/>
                <a:gd name="f18" fmla="val 39"/>
                <a:gd name="f19" fmla="val 14"/>
                <a:gd name="f20" fmla="val 33"/>
                <a:gd name="f21" fmla="val 19"/>
                <a:gd name="f22" fmla="+- 0 0 -90"/>
                <a:gd name="f23" fmla="*/ f3 1 48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8"/>
                <a:gd name="f33" fmla="*/ f29 1 21"/>
                <a:gd name="f34" fmla="*/ 4 f30 1"/>
                <a:gd name="f35" fmla="*/ 21 f29 1"/>
                <a:gd name="f36" fmla="*/ 0 f30 1"/>
                <a:gd name="f37" fmla="*/ 2 f29 1"/>
                <a:gd name="f38" fmla="*/ 23 f30 1"/>
                <a:gd name="f39" fmla="*/ 48 f30 1"/>
                <a:gd name="f40" fmla="*/ 1 f29 1"/>
                <a:gd name="f41" fmla="+- f31 0 f1"/>
                <a:gd name="f42" fmla="*/ f34 1 48"/>
                <a:gd name="f43" fmla="*/ f35 1 21"/>
                <a:gd name="f44" fmla="*/ f36 1 48"/>
                <a:gd name="f45" fmla="*/ f37 1 21"/>
                <a:gd name="f46" fmla="*/ f38 1 48"/>
                <a:gd name="f47" fmla="*/ f39 1 48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65"/>
                </a:cxn>
                <a:cxn ang="f41">
                  <a:pos x="f64" y="f65"/>
                </a:cxn>
              </a:cxnLst>
              <a:rect l="f60" t="f63" r="f61" b="f62"/>
              <a:pathLst>
                <a:path w="48" h="2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2" y="f5"/>
                    <a:pt x="f14" y="f13"/>
                    <a:pt x="f15" y="f13"/>
                  </a:cubicBezTo>
                  <a:cubicBezTo>
                    <a:pt x="f16" y="f17"/>
                    <a:pt x="f18" y="f17"/>
                    <a:pt x="f6" y="f17"/>
                  </a:cubicBezTo>
                  <a:cubicBezTo>
                    <a:pt x="f6" y="f12"/>
                    <a:pt x="f6" y="f19"/>
                    <a:pt x="f6" y="f7"/>
                  </a:cubicBezTo>
                  <a:cubicBezTo>
                    <a:pt x="f20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6546A132-CD15-4637-B3BB-77782AF88224}"/>
                </a:ext>
              </a:extLst>
            </p:cNvPr>
            <p:cNvSpPr/>
            <p:nvPr/>
          </p:nvSpPr>
          <p:spPr>
            <a:xfrm>
              <a:off x="5221068" y="2568577"/>
              <a:ext cx="18097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0"/>
                <a:gd name="f8" fmla="val 13"/>
                <a:gd name="f9" fmla="val 7"/>
                <a:gd name="f10" fmla="val 6"/>
                <a:gd name="f11" fmla="val 12"/>
                <a:gd name="f12" fmla="val 17"/>
                <a:gd name="f13" fmla="val 26"/>
                <a:gd name="f14" fmla="val 35"/>
                <a:gd name="f15" fmla="val 44"/>
                <a:gd name="f16" fmla="val 45"/>
                <a:gd name="f17" fmla="val 46"/>
                <a:gd name="f18" fmla="val 1"/>
                <a:gd name="f19" fmla="val 2"/>
                <a:gd name="f20" fmla="val 3"/>
                <a:gd name="f21" fmla="val 4"/>
                <a:gd name="f22" fmla="val 5"/>
                <a:gd name="f23" fmla="val 8"/>
                <a:gd name="f24" fmla="val 16"/>
                <a:gd name="f25" fmla="val 29"/>
                <a:gd name="f26" fmla="val 15"/>
                <a:gd name="f27" fmla="+- 0 0 -90"/>
                <a:gd name="f28" fmla="*/ f3 1 47"/>
                <a:gd name="f29" fmla="*/ f4 1 2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7"/>
                <a:gd name="f38" fmla="*/ f34 1 20"/>
                <a:gd name="f39" fmla="*/ 0 f35 1"/>
                <a:gd name="f40" fmla="*/ 20 f34 1"/>
                <a:gd name="f41" fmla="*/ 0 f34 1"/>
                <a:gd name="f42" fmla="*/ 17 f35 1"/>
                <a:gd name="f43" fmla="*/ 44 f35 1"/>
                <a:gd name="f44" fmla="*/ 47 f35 1"/>
                <a:gd name="f45" fmla="*/ 1 f34 1"/>
                <a:gd name="f46" fmla="*/ 45 f35 1"/>
                <a:gd name="f47" fmla="*/ 4 f34 1"/>
                <a:gd name="f48" fmla="*/ 8 f34 1"/>
                <a:gd name="f49" fmla="+- f36 0 f1"/>
                <a:gd name="f50" fmla="*/ f39 1 47"/>
                <a:gd name="f51" fmla="*/ f40 1 20"/>
                <a:gd name="f52" fmla="*/ f41 1 20"/>
                <a:gd name="f53" fmla="*/ f42 1 47"/>
                <a:gd name="f54" fmla="*/ f43 1 47"/>
                <a:gd name="f55" fmla="*/ f44 1 47"/>
                <a:gd name="f56" fmla="*/ f45 1 20"/>
                <a:gd name="f57" fmla="*/ f46 1 47"/>
                <a:gd name="f58" fmla="*/ f47 1 20"/>
                <a:gd name="f59" fmla="*/ f48 1 20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7"/>
                <a:gd name="f69" fmla="*/ f55 1 f37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8 1"/>
                <a:gd name="f83" fmla="*/ f69 f28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0"/>
                </a:cxn>
                <a:cxn ang="f49">
                  <a:pos x="f82" y="f80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2" y="f87"/>
                </a:cxn>
                <a:cxn ang="f49">
                  <a:pos x="f82" y="f79"/>
                </a:cxn>
                <a:cxn ang="f49">
                  <a:pos x="f78" y="f79"/>
                </a:cxn>
              </a:cxnLst>
              <a:rect l="f74" t="f77" r="f75" b="f76"/>
              <a:pathLst>
                <a:path w="47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18"/>
                    <a:pt x="f6" y="f18"/>
                  </a:cubicBezTo>
                  <a:cubicBezTo>
                    <a:pt x="f17" y="f19"/>
                    <a:pt x="f17" y="f20"/>
                    <a:pt x="f16" y="f21"/>
                  </a:cubicBezTo>
                  <a:cubicBezTo>
                    <a:pt x="f16" y="f22"/>
                    <a:pt x="f15" y="f10"/>
                    <a:pt x="f15" y="f23"/>
                  </a:cubicBezTo>
                  <a:cubicBezTo>
                    <a:pt x="f15" y="f11"/>
                    <a:pt x="f15" y="f24"/>
                    <a:pt x="f15" y="f7"/>
                  </a:cubicBezTo>
                  <a:cubicBezTo>
                    <a:pt x="f25" y="f7"/>
                    <a:pt x="f26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D96A1F68-B87A-4CA5-ADF9-2070870B8FCB}"/>
                </a:ext>
              </a:extLst>
            </p:cNvPr>
            <p:cNvSpPr/>
            <p:nvPr/>
          </p:nvSpPr>
          <p:spPr>
            <a:xfrm>
              <a:off x="5465542" y="1928817"/>
              <a:ext cx="180978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7"/>
                <a:gd name="f8" fmla="val 6"/>
                <a:gd name="f9" fmla="val 11"/>
                <a:gd name="f10" fmla="val 31"/>
                <a:gd name="f11" fmla="val 16"/>
                <a:gd name="f12" fmla="val 15"/>
                <a:gd name="f13" fmla="+- 0 0 -90"/>
                <a:gd name="f14" fmla="*/ f3 1 47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7"/>
                <a:gd name="f24" fmla="*/ f20 1 17"/>
                <a:gd name="f25" fmla="*/ 47 f21 1"/>
                <a:gd name="f26" fmla="*/ 0 f20 1"/>
                <a:gd name="f27" fmla="*/ 17 f20 1"/>
                <a:gd name="f28" fmla="*/ 0 f21 1"/>
                <a:gd name="f29" fmla="+- f22 0 f1"/>
                <a:gd name="f30" fmla="*/ f25 1 47"/>
                <a:gd name="f31" fmla="*/ f26 1 17"/>
                <a:gd name="f32" fmla="*/ f27 1 17"/>
                <a:gd name="f33" fmla="*/ f28 1 4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47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3C8F5493-41DC-487E-9FDA-720D8EC003D3}"/>
                </a:ext>
              </a:extLst>
            </p:cNvPr>
            <p:cNvSpPr/>
            <p:nvPr/>
          </p:nvSpPr>
          <p:spPr>
            <a:xfrm>
              <a:off x="5695733" y="2487616"/>
              <a:ext cx="16351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9"/>
                <a:gd name="f8" fmla="val 7"/>
                <a:gd name="f9" fmla="val 12"/>
                <a:gd name="f10" fmla="val 30"/>
                <a:gd name="f11" fmla="val 17"/>
                <a:gd name="f12" fmla="val 4"/>
                <a:gd name="f13" fmla="val 3"/>
                <a:gd name="f14" fmla="val 16"/>
                <a:gd name="f15" fmla="val 13"/>
                <a:gd name="f16" fmla="val 9"/>
                <a:gd name="f17" fmla="val 8"/>
                <a:gd name="f18" fmla="val 2"/>
                <a:gd name="f19" fmla="val 6"/>
                <a:gd name="f20" fmla="val 1"/>
                <a:gd name="f21" fmla="val 29"/>
                <a:gd name="f22" fmla="+- 0 0 -90"/>
                <a:gd name="f23" fmla="*/ f3 1 43"/>
                <a:gd name="f24" fmla="*/ f4 1 1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3"/>
                <a:gd name="f33" fmla="*/ f29 1 19"/>
                <a:gd name="f34" fmla="*/ 43 f30 1"/>
                <a:gd name="f35" fmla="*/ 0 f29 1"/>
                <a:gd name="f36" fmla="*/ 19 f29 1"/>
                <a:gd name="f37" fmla="*/ 4 f30 1"/>
                <a:gd name="f38" fmla="*/ 3 f30 1"/>
                <a:gd name="f39" fmla="*/ 9 f29 1"/>
                <a:gd name="f40" fmla="*/ 1 f30 1"/>
                <a:gd name="f41" fmla="*/ 4 f29 1"/>
                <a:gd name="f42" fmla="*/ 0 f30 1"/>
                <a:gd name="f43" fmla="*/ 1 f29 1"/>
                <a:gd name="f44" fmla="*/ 2 f30 1"/>
                <a:gd name="f45" fmla="+- f31 0 f1"/>
                <a:gd name="f46" fmla="*/ f34 1 43"/>
                <a:gd name="f47" fmla="*/ f35 1 19"/>
                <a:gd name="f48" fmla="*/ f36 1 19"/>
                <a:gd name="f49" fmla="*/ f37 1 43"/>
                <a:gd name="f50" fmla="*/ f38 1 43"/>
                <a:gd name="f51" fmla="*/ f39 1 19"/>
                <a:gd name="f52" fmla="*/ f40 1 43"/>
                <a:gd name="f53" fmla="*/ f41 1 19"/>
                <a:gd name="f54" fmla="*/ f42 1 43"/>
                <a:gd name="f55" fmla="*/ f43 1 19"/>
                <a:gd name="f56" fmla="*/ f44 1 43"/>
                <a:gd name="f57" fmla="*/ 0 1 f32"/>
                <a:gd name="f58" fmla="*/ f26 1 f32"/>
                <a:gd name="f59" fmla="*/ 0 1 f33"/>
                <a:gd name="f60" fmla="*/ f27 1 f33"/>
                <a:gd name="f61" fmla="*/ f46 1 f32"/>
                <a:gd name="f62" fmla="*/ f47 1 f33"/>
                <a:gd name="f63" fmla="*/ f48 1 f33"/>
                <a:gd name="f64" fmla="*/ f49 1 f32"/>
                <a:gd name="f65" fmla="*/ f50 1 f32"/>
                <a:gd name="f66" fmla="*/ f51 1 f33"/>
                <a:gd name="f67" fmla="*/ f52 1 f32"/>
                <a:gd name="f68" fmla="*/ f53 1 f33"/>
                <a:gd name="f69" fmla="*/ f54 1 f32"/>
                <a:gd name="f70" fmla="*/ f55 1 f33"/>
                <a:gd name="f71" fmla="*/ f56 1 f32"/>
                <a:gd name="f72" fmla="*/ f57 f23 1"/>
                <a:gd name="f73" fmla="*/ f58 f23 1"/>
                <a:gd name="f74" fmla="*/ f60 f24 1"/>
                <a:gd name="f75" fmla="*/ f59 f24 1"/>
                <a:gd name="f76" fmla="*/ f61 f23 1"/>
                <a:gd name="f77" fmla="*/ f62 f24 1"/>
                <a:gd name="f78" fmla="*/ f63 f24 1"/>
                <a:gd name="f79" fmla="*/ f64 f23 1"/>
                <a:gd name="f80" fmla="*/ f65 f23 1"/>
                <a:gd name="f81" fmla="*/ f66 f24 1"/>
                <a:gd name="f82" fmla="*/ f67 f23 1"/>
                <a:gd name="f83" fmla="*/ f68 f24 1"/>
                <a:gd name="f84" fmla="*/ f69 f23 1"/>
                <a:gd name="f85" fmla="*/ f70 f24 1"/>
                <a:gd name="f86" fmla="*/ f7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6" y="f77"/>
                </a:cxn>
                <a:cxn ang="f45">
                  <a:pos x="f76" y="f78"/>
                </a:cxn>
                <a:cxn ang="f45">
                  <a:pos x="f79" y="f78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77"/>
                </a:cxn>
                <a:cxn ang="f45">
                  <a:pos x="f76" y="f77"/>
                </a:cxn>
              </a:cxnLst>
              <a:rect l="f72" t="f75" r="f73" b="f74"/>
              <a:pathLst>
                <a:path w="43" h="19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3" y="f14"/>
                    <a:pt x="f12" y="f15"/>
                    <a:pt x="f13" y="f16"/>
                  </a:cubicBezTo>
                  <a:cubicBezTo>
                    <a:pt x="f13" y="f17"/>
                    <a:pt x="f18" y="f19"/>
                    <a:pt x="f20" y="f12"/>
                  </a:cubicBezTo>
                  <a:cubicBezTo>
                    <a:pt x="f20" y="f13"/>
                    <a:pt x="f5" y="f18"/>
                    <a:pt x="f5" y="f20"/>
                  </a:cubicBezTo>
                  <a:cubicBezTo>
                    <a:pt x="f5" y="f20"/>
                    <a:pt x="f18" y="f5"/>
                    <a:pt x="f18" y="f5"/>
                  </a:cubicBezTo>
                  <a:cubicBezTo>
                    <a:pt x="f14" y="f5"/>
                    <a:pt x="f2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8187BFB1-5F1C-4213-B01A-AAD77E9ADA4B}"/>
                </a:ext>
              </a:extLst>
            </p:cNvPr>
            <p:cNvSpPr/>
            <p:nvPr/>
          </p:nvSpPr>
          <p:spPr>
            <a:xfrm>
              <a:off x="5252816" y="2487616"/>
              <a:ext cx="155576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9"/>
                <a:gd name="f8" fmla="val 13"/>
                <a:gd name="f9" fmla="val 7"/>
                <a:gd name="f10" fmla="val 14"/>
                <a:gd name="f11" fmla="val 27"/>
                <a:gd name="f12" fmla="val 40"/>
                <a:gd name="f13" fmla="val 39"/>
                <a:gd name="f14" fmla="val 38"/>
                <a:gd name="f15" fmla="val 26"/>
                <a:gd name="f16" fmla="+- 0 0 -90"/>
                <a:gd name="f17" fmla="*/ f3 1 41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19"/>
                <a:gd name="f28" fmla="*/ 0 f24 1"/>
                <a:gd name="f29" fmla="*/ 19 f23 1"/>
                <a:gd name="f30" fmla="*/ 0 f23 1"/>
                <a:gd name="f31" fmla="*/ 41 f24 1"/>
                <a:gd name="f32" fmla="*/ 38 f24 1"/>
                <a:gd name="f33" fmla="+- f25 0 f1"/>
                <a:gd name="f34" fmla="*/ f28 1 41"/>
                <a:gd name="f35" fmla="*/ f29 1 19"/>
                <a:gd name="f36" fmla="*/ f30 1 19"/>
                <a:gd name="f37" fmla="*/ f31 1 41"/>
                <a:gd name="f38" fmla="*/ f32 1 4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4"/>
                </a:cxn>
                <a:cxn ang="f33">
                  <a:pos x="f56" y="f53"/>
                </a:cxn>
                <a:cxn ang="f33">
                  <a:pos x="f52" y="f53"/>
                </a:cxn>
              </a:cxnLst>
              <a:rect l="f48" t="f51" r="f49" b="f50"/>
              <a:pathLst>
                <a:path w="41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12" y="f9"/>
                    <a:pt x="f13" y="f8"/>
                    <a:pt x="f14" y="f7"/>
                  </a:cubicBezTo>
                  <a:cubicBezTo>
                    <a:pt x="f15" y="f7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2E0A7045-03C1-4DB4-A6E7-7865906C291E}"/>
                </a:ext>
              </a:extLst>
            </p:cNvPr>
            <p:cNvSpPr/>
            <p:nvPr/>
          </p:nvSpPr>
          <p:spPr>
            <a:xfrm>
              <a:off x="5427448" y="2097084"/>
              <a:ext cx="25241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"/>
                <a:gd name="f8" fmla="val 6"/>
                <a:gd name="f9" fmla="val 3"/>
                <a:gd name="f10" fmla="val 22"/>
                <a:gd name="f11" fmla="val 44"/>
                <a:gd name="f12" fmla="val 45"/>
                <a:gd name="f13" fmla="val 23"/>
                <a:gd name="f14" fmla="+- 0 0 -90"/>
                <a:gd name="f15" fmla="*/ f3 1 66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6"/>
                <a:gd name="f25" fmla="*/ f21 1 9"/>
                <a:gd name="f26" fmla="*/ 0 f22 1"/>
                <a:gd name="f27" fmla="*/ 9 f21 1"/>
                <a:gd name="f28" fmla="*/ 0 f21 1"/>
                <a:gd name="f29" fmla="*/ 66 f22 1"/>
                <a:gd name="f30" fmla="+- f23 0 f1"/>
                <a:gd name="f31" fmla="*/ f26 1 66"/>
                <a:gd name="f32" fmla="*/ f27 1 9"/>
                <a:gd name="f33" fmla="*/ f28 1 9"/>
                <a:gd name="f34" fmla="*/ f29 1 6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66" h="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DDD1EE42-BDF6-42C0-8DB4-ABD791A7FDD8}"/>
                </a:ext>
              </a:extLst>
            </p:cNvPr>
            <p:cNvSpPr/>
            <p:nvPr/>
          </p:nvSpPr>
          <p:spPr>
            <a:xfrm>
              <a:off x="5290919" y="2405064"/>
              <a:ext cx="13652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0"/>
                <a:gd name="f8" fmla="val 13"/>
                <a:gd name="f9" fmla="val 7"/>
                <a:gd name="f10" fmla="val 11"/>
                <a:gd name="f11" fmla="val 22"/>
                <a:gd name="f12" fmla="val 33"/>
                <a:gd name="f13" fmla="val 34"/>
                <a:gd name="f14" fmla="val 35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8"/>
                <a:gd name="f21" fmla="val 10"/>
                <a:gd name="f22" fmla="val 23"/>
                <a:gd name="f23" fmla="val 15"/>
                <a:gd name="f24" fmla="+- 0 0 -90"/>
                <a:gd name="f25" fmla="*/ f3 1 36"/>
                <a:gd name="f26" fmla="*/ f4 1 2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6"/>
                <a:gd name="f35" fmla="*/ f31 1 20"/>
                <a:gd name="f36" fmla="*/ 0 f32 1"/>
                <a:gd name="f37" fmla="*/ 20 f31 1"/>
                <a:gd name="f38" fmla="*/ 0 f31 1"/>
                <a:gd name="f39" fmla="*/ 33 f32 1"/>
                <a:gd name="f40" fmla="*/ 36 f32 1"/>
                <a:gd name="f41" fmla="*/ 1 f31 1"/>
                <a:gd name="f42" fmla="*/ 34 f32 1"/>
                <a:gd name="f43" fmla="*/ 4 f31 1"/>
                <a:gd name="f44" fmla="*/ 10 f31 1"/>
                <a:gd name="f45" fmla="*/ 23 f32 1"/>
                <a:gd name="f46" fmla="+- f33 0 f1"/>
                <a:gd name="f47" fmla="*/ f36 1 36"/>
                <a:gd name="f48" fmla="*/ f37 1 20"/>
                <a:gd name="f49" fmla="*/ f38 1 20"/>
                <a:gd name="f50" fmla="*/ f39 1 36"/>
                <a:gd name="f51" fmla="*/ f40 1 36"/>
                <a:gd name="f52" fmla="*/ f41 1 20"/>
                <a:gd name="f53" fmla="*/ f42 1 36"/>
                <a:gd name="f54" fmla="*/ f43 1 20"/>
                <a:gd name="f55" fmla="*/ f44 1 20"/>
                <a:gd name="f56" fmla="*/ f45 1 3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5"/>
                <a:gd name="f64" fmla="*/ f50 1 f34"/>
                <a:gd name="f65" fmla="*/ f51 1 f34"/>
                <a:gd name="f66" fmla="*/ f52 1 f35"/>
                <a:gd name="f67" fmla="*/ f53 1 f34"/>
                <a:gd name="f68" fmla="*/ f54 1 f35"/>
                <a:gd name="f69" fmla="*/ f55 1 f35"/>
                <a:gd name="f70" fmla="*/ f56 1 f34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6 1"/>
                <a:gd name="f78" fmla="*/ f64 f25 1"/>
                <a:gd name="f79" fmla="*/ f65 f25 1"/>
                <a:gd name="f80" fmla="*/ f66 f26 1"/>
                <a:gd name="f81" fmla="*/ f67 f25 1"/>
                <a:gd name="f82" fmla="*/ f68 f26 1"/>
                <a:gd name="f83" fmla="*/ f69 f26 1"/>
                <a:gd name="f84" fmla="*/ f7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5" y="f77"/>
                </a:cxn>
                <a:cxn ang="f46">
                  <a:pos x="f78" y="f77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78" y="f83"/>
                </a:cxn>
                <a:cxn ang="f46">
                  <a:pos x="f84" y="f76"/>
                </a:cxn>
                <a:cxn ang="f46">
                  <a:pos x="f75" y="f76"/>
                </a:cxn>
              </a:cxnLst>
              <a:rect l="f71" t="f74" r="f72" b="f73"/>
              <a:pathLst>
                <a:path w="36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15"/>
                    <a:pt x="f6" y="f15"/>
                  </a:cubicBezTo>
                  <a:cubicBezTo>
                    <a:pt x="f14" y="f16"/>
                    <a:pt x="f14" y="f17"/>
                    <a:pt x="f13" y="f18"/>
                  </a:cubicBezTo>
                  <a:cubicBezTo>
                    <a:pt x="f13" y="f19"/>
                    <a:pt x="f12" y="f20"/>
                    <a:pt x="f12" y="f21"/>
                  </a:cubicBezTo>
                  <a:cubicBezTo>
                    <a:pt x="f12" y="f7"/>
                    <a:pt x="f12" y="f7"/>
                    <a:pt x="f22" y="f7"/>
                  </a:cubicBezTo>
                  <a:cubicBezTo>
                    <a:pt x="f23" y="f7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12191385-49FC-4779-AF33-0681C797F9AE}"/>
                </a:ext>
              </a:extLst>
            </p:cNvPr>
            <p:cNvSpPr/>
            <p:nvPr/>
          </p:nvSpPr>
          <p:spPr>
            <a:xfrm>
              <a:off x="5684623" y="2405064"/>
              <a:ext cx="13334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0"/>
                <a:gd name="f8" fmla="val 3"/>
                <a:gd name="f9" fmla="val 16"/>
                <a:gd name="f10" fmla="val 12"/>
                <a:gd name="f11" fmla="val 8"/>
                <a:gd name="f12" fmla="val 7"/>
                <a:gd name="f13" fmla="val 2"/>
                <a:gd name="f14" fmla="val 5"/>
                <a:gd name="f15" fmla="val 1"/>
                <a:gd name="f16" fmla="val 4"/>
                <a:gd name="f17" fmla="val 13"/>
                <a:gd name="f18" fmla="val 24"/>
                <a:gd name="f19" fmla="val 25"/>
                <a:gd name="f20" fmla="val 14"/>
                <a:gd name="f21" fmla="+- 0 0 -90"/>
                <a:gd name="f22" fmla="*/ f3 1 35"/>
                <a:gd name="f23" fmla="*/ f4 1 2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5"/>
                <a:gd name="f32" fmla="*/ f28 1 20"/>
                <a:gd name="f33" fmla="*/ 3 f29 1"/>
                <a:gd name="f34" fmla="*/ 20 f28 1"/>
                <a:gd name="f35" fmla="*/ 8 f28 1"/>
                <a:gd name="f36" fmla="*/ 1 f29 1"/>
                <a:gd name="f37" fmla="*/ 4 f28 1"/>
                <a:gd name="f38" fmla="*/ 0 f29 1"/>
                <a:gd name="f39" fmla="*/ 1 f28 1"/>
                <a:gd name="f40" fmla="*/ 2 f29 1"/>
                <a:gd name="f41" fmla="*/ 0 f28 1"/>
                <a:gd name="f42" fmla="*/ 35 f29 1"/>
                <a:gd name="f43" fmla="+- f30 0 f1"/>
                <a:gd name="f44" fmla="*/ f33 1 35"/>
                <a:gd name="f45" fmla="*/ f34 1 20"/>
                <a:gd name="f46" fmla="*/ f35 1 20"/>
                <a:gd name="f47" fmla="*/ f36 1 35"/>
                <a:gd name="f48" fmla="*/ f37 1 20"/>
                <a:gd name="f49" fmla="*/ f38 1 35"/>
                <a:gd name="f50" fmla="*/ f39 1 20"/>
                <a:gd name="f51" fmla="*/ f40 1 35"/>
                <a:gd name="f52" fmla="*/ f41 1 20"/>
                <a:gd name="f53" fmla="*/ f42 1 35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2"/>
                <a:gd name="f61" fmla="*/ f47 1 f31"/>
                <a:gd name="f62" fmla="*/ f48 1 f32"/>
                <a:gd name="f63" fmla="*/ f49 1 f31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3 1"/>
                <a:gd name="f75" fmla="*/ f61 f22 1"/>
                <a:gd name="f76" fmla="*/ f62 f23 1"/>
                <a:gd name="f77" fmla="*/ f63 f22 1"/>
                <a:gd name="f78" fmla="*/ f64 f23 1"/>
                <a:gd name="f79" fmla="*/ f65 f22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2" y="f74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9" y="f80"/>
                </a:cxn>
                <a:cxn ang="f43">
                  <a:pos x="f81" y="f80"/>
                </a:cxn>
                <a:cxn ang="f43">
                  <a:pos x="f81" y="f73"/>
                </a:cxn>
                <a:cxn ang="f43">
                  <a:pos x="f72" y="f73"/>
                </a:cxn>
              </a:cxnLst>
              <a:rect l="f68" t="f71" r="f69" b="f70"/>
              <a:pathLst>
                <a:path w="35" h="20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5" y="f8"/>
                    <a:pt x="f5" y="f13"/>
                    <a:pt x="f5" y="f15"/>
                  </a:cubicBezTo>
                  <a:cubicBezTo>
                    <a:pt x="f5" y="f5"/>
                    <a:pt x="f13" y="f5"/>
                    <a:pt x="f13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9" y="f7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E0DF4947-50BC-4653-B3EC-1D7FACDD9C72}"/>
                </a:ext>
              </a:extLst>
            </p:cNvPr>
            <p:cNvSpPr/>
            <p:nvPr/>
          </p:nvSpPr>
          <p:spPr>
            <a:xfrm>
              <a:off x="5646520" y="2754309"/>
              <a:ext cx="12223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0"/>
                <a:gd name="f8" fmla="val 10"/>
                <a:gd name="f9" fmla="val 21"/>
                <a:gd name="f10" fmla="val 31"/>
                <a:gd name="f11" fmla="val 7"/>
                <a:gd name="f12" fmla="val 14"/>
                <a:gd name="f13" fmla="val 22"/>
                <a:gd name="f14" fmla="val 12"/>
                <a:gd name="f15" fmla="val 1"/>
                <a:gd name="f16" fmla="val 13"/>
                <a:gd name="f17" fmla="+- 0 0 -90"/>
                <a:gd name="f18" fmla="*/ f3 1 32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2"/>
                <a:gd name="f28" fmla="*/ f24 1 20"/>
                <a:gd name="f29" fmla="*/ 0 f25 1"/>
                <a:gd name="f30" fmla="*/ 0 f24 1"/>
                <a:gd name="f31" fmla="*/ 31 f25 1"/>
                <a:gd name="f32" fmla="*/ 32 f25 1"/>
                <a:gd name="f33" fmla="*/ 20 f24 1"/>
                <a:gd name="f34" fmla="*/ 1 f25 1"/>
                <a:gd name="f35" fmla="+- f26 0 f1"/>
                <a:gd name="f36" fmla="*/ f29 1 32"/>
                <a:gd name="f37" fmla="*/ f30 1 20"/>
                <a:gd name="f38" fmla="*/ f31 1 32"/>
                <a:gd name="f39" fmla="*/ f32 1 32"/>
                <a:gd name="f40" fmla="*/ f33 1 20"/>
                <a:gd name="f41" fmla="*/ f34 1 32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2" h="20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15" y="f7"/>
                  </a:cubicBezTo>
                  <a:cubicBezTo>
                    <a:pt x="f15" y="f16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F52FFB1F-1272-4012-B223-5E4B99169195}"/>
                </a:ext>
              </a:extLst>
            </p:cNvPr>
            <p:cNvSpPr/>
            <p:nvPr/>
          </p:nvSpPr>
          <p:spPr>
            <a:xfrm>
              <a:off x="5340132" y="2754309"/>
              <a:ext cx="12540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0"/>
                <a:gd name="f8" fmla="val 2"/>
                <a:gd name="f9" fmla="val 12"/>
                <a:gd name="f10" fmla="val 22"/>
                <a:gd name="f11" fmla="val 32"/>
                <a:gd name="f12" fmla="val 7"/>
                <a:gd name="f13" fmla="val 13"/>
                <a:gd name="f14" fmla="val 21"/>
                <a:gd name="f15" fmla="val 11"/>
                <a:gd name="f16" fmla="val 1"/>
                <a:gd name="f17" fmla="val 14"/>
                <a:gd name="f18" fmla="+- 0 0 -90"/>
                <a:gd name="f19" fmla="*/ f3 1 33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3"/>
                <a:gd name="f29" fmla="*/ f25 1 20"/>
                <a:gd name="f30" fmla="*/ 2 f26 1"/>
                <a:gd name="f31" fmla="*/ 0 f25 1"/>
                <a:gd name="f32" fmla="*/ 33 f26 1"/>
                <a:gd name="f33" fmla="*/ 32 f26 1"/>
                <a:gd name="f34" fmla="*/ 20 f25 1"/>
                <a:gd name="f35" fmla="*/ 0 f26 1"/>
                <a:gd name="f36" fmla="+- f27 0 f1"/>
                <a:gd name="f37" fmla="*/ f30 1 33"/>
                <a:gd name="f38" fmla="*/ f31 1 20"/>
                <a:gd name="f39" fmla="*/ f32 1 33"/>
                <a:gd name="f40" fmla="*/ f33 1 33"/>
                <a:gd name="f41" fmla="*/ f34 1 20"/>
                <a:gd name="f42" fmla="*/ f35 1 33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2" y="f61"/>
                </a:cxn>
                <a:cxn ang="f36">
                  <a:pos x="f57" y="f58"/>
                </a:cxn>
              </a:cxnLst>
              <a:rect l="f53" t="f56" r="f54" b="f55"/>
              <a:pathLst>
                <a:path w="33" h="20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1" y="f13"/>
                    <a:pt x="f11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6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8352096F-7AA5-4498-94C6-7726079306B5}"/>
                </a:ext>
              </a:extLst>
            </p:cNvPr>
            <p:cNvSpPr/>
            <p:nvPr/>
          </p:nvSpPr>
          <p:spPr>
            <a:xfrm>
              <a:off x="5329022" y="2312983"/>
              <a:ext cx="122236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2"/>
                <a:gd name="f8" fmla="val 25"/>
                <a:gd name="f9" fmla="val 17"/>
                <a:gd name="f10" fmla="val 8"/>
                <a:gd name="f11" fmla="val 14"/>
                <a:gd name="f12" fmla="val 7"/>
                <a:gd name="f13" fmla="val 10"/>
                <a:gd name="f14" fmla="val 20"/>
                <a:gd name="f15" fmla="val 30"/>
                <a:gd name="f16" fmla="val 2"/>
                <a:gd name="f17" fmla="val 5"/>
                <a:gd name="f18" fmla="val 28"/>
                <a:gd name="f19" fmla="val 27"/>
                <a:gd name="f20" fmla="val 6"/>
                <a:gd name="f21" fmla="val 26"/>
                <a:gd name="f22" fmla="val 9"/>
                <a:gd name="f23" fmla="val 13"/>
                <a:gd name="f24" fmla="+- 0 0 -90"/>
                <a:gd name="f25" fmla="*/ f3 1 32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2"/>
                <a:gd name="f35" fmla="*/ f31 1 22"/>
                <a:gd name="f36" fmla="*/ 25 f32 1"/>
                <a:gd name="f37" fmla="*/ 22 f31 1"/>
                <a:gd name="f38" fmla="*/ 0 f32 1"/>
                <a:gd name="f39" fmla="*/ 0 f31 1"/>
                <a:gd name="f40" fmla="*/ 30 f32 1"/>
                <a:gd name="f41" fmla="*/ 28 f32 1"/>
                <a:gd name="f42" fmla="*/ 5 f31 1"/>
                <a:gd name="f43" fmla="*/ 26 f32 1"/>
                <a:gd name="f44" fmla="*/ 9 f31 1"/>
                <a:gd name="f45" fmla="+- f33 0 f1"/>
                <a:gd name="f46" fmla="*/ f36 1 32"/>
                <a:gd name="f47" fmla="*/ f37 1 22"/>
                <a:gd name="f48" fmla="*/ f38 1 32"/>
                <a:gd name="f49" fmla="*/ f39 1 22"/>
                <a:gd name="f50" fmla="*/ f40 1 32"/>
                <a:gd name="f51" fmla="*/ f41 1 32"/>
                <a:gd name="f52" fmla="*/ f42 1 22"/>
                <a:gd name="f53" fmla="*/ f43 1 32"/>
                <a:gd name="f54" fmla="*/ f44 1 22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32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5" y="f16"/>
                    <a:pt x="f6" y="f17"/>
                    <a:pt x="f18" y="f17"/>
                  </a:cubicBezTo>
                  <a:cubicBezTo>
                    <a:pt x="f19" y="f20"/>
                    <a:pt x="f21" y="f10"/>
                    <a:pt x="f21" y="f22"/>
                  </a:cubicBezTo>
                  <a:cubicBezTo>
                    <a:pt x="f21" y="f23"/>
                    <a:pt x="f8" y="f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5B01DD6D-22D8-4149-8BA4-2AC4765F0D0D}"/>
                </a:ext>
              </a:extLst>
            </p:cNvPr>
            <p:cNvSpPr/>
            <p:nvPr/>
          </p:nvSpPr>
          <p:spPr>
            <a:xfrm>
              <a:off x="5668740" y="2312983"/>
              <a:ext cx="114300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2"/>
                <a:gd name="f8" fmla="val 21"/>
                <a:gd name="f9" fmla="val 13"/>
                <a:gd name="f10" fmla="val 4"/>
                <a:gd name="f11" fmla="val 18"/>
                <a:gd name="f12" fmla="val 15"/>
                <a:gd name="f13" fmla="val 10"/>
                <a:gd name="f14" fmla="val 5"/>
                <a:gd name="f15" fmla="val 6"/>
                <a:gd name="f16" fmla="val 2"/>
                <a:gd name="f17" fmla="val 19"/>
                <a:gd name="f18" fmla="val 7"/>
                <a:gd name="f19" fmla="val 14"/>
                <a:gd name="f20" fmla="+- 0 0 -90"/>
                <a:gd name="f21" fmla="*/ f3 1 30"/>
                <a:gd name="f22" fmla="*/ f4 1 2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0"/>
                <a:gd name="f31" fmla="*/ f27 1 22"/>
                <a:gd name="f32" fmla="*/ 30 f28 1"/>
                <a:gd name="f33" fmla="*/ 22 f27 1"/>
                <a:gd name="f34" fmla="*/ 4 f28 1"/>
                <a:gd name="f35" fmla="*/ 13 f27 1"/>
                <a:gd name="f36" fmla="*/ 0 f28 1"/>
                <a:gd name="f37" fmla="*/ 5 f27 1"/>
                <a:gd name="f38" fmla="*/ 0 f27 1"/>
                <a:gd name="f39" fmla="+- f29 0 f1"/>
                <a:gd name="f40" fmla="*/ f32 1 30"/>
                <a:gd name="f41" fmla="*/ f33 1 22"/>
                <a:gd name="f42" fmla="*/ f34 1 30"/>
                <a:gd name="f43" fmla="*/ f35 1 22"/>
                <a:gd name="f44" fmla="*/ f36 1 30"/>
                <a:gd name="f45" fmla="*/ f37 1 22"/>
                <a:gd name="f46" fmla="*/ f38 1 22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8"/>
                </a:cxn>
                <a:cxn ang="f39">
                  <a:pos x="f62" y="f63"/>
                </a:cxn>
              </a:cxnLst>
              <a:rect l="f58" t="f61" r="f59" b="f60"/>
              <a:pathLst>
                <a:path w="30" h="22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9"/>
                  </a:cubicBezTo>
                  <a:cubicBezTo>
                    <a:pt x="f10" y="f13"/>
                    <a:pt x="f14" y="f15"/>
                    <a:pt x="f5" y="f14"/>
                  </a:cubicBezTo>
                  <a:cubicBezTo>
                    <a:pt x="f5" y="f14"/>
                    <a:pt x="f5" y="f16"/>
                    <a:pt x="f5" y="f5"/>
                  </a:cubicBezTo>
                  <a:cubicBezTo>
                    <a:pt x="f13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id="{E5ACAE29-CF75-449E-B9E6-9D5E4D3867F7}"/>
                </a:ext>
              </a:extLst>
            </p:cNvPr>
            <p:cNvSpPr/>
            <p:nvPr/>
          </p:nvSpPr>
          <p:spPr>
            <a:xfrm>
              <a:off x="5484598" y="1835145"/>
              <a:ext cx="13811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2"/>
                <a:gd name="f8" fmla="val 35"/>
                <a:gd name="f9" fmla="val 23"/>
                <a:gd name="f10" fmla="val 12"/>
                <a:gd name="f11" fmla="val 18"/>
                <a:gd name="f12" fmla="val 14"/>
                <a:gd name="f13" fmla="val 10"/>
                <a:gd name="f14" fmla="val 4"/>
                <a:gd name="f15" fmla="val 8"/>
                <a:gd name="f16" fmla="val 9"/>
                <a:gd name="f17" fmla="val 3"/>
                <a:gd name="f18" fmla="val 11"/>
                <a:gd name="f19" fmla="val 16"/>
                <a:gd name="f20" fmla="val 20"/>
                <a:gd name="f21" fmla="val 1"/>
                <a:gd name="f22" fmla="val 21"/>
                <a:gd name="f23" fmla="val 2"/>
                <a:gd name="f24" fmla="val 5"/>
                <a:gd name="f25" fmla="val 7"/>
                <a:gd name="f26" fmla="val 28"/>
                <a:gd name="f27" fmla="val 33"/>
                <a:gd name="f28" fmla="val 34"/>
                <a:gd name="f29" fmla="+- 0 0 -90"/>
                <a:gd name="f30" fmla="*/ f3 1 36"/>
                <a:gd name="f31" fmla="*/ f4 1 2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6"/>
                <a:gd name="f40" fmla="*/ f36 1 22"/>
                <a:gd name="f41" fmla="*/ 35 f37 1"/>
                <a:gd name="f42" fmla="*/ 22 f36 1"/>
                <a:gd name="f43" fmla="*/ 0 f37 1"/>
                <a:gd name="f44" fmla="*/ 10 f36 1"/>
                <a:gd name="f45" fmla="*/ 10 f37 1"/>
                <a:gd name="f46" fmla="*/ 3 f36 1"/>
                <a:gd name="f47" fmla="*/ 20 f37 1"/>
                <a:gd name="f48" fmla="*/ 1 f36 1"/>
                <a:gd name="f49" fmla="*/ 22 f37 1"/>
                <a:gd name="f50" fmla="*/ 7 f36 1"/>
                <a:gd name="f51" fmla="*/ 33 f37 1"/>
                <a:gd name="f52" fmla="*/ 11 f36 1"/>
                <a:gd name="f53" fmla="*/ 36 f37 1"/>
                <a:gd name="f54" fmla="*/ 9 f36 1"/>
                <a:gd name="f55" fmla="+- f38 0 f1"/>
                <a:gd name="f56" fmla="*/ f41 1 36"/>
                <a:gd name="f57" fmla="*/ f42 1 22"/>
                <a:gd name="f58" fmla="*/ f43 1 36"/>
                <a:gd name="f59" fmla="*/ f44 1 22"/>
                <a:gd name="f60" fmla="*/ f45 1 36"/>
                <a:gd name="f61" fmla="*/ f46 1 22"/>
                <a:gd name="f62" fmla="*/ f47 1 36"/>
                <a:gd name="f63" fmla="*/ f48 1 22"/>
                <a:gd name="f64" fmla="*/ f49 1 36"/>
                <a:gd name="f65" fmla="*/ f50 1 22"/>
                <a:gd name="f66" fmla="*/ f51 1 36"/>
                <a:gd name="f67" fmla="*/ f52 1 22"/>
                <a:gd name="f68" fmla="*/ f53 1 36"/>
                <a:gd name="f69" fmla="*/ f54 1 22"/>
                <a:gd name="f70" fmla="*/ 0 1 f39"/>
                <a:gd name="f71" fmla="*/ f33 1 f39"/>
                <a:gd name="f72" fmla="*/ 0 1 f40"/>
                <a:gd name="f73" fmla="*/ f34 1 f40"/>
                <a:gd name="f74" fmla="*/ f56 1 f39"/>
                <a:gd name="f75" fmla="*/ f57 1 f40"/>
                <a:gd name="f76" fmla="*/ f58 1 f39"/>
                <a:gd name="f77" fmla="*/ f59 1 f40"/>
                <a:gd name="f78" fmla="*/ f60 1 f39"/>
                <a:gd name="f79" fmla="*/ f61 1 f40"/>
                <a:gd name="f80" fmla="*/ f62 1 f39"/>
                <a:gd name="f81" fmla="*/ f63 1 f40"/>
                <a:gd name="f82" fmla="*/ f64 1 f39"/>
                <a:gd name="f83" fmla="*/ f65 1 f40"/>
                <a:gd name="f84" fmla="*/ f66 1 f39"/>
                <a:gd name="f85" fmla="*/ f67 1 f40"/>
                <a:gd name="f86" fmla="*/ f68 1 f39"/>
                <a:gd name="f87" fmla="*/ f69 1 f40"/>
                <a:gd name="f88" fmla="*/ f70 f30 1"/>
                <a:gd name="f89" fmla="*/ f71 f30 1"/>
                <a:gd name="f90" fmla="*/ f73 f31 1"/>
                <a:gd name="f91" fmla="*/ f72 f31 1"/>
                <a:gd name="f92" fmla="*/ f74 f30 1"/>
                <a:gd name="f93" fmla="*/ f75 f31 1"/>
                <a:gd name="f94" fmla="*/ f76 f30 1"/>
                <a:gd name="f95" fmla="*/ f77 f31 1"/>
                <a:gd name="f96" fmla="*/ f78 f30 1"/>
                <a:gd name="f97" fmla="*/ f79 f31 1"/>
                <a:gd name="f98" fmla="*/ f80 f30 1"/>
                <a:gd name="f99" fmla="*/ f81 f31 1"/>
                <a:gd name="f100" fmla="*/ f82 f30 1"/>
                <a:gd name="f101" fmla="*/ f83 f31 1"/>
                <a:gd name="f102" fmla="*/ f84 f30 1"/>
                <a:gd name="f103" fmla="*/ f85 f31 1"/>
                <a:gd name="f104" fmla="*/ f86 f30 1"/>
                <a:gd name="f105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92" y="f93"/>
                </a:cxn>
                <a:cxn ang="f55">
                  <a:pos x="f94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100" y="f101"/>
                </a:cxn>
                <a:cxn ang="f55">
                  <a:pos x="f102" y="f103"/>
                </a:cxn>
                <a:cxn ang="f55">
                  <a:pos x="f104" y="f105"/>
                </a:cxn>
                <a:cxn ang="f55">
                  <a:pos x="f92" y="f93"/>
                </a:cxn>
              </a:cxnLst>
              <a:rect l="f88" t="f91" r="f89" b="f90"/>
              <a:pathLst>
                <a:path w="36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14" y="f15"/>
                    <a:pt x="f15" y="f16"/>
                    <a:pt x="f13" y="f17"/>
                  </a:cubicBezTo>
                  <a:cubicBezTo>
                    <a:pt x="f18" y="f5"/>
                    <a:pt x="f19" y="f5"/>
                    <a:pt x="f20" y="f21"/>
                  </a:cubicBezTo>
                  <a:cubicBezTo>
                    <a:pt x="f22" y="f23"/>
                    <a:pt x="f7" y="f24"/>
                    <a:pt x="f7" y="f25"/>
                  </a:cubicBezTo>
                  <a:cubicBezTo>
                    <a:pt x="f7" y="f18"/>
                    <a:pt x="f26" y="f12"/>
                    <a:pt x="f27" y="f18"/>
                  </a:cubicBezTo>
                  <a:cubicBezTo>
                    <a:pt x="f27" y="f18"/>
                    <a:pt x="f28" y="f13"/>
                    <a:pt x="f6" y="f16"/>
                  </a:cubicBezTo>
                  <a:cubicBezTo>
                    <a:pt x="f8" y="f12"/>
                    <a:pt x="f8" y="f11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id="{9FE8A42F-937D-4AF6-842F-EB6FDCA2A134}"/>
                </a:ext>
              </a:extLst>
            </p:cNvPr>
            <p:cNvSpPr/>
            <p:nvPr/>
          </p:nvSpPr>
          <p:spPr>
            <a:xfrm>
              <a:off x="5638583" y="2670176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13"/>
                <a:gd name="f12" fmla="val 18"/>
                <a:gd name="f13" fmla="val 10"/>
                <a:gd name="f14" fmla="val 2"/>
                <a:gd name="f15" fmla="val 1"/>
                <a:gd name="f16" fmla="+- 0 0 -90"/>
                <a:gd name="f17" fmla="*/ f3 1 2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19"/>
                <a:gd name="f28" fmla="*/ 0 f24 1"/>
                <a:gd name="f29" fmla="*/ 0 f23 1"/>
                <a:gd name="f30" fmla="*/ 25 f24 1"/>
                <a:gd name="f31" fmla="*/ 19 f23 1"/>
                <a:gd name="f32" fmla="*/ 2 f24 1"/>
                <a:gd name="f33" fmla="+- f25 0 f1"/>
                <a:gd name="f34" fmla="*/ f28 1 25"/>
                <a:gd name="f35" fmla="*/ f29 1 19"/>
                <a:gd name="f36" fmla="*/ f30 1 25"/>
                <a:gd name="f37" fmla="*/ f31 1 19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6" y="f55"/>
                </a:cxn>
                <a:cxn ang="f33">
                  <a:pos x="f52" y="f53"/>
                </a:cxn>
              </a:cxnLst>
              <a:rect l="f48" t="f51" r="f49" b="f50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1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id="{2DE9D608-8E5D-4F81-BB71-81C79610C484}"/>
                </a:ext>
              </a:extLst>
            </p:cNvPr>
            <p:cNvSpPr/>
            <p:nvPr/>
          </p:nvSpPr>
          <p:spPr>
            <a:xfrm>
              <a:off x="5375053" y="2670176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24"/>
                <a:gd name="f12" fmla="val 13"/>
                <a:gd name="f13" fmla="val 16"/>
                <a:gd name="f14" fmla="val 8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0 f22 1"/>
                <a:gd name="f29" fmla="*/ 25 f23 1"/>
                <a:gd name="f30" fmla="*/ 24 f23 1"/>
                <a:gd name="f31" fmla="*/ 19 f22 1"/>
                <a:gd name="f32" fmla="+- f24 0 f1"/>
                <a:gd name="f33" fmla="*/ f27 1 25"/>
                <a:gd name="f34" fmla="*/ f28 1 19"/>
                <a:gd name="f35" fmla="*/ f29 1 25"/>
                <a:gd name="f36" fmla="*/ f30 1 25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11" y="f12"/>
                    <a:pt x="f11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BF97E873-715D-4006-BFE7-5DA4059B67DF}"/>
                </a:ext>
              </a:extLst>
            </p:cNvPr>
            <p:cNvSpPr/>
            <p:nvPr/>
          </p:nvSpPr>
          <p:spPr>
            <a:xfrm>
              <a:off x="5359179" y="2233614"/>
              <a:ext cx="9207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21"/>
                <a:gd name="f9" fmla="val 14"/>
                <a:gd name="f10" fmla="val 8"/>
                <a:gd name="f11" fmla="val 13"/>
                <a:gd name="f12" fmla="val 7"/>
                <a:gd name="f13" fmla="val 17"/>
                <a:gd name="f14" fmla="val 23"/>
                <a:gd name="f15" fmla="val 6"/>
                <a:gd name="f16" fmla="val 22"/>
                <a:gd name="f17" fmla="val 12"/>
                <a:gd name="f18" fmla="+- 0 0 -90"/>
                <a:gd name="f19" fmla="*/ f3 1 24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19"/>
                <a:gd name="f30" fmla="*/ 21 f26 1"/>
                <a:gd name="f31" fmla="*/ 19 f25 1"/>
                <a:gd name="f32" fmla="*/ 0 f26 1"/>
                <a:gd name="f33" fmla="*/ 0 f25 1"/>
                <a:gd name="f34" fmla="*/ 24 f26 1"/>
                <a:gd name="f35" fmla="+- f27 0 f1"/>
                <a:gd name="f36" fmla="*/ f30 1 24"/>
                <a:gd name="f37" fmla="*/ f31 1 19"/>
                <a:gd name="f38" fmla="*/ f32 1 24"/>
                <a:gd name="f39" fmla="*/ f33 1 19"/>
                <a:gd name="f40" fmla="*/ f34 1 24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4" y="f55"/>
                </a:cxn>
              </a:cxnLst>
              <a:rect l="f50" t="f53" r="f51" b="f52"/>
              <a:pathLst>
                <a:path w="24" h="1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0" y="f5"/>
                    <a:pt x="f13" y="f5"/>
                    <a:pt x="f6" y="f5"/>
                  </a:cubicBezTo>
                  <a:cubicBezTo>
                    <a:pt x="f14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BC792219-4318-450A-A512-60C3908E0C6B}"/>
                </a:ext>
              </a:extLst>
            </p:cNvPr>
            <p:cNvSpPr/>
            <p:nvPr/>
          </p:nvSpPr>
          <p:spPr>
            <a:xfrm>
              <a:off x="5657630" y="2236786"/>
              <a:ext cx="95253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8"/>
                <a:gd name="f8" fmla="val 3"/>
                <a:gd name="f9" fmla="val 2"/>
                <a:gd name="f10" fmla="val 11"/>
                <a:gd name="f11" fmla="val 1"/>
                <a:gd name="f12" fmla="val 6"/>
                <a:gd name="f13" fmla="val 8"/>
                <a:gd name="f14" fmla="val 16"/>
                <a:gd name="f15" fmla="val 5"/>
                <a:gd name="f16" fmla="val 17"/>
                <a:gd name="f17" fmla="val 10"/>
                <a:gd name="f18" fmla="+- 0 0 -90"/>
                <a:gd name="f19" fmla="*/ f3 1 2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18"/>
                <a:gd name="f30" fmla="*/ 3 f26 1"/>
                <a:gd name="f31" fmla="*/ 18 f25 1"/>
                <a:gd name="f32" fmla="*/ 0 f26 1"/>
                <a:gd name="f33" fmla="*/ 0 f25 1"/>
                <a:gd name="f34" fmla="*/ 25 f26 1"/>
                <a:gd name="f35" fmla="+- f27 0 f1"/>
                <a:gd name="f36" fmla="*/ f30 1 25"/>
                <a:gd name="f37" fmla="*/ f31 1 18"/>
                <a:gd name="f38" fmla="*/ f32 1 25"/>
                <a:gd name="f39" fmla="*/ f33 1 18"/>
                <a:gd name="f40" fmla="*/ f34 1 25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8" y="f55"/>
                </a:cxn>
                <a:cxn ang="f35">
                  <a:pos x="f54" y="f55"/>
                </a:cxn>
              </a:cxnLst>
              <a:rect l="f50" t="f53" r="f51" b="f52"/>
              <a:pathLst>
                <a:path w="25" h="18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0"/>
                    <a:pt x="f6" y="f7"/>
                  </a:cubicBezTo>
                  <a:cubicBezTo>
                    <a:pt x="f16" y="f7"/>
                    <a:pt x="f17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A09717A5-C0F2-4C43-894C-E219EFDB9184}"/>
                </a:ext>
              </a:extLst>
            </p:cNvPr>
            <p:cNvSpPr/>
            <p:nvPr/>
          </p:nvSpPr>
          <p:spPr>
            <a:xfrm>
              <a:off x="5394109" y="2590796"/>
              <a:ext cx="79379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7"/>
                <a:gd name="f9" fmla="val 13"/>
                <a:gd name="f10" fmla="val 20"/>
                <a:gd name="f11" fmla="val 14"/>
                <a:gd name="f12" fmla="val 8"/>
                <a:gd name="f13" fmla="val 1"/>
                <a:gd name="f14" fmla="+- 0 0 -90"/>
                <a:gd name="f15" fmla="*/ f3 1 21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9"/>
                <a:gd name="f26" fmla="*/ 21 f22 1"/>
                <a:gd name="f27" fmla="*/ 0 f21 1"/>
                <a:gd name="f28" fmla="*/ 20 f22 1"/>
                <a:gd name="f29" fmla="*/ 19 f21 1"/>
                <a:gd name="f30" fmla="*/ 1 f22 1"/>
                <a:gd name="f31" fmla="*/ 0 f22 1"/>
                <a:gd name="f32" fmla="+- f23 0 f1"/>
                <a:gd name="f33" fmla="*/ f26 1 21"/>
                <a:gd name="f34" fmla="*/ f27 1 19"/>
                <a:gd name="f35" fmla="*/ f28 1 21"/>
                <a:gd name="f36" fmla="*/ f29 1 19"/>
                <a:gd name="f37" fmla="*/ f30 1 21"/>
                <a:gd name="f38" fmla="*/ f31 1 21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4"/>
                </a:cxn>
                <a:cxn ang="f32">
                  <a:pos x="f53" y="f54"/>
                </a:cxn>
              </a:cxnLst>
              <a:rect l="f49" t="f52" r="f50" b="f51"/>
              <a:pathLst>
                <a:path w="21" h="19">
                  <a:moveTo>
                    <a:pt x="f6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9"/>
                    <a:pt x="f13" y="f8"/>
                    <a:pt x="f5" y="f5"/>
                  </a:cubicBezTo>
                  <a:cubicBezTo>
                    <a:pt x="f8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27D9987C-2A0C-4174-9B16-D5DB41BF6D91}"/>
                </a:ext>
              </a:extLst>
            </p:cNvPr>
            <p:cNvSpPr/>
            <p:nvPr/>
          </p:nvSpPr>
          <p:spPr>
            <a:xfrm>
              <a:off x="5633819" y="2590796"/>
              <a:ext cx="8096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1"/>
                <a:gd name="f9" fmla="val 12"/>
                <a:gd name="f10" fmla="val 6"/>
                <a:gd name="f11" fmla="val 7"/>
                <a:gd name="f12" fmla="val 14"/>
                <a:gd name="f13" fmla="val 20"/>
                <a:gd name="f14" fmla="val 8"/>
                <a:gd name="f15" fmla="+- 0 0 -90"/>
                <a:gd name="f16" fmla="*/ f3 1 21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1"/>
                <a:gd name="f26" fmla="*/ f22 1 19"/>
                <a:gd name="f27" fmla="*/ 1 f23 1"/>
                <a:gd name="f28" fmla="*/ 19 f22 1"/>
                <a:gd name="f29" fmla="*/ 0 f23 1"/>
                <a:gd name="f30" fmla="*/ 0 f22 1"/>
                <a:gd name="f31" fmla="*/ 21 f23 1"/>
                <a:gd name="f32" fmla="*/ 20 f23 1"/>
                <a:gd name="f33" fmla="+- f24 0 f1"/>
                <a:gd name="f34" fmla="*/ f27 1 21"/>
                <a:gd name="f35" fmla="*/ f28 1 19"/>
                <a:gd name="f36" fmla="*/ f29 1 21"/>
                <a:gd name="f37" fmla="*/ f30 1 19"/>
                <a:gd name="f38" fmla="*/ f31 1 21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55"/>
                </a:cxn>
                <a:cxn ang="f33">
                  <a:pos x="f54" y="f55"/>
                </a:cxn>
              </a:cxnLst>
              <a:rect l="f50" t="f53" r="f51" b="f52"/>
              <a:pathLst>
                <a:path w="21" h="19">
                  <a:moveTo>
                    <a:pt x="f8" y="f7"/>
                  </a:moveTo>
                  <a:cubicBezTo>
                    <a:pt x="f8" y="f9"/>
                    <a:pt x="f8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13" y="f9"/>
                    <a:pt x="f13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71D81E6B-C6A0-4406-96DB-87934FD36440}"/>
                </a:ext>
              </a:extLst>
            </p:cNvPr>
            <p:cNvSpPr/>
            <p:nvPr/>
          </p:nvSpPr>
          <p:spPr>
            <a:xfrm>
              <a:off x="5443322" y="1998658"/>
              <a:ext cx="225427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"/>
                <a:gd name="f8" fmla="val 4"/>
                <a:gd name="f9" fmla="val 2"/>
                <a:gd name="f10" fmla="val 19"/>
                <a:gd name="f11" fmla="val 39"/>
                <a:gd name="f12" fmla="val 58"/>
                <a:gd name="f13" fmla="val 20"/>
                <a:gd name="f14" fmla="+- 0 0 -90"/>
                <a:gd name="f15" fmla="*/ f3 1 59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59"/>
                <a:gd name="f26" fmla="*/ 0 f22 1"/>
                <a:gd name="f27" fmla="*/ 6 f21 1"/>
                <a:gd name="f28" fmla="*/ 0 f21 1"/>
                <a:gd name="f29" fmla="*/ 58 f22 1"/>
                <a:gd name="f30" fmla="*/ 59 f22 1"/>
                <a:gd name="f31" fmla="+- f23 0 f1"/>
                <a:gd name="f32" fmla="*/ f26 1 59"/>
                <a:gd name="f33" fmla="*/ f27 1 6"/>
                <a:gd name="f34" fmla="*/ f28 1 6"/>
                <a:gd name="f35" fmla="*/ f29 1 59"/>
                <a:gd name="f36" fmla="*/ f30 1 59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59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2" y="f9"/>
                    <a:pt x="f6" y="f8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6E9BCB7F-C281-473F-8D67-B7075C743F98}"/>
                </a:ext>
              </a:extLst>
            </p:cNvPr>
            <p:cNvSpPr/>
            <p:nvPr/>
          </p:nvSpPr>
          <p:spPr>
            <a:xfrm>
              <a:off x="5443322" y="2028825"/>
              <a:ext cx="80960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5"/>
                <a:gd name="f8" fmla="val 8"/>
                <a:gd name="f9" fmla="val 14"/>
                <a:gd name="f10" fmla="val 5"/>
                <a:gd name="f11" fmla="val 10"/>
                <a:gd name="f12" fmla="+- 0 0 -90"/>
                <a:gd name="f13" fmla="*/ f3 1 21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15"/>
                <a:gd name="f24" fmla="*/ 0 f20 1"/>
                <a:gd name="f25" fmla="*/ 0 f19 1"/>
                <a:gd name="f26" fmla="*/ 21 f20 1"/>
                <a:gd name="f27" fmla="*/ 15 f19 1"/>
                <a:gd name="f28" fmla="+- f21 0 f1"/>
                <a:gd name="f29" fmla="*/ f24 1 21"/>
                <a:gd name="f30" fmla="*/ f25 1 15"/>
                <a:gd name="f31" fmla="*/ f26 1 21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1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5005670A-A7B7-46C5-BD3B-48509F5746CB}"/>
                </a:ext>
              </a:extLst>
            </p:cNvPr>
            <p:cNvSpPr/>
            <p:nvPr/>
          </p:nvSpPr>
          <p:spPr>
            <a:xfrm>
              <a:off x="5587779" y="2028825"/>
              <a:ext cx="77788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6"/>
                <a:gd name="f8" fmla="val 13"/>
                <a:gd name="f9" fmla="val 7"/>
                <a:gd name="f10" fmla="val 10"/>
                <a:gd name="f11" fmla="val 6"/>
                <a:gd name="f12" fmla="val 5"/>
                <a:gd name="f13" fmla="+- 0 0 -90"/>
                <a:gd name="f14" fmla="*/ f3 1 20"/>
                <a:gd name="f15" fmla="*/ f4 1 1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0"/>
                <a:gd name="f24" fmla="*/ f20 1 16"/>
                <a:gd name="f25" fmla="*/ 20 f21 1"/>
                <a:gd name="f26" fmla="*/ 16 f20 1"/>
                <a:gd name="f27" fmla="*/ 0 f21 1"/>
                <a:gd name="f28" fmla="*/ 0 f20 1"/>
                <a:gd name="f29" fmla="+- f22 0 f1"/>
                <a:gd name="f30" fmla="*/ f25 1 20"/>
                <a:gd name="f31" fmla="*/ f26 1 16"/>
                <a:gd name="f32" fmla="*/ f27 1 20"/>
                <a:gd name="f33" fmla="*/ f28 1 1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0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8" y="f5"/>
                    <a:pt x="f6" y="f5"/>
                  </a:cubicBezTo>
                  <a:cubicBezTo>
                    <a:pt x="f6" y="f12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EF139937-623F-45D0-8E6E-B3420C19C00A}"/>
                </a:ext>
              </a:extLst>
            </p:cNvPr>
            <p:cNvSpPr/>
            <p:nvPr/>
          </p:nvSpPr>
          <p:spPr>
            <a:xfrm>
              <a:off x="5413156" y="2514600"/>
              <a:ext cx="65086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12"/>
                <a:gd name="f9" fmla="val 16"/>
                <a:gd name="f10" fmla="val 11"/>
                <a:gd name="f11" fmla="val 5"/>
                <a:gd name="f12" fmla="+- 0 0 -90"/>
                <a:gd name="f13" fmla="*/ f3 1 17"/>
                <a:gd name="f14" fmla="*/ f4 1 1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7"/>
                <a:gd name="f21" fmla="*/ 17 f18 1"/>
                <a:gd name="f22" fmla="*/ 0 f18 1"/>
                <a:gd name="f23" fmla="*/ 16 f18 1"/>
                <a:gd name="f24" fmla="+- f19 0 f1"/>
                <a:gd name="f25" fmla="*/ f21 1 17"/>
                <a:gd name="f26" fmla="*/ f22 1 17"/>
                <a:gd name="f27" fmla="*/ f23 1 17"/>
                <a:gd name="f28" fmla="*/ 0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2 f13 1"/>
                <a:gd name="f40" fmla="*/ f30 f14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40"/>
                </a:cxn>
                <a:cxn ang="f24">
                  <a:pos x="f41" y="f38"/>
                </a:cxn>
                <a:cxn ang="f24">
                  <a:pos x="f37" y="f38"/>
                </a:cxn>
              </a:cxnLst>
              <a:rect l="f33" t="f36" r="f34" b="f35"/>
              <a:pathLst>
                <a:path w="17" h="17">
                  <a:moveTo>
                    <a:pt x="f6" y="f5"/>
                  </a:moveTo>
                  <a:cubicBezTo>
                    <a:pt x="f6" y="f7"/>
                    <a:pt x="f6" y="f8"/>
                    <a:pt x="f9" y="f6"/>
                  </a:cubicBezTo>
                  <a:cubicBezTo>
                    <a:pt x="f10" y="f6"/>
                    <a:pt x="f11" y="f6"/>
                    <a:pt x="f5" y="f6"/>
                  </a:cubicBezTo>
                  <a:cubicBezTo>
                    <a:pt x="f5" y="f10"/>
                    <a:pt x="f5" y="f7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D82DB03E-344A-4603-97EF-13537CE0A742}"/>
                </a:ext>
              </a:extLst>
            </p:cNvPr>
            <p:cNvSpPr/>
            <p:nvPr/>
          </p:nvSpPr>
          <p:spPr>
            <a:xfrm>
              <a:off x="5424266" y="2427283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5"/>
                <a:gd name="f9" fmla="val 10"/>
                <a:gd name="f10" fmla="val 7"/>
                <a:gd name="f11" fmla="val 13"/>
                <a:gd name="f12" fmla="val 9"/>
                <a:gd name="f13" fmla="+- 0 0 -90"/>
                <a:gd name="f14" fmla="*/ f3 1 1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"/>
                <a:gd name="f24" fmla="*/ f20 1 20"/>
                <a:gd name="f25" fmla="*/ 0 f21 1"/>
                <a:gd name="f26" fmla="*/ 0 f20 1"/>
                <a:gd name="f27" fmla="*/ 14 f21 1"/>
                <a:gd name="f28" fmla="*/ 20 f20 1"/>
                <a:gd name="f29" fmla="+- f22 0 f1"/>
                <a:gd name="f30" fmla="*/ f25 1 14"/>
                <a:gd name="f31" fmla="*/ f26 1 20"/>
                <a:gd name="f32" fmla="*/ f27 1 14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4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B25148F5-C0EF-44FE-A78A-CB61E81D526D}"/>
                </a:ext>
              </a:extLst>
            </p:cNvPr>
            <p:cNvSpPr/>
            <p:nvPr/>
          </p:nvSpPr>
          <p:spPr>
            <a:xfrm>
              <a:off x="5630646" y="2514600"/>
              <a:ext cx="68259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7"/>
                <a:gd name="f8" fmla="val 5"/>
                <a:gd name="f9" fmla="val 11"/>
                <a:gd name="f10" fmla="val 12"/>
                <a:gd name="f11" fmla="val 7"/>
                <a:gd name="f12" fmla="val 1"/>
                <a:gd name="f13" fmla="val 6"/>
                <a:gd name="f14" fmla="+- 0 0 -90"/>
                <a:gd name="f15" fmla="*/ f3 1 18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17"/>
                <a:gd name="f26" fmla="*/ 18 f22 1"/>
                <a:gd name="f27" fmla="*/ 0 f21 1"/>
                <a:gd name="f28" fmla="*/ 17 f21 1"/>
                <a:gd name="f29" fmla="*/ 1 f22 1"/>
                <a:gd name="f30" fmla="*/ 0 f22 1"/>
                <a:gd name="f31" fmla="+- f23 0 f1"/>
                <a:gd name="f32" fmla="*/ f26 1 18"/>
                <a:gd name="f33" fmla="*/ f27 1 17"/>
                <a:gd name="f34" fmla="*/ f28 1 17"/>
                <a:gd name="f35" fmla="*/ f29 1 18"/>
                <a:gd name="f36" fmla="*/ f30 1 18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8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0"/>
                    <a:pt x="f12" y="f13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C95E8B4E-C7F6-4A7C-A8CE-B0DD6EE8C19F}"/>
                </a:ext>
              </a:extLst>
            </p:cNvPr>
            <p:cNvSpPr/>
            <p:nvPr/>
          </p:nvSpPr>
          <p:spPr>
            <a:xfrm>
              <a:off x="5625882" y="2427283"/>
              <a:ext cx="61914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6"/>
                <a:gd name="f9" fmla="val 10"/>
                <a:gd name="f10" fmla="val 13"/>
                <a:gd name="f11" fmla="val 11"/>
                <a:gd name="f12" fmla="val 7"/>
                <a:gd name="f13" fmla="val 1"/>
                <a:gd name="f14" fmla="val 14"/>
                <a:gd name="f15" fmla="+- 0 0 -90"/>
                <a:gd name="f16" fmla="*/ f3 1 16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"/>
                <a:gd name="f26" fmla="*/ f22 1 20"/>
                <a:gd name="f27" fmla="*/ 0 f23 1"/>
                <a:gd name="f28" fmla="*/ 0 f22 1"/>
                <a:gd name="f29" fmla="*/ 16 f23 1"/>
                <a:gd name="f30" fmla="*/ 20 f22 1"/>
                <a:gd name="f31" fmla="*/ 1 f23 1"/>
                <a:gd name="f32" fmla="+- f24 0 f1"/>
                <a:gd name="f33" fmla="*/ f27 1 16"/>
                <a:gd name="f34" fmla="*/ f28 1 20"/>
                <a:gd name="f35" fmla="*/ f29 1 16"/>
                <a:gd name="f36" fmla="*/ f30 1 20"/>
                <a:gd name="f37" fmla="*/ f31 1 16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1" y="f52"/>
                </a:cxn>
              </a:cxnLst>
              <a:rect l="f47" t="f50" r="f48" b="f49"/>
              <a:pathLst>
                <a:path w="16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14"/>
                    <a:pt x="f13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id="{A322F8EA-E199-4276-9991-45AF3C5AFC9A}"/>
                </a:ext>
              </a:extLst>
            </p:cNvPr>
            <p:cNvSpPr/>
            <p:nvPr/>
          </p:nvSpPr>
          <p:spPr>
            <a:xfrm>
              <a:off x="5435385" y="2339977"/>
              <a:ext cx="46040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0"/>
                <a:gd name="f8" fmla="val 4"/>
                <a:gd name="f9" fmla="val 8"/>
                <a:gd name="f10" fmla="val 7"/>
                <a:gd name="f11" fmla="val 14"/>
                <a:gd name="f12" fmla="+- 0 0 -90"/>
                <a:gd name="f13" fmla="*/ f3 1 12"/>
                <a:gd name="f14" fmla="*/ f4 1 2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20"/>
                <a:gd name="f24" fmla="*/ 0 f20 1"/>
                <a:gd name="f25" fmla="*/ 0 f19 1"/>
                <a:gd name="f26" fmla="*/ 12 f20 1"/>
                <a:gd name="f27" fmla="*/ 20 f19 1"/>
                <a:gd name="f28" fmla="+- f21 0 f1"/>
                <a:gd name="f29" fmla="*/ f24 1 12"/>
                <a:gd name="f30" fmla="*/ f25 1 20"/>
                <a:gd name="f31" fmla="*/ f26 1 12"/>
                <a:gd name="f32" fmla="*/ f27 1 2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id="{6D94D954-4B12-447F-8154-415C5BAF7B6F}"/>
                </a:ext>
              </a:extLst>
            </p:cNvPr>
            <p:cNvSpPr/>
            <p:nvPr/>
          </p:nvSpPr>
          <p:spPr>
            <a:xfrm>
              <a:off x="5622709" y="2339977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1"/>
                <a:gd name="f9" fmla="val 7"/>
                <a:gd name="f10" fmla="val 5"/>
                <a:gd name="f11" fmla="val 9"/>
                <a:gd name="f12" fmla="val 13"/>
                <a:gd name="f13" fmla="val 10"/>
                <a:gd name="f14" fmla="val 6"/>
                <a:gd name="f15" fmla="+- 0 0 -90"/>
                <a:gd name="f16" fmla="*/ f3 1 1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20"/>
                <a:gd name="f27" fmla="*/ 1 f23 1"/>
                <a:gd name="f28" fmla="*/ 20 f22 1"/>
                <a:gd name="f29" fmla="*/ 0 f23 1"/>
                <a:gd name="f30" fmla="*/ 0 f22 1"/>
                <a:gd name="f31" fmla="*/ 14 f23 1"/>
                <a:gd name="f32" fmla="+- f24 0 f1"/>
                <a:gd name="f33" fmla="*/ f27 1 14"/>
                <a:gd name="f34" fmla="*/ f28 1 20"/>
                <a:gd name="f35" fmla="*/ f29 1 14"/>
                <a:gd name="f36" fmla="*/ f30 1 20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4" h="20">
                  <a:moveTo>
                    <a:pt x="f8" y="f7"/>
                  </a:moveTo>
                  <a:cubicBezTo>
                    <a:pt x="f8" y="f6"/>
                    <a:pt x="f8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id="{92D3A046-D2D9-4D73-B03A-6F681E36D0AF}"/>
                </a:ext>
              </a:extLst>
            </p:cNvPr>
            <p:cNvSpPr/>
            <p:nvPr/>
          </p:nvSpPr>
          <p:spPr>
            <a:xfrm>
              <a:off x="5454432" y="2252660"/>
              <a:ext cx="30166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2"/>
                <a:gd name="f10" fmla="val 17"/>
                <a:gd name="f11" fmla="val 14"/>
                <a:gd name="f12" fmla="val 10"/>
                <a:gd name="f13" fmla="val 7"/>
                <a:gd name="f14" fmla="val 4"/>
                <a:gd name="f15" fmla="val 3"/>
                <a:gd name="f16" fmla="+- 0 0 -90"/>
                <a:gd name="f17" fmla="*/ f3 1 8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"/>
                <a:gd name="f27" fmla="*/ f23 1 21"/>
                <a:gd name="f28" fmla="*/ 8 f24 1"/>
                <a:gd name="f29" fmla="*/ 21 f23 1"/>
                <a:gd name="f30" fmla="*/ 0 f24 1"/>
                <a:gd name="f31" fmla="*/ 10 f23 1"/>
                <a:gd name="f32" fmla="*/ 0 f23 1"/>
                <a:gd name="f33" fmla="+- f25 0 f1"/>
                <a:gd name="f34" fmla="*/ f28 1 8"/>
                <a:gd name="f35" fmla="*/ f29 1 21"/>
                <a:gd name="f36" fmla="*/ f30 1 8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5"/>
                    <a:pt x="f8" y="f5"/>
                    <a:pt x="f6" y="f5"/>
                  </a:cubicBezTo>
                  <a:cubicBezTo>
                    <a:pt x="f6" y="f13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id="{30AF999F-DD4C-4509-9432-606149F1C703}"/>
                </a:ext>
              </a:extLst>
            </p:cNvPr>
            <p:cNvSpPr/>
            <p:nvPr/>
          </p:nvSpPr>
          <p:spPr>
            <a:xfrm>
              <a:off x="5625882" y="2252660"/>
              <a:ext cx="31747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3"/>
                <a:gd name="f10" fmla="val 14"/>
                <a:gd name="f11" fmla="val 7"/>
                <a:gd name="f12" fmla="val 2"/>
                <a:gd name="f13" fmla="+- 0 0 -90"/>
                <a:gd name="f14" fmla="*/ f3 1 8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21"/>
                <a:gd name="f25" fmla="*/ 8 f21 1"/>
                <a:gd name="f26" fmla="*/ 21 f20 1"/>
                <a:gd name="f27" fmla="*/ 0 f21 1"/>
                <a:gd name="f28" fmla="*/ 0 f20 1"/>
                <a:gd name="f29" fmla="+- f22 0 f1"/>
                <a:gd name="f30" fmla="*/ f25 1 8"/>
                <a:gd name="f31" fmla="*/ f26 1 21"/>
                <a:gd name="f32" fmla="*/ f27 1 8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8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id="{0010C9D9-94CE-4CA2-BB4C-7E9CC2B24699}"/>
                </a:ext>
              </a:extLst>
            </p:cNvPr>
            <p:cNvSpPr/>
            <p:nvPr/>
          </p:nvSpPr>
          <p:spPr>
            <a:xfrm>
              <a:off x="5619536" y="2187573"/>
              <a:ext cx="22229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4"/>
                <a:gd name="f9" fmla="val 3"/>
                <a:gd name="f10" fmla="val 1"/>
                <a:gd name="f11" fmla="val 9"/>
                <a:gd name="f12" fmla="val 5"/>
                <a:gd name="f13" fmla="val 2"/>
                <a:gd name="f14" fmla="+- 0 0 -90"/>
                <a:gd name="f15" fmla="*/ f3 1 6"/>
                <a:gd name="f16" fmla="*/ f4 1 1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"/>
                <a:gd name="f25" fmla="*/ f21 1 14"/>
                <a:gd name="f26" fmla="*/ 6 f22 1"/>
                <a:gd name="f27" fmla="*/ 14 f21 1"/>
                <a:gd name="f28" fmla="*/ 1 f22 1"/>
                <a:gd name="f29" fmla="*/ 0 f22 1"/>
                <a:gd name="f30" fmla="*/ 0 f21 1"/>
                <a:gd name="f31" fmla="+- f23 0 f1"/>
                <a:gd name="f32" fmla="*/ f26 1 6"/>
                <a:gd name="f33" fmla="*/ f27 1 14"/>
                <a:gd name="f34" fmla="*/ f28 1 6"/>
                <a:gd name="f35" fmla="*/ f29 1 6"/>
                <a:gd name="f36" fmla="*/ f30 1 14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1"/>
                </a:cxn>
                <a:cxn ang="f31">
                  <a:pos x="f53" y="f54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6" h="1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5" y="f5"/>
                  </a:cubicBezTo>
                  <a:cubicBezTo>
                    <a:pt x="f13" y="f5"/>
                    <a:pt x="f8" y="f5"/>
                    <a:pt x="f6" y="f5"/>
                  </a:cubicBezTo>
                  <a:cubicBezTo>
                    <a:pt x="f6" y="f8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id="{4BDA9741-7581-456B-ADAE-A471EF7D8395}"/>
                </a:ext>
              </a:extLst>
            </p:cNvPr>
            <p:cNvSpPr/>
            <p:nvPr/>
          </p:nvSpPr>
          <p:spPr>
            <a:xfrm>
              <a:off x="5465542" y="2187573"/>
              <a:ext cx="2381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9"/>
                <a:gd name="f9" fmla="val 5"/>
                <a:gd name="f10" fmla="val 2"/>
                <a:gd name="f11" fmla="val 4"/>
                <a:gd name="f12" fmla="+- 0 0 -90"/>
                <a:gd name="f13" fmla="*/ f3 1 6"/>
                <a:gd name="f14" fmla="*/ f4 1 1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14"/>
                <a:gd name="f24" fmla="*/ 0 f20 1"/>
                <a:gd name="f25" fmla="*/ 14 f19 1"/>
                <a:gd name="f26" fmla="*/ 0 f19 1"/>
                <a:gd name="f27" fmla="*/ 6 f20 1"/>
                <a:gd name="f28" fmla="*/ 5 f20 1"/>
                <a:gd name="f29" fmla="+- f21 0 f1"/>
                <a:gd name="f30" fmla="*/ f24 1 6"/>
                <a:gd name="f31" fmla="*/ f25 1 14"/>
                <a:gd name="f32" fmla="*/ f26 1 14"/>
                <a:gd name="f33" fmla="*/ f27 1 6"/>
                <a:gd name="f34" fmla="*/ f28 1 6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4 1"/>
                <a:gd name="f51" fmla="*/ f42 f13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51" y="f50"/>
                </a:cxn>
                <a:cxn ang="f29">
                  <a:pos x="f52" y="f49"/>
                </a:cxn>
                <a:cxn ang="f29">
                  <a:pos x="f48" y="f49"/>
                </a:cxn>
              </a:cxnLst>
              <a:rect l="f44" t="f47" r="f45" b="f46"/>
              <a:pathLst>
                <a:path w="6" h="1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1"/>
                    <a:pt x="f6" y="f8"/>
                    <a:pt x="f9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id="{96D9D77F-90A4-4BE9-96C3-3309452852AF}"/>
                </a:ext>
              </a:extLst>
            </p:cNvPr>
            <p:cNvSpPr/>
            <p:nvPr/>
          </p:nvSpPr>
          <p:spPr>
            <a:xfrm>
              <a:off x="5530629" y="2028825"/>
              <a:ext cx="26983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5"/>
                <a:gd name="f8" fmla="val 3"/>
                <a:gd name="f9" fmla="val 4"/>
                <a:gd name="f10" fmla="val 2"/>
                <a:gd name="f11" fmla="+- 0 0 -90"/>
                <a:gd name="f12" fmla="*/ f3 1 7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7"/>
                <a:gd name="f23" fmla="*/ 0 f19 1"/>
                <a:gd name="f24" fmla="*/ 0 f18 1"/>
                <a:gd name="f25" fmla="*/ 7 f19 1"/>
                <a:gd name="f26" fmla="*/ 5 f18 1"/>
                <a:gd name="f27" fmla="+- f20 0 f1"/>
                <a:gd name="f28" fmla="*/ f23 1 7"/>
                <a:gd name="f29" fmla="*/ f24 1 5"/>
                <a:gd name="f30" fmla="*/ f25 1 7"/>
                <a:gd name="f31" fmla="*/ f26 1 5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7" h="5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7"/>
                    <a:pt x="f6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id="{58102ABA-69F4-4BC2-BB0C-2E3A9FF09C7C}"/>
                </a:ext>
              </a:extLst>
            </p:cNvPr>
            <p:cNvSpPr/>
            <p:nvPr/>
          </p:nvSpPr>
          <p:spPr>
            <a:xfrm>
              <a:off x="5527456" y="2051054"/>
              <a:ext cx="30166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4"/>
                <a:gd name="f9" fmla="val 1"/>
                <a:gd name="f10" fmla="val 7"/>
                <a:gd name="f11" fmla="+- 0 0 -90"/>
                <a:gd name="f12" fmla="*/ f3 1 8"/>
                <a:gd name="f13" fmla="*/ f4 1 8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8"/>
                <a:gd name="f20" fmla="*/ 8 f17 1"/>
                <a:gd name="f21" fmla="*/ 5 f17 1"/>
                <a:gd name="f22" fmla="*/ 1 f17 1"/>
                <a:gd name="f23" fmla="+- f18 0 f1"/>
                <a:gd name="f24" fmla="*/ f20 1 8"/>
                <a:gd name="f25" fmla="*/ f21 1 8"/>
                <a:gd name="f26" fmla="*/ f22 1 8"/>
                <a:gd name="f27" fmla="*/ 0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1 f12 1"/>
                <a:gd name="f39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36" y="f37"/>
                </a:cxn>
              </a:cxnLst>
              <a:rect l="f32" t="f35" r="f33" b="f34"/>
              <a:pathLst>
                <a:path w="8" h="8">
                  <a:moveTo>
                    <a:pt x="f6" y="f7"/>
                  </a:moveTo>
                  <a:cubicBezTo>
                    <a:pt x="f7" y="f8"/>
                    <a:pt x="f5" y="f6"/>
                    <a:pt x="f9" y="f9"/>
                  </a:cubicBezTo>
                  <a:cubicBezTo>
                    <a:pt x="f10" y="f5"/>
                    <a:pt x="f10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id="{F86BF724-ADDC-4779-A273-2DD18821178E}"/>
                </a:ext>
              </a:extLst>
            </p:cNvPr>
            <p:cNvSpPr/>
            <p:nvPr/>
          </p:nvSpPr>
          <p:spPr>
            <a:xfrm>
              <a:off x="5565559" y="2028825"/>
              <a:ext cx="22229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7"/>
                <a:gd name="f8" fmla="val 1"/>
                <a:gd name="f9" fmla="val 3"/>
                <a:gd name="f10" fmla="val 5"/>
                <a:gd name="f11" fmla="val 4"/>
                <a:gd name="f12" fmla="+- 0 0 -90"/>
                <a:gd name="f13" fmla="*/ f3 1 6"/>
                <a:gd name="f14" fmla="*/ f4 1 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7"/>
                <a:gd name="f24" fmla="*/ 1 f20 1"/>
                <a:gd name="f25" fmla="*/ 0 f19 1"/>
                <a:gd name="f26" fmla="*/ 4 f20 1"/>
                <a:gd name="f27" fmla="*/ 7 f19 1"/>
                <a:gd name="f28" fmla="+- f21 0 f1"/>
                <a:gd name="f29" fmla="*/ f24 1 6"/>
                <a:gd name="f30" fmla="*/ f25 1 7"/>
                <a:gd name="f31" fmla="*/ f26 1 6"/>
                <a:gd name="f32" fmla="*/ f27 1 7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6" h="7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5" y="f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rupo 198">
            <a:extLst>
              <a:ext uri="{FF2B5EF4-FFF2-40B4-BE49-F238E27FC236}">
                <a16:creationId xmlns:a16="http://schemas.microsoft.com/office/drawing/2014/main" id="{8A3DAE05-8664-4A5C-B17E-50E397698434}"/>
              </a:ext>
            </a:extLst>
          </p:cNvPr>
          <p:cNvGrpSpPr/>
          <p:nvPr/>
        </p:nvGrpSpPr>
        <p:grpSpPr>
          <a:xfrm>
            <a:off x="7114269" y="1835145"/>
            <a:ext cx="839785" cy="1071567"/>
            <a:chOff x="7114269" y="1835145"/>
            <a:chExt cx="839785" cy="1071567"/>
          </a:xfrm>
        </p:grpSpPr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E0B2CFE6-3039-4018-A5B4-BB8F0571D2C1}"/>
                </a:ext>
              </a:extLst>
            </p:cNvPr>
            <p:cNvSpPr/>
            <p:nvPr/>
          </p:nvSpPr>
          <p:spPr>
            <a:xfrm>
              <a:off x="7446059" y="2168527"/>
              <a:ext cx="176214" cy="7381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194"/>
                <a:gd name="f8" fmla="val 4"/>
                <a:gd name="f9" fmla="val 129"/>
                <a:gd name="f10" fmla="val 7"/>
                <a:gd name="f11" fmla="val 64"/>
                <a:gd name="f12" fmla="val 10"/>
                <a:gd name="f13" fmla="val 19"/>
                <a:gd name="f14" fmla="val 28"/>
                <a:gd name="f15" fmla="val 36"/>
                <a:gd name="f16" fmla="val 40"/>
                <a:gd name="f17" fmla="val 43"/>
                <a:gd name="f18" fmla="val 32"/>
                <a:gd name="f19" fmla="val 16"/>
                <a:gd name="f20" fmla="val 5"/>
                <a:gd name="f21" fmla="val 182"/>
                <a:gd name="f22" fmla="val 183"/>
                <a:gd name="f23" fmla="val 184"/>
                <a:gd name="f24" fmla="val 17"/>
                <a:gd name="f25" fmla="val 39"/>
                <a:gd name="f26" fmla="val 9"/>
                <a:gd name="f27" fmla="val 140"/>
                <a:gd name="f28" fmla="val 141"/>
                <a:gd name="f29" fmla="val 18"/>
                <a:gd name="f30" fmla="val 27"/>
                <a:gd name="f31" fmla="val 37"/>
                <a:gd name="f32" fmla="val 167"/>
                <a:gd name="f33" fmla="val 166"/>
                <a:gd name="f34" fmla="val 159"/>
                <a:gd name="f35" fmla="val 156"/>
                <a:gd name="f36" fmla="val 13"/>
                <a:gd name="f37" fmla="val 150"/>
                <a:gd name="f38" fmla="val 149"/>
                <a:gd name="f39" fmla="val 8"/>
                <a:gd name="f40" fmla="val 6"/>
                <a:gd name="f41" fmla="val 173"/>
                <a:gd name="f42" fmla="val 174"/>
                <a:gd name="f43" fmla="val 175"/>
                <a:gd name="f44" fmla="val 38"/>
                <a:gd name="f45" fmla="val 11"/>
                <a:gd name="f46" fmla="val 131"/>
                <a:gd name="f47" fmla="val 132"/>
                <a:gd name="f48" fmla="val 35"/>
                <a:gd name="f49" fmla="val 114"/>
                <a:gd name="f50" fmla="val 113"/>
                <a:gd name="f51" fmla="val 112"/>
                <a:gd name="f52" fmla="val 20"/>
                <a:gd name="f53" fmla="val 12"/>
                <a:gd name="f54" fmla="val 34"/>
                <a:gd name="f55" fmla="val 122"/>
                <a:gd name="f56" fmla="val 121"/>
                <a:gd name="f57" fmla="val 26"/>
                <a:gd name="f58" fmla="val 71"/>
                <a:gd name="f59" fmla="val 30"/>
                <a:gd name="f60" fmla="val 68"/>
                <a:gd name="f61" fmla="val 86"/>
                <a:gd name="f62" fmla="val 87"/>
                <a:gd name="f63" fmla="val 88"/>
                <a:gd name="f64" fmla="val 89"/>
                <a:gd name="f65" fmla="val 103"/>
                <a:gd name="f66" fmla="val 104"/>
                <a:gd name="f67" fmla="val 80"/>
                <a:gd name="f68" fmla="val 79"/>
                <a:gd name="f69" fmla="val 98"/>
                <a:gd name="f70" fmla="val 97"/>
                <a:gd name="f71" fmla="val 96"/>
                <a:gd name="f72" fmla="val 14"/>
                <a:gd name="f73" fmla="val 60"/>
                <a:gd name="f74" fmla="val 61"/>
                <a:gd name="f75" fmla="val 21"/>
                <a:gd name="f76" fmla="val 33"/>
                <a:gd name="f77" fmla="val 52"/>
                <a:gd name="f78" fmla="val 51"/>
                <a:gd name="f79" fmla="val 50"/>
                <a:gd name="f80" fmla="val 44"/>
                <a:gd name="f81" fmla="val 31"/>
                <a:gd name="f82" fmla="val 15"/>
                <a:gd name="f83" fmla="val 25"/>
                <a:gd name="f84" fmla="val 24"/>
                <a:gd name="f85" fmla="+- 0 0 -90"/>
                <a:gd name="f86" fmla="*/ f3 1 46"/>
                <a:gd name="f87" fmla="*/ f4 1 194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46"/>
                <a:gd name="f96" fmla="*/ f92 1 194"/>
                <a:gd name="f97" fmla="*/ 10 f93 1"/>
                <a:gd name="f98" fmla="*/ 0 f92 1"/>
                <a:gd name="f99" fmla="*/ 46 f93 1"/>
                <a:gd name="f100" fmla="*/ 194 f92 1"/>
                <a:gd name="f101" fmla="*/ 5 f93 1"/>
                <a:gd name="f102" fmla="*/ 182 f92 1"/>
                <a:gd name="f103" fmla="*/ 39 f93 1"/>
                <a:gd name="f104" fmla="*/ 184 f92 1"/>
                <a:gd name="f105" fmla="*/ 9 f93 1"/>
                <a:gd name="f106" fmla="*/ 141 f92 1"/>
                <a:gd name="f107" fmla="*/ 36 f93 1"/>
                <a:gd name="f108" fmla="*/ 140 f92 1"/>
                <a:gd name="f109" fmla="*/ 37 f93 1"/>
                <a:gd name="f110" fmla="*/ 167 f92 1"/>
                <a:gd name="f111" fmla="*/ 7 f93 1"/>
                <a:gd name="f112" fmla="*/ 166 f92 1"/>
                <a:gd name="f113" fmla="*/ 159 f92 1"/>
                <a:gd name="f114" fmla="*/ 150 f92 1"/>
                <a:gd name="f115" fmla="*/ 8 f93 1"/>
                <a:gd name="f116" fmla="*/ 149 f92 1"/>
                <a:gd name="f117" fmla="*/ 6 f93 1"/>
                <a:gd name="f118" fmla="*/ 175 f92 1"/>
                <a:gd name="f119" fmla="*/ 38 f93 1"/>
                <a:gd name="f120" fmla="*/ 173 f92 1"/>
                <a:gd name="f121" fmla="*/ 11 f93 1"/>
                <a:gd name="f122" fmla="*/ 131 f92 1"/>
                <a:gd name="f123" fmla="*/ 35 f93 1"/>
                <a:gd name="f124" fmla="*/ 132 f92 1"/>
                <a:gd name="f125" fmla="*/ 112 f92 1"/>
                <a:gd name="f126" fmla="*/ 12 f93 1"/>
                <a:gd name="f127" fmla="*/ 114 f92 1"/>
                <a:gd name="f128" fmla="*/ 34 f93 1"/>
                <a:gd name="f129" fmla="*/ 122 f92 1"/>
                <a:gd name="f130" fmla="*/ 121 f92 1"/>
                <a:gd name="f131" fmla="*/ 13 f93 1"/>
                <a:gd name="f132" fmla="*/ 71 f92 1"/>
                <a:gd name="f133" fmla="*/ 86 f92 1"/>
                <a:gd name="f134" fmla="*/ 89 f92 1"/>
                <a:gd name="f135" fmla="*/ 104 f92 1"/>
                <a:gd name="f136" fmla="*/ 103 f92 1"/>
                <a:gd name="f137" fmla="*/ 80 f92 1"/>
                <a:gd name="f138" fmla="*/ 79 f92 1"/>
                <a:gd name="f139" fmla="*/ 96 f92 1"/>
                <a:gd name="f140" fmla="*/ 97 f92 1"/>
                <a:gd name="f141" fmla="*/ 14 f93 1"/>
                <a:gd name="f142" fmla="*/ 60 f92 1"/>
                <a:gd name="f143" fmla="*/ 61 f92 1"/>
                <a:gd name="f144" fmla="*/ 33 f93 1"/>
                <a:gd name="f145" fmla="*/ 50 f92 1"/>
                <a:gd name="f146" fmla="*/ 52 f92 1"/>
                <a:gd name="f147" fmla="*/ 44 f92 1"/>
                <a:gd name="f148" fmla="*/ 43 f92 1"/>
                <a:gd name="f149" fmla="*/ 31 f93 1"/>
                <a:gd name="f150" fmla="*/ 13 f92 1"/>
                <a:gd name="f151" fmla="*/ 15 f93 1"/>
                <a:gd name="f152" fmla="*/ 15 f92 1"/>
                <a:gd name="f153" fmla="*/ 33 f92 1"/>
                <a:gd name="f154" fmla="*/ 32 f93 1"/>
                <a:gd name="f155" fmla="*/ 34 f92 1"/>
                <a:gd name="f156" fmla="*/ 30 f93 1"/>
                <a:gd name="f157" fmla="*/ 5 f92 1"/>
                <a:gd name="f158" fmla="*/ 6 f92 1"/>
                <a:gd name="f159" fmla="*/ 25 f92 1"/>
                <a:gd name="f160" fmla="*/ 24 f92 1"/>
                <a:gd name="f161" fmla="+- f94 0 f1"/>
                <a:gd name="f162" fmla="*/ f97 1 46"/>
                <a:gd name="f163" fmla="*/ f98 1 194"/>
                <a:gd name="f164" fmla="*/ f99 1 46"/>
                <a:gd name="f165" fmla="*/ f100 1 194"/>
                <a:gd name="f166" fmla="*/ f101 1 46"/>
                <a:gd name="f167" fmla="*/ f102 1 194"/>
                <a:gd name="f168" fmla="*/ f103 1 46"/>
                <a:gd name="f169" fmla="*/ f104 1 194"/>
                <a:gd name="f170" fmla="*/ f105 1 46"/>
                <a:gd name="f171" fmla="*/ f106 1 194"/>
                <a:gd name="f172" fmla="*/ f107 1 46"/>
                <a:gd name="f173" fmla="*/ f108 1 194"/>
                <a:gd name="f174" fmla="*/ f109 1 46"/>
                <a:gd name="f175" fmla="*/ f110 1 194"/>
                <a:gd name="f176" fmla="*/ f111 1 46"/>
                <a:gd name="f177" fmla="*/ f112 1 194"/>
                <a:gd name="f178" fmla="*/ f113 1 194"/>
                <a:gd name="f179" fmla="*/ f114 1 194"/>
                <a:gd name="f180" fmla="*/ f115 1 46"/>
                <a:gd name="f181" fmla="*/ f116 1 194"/>
                <a:gd name="f182" fmla="*/ f117 1 46"/>
                <a:gd name="f183" fmla="*/ f118 1 194"/>
                <a:gd name="f184" fmla="*/ f119 1 46"/>
                <a:gd name="f185" fmla="*/ f120 1 194"/>
                <a:gd name="f186" fmla="*/ f121 1 46"/>
                <a:gd name="f187" fmla="*/ f122 1 194"/>
                <a:gd name="f188" fmla="*/ f123 1 46"/>
                <a:gd name="f189" fmla="*/ f124 1 194"/>
                <a:gd name="f190" fmla="*/ f125 1 194"/>
                <a:gd name="f191" fmla="*/ f126 1 46"/>
                <a:gd name="f192" fmla="*/ f127 1 194"/>
                <a:gd name="f193" fmla="*/ f128 1 46"/>
                <a:gd name="f194" fmla="*/ f129 1 194"/>
                <a:gd name="f195" fmla="*/ f130 1 194"/>
                <a:gd name="f196" fmla="*/ f131 1 46"/>
                <a:gd name="f197" fmla="*/ f132 1 194"/>
                <a:gd name="f198" fmla="*/ f133 1 194"/>
                <a:gd name="f199" fmla="*/ f134 1 194"/>
                <a:gd name="f200" fmla="*/ f135 1 194"/>
                <a:gd name="f201" fmla="*/ f136 1 194"/>
                <a:gd name="f202" fmla="*/ f137 1 194"/>
                <a:gd name="f203" fmla="*/ f138 1 194"/>
                <a:gd name="f204" fmla="*/ f139 1 194"/>
                <a:gd name="f205" fmla="*/ f140 1 194"/>
                <a:gd name="f206" fmla="*/ f141 1 46"/>
                <a:gd name="f207" fmla="*/ f142 1 194"/>
                <a:gd name="f208" fmla="*/ f143 1 194"/>
                <a:gd name="f209" fmla="*/ f144 1 46"/>
                <a:gd name="f210" fmla="*/ f145 1 194"/>
                <a:gd name="f211" fmla="*/ f146 1 194"/>
                <a:gd name="f212" fmla="*/ f147 1 194"/>
                <a:gd name="f213" fmla="*/ f148 1 194"/>
                <a:gd name="f214" fmla="*/ f149 1 46"/>
                <a:gd name="f215" fmla="*/ f150 1 194"/>
                <a:gd name="f216" fmla="*/ f151 1 46"/>
                <a:gd name="f217" fmla="*/ f152 1 194"/>
                <a:gd name="f218" fmla="*/ f153 1 194"/>
                <a:gd name="f219" fmla="*/ f154 1 46"/>
                <a:gd name="f220" fmla="*/ f155 1 194"/>
                <a:gd name="f221" fmla="*/ f156 1 46"/>
                <a:gd name="f222" fmla="*/ f157 1 194"/>
                <a:gd name="f223" fmla="*/ f158 1 194"/>
                <a:gd name="f224" fmla="*/ f159 1 194"/>
                <a:gd name="f225" fmla="*/ f160 1 194"/>
                <a:gd name="f226" fmla="*/ 0 1 f95"/>
                <a:gd name="f227" fmla="*/ f89 1 f95"/>
                <a:gd name="f228" fmla="*/ 0 1 f96"/>
                <a:gd name="f229" fmla="*/ f90 1 f96"/>
                <a:gd name="f230" fmla="*/ f162 1 f95"/>
                <a:gd name="f231" fmla="*/ f163 1 f96"/>
                <a:gd name="f232" fmla="*/ f164 1 f95"/>
                <a:gd name="f233" fmla="*/ f165 1 f96"/>
                <a:gd name="f234" fmla="*/ f166 1 f95"/>
                <a:gd name="f235" fmla="*/ f167 1 f96"/>
                <a:gd name="f236" fmla="*/ f168 1 f95"/>
                <a:gd name="f237" fmla="*/ f169 1 f96"/>
                <a:gd name="f238" fmla="*/ f170 1 f95"/>
                <a:gd name="f239" fmla="*/ f171 1 f96"/>
                <a:gd name="f240" fmla="*/ f172 1 f95"/>
                <a:gd name="f241" fmla="*/ f173 1 f96"/>
                <a:gd name="f242" fmla="*/ f174 1 f95"/>
                <a:gd name="f243" fmla="*/ f175 1 f96"/>
                <a:gd name="f244" fmla="*/ f176 1 f95"/>
                <a:gd name="f245" fmla="*/ f177 1 f96"/>
                <a:gd name="f246" fmla="*/ f178 1 f96"/>
                <a:gd name="f247" fmla="*/ f179 1 f96"/>
                <a:gd name="f248" fmla="*/ f180 1 f95"/>
                <a:gd name="f249" fmla="*/ f181 1 f96"/>
                <a:gd name="f250" fmla="*/ f182 1 f95"/>
                <a:gd name="f251" fmla="*/ f183 1 f96"/>
                <a:gd name="f252" fmla="*/ f184 1 f95"/>
                <a:gd name="f253" fmla="*/ f185 1 f96"/>
                <a:gd name="f254" fmla="*/ f186 1 f95"/>
                <a:gd name="f255" fmla="*/ f187 1 f96"/>
                <a:gd name="f256" fmla="*/ f188 1 f95"/>
                <a:gd name="f257" fmla="*/ f189 1 f96"/>
                <a:gd name="f258" fmla="*/ f190 1 f96"/>
                <a:gd name="f259" fmla="*/ f191 1 f95"/>
                <a:gd name="f260" fmla="*/ f192 1 f96"/>
                <a:gd name="f261" fmla="*/ f193 1 f95"/>
                <a:gd name="f262" fmla="*/ f194 1 f96"/>
                <a:gd name="f263" fmla="*/ f195 1 f96"/>
                <a:gd name="f264" fmla="*/ f196 1 f95"/>
                <a:gd name="f265" fmla="*/ f197 1 f96"/>
                <a:gd name="f266" fmla="*/ f198 1 f96"/>
                <a:gd name="f267" fmla="*/ f199 1 f96"/>
                <a:gd name="f268" fmla="*/ f200 1 f96"/>
                <a:gd name="f269" fmla="*/ f201 1 f96"/>
                <a:gd name="f270" fmla="*/ f202 1 f96"/>
                <a:gd name="f271" fmla="*/ f203 1 f96"/>
                <a:gd name="f272" fmla="*/ f204 1 f96"/>
                <a:gd name="f273" fmla="*/ f205 1 f96"/>
                <a:gd name="f274" fmla="*/ f206 1 f95"/>
                <a:gd name="f275" fmla="*/ f207 1 f96"/>
                <a:gd name="f276" fmla="*/ f208 1 f96"/>
                <a:gd name="f277" fmla="*/ f209 1 f95"/>
                <a:gd name="f278" fmla="*/ f210 1 f96"/>
                <a:gd name="f279" fmla="*/ f211 1 f96"/>
                <a:gd name="f280" fmla="*/ f212 1 f96"/>
                <a:gd name="f281" fmla="*/ f213 1 f96"/>
                <a:gd name="f282" fmla="*/ f214 1 f95"/>
                <a:gd name="f283" fmla="*/ f215 1 f96"/>
                <a:gd name="f284" fmla="*/ f216 1 f95"/>
                <a:gd name="f285" fmla="*/ f217 1 f96"/>
                <a:gd name="f286" fmla="*/ f218 1 f96"/>
                <a:gd name="f287" fmla="*/ f219 1 f95"/>
                <a:gd name="f288" fmla="*/ f220 1 f96"/>
                <a:gd name="f289" fmla="*/ f221 1 f95"/>
                <a:gd name="f290" fmla="*/ f222 1 f96"/>
                <a:gd name="f291" fmla="*/ f223 1 f96"/>
                <a:gd name="f292" fmla="*/ f224 1 f96"/>
                <a:gd name="f293" fmla="*/ f225 1 f96"/>
                <a:gd name="f294" fmla="*/ f226 f86 1"/>
                <a:gd name="f295" fmla="*/ f227 f86 1"/>
                <a:gd name="f296" fmla="*/ f229 f87 1"/>
                <a:gd name="f297" fmla="*/ f228 f87 1"/>
                <a:gd name="f298" fmla="*/ f230 f86 1"/>
                <a:gd name="f299" fmla="*/ f231 f87 1"/>
                <a:gd name="f300" fmla="*/ f232 f86 1"/>
                <a:gd name="f301" fmla="*/ f233 f87 1"/>
                <a:gd name="f302" fmla="*/ f234 f86 1"/>
                <a:gd name="f303" fmla="*/ f235 f87 1"/>
                <a:gd name="f304" fmla="*/ f236 f86 1"/>
                <a:gd name="f305" fmla="*/ f237 f87 1"/>
                <a:gd name="f306" fmla="*/ f238 f86 1"/>
                <a:gd name="f307" fmla="*/ f239 f87 1"/>
                <a:gd name="f308" fmla="*/ f240 f86 1"/>
                <a:gd name="f309" fmla="*/ f241 f87 1"/>
                <a:gd name="f310" fmla="*/ f242 f86 1"/>
                <a:gd name="f311" fmla="*/ f243 f87 1"/>
                <a:gd name="f312" fmla="*/ f244 f86 1"/>
                <a:gd name="f313" fmla="*/ f245 f87 1"/>
                <a:gd name="f314" fmla="*/ f246 f87 1"/>
                <a:gd name="f315" fmla="*/ f247 f87 1"/>
                <a:gd name="f316" fmla="*/ f248 f86 1"/>
                <a:gd name="f317" fmla="*/ f249 f87 1"/>
                <a:gd name="f318" fmla="*/ f250 f86 1"/>
                <a:gd name="f319" fmla="*/ f251 f87 1"/>
                <a:gd name="f320" fmla="*/ f252 f86 1"/>
                <a:gd name="f321" fmla="*/ f253 f87 1"/>
                <a:gd name="f322" fmla="*/ f254 f86 1"/>
                <a:gd name="f323" fmla="*/ f255 f87 1"/>
                <a:gd name="f324" fmla="*/ f256 f86 1"/>
                <a:gd name="f325" fmla="*/ f257 f87 1"/>
                <a:gd name="f326" fmla="*/ f258 f87 1"/>
                <a:gd name="f327" fmla="*/ f259 f86 1"/>
                <a:gd name="f328" fmla="*/ f260 f87 1"/>
                <a:gd name="f329" fmla="*/ f261 f86 1"/>
                <a:gd name="f330" fmla="*/ f262 f87 1"/>
                <a:gd name="f331" fmla="*/ f263 f87 1"/>
                <a:gd name="f332" fmla="*/ f264 f86 1"/>
                <a:gd name="f333" fmla="*/ f265 f87 1"/>
                <a:gd name="f334" fmla="*/ f266 f87 1"/>
                <a:gd name="f335" fmla="*/ f267 f87 1"/>
                <a:gd name="f336" fmla="*/ f268 f87 1"/>
                <a:gd name="f337" fmla="*/ f269 f87 1"/>
                <a:gd name="f338" fmla="*/ f270 f87 1"/>
                <a:gd name="f339" fmla="*/ f271 f87 1"/>
                <a:gd name="f340" fmla="*/ f272 f87 1"/>
                <a:gd name="f341" fmla="*/ f273 f87 1"/>
                <a:gd name="f342" fmla="*/ f274 f86 1"/>
                <a:gd name="f343" fmla="*/ f275 f87 1"/>
                <a:gd name="f344" fmla="*/ f276 f87 1"/>
                <a:gd name="f345" fmla="*/ f277 f86 1"/>
                <a:gd name="f346" fmla="*/ f278 f87 1"/>
                <a:gd name="f347" fmla="*/ f279 f87 1"/>
                <a:gd name="f348" fmla="*/ f280 f87 1"/>
                <a:gd name="f349" fmla="*/ f281 f87 1"/>
                <a:gd name="f350" fmla="*/ f282 f86 1"/>
                <a:gd name="f351" fmla="*/ f283 f87 1"/>
                <a:gd name="f352" fmla="*/ f284 f86 1"/>
                <a:gd name="f353" fmla="*/ f285 f87 1"/>
                <a:gd name="f354" fmla="*/ f286 f87 1"/>
                <a:gd name="f355" fmla="*/ f287 f86 1"/>
                <a:gd name="f356" fmla="*/ f288 f87 1"/>
                <a:gd name="f357" fmla="*/ f289 f86 1"/>
                <a:gd name="f358" fmla="*/ f290 f87 1"/>
                <a:gd name="f359" fmla="*/ f291 f87 1"/>
                <a:gd name="f360" fmla="*/ f292 f87 1"/>
                <a:gd name="f361" fmla="*/ f293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98" y="f299"/>
                </a:cxn>
                <a:cxn ang="f161">
                  <a:pos x="f300" y="f301"/>
                </a:cxn>
                <a:cxn ang="f161">
                  <a:pos x="f302" y="f303"/>
                </a:cxn>
                <a:cxn ang="f161">
                  <a:pos x="f304" y="f305"/>
                </a:cxn>
                <a:cxn ang="f161">
                  <a:pos x="f302" y="f303"/>
                </a:cxn>
                <a:cxn ang="f161">
                  <a:pos x="f306" y="f307"/>
                </a:cxn>
                <a:cxn ang="f161">
                  <a:pos x="f308" y="f309"/>
                </a:cxn>
                <a:cxn ang="f161">
                  <a:pos x="f310" y="f311"/>
                </a:cxn>
                <a:cxn ang="f161">
                  <a:pos x="f312" y="f313"/>
                </a:cxn>
                <a:cxn ang="f161">
                  <a:pos x="f310" y="f311"/>
                </a:cxn>
                <a:cxn ang="f161">
                  <a:pos x="f312" y="f314"/>
                </a:cxn>
                <a:cxn ang="f161">
                  <a:pos x="f308" y="f315"/>
                </a:cxn>
                <a:cxn ang="f161">
                  <a:pos x="f316" y="f317"/>
                </a:cxn>
                <a:cxn ang="f161">
                  <a:pos x="f308" y="f315"/>
                </a:cxn>
                <a:cxn ang="f161">
                  <a:pos x="f318" y="f319"/>
                </a:cxn>
                <a:cxn ang="f161">
                  <a:pos x="f320" y="f321"/>
                </a:cxn>
                <a:cxn ang="f161">
                  <a:pos x="f322" y="f323"/>
                </a:cxn>
                <a:cxn ang="f161">
                  <a:pos x="f324" y="f325"/>
                </a:cxn>
                <a:cxn ang="f161">
                  <a:pos x="f322" y="f323"/>
                </a:cxn>
                <a:cxn ang="f161">
                  <a:pos x="f308" y="f326"/>
                </a:cxn>
                <a:cxn ang="f161">
                  <a:pos x="f327" y="f328"/>
                </a:cxn>
                <a:cxn ang="f161">
                  <a:pos x="f329" y="f330"/>
                </a:cxn>
                <a:cxn ang="f161">
                  <a:pos x="f322" y="f331"/>
                </a:cxn>
                <a:cxn ang="f161">
                  <a:pos x="f329" y="f330"/>
                </a:cxn>
                <a:cxn ang="f161">
                  <a:pos x="f332" y="f333"/>
                </a:cxn>
                <a:cxn ang="f161">
                  <a:pos x="f327" y="f334"/>
                </a:cxn>
                <a:cxn ang="f161">
                  <a:pos x="f324" y="f335"/>
                </a:cxn>
                <a:cxn ang="f161">
                  <a:pos x="f327" y="f334"/>
                </a:cxn>
                <a:cxn ang="f161">
                  <a:pos x="f327" y="f336"/>
                </a:cxn>
                <a:cxn ang="f161">
                  <a:pos x="f324" y="f337"/>
                </a:cxn>
                <a:cxn ang="f161">
                  <a:pos x="f329" y="f338"/>
                </a:cxn>
                <a:cxn ang="f161">
                  <a:pos x="f327" y="f339"/>
                </a:cxn>
                <a:cxn ang="f161">
                  <a:pos x="f329" y="f338"/>
                </a:cxn>
                <a:cxn ang="f161">
                  <a:pos x="f329" y="f340"/>
                </a:cxn>
                <a:cxn ang="f161">
                  <a:pos x="f327" y="f341"/>
                </a:cxn>
                <a:cxn ang="f161">
                  <a:pos x="f342" y="f343"/>
                </a:cxn>
                <a:cxn ang="f161">
                  <a:pos x="f329" y="f344"/>
                </a:cxn>
                <a:cxn ang="f161">
                  <a:pos x="f342" y="f343"/>
                </a:cxn>
                <a:cxn ang="f161">
                  <a:pos x="f345" y="f346"/>
                </a:cxn>
                <a:cxn ang="f161">
                  <a:pos x="f342" y="f347"/>
                </a:cxn>
                <a:cxn ang="f161">
                  <a:pos x="f345" y="f348"/>
                </a:cxn>
                <a:cxn ang="f161">
                  <a:pos x="f342" y="f349"/>
                </a:cxn>
                <a:cxn ang="f161">
                  <a:pos x="f345" y="f348"/>
                </a:cxn>
                <a:cxn ang="f161">
                  <a:pos x="f350" y="f351"/>
                </a:cxn>
                <a:cxn ang="f161">
                  <a:pos x="f352" y="f353"/>
                </a:cxn>
                <a:cxn ang="f161">
                  <a:pos x="f352" y="f354"/>
                </a:cxn>
                <a:cxn ang="f161">
                  <a:pos x="f355" y="f356"/>
                </a:cxn>
                <a:cxn ang="f161">
                  <a:pos x="f352" y="f354"/>
                </a:cxn>
                <a:cxn ang="f161">
                  <a:pos x="f357" y="f358"/>
                </a:cxn>
                <a:cxn ang="f161">
                  <a:pos x="f342" y="f359"/>
                </a:cxn>
                <a:cxn ang="f161">
                  <a:pos x="f350" y="f360"/>
                </a:cxn>
                <a:cxn ang="f161">
                  <a:pos x="f352" y="f361"/>
                </a:cxn>
                <a:cxn ang="f161">
                  <a:pos x="f350" y="f360"/>
                </a:cxn>
              </a:cxnLst>
              <a:rect l="f294" t="f297" r="f295" b="f296"/>
              <a:pathLst>
                <a:path w="46" h="19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9" y="f7"/>
                    <a:pt x="f5" y="f7"/>
                  </a:cubicBezTo>
                  <a:close/>
                  <a:moveTo>
                    <a:pt x="f20" y="f21"/>
                  </a:moveTo>
                  <a:cubicBezTo>
                    <a:pt x="f20" y="f22"/>
                    <a:pt x="f20" y="f22"/>
                    <a:pt x="f20" y="f23"/>
                  </a:cubicBezTo>
                  <a:cubicBezTo>
                    <a:pt x="f24" y="f23"/>
                    <a:pt x="f14" y="f23"/>
                    <a:pt x="f25" y="f23"/>
                  </a:cubicBezTo>
                  <a:cubicBezTo>
                    <a:pt x="f25" y="f22"/>
                    <a:pt x="f25" y="f22"/>
                    <a:pt x="f25" y="f21"/>
                  </a:cubicBezTo>
                  <a:cubicBezTo>
                    <a:pt x="f14" y="f21"/>
                    <a:pt x="f24" y="f21"/>
                    <a:pt x="f20" y="f21"/>
                  </a:cubicBezTo>
                  <a:close/>
                  <a:moveTo>
                    <a:pt x="f26" y="f27"/>
                  </a:moveTo>
                  <a:cubicBezTo>
                    <a:pt x="f26" y="f28"/>
                    <a:pt x="f26" y="f28"/>
                    <a:pt x="f26" y="f28"/>
                  </a:cubicBezTo>
                  <a:cubicBezTo>
                    <a:pt x="f29" y="f28"/>
                    <a:pt x="f30" y="f28"/>
                    <a:pt x="f15" y="f28"/>
                  </a:cubicBezTo>
                  <a:cubicBezTo>
                    <a:pt x="f15" y="f28"/>
                    <a:pt x="f15" y="f28"/>
                    <a:pt x="f15" y="f27"/>
                  </a:cubicBezTo>
                  <a:cubicBezTo>
                    <a:pt x="f30" y="f27"/>
                    <a:pt x="f29" y="f27"/>
                    <a:pt x="f26" y="f27"/>
                  </a:cubicBezTo>
                  <a:close/>
                  <a:moveTo>
                    <a:pt x="f31" y="f32"/>
                  </a:moveTo>
                  <a:cubicBezTo>
                    <a:pt x="f31" y="f32"/>
                    <a:pt x="f31" y="f33"/>
                    <a:pt x="f31" y="f33"/>
                  </a:cubicBezTo>
                  <a:cubicBezTo>
                    <a:pt x="f30" y="f33"/>
                    <a:pt x="f24" y="f33"/>
                    <a:pt x="f10" y="f33"/>
                  </a:cubicBezTo>
                  <a:cubicBezTo>
                    <a:pt x="f10" y="f33"/>
                    <a:pt x="f10" y="f32"/>
                    <a:pt x="f10" y="f32"/>
                  </a:cubicBezTo>
                  <a:cubicBezTo>
                    <a:pt x="f24" y="f32"/>
                    <a:pt x="f30" y="f32"/>
                    <a:pt x="f31" y="f32"/>
                  </a:cubicBezTo>
                  <a:close/>
                  <a:moveTo>
                    <a:pt x="f31" y="f34"/>
                  </a:moveTo>
                  <a:cubicBezTo>
                    <a:pt x="f18" y="f35"/>
                    <a:pt x="f36" y="f35"/>
                    <a:pt x="f10" y="f34"/>
                  </a:cubicBezTo>
                  <a:cubicBezTo>
                    <a:pt x="f29" y="f34"/>
                    <a:pt x="f30" y="f34"/>
                    <a:pt x="f31" y="f34"/>
                  </a:cubicBezTo>
                  <a:close/>
                  <a:moveTo>
                    <a:pt x="f15" y="f37"/>
                  </a:moveTo>
                  <a:cubicBezTo>
                    <a:pt x="f15" y="f37"/>
                    <a:pt x="f15" y="f38"/>
                    <a:pt x="f15" y="f38"/>
                  </a:cubicBezTo>
                  <a:cubicBezTo>
                    <a:pt x="f30" y="f38"/>
                    <a:pt x="f29" y="f38"/>
                    <a:pt x="f39" y="f38"/>
                  </a:cubicBezTo>
                  <a:cubicBezTo>
                    <a:pt x="f39" y="f38"/>
                    <a:pt x="f39" y="f37"/>
                    <a:pt x="f39" y="f37"/>
                  </a:cubicBezTo>
                  <a:cubicBezTo>
                    <a:pt x="f29" y="f37"/>
                    <a:pt x="f30" y="f37"/>
                    <a:pt x="f15" y="f37"/>
                  </a:cubicBezTo>
                  <a:close/>
                  <a:moveTo>
                    <a:pt x="f40" y="f41"/>
                  </a:moveTo>
                  <a:cubicBezTo>
                    <a:pt x="f40" y="f42"/>
                    <a:pt x="f40" y="f42"/>
                    <a:pt x="f40" y="f43"/>
                  </a:cubicBezTo>
                  <a:cubicBezTo>
                    <a:pt x="f24" y="f43"/>
                    <a:pt x="f30" y="f43"/>
                    <a:pt x="f44" y="f43"/>
                  </a:cubicBezTo>
                  <a:cubicBezTo>
                    <a:pt x="f44" y="f42"/>
                    <a:pt x="f44" y="f42"/>
                    <a:pt x="f44" y="f41"/>
                  </a:cubicBezTo>
                  <a:cubicBezTo>
                    <a:pt x="f30" y="f41"/>
                    <a:pt x="f24" y="f41"/>
                    <a:pt x="f40" y="f41"/>
                  </a:cubicBezTo>
                  <a:close/>
                  <a:moveTo>
                    <a:pt x="f45" y="f46"/>
                  </a:moveTo>
                  <a:cubicBezTo>
                    <a:pt x="f45" y="f47"/>
                    <a:pt x="f45" y="f47"/>
                    <a:pt x="f45" y="f47"/>
                  </a:cubicBezTo>
                  <a:cubicBezTo>
                    <a:pt x="f13" y="f47"/>
                    <a:pt x="f30" y="f47"/>
                    <a:pt x="f48" y="f47"/>
                  </a:cubicBezTo>
                  <a:cubicBezTo>
                    <a:pt x="f48" y="f47"/>
                    <a:pt x="f48" y="f47"/>
                    <a:pt x="f48" y="f46"/>
                  </a:cubicBezTo>
                  <a:cubicBezTo>
                    <a:pt x="f30" y="f46"/>
                    <a:pt x="f13" y="f46"/>
                    <a:pt x="f45" y="f46"/>
                  </a:cubicBezTo>
                  <a:close/>
                  <a:moveTo>
                    <a:pt x="f15" y="f49"/>
                  </a:moveTo>
                  <a:cubicBezTo>
                    <a:pt x="f15" y="f50"/>
                    <a:pt x="f15" y="f50"/>
                    <a:pt x="f15" y="f51"/>
                  </a:cubicBezTo>
                  <a:cubicBezTo>
                    <a:pt x="f14" y="f51"/>
                    <a:pt x="f52" y="f51"/>
                    <a:pt x="f53" y="f51"/>
                  </a:cubicBezTo>
                  <a:cubicBezTo>
                    <a:pt x="f53" y="f50"/>
                    <a:pt x="f53" y="f50"/>
                    <a:pt x="f53" y="f49"/>
                  </a:cubicBezTo>
                  <a:cubicBezTo>
                    <a:pt x="f52" y="f49"/>
                    <a:pt x="f14" y="f49"/>
                    <a:pt x="f15" y="f49"/>
                  </a:cubicBezTo>
                  <a:close/>
                  <a:moveTo>
                    <a:pt x="f54" y="f55"/>
                  </a:moveTo>
                  <a:cubicBezTo>
                    <a:pt x="f54" y="f55"/>
                    <a:pt x="f54" y="f56"/>
                    <a:pt x="f54" y="f56"/>
                  </a:cubicBezTo>
                  <a:cubicBezTo>
                    <a:pt x="f57" y="f56"/>
                    <a:pt x="f13" y="f56"/>
                    <a:pt x="f45" y="f56"/>
                  </a:cubicBezTo>
                  <a:cubicBezTo>
                    <a:pt x="f45" y="f56"/>
                    <a:pt x="f45" y="f55"/>
                    <a:pt x="f45" y="f55"/>
                  </a:cubicBezTo>
                  <a:cubicBezTo>
                    <a:pt x="f13" y="f55"/>
                    <a:pt x="f57" y="f55"/>
                    <a:pt x="f54" y="f55"/>
                  </a:cubicBezTo>
                  <a:close/>
                  <a:moveTo>
                    <a:pt x="f48" y="f58"/>
                  </a:moveTo>
                  <a:cubicBezTo>
                    <a:pt x="f59" y="f60"/>
                    <a:pt x="f19" y="f60"/>
                    <a:pt x="f36" y="f58"/>
                  </a:cubicBezTo>
                  <a:cubicBezTo>
                    <a:pt x="f52" y="f58"/>
                    <a:pt x="f30" y="f58"/>
                    <a:pt x="f48" y="f58"/>
                  </a:cubicBezTo>
                  <a:close/>
                  <a:moveTo>
                    <a:pt x="f53" y="f61"/>
                  </a:moveTo>
                  <a:cubicBezTo>
                    <a:pt x="f53" y="f62"/>
                    <a:pt x="f53" y="f63"/>
                    <a:pt x="f53" y="f64"/>
                  </a:cubicBezTo>
                  <a:cubicBezTo>
                    <a:pt x="f52" y="f64"/>
                    <a:pt x="f30" y="f64"/>
                    <a:pt x="f48" y="f64"/>
                  </a:cubicBezTo>
                  <a:cubicBezTo>
                    <a:pt x="f48" y="f63"/>
                    <a:pt x="f48" y="f63"/>
                    <a:pt x="f48" y="f62"/>
                  </a:cubicBezTo>
                  <a:cubicBezTo>
                    <a:pt x="f14" y="f62"/>
                    <a:pt x="f52" y="f62"/>
                    <a:pt x="f53" y="f61"/>
                  </a:cubicBezTo>
                  <a:close/>
                  <a:moveTo>
                    <a:pt x="f53" y="f65"/>
                  </a:moveTo>
                  <a:cubicBezTo>
                    <a:pt x="f53" y="f65"/>
                    <a:pt x="f53" y="f66"/>
                    <a:pt x="f53" y="f66"/>
                  </a:cubicBezTo>
                  <a:cubicBezTo>
                    <a:pt x="f52" y="f66"/>
                    <a:pt x="f30" y="f66"/>
                    <a:pt x="f48" y="f66"/>
                  </a:cubicBezTo>
                  <a:cubicBezTo>
                    <a:pt x="f48" y="f66"/>
                    <a:pt x="f48" y="f65"/>
                    <a:pt x="f48" y="f65"/>
                  </a:cubicBezTo>
                  <a:cubicBezTo>
                    <a:pt x="f30" y="f65"/>
                    <a:pt x="f52" y="f65"/>
                    <a:pt x="f53" y="f65"/>
                  </a:cubicBezTo>
                  <a:close/>
                  <a:moveTo>
                    <a:pt x="f54" y="f67"/>
                  </a:moveTo>
                  <a:cubicBezTo>
                    <a:pt x="f54" y="f68"/>
                    <a:pt x="f54" y="f68"/>
                    <a:pt x="f54" y="f68"/>
                  </a:cubicBezTo>
                  <a:cubicBezTo>
                    <a:pt x="f30" y="f68"/>
                    <a:pt x="f52" y="f68"/>
                    <a:pt x="f53" y="f68"/>
                  </a:cubicBezTo>
                  <a:cubicBezTo>
                    <a:pt x="f53" y="f68"/>
                    <a:pt x="f53" y="f68"/>
                    <a:pt x="f53" y="f67"/>
                  </a:cubicBezTo>
                  <a:cubicBezTo>
                    <a:pt x="f52" y="f67"/>
                    <a:pt x="f30" y="f67"/>
                    <a:pt x="f54" y="f67"/>
                  </a:cubicBezTo>
                  <a:close/>
                  <a:moveTo>
                    <a:pt x="f54" y="f69"/>
                  </a:moveTo>
                  <a:cubicBezTo>
                    <a:pt x="f54" y="f70"/>
                    <a:pt x="f54" y="f70"/>
                    <a:pt x="f54" y="f71"/>
                  </a:cubicBezTo>
                  <a:cubicBezTo>
                    <a:pt x="f30" y="f71"/>
                    <a:pt x="f13" y="f71"/>
                    <a:pt x="f53" y="f71"/>
                  </a:cubicBezTo>
                  <a:cubicBezTo>
                    <a:pt x="f53" y="f71"/>
                    <a:pt x="f53" y="f70"/>
                    <a:pt x="f53" y="f70"/>
                  </a:cubicBezTo>
                  <a:cubicBezTo>
                    <a:pt x="f13" y="f70"/>
                    <a:pt x="f30" y="f69"/>
                    <a:pt x="f54" y="f69"/>
                  </a:cubicBezTo>
                  <a:close/>
                  <a:moveTo>
                    <a:pt x="f72" y="f73"/>
                  </a:moveTo>
                  <a:cubicBezTo>
                    <a:pt x="f72" y="f74"/>
                    <a:pt x="f72" y="f74"/>
                    <a:pt x="f72" y="f74"/>
                  </a:cubicBezTo>
                  <a:cubicBezTo>
                    <a:pt x="f75" y="f74"/>
                    <a:pt x="f30" y="f74"/>
                    <a:pt x="f54" y="f74"/>
                  </a:cubicBezTo>
                  <a:cubicBezTo>
                    <a:pt x="f54" y="f74"/>
                    <a:pt x="f54" y="f74"/>
                    <a:pt x="f54" y="f73"/>
                  </a:cubicBezTo>
                  <a:cubicBezTo>
                    <a:pt x="f30" y="f73"/>
                    <a:pt x="f75" y="f73"/>
                    <a:pt x="f72" y="f73"/>
                  </a:cubicBezTo>
                  <a:close/>
                  <a:moveTo>
                    <a:pt x="f76" y="f77"/>
                  </a:moveTo>
                  <a:cubicBezTo>
                    <a:pt x="f76" y="f78"/>
                    <a:pt x="f76" y="f78"/>
                    <a:pt x="f76" y="f79"/>
                  </a:cubicBezTo>
                  <a:cubicBezTo>
                    <a:pt x="f30" y="f79"/>
                    <a:pt x="f52" y="f79"/>
                    <a:pt x="f72" y="f79"/>
                  </a:cubicBezTo>
                  <a:cubicBezTo>
                    <a:pt x="f72" y="f78"/>
                    <a:pt x="f72" y="f78"/>
                    <a:pt x="f72" y="f77"/>
                  </a:cubicBezTo>
                  <a:cubicBezTo>
                    <a:pt x="f52" y="f77"/>
                    <a:pt x="f30" y="f77"/>
                    <a:pt x="f76" y="f77"/>
                  </a:cubicBezTo>
                  <a:close/>
                  <a:moveTo>
                    <a:pt x="f76" y="f80"/>
                  </a:moveTo>
                  <a:cubicBezTo>
                    <a:pt x="f76" y="f80"/>
                    <a:pt x="f76" y="f17"/>
                    <a:pt x="f76" y="f17"/>
                  </a:cubicBezTo>
                  <a:cubicBezTo>
                    <a:pt x="f30" y="f17"/>
                    <a:pt x="f52" y="f17"/>
                    <a:pt x="f72" y="f17"/>
                  </a:cubicBezTo>
                  <a:cubicBezTo>
                    <a:pt x="f72" y="f17"/>
                    <a:pt x="f72" y="f80"/>
                    <a:pt x="f72" y="f80"/>
                  </a:cubicBezTo>
                  <a:cubicBezTo>
                    <a:pt x="f52" y="f80"/>
                    <a:pt x="f30" y="f80"/>
                    <a:pt x="f76" y="f80"/>
                  </a:cubicBezTo>
                  <a:close/>
                  <a:moveTo>
                    <a:pt x="f81" y="f82"/>
                  </a:moveTo>
                  <a:cubicBezTo>
                    <a:pt x="f81" y="f72"/>
                    <a:pt x="f81" y="f72"/>
                    <a:pt x="f81" y="f36"/>
                  </a:cubicBezTo>
                  <a:cubicBezTo>
                    <a:pt x="f57" y="f36"/>
                    <a:pt x="f75" y="f36"/>
                    <a:pt x="f82" y="f36"/>
                  </a:cubicBezTo>
                  <a:cubicBezTo>
                    <a:pt x="f82" y="f72"/>
                    <a:pt x="f82" y="f72"/>
                    <a:pt x="f82" y="f82"/>
                  </a:cubicBezTo>
                  <a:cubicBezTo>
                    <a:pt x="f75" y="f82"/>
                    <a:pt x="f57" y="f82"/>
                    <a:pt x="f81" y="f82"/>
                  </a:cubicBezTo>
                  <a:close/>
                  <a:moveTo>
                    <a:pt x="f82" y="f76"/>
                  </a:moveTo>
                  <a:cubicBezTo>
                    <a:pt x="f82" y="f76"/>
                    <a:pt x="f82" y="f54"/>
                    <a:pt x="f82" y="f54"/>
                  </a:cubicBezTo>
                  <a:cubicBezTo>
                    <a:pt x="f75" y="f54"/>
                    <a:pt x="f30" y="f54"/>
                    <a:pt x="f18" y="f54"/>
                  </a:cubicBezTo>
                  <a:cubicBezTo>
                    <a:pt x="f18" y="f54"/>
                    <a:pt x="f18" y="f76"/>
                    <a:pt x="f18" y="f76"/>
                  </a:cubicBezTo>
                  <a:cubicBezTo>
                    <a:pt x="f30" y="f76"/>
                    <a:pt x="f75" y="f76"/>
                    <a:pt x="f82" y="f76"/>
                  </a:cubicBezTo>
                  <a:close/>
                  <a:moveTo>
                    <a:pt x="f59" y="f40"/>
                  </a:moveTo>
                  <a:cubicBezTo>
                    <a:pt x="f59" y="f40"/>
                    <a:pt x="f59" y="f20"/>
                    <a:pt x="f59" y="f20"/>
                  </a:cubicBezTo>
                  <a:cubicBezTo>
                    <a:pt x="f83" y="f20"/>
                    <a:pt x="f52" y="f20"/>
                    <a:pt x="f72" y="f20"/>
                  </a:cubicBezTo>
                  <a:cubicBezTo>
                    <a:pt x="f72" y="f20"/>
                    <a:pt x="f72" y="f40"/>
                    <a:pt x="f72" y="f40"/>
                  </a:cubicBezTo>
                  <a:cubicBezTo>
                    <a:pt x="f52" y="f40"/>
                    <a:pt x="f83" y="f40"/>
                    <a:pt x="f59" y="f40"/>
                  </a:cubicBezTo>
                  <a:close/>
                  <a:moveTo>
                    <a:pt x="f81" y="f83"/>
                  </a:moveTo>
                  <a:cubicBezTo>
                    <a:pt x="f81" y="f84"/>
                    <a:pt x="f81" y="f84"/>
                    <a:pt x="f81" y="f84"/>
                  </a:cubicBezTo>
                  <a:cubicBezTo>
                    <a:pt x="f57" y="f84"/>
                    <a:pt x="f75" y="f84"/>
                    <a:pt x="f82" y="f84"/>
                  </a:cubicBezTo>
                  <a:cubicBezTo>
                    <a:pt x="f82" y="f84"/>
                    <a:pt x="f82" y="f84"/>
                    <a:pt x="f82" y="f83"/>
                  </a:cubicBezTo>
                  <a:cubicBezTo>
                    <a:pt x="f75" y="f83"/>
                    <a:pt x="f57" y="f83"/>
                    <a:pt x="f81" y="f8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8E171EE0-EE1D-4366-A25E-3A010F0E156A}"/>
                </a:ext>
              </a:extLst>
            </p:cNvPr>
            <p:cNvSpPr/>
            <p:nvPr/>
          </p:nvSpPr>
          <p:spPr>
            <a:xfrm>
              <a:off x="7725454" y="2732090"/>
              <a:ext cx="22860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8"/>
                <a:gd name="f9" fmla="val 16"/>
                <a:gd name="f10" fmla="val 7"/>
                <a:gd name="f11" fmla="val 10"/>
                <a:gd name="f12" fmla="val 5"/>
                <a:gd name="f13" fmla="val 4"/>
                <a:gd name="f14" fmla="val 2"/>
                <a:gd name="f15" fmla="val 3"/>
                <a:gd name="f16" fmla="val 1"/>
                <a:gd name="f17" fmla="val 20"/>
                <a:gd name="f18" fmla="val 39"/>
                <a:gd name="f19" fmla="val 13"/>
                <a:gd name="f20" fmla="val 19"/>
                <a:gd name="f21" fmla="val 59"/>
                <a:gd name="f22" fmla="val 58"/>
                <a:gd name="f23" fmla="val 57"/>
                <a:gd name="f24" fmla="val 41"/>
                <a:gd name="f25" fmla="val 25"/>
                <a:gd name="f26" fmla="+- 0 0 -90"/>
                <a:gd name="f27" fmla="*/ f3 1 60"/>
                <a:gd name="f28" fmla="*/ f4 1 22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0"/>
                <a:gd name="f37" fmla="*/ f33 1 22"/>
                <a:gd name="f38" fmla="*/ 8 f34 1"/>
                <a:gd name="f39" fmla="*/ 22 f33 1"/>
                <a:gd name="f40" fmla="*/ 7 f34 1"/>
                <a:gd name="f41" fmla="*/ 5 f33 1"/>
                <a:gd name="f42" fmla="*/ 0 f34 1"/>
                <a:gd name="f43" fmla="*/ 2 f33 1"/>
                <a:gd name="f44" fmla="*/ 0 f33 1"/>
                <a:gd name="f45" fmla="*/ 60 f34 1"/>
                <a:gd name="f46" fmla="*/ 19 f33 1"/>
                <a:gd name="f47" fmla="*/ 57 f34 1"/>
                <a:gd name="f48" fmla="+- f35 0 f1"/>
                <a:gd name="f49" fmla="*/ f38 1 60"/>
                <a:gd name="f50" fmla="*/ f39 1 22"/>
                <a:gd name="f51" fmla="*/ f40 1 60"/>
                <a:gd name="f52" fmla="*/ f41 1 22"/>
                <a:gd name="f53" fmla="*/ f42 1 60"/>
                <a:gd name="f54" fmla="*/ f43 1 22"/>
                <a:gd name="f55" fmla="*/ f44 1 22"/>
                <a:gd name="f56" fmla="*/ f45 1 60"/>
                <a:gd name="f57" fmla="*/ f46 1 22"/>
                <a:gd name="f58" fmla="*/ f47 1 60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7"/>
                <a:gd name="f70" fmla="*/ f56 1 f36"/>
                <a:gd name="f71" fmla="*/ f57 1 f37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8 1"/>
                <a:gd name="f84" fmla="*/ f70 f27 1"/>
                <a:gd name="f85" fmla="*/ f71 f28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83"/>
                </a:cxn>
                <a:cxn ang="f48">
                  <a:pos x="f84" y="f83"/>
                </a:cxn>
                <a:cxn ang="f48">
                  <a:pos x="f84" y="f85"/>
                </a:cxn>
                <a:cxn ang="f48">
                  <a:pos x="f86" y="f78"/>
                </a:cxn>
                <a:cxn ang="f48">
                  <a:pos x="f77" y="f78"/>
                </a:cxn>
              </a:cxnLst>
              <a:rect l="f73" t="f76" r="f74" b="f75"/>
              <a:pathLst>
                <a:path w="60" h="22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3" y="f13"/>
                    <a:pt x="f14" y="f15"/>
                    <a:pt x="f5" y="f14"/>
                  </a:cubicBezTo>
                  <a:cubicBezTo>
                    <a:pt x="f5" y="f16"/>
                    <a:pt x="f5" y="f16"/>
                    <a:pt x="f5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0"/>
                    <a:pt x="f6" y="f19"/>
                    <a:pt x="f6" y="f20"/>
                  </a:cubicBezTo>
                  <a:cubicBezTo>
                    <a:pt x="f21" y="f17"/>
                    <a:pt x="f22" y="f7"/>
                    <a:pt x="f23" y="f7"/>
                  </a:cubicBezTo>
                  <a:cubicBezTo>
                    <a:pt x="f24" y="f7"/>
                    <a:pt x="f25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9C5841BE-8626-46A5-B3CF-E5EDF1FBF6C2}"/>
                </a:ext>
              </a:extLst>
            </p:cNvPr>
            <p:cNvSpPr/>
            <p:nvPr/>
          </p:nvSpPr>
          <p:spPr>
            <a:xfrm>
              <a:off x="7114269" y="2732090"/>
              <a:ext cx="233364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3"/>
                <a:gd name="f8" fmla="val 5"/>
                <a:gd name="f9" fmla="val 56"/>
                <a:gd name="f10" fmla="val 2"/>
                <a:gd name="f11" fmla="val 54"/>
                <a:gd name="f12" fmla="val 4"/>
                <a:gd name="f13" fmla="val 10"/>
                <a:gd name="f14" fmla="val 53"/>
                <a:gd name="f15" fmla="val 15"/>
                <a:gd name="f16" fmla="val 52"/>
                <a:gd name="f17" fmla="val 22"/>
                <a:gd name="f18" fmla="val 40"/>
                <a:gd name="f19" fmla="val 27"/>
                <a:gd name="f20" fmla="val 11"/>
                <a:gd name="f21" fmla="val 21"/>
                <a:gd name="f22" fmla="val 19"/>
                <a:gd name="f23" fmla="val 1"/>
                <a:gd name="f24" fmla="val 13"/>
                <a:gd name="f25" fmla="val 8"/>
                <a:gd name="f26" fmla="val 6"/>
                <a:gd name="f27" fmla="val 3"/>
                <a:gd name="f28" fmla="val 41"/>
                <a:gd name="f29" fmla="+- 0 0 -90"/>
                <a:gd name="f30" fmla="*/ f3 1 61"/>
                <a:gd name="f31" fmla="*/ f4 1 2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1"/>
                <a:gd name="f40" fmla="*/ f36 1 23"/>
                <a:gd name="f41" fmla="*/ 61 f37 1"/>
                <a:gd name="f42" fmla="*/ 0 f36 1"/>
                <a:gd name="f43" fmla="*/ 54 f37 1"/>
                <a:gd name="f44" fmla="*/ 4 f36 1"/>
                <a:gd name="f45" fmla="*/ 52 f37 1"/>
                <a:gd name="f46" fmla="*/ 22 f36 1"/>
                <a:gd name="f47" fmla="*/ 15 f37 1"/>
                <a:gd name="f48" fmla="*/ 2 f37 1"/>
                <a:gd name="f49" fmla="*/ 21 f36 1"/>
                <a:gd name="f50" fmla="*/ 1 f37 1"/>
                <a:gd name="f51" fmla="*/ 8 f36 1"/>
                <a:gd name="f52" fmla="+- f38 0 f1"/>
                <a:gd name="f53" fmla="*/ f41 1 61"/>
                <a:gd name="f54" fmla="*/ f42 1 23"/>
                <a:gd name="f55" fmla="*/ f43 1 61"/>
                <a:gd name="f56" fmla="*/ f44 1 23"/>
                <a:gd name="f57" fmla="*/ f45 1 61"/>
                <a:gd name="f58" fmla="*/ f46 1 23"/>
                <a:gd name="f59" fmla="*/ f47 1 61"/>
                <a:gd name="f60" fmla="*/ f48 1 61"/>
                <a:gd name="f61" fmla="*/ f49 1 23"/>
                <a:gd name="f62" fmla="*/ f50 1 61"/>
                <a:gd name="f63" fmla="*/ f51 1 23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39"/>
                <a:gd name="f76" fmla="*/ f61 1 f40"/>
                <a:gd name="f77" fmla="*/ f62 1 f39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0 1"/>
                <a:gd name="f91" fmla="*/ f76 f31 1"/>
                <a:gd name="f92" fmla="*/ f77 f30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8"/>
                </a:cxn>
                <a:cxn ang="f52">
                  <a:pos x="f90" y="f91"/>
                </a:cxn>
                <a:cxn ang="f52">
                  <a:pos x="f92" y="f93"/>
                </a:cxn>
                <a:cxn ang="f52">
                  <a:pos x="f92" y="f84"/>
                </a:cxn>
                <a:cxn ang="f52">
                  <a:pos x="f83" y="f84"/>
                </a:cxn>
              </a:cxnLst>
              <a:rect l="f79" t="f82" r="f80" b="f81"/>
              <a:pathLst>
                <a:path w="61" h="23">
                  <a:moveTo>
                    <a:pt x="f6" y="f5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6" y="f17"/>
                  </a:cubicBezTo>
                  <a:cubicBezTo>
                    <a:pt x="f18" y="f17"/>
                    <a:pt x="f19" y="f17"/>
                    <a:pt x="f15" y="f17"/>
                  </a:cubicBezTo>
                  <a:cubicBezTo>
                    <a:pt x="f20" y="f17"/>
                    <a:pt x="f8" y="f7"/>
                    <a:pt x="f10" y="f21"/>
                  </a:cubicBezTo>
                  <a:cubicBezTo>
                    <a:pt x="f5" y="f22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5"/>
                  </a:cubicBezTo>
                  <a:cubicBezTo>
                    <a:pt x="f21" y="f5"/>
                    <a:pt x="f28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BF292DEB-B99B-4931-BD66-039A9BFD7FEE}"/>
                </a:ext>
              </a:extLst>
            </p:cNvPr>
            <p:cNvSpPr/>
            <p:nvPr/>
          </p:nvSpPr>
          <p:spPr>
            <a:xfrm>
              <a:off x="7382554" y="2143125"/>
              <a:ext cx="307979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22"/>
                <a:gd name="f8" fmla="val 57"/>
                <a:gd name="f9" fmla="val 9"/>
                <a:gd name="f10" fmla="val 58"/>
                <a:gd name="f11" fmla="val 4"/>
                <a:gd name="f12" fmla="val 54"/>
                <a:gd name="f13" fmla="val 50"/>
                <a:gd name="f14" fmla="val 43"/>
                <a:gd name="f15" fmla="val 36"/>
                <a:gd name="f16" fmla="val 29"/>
                <a:gd name="f17" fmla="val 26"/>
                <a:gd name="f18" fmla="val 23"/>
                <a:gd name="f19" fmla="val 5"/>
                <a:gd name="f20" fmla="val 21"/>
                <a:gd name="f21" fmla="val 10"/>
                <a:gd name="f22" fmla="val 18"/>
                <a:gd name="f23" fmla="val 16"/>
                <a:gd name="f24" fmla="val 15"/>
                <a:gd name="f25" fmla="val 14"/>
                <a:gd name="f26" fmla="val 8"/>
                <a:gd name="f27" fmla="val 27"/>
                <a:gd name="f28" fmla="val 53"/>
                <a:gd name="f29" fmla="val 7"/>
                <a:gd name="f30" fmla="val 76"/>
                <a:gd name="f31" fmla="val 71"/>
                <a:gd name="f32" fmla="val 66"/>
                <a:gd name="f33" fmla="val 19"/>
                <a:gd name="f34" fmla="+- 0 0 -90"/>
                <a:gd name="f35" fmla="*/ f3 1 81"/>
                <a:gd name="f36" fmla="*/ f4 1 2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1"/>
                <a:gd name="f45" fmla="*/ f41 1 22"/>
                <a:gd name="f46" fmla="*/ 57 f42 1"/>
                <a:gd name="f47" fmla="*/ 9 f41 1"/>
                <a:gd name="f48" fmla="*/ 50 f42 1"/>
                <a:gd name="f49" fmla="*/ 4 f41 1"/>
                <a:gd name="f50" fmla="*/ 29 f42 1"/>
                <a:gd name="f51" fmla="*/ 23 f42 1"/>
                <a:gd name="f52" fmla="*/ 16 f42 1"/>
                <a:gd name="f53" fmla="*/ 10 f41 1"/>
                <a:gd name="f54" fmla="*/ 15 f42 1"/>
                <a:gd name="f55" fmla="*/ 22 f41 1"/>
                <a:gd name="f56" fmla="*/ 0 f42 1"/>
                <a:gd name="f57" fmla="*/ 0 f41 1"/>
                <a:gd name="f58" fmla="*/ 81 f42 1"/>
                <a:gd name="f59" fmla="*/ 66 f42 1"/>
                <a:gd name="f60" fmla="*/ 18 f41 1"/>
                <a:gd name="f61" fmla="+- f43 0 f1"/>
                <a:gd name="f62" fmla="*/ f46 1 81"/>
                <a:gd name="f63" fmla="*/ f47 1 22"/>
                <a:gd name="f64" fmla="*/ f48 1 81"/>
                <a:gd name="f65" fmla="*/ f49 1 22"/>
                <a:gd name="f66" fmla="*/ f50 1 81"/>
                <a:gd name="f67" fmla="*/ f51 1 81"/>
                <a:gd name="f68" fmla="*/ f52 1 81"/>
                <a:gd name="f69" fmla="*/ f53 1 22"/>
                <a:gd name="f70" fmla="*/ f54 1 81"/>
                <a:gd name="f71" fmla="*/ f55 1 22"/>
                <a:gd name="f72" fmla="*/ f56 1 81"/>
                <a:gd name="f73" fmla="*/ f57 1 22"/>
                <a:gd name="f74" fmla="*/ f58 1 81"/>
                <a:gd name="f75" fmla="*/ f59 1 81"/>
                <a:gd name="f76" fmla="*/ f60 1 22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5"/>
                <a:gd name="f85" fmla="*/ f66 1 f44"/>
                <a:gd name="f86" fmla="*/ f67 1 f44"/>
                <a:gd name="f87" fmla="*/ f68 1 f44"/>
                <a:gd name="f88" fmla="*/ f69 1 f45"/>
                <a:gd name="f89" fmla="*/ f70 1 f44"/>
                <a:gd name="f90" fmla="*/ f71 1 f45"/>
                <a:gd name="f91" fmla="*/ f72 1 f44"/>
                <a:gd name="f92" fmla="*/ f73 1 f45"/>
                <a:gd name="f93" fmla="*/ f74 1 f44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6 1"/>
                <a:gd name="f104" fmla="*/ f85 f35 1"/>
                <a:gd name="f105" fmla="*/ f86 f35 1"/>
                <a:gd name="f106" fmla="*/ f87 f35 1"/>
                <a:gd name="f107" fmla="*/ f88 f36 1"/>
                <a:gd name="f108" fmla="*/ f89 f35 1"/>
                <a:gd name="f109" fmla="*/ f90 f36 1"/>
                <a:gd name="f110" fmla="*/ f91 f35 1"/>
                <a:gd name="f111" fmla="*/ f92 f36 1"/>
                <a:gd name="f112" fmla="*/ f93 f35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3"/>
                </a:cxn>
                <a:cxn ang="f61">
                  <a:pos x="f105" y="f101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09"/>
                </a:cxn>
                <a:cxn ang="f61">
                  <a:pos x="f110" y="f111"/>
                </a:cxn>
                <a:cxn ang="f61">
                  <a:pos x="f112" y="f111"/>
                </a:cxn>
                <a:cxn ang="f61">
                  <a:pos x="f112" y="f109"/>
                </a:cxn>
                <a:cxn ang="f61">
                  <a:pos x="f113" y="f109"/>
                </a:cxn>
                <a:cxn ang="f61">
                  <a:pos x="f113" y="f114"/>
                </a:cxn>
                <a:cxn ang="f61">
                  <a:pos x="f100" y="f101"/>
                </a:cxn>
              </a:cxnLst>
              <a:rect l="f96" t="f99" r="f97" b="f98"/>
              <a:pathLst>
                <a:path w="81" h="22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1"/>
                    <a:pt x="f15" y="f11"/>
                    <a:pt x="f16" y="f11"/>
                  </a:cubicBezTo>
                  <a:cubicBezTo>
                    <a:pt x="f17" y="f11"/>
                    <a:pt x="f18" y="f19"/>
                    <a:pt x="f18" y="f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4" y="f22"/>
                    <a:pt x="f24" y="f7"/>
                  </a:cubicBezTo>
                  <a:cubicBezTo>
                    <a:pt x="f21" y="f7"/>
                    <a:pt x="f19" y="f7"/>
                    <a:pt x="f5" y="f7"/>
                  </a:cubicBezTo>
                  <a:cubicBezTo>
                    <a:pt x="f5" y="f24"/>
                    <a:pt x="f5" y="f26"/>
                    <a:pt x="f5" y="f5"/>
                  </a:cubicBezTo>
                  <a:cubicBezTo>
                    <a:pt x="f27" y="f5"/>
                    <a:pt x="f28" y="f5"/>
                    <a:pt x="f6" y="f5"/>
                  </a:cubicBezTo>
                  <a:cubicBezTo>
                    <a:pt x="f6" y="f29"/>
                    <a:pt x="f6" y="f25"/>
                    <a:pt x="f6" y="f7"/>
                  </a:cubicBezTo>
                  <a:cubicBezTo>
                    <a:pt x="f30" y="f7"/>
                    <a:pt x="f31" y="f7"/>
                    <a:pt x="f32" y="f7"/>
                  </a:cubicBezTo>
                  <a:cubicBezTo>
                    <a:pt x="f32" y="f20"/>
                    <a:pt x="f32" y="f33"/>
                    <a:pt x="f32" y="f22"/>
                  </a:cubicBezTo>
                  <a:cubicBezTo>
                    <a:pt x="f32" y="f21"/>
                    <a:pt x="f32" y="f2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C266BA6E-6625-4CA8-A6B4-5346D7568B79}"/>
                </a:ext>
              </a:extLst>
            </p:cNvPr>
            <p:cNvSpPr/>
            <p:nvPr/>
          </p:nvSpPr>
          <p:spPr>
            <a:xfrm>
              <a:off x="7703234" y="2655883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6"/>
                <a:gd name="f9" fmla="val 13"/>
                <a:gd name="f10" fmla="val 8"/>
                <a:gd name="f11" fmla="val 5"/>
                <a:gd name="f12" fmla="val 3"/>
                <a:gd name="f13" fmla="val 2"/>
                <a:gd name="f14" fmla="val 1"/>
                <a:gd name="f15" fmla="val 37"/>
                <a:gd name="f16" fmla="val 12"/>
                <a:gd name="f17" fmla="val 40"/>
                <a:gd name="f18" fmla="val 23"/>
                <a:gd name="f19" fmla="+- 0 0 -90"/>
                <a:gd name="f20" fmla="*/ f3 1 5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6"/>
                <a:gd name="f30" fmla="*/ f26 1 18"/>
                <a:gd name="f31" fmla="*/ 6 f27 1"/>
                <a:gd name="f32" fmla="*/ 18 f26 1"/>
                <a:gd name="f33" fmla="*/ 5 f27 1"/>
                <a:gd name="f34" fmla="*/ 3 f26 1"/>
                <a:gd name="f35" fmla="*/ 0 f27 1"/>
                <a:gd name="f36" fmla="*/ 2 f26 1"/>
                <a:gd name="f37" fmla="*/ 0 f26 1"/>
                <a:gd name="f38" fmla="*/ 56 f27 1"/>
                <a:gd name="f39" fmla="+- f28 0 f1"/>
                <a:gd name="f40" fmla="*/ f31 1 56"/>
                <a:gd name="f41" fmla="*/ f32 1 18"/>
                <a:gd name="f42" fmla="*/ f33 1 56"/>
                <a:gd name="f43" fmla="*/ f34 1 18"/>
                <a:gd name="f44" fmla="*/ f35 1 56"/>
                <a:gd name="f45" fmla="*/ f36 1 18"/>
                <a:gd name="f46" fmla="*/ f37 1 18"/>
                <a:gd name="f47" fmla="*/ f38 1 56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30"/>
                <a:gd name="f59" fmla="*/ f47 1 f29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1 1"/>
                <a:gd name="f71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68" y="f70"/>
                </a:cxn>
                <a:cxn ang="f39">
                  <a:pos x="f71" y="f70"/>
                </a:cxn>
                <a:cxn ang="f39">
                  <a:pos x="f71" y="f65"/>
                </a:cxn>
                <a:cxn ang="f39">
                  <a:pos x="f64" y="f65"/>
                </a:cxn>
              </a:cxnLst>
              <a:rect l="f60" t="f63" r="f61" b="f62"/>
              <a:pathLst>
                <a:path w="56" h="18">
                  <a:moveTo>
                    <a:pt x="f8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2" y="f12"/>
                    <a:pt x="f13" y="f13"/>
                    <a:pt x="f5" y="f13"/>
                  </a:cubicBezTo>
                  <a:cubicBezTo>
                    <a:pt x="f5" y="f14"/>
                    <a:pt x="f5" y="f14"/>
                    <a:pt x="f5" y="f5"/>
                  </a:cubicBezTo>
                  <a:cubicBezTo>
                    <a:pt x="f7" y="f5"/>
                    <a:pt x="f15" y="f5"/>
                    <a:pt x="f6" y="f5"/>
                  </a:cubicBezTo>
                  <a:cubicBezTo>
                    <a:pt x="f6" y="f8"/>
                    <a:pt x="f6" y="f16"/>
                    <a:pt x="f6" y="f7"/>
                  </a:cubicBezTo>
                  <a:cubicBezTo>
                    <a:pt x="f17" y="f7"/>
                    <a:pt x="f1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37A5FEF9-7C97-4D45-B5FE-939BA7E45011}"/>
                </a:ext>
              </a:extLst>
            </p:cNvPr>
            <p:cNvSpPr/>
            <p:nvPr/>
          </p:nvSpPr>
          <p:spPr>
            <a:xfrm>
              <a:off x="7157136" y="2655883"/>
              <a:ext cx="212726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12"/>
                <a:gd name="f9" fmla="val 6"/>
                <a:gd name="f10" fmla="val 37"/>
                <a:gd name="f11" fmla="val 1"/>
                <a:gd name="f12" fmla="val 2"/>
                <a:gd name="f13" fmla="val 55"/>
                <a:gd name="f14" fmla="val 49"/>
                <a:gd name="f15" fmla="val 50"/>
                <a:gd name="f16" fmla="val 7"/>
                <a:gd name="f17" fmla="val 11"/>
                <a:gd name="f18" fmla="val 13"/>
                <a:gd name="f19" fmla="val 16"/>
                <a:gd name="f20" fmla="val 33"/>
                <a:gd name="f21" fmla="+- 0 0 -90"/>
                <a:gd name="f22" fmla="*/ f3 1 56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6"/>
                <a:gd name="f32" fmla="*/ f28 1 18"/>
                <a:gd name="f33" fmla="*/ 0 f29 1"/>
                <a:gd name="f34" fmla="*/ 18 f28 1"/>
                <a:gd name="f35" fmla="*/ 0 f28 1"/>
                <a:gd name="f36" fmla="*/ 56 f29 1"/>
                <a:gd name="f37" fmla="*/ 55 f29 1"/>
                <a:gd name="f38" fmla="*/ 2 f28 1"/>
                <a:gd name="f39" fmla="*/ 50 f29 1"/>
                <a:gd name="f40" fmla="*/ 11 f28 1"/>
                <a:gd name="f41" fmla="+- f30 0 f1"/>
                <a:gd name="f42" fmla="*/ f33 1 56"/>
                <a:gd name="f43" fmla="*/ f34 1 18"/>
                <a:gd name="f44" fmla="*/ f35 1 18"/>
                <a:gd name="f45" fmla="*/ f36 1 56"/>
                <a:gd name="f46" fmla="*/ f37 1 56"/>
                <a:gd name="f47" fmla="*/ f38 1 18"/>
                <a:gd name="f48" fmla="*/ f39 1 56"/>
                <a:gd name="f49" fmla="*/ f40 1 1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2" y="f67"/>
                </a:cxn>
                <a:cxn ang="f41">
                  <a:pos x="f66" y="f67"/>
                </a:cxn>
              </a:cxnLst>
              <a:rect l="f62" t="f65" r="f63" b="f64"/>
              <a:pathLst>
                <a:path w="56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7" y="f5"/>
                    <a:pt x="f10" y="f5"/>
                    <a:pt x="f6" y="f5"/>
                  </a:cubicBezTo>
                  <a:cubicBezTo>
                    <a:pt x="f6" y="f11"/>
                    <a:pt x="f6" y="f12"/>
                    <a:pt x="f13" y="f12"/>
                  </a:cubicBez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5" y="f19"/>
                    <a:pt x="f15" y="f7"/>
                  </a:cubicBezTo>
                  <a:cubicBezTo>
                    <a:pt x="f20" y="f7"/>
                    <a:pt x="f19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BDAD5785-FB8E-4127-AABC-2BCC7D3EE5F3}"/>
                </a:ext>
              </a:extLst>
            </p:cNvPr>
            <p:cNvSpPr/>
            <p:nvPr/>
          </p:nvSpPr>
          <p:spPr>
            <a:xfrm>
              <a:off x="7687360" y="2563813"/>
              <a:ext cx="182559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1"/>
                <a:gd name="f8" fmla="val 4"/>
                <a:gd name="f9" fmla="val 3"/>
                <a:gd name="f10" fmla="val 15"/>
                <a:gd name="f11" fmla="val 7"/>
                <a:gd name="f12" fmla="val 8"/>
                <a:gd name="f13" fmla="val 2"/>
                <a:gd name="f14" fmla="val 16"/>
                <a:gd name="f15" fmla="val 23"/>
                <a:gd name="f16" fmla="val 31"/>
                <a:gd name="f17" fmla="val 1"/>
                <a:gd name="f18" fmla="val 39"/>
                <a:gd name="f19" fmla="val 14"/>
                <a:gd name="f20" fmla="val 33"/>
                <a:gd name="f21" fmla="val 19"/>
                <a:gd name="f22" fmla="+- 0 0 -90"/>
                <a:gd name="f23" fmla="*/ f3 1 48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8"/>
                <a:gd name="f33" fmla="*/ f29 1 21"/>
                <a:gd name="f34" fmla="*/ 4 f30 1"/>
                <a:gd name="f35" fmla="*/ 21 f29 1"/>
                <a:gd name="f36" fmla="*/ 0 f30 1"/>
                <a:gd name="f37" fmla="*/ 2 f29 1"/>
                <a:gd name="f38" fmla="*/ 23 f30 1"/>
                <a:gd name="f39" fmla="*/ 48 f30 1"/>
                <a:gd name="f40" fmla="*/ 1 f29 1"/>
                <a:gd name="f41" fmla="+- f31 0 f1"/>
                <a:gd name="f42" fmla="*/ f34 1 48"/>
                <a:gd name="f43" fmla="*/ f35 1 21"/>
                <a:gd name="f44" fmla="*/ f36 1 48"/>
                <a:gd name="f45" fmla="*/ f37 1 21"/>
                <a:gd name="f46" fmla="*/ f38 1 48"/>
                <a:gd name="f47" fmla="*/ f39 1 48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65"/>
                </a:cxn>
                <a:cxn ang="f41">
                  <a:pos x="f64" y="f65"/>
                </a:cxn>
              </a:cxnLst>
              <a:rect l="f60" t="f63" r="f61" b="f62"/>
              <a:pathLst>
                <a:path w="48" h="2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2" y="f5"/>
                    <a:pt x="f14" y="f13"/>
                    <a:pt x="f15" y="f13"/>
                  </a:cubicBezTo>
                  <a:cubicBezTo>
                    <a:pt x="f16" y="f17"/>
                    <a:pt x="f18" y="f17"/>
                    <a:pt x="f6" y="f17"/>
                  </a:cubicBezTo>
                  <a:cubicBezTo>
                    <a:pt x="f6" y="f12"/>
                    <a:pt x="f6" y="f19"/>
                    <a:pt x="f6" y="f7"/>
                  </a:cubicBezTo>
                  <a:cubicBezTo>
                    <a:pt x="f20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82025250-47E9-4372-B6B2-694D5AD62959}"/>
                </a:ext>
              </a:extLst>
            </p:cNvPr>
            <p:cNvSpPr/>
            <p:nvPr/>
          </p:nvSpPr>
          <p:spPr>
            <a:xfrm>
              <a:off x="7201585" y="2568577"/>
              <a:ext cx="18097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0"/>
                <a:gd name="f8" fmla="val 13"/>
                <a:gd name="f9" fmla="val 7"/>
                <a:gd name="f10" fmla="val 6"/>
                <a:gd name="f11" fmla="val 12"/>
                <a:gd name="f12" fmla="val 17"/>
                <a:gd name="f13" fmla="val 26"/>
                <a:gd name="f14" fmla="val 35"/>
                <a:gd name="f15" fmla="val 44"/>
                <a:gd name="f16" fmla="val 45"/>
                <a:gd name="f17" fmla="val 46"/>
                <a:gd name="f18" fmla="val 1"/>
                <a:gd name="f19" fmla="val 2"/>
                <a:gd name="f20" fmla="val 3"/>
                <a:gd name="f21" fmla="val 4"/>
                <a:gd name="f22" fmla="val 5"/>
                <a:gd name="f23" fmla="val 8"/>
                <a:gd name="f24" fmla="val 16"/>
                <a:gd name="f25" fmla="val 29"/>
                <a:gd name="f26" fmla="val 15"/>
                <a:gd name="f27" fmla="+- 0 0 -90"/>
                <a:gd name="f28" fmla="*/ f3 1 47"/>
                <a:gd name="f29" fmla="*/ f4 1 2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7"/>
                <a:gd name="f38" fmla="*/ f34 1 20"/>
                <a:gd name="f39" fmla="*/ 0 f35 1"/>
                <a:gd name="f40" fmla="*/ 20 f34 1"/>
                <a:gd name="f41" fmla="*/ 0 f34 1"/>
                <a:gd name="f42" fmla="*/ 17 f35 1"/>
                <a:gd name="f43" fmla="*/ 44 f35 1"/>
                <a:gd name="f44" fmla="*/ 47 f35 1"/>
                <a:gd name="f45" fmla="*/ 1 f34 1"/>
                <a:gd name="f46" fmla="*/ 45 f35 1"/>
                <a:gd name="f47" fmla="*/ 4 f34 1"/>
                <a:gd name="f48" fmla="*/ 8 f34 1"/>
                <a:gd name="f49" fmla="+- f36 0 f1"/>
                <a:gd name="f50" fmla="*/ f39 1 47"/>
                <a:gd name="f51" fmla="*/ f40 1 20"/>
                <a:gd name="f52" fmla="*/ f41 1 20"/>
                <a:gd name="f53" fmla="*/ f42 1 47"/>
                <a:gd name="f54" fmla="*/ f43 1 47"/>
                <a:gd name="f55" fmla="*/ f44 1 47"/>
                <a:gd name="f56" fmla="*/ f45 1 20"/>
                <a:gd name="f57" fmla="*/ f46 1 47"/>
                <a:gd name="f58" fmla="*/ f47 1 20"/>
                <a:gd name="f59" fmla="*/ f48 1 20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7"/>
                <a:gd name="f69" fmla="*/ f55 1 f37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8 1"/>
                <a:gd name="f83" fmla="*/ f69 f28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0"/>
                </a:cxn>
                <a:cxn ang="f49">
                  <a:pos x="f82" y="f80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2" y="f87"/>
                </a:cxn>
                <a:cxn ang="f49">
                  <a:pos x="f82" y="f79"/>
                </a:cxn>
                <a:cxn ang="f49">
                  <a:pos x="f78" y="f79"/>
                </a:cxn>
              </a:cxnLst>
              <a:rect l="f74" t="f77" r="f75" b="f76"/>
              <a:pathLst>
                <a:path w="47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18"/>
                    <a:pt x="f6" y="f18"/>
                  </a:cubicBezTo>
                  <a:cubicBezTo>
                    <a:pt x="f17" y="f19"/>
                    <a:pt x="f17" y="f20"/>
                    <a:pt x="f16" y="f21"/>
                  </a:cubicBezTo>
                  <a:cubicBezTo>
                    <a:pt x="f16" y="f22"/>
                    <a:pt x="f15" y="f10"/>
                    <a:pt x="f15" y="f23"/>
                  </a:cubicBezTo>
                  <a:cubicBezTo>
                    <a:pt x="f15" y="f11"/>
                    <a:pt x="f15" y="f24"/>
                    <a:pt x="f15" y="f7"/>
                  </a:cubicBezTo>
                  <a:cubicBezTo>
                    <a:pt x="f25" y="f7"/>
                    <a:pt x="f26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BB7E73CA-1687-4FB1-805F-E8160EE4C76F}"/>
                </a:ext>
              </a:extLst>
            </p:cNvPr>
            <p:cNvSpPr/>
            <p:nvPr/>
          </p:nvSpPr>
          <p:spPr>
            <a:xfrm>
              <a:off x="7446059" y="1928817"/>
              <a:ext cx="180978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7"/>
                <a:gd name="f8" fmla="val 6"/>
                <a:gd name="f9" fmla="val 11"/>
                <a:gd name="f10" fmla="val 31"/>
                <a:gd name="f11" fmla="val 16"/>
                <a:gd name="f12" fmla="val 15"/>
                <a:gd name="f13" fmla="+- 0 0 -90"/>
                <a:gd name="f14" fmla="*/ f3 1 47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7"/>
                <a:gd name="f24" fmla="*/ f20 1 17"/>
                <a:gd name="f25" fmla="*/ 47 f21 1"/>
                <a:gd name="f26" fmla="*/ 0 f20 1"/>
                <a:gd name="f27" fmla="*/ 17 f20 1"/>
                <a:gd name="f28" fmla="*/ 0 f21 1"/>
                <a:gd name="f29" fmla="+- f22 0 f1"/>
                <a:gd name="f30" fmla="*/ f25 1 47"/>
                <a:gd name="f31" fmla="*/ f26 1 17"/>
                <a:gd name="f32" fmla="*/ f27 1 17"/>
                <a:gd name="f33" fmla="*/ f28 1 4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47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526CFA61-E302-4A6A-A7B9-82C682EEEAF5}"/>
                </a:ext>
              </a:extLst>
            </p:cNvPr>
            <p:cNvSpPr/>
            <p:nvPr/>
          </p:nvSpPr>
          <p:spPr>
            <a:xfrm>
              <a:off x="7676241" y="2487616"/>
              <a:ext cx="16351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9"/>
                <a:gd name="f8" fmla="val 7"/>
                <a:gd name="f9" fmla="val 12"/>
                <a:gd name="f10" fmla="val 30"/>
                <a:gd name="f11" fmla="val 17"/>
                <a:gd name="f12" fmla="val 4"/>
                <a:gd name="f13" fmla="val 3"/>
                <a:gd name="f14" fmla="val 16"/>
                <a:gd name="f15" fmla="val 13"/>
                <a:gd name="f16" fmla="val 9"/>
                <a:gd name="f17" fmla="val 8"/>
                <a:gd name="f18" fmla="val 2"/>
                <a:gd name="f19" fmla="val 6"/>
                <a:gd name="f20" fmla="val 1"/>
                <a:gd name="f21" fmla="val 29"/>
                <a:gd name="f22" fmla="+- 0 0 -90"/>
                <a:gd name="f23" fmla="*/ f3 1 43"/>
                <a:gd name="f24" fmla="*/ f4 1 1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3"/>
                <a:gd name="f33" fmla="*/ f29 1 19"/>
                <a:gd name="f34" fmla="*/ 43 f30 1"/>
                <a:gd name="f35" fmla="*/ 0 f29 1"/>
                <a:gd name="f36" fmla="*/ 19 f29 1"/>
                <a:gd name="f37" fmla="*/ 4 f30 1"/>
                <a:gd name="f38" fmla="*/ 3 f30 1"/>
                <a:gd name="f39" fmla="*/ 9 f29 1"/>
                <a:gd name="f40" fmla="*/ 1 f30 1"/>
                <a:gd name="f41" fmla="*/ 4 f29 1"/>
                <a:gd name="f42" fmla="*/ 0 f30 1"/>
                <a:gd name="f43" fmla="*/ 1 f29 1"/>
                <a:gd name="f44" fmla="*/ 2 f30 1"/>
                <a:gd name="f45" fmla="+- f31 0 f1"/>
                <a:gd name="f46" fmla="*/ f34 1 43"/>
                <a:gd name="f47" fmla="*/ f35 1 19"/>
                <a:gd name="f48" fmla="*/ f36 1 19"/>
                <a:gd name="f49" fmla="*/ f37 1 43"/>
                <a:gd name="f50" fmla="*/ f38 1 43"/>
                <a:gd name="f51" fmla="*/ f39 1 19"/>
                <a:gd name="f52" fmla="*/ f40 1 43"/>
                <a:gd name="f53" fmla="*/ f41 1 19"/>
                <a:gd name="f54" fmla="*/ f42 1 43"/>
                <a:gd name="f55" fmla="*/ f43 1 19"/>
                <a:gd name="f56" fmla="*/ f44 1 43"/>
                <a:gd name="f57" fmla="*/ 0 1 f32"/>
                <a:gd name="f58" fmla="*/ f26 1 f32"/>
                <a:gd name="f59" fmla="*/ 0 1 f33"/>
                <a:gd name="f60" fmla="*/ f27 1 f33"/>
                <a:gd name="f61" fmla="*/ f46 1 f32"/>
                <a:gd name="f62" fmla="*/ f47 1 f33"/>
                <a:gd name="f63" fmla="*/ f48 1 f33"/>
                <a:gd name="f64" fmla="*/ f49 1 f32"/>
                <a:gd name="f65" fmla="*/ f50 1 f32"/>
                <a:gd name="f66" fmla="*/ f51 1 f33"/>
                <a:gd name="f67" fmla="*/ f52 1 f32"/>
                <a:gd name="f68" fmla="*/ f53 1 f33"/>
                <a:gd name="f69" fmla="*/ f54 1 f32"/>
                <a:gd name="f70" fmla="*/ f55 1 f33"/>
                <a:gd name="f71" fmla="*/ f56 1 f32"/>
                <a:gd name="f72" fmla="*/ f57 f23 1"/>
                <a:gd name="f73" fmla="*/ f58 f23 1"/>
                <a:gd name="f74" fmla="*/ f60 f24 1"/>
                <a:gd name="f75" fmla="*/ f59 f24 1"/>
                <a:gd name="f76" fmla="*/ f61 f23 1"/>
                <a:gd name="f77" fmla="*/ f62 f24 1"/>
                <a:gd name="f78" fmla="*/ f63 f24 1"/>
                <a:gd name="f79" fmla="*/ f64 f23 1"/>
                <a:gd name="f80" fmla="*/ f65 f23 1"/>
                <a:gd name="f81" fmla="*/ f66 f24 1"/>
                <a:gd name="f82" fmla="*/ f67 f23 1"/>
                <a:gd name="f83" fmla="*/ f68 f24 1"/>
                <a:gd name="f84" fmla="*/ f69 f23 1"/>
                <a:gd name="f85" fmla="*/ f70 f24 1"/>
                <a:gd name="f86" fmla="*/ f7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6" y="f77"/>
                </a:cxn>
                <a:cxn ang="f45">
                  <a:pos x="f76" y="f78"/>
                </a:cxn>
                <a:cxn ang="f45">
                  <a:pos x="f79" y="f78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77"/>
                </a:cxn>
                <a:cxn ang="f45">
                  <a:pos x="f76" y="f77"/>
                </a:cxn>
              </a:cxnLst>
              <a:rect l="f72" t="f75" r="f73" b="f74"/>
              <a:pathLst>
                <a:path w="43" h="19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3" y="f14"/>
                    <a:pt x="f12" y="f15"/>
                    <a:pt x="f13" y="f16"/>
                  </a:cubicBezTo>
                  <a:cubicBezTo>
                    <a:pt x="f13" y="f17"/>
                    <a:pt x="f18" y="f19"/>
                    <a:pt x="f20" y="f12"/>
                  </a:cubicBezTo>
                  <a:cubicBezTo>
                    <a:pt x="f20" y="f13"/>
                    <a:pt x="f5" y="f18"/>
                    <a:pt x="f5" y="f20"/>
                  </a:cubicBezTo>
                  <a:cubicBezTo>
                    <a:pt x="f5" y="f20"/>
                    <a:pt x="f18" y="f5"/>
                    <a:pt x="f18" y="f5"/>
                  </a:cubicBezTo>
                  <a:cubicBezTo>
                    <a:pt x="f14" y="f5"/>
                    <a:pt x="f2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F74FDCF8-B19E-405E-8694-B3A549E77642}"/>
                </a:ext>
              </a:extLst>
            </p:cNvPr>
            <p:cNvSpPr/>
            <p:nvPr/>
          </p:nvSpPr>
          <p:spPr>
            <a:xfrm>
              <a:off x="7233333" y="2487616"/>
              <a:ext cx="155576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9"/>
                <a:gd name="f8" fmla="val 13"/>
                <a:gd name="f9" fmla="val 7"/>
                <a:gd name="f10" fmla="val 14"/>
                <a:gd name="f11" fmla="val 27"/>
                <a:gd name="f12" fmla="val 40"/>
                <a:gd name="f13" fmla="val 39"/>
                <a:gd name="f14" fmla="val 38"/>
                <a:gd name="f15" fmla="val 26"/>
                <a:gd name="f16" fmla="+- 0 0 -90"/>
                <a:gd name="f17" fmla="*/ f3 1 41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19"/>
                <a:gd name="f28" fmla="*/ 0 f24 1"/>
                <a:gd name="f29" fmla="*/ 19 f23 1"/>
                <a:gd name="f30" fmla="*/ 0 f23 1"/>
                <a:gd name="f31" fmla="*/ 41 f24 1"/>
                <a:gd name="f32" fmla="*/ 38 f24 1"/>
                <a:gd name="f33" fmla="+- f25 0 f1"/>
                <a:gd name="f34" fmla="*/ f28 1 41"/>
                <a:gd name="f35" fmla="*/ f29 1 19"/>
                <a:gd name="f36" fmla="*/ f30 1 19"/>
                <a:gd name="f37" fmla="*/ f31 1 41"/>
                <a:gd name="f38" fmla="*/ f32 1 4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4"/>
                </a:cxn>
                <a:cxn ang="f33">
                  <a:pos x="f56" y="f53"/>
                </a:cxn>
                <a:cxn ang="f33">
                  <a:pos x="f52" y="f53"/>
                </a:cxn>
              </a:cxnLst>
              <a:rect l="f48" t="f51" r="f49" b="f50"/>
              <a:pathLst>
                <a:path w="41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12" y="f9"/>
                    <a:pt x="f13" y="f8"/>
                    <a:pt x="f14" y="f7"/>
                  </a:cubicBezTo>
                  <a:cubicBezTo>
                    <a:pt x="f15" y="f7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05963571-BB1E-4EDF-B869-6D362283E59C}"/>
                </a:ext>
              </a:extLst>
            </p:cNvPr>
            <p:cNvSpPr/>
            <p:nvPr/>
          </p:nvSpPr>
          <p:spPr>
            <a:xfrm>
              <a:off x="7407956" y="2097084"/>
              <a:ext cx="25241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"/>
                <a:gd name="f8" fmla="val 6"/>
                <a:gd name="f9" fmla="val 3"/>
                <a:gd name="f10" fmla="val 22"/>
                <a:gd name="f11" fmla="val 44"/>
                <a:gd name="f12" fmla="val 45"/>
                <a:gd name="f13" fmla="val 23"/>
                <a:gd name="f14" fmla="+- 0 0 -90"/>
                <a:gd name="f15" fmla="*/ f3 1 66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6"/>
                <a:gd name="f25" fmla="*/ f21 1 9"/>
                <a:gd name="f26" fmla="*/ 0 f22 1"/>
                <a:gd name="f27" fmla="*/ 9 f21 1"/>
                <a:gd name="f28" fmla="*/ 0 f21 1"/>
                <a:gd name="f29" fmla="*/ 66 f22 1"/>
                <a:gd name="f30" fmla="+- f23 0 f1"/>
                <a:gd name="f31" fmla="*/ f26 1 66"/>
                <a:gd name="f32" fmla="*/ f27 1 9"/>
                <a:gd name="f33" fmla="*/ f28 1 9"/>
                <a:gd name="f34" fmla="*/ f29 1 6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66" h="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209FA236-E615-4995-BC19-47149C436130}"/>
                </a:ext>
              </a:extLst>
            </p:cNvPr>
            <p:cNvSpPr/>
            <p:nvPr/>
          </p:nvSpPr>
          <p:spPr>
            <a:xfrm>
              <a:off x="7271436" y="2405064"/>
              <a:ext cx="13652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0"/>
                <a:gd name="f8" fmla="val 13"/>
                <a:gd name="f9" fmla="val 7"/>
                <a:gd name="f10" fmla="val 11"/>
                <a:gd name="f11" fmla="val 22"/>
                <a:gd name="f12" fmla="val 33"/>
                <a:gd name="f13" fmla="val 34"/>
                <a:gd name="f14" fmla="val 35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8"/>
                <a:gd name="f21" fmla="val 10"/>
                <a:gd name="f22" fmla="val 23"/>
                <a:gd name="f23" fmla="val 15"/>
                <a:gd name="f24" fmla="+- 0 0 -90"/>
                <a:gd name="f25" fmla="*/ f3 1 36"/>
                <a:gd name="f26" fmla="*/ f4 1 2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6"/>
                <a:gd name="f35" fmla="*/ f31 1 20"/>
                <a:gd name="f36" fmla="*/ 0 f32 1"/>
                <a:gd name="f37" fmla="*/ 20 f31 1"/>
                <a:gd name="f38" fmla="*/ 0 f31 1"/>
                <a:gd name="f39" fmla="*/ 33 f32 1"/>
                <a:gd name="f40" fmla="*/ 36 f32 1"/>
                <a:gd name="f41" fmla="*/ 1 f31 1"/>
                <a:gd name="f42" fmla="*/ 34 f32 1"/>
                <a:gd name="f43" fmla="*/ 4 f31 1"/>
                <a:gd name="f44" fmla="*/ 10 f31 1"/>
                <a:gd name="f45" fmla="*/ 23 f32 1"/>
                <a:gd name="f46" fmla="+- f33 0 f1"/>
                <a:gd name="f47" fmla="*/ f36 1 36"/>
                <a:gd name="f48" fmla="*/ f37 1 20"/>
                <a:gd name="f49" fmla="*/ f38 1 20"/>
                <a:gd name="f50" fmla="*/ f39 1 36"/>
                <a:gd name="f51" fmla="*/ f40 1 36"/>
                <a:gd name="f52" fmla="*/ f41 1 20"/>
                <a:gd name="f53" fmla="*/ f42 1 36"/>
                <a:gd name="f54" fmla="*/ f43 1 20"/>
                <a:gd name="f55" fmla="*/ f44 1 20"/>
                <a:gd name="f56" fmla="*/ f45 1 3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5"/>
                <a:gd name="f64" fmla="*/ f50 1 f34"/>
                <a:gd name="f65" fmla="*/ f51 1 f34"/>
                <a:gd name="f66" fmla="*/ f52 1 f35"/>
                <a:gd name="f67" fmla="*/ f53 1 f34"/>
                <a:gd name="f68" fmla="*/ f54 1 f35"/>
                <a:gd name="f69" fmla="*/ f55 1 f35"/>
                <a:gd name="f70" fmla="*/ f56 1 f34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6 1"/>
                <a:gd name="f78" fmla="*/ f64 f25 1"/>
                <a:gd name="f79" fmla="*/ f65 f25 1"/>
                <a:gd name="f80" fmla="*/ f66 f26 1"/>
                <a:gd name="f81" fmla="*/ f67 f25 1"/>
                <a:gd name="f82" fmla="*/ f68 f26 1"/>
                <a:gd name="f83" fmla="*/ f69 f26 1"/>
                <a:gd name="f84" fmla="*/ f7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5" y="f77"/>
                </a:cxn>
                <a:cxn ang="f46">
                  <a:pos x="f78" y="f77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78" y="f83"/>
                </a:cxn>
                <a:cxn ang="f46">
                  <a:pos x="f84" y="f76"/>
                </a:cxn>
                <a:cxn ang="f46">
                  <a:pos x="f75" y="f76"/>
                </a:cxn>
              </a:cxnLst>
              <a:rect l="f71" t="f74" r="f72" b="f73"/>
              <a:pathLst>
                <a:path w="36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15"/>
                    <a:pt x="f6" y="f15"/>
                  </a:cubicBezTo>
                  <a:cubicBezTo>
                    <a:pt x="f14" y="f16"/>
                    <a:pt x="f14" y="f17"/>
                    <a:pt x="f13" y="f18"/>
                  </a:cubicBezTo>
                  <a:cubicBezTo>
                    <a:pt x="f13" y="f19"/>
                    <a:pt x="f12" y="f20"/>
                    <a:pt x="f12" y="f21"/>
                  </a:cubicBezTo>
                  <a:cubicBezTo>
                    <a:pt x="f12" y="f7"/>
                    <a:pt x="f12" y="f7"/>
                    <a:pt x="f22" y="f7"/>
                  </a:cubicBezTo>
                  <a:cubicBezTo>
                    <a:pt x="f23" y="f7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EB9BC9C8-90C6-4BB7-892D-3641E6B3E4EF}"/>
                </a:ext>
              </a:extLst>
            </p:cNvPr>
            <p:cNvSpPr/>
            <p:nvPr/>
          </p:nvSpPr>
          <p:spPr>
            <a:xfrm>
              <a:off x="7665131" y="2405064"/>
              <a:ext cx="13334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0"/>
                <a:gd name="f8" fmla="val 3"/>
                <a:gd name="f9" fmla="val 16"/>
                <a:gd name="f10" fmla="val 12"/>
                <a:gd name="f11" fmla="val 8"/>
                <a:gd name="f12" fmla="val 7"/>
                <a:gd name="f13" fmla="val 2"/>
                <a:gd name="f14" fmla="val 5"/>
                <a:gd name="f15" fmla="val 1"/>
                <a:gd name="f16" fmla="val 4"/>
                <a:gd name="f17" fmla="val 13"/>
                <a:gd name="f18" fmla="val 24"/>
                <a:gd name="f19" fmla="val 25"/>
                <a:gd name="f20" fmla="val 14"/>
                <a:gd name="f21" fmla="+- 0 0 -90"/>
                <a:gd name="f22" fmla="*/ f3 1 35"/>
                <a:gd name="f23" fmla="*/ f4 1 2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5"/>
                <a:gd name="f32" fmla="*/ f28 1 20"/>
                <a:gd name="f33" fmla="*/ 3 f29 1"/>
                <a:gd name="f34" fmla="*/ 20 f28 1"/>
                <a:gd name="f35" fmla="*/ 8 f28 1"/>
                <a:gd name="f36" fmla="*/ 1 f29 1"/>
                <a:gd name="f37" fmla="*/ 4 f28 1"/>
                <a:gd name="f38" fmla="*/ 0 f29 1"/>
                <a:gd name="f39" fmla="*/ 1 f28 1"/>
                <a:gd name="f40" fmla="*/ 2 f29 1"/>
                <a:gd name="f41" fmla="*/ 0 f28 1"/>
                <a:gd name="f42" fmla="*/ 35 f29 1"/>
                <a:gd name="f43" fmla="+- f30 0 f1"/>
                <a:gd name="f44" fmla="*/ f33 1 35"/>
                <a:gd name="f45" fmla="*/ f34 1 20"/>
                <a:gd name="f46" fmla="*/ f35 1 20"/>
                <a:gd name="f47" fmla="*/ f36 1 35"/>
                <a:gd name="f48" fmla="*/ f37 1 20"/>
                <a:gd name="f49" fmla="*/ f38 1 35"/>
                <a:gd name="f50" fmla="*/ f39 1 20"/>
                <a:gd name="f51" fmla="*/ f40 1 35"/>
                <a:gd name="f52" fmla="*/ f41 1 20"/>
                <a:gd name="f53" fmla="*/ f42 1 35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2"/>
                <a:gd name="f61" fmla="*/ f47 1 f31"/>
                <a:gd name="f62" fmla="*/ f48 1 f32"/>
                <a:gd name="f63" fmla="*/ f49 1 f31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3 1"/>
                <a:gd name="f75" fmla="*/ f61 f22 1"/>
                <a:gd name="f76" fmla="*/ f62 f23 1"/>
                <a:gd name="f77" fmla="*/ f63 f22 1"/>
                <a:gd name="f78" fmla="*/ f64 f23 1"/>
                <a:gd name="f79" fmla="*/ f65 f22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2" y="f74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9" y="f80"/>
                </a:cxn>
                <a:cxn ang="f43">
                  <a:pos x="f81" y="f80"/>
                </a:cxn>
                <a:cxn ang="f43">
                  <a:pos x="f81" y="f73"/>
                </a:cxn>
                <a:cxn ang="f43">
                  <a:pos x="f72" y="f73"/>
                </a:cxn>
              </a:cxnLst>
              <a:rect l="f68" t="f71" r="f69" b="f70"/>
              <a:pathLst>
                <a:path w="35" h="20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5" y="f8"/>
                    <a:pt x="f5" y="f13"/>
                    <a:pt x="f5" y="f15"/>
                  </a:cubicBezTo>
                  <a:cubicBezTo>
                    <a:pt x="f5" y="f5"/>
                    <a:pt x="f13" y="f5"/>
                    <a:pt x="f13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9" y="f7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78B7B78-1C59-4EAE-9913-968C6EC7C9B7}"/>
                </a:ext>
              </a:extLst>
            </p:cNvPr>
            <p:cNvSpPr/>
            <p:nvPr/>
          </p:nvSpPr>
          <p:spPr>
            <a:xfrm>
              <a:off x="7627028" y="2754309"/>
              <a:ext cx="12223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0"/>
                <a:gd name="f8" fmla="val 10"/>
                <a:gd name="f9" fmla="val 21"/>
                <a:gd name="f10" fmla="val 31"/>
                <a:gd name="f11" fmla="val 7"/>
                <a:gd name="f12" fmla="val 14"/>
                <a:gd name="f13" fmla="val 22"/>
                <a:gd name="f14" fmla="val 12"/>
                <a:gd name="f15" fmla="val 1"/>
                <a:gd name="f16" fmla="val 13"/>
                <a:gd name="f17" fmla="+- 0 0 -90"/>
                <a:gd name="f18" fmla="*/ f3 1 32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2"/>
                <a:gd name="f28" fmla="*/ f24 1 20"/>
                <a:gd name="f29" fmla="*/ 0 f25 1"/>
                <a:gd name="f30" fmla="*/ 0 f24 1"/>
                <a:gd name="f31" fmla="*/ 31 f25 1"/>
                <a:gd name="f32" fmla="*/ 32 f25 1"/>
                <a:gd name="f33" fmla="*/ 20 f24 1"/>
                <a:gd name="f34" fmla="*/ 1 f25 1"/>
                <a:gd name="f35" fmla="+- f26 0 f1"/>
                <a:gd name="f36" fmla="*/ f29 1 32"/>
                <a:gd name="f37" fmla="*/ f30 1 20"/>
                <a:gd name="f38" fmla="*/ f31 1 32"/>
                <a:gd name="f39" fmla="*/ f32 1 32"/>
                <a:gd name="f40" fmla="*/ f33 1 20"/>
                <a:gd name="f41" fmla="*/ f34 1 32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2" h="20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15" y="f7"/>
                  </a:cubicBezTo>
                  <a:cubicBezTo>
                    <a:pt x="f15" y="f16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DBBD49F1-E8C4-4DE5-BD7C-C67731FD8A88}"/>
                </a:ext>
              </a:extLst>
            </p:cNvPr>
            <p:cNvSpPr/>
            <p:nvPr/>
          </p:nvSpPr>
          <p:spPr>
            <a:xfrm>
              <a:off x="7320649" y="2754309"/>
              <a:ext cx="125409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0"/>
                <a:gd name="f8" fmla="val 2"/>
                <a:gd name="f9" fmla="val 12"/>
                <a:gd name="f10" fmla="val 22"/>
                <a:gd name="f11" fmla="val 32"/>
                <a:gd name="f12" fmla="val 7"/>
                <a:gd name="f13" fmla="val 13"/>
                <a:gd name="f14" fmla="val 21"/>
                <a:gd name="f15" fmla="val 11"/>
                <a:gd name="f16" fmla="val 1"/>
                <a:gd name="f17" fmla="val 14"/>
                <a:gd name="f18" fmla="+- 0 0 -90"/>
                <a:gd name="f19" fmla="*/ f3 1 33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3"/>
                <a:gd name="f29" fmla="*/ f25 1 20"/>
                <a:gd name="f30" fmla="*/ 2 f26 1"/>
                <a:gd name="f31" fmla="*/ 0 f25 1"/>
                <a:gd name="f32" fmla="*/ 33 f26 1"/>
                <a:gd name="f33" fmla="*/ 32 f26 1"/>
                <a:gd name="f34" fmla="*/ 20 f25 1"/>
                <a:gd name="f35" fmla="*/ 0 f26 1"/>
                <a:gd name="f36" fmla="+- f27 0 f1"/>
                <a:gd name="f37" fmla="*/ f30 1 33"/>
                <a:gd name="f38" fmla="*/ f31 1 20"/>
                <a:gd name="f39" fmla="*/ f32 1 33"/>
                <a:gd name="f40" fmla="*/ f33 1 33"/>
                <a:gd name="f41" fmla="*/ f34 1 20"/>
                <a:gd name="f42" fmla="*/ f35 1 33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2" y="f61"/>
                </a:cxn>
                <a:cxn ang="f36">
                  <a:pos x="f57" y="f58"/>
                </a:cxn>
              </a:cxnLst>
              <a:rect l="f53" t="f56" r="f54" b="f55"/>
              <a:pathLst>
                <a:path w="33" h="20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1" y="f13"/>
                    <a:pt x="f11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6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27B5A73F-6C1D-471D-B1DD-C4C4389EE81E}"/>
                </a:ext>
              </a:extLst>
            </p:cNvPr>
            <p:cNvSpPr/>
            <p:nvPr/>
          </p:nvSpPr>
          <p:spPr>
            <a:xfrm>
              <a:off x="7309530" y="2312983"/>
              <a:ext cx="122236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2"/>
                <a:gd name="f8" fmla="val 25"/>
                <a:gd name="f9" fmla="val 17"/>
                <a:gd name="f10" fmla="val 8"/>
                <a:gd name="f11" fmla="val 14"/>
                <a:gd name="f12" fmla="val 7"/>
                <a:gd name="f13" fmla="val 10"/>
                <a:gd name="f14" fmla="val 20"/>
                <a:gd name="f15" fmla="val 30"/>
                <a:gd name="f16" fmla="val 2"/>
                <a:gd name="f17" fmla="val 5"/>
                <a:gd name="f18" fmla="val 28"/>
                <a:gd name="f19" fmla="val 27"/>
                <a:gd name="f20" fmla="val 6"/>
                <a:gd name="f21" fmla="val 26"/>
                <a:gd name="f22" fmla="val 9"/>
                <a:gd name="f23" fmla="val 13"/>
                <a:gd name="f24" fmla="+- 0 0 -90"/>
                <a:gd name="f25" fmla="*/ f3 1 32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2"/>
                <a:gd name="f35" fmla="*/ f31 1 22"/>
                <a:gd name="f36" fmla="*/ 25 f32 1"/>
                <a:gd name="f37" fmla="*/ 22 f31 1"/>
                <a:gd name="f38" fmla="*/ 0 f32 1"/>
                <a:gd name="f39" fmla="*/ 0 f31 1"/>
                <a:gd name="f40" fmla="*/ 30 f32 1"/>
                <a:gd name="f41" fmla="*/ 28 f32 1"/>
                <a:gd name="f42" fmla="*/ 5 f31 1"/>
                <a:gd name="f43" fmla="*/ 26 f32 1"/>
                <a:gd name="f44" fmla="*/ 9 f31 1"/>
                <a:gd name="f45" fmla="+- f33 0 f1"/>
                <a:gd name="f46" fmla="*/ f36 1 32"/>
                <a:gd name="f47" fmla="*/ f37 1 22"/>
                <a:gd name="f48" fmla="*/ f38 1 32"/>
                <a:gd name="f49" fmla="*/ f39 1 22"/>
                <a:gd name="f50" fmla="*/ f40 1 32"/>
                <a:gd name="f51" fmla="*/ f41 1 32"/>
                <a:gd name="f52" fmla="*/ f42 1 22"/>
                <a:gd name="f53" fmla="*/ f43 1 32"/>
                <a:gd name="f54" fmla="*/ f44 1 22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32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5" y="f16"/>
                    <a:pt x="f6" y="f17"/>
                    <a:pt x="f18" y="f17"/>
                  </a:cubicBezTo>
                  <a:cubicBezTo>
                    <a:pt x="f19" y="f20"/>
                    <a:pt x="f21" y="f10"/>
                    <a:pt x="f21" y="f22"/>
                  </a:cubicBezTo>
                  <a:cubicBezTo>
                    <a:pt x="f21" y="f23"/>
                    <a:pt x="f8" y="f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FA76783E-AD44-4A64-B2EE-264C3528FE13}"/>
                </a:ext>
              </a:extLst>
            </p:cNvPr>
            <p:cNvSpPr/>
            <p:nvPr/>
          </p:nvSpPr>
          <p:spPr>
            <a:xfrm>
              <a:off x="7649257" y="2312983"/>
              <a:ext cx="114300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2"/>
                <a:gd name="f8" fmla="val 21"/>
                <a:gd name="f9" fmla="val 13"/>
                <a:gd name="f10" fmla="val 4"/>
                <a:gd name="f11" fmla="val 18"/>
                <a:gd name="f12" fmla="val 15"/>
                <a:gd name="f13" fmla="val 10"/>
                <a:gd name="f14" fmla="val 5"/>
                <a:gd name="f15" fmla="val 6"/>
                <a:gd name="f16" fmla="val 2"/>
                <a:gd name="f17" fmla="val 19"/>
                <a:gd name="f18" fmla="val 7"/>
                <a:gd name="f19" fmla="val 14"/>
                <a:gd name="f20" fmla="+- 0 0 -90"/>
                <a:gd name="f21" fmla="*/ f3 1 30"/>
                <a:gd name="f22" fmla="*/ f4 1 2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0"/>
                <a:gd name="f31" fmla="*/ f27 1 22"/>
                <a:gd name="f32" fmla="*/ 30 f28 1"/>
                <a:gd name="f33" fmla="*/ 22 f27 1"/>
                <a:gd name="f34" fmla="*/ 4 f28 1"/>
                <a:gd name="f35" fmla="*/ 13 f27 1"/>
                <a:gd name="f36" fmla="*/ 0 f28 1"/>
                <a:gd name="f37" fmla="*/ 5 f27 1"/>
                <a:gd name="f38" fmla="*/ 0 f27 1"/>
                <a:gd name="f39" fmla="+- f29 0 f1"/>
                <a:gd name="f40" fmla="*/ f32 1 30"/>
                <a:gd name="f41" fmla="*/ f33 1 22"/>
                <a:gd name="f42" fmla="*/ f34 1 30"/>
                <a:gd name="f43" fmla="*/ f35 1 22"/>
                <a:gd name="f44" fmla="*/ f36 1 30"/>
                <a:gd name="f45" fmla="*/ f37 1 22"/>
                <a:gd name="f46" fmla="*/ f38 1 22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8"/>
                </a:cxn>
                <a:cxn ang="f39">
                  <a:pos x="f62" y="f63"/>
                </a:cxn>
              </a:cxnLst>
              <a:rect l="f58" t="f61" r="f59" b="f60"/>
              <a:pathLst>
                <a:path w="30" h="22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9"/>
                  </a:cubicBezTo>
                  <a:cubicBezTo>
                    <a:pt x="f10" y="f13"/>
                    <a:pt x="f14" y="f15"/>
                    <a:pt x="f5" y="f14"/>
                  </a:cubicBezTo>
                  <a:cubicBezTo>
                    <a:pt x="f5" y="f14"/>
                    <a:pt x="f5" y="f16"/>
                    <a:pt x="f5" y="f5"/>
                  </a:cubicBezTo>
                  <a:cubicBezTo>
                    <a:pt x="f13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Freeform 23">
              <a:extLst>
                <a:ext uri="{FF2B5EF4-FFF2-40B4-BE49-F238E27FC236}">
                  <a16:creationId xmlns:a16="http://schemas.microsoft.com/office/drawing/2014/main" id="{9FFB2938-2A69-4FC0-9D7D-7E7FBC8AD6F6}"/>
                </a:ext>
              </a:extLst>
            </p:cNvPr>
            <p:cNvSpPr/>
            <p:nvPr/>
          </p:nvSpPr>
          <p:spPr>
            <a:xfrm>
              <a:off x="7465106" y="1835145"/>
              <a:ext cx="13811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2"/>
                <a:gd name="f8" fmla="val 35"/>
                <a:gd name="f9" fmla="val 23"/>
                <a:gd name="f10" fmla="val 12"/>
                <a:gd name="f11" fmla="val 18"/>
                <a:gd name="f12" fmla="val 14"/>
                <a:gd name="f13" fmla="val 10"/>
                <a:gd name="f14" fmla="val 4"/>
                <a:gd name="f15" fmla="val 8"/>
                <a:gd name="f16" fmla="val 9"/>
                <a:gd name="f17" fmla="val 3"/>
                <a:gd name="f18" fmla="val 11"/>
                <a:gd name="f19" fmla="val 16"/>
                <a:gd name="f20" fmla="val 20"/>
                <a:gd name="f21" fmla="val 1"/>
                <a:gd name="f22" fmla="val 21"/>
                <a:gd name="f23" fmla="val 2"/>
                <a:gd name="f24" fmla="val 5"/>
                <a:gd name="f25" fmla="val 7"/>
                <a:gd name="f26" fmla="val 28"/>
                <a:gd name="f27" fmla="val 33"/>
                <a:gd name="f28" fmla="val 34"/>
                <a:gd name="f29" fmla="+- 0 0 -90"/>
                <a:gd name="f30" fmla="*/ f3 1 36"/>
                <a:gd name="f31" fmla="*/ f4 1 2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6"/>
                <a:gd name="f40" fmla="*/ f36 1 22"/>
                <a:gd name="f41" fmla="*/ 35 f37 1"/>
                <a:gd name="f42" fmla="*/ 22 f36 1"/>
                <a:gd name="f43" fmla="*/ 0 f37 1"/>
                <a:gd name="f44" fmla="*/ 10 f36 1"/>
                <a:gd name="f45" fmla="*/ 10 f37 1"/>
                <a:gd name="f46" fmla="*/ 3 f36 1"/>
                <a:gd name="f47" fmla="*/ 20 f37 1"/>
                <a:gd name="f48" fmla="*/ 1 f36 1"/>
                <a:gd name="f49" fmla="*/ 22 f37 1"/>
                <a:gd name="f50" fmla="*/ 7 f36 1"/>
                <a:gd name="f51" fmla="*/ 33 f37 1"/>
                <a:gd name="f52" fmla="*/ 11 f36 1"/>
                <a:gd name="f53" fmla="*/ 36 f37 1"/>
                <a:gd name="f54" fmla="*/ 9 f36 1"/>
                <a:gd name="f55" fmla="+- f38 0 f1"/>
                <a:gd name="f56" fmla="*/ f41 1 36"/>
                <a:gd name="f57" fmla="*/ f42 1 22"/>
                <a:gd name="f58" fmla="*/ f43 1 36"/>
                <a:gd name="f59" fmla="*/ f44 1 22"/>
                <a:gd name="f60" fmla="*/ f45 1 36"/>
                <a:gd name="f61" fmla="*/ f46 1 22"/>
                <a:gd name="f62" fmla="*/ f47 1 36"/>
                <a:gd name="f63" fmla="*/ f48 1 22"/>
                <a:gd name="f64" fmla="*/ f49 1 36"/>
                <a:gd name="f65" fmla="*/ f50 1 22"/>
                <a:gd name="f66" fmla="*/ f51 1 36"/>
                <a:gd name="f67" fmla="*/ f52 1 22"/>
                <a:gd name="f68" fmla="*/ f53 1 36"/>
                <a:gd name="f69" fmla="*/ f54 1 22"/>
                <a:gd name="f70" fmla="*/ 0 1 f39"/>
                <a:gd name="f71" fmla="*/ f33 1 f39"/>
                <a:gd name="f72" fmla="*/ 0 1 f40"/>
                <a:gd name="f73" fmla="*/ f34 1 f40"/>
                <a:gd name="f74" fmla="*/ f56 1 f39"/>
                <a:gd name="f75" fmla="*/ f57 1 f40"/>
                <a:gd name="f76" fmla="*/ f58 1 f39"/>
                <a:gd name="f77" fmla="*/ f59 1 f40"/>
                <a:gd name="f78" fmla="*/ f60 1 f39"/>
                <a:gd name="f79" fmla="*/ f61 1 f40"/>
                <a:gd name="f80" fmla="*/ f62 1 f39"/>
                <a:gd name="f81" fmla="*/ f63 1 f40"/>
                <a:gd name="f82" fmla="*/ f64 1 f39"/>
                <a:gd name="f83" fmla="*/ f65 1 f40"/>
                <a:gd name="f84" fmla="*/ f66 1 f39"/>
                <a:gd name="f85" fmla="*/ f67 1 f40"/>
                <a:gd name="f86" fmla="*/ f68 1 f39"/>
                <a:gd name="f87" fmla="*/ f69 1 f40"/>
                <a:gd name="f88" fmla="*/ f70 f30 1"/>
                <a:gd name="f89" fmla="*/ f71 f30 1"/>
                <a:gd name="f90" fmla="*/ f73 f31 1"/>
                <a:gd name="f91" fmla="*/ f72 f31 1"/>
                <a:gd name="f92" fmla="*/ f74 f30 1"/>
                <a:gd name="f93" fmla="*/ f75 f31 1"/>
                <a:gd name="f94" fmla="*/ f76 f30 1"/>
                <a:gd name="f95" fmla="*/ f77 f31 1"/>
                <a:gd name="f96" fmla="*/ f78 f30 1"/>
                <a:gd name="f97" fmla="*/ f79 f31 1"/>
                <a:gd name="f98" fmla="*/ f80 f30 1"/>
                <a:gd name="f99" fmla="*/ f81 f31 1"/>
                <a:gd name="f100" fmla="*/ f82 f30 1"/>
                <a:gd name="f101" fmla="*/ f83 f31 1"/>
                <a:gd name="f102" fmla="*/ f84 f30 1"/>
                <a:gd name="f103" fmla="*/ f85 f31 1"/>
                <a:gd name="f104" fmla="*/ f86 f30 1"/>
                <a:gd name="f105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92" y="f93"/>
                </a:cxn>
                <a:cxn ang="f55">
                  <a:pos x="f94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100" y="f101"/>
                </a:cxn>
                <a:cxn ang="f55">
                  <a:pos x="f102" y="f103"/>
                </a:cxn>
                <a:cxn ang="f55">
                  <a:pos x="f104" y="f105"/>
                </a:cxn>
                <a:cxn ang="f55">
                  <a:pos x="f92" y="f93"/>
                </a:cxn>
              </a:cxnLst>
              <a:rect l="f88" t="f91" r="f89" b="f90"/>
              <a:pathLst>
                <a:path w="36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14" y="f15"/>
                    <a:pt x="f15" y="f16"/>
                    <a:pt x="f13" y="f17"/>
                  </a:cubicBezTo>
                  <a:cubicBezTo>
                    <a:pt x="f18" y="f5"/>
                    <a:pt x="f19" y="f5"/>
                    <a:pt x="f20" y="f21"/>
                  </a:cubicBezTo>
                  <a:cubicBezTo>
                    <a:pt x="f22" y="f23"/>
                    <a:pt x="f7" y="f24"/>
                    <a:pt x="f7" y="f25"/>
                  </a:cubicBezTo>
                  <a:cubicBezTo>
                    <a:pt x="f7" y="f18"/>
                    <a:pt x="f26" y="f12"/>
                    <a:pt x="f27" y="f18"/>
                  </a:cubicBezTo>
                  <a:cubicBezTo>
                    <a:pt x="f27" y="f18"/>
                    <a:pt x="f28" y="f13"/>
                    <a:pt x="f6" y="f16"/>
                  </a:cubicBezTo>
                  <a:cubicBezTo>
                    <a:pt x="f8" y="f12"/>
                    <a:pt x="f8" y="f11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00DC8256-BD72-4A7A-BF0B-D6E0BF9607EC}"/>
                </a:ext>
              </a:extLst>
            </p:cNvPr>
            <p:cNvSpPr/>
            <p:nvPr/>
          </p:nvSpPr>
          <p:spPr>
            <a:xfrm>
              <a:off x="7619091" y="2670176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13"/>
                <a:gd name="f12" fmla="val 18"/>
                <a:gd name="f13" fmla="val 10"/>
                <a:gd name="f14" fmla="val 2"/>
                <a:gd name="f15" fmla="val 1"/>
                <a:gd name="f16" fmla="+- 0 0 -90"/>
                <a:gd name="f17" fmla="*/ f3 1 2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19"/>
                <a:gd name="f28" fmla="*/ 0 f24 1"/>
                <a:gd name="f29" fmla="*/ 0 f23 1"/>
                <a:gd name="f30" fmla="*/ 25 f24 1"/>
                <a:gd name="f31" fmla="*/ 19 f23 1"/>
                <a:gd name="f32" fmla="*/ 2 f24 1"/>
                <a:gd name="f33" fmla="+- f25 0 f1"/>
                <a:gd name="f34" fmla="*/ f28 1 25"/>
                <a:gd name="f35" fmla="*/ f29 1 19"/>
                <a:gd name="f36" fmla="*/ f30 1 25"/>
                <a:gd name="f37" fmla="*/ f31 1 19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6" y="f55"/>
                </a:cxn>
                <a:cxn ang="f33">
                  <a:pos x="f52" y="f53"/>
                </a:cxn>
              </a:cxnLst>
              <a:rect l="f48" t="f51" r="f49" b="f50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1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3A4F942E-1C19-442A-9140-A805E0F8CC6D}"/>
                </a:ext>
              </a:extLst>
            </p:cNvPr>
            <p:cNvSpPr/>
            <p:nvPr/>
          </p:nvSpPr>
          <p:spPr>
            <a:xfrm>
              <a:off x="7355570" y="2670176"/>
              <a:ext cx="9525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24"/>
                <a:gd name="f12" fmla="val 13"/>
                <a:gd name="f13" fmla="val 16"/>
                <a:gd name="f14" fmla="val 8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0 f22 1"/>
                <a:gd name="f29" fmla="*/ 25 f23 1"/>
                <a:gd name="f30" fmla="*/ 24 f23 1"/>
                <a:gd name="f31" fmla="*/ 19 f22 1"/>
                <a:gd name="f32" fmla="+- f24 0 f1"/>
                <a:gd name="f33" fmla="*/ f27 1 25"/>
                <a:gd name="f34" fmla="*/ f28 1 19"/>
                <a:gd name="f35" fmla="*/ f29 1 25"/>
                <a:gd name="f36" fmla="*/ f30 1 25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11" y="f12"/>
                    <a:pt x="f11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81EA9AEC-55DB-4BFF-A6ED-2610B83D8696}"/>
                </a:ext>
              </a:extLst>
            </p:cNvPr>
            <p:cNvSpPr/>
            <p:nvPr/>
          </p:nvSpPr>
          <p:spPr>
            <a:xfrm>
              <a:off x="7339696" y="2233614"/>
              <a:ext cx="9207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21"/>
                <a:gd name="f9" fmla="val 14"/>
                <a:gd name="f10" fmla="val 8"/>
                <a:gd name="f11" fmla="val 13"/>
                <a:gd name="f12" fmla="val 7"/>
                <a:gd name="f13" fmla="val 17"/>
                <a:gd name="f14" fmla="val 23"/>
                <a:gd name="f15" fmla="val 6"/>
                <a:gd name="f16" fmla="val 22"/>
                <a:gd name="f17" fmla="val 12"/>
                <a:gd name="f18" fmla="+- 0 0 -90"/>
                <a:gd name="f19" fmla="*/ f3 1 24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19"/>
                <a:gd name="f30" fmla="*/ 21 f26 1"/>
                <a:gd name="f31" fmla="*/ 19 f25 1"/>
                <a:gd name="f32" fmla="*/ 0 f26 1"/>
                <a:gd name="f33" fmla="*/ 0 f25 1"/>
                <a:gd name="f34" fmla="*/ 24 f26 1"/>
                <a:gd name="f35" fmla="+- f27 0 f1"/>
                <a:gd name="f36" fmla="*/ f30 1 24"/>
                <a:gd name="f37" fmla="*/ f31 1 19"/>
                <a:gd name="f38" fmla="*/ f32 1 24"/>
                <a:gd name="f39" fmla="*/ f33 1 19"/>
                <a:gd name="f40" fmla="*/ f34 1 24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4" y="f55"/>
                </a:cxn>
              </a:cxnLst>
              <a:rect l="f50" t="f53" r="f51" b="f52"/>
              <a:pathLst>
                <a:path w="24" h="1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0" y="f5"/>
                    <a:pt x="f13" y="f5"/>
                    <a:pt x="f6" y="f5"/>
                  </a:cubicBezTo>
                  <a:cubicBezTo>
                    <a:pt x="f14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F3C3605F-2FBD-4053-9624-7A9657C39E2F}"/>
                </a:ext>
              </a:extLst>
            </p:cNvPr>
            <p:cNvSpPr/>
            <p:nvPr/>
          </p:nvSpPr>
          <p:spPr>
            <a:xfrm>
              <a:off x="7638147" y="2236786"/>
              <a:ext cx="95253" cy="682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8"/>
                <a:gd name="f8" fmla="val 3"/>
                <a:gd name="f9" fmla="val 2"/>
                <a:gd name="f10" fmla="val 11"/>
                <a:gd name="f11" fmla="val 1"/>
                <a:gd name="f12" fmla="val 6"/>
                <a:gd name="f13" fmla="val 8"/>
                <a:gd name="f14" fmla="val 16"/>
                <a:gd name="f15" fmla="val 5"/>
                <a:gd name="f16" fmla="val 17"/>
                <a:gd name="f17" fmla="val 10"/>
                <a:gd name="f18" fmla="+- 0 0 -90"/>
                <a:gd name="f19" fmla="*/ f3 1 2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18"/>
                <a:gd name="f30" fmla="*/ 3 f26 1"/>
                <a:gd name="f31" fmla="*/ 18 f25 1"/>
                <a:gd name="f32" fmla="*/ 0 f26 1"/>
                <a:gd name="f33" fmla="*/ 0 f25 1"/>
                <a:gd name="f34" fmla="*/ 25 f26 1"/>
                <a:gd name="f35" fmla="+- f27 0 f1"/>
                <a:gd name="f36" fmla="*/ f30 1 25"/>
                <a:gd name="f37" fmla="*/ f31 1 18"/>
                <a:gd name="f38" fmla="*/ f32 1 25"/>
                <a:gd name="f39" fmla="*/ f33 1 18"/>
                <a:gd name="f40" fmla="*/ f34 1 25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8" y="f55"/>
                </a:cxn>
                <a:cxn ang="f35">
                  <a:pos x="f54" y="f55"/>
                </a:cxn>
              </a:cxnLst>
              <a:rect l="f50" t="f53" r="f51" b="f52"/>
              <a:pathLst>
                <a:path w="25" h="18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0"/>
                    <a:pt x="f6" y="f7"/>
                  </a:cubicBezTo>
                  <a:cubicBezTo>
                    <a:pt x="f16" y="f7"/>
                    <a:pt x="f17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626CAB32-CBD8-4E86-8A75-386DE41F5279}"/>
                </a:ext>
              </a:extLst>
            </p:cNvPr>
            <p:cNvSpPr/>
            <p:nvPr/>
          </p:nvSpPr>
          <p:spPr>
            <a:xfrm>
              <a:off x="7374617" y="2590796"/>
              <a:ext cx="79379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7"/>
                <a:gd name="f9" fmla="val 13"/>
                <a:gd name="f10" fmla="val 20"/>
                <a:gd name="f11" fmla="val 14"/>
                <a:gd name="f12" fmla="val 8"/>
                <a:gd name="f13" fmla="val 1"/>
                <a:gd name="f14" fmla="+- 0 0 -90"/>
                <a:gd name="f15" fmla="*/ f3 1 21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9"/>
                <a:gd name="f26" fmla="*/ 21 f22 1"/>
                <a:gd name="f27" fmla="*/ 0 f21 1"/>
                <a:gd name="f28" fmla="*/ 20 f22 1"/>
                <a:gd name="f29" fmla="*/ 19 f21 1"/>
                <a:gd name="f30" fmla="*/ 1 f22 1"/>
                <a:gd name="f31" fmla="*/ 0 f22 1"/>
                <a:gd name="f32" fmla="+- f23 0 f1"/>
                <a:gd name="f33" fmla="*/ f26 1 21"/>
                <a:gd name="f34" fmla="*/ f27 1 19"/>
                <a:gd name="f35" fmla="*/ f28 1 21"/>
                <a:gd name="f36" fmla="*/ f29 1 19"/>
                <a:gd name="f37" fmla="*/ f30 1 21"/>
                <a:gd name="f38" fmla="*/ f31 1 21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4"/>
                </a:cxn>
                <a:cxn ang="f32">
                  <a:pos x="f53" y="f54"/>
                </a:cxn>
              </a:cxnLst>
              <a:rect l="f49" t="f52" r="f50" b="f51"/>
              <a:pathLst>
                <a:path w="21" h="19">
                  <a:moveTo>
                    <a:pt x="f6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9"/>
                    <a:pt x="f13" y="f8"/>
                    <a:pt x="f5" y="f5"/>
                  </a:cubicBezTo>
                  <a:cubicBezTo>
                    <a:pt x="f8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F0EC9CE9-62D4-4F77-AFD1-81190B12F8C7}"/>
                </a:ext>
              </a:extLst>
            </p:cNvPr>
            <p:cNvSpPr/>
            <p:nvPr/>
          </p:nvSpPr>
          <p:spPr>
            <a:xfrm>
              <a:off x="7614336" y="2590796"/>
              <a:ext cx="80960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1"/>
                <a:gd name="f9" fmla="val 12"/>
                <a:gd name="f10" fmla="val 6"/>
                <a:gd name="f11" fmla="val 7"/>
                <a:gd name="f12" fmla="val 14"/>
                <a:gd name="f13" fmla="val 20"/>
                <a:gd name="f14" fmla="val 8"/>
                <a:gd name="f15" fmla="+- 0 0 -90"/>
                <a:gd name="f16" fmla="*/ f3 1 21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1"/>
                <a:gd name="f26" fmla="*/ f22 1 19"/>
                <a:gd name="f27" fmla="*/ 1 f23 1"/>
                <a:gd name="f28" fmla="*/ 19 f22 1"/>
                <a:gd name="f29" fmla="*/ 0 f23 1"/>
                <a:gd name="f30" fmla="*/ 0 f22 1"/>
                <a:gd name="f31" fmla="*/ 21 f23 1"/>
                <a:gd name="f32" fmla="*/ 20 f23 1"/>
                <a:gd name="f33" fmla="+- f24 0 f1"/>
                <a:gd name="f34" fmla="*/ f27 1 21"/>
                <a:gd name="f35" fmla="*/ f28 1 19"/>
                <a:gd name="f36" fmla="*/ f29 1 21"/>
                <a:gd name="f37" fmla="*/ f30 1 19"/>
                <a:gd name="f38" fmla="*/ f31 1 21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55"/>
                </a:cxn>
                <a:cxn ang="f33">
                  <a:pos x="f54" y="f55"/>
                </a:cxn>
              </a:cxnLst>
              <a:rect l="f50" t="f53" r="f51" b="f52"/>
              <a:pathLst>
                <a:path w="21" h="19">
                  <a:moveTo>
                    <a:pt x="f8" y="f7"/>
                  </a:moveTo>
                  <a:cubicBezTo>
                    <a:pt x="f8" y="f9"/>
                    <a:pt x="f8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13" y="f9"/>
                    <a:pt x="f13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BCEE33A0-0354-49FF-8980-52475A5FA42A}"/>
                </a:ext>
              </a:extLst>
            </p:cNvPr>
            <p:cNvSpPr/>
            <p:nvPr/>
          </p:nvSpPr>
          <p:spPr>
            <a:xfrm>
              <a:off x="7423830" y="1998658"/>
              <a:ext cx="225427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"/>
                <a:gd name="f8" fmla="val 4"/>
                <a:gd name="f9" fmla="val 2"/>
                <a:gd name="f10" fmla="val 19"/>
                <a:gd name="f11" fmla="val 39"/>
                <a:gd name="f12" fmla="val 58"/>
                <a:gd name="f13" fmla="val 20"/>
                <a:gd name="f14" fmla="+- 0 0 -90"/>
                <a:gd name="f15" fmla="*/ f3 1 59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59"/>
                <a:gd name="f26" fmla="*/ 0 f22 1"/>
                <a:gd name="f27" fmla="*/ 6 f21 1"/>
                <a:gd name="f28" fmla="*/ 0 f21 1"/>
                <a:gd name="f29" fmla="*/ 58 f22 1"/>
                <a:gd name="f30" fmla="*/ 59 f22 1"/>
                <a:gd name="f31" fmla="+- f23 0 f1"/>
                <a:gd name="f32" fmla="*/ f26 1 59"/>
                <a:gd name="f33" fmla="*/ f27 1 6"/>
                <a:gd name="f34" fmla="*/ f28 1 6"/>
                <a:gd name="f35" fmla="*/ f29 1 59"/>
                <a:gd name="f36" fmla="*/ f30 1 59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59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2" y="f9"/>
                    <a:pt x="f6" y="f8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0099B3FF-0388-403B-A09A-FFE7C85F1897}"/>
                </a:ext>
              </a:extLst>
            </p:cNvPr>
            <p:cNvSpPr/>
            <p:nvPr/>
          </p:nvSpPr>
          <p:spPr>
            <a:xfrm>
              <a:off x="7423830" y="2028825"/>
              <a:ext cx="80960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5"/>
                <a:gd name="f8" fmla="val 8"/>
                <a:gd name="f9" fmla="val 14"/>
                <a:gd name="f10" fmla="val 5"/>
                <a:gd name="f11" fmla="val 10"/>
                <a:gd name="f12" fmla="+- 0 0 -90"/>
                <a:gd name="f13" fmla="*/ f3 1 21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15"/>
                <a:gd name="f24" fmla="*/ 0 f20 1"/>
                <a:gd name="f25" fmla="*/ 0 f19 1"/>
                <a:gd name="f26" fmla="*/ 21 f20 1"/>
                <a:gd name="f27" fmla="*/ 15 f19 1"/>
                <a:gd name="f28" fmla="+- f21 0 f1"/>
                <a:gd name="f29" fmla="*/ f24 1 21"/>
                <a:gd name="f30" fmla="*/ f25 1 15"/>
                <a:gd name="f31" fmla="*/ f26 1 21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1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Freeform 32">
              <a:extLst>
                <a:ext uri="{FF2B5EF4-FFF2-40B4-BE49-F238E27FC236}">
                  <a16:creationId xmlns:a16="http://schemas.microsoft.com/office/drawing/2014/main" id="{DAC305AA-4833-4BE3-97D7-4D5C0369A3EC}"/>
                </a:ext>
              </a:extLst>
            </p:cNvPr>
            <p:cNvSpPr/>
            <p:nvPr/>
          </p:nvSpPr>
          <p:spPr>
            <a:xfrm>
              <a:off x="7568296" y="2028825"/>
              <a:ext cx="77788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6"/>
                <a:gd name="f8" fmla="val 13"/>
                <a:gd name="f9" fmla="val 7"/>
                <a:gd name="f10" fmla="val 10"/>
                <a:gd name="f11" fmla="val 6"/>
                <a:gd name="f12" fmla="val 5"/>
                <a:gd name="f13" fmla="+- 0 0 -90"/>
                <a:gd name="f14" fmla="*/ f3 1 20"/>
                <a:gd name="f15" fmla="*/ f4 1 1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0"/>
                <a:gd name="f24" fmla="*/ f20 1 16"/>
                <a:gd name="f25" fmla="*/ 20 f21 1"/>
                <a:gd name="f26" fmla="*/ 16 f20 1"/>
                <a:gd name="f27" fmla="*/ 0 f21 1"/>
                <a:gd name="f28" fmla="*/ 0 f20 1"/>
                <a:gd name="f29" fmla="+- f22 0 f1"/>
                <a:gd name="f30" fmla="*/ f25 1 20"/>
                <a:gd name="f31" fmla="*/ f26 1 16"/>
                <a:gd name="f32" fmla="*/ f27 1 20"/>
                <a:gd name="f33" fmla="*/ f28 1 1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0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8" y="f5"/>
                    <a:pt x="f6" y="f5"/>
                  </a:cubicBezTo>
                  <a:cubicBezTo>
                    <a:pt x="f6" y="f12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5AF0F330-BA48-4FB6-ABD9-48FCD1CBE0AA}"/>
                </a:ext>
              </a:extLst>
            </p:cNvPr>
            <p:cNvSpPr/>
            <p:nvPr/>
          </p:nvSpPr>
          <p:spPr>
            <a:xfrm>
              <a:off x="7393673" y="2514600"/>
              <a:ext cx="65086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12"/>
                <a:gd name="f9" fmla="val 16"/>
                <a:gd name="f10" fmla="val 11"/>
                <a:gd name="f11" fmla="val 5"/>
                <a:gd name="f12" fmla="+- 0 0 -90"/>
                <a:gd name="f13" fmla="*/ f3 1 17"/>
                <a:gd name="f14" fmla="*/ f4 1 1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7"/>
                <a:gd name="f21" fmla="*/ 17 f18 1"/>
                <a:gd name="f22" fmla="*/ 0 f18 1"/>
                <a:gd name="f23" fmla="*/ 16 f18 1"/>
                <a:gd name="f24" fmla="+- f19 0 f1"/>
                <a:gd name="f25" fmla="*/ f21 1 17"/>
                <a:gd name="f26" fmla="*/ f22 1 17"/>
                <a:gd name="f27" fmla="*/ f23 1 17"/>
                <a:gd name="f28" fmla="*/ 0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2 f13 1"/>
                <a:gd name="f40" fmla="*/ f30 f14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40"/>
                </a:cxn>
                <a:cxn ang="f24">
                  <a:pos x="f41" y="f38"/>
                </a:cxn>
                <a:cxn ang="f24">
                  <a:pos x="f37" y="f38"/>
                </a:cxn>
              </a:cxnLst>
              <a:rect l="f33" t="f36" r="f34" b="f35"/>
              <a:pathLst>
                <a:path w="17" h="17">
                  <a:moveTo>
                    <a:pt x="f6" y="f5"/>
                  </a:moveTo>
                  <a:cubicBezTo>
                    <a:pt x="f6" y="f7"/>
                    <a:pt x="f6" y="f8"/>
                    <a:pt x="f9" y="f6"/>
                  </a:cubicBezTo>
                  <a:cubicBezTo>
                    <a:pt x="f10" y="f6"/>
                    <a:pt x="f11" y="f6"/>
                    <a:pt x="f5" y="f6"/>
                  </a:cubicBezTo>
                  <a:cubicBezTo>
                    <a:pt x="f5" y="f10"/>
                    <a:pt x="f5" y="f7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29C63868-C2CE-4DCC-8AA6-F7285AFF4FE9}"/>
                </a:ext>
              </a:extLst>
            </p:cNvPr>
            <p:cNvSpPr/>
            <p:nvPr/>
          </p:nvSpPr>
          <p:spPr>
            <a:xfrm>
              <a:off x="7404783" y="2427283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5"/>
                <a:gd name="f9" fmla="val 10"/>
                <a:gd name="f10" fmla="val 7"/>
                <a:gd name="f11" fmla="val 13"/>
                <a:gd name="f12" fmla="val 9"/>
                <a:gd name="f13" fmla="+- 0 0 -90"/>
                <a:gd name="f14" fmla="*/ f3 1 1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"/>
                <a:gd name="f24" fmla="*/ f20 1 20"/>
                <a:gd name="f25" fmla="*/ 0 f21 1"/>
                <a:gd name="f26" fmla="*/ 0 f20 1"/>
                <a:gd name="f27" fmla="*/ 14 f21 1"/>
                <a:gd name="f28" fmla="*/ 20 f20 1"/>
                <a:gd name="f29" fmla="+- f22 0 f1"/>
                <a:gd name="f30" fmla="*/ f25 1 14"/>
                <a:gd name="f31" fmla="*/ f26 1 20"/>
                <a:gd name="f32" fmla="*/ f27 1 14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4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C86236FB-1BCE-4C5F-89E7-916EF5410AA6}"/>
                </a:ext>
              </a:extLst>
            </p:cNvPr>
            <p:cNvSpPr/>
            <p:nvPr/>
          </p:nvSpPr>
          <p:spPr>
            <a:xfrm>
              <a:off x="7611154" y="2514600"/>
              <a:ext cx="68259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7"/>
                <a:gd name="f8" fmla="val 5"/>
                <a:gd name="f9" fmla="val 11"/>
                <a:gd name="f10" fmla="val 12"/>
                <a:gd name="f11" fmla="val 7"/>
                <a:gd name="f12" fmla="val 1"/>
                <a:gd name="f13" fmla="val 6"/>
                <a:gd name="f14" fmla="+- 0 0 -90"/>
                <a:gd name="f15" fmla="*/ f3 1 18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17"/>
                <a:gd name="f26" fmla="*/ 18 f22 1"/>
                <a:gd name="f27" fmla="*/ 0 f21 1"/>
                <a:gd name="f28" fmla="*/ 17 f21 1"/>
                <a:gd name="f29" fmla="*/ 1 f22 1"/>
                <a:gd name="f30" fmla="*/ 0 f22 1"/>
                <a:gd name="f31" fmla="+- f23 0 f1"/>
                <a:gd name="f32" fmla="*/ f26 1 18"/>
                <a:gd name="f33" fmla="*/ f27 1 17"/>
                <a:gd name="f34" fmla="*/ f28 1 17"/>
                <a:gd name="f35" fmla="*/ f29 1 18"/>
                <a:gd name="f36" fmla="*/ f30 1 18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8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0"/>
                    <a:pt x="f12" y="f13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8055702D-CE5E-49BF-BAF1-8894F8C70FDF}"/>
                </a:ext>
              </a:extLst>
            </p:cNvPr>
            <p:cNvSpPr/>
            <p:nvPr/>
          </p:nvSpPr>
          <p:spPr>
            <a:xfrm>
              <a:off x="7606399" y="2427283"/>
              <a:ext cx="61914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6"/>
                <a:gd name="f9" fmla="val 10"/>
                <a:gd name="f10" fmla="val 13"/>
                <a:gd name="f11" fmla="val 11"/>
                <a:gd name="f12" fmla="val 7"/>
                <a:gd name="f13" fmla="val 1"/>
                <a:gd name="f14" fmla="val 14"/>
                <a:gd name="f15" fmla="+- 0 0 -90"/>
                <a:gd name="f16" fmla="*/ f3 1 16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"/>
                <a:gd name="f26" fmla="*/ f22 1 20"/>
                <a:gd name="f27" fmla="*/ 0 f23 1"/>
                <a:gd name="f28" fmla="*/ 0 f22 1"/>
                <a:gd name="f29" fmla="*/ 16 f23 1"/>
                <a:gd name="f30" fmla="*/ 20 f22 1"/>
                <a:gd name="f31" fmla="*/ 1 f23 1"/>
                <a:gd name="f32" fmla="+- f24 0 f1"/>
                <a:gd name="f33" fmla="*/ f27 1 16"/>
                <a:gd name="f34" fmla="*/ f28 1 20"/>
                <a:gd name="f35" fmla="*/ f29 1 16"/>
                <a:gd name="f36" fmla="*/ f30 1 20"/>
                <a:gd name="f37" fmla="*/ f31 1 16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1" y="f52"/>
                </a:cxn>
              </a:cxnLst>
              <a:rect l="f47" t="f50" r="f48" b="f49"/>
              <a:pathLst>
                <a:path w="16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14"/>
                    <a:pt x="f13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14849A72-2126-44F6-8B40-5461F5590F35}"/>
                </a:ext>
              </a:extLst>
            </p:cNvPr>
            <p:cNvSpPr/>
            <p:nvPr/>
          </p:nvSpPr>
          <p:spPr>
            <a:xfrm>
              <a:off x="7415893" y="2339977"/>
              <a:ext cx="46040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0"/>
                <a:gd name="f8" fmla="val 4"/>
                <a:gd name="f9" fmla="val 8"/>
                <a:gd name="f10" fmla="val 7"/>
                <a:gd name="f11" fmla="val 14"/>
                <a:gd name="f12" fmla="+- 0 0 -90"/>
                <a:gd name="f13" fmla="*/ f3 1 12"/>
                <a:gd name="f14" fmla="*/ f4 1 2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20"/>
                <a:gd name="f24" fmla="*/ 0 f20 1"/>
                <a:gd name="f25" fmla="*/ 0 f19 1"/>
                <a:gd name="f26" fmla="*/ 12 f20 1"/>
                <a:gd name="f27" fmla="*/ 20 f19 1"/>
                <a:gd name="f28" fmla="+- f21 0 f1"/>
                <a:gd name="f29" fmla="*/ f24 1 12"/>
                <a:gd name="f30" fmla="*/ f25 1 20"/>
                <a:gd name="f31" fmla="*/ f26 1 12"/>
                <a:gd name="f32" fmla="*/ f27 1 2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E20FC2E4-A0A6-4D64-8113-D8FA9DCFB4B4}"/>
                </a:ext>
              </a:extLst>
            </p:cNvPr>
            <p:cNvSpPr/>
            <p:nvPr/>
          </p:nvSpPr>
          <p:spPr>
            <a:xfrm>
              <a:off x="7603217" y="2339977"/>
              <a:ext cx="53977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1"/>
                <a:gd name="f9" fmla="val 7"/>
                <a:gd name="f10" fmla="val 5"/>
                <a:gd name="f11" fmla="val 9"/>
                <a:gd name="f12" fmla="val 13"/>
                <a:gd name="f13" fmla="val 10"/>
                <a:gd name="f14" fmla="val 6"/>
                <a:gd name="f15" fmla="+- 0 0 -90"/>
                <a:gd name="f16" fmla="*/ f3 1 1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20"/>
                <a:gd name="f27" fmla="*/ 1 f23 1"/>
                <a:gd name="f28" fmla="*/ 20 f22 1"/>
                <a:gd name="f29" fmla="*/ 0 f23 1"/>
                <a:gd name="f30" fmla="*/ 0 f22 1"/>
                <a:gd name="f31" fmla="*/ 14 f23 1"/>
                <a:gd name="f32" fmla="+- f24 0 f1"/>
                <a:gd name="f33" fmla="*/ f27 1 14"/>
                <a:gd name="f34" fmla="*/ f28 1 20"/>
                <a:gd name="f35" fmla="*/ f29 1 14"/>
                <a:gd name="f36" fmla="*/ f30 1 20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4" h="20">
                  <a:moveTo>
                    <a:pt x="f8" y="f7"/>
                  </a:moveTo>
                  <a:cubicBezTo>
                    <a:pt x="f8" y="f6"/>
                    <a:pt x="f8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C9EE8E2A-DA6D-445C-9BD8-B6F813C74764}"/>
                </a:ext>
              </a:extLst>
            </p:cNvPr>
            <p:cNvSpPr/>
            <p:nvPr/>
          </p:nvSpPr>
          <p:spPr>
            <a:xfrm>
              <a:off x="7434949" y="2252660"/>
              <a:ext cx="30166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2"/>
                <a:gd name="f10" fmla="val 17"/>
                <a:gd name="f11" fmla="val 14"/>
                <a:gd name="f12" fmla="val 10"/>
                <a:gd name="f13" fmla="val 7"/>
                <a:gd name="f14" fmla="val 4"/>
                <a:gd name="f15" fmla="val 3"/>
                <a:gd name="f16" fmla="+- 0 0 -90"/>
                <a:gd name="f17" fmla="*/ f3 1 8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"/>
                <a:gd name="f27" fmla="*/ f23 1 21"/>
                <a:gd name="f28" fmla="*/ 8 f24 1"/>
                <a:gd name="f29" fmla="*/ 21 f23 1"/>
                <a:gd name="f30" fmla="*/ 0 f24 1"/>
                <a:gd name="f31" fmla="*/ 10 f23 1"/>
                <a:gd name="f32" fmla="*/ 0 f23 1"/>
                <a:gd name="f33" fmla="+- f25 0 f1"/>
                <a:gd name="f34" fmla="*/ f28 1 8"/>
                <a:gd name="f35" fmla="*/ f29 1 21"/>
                <a:gd name="f36" fmla="*/ f30 1 8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5"/>
                    <a:pt x="f8" y="f5"/>
                    <a:pt x="f6" y="f5"/>
                  </a:cubicBezTo>
                  <a:cubicBezTo>
                    <a:pt x="f6" y="f13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126CF62E-8BAE-4B46-A414-9D49C076ACC2}"/>
                </a:ext>
              </a:extLst>
            </p:cNvPr>
            <p:cNvSpPr/>
            <p:nvPr/>
          </p:nvSpPr>
          <p:spPr>
            <a:xfrm>
              <a:off x="7606399" y="2252660"/>
              <a:ext cx="31747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3"/>
                <a:gd name="f10" fmla="val 14"/>
                <a:gd name="f11" fmla="val 7"/>
                <a:gd name="f12" fmla="val 2"/>
                <a:gd name="f13" fmla="+- 0 0 -90"/>
                <a:gd name="f14" fmla="*/ f3 1 8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21"/>
                <a:gd name="f25" fmla="*/ 8 f21 1"/>
                <a:gd name="f26" fmla="*/ 21 f20 1"/>
                <a:gd name="f27" fmla="*/ 0 f21 1"/>
                <a:gd name="f28" fmla="*/ 0 f20 1"/>
                <a:gd name="f29" fmla="+- f22 0 f1"/>
                <a:gd name="f30" fmla="*/ f25 1 8"/>
                <a:gd name="f31" fmla="*/ f26 1 21"/>
                <a:gd name="f32" fmla="*/ f27 1 8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8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D716D821-8E51-418A-8545-603EE4AAB446}"/>
                </a:ext>
              </a:extLst>
            </p:cNvPr>
            <p:cNvSpPr/>
            <p:nvPr/>
          </p:nvSpPr>
          <p:spPr>
            <a:xfrm>
              <a:off x="7600044" y="2187573"/>
              <a:ext cx="22229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4"/>
                <a:gd name="f9" fmla="val 3"/>
                <a:gd name="f10" fmla="val 1"/>
                <a:gd name="f11" fmla="val 9"/>
                <a:gd name="f12" fmla="val 5"/>
                <a:gd name="f13" fmla="val 2"/>
                <a:gd name="f14" fmla="+- 0 0 -90"/>
                <a:gd name="f15" fmla="*/ f3 1 6"/>
                <a:gd name="f16" fmla="*/ f4 1 1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"/>
                <a:gd name="f25" fmla="*/ f21 1 14"/>
                <a:gd name="f26" fmla="*/ 6 f22 1"/>
                <a:gd name="f27" fmla="*/ 14 f21 1"/>
                <a:gd name="f28" fmla="*/ 1 f22 1"/>
                <a:gd name="f29" fmla="*/ 0 f22 1"/>
                <a:gd name="f30" fmla="*/ 0 f21 1"/>
                <a:gd name="f31" fmla="+- f23 0 f1"/>
                <a:gd name="f32" fmla="*/ f26 1 6"/>
                <a:gd name="f33" fmla="*/ f27 1 14"/>
                <a:gd name="f34" fmla="*/ f28 1 6"/>
                <a:gd name="f35" fmla="*/ f29 1 6"/>
                <a:gd name="f36" fmla="*/ f30 1 14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1"/>
                </a:cxn>
                <a:cxn ang="f31">
                  <a:pos x="f53" y="f54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6" h="1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5" y="f5"/>
                  </a:cubicBezTo>
                  <a:cubicBezTo>
                    <a:pt x="f13" y="f5"/>
                    <a:pt x="f8" y="f5"/>
                    <a:pt x="f6" y="f5"/>
                  </a:cubicBezTo>
                  <a:cubicBezTo>
                    <a:pt x="f6" y="f8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Freeform 42">
              <a:extLst>
                <a:ext uri="{FF2B5EF4-FFF2-40B4-BE49-F238E27FC236}">
                  <a16:creationId xmlns:a16="http://schemas.microsoft.com/office/drawing/2014/main" id="{EC71AA7D-C6A9-4DB9-A95F-D5AFE8CDE991}"/>
                </a:ext>
              </a:extLst>
            </p:cNvPr>
            <p:cNvSpPr/>
            <p:nvPr/>
          </p:nvSpPr>
          <p:spPr>
            <a:xfrm>
              <a:off x="7446059" y="2187573"/>
              <a:ext cx="2381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9"/>
                <a:gd name="f9" fmla="val 5"/>
                <a:gd name="f10" fmla="val 2"/>
                <a:gd name="f11" fmla="val 4"/>
                <a:gd name="f12" fmla="+- 0 0 -90"/>
                <a:gd name="f13" fmla="*/ f3 1 6"/>
                <a:gd name="f14" fmla="*/ f4 1 1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14"/>
                <a:gd name="f24" fmla="*/ 0 f20 1"/>
                <a:gd name="f25" fmla="*/ 14 f19 1"/>
                <a:gd name="f26" fmla="*/ 0 f19 1"/>
                <a:gd name="f27" fmla="*/ 6 f20 1"/>
                <a:gd name="f28" fmla="*/ 5 f20 1"/>
                <a:gd name="f29" fmla="+- f21 0 f1"/>
                <a:gd name="f30" fmla="*/ f24 1 6"/>
                <a:gd name="f31" fmla="*/ f25 1 14"/>
                <a:gd name="f32" fmla="*/ f26 1 14"/>
                <a:gd name="f33" fmla="*/ f27 1 6"/>
                <a:gd name="f34" fmla="*/ f28 1 6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4 1"/>
                <a:gd name="f51" fmla="*/ f42 f13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51" y="f50"/>
                </a:cxn>
                <a:cxn ang="f29">
                  <a:pos x="f52" y="f49"/>
                </a:cxn>
                <a:cxn ang="f29">
                  <a:pos x="f48" y="f49"/>
                </a:cxn>
              </a:cxnLst>
              <a:rect l="f44" t="f47" r="f45" b="f46"/>
              <a:pathLst>
                <a:path w="6" h="1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1"/>
                    <a:pt x="f6" y="f8"/>
                    <a:pt x="f9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2EE46F02-BFB1-4709-909B-AEDBD0814019}"/>
                </a:ext>
              </a:extLst>
            </p:cNvPr>
            <p:cNvSpPr/>
            <p:nvPr/>
          </p:nvSpPr>
          <p:spPr>
            <a:xfrm>
              <a:off x="7511146" y="2028825"/>
              <a:ext cx="26983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5"/>
                <a:gd name="f8" fmla="val 3"/>
                <a:gd name="f9" fmla="val 4"/>
                <a:gd name="f10" fmla="val 2"/>
                <a:gd name="f11" fmla="+- 0 0 -90"/>
                <a:gd name="f12" fmla="*/ f3 1 7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7"/>
                <a:gd name="f23" fmla="*/ 0 f19 1"/>
                <a:gd name="f24" fmla="*/ 0 f18 1"/>
                <a:gd name="f25" fmla="*/ 7 f19 1"/>
                <a:gd name="f26" fmla="*/ 5 f18 1"/>
                <a:gd name="f27" fmla="+- f20 0 f1"/>
                <a:gd name="f28" fmla="*/ f23 1 7"/>
                <a:gd name="f29" fmla="*/ f24 1 5"/>
                <a:gd name="f30" fmla="*/ f25 1 7"/>
                <a:gd name="f31" fmla="*/ f26 1 5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7" h="5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7"/>
                    <a:pt x="f6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0493FF96-5C4B-45D2-8C47-DD339DBE5980}"/>
                </a:ext>
              </a:extLst>
            </p:cNvPr>
            <p:cNvSpPr/>
            <p:nvPr/>
          </p:nvSpPr>
          <p:spPr>
            <a:xfrm>
              <a:off x="7507973" y="2051054"/>
              <a:ext cx="30166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4"/>
                <a:gd name="f9" fmla="val 1"/>
                <a:gd name="f10" fmla="val 7"/>
                <a:gd name="f11" fmla="+- 0 0 -90"/>
                <a:gd name="f12" fmla="*/ f3 1 8"/>
                <a:gd name="f13" fmla="*/ f4 1 8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8"/>
                <a:gd name="f20" fmla="*/ 8 f17 1"/>
                <a:gd name="f21" fmla="*/ 5 f17 1"/>
                <a:gd name="f22" fmla="*/ 1 f17 1"/>
                <a:gd name="f23" fmla="+- f18 0 f1"/>
                <a:gd name="f24" fmla="*/ f20 1 8"/>
                <a:gd name="f25" fmla="*/ f21 1 8"/>
                <a:gd name="f26" fmla="*/ f22 1 8"/>
                <a:gd name="f27" fmla="*/ 0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1 f12 1"/>
                <a:gd name="f39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36" y="f37"/>
                </a:cxn>
              </a:cxnLst>
              <a:rect l="f32" t="f35" r="f33" b="f34"/>
              <a:pathLst>
                <a:path w="8" h="8">
                  <a:moveTo>
                    <a:pt x="f6" y="f7"/>
                  </a:moveTo>
                  <a:cubicBezTo>
                    <a:pt x="f7" y="f8"/>
                    <a:pt x="f5" y="f6"/>
                    <a:pt x="f9" y="f9"/>
                  </a:cubicBezTo>
                  <a:cubicBezTo>
                    <a:pt x="f10" y="f5"/>
                    <a:pt x="f10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EA922DFE-DA8C-46C6-BCB1-363C71EC6D18}"/>
                </a:ext>
              </a:extLst>
            </p:cNvPr>
            <p:cNvSpPr/>
            <p:nvPr/>
          </p:nvSpPr>
          <p:spPr>
            <a:xfrm>
              <a:off x="7546067" y="2028825"/>
              <a:ext cx="22229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7"/>
                <a:gd name="f8" fmla="val 1"/>
                <a:gd name="f9" fmla="val 3"/>
                <a:gd name="f10" fmla="val 5"/>
                <a:gd name="f11" fmla="val 4"/>
                <a:gd name="f12" fmla="+- 0 0 -90"/>
                <a:gd name="f13" fmla="*/ f3 1 6"/>
                <a:gd name="f14" fmla="*/ f4 1 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7"/>
                <a:gd name="f24" fmla="*/ 1 f20 1"/>
                <a:gd name="f25" fmla="*/ 0 f19 1"/>
                <a:gd name="f26" fmla="*/ 4 f20 1"/>
                <a:gd name="f27" fmla="*/ 7 f19 1"/>
                <a:gd name="f28" fmla="+- f21 0 f1"/>
                <a:gd name="f29" fmla="*/ f24 1 6"/>
                <a:gd name="f30" fmla="*/ f25 1 7"/>
                <a:gd name="f31" fmla="*/ f26 1 6"/>
                <a:gd name="f32" fmla="*/ f27 1 7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6" h="7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5" y="f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0;p52">
            <a:extLst>
              <a:ext uri="{FF2B5EF4-FFF2-40B4-BE49-F238E27FC236}">
                <a16:creationId xmlns:a16="http://schemas.microsoft.com/office/drawing/2014/main" id="{8342D6D5-A1A8-4252-B08B-154FD6B60E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588" y="211464"/>
            <a:ext cx="3332997" cy="579601"/>
          </a:xfrm>
        </p:spPr>
        <p:txBody>
          <a:bodyPr/>
          <a:lstStyle/>
          <a:p>
            <a:pPr lvl="0"/>
            <a:r>
              <a:rPr lang="en-US" sz="2700" dirty="0">
                <a:solidFill>
                  <a:srgbClr val="00B0F0"/>
                </a:solidFill>
              </a:rPr>
              <a:t>UPCOMING GOALS</a:t>
            </a:r>
          </a:p>
        </p:txBody>
      </p:sp>
      <p:sp>
        <p:nvSpPr>
          <p:cNvPr id="3" name="Google Shape;1155;p52">
            <a:extLst>
              <a:ext uri="{FF2B5EF4-FFF2-40B4-BE49-F238E27FC236}">
                <a16:creationId xmlns:a16="http://schemas.microsoft.com/office/drawing/2014/main" id="{698D4A2A-A7DE-4E74-B431-F84855D18F2D}"/>
              </a:ext>
            </a:extLst>
          </p:cNvPr>
          <p:cNvSpPr txBox="1"/>
          <p:nvPr/>
        </p:nvSpPr>
        <p:spPr>
          <a:xfrm>
            <a:off x="329494" y="3606055"/>
            <a:ext cx="2555098" cy="577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B0F0"/>
                </a:solidFill>
                <a:uFillTx/>
                <a:latin typeface="Anton"/>
                <a:ea typeface="Anton"/>
                <a:cs typeface="Anton"/>
              </a:rPr>
              <a:t>GOAL 3</a:t>
            </a:r>
          </a:p>
        </p:txBody>
      </p:sp>
      <p:sp>
        <p:nvSpPr>
          <p:cNvPr id="4" name="Google Shape;1156;p52">
            <a:extLst>
              <a:ext uri="{FF2B5EF4-FFF2-40B4-BE49-F238E27FC236}">
                <a16:creationId xmlns:a16="http://schemas.microsoft.com/office/drawing/2014/main" id="{C1F519F8-60AD-4117-B68D-AB6D0E832FEA}"/>
              </a:ext>
            </a:extLst>
          </p:cNvPr>
          <p:cNvSpPr txBox="1"/>
          <p:nvPr/>
        </p:nvSpPr>
        <p:spPr>
          <a:xfrm>
            <a:off x="1107384" y="4068348"/>
            <a:ext cx="1777209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E2138"/>
                </a:solidFill>
                <a:uFillTx/>
                <a:latin typeface="Roboto Light"/>
                <a:ea typeface="Roboto Light"/>
                <a:cs typeface="Roboto Light"/>
              </a:rPr>
              <a:t>Despite being red, Mars is actually a cold place</a:t>
            </a:r>
          </a:p>
        </p:txBody>
      </p:sp>
      <p:sp>
        <p:nvSpPr>
          <p:cNvPr id="5" name="Google Shape;1157;p52">
            <a:extLst>
              <a:ext uri="{FF2B5EF4-FFF2-40B4-BE49-F238E27FC236}">
                <a16:creationId xmlns:a16="http://schemas.microsoft.com/office/drawing/2014/main" id="{75DE0151-3EA6-49D2-8333-1DF110354F2A}"/>
              </a:ext>
            </a:extLst>
          </p:cNvPr>
          <p:cNvSpPr txBox="1"/>
          <p:nvPr/>
        </p:nvSpPr>
        <p:spPr>
          <a:xfrm>
            <a:off x="329494" y="2493751"/>
            <a:ext cx="2555098" cy="577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B0F0"/>
                </a:solidFill>
                <a:uFillTx/>
                <a:latin typeface="Anton"/>
                <a:ea typeface="Anton"/>
                <a:cs typeface="Anton"/>
              </a:rPr>
              <a:t>GOAL 2</a:t>
            </a:r>
          </a:p>
        </p:txBody>
      </p:sp>
      <p:sp>
        <p:nvSpPr>
          <p:cNvPr id="6" name="Google Shape;1158;p52">
            <a:extLst>
              <a:ext uri="{FF2B5EF4-FFF2-40B4-BE49-F238E27FC236}">
                <a16:creationId xmlns:a16="http://schemas.microsoft.com/office/drawing/2014/main" id="{6BCC3E5A-64C1-4B89-8D28-3232BD620D0F}"/>
              </a:ext>
            </a:extLst>
          </p:cNvPr>
          <p:cNvSpPr txBox="1"/>
          <p:nvPr/>
        </p:nvSpPr>
        <p:spPr>
          <a:xfrm>
            <a:off x="1107384" y="2956044"/>
            <a:ext cx="1777209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E2138"/>
                </a:solidFill>
                <a:uFillTx/>
                <a:latin typeface="Roboto Light"/>
                <a:ea typeface="Roboto Light"/>
                <a:cs typeface="Roboto Light"/>
              </a:rPr>
              <a:t>Saturn is composed mostly of hydrogen and helium</a:t>
            </a:r>
          </a:p>
        </p:txBody>
      </p:sp>
      <p:sp>
        <p:nvSpPr>
          <p:cNvPr id="7" name="Google Shape;1159;p52">
            <a:extLst>
              <a:ext uri="{FF2B5EF4-FFF2-40B4-BE49-F238E27FC236}">
                <a16:creationId xmlns:a16="http://schemas.microsoft.com/office/drawing/2014/main" id="{B8ED9C6A-3EE0-4BD0-B7E1-C1A03C64E2DC}"/>
              </a:ext>
            </a:extLst>
          </p:cNvPr>
          <p:cNvSpPr txBox="1"/>
          <p:nvPr/>
        </p:nvSpPr>
        <p:spPr>
          <a:xfrm>
            <a:off x="329494" y="1381448"/>
            <a:ext cx="2555098" cy="577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B0F0"/>
                </a:solidFill>
                <a:uFillTx/>
                <a:latin typeface="Anton"/>
                <a:ea typeface="Anton"/>
                <a:cs typeface="Anton"/>
              </a:rPr>
              <a:t>GOAL 1</a:t>
            </a:r>
          </a:p>
        </p:txBody>
      </p:sp>
      <p:sp>
        <p:nvSpPr>
          <p:cNvPr id="8" name="Google Shape;1160;p52">
            <a:extLst>
              <a:ext uri="{FF2B5EF4-FFF2-40B4-BE49-F238E27FC236}">
                <a16:creationId xmlns:a16="http://schemas.microsoft.com/office/drawing/2014/main" id="{A3A2FDC7-DA24-467D-8E0B-26706BED0289}"/>
              </a:ext>
            </a:extLst>
          </p:cNvPr>
          <p:cNvSpPr txBox="1"/>
          <p:nvPr/>
        </p:nvSpPr>
        <p:spPr>
          <a:xfrm>
            <a:off x="1107384" y="1843750"/>
            <a:ext cx="1777209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E2138"/>
                </a:solidFill>
                <a:uFillTx/>
                <a:latin typeface="Roboto Light"/>
                <a:ea typeface="Roboto Light"/>
                <a:cs typeface="Roboto Light"/>
              </a:rPr>
              <a:t>Neptune is the farthest planet from the Sun</a:t>
            </a: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82C193FD-30F5-4758-BEB5-9D0D6526C05B}"/>
              </a:ext>
            </a:extLst>
          </p:cNvPr>
          <p:cNvSpPr/>
          <p:nvPr/>
        </p:nvSpPr>
        <p:spPr>
          <a:xfrm>
            <a:off x="3677195" y="1046320"/>
            <a:ext cx="5466804" cy="409717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0" name="Picture 2" descr="Gratis Campo Verde Foto de stock">
            <a:extLst>
              <a:ext uri="{FF2B5EF4-FFF2-40B4-BE49-F238E27FC236}">
                <a16:creationId xmlns:a16="http://schemas.microsoft.com/office/drawing/2014/main" id="{26C074E3-90CD-43B3-9F21-2393B0E8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42279" y="601218"/>
            <a:ext cx="5761808" cy="4408871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621;p54">
            <a:extLst>
              <a:ext uri="{FF2B5EF4-FFF2-40B4-BE49-F238E27FC236}">
                <a16:creationId xmlns:a16="http://schemas.microsoft.com/office/drawing/2014/main" id="{B96849A8-8970-48C8-BB3D-51175E47EFE6}"/>
              </a:ext>
            </a:extLst>
          </p:cNvPr>
          <p:cNvCxnSpPr/>
          <p:nvPr/>
        </p:nvCxnSpPr>
        <p:spPr>
          <a:xfrm>
            <a:off x="4572000" y="896102"/>
            <a:ext cx="0" cy="3351295"/>
          </a:xfrm>
          <a:prstGeom prst="straightConnector1">
            <a:avLst/>
          </a:prstGeom>
          <a:noFill/>
          <a:ln w="19046" cap="flat">
            <a:solidFill>
              <a:srgbClr val="E2D5CC"/>
            </a:solidFill>
            <a:prstDash val="solid"/>
            <a:round/>
          </a:ln>
        </p:spPr>
      </p:cxnSp>
      <p:sp>
        <p:nvSpPr>
          <p:cNvPr id="3" name="Google Shape;622;p54">
            <a:extLst>
              <a:ext uri="{FF2B5EF4-FFF2-40B4-BE49-F238E27FC236}">
                <a16:creationId xmlns:a16="http://schemas.microsoft.com/office/drawing/2014/main" id="{1EDAE6FC-1A8C-445D-A7E4-3B6E9BE8A3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902" y="2188214"/>
            <a:ext cx="2511299" cy="1838401"/>
          </a:xfrm>
        </p:spPr>
        <p:txBody>
          <a:bodyPr/>
          <a:lstStyle/>
          <a:p>
            <a:pPr lvl="0"/>
            <a:r>
              <a:rPr lang="en-US" sz="3600" b="1"/>
              <a:t>OR TRY THIS TIMELINE</a:t>
            </a:r>
          </a:p>
        </p:txBody>
      </p:sp>
      <p:sp>
        <p:nvSpPr>
          <p:cNvPr id="4" name="Google Shape;623;p54">
            <a:extLst>
              <a:ext uri="{FF2B5EF4-FFF2-40B4-BE49-F238E27FC236}">
                <a16:creationId xmlns:a16="http://schemas.microsoft.com/office/drawing/2014/main" id="{FA319840-A41B-43D5-8B68-491D59862DE7}"/>
              </a:ext>
            </a:extLst>
          </p:cNvPr>
          <p:cNvSpPr txBox="1"/>
          <p:nvPr/>
        </p:nvSpPr>
        <p:spPr>
          <a:xfrm>
            <a:off x="3722851" y="685946"/>
            <a:ext cx="1698296" cy="4022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Josefin Sans"/>
                <a:ea typeface="Josefin Sans"/>
                <a:cs typeface="Josefin Sans"/>
              </a:rPr>
              <a:t>MONDAY</a:t>
            </a:r>
          </a:p>
        </p:txBody>
      </p:sp>
      <p:sp>
        <p:nvSpPr>
          <p:cNvPr id="5" name="Google Shape;624;p54">
            <a:extLst>
              <a:ext uri="{FF2B5EF4-FFF2-40B4-BE49-F238E27FC236}">
                <a16:creationId xmlns:a16="http://schemas.microsoft.com/office/drawing/2014/main" id="{67B30C1F-FBB3-431A-9D78-79EBA1FB0B2E}"/>
              </a:ext>
            </a:extLst>
          </p:cNvPr>
          <p:cNvSpPr txBox="1"/>
          <p:nvPr/>
        </p:nvSpPr>
        <p:spPr>
          <a:xfrm>
            <a:off x="6043799" y="539404"/>
            <a:ext cx="2387096" cy="695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Despite being red, Mars is actually a cold place</a:t>
            </a:r>
          </a:p>
        </p:txBody>
      </p:sp>
      <p:sp>
        <p:nvSpPr>
          <p:cNvPr id="6" name="Google Shape;625;p54">
            <a:extLst>
              <a:ext uri="{FF2B5EF4-FFF2-40B4-BE49-F238E27FC236}">
                <a16:creationId xmlns:a16="http://schemas.microsoft.com/office/drawing/2014/main" id="{6A8F9F29-E9B8-44F5-A519-667F2E7BE704}"/>
              </a:ext>
            </a:extLst>
          </p:cNvPr>
          <p:cNvSpPr txBox="1"/>
          <p:nvPr/>
        </p:nvSpPr>
        <p:spPr>
          <a:xfrm>
            <a:off x="3722851" y="1809048"/>
            <a:ext cx="1698296" cy="4022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Josefin Sans"/>
                <a:ea typeface="Josefin Sans"/>
                <a:cs typeface="Josefin Sans"/>
              </a:rPr>
              <a:t>WEDNESDAY</a:t>
            </a:r>
          </a:p>
        </p:txBody>
      </p:sp>
      <p:sp>
        <p:nvSpPr>
          <p:cNvPr id="7" name="Google Shape;626;p54">
            <a:extLst>
              <a:ext uri="{FF2B5EF4-FFF2-40B4-BE49-F238E27FC236}">
                <a16:creationId xmlns:a16="http://schemas.microsoft.com/office/drawing/2014/main" id="{795F3B38-BD8B-4AB7-8166-DEBEF5E7A892}"/>
              </a:ext>
            </a:extLst>
          </p:cNvPr>
          <p:cNvSpPr txBox="1"/>
          <p:nvPr/>
        </p:nvSpPr>
        <p:spPr>
          <a:xfrm>
            <a:off x="6043799" y="1662498"/>
            <a:ext cx="2387096" cy="695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</a:t>
            </a:r>
          </a:p>
        </p:txBody>
      </p:sp>
      <p:sp>
        <p:nvSpPr>
          <p:cNvPr id="8" name="Google Shape;627;p54">
            <a:extLst>
              <a:ext uri="{FF2B5EF4-FFF2-40B4-BE49-F238E27FC236}">
                <a16:creationId xmlns:a16="http://schemas.microsoft.com/office/drawing/2014/main" id="{BC139A87-1266-4AB0-AC5B-C8999CF8A819}"/>
              </a:ext>
            </a:extLst>
          </p:cNvPr>
          <p:cNvSpPr txBox="1"/>
          <p:nvPr/>
        </p:nvSpPr>
        <p:spPr>
          <a:xfrm>
            <a:off x="3722851" y="2932151"/>
            <a:ext cx="1698296" cy="4022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Josefin Sans"/>
                <a:ea typeface="Josefin Sans"/>
                <a:cs typeface="Josefin Sans"/>
              </a:rPr>
              <a:t>FRIDAY</a:t>
            </a:r>
          </a:p>
        </p:txBody>
      </p:sp>
      <p:sp>
        <p:nvSpPr>
          <p:cNvPr id="9" name="Google Shape;628;p54">
            <a:extLst>
              <a:ext uri="{FF2B5EF4-FFF2-40B4-BE49-F238E27FC236}">
                <a16:creationId xmlns:a16="http://schemas.microsoft.com/office/drawing/2014/main" id="{4E34675A-E0EE-4A21-9198-7D61241A7423}"/>
              </a:ext>
            </a:extLst>
          </p:cNvPr>
          <p:cNvSpPr txBox="1"/>
          <p:nvPr/>
        </p:nvSpPr>
        <p:spPr>
          <a:xfrm>
            <a:off x="6043799" y="2785600"/>
            <a:ext cx="2387096" cy="695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Saturn is the ringed one and a gas giant</a:t>
            </a:r>
          </a:p>
        </p:txBody>
      </p:sp>
      <p:sp>
        <p:nvSpPr>
          <p:cNvPr id="10" name="Google Shape;629;p54">
            <a:extLst>
              <a:ext uri="{FF2B5EF4-FFF2-40B4-BE49-F238E27FC236}">
                <a16:creationId xmlns:a16="http://schemas.microsoft.com/office/drawing/2014/main" id="{B7B296D9-FEC2-435C-B189-09165A23636A}"/>
              </a:ext>
            </a:extLst>
          </p:cNvPr>
          <p:cNvSpPr txBox="1"/>
          <p:nvPr/>
        </p:nvSpPr>
        <p:spPr>
          <a:xfrm>
            <a:off x="3722851" y="4055254"/>
            <a:ext cx="1698296" cy="4022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Josefin Sans"/>
                <a:ea typeface="Josefin Sans"/>
                <a:cs typeface="Josefin Sans"/>
              </a:rPr>
              <a:t>SATURDAY</a:t>
            </a:r>
          </a:p>
        </p:txBody>
      </p:sp>
      <p:sp>
        <p:nvSpPr>
          <p:cNvPr id="11" name="Google Shape;630;p54">
            <a:extLst>
              <a:ext uri="{FF2B5EF4-FFF2-40B4-BE49-F238E27FC236}">
                <a16:creationId xmlns:a16="http://schemas.microsoft.com/office/drawing/2014/main" id="{38A8316A-0823-496C-8E60-EFDC0B51E93F}"/>
              </a:ext>
            </a:extLst>
          </p:cNvPr>
          <p:cNvSpPr txBox="1"/>
          <p:nvPr/>
        </p:nvSpPr>
        <p:spPr>
          <a:xfrm>
            <a:off x="6043799" y="3908703"/>
            <a:ext cx="2387096" cy="695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Venus has a beautiful name, but it’s hot</a:t>
            </a:r>
          </a:p>
        </p:txBody>
      </p:sp>
      <p:sp>
        <p:nvSpPr>
          <p:cNvPr id="13" name="Google Shape;632;p54">
            <a:extLst>
              <a:ext uri="{FF2B5EF4-FFF2-40B4-BE49-F238E27FC236}">
                <a16:creationId xmlns:a16="http://schemas.microsoft.com/office/drawing/2014/main" id="{9EA67558-4697-4966-BFAE-DFC776BD8F36}"/>
              </a:ext>
            </a:extLst>
          </p:cNvPr>
          <p:cNvSpPr/>
          <p:nvPr/>
        </p:nvSpPr>
        <p:spPr>
          <a:xfrm rot="5400013">
            <a:off x="4415702" y="1292340"/>
            <a:ext cx="312596" cy="312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BA19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633;p54">
            <a:extLst>
              <a:ext uri="{FF2B5EF4-FFF2-40B4-BE49-F238E27FC236}">
                <a16:creationId xmlns:a16="http://schemas.microsoft.com/office/drawing/2014/main" id="{ED3C80DA-F81E-415A-A6EE-E8019403CDDE}"/>
              </a:ext>
            </a:extLst>
          </p:cNvPr>
          <p:cNvSpPr/>
          <p:nvPr/>
        </p:nvSpPr>
        <p:spPr>
          <a:xfrm rot="5400013">
            <a:off x="4521603" y="1386839"/>
            <a:ext cx="100803" cy="1235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635;p54">
            <a:extLst>
              <a:ext uri="{FF2B5EF4-FFF2-40B4-BE49-F238E27FC236}">
                <a16:creationId xmlns:a16="http://schemas.microsoft.com/office/drawing/2014/main" id="{71DCD0B0-654A-4D54-B7B3-0BFDF87E1787}"/>
              </a:ext>
            </a:extLst>
          </p:cNvPr>
          <p:cNvSpPr/>
          <p:nvPr/>
        </p:nvSpPr>
        <p:spPr>
          <a:xfrm rot="5400013">
            <a:off x="4415702" y="2415442"/>
            <a:ext cx="312596" cy="312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BA19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36;p54">
            <a:extLst>
              <a:ext uri="{FF2B5EF4-FFF2-40B4-BE49-F238E27FC236}">
                <a16:creationId xmlns:a16="http://schemas.microsoft.com/office/drawing/2014/main" id="{16D0AEB2-F082-4DBD-8A8F-112B9408DD4A}"/>
              </a:ext>
            </a:extLst>
          </p:cNvPr>
          <p:cNvSpPr/>
          <p:nvPr/>
        </p:nvSpPr>
        <p:spPr>
          <a:xfrm rot="5400013">
            <a:off x="4521603" y="2509941"/>
            <a:ext cx="100803" cy="1235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638;p54">
            <a:extLst>
              <a:ext uri="{FF2B5EF4-FFF2-40B4-BE49-F238E27FC236}">
                <a16:creationId xmlns:a16="http://schemas.microsoft.com/office/drawing/2014/main" id="{E262C9BA-4E7E-41BE-8D73-902B1974D4C5}"/>
              </a:ext>
            </a:extLst>
          </p:cNvPr>
          <p:cNvSpPr/>
          <p:nvPr/>
        </p:nvSpPr>
        <p:spPr>
          <a:xfrm rot="5400013">
            <a:off x="4415702" y="3538536"/>
            <a:ext cx="312596" cy="312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BA19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639;p54">
            <a:extLst>
              <a:ext uri="{FF2B5EF4-FFF2-40B4-BE49-F238E27FC236}">
                <a16:creationId xmlns:a16="http://schemas.microsoft.com/office/drawing/2014/main" id="{DB1D6AE7-8E7D-4D8E-87D2-EB2CC869B93D}"/>
              </a:ext>
            </a:extLst>
          </p:cNvPr>
          <p:cNvSpPr/>
          <p:nvPr/>
        </p:nvSpPr>
        <p:spPr>
          <a:xfrm rot="5400013">
            <a:off x="4521603" y="3633035"/>
            <a:ext cx="100803" cy="1235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40;p54">
            <a:extLst>
              <a:ext uri="{FF2B5EF4-FFF2-40B4-BE49-F238E27FC236}">
                <a16:creationId xmlns:a16="http://schemas.microsoft.com/office/drawing/2014/main" id="{F4670F35-3935-4A20-ACD7-F71996FD6D2A}"/>
              </a:ext>
            </a:extLst>
          </p:cNvPr>
          <p:cNvSpPr/>
          <p:nvPr/>
        </p:nvSpPr>
        <p:spPr>
          <a:xfrm>
            <a:off x="869923" y="4256403"/>
            <a:ext cx="2197650" cy="78071"/>
          </a:xfrm>
          <a:custGeom>
            <a:avLst/>
            <a:gdLst>
              <a:gd name="f0" fmla="val w"/>
              <a:gd name="f1" fmla="val h"/>
              <a:gd name="f2" fmla="val 0"/>
              <a:gd name="f3" fmla="val 62687"/>
              <a:gd name="f4" fmla="val 2227"/>
              <a:gd name="f5" fmla="val 739"/>
              <a:gd name="f6" fmla="val 1107"/>
              <a:gd name="f7" fmla="val 1655"/>
              <a:gd name="f8" fmla="val 1072"/>
              <a:gd name="f9" fmla="val 1429"/>
              <a:gd name="f10" fmla="val 2834"/>
              <a:gd name="f11" fmla="val 1798"/>
              <a:gd name="f12" fmla="val 3513"/>
              <a:gd name="f13" fmla="val 4822"/>
              <a:gd name="f14" fmla="val 6132"/>
              <a:gd name="f15" fmla="val 6822"/>
              <a:gd name="f16" fmla="val 7430"/>
              <a:gd name="f17" fmla="val 8013"/>
              <a:gd name="f18" fmla="val 8549"/>
              <a:gd name="f19" fmla="val 9644"/>
              <a:gd name="f20" fmla="val 10752"/>
              <a:gd name="f21" fmla="val 11299"/>
              <a:gd name="f22" fmla="val 11871"/>
              <a:gd name="f23" fmla="val 12478"/>
              <a:gd name="f24" fmla="val 13157"/>
              <a:gd name="f25" fmla="val 14466"/>
              <a:gd name="f26" fmla="val 15776"/>
              <a:gd name="f27" fmla="val 16467"/>
              <a:gd name="f28" fmla="val 17074"/>
              <a:gd name="f29" fmla="val 17657"/>
              <a:gd name="f30" fmla="val 18193"/>
              <a:gd name="f31" fmla="val 19288"/>
              <a:gd name="f32" fmla="val 20396"/>
              <a:gd name="f33" fmla="val 20943"/>
              <a:gd name="f34" fmla="val 21515"/>
              <a:gd name="f35" fmla="val 22122"/>
              <a:gd name="f36" fmla="val 22801"/>
              <a:gd name="f37" fmla="val 24110"/>
              <a:gd name="f38" fmla="val 25420"/>
              <a:gd name="f39" fmla="val 26111"/>
              <a:gd name="f40" fmla="val 26718"/>
              <a:gd name="f41" fmla="val 27301"/>
              <a:gd name="f42" fmla="val 27837"/>
              <a:gd name="f43" fmla="val 28932"/>
              <a:gd name="f44" fmla="val 30040"/>
              <a:gd name="f45" fmla="val 30587"/>
              <a:gd name="f46" fmla="val 31159"/>
              <a:gd name="f47" fmla="val 31766"/>
              <a:gd name="f48" fmla="val 32445"/>
              <a:gd name="f49" fmla="val 33754"/>
              <a:gd name="f50" fmla="val 35064"/>
              <a:gd name="f51" fmla="val 35755"/>
              <a:gd name="f52" fmla="val 36362"/>
              <a:gd name="f53" fmla="val 36945"/>
              <a:gd name="f54" fmla="val 37481"/>
              <a:gd name="f55" fmla="val 38576"/>
              <a:gd name="f56" fmla="val 39684"/>
              <a:gd name="f57" fmla="val 40231"/>
              <a:gd name="f58" fmla="val 40803"/>
              <a:gd name="f59" fmla="val 41410"/>
              <a:gd name="f60" fmla="val 42089"/>
              <a:gd name="f61" fmla="val 43398"/>
              <a:gd name="f62" fmla="val 44708"/>
              <a:gd name="f63" fmla="val 45399"/>
              <a:gd name="f64" fmla="val 46006"/>
              <a:gd name="f65" fmla="val 46589"/>
              <a:gd name="f66" fmla="val 47125"/>
              <a:gd name="f67" fmla="val 48220"/>
              <a:gd name="f68" fmla="val 49328"/>
              <a:gd name="f69" fmla="val 49875"/>
              <a:gd name="f70" fmla="val 50447"/>
              <a:gd name="f71" fmla="val 51054"/>
              <a:gd name="f72" fmla="val 51733"/>
              <a:gd name="f73" fmla="val 53043"/>
              <a:gd name="f74" fmla="val 54352"/>
              <a:gd name="f75" fmla="val 55043"/>
              <a:gd name="f76" fmla="val 55650"/>
              <a:gd name="f77" fmla="val 56233"/>
              <a:gd name="f78" fmla="val 56769"/>
              <a:gd name="f79" fmla="val 57865"/>
              <a:gd name="f80" fmla="val 58972"/>
              <a:gd name="f81" fmla="val 59520"/>
              <a:gd name="f82" fmla="val 60091"/>
              <a:gd name="f83" fmla="val 60698"/>
              <a:gd name="f84" fmla="val 61377"/>
              <a:gd name="f85" fmla="val 1489"/>
              <a:gd name="f86" fmla="val 61591"/>
              <a:gd name="f87" fmla="val 61044"/>
              <a:gd name="f88" fmla="val 1155"/>
              <a:gd name="f89" fmla="val 60472"/>
              <a:gd name="f90" fmla="val 798"/>
              <a:gd name="f91" fmla="val 59865"/>
              <a:gd name="f92" fmla="val 429"/>
              <a:gd name="f93" fmla="val 59174"/>
              <a:gd name="f94" fmla="val 56555"/>
              <a:gd name="f95" fmla="val 55876"/>
              <a:gd name="f96" fmla="val 55269"/>
              <a:gd name="f97" fmla="val 54686"/>
              <a:gd name="f98" fmla="val 54150"/>
              <a:gd name="f99" fmla="val 51947"/>
              <a:gd name="f100" fmla="val 51399"/>
              <a:gd name="f101" fmla="val 50828"/>
              <a:gd name="f102" fmla="val 50221"/>
              <a:gd name="f103" fmla="val 49530"/>
              <a:gd name="f104" fmla="val 46911"/>
              <a:gd name="f105" fmla="val 46232"/>
              <a:gd name="f106" fmla="val 45625"/>
              <a:gd name="f107" fmla="val 45042"/>
              <a:gd name="f108" fmla="val 44506"/>
              <a:gd name="f109" fmla="val 42303"/>
              <a:gd name="f110" fmla="val 41755"/>
              <a:gd name="f111" fmla="val 41184"/>
              <a:gd name="f112" fmla="val 40577"/>
              <a:gd name="f113" fmla="val 39886"/>
              <a:gd name="f114" fmla="val 37267"/>
              <a:gd name="f115" fmla="val 36588"/>
              <a:gd name="f116" fmla="val 35981"/>
              <a:gd name="f117" fmla="val 35397"/>
              <a:gd name="f118" fmla="val 34862"/>
              <a:gd name="f119" fmla="val 32659"/>
              <a:gd name="f120" fmla="val 32111"/>
              <a:gd name="f121" fmla="val 31540"/>
              <a:gd name="f122" fmla="val 30933"/>
              <a:gd name="f123" fmla="val 30242"/>
              <a:gd name="f124" fmla="val 27623"/>
              <a:gd name="f125" fmla="val 26944"/>
              <a:gd name="f126" fmla="val 26337"/>
              <a:gd name="f127" fmla="val 25753"/>
              <a:gd name="f128" fmla="val 25218"/>
              <a:gd name="f129" fmla="val 23015"/>
              <a:gd name="f130" fmla="val 22467"/>
              <a:gd name="f131" fmla="val 21896"/>
              <a:gd name="f132" fmla="val 21289"/>
              <a:gd name="f133" fmla="val 20598"/>
              <a:gd name="f134" fmla="val 17979"/>
              <a:gd name="f135" fmla="val 17300"/>
              <a:gd name="f136" fmla="val 16693"/>
              <a:gd name="f137" fmla="val 16109"/>
              <a:gd name="f138" fmla="val 15574"/>
              <a:gd name="f139" fmla="val 13371"/>
              <a:gd name="f140" fmla="val 12823"/>
              <a:gd name="f141" fmla="val 12252"/>
              <a:gd name="f142" fmla="val 11644"/>
              <a:gd name="f143" fmla="val 10954"/>
              <a:gd name="f144" fmla="val 8335"/>
              <a:gd name="f145" fmla="val 7656"/>
              <a:gd name="f146" fmla="val 7049"/>
              <a:gd name="f147" fmla="val 6465"/>
              <a:gd name="f148" fmla="val 5929"/>
              <a:gd name="f149" fmla="val 3727"/>
              <a:gd name="f150" fmla="val 3179"/>
              <a:gd name="f151" fmla="val 2608"/>
              <a:gd name="f152" fmla="val 2000"/>
              <a:gd name="f153" fmla="val 1310"/>
              <a:gd name="f154" fmla="*/ f0 1 62687"/>
              <a:gd name="f155" fmla="*/ f1 1 2227"/>
              <a:gd name="f156" fmla="val f2"/>
              <a:gd name="f157" fmla="val f3"/>
              <a:gd name="f158" fmla="val f4"/>
              <a:gd name="f159" fmla="+- f158 0 f156"/>
              <a:gd name="f160" fmla="+- f157 0 f156"/>
              <a:gd name="f161" fmla="*/ f160 1 62687"/>
              <a:gd name="f162" fmla="*/ f159 1 2227"/>
              <a:gd name="f163" fmla="*/ f156 1 f161"/>
              <a:gd name="f164" fmla="*/ f157 1 f161"/>
              <a:gd name="f165" fmla="*/ f156 1 f162"/>
              <a:gd name="f166" fmla="*/ f158 1 f162"/>
              <a:gd name="f167" fmla="*/ f163 f154 1"/>
              <a:gd name="f168" fmla="*/ f164 f154 1"/>
              <a:gd name="f169" fmla="*/ f166 f155 1"/>
              <a:gd name="f170" fmla="*/ f165 f1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62687" h="2227">
                <a:moveTo>
                  <a:pt x="f2" y="f2"/>
                </a:moveTo>
                <a:lnTo>
                  <a:pt x="f2" y="f5"/>
                </a:lnTo>
                <a:cubicBezTo>
                  <a:pt x="f6" y="f5"/>
                  <a:pt x="f7" y="f8"/>
                  <a:pt x="f4" y="f9"/>
                </a:cubicBezTo>
                <a:cubicBezTo>
                  <a:pt x="f10" y="f11"/>
                  <a:pt x="f12" y="f4"/>
                  <a:pt x="f13" y="f4"/>
                </a:cubicBezTo>
                <a:cubicBezTo>
                  <a:pt x="f14" y="f4"/>
                  <a:pt x="f15" y="f11"/>
                  <a:pt x="f16" y="f9"/>
                </a:cubicBezTo>
                <a:cubicBezTo>
                  <a:pt x="f17" y="f8"/>
                  <a:pt x="f18" y="f5"/>
                  <a:pt x="f19" y="f5"/>
                </a:cubicBezTo>
                <a:cubicBezTo>
                  <a:pt x="f20" y="f5"/>
                  <a:pt x="f21" y="f8"/>
                  <a:pt x="f22" y="f9"/>
                </a:cubicBezTo>
                <a:cubicBezTo>
                  <a:pt x="f23" y="f11"/>
                  <a:pt x="f24" y="f4"/>
                  <a:pt x="f25" y="f4"/>
                </a:cubicBezTo>
                <a:cubicBezTo>
                  <a:pt x="f26" y="f4"/>
                  <a:pt x="f27" y="f11"/>
                  <a:pt x="f28" y="f9"/>
                </a:cubicBezTo>
                <a:cubicBezTo>
                  <a:pt x="f29" y="f8"/>
                  <a:pt x="f30" y="f5"/>
                  <a:pt x="f31" y="f5"/>
                </a:cubicBezTo>
                <a:cubicBezTo>
                  <a:pt x="f32" y="f5"/>
                  <a:pt x="f33" y="f8"/>
                  <a:pt x="f34" y="f9"/>
                </a:cubicBezTo>
                <a:cubicBezTo>
                  <a:pt x="f35" y="f11"/>
                  <a:pt x="f36" y="f4"/>
                  <a:pt x="f37" y="f4"/>
                </a:cubicBezTo>
                <a:cubicBezTo>
                  <a:pt x="f38" y="f4"/>
                  <a:pt x="f39" y="f11"/>
                  <a:pt x="f40" y="f9"/>
                </a:cubicBezTo>
                <a:cubicBezTo>
                  <a:pt x="f41" y="f8"/>
                  <a:pt x="f42" y="f5"/>
                  <a:pt x="f43" y="f5"/>
                </a:cubicBezTo>
                <a:cubicBezTo>
                  <a:pt x="f44" y="f5"/>
                  <a:pt x="f45" y="f8"/>
                  <a:pt x="f46" y="f9"/>
                </a:cubicBezTo>
                <a:cubicBezTo>
                  <a:pt x="f47" y="f11"/>
                  <a:pt x="f48" y="f4"/>
                  <a:pt x="f49" y="f4"/>
                </a:cubicBezTo>
                <a:cubicBezTo>
                  <a:pt x="f50" y="f4"/>
                  <a:pt x="f51" y="f11"/>
                  <a:pt x="f52" y="f9"/>
                </a:cubicBezTo>
                <a:cubicBezTo>
                  <a:pt x="f53" y="f8"/>
                  <a:pt x="f54" y="f5"/>
                  <a:pt x="f55" y="f5"/>
                </a:cubicBezTo>
                <a:cubicBezTo>
                  <a:pt x="f56" y="f5"/>
                  <a:pt x="f57" y="f8"/>
                  <a:pt x="f58" y="f9"/>
                </a:cubicBezTo>
                <a:cubicBezTo>
                  <a:pt x="f59" y="f11"/>
                  <a:pt x="f60" y="f4"/>
                  <a:pt x="f61" y="f4"/>
                </a:cubicBezTo>
                <a:cubicBezTo>
                  <a:pt x="f62" y="f4"/>
                  <a:pt x="f63" y="f11"/>
                  <a:pt x="f64" y="f9"/>
                </a:cubicBezTo>
                <a:cubicBezTo>
                  <a:pt x="f65" y="f8"/>
                  <a:pt x="f66" y="f5"/>
                  <a:pt x="f67" y="f5"/>
                </a:cubicBezTo>
                <a:cubicBezTo>
                  <a:pt x="f68" y="f5"/>
                  <a:pt x="f69" y="f8"/>
                  <a:pt x="f70" y="f9"/>
                </a:cubicBezTo>
                <a:cubicBezTo>
                  <a:pt x="f71" y="f11"/>
                  <a:pt x="f72" y="f4"/>
                  <a:pt x="f73" y="f4"/>
                </a:cubicBezTo>
                <a:cubicBezTo>
                  <a:pt x="f74" y="f4"/>
                  <a:pt x="f75" y="f11"/>
                  <a:pt x="f76" y="f9"/>
                </a:cubicBezTo>
                <a:cubicBezTo>
                  <a:pt x="f77" y="f8"/>
                  <a:pt x="f78" y="f5"/>
                  <a:pt x="f79" y="f5"/>
                </a:cubicBezTo>
                <a:cubicBezTo>
                  <a:pt x="f80" y="f5"/>
                  <a:pt x="f81" y="f8"/>
                  <a:pt x="f82" y="f9"/>
                </a:cubicBezTo>
                <a:cubicBezTo>
                  <a:pt x="f83" y="f11"/>
                  <a:pt x="f84" y="f4"/>
                  <a:pt x="f3" y="f4"/>
                </a:cubicBezTo>
                <a:lnTo>
                  <a:pt x="f3" y="f85"/>
                </a:lnTo>
                <a:cubicBezTo>
                  <a:pt x="f86" y="f85"/>
                  <a:pt x="f87" y="f88"/>
                  <a:pt x="f89" y="f90"/>
                </a:cubicBezTo>
                <a:cubicBezTo>
                  <a:pt x="f91" y="f92"/>
                  <a:pt x="f93" y="f2"/>
                  <a:pt x="f79" y="f2"/>
                </a:cubicBezTo>
                <a:cubicBezTo>
                  <a:pt x="f94" y="f2"/>
                  <a:pt x="f95" y="f92"/>
                  <a:pt x="f96" y="f90"/>
                </a:cubicBezTo>
                <a:cubicBezTo>
                  <a:pt x="f97" y="f88"/>
                  <a:pt x="f98" y="f85"/>
                  <a:pt x="f73" y="f85"/>
                </a:cubicBezTo>
                <a:cubicBezTo>
                  <a:pt x="f99" y="f85"/>
                  <a:pt x="f100" y="f88"/>
                  <a:pt x="f101" y="f90"/>
                </a:cubicBezTo>
                <a:cubicBezTo>
                  <a:pt x="f102" y="f92"/>
                  <a:pt x="f103" y="f2"/>
                  <a:pt x="f67" y="f2"/>
                </a:cubicBezTo>
                <a:cubicBezTo>
                  <a:pt x="f104" y="f2"/>
                  <a:pt x="f105" y="f92"/>
                  <a:pt x="f106" y="f90"/>
                </a:cubicBezTo>
                <a:cubicBezTo>
                  <a:pt x="f107" y="f88"/>
                  <a:pt x="f108" y="f85"/>
                  <a:pt x="f61" y="f85"/>
                </a:cubicBezTo>
                <a:cubicBezTo>
                  <a:pt x="f109" y="f85"/>
                  <a:pt x="f110" y="f88"/>
                  <a:pt x="f111" y="f90"/>
                </a:cubicBezTo>
                <a:cubicBezTo>
                  <a:pt x="f112" y="f92"/>
                  <a:pt x="f113" y="f2"/>
                  <a:pt x="f55" y="f2"/>
                </a:cubicBezTo>
                <a:cubicBezTo>
                  <a:pt x="f114" y="f2"/>
                  <a:pt x="f115" y="f92"/>
                  <a:pt x="f116" y="f90"/>
                </a:cubicBezTo>
                <a:cubicBezTo>
                  <a:pt x="f117" y="f88"/>
                  <a:pt x="f118" y="f85"/>
                  <a:pt x="f49" y="f85"/>
                </a:cubicBezTo>
                <a:cubicBezTo>
                  <a:pt x="f119" y="f85"/>
                  <a:pt x="f120" y="f88"/>
                  <a:pt x="f121" y="f90"/>
                </a:cubicBezTo>
                <a:cubicBezTo>
                  <a:pt x="f122" y="f92"/>
                  <a:pt x="f123" y="f2"/>
                  <a:pt x="f43" y="f2"/>
                </a:cubicBezTo>
                <a:cubicBezTo>
                  <a:pt x="f124" y="f2"/>
                  <a:pt x="f125" y="f92"/>
                  <a:pt x="f126" y="f90"/>
                </a:cubicBezTo>
                <a:cubicBezTo>
                  <a:pt x="f127" y="f88"/>
                  <a:pt x="f128" y="f85"/>
                  <a:pt x="f37" y="f85"/>
                </a:cubicBezTo>
                <a:cubicBezTo>
                  <a:pt x="f129" y="f85"/>
                  <a:pt x="f130" y="f88"/>
                  <a:pt x="f131" y="f90"/>
                </a:cubicBezTo>
                <a:cubicBezTo>
                  <a:pt x="f132" y="f92"/>
                  <a:pt x="f133" y="f2"/>
                  <a:pt x="f31" y="f2"/>
                </a:cubicBezTo>
                <a:cubicBezTo>
                  <a:pt x="f134" y="f2"/>
                  <a:pt x="f135" y="f92"/>
                  <a:pt x="f136" y="f90"/>
                </a:cubicBezTo>
                <a:cubicBezTo>
                  <a:pt x="f137" y="f88"/>
                  <a:pt x="f138" y="f85"/>
                  <a:pt x="f25" y="f85"/>
                </a:cubicBezTo>
                <a:cubicBezTo>
                  <a:pt x="f139" y="f85"/>
                  <a:pt x="f140" y="f88"/>
                  <a:pt x="f141" y="f90"/>
                </a:cubicBezTo>
                <a:cubicBezTo>
                  <a:pt x="f142" y="f92"/>
                  <a:pt x="f143" y="f2"/>
                  <a:pt x="f19" y="f2"/>
                </a:cubicBezTo>
                <a:cubicBezTo>
                  <a:pt x="f144" y="f2"/>
                  <a:pt x="f145" y="f92"/>
                  <a:pt x="f146" y="f90"/>
                </a:cubicBezTo>
                <a:cubicBezTo>
                  <a:pt x="f147" y="f88"/>
                  <a:pt x="f148" y="f85"/>
                  <a:pt x="f13" y="f85"/>
                </a:cubicBezTo>
                <a:cubicBezTo>
                  <a:pt x="f149" y="f85"/>
                  <a:pt x="f150" y="f88"/>
                  <a:pt x="f151" y="f90"/>
                </a:cubicBezTo>
                <a:cubicBezTo>
                  <a:pt x="f152" y="f92"/>
                  <a:pt x="f153" y="f2"/>
                  <a:pt x="f2" y="f2"/>
                </a:cubicBezTo>
                <a:close/>
              </a:path>
            </a:pathLst>
          </a:custGeom>
          <a:solidFill>
            <a:srgbClr val="EBE6E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F715B874-30D6-6F64-A4D0-F4C58B9D24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950" y="433388"/>
            <a:ext cx="1527175" cy="1643062"/>
            <a:chOff x="548" y="273"/>
            <a:chExt cx="962" cy="1035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BB85C9B-9C0C-3B47-54AD-DC77B525D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885"/>
              <a:ext cx="146" cy="203"/>
            </a:xfrm>
            <a:custGeom>
              <a:avLst/>
              <a:gdLst>
                <a:gd name="T0" fmla="*/ 33 w 61"/>
                <a:gd name="T1" fmla="*/ 84 h 85"/>
                <a:gd name="T2" fmla="*/ 7 w 61"/>
                <a:gd name="T3" fmla="*/ 47 h 85"/>
                <a:gd name="T4" fmla="*/ 6 w 61"/>
                <a:gd name="T5" fmla="*/ 38 h 85"/>
                <a:gd name="T6" fmla="*/ 8 w 61"/>
                <a:gd name="T7" fmla="*/ 23 h 85"/>
                <a:gd name="T8" fmla="*/ 1 w 61"/>
                <a:gd name="T9" fmla="*/ 5 h 85"/>
                <a:gd name="T10" fmla="*/ 0 w 61"/>
                <a:gd name="T11" fmla="*/ 1 h 85"/>
                <a:gd name="T12" fmla="*/ 4 w 61"/>
                <a:gd name="T13" fmla="*/ 2 h 85"/>
                <a:gd name="T14" fmla="*/ 8 w 61"/>
                <a:gd name="T15" fmla="*/ 9 h 85"/>
                <a:gd name="T16" fmla="*/ 9 w 61"/>
                <a:gd name="T17" fmla="*/ 9 h 85"/>
                <a:gd name="T18" fmla="*/ 12 w 61"/>
                <a:gd name="T19" fmla="*/ 13 h 85"/>
                <a:gd name="T20" fmla="*/ 52 w 61"/>
                <a:gd name="T21" fmla="*/ 72 h 85"/>
                <a:gd name="T22" fmla="*/ 61 w 61"/>
                <a:gd name="T23" fmla="*/ 82 h 85"/>
                <a:gd name="T24" fmla="*/ 58 w 61"/>
                <a:gd name="T25" fmla="*/ 83 h 85"/>
                <a:gd name="T26" fmla="*/ 55 w 61"/>
                <a:gd name="T27" fmla="*/ 82 h 85"/>
                <a:gd name="T28" fmla="*/ 51 w 61"/>
                <a:gd name="T29" fmla="*/ 80 h 85"/>
                <a:gd name="T30" fmla="*/ 36 w 61"/>
                <a:gd name="T31" fmla="*/ 63 h 85"/>
                <a:gd name="T32" fmla="*/ 33 w 61"/>
                <a:gd name="T33" fmla="*/ 60 h 85"/>
                <a:gd name="T34" fmla="*/ 34 w 61"/>
                <a:gd name="T35" fmla="*/ 75 h 85"/>
                <a:gd name="T36" fmla="*/ 36 w 61"/>
                <a:gd name="T37" fmla="*/ 80 h 85"/>
                <a:gd name="T38" fmla="*/ 35 w 61"/>
                <a:gd name="T39" fmla="*/ 83 h 85"/>
                <a:gd name="T40" fmla="*/ 33 w 61"/>
                <a:gd name="T41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85">
                  <a:moveTo>
                    <a:pt x="33" y="84"/>
                  </a:moveTo>
                  <a:cubicBezTo>
                    <a:pt x="23" y="72"/>
                    <a:pt x="14" y="60"/>
                    <a:pt x="7" y="47"/>
                  </a:cubicBezTo>
                  <a:cubicBezTo>
                    <a:pt x="5" y="44"/>
                    <a:pt x="6" y="41"/>
                    <a:pt x="6" y="38"/>
                  </a:cubicBezTo>
                  <a:cubicBezTo>
                    <a:pt x="9" y="34"/>
                    <a:pt x="8" y="28"/>
                    <a:pt x="8" y="23"/>
                  </a:cubicBezTo>
                  <a:cubicBezTo>
                    <a:pt x="7" y="17"/>
                    <a:pt x="3" y="11"/>
                    <a:pt x="1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4"/>
                    <a:pt x="6" y="6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1" y="10"/>
                    <a:pt x="11" y="12"/>
                    <a:pt x="12" y="13"/>
                  </a:cubicBezTo>
                  <a:cubicBezTo>
                    <a:pt x="23" y="35"/>
                    <a:pt x="36" y="54"/>
                    <a:pt x="52" y="72"/>
                  </a:cubicBezTo>
                  <a:cubicBezTo>
                    <a:pt x="55" y="76"/>
                    <a:pt x="59" y="78"/>
                    <a:pt x="61" y="82"/>
                  </a:cubicBezTo>
                  <a:cubicBezTo>
                    <a:pt x="60" y="85"/>
                    <a:pt x="59" y="83"/>
                    <a:pt x="58" y="83"/>
                  </a:cubicBezTo>
                  <a:cubicBezTo>
                    <a:pt x="57" y="82"/>
                    <a:pt x="56" y="81"/>
                    <a:pt x="55" y="82"/>
                  </a:cubicBezTo>
                  <a:cubicBezTo>
                    <a:pt x="53" y="82"/>
                    <a:pt x="52" y="81"/>
                    <a:pt x="51" y="80"/>
                  </a:cubicBezTo>
                  <a:cubicBezTo>
                    <a:pt x="46" y="75"/>
                    <a:pt x="41" y="68"/>
                    <a:pt x="36" y="63"/>
                  </a:cubicBezTo>
                  <a:cubicBezTo>
                    <a:pt x="35" y="62"/>
                    <a:pt x="35" y="61"/>
                    <a:pt x="33" y="60"/>
                  </a:cubicBezTo>
                  <a:cubicBezTo>
                    <a:pt x="31" y="65"/>
                    <a:pt x="33" y="70"/>
                    <a:pt x="34" y="75"/>
                  </a:cubicBezTo>
                  <a:cubicBezTo>
                    <a:pt x="35" y="77"/>
                    <a:pt x="36" y="78"/>
                    <a:pt x="36" y="80"/>
                  </a:cubicBezTo>
                  <a:cubicBezTo>
                    <a:pt x="36" y="81"/>
                    <a:pt x="35" y="82"/>
                    <a:pt x="35" y="83"/>
                  </a:cubicBezTo>
                  <a:cubicBezTo>
                    <a:pt x="35" y="85"/>
                    <a:pt x="34" y="84"/>
                    <a:pt x="33" y="84"/>
                  </a:cubicBezTo>
                  <a:close/>
                </a:path>
              </a:pathLst>
            </a:custGeom>
            <a:solidFill>
              <a:srgbClr val="CE8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D400084-6AA5-182D-7935-76BC62395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" y="321"/>
              <a:ext cx="117" cy="593"/>
            </a:xfrm>
            <a:custGeom>
              <a:avLst/>
              <a:gdLst>
                <a:gd name="T0" fmla="*/ 29 w 49"/>
                <a:gd name="T1" fmla="*/ 248 h 248"/>
                <a:gd name="T2" fmla="*/ 13 w 49"/>
                <a:gd name="T3" fmla="*/ 204 h 248"/>
                <a:gd name="T4" fmla="*/ 1 w 49"/>
                <a:gd name="T5" fmla="*/ 126 h 248"/>
                <a:gd name="T6" fmla="*/ 12 w 49"/>
                <a:gd name="T7" fmla="*/ 13 h 248"/>
                <a:gd name="T8" fmla="*/ 14 w 49"/>
                <a:gd name="T9" fmla="*/ 2 h 248"/>
                <a:gd name="T10" fmla="*/ 16 w 49"/>
                <a:gd name="T11" fmla="*/ 0 h 248"/>
                <a:gd name="T12" fmla="*/ 48 w 49"/>
                <a:gd name="T13" fmla="*/ 9 h 248"/>
                <a:gd name="T14" fmla="*/ 48 w 49"/>
                <a:gd name="T15" fmla="*/ 11 h 248"/>
                <a:gd name="T16" fmla="*/ 45 w 49"/>
                <a:gd name="T17" fmla="*/ 11 h 248"/>
                <a:gd name="T18" fmla="*/ 37 w 49"/>
                <a:gd name="T19" fmla="*/ 12 h 248"/>
                <a:gd name="T20" fmla="*/ 22 w 49"/>
                <a:gd name="T21" fmla="*/ 8 h 248"/>
                <a:gd name="T22" fmla="*/ 17 w 49"/>
                <a:gd name="T23" fmla="*/ 10 h 248"/>
                <a:gd name="T24" fmla="*/ 17 w 49"/>
                <a:gd name="T25" fmla="*/ 14 h 248"/>
                <a:gd name="T26" fmla="*/ 8 w 49"/>
                <a:gd name="T27" fmla="*/ 76 h 248"/>
                <a:gd name="T28" fmla="*/ 7 w 49"/>
                <a:gd name="T29" fmla="*/ 131 h 248"/>
                <a:gd name="T30" fmla="*/ 18 w 49"/>
                <a:gd name="T31" fmla="*/ 203 h 248"/>
                <a:gd name="T32" fmla="*/ 19 w 49"/>
                <a:gd name="T33" fmla="*/ 207 h 248"/>
                <a:gd name="T34" fmla="*/ 22 w 49"/>
                <a:gd name="T35" fmla="*/ 225 h 248"/>
                <a:gd name="T36" fmla="*/ 29 w 49"/>
                <a:gd name="T37" fmla="*/ 244 h 248"/>
                <a:gd name="T38" fmla="*/ 29 w 49"/>
                <a:gd name="T3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248">
                  <a:moveTo>
                    <a:pt x="29" y="248"/>
                  </a:moveTo>
                  <a:cubicBezTo>
                    <a:pt x="22" y="234"/>
                    <a:pt x="17" y="220"/>
                    <a:pt x="13" y="204"/>
                  </a:cubicBezTo>
                  <a:cubicBezTo>
                    <a:pt x="6" y="179"/>
                    <a:pt x="2" y="152"/>
                    <a:pt x="1" y="126"/>
                  </a:cubicBezTo>
                  <a:cubicBezTo>
                    <a:pt x="0" y="88"/>
                    <a:pt x="4" y="50"/>
                    <a:pt x="12" y="13"/>
                  </a:cubicBezTo>
                  <a:cubicBezTo>
                    <a:pt x="12" y="9"/>
                    <a:pt x="13" y="6"/>
                    <a:pt x="14" y="2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27" y="4"/>
                    <a:pt x="37" y="6"/>
                    <a:pt x="48" y="9"/>
                  </a:cubicBezTo>
                  <a:cubicBezTo>
                    <a:pt x="48" y="9"/>
                    <a:pt x="49" y="10"/>
                    <a:pt x="48" y="11"/>
                  </a:cubicBezTo>
                  <a:cubicBezTo>
                    <a:pt x="47" y="11"/>
                    <a:pt x="46" y="11"/>
                    <a:pt x="45" y="11"/>
                  </a:cubicBezTo>
                  <a:cubicBezTo>
                    <a:pt x="42" y="10"/>
                    <a:pt x="40" y="10"/>
                    <a:pt x="37" y="12"/>
                  </a:cubicBezTo>
                  <a:cubicBezTo>
                    <a:pt x="32" y="11"/>
                    <a:pt x="27" y="9"/>
                    <a:pt x="22" y="8"/>
                  </a:cubicBezTo>
                  <a:cubicBezTo>
                    <a:pt x="18" y="7"/>
                    <a:pt x="18" y="7"/>
                    <a:pt x="17" y="10"/>
                  </a:cubicBezTo>
                  <a:cubicBezTo>
                    <a:pt x="17" y="11"/>
                    <a:pt x="17" y="12"/>
                    <a:pt x="17" y="14"/>
                  </a:cubicBezTo>
                  <a:cubicBezTo>
                    <a:pt x="13" y="34"/>
                    <a:pt x="10" y="55"/>
                    <a:pt x="8" y="76"/>
                  </a:cubicBezTo>
                  <a:cubicBezTo>
                    <a:pt x="6" y="94"/>
                    <a:pt x="6" y="113"/>
                    <a:pt x="7" y="131"/>
                  </a:cubicBezTo>
                  <a:cubicBezTo>
                    <a:pt x="8" y="156"/>
                    <a:pt x="11" y="180"/>
                    <a:pt x="18" y="203"/>
                  </a:cubicBezTo>
                  <a:cubicBezTo>
                    <a:pt x="19" y="205"/>
                    <a:pt x="19" y="206"/>
                    <a:pt x="19" y="207"/>
                  </a:cubicBezTo>
                  <a:cubicBezTo>
                    <a:pt x="19" y="213"/>
                    <a:pt x="20" y="219"/>
                    <a:pt x="22" y="225"/>
                  </a:cubicBezTo>
                  <a:cubicBezTo>
                    <a:pt x="25" y="231"/>
                    <a:pt x="26" y="238"/>
                    <a:pt x="29" y="244"/>
                  </a:cubicBezTo>
                  <a:cubicBezTo>
                    <a:pt x="30" y="245"/>
                    <a:pt x="31" y="247"/>
                    <a:pt x="29" y="248"/>
                  </a:cubicBezTo>
                  <a:close/>
                </a:path>
              </a:pathLst>
            </a:custGeom>
            <a:solidFill>
              <a:srgbClr val="B36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793E0366-AE23-B979-6BD3-3CF42200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904"/>
              <a:ext cx="98" cy="189"/>
            </a:xfrm>
            <a:custGeom>
              <a:avLst/>
              <a:gdLst>
                <a:gd name="T0" fmla="*/ 38 w 41"/>
                <a:gd name="T1" fmla="*/ 35 h 79"/>
                <a:gd name="T2" fmla="*/ 19 w 41"/>
                <a:gd name="T3" fmla="*/ 64 h 79"/>
                <a:gd name="T4" fmla="*/ 12 w 41"/>
                <a:gd name="T5" fmla="*/ 71 h 79"/>
                <a:gd name="T6" fmla="*/ 7 w 41"/>
                <a:gd name="T7" fmla="*/ 76 h 79"/>
                <a:gd name="T8" fmla="*/ 1 w 41"/>
                <a:gd name="T9" fmla="*/ 78 h 79"/>
                <a:gd name="T10" fmla="*/ 3 w 41"/>
                <a:gd name="T11" fmla="*/ 74 h 79"/>
                <a:gd name="T12" fmla="*/ 7 w 41"/>
                <a:gd name="T13" fmla="*/ 60 h 79"/>
                <a:gd name="T14" fmla="*/ 4 w 41"/>
                <a:gd name="T15" fmla="*/ 59 h 79"/>
                <a:gd name="T16" fmla="*/ 0 w 41"/>
                <a:gd name="T17" fmla="*/ 61 h 79"/>
                <a:gd name="T18" fmla="*/ 3 w 41"/>
                <a:gd name="T19" fmla="*/ 52 h 79"/>
                <a:gd name="T20" fmla="*/ 8 w 41"/>
                <a:gd name="T21" fmla="*/ 43 h 79"/>
                <a:gd name="T22" fmla="*/ 14 w 41"/>
                <a:gd name="T23" fmla="*/ 33 h 79"/>
                <a:gd name="T24" fmla="*/ 23 w 41"/>
                <a:gd name="T25" fmla="*/ 20 h 79"/>
                <a:gd name="T26" fmla="*/ 36 w 41"/>
                <a:gd name="T27" fmla="*/ 2 h 79"/>
                <a:gd name="T28" fmla="*/ 39 w 41"/>
                <a:gd name="T29" fmla="*/ 0 h 79"/>
                <a:gd name="T30" fmla="*/ 39 w 41"/>
                <a:gd name="T31" fmla="*/ 5 h 79"/>
                <a:gd name="T32" fmla="*/ 38 w 41"/>
                <a:gd name="T33" fmla="*/ 19 h 79"/>
                <a:gd name="T34" fmla="*/ 40 w 41"/>
                <a:gd name="T35" fmla="*/ 24 h 79"/>
                <a:gd name="T36" fmla="*/ 39 w 41"/>
                <a:gd name="T37" fmla="*/ 28 h 79"/>
                <a:gd name="T38" fmla="*/ 36 w 41"/>
                <a:gd name="T39" fmla="*/ 35 h 79"/>
                <a:gd name="T40" fmla="*/ 38 w 41"/>
                <a:gd name="T41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79">
                  <a:moveTo>
                    <a:pt x="38" y="35"/>
                  </a:moveTo>
                  <a:cubicBezTo>
                    <a:pt x="33" y="45"/>
                    <a:pt x="26" y="54"/>
                    <a:pt x="19" y="64"/>
                  </a:cubicBezTo>
                  <a:cubicBezTo>
                    <a:pt x="17" y="66"/>
                    <a:pt x="14" y="69"/>
                    <a:pt x="12" y="71"/>
                  </a:cubicBezTo>
                  <a:cubicBezTo>
                    <a:pt x="10" y="73"/>
                    <a:pt x="9" y="75"/>
                    <a:pt x="7" y="76"/>
                  </a:cubicBezTo>
                  <a:cubicBezTo>
                    <a:pt x="5" y="78"/>
                    <a:pt x="3" y="79"/>
                    <a:pt x="1" y="78"/>
                  </a:cubicBezTo>
                  <a:cubicBezTo>
                    <a:pt x="0" y="76"/>
                    <a:pt x="2" y="75"/>
                    <a:pt x="3" y="74"/>
                  </a:cubicBezTo>
                  <a:cubicBezTo>
                    <a:pt x="7" y="70"/>
                    <a:pt x="7" y="65"/>
                    <a:pt x="7" y="60"/>
                  </a:cubicBezTo>
                  <a:cubicBezTo>
                    <a:pt x="7" y="58"/>
                    <a:pt x="5" y="58"/>
                    <a:pt x="4" y="59"/>
                  </a:cubicBezTo>
                  <a:cubicBezTo>
                    <a:pt x="2" y="60"/>
                    <a:pt x="1" y="62"/>
                    <a:pt x="0" y="61"/>
                  </a:cubicBezTo>
                  <a:cubicBezTo>
                    <a:pt x="0" y="58"/>
                    <a:pt x="1" y="55"/>
                    <a:pt x="3" y="52"/>
                  </a:cubicBezTo>
                  <a:cubicBezTo>
                    <a:pt x="5" y="49"/>
                    <a:pt x="7" y="47"/>
                    <a:pt x="8" y="43"/>
                  </a:cubicBezTo>
                  <a:cubicBezTo>
                    <a:pt x="9" y="39"/>
                    <a:pt x="12" y="36"/>
                    <a:pt x="14" y="33"/>
                  </a:cubicBezTo>
                  <a:cubicBezTo>
                    <a:pt x="18" y="29"/>
                    <a:pt x="20" y="24"/>
                    <a:pt x="23" y="20"/>
                  </a:cubicBezTo>
                  <a:cubicBezTo>
                    <a:pt x="30" y="15"/>
                    <a:pt x="33" y="9"/>
                    <a:pt x="36" y="2"/>
                  </a:cubicBezTo>
                  <a:cubicBezTo>
                    <a:pt x="37" y="1"/>
                    <a:pt x="37" y="0"/>
                    <a:pt x="39" y="0"/>
                  </a:cubicBezTo>
                  <a:cubicBezTo>
                    <a:pt x="40" y="2"/>
                    <a:pt x="39" y="3"/>
                    <a:pt x="39" y="5"/>
                  </a:cubicBezTo>
                  <a:cubicBezTo>
                    <a:pt x="38" y="10"/>
                    <a:pt x="39" y="15"/>
                    <a:pt x="38" y="19"/>
                  </a:cubicBezTo>
                  <a:cubicBezTo>
                    <a:pt x="38" y="21"/>
                    <a:pt x="38" y="23"/>
                    <a:pt x="40" y="24"/>
                  </a:cubicBezTo>
                  <a:cubicBezTo>
                    <a:pt x="41" y="26"/>
                    <a:pt x="39" y="27"/>
                    <a:pt x="39" y="28"/>
                  </a:cubicBezTo>
                  <a:cubicBezTo>
                    <a:pt x="38" y="30"/>
                    <a:pt x="36" y="32"/>
                    <a:pt x="36" y="35"/>
                  </a:cubicBezTo>
                  <a:cubicBezTo>
                    <a:pt x="37" y="35"/>
                    <a:pt x="37" y="34"/>
                    <a:pt x="38" y="35"/>
                  </a:cubicBezTo>
                  <a:close/>
                </a:path>
              </a:pathLst>
            </a:custGeom>
            <a:solidFill>
              <a:srgbClr val="CC7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9FB8980-C580-4780-C081-221394CB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321"/>
              <a:ext cx="55" cy="519"/>
            </a:xfrm>
            <a:custGeom>
              <a:avLst/>
              <a:gdLst>
                <a:gd name="T0" fmla="*/ 3 w 23"/>
                <a:gd name="T1" fmla="*/ 2 h 217"/>
                <a:gd name="T2" fmla="*/ 8 w 23"/>
                <a:gd name="T3" fmla="*/ 0 h 217"/>
                <a:gd name="T4" fmla="*/ 10 w 23"/>
                <a:gd name="T5" fmla="*/ 3 h 217"/>
                <a:gd name="T6" fmla="*/ 17 w 23"/>
                <a:gd name="T7" fmla="*/ 42 h 217"/>
                <a:gd name="T8" fmla="*/ 22 w 23"/>
                <a:gd name="T9" fmla="*/ 99 h 217"/>
                <a:gd name="T10" fmla="*/ 19 w 23"/>
                <a:gd name="T11" fmla="*/ 165 h 217"/>
                <a:gd name="T12" fmla="*/ 10 w 23"/>
                <a:gd name="T13" fmla="*/ 205 h 217"/>
                <a:gd name="T14" fmla="*/ 8 w 23"/>
                <a:gd name="T15" fmla="*/ 213 h 217"/>
                <a:gd name="T16" fmla="*/ 5 w 23"/>
                <a:gd name="T17" fmla="*/ 216 h 217"/>
                <a:gd name="T18" fmla="*/ 2 w 23"/>
                <a:gd name="T19" fmla="*/ 215 h 217"/>
                <a:gd name="T20" fmla="*/ 6 w 23"/>
                <a:gd name="T21" fmla="*/ 199 h 217"/>
                <a:gd name="T22" fmla="*/ 7 w 23"/>
                <a:gd name="T23" fmla="*/ 195 h 217"/>
                <a:gd name="T24" fmla="*/ 15 w 23"/>
                <a:gd name="T25" fmla="*/ 146 h 217"/>
                <a:gd name="T26" fmla="*/ 16 w 23"/>
                <a:gd name="T27" fmla="*/ 92 h 217"/>
                <a:gd name="T28" fmla="*/ 12 w 23"/>
                <a:gd name="T29" fmla="*/ 49 h 217"/>
                <a:gd name="T30" fmla="*/ 6 w 23"/>
                <a:gd name="T31" fmla="*/ 10 h 217"/>
                <a:gd name="T32" fmla="*/ 3 w 23"/>
                <a:gd name="T33" fmla="*/ 7 h 217"/>
                <a:gd name="T34" fmla="*/ 3 w 23"/>
                <a:gd name="T3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17">
                  <a:moveTo>
                    <a:pt x="3" y="2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10" y="0"/>
                    <a:pt x="9" y="2"/>
                    <a:pt x="10" y="3"/>
                  </a:cubicBezTo>
                  <a:cubicBezTo>
                    <a:pt x="13" y="16"/>
                    <a:pt x="15" y="29"/>
                    <a:pt x="17" y="42"/>
                  </a:cubicBezTo>
                  <a:cubicBezTo>
                    <a:pt x="20" y="61"/>
                    <a:pt x="21" y="80"/>
                    <a:pt x="22" y="99"/>
                  </a:cubicBezTo>
                  <a:cubicBezTo>
                    <a:pt x="23" y="121"/>
                    <a:pt x="22" y="143"/>
                    <a:pt x="19" y="165"/>
                  </a:cubicBezTo>
                  <a:cubicBezTo>
                    <a:pt x="17" y="179"/>
                    <a:pt x="14" y="192"/>
                    <a:pt x="10" y="205"/>
                  </a:cubicBezTo>
                  <a:cubicBezTo>
                    <a:pt x="9" y="208"/>
                    <a:pt x="10" y="210"/>
                    <a:pt x="8" y="213"/>
                  </a:cubicBezTo>
                  <a:cubicBezTo>
                    <a:pt x="7" y="214"/>
                    <a:pt x="6" y="215"/>
                    <a:pt x="5" y="216"/>
                  </a:cubicBezTo>
                  <a:cubicBezTo>
                    <a:pt x="4" y="217"/>
                    <a:pt x="3" y="217"/>
                    <a:pt x="2" y="215"/>
                  </a:cubicBezTo>
                  <a:cubicBezTo>
                    <a:pt x="3" y="209"/>
                    <a:pt x="5" y="204"/>
                    <a:pt x="6" y="199"/>
                  </a:cubicBezTo>
                  <a:cubicBezTo>
                    <a:pt x="7" y="198"/>
                    <a:pt x="7" y="197"/>
                    <a:pt x="7" y="195"/>
                  </a:cubicBezTo>
                  <a:cubicBezTo>
                    <a:pt x="11" y="179"/>
                    <a:pt x="13" y="163"/>
                    <a:pt x="15" y="146"/>
                  </a:cubicBezTo>
                  <a:cubicBezTo>
                    <a:pt x="17" y="128"/>
                    <a:pt x="17" y="110"/>
                    <a:pt x="16" y="92"/>
                  </a:cubicBezTo>
                  <a:cubicBezTo>
                    <a:pt x="16" y="78"/>
                    <a:pt x="14" y="63"/>
                    <a:pt x="12" y="49"/>
                  </a:cubicBezTo>
                  <a:cubicBezTo>
                    <a:pt x="10" y="36"/>
                    <a:pt x="8" y="23"/>
                    <a:pt x="6" y="10"/>
                  </a:cubicBezTo>
                  <a:cubicBezTo>
                    <a:pt x="5" y="9"/>
                    <a:pt x="5" y="7"/>
                    <a:pt x="3" y="7"/>
                  </a:cubicBezTo>
                  <a:cubicBezTo>
                    <a:pt x="0" y="5"/>
                    <a:pt x="0" y="5"/>
                    <a:pt x="3" y="2"/>
                  </a:cubicBezTo>
                  <a:close/>
                </a:path>
              </a:pathLst>
            </a:custGeom>
            <a:solidFill>
              <a:srgbClr val="F2B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4C5AA324-C2C6-ABCB-B4E7-7D08FE90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1232"/>
              <a:ext cx="125" cy="76"/>
            </a:xfrm>
            <a:custGeom>
              <a:avLst/>
              <a:gdLst>
                <a:gd name="T0" fmla="*/ 40 w 52"/>
                <a:gd name="T1" fmla="*/ 24 h 32"/>
                <a:gd name="T2" fmla="*/ 27 w 52"/>
                <a:gd name="T3" fmla="*/ 32 h 32"/>
                <a:gd name="T4" fmla="*/ 24 w 52"/>
                <a:gd name="T5" fmla="*/ 32 h 32"/>
                <a:gd name="T6" fmla="*/ 3 w 52"/>
                <a:gd name="T7" fmla="*/ 21 h 32"/>
                <a:gd name="T8" fmla="*/ 2 w 52"/>
                <a:gd name="T9" fmla="*/ 15 h 32"/>
                <a:gd name="T10" fmla="*/ 4 w 52"/>
                <a:gd name="T11" fmla="*/ 6 h 32"/>
                <a:gd name="T12" fmla="*/ 3 w 52"/>
                <a:gd name="T13" fmla="*/ 2 h 32"/>
                <a:gd name="T14" fmla="*/ 7 w 52"/>
                <a:gd name="T15" fmla="*/ 1 h 32"/>
                <a:gd name="T16" fmla="*/ 8 w 52"/>
                <a:gd name="T17" fmla="*/ 0 h 32"/>
                <a:gd name="T18" fmla="*/ 22 w 52"/>
                <a:gd name="T19" fmla="*/ 7 h 32"/>
                <a:gd name="T20" fmla="*/ 29 w 52"/>
                <a:gd name="T21" fmla="*/ 7 h 32"/>
                <a:gd name="T22" fmla="*/ 38 w 52"/>
                <a:gd name="T23" fmla="*/ 2 h 32"/>
                <a:gd name="T24" fmla="*/ 46 w 52"/>
                <a:gd name="T25" fmla="*/ 2 h 32"/>
                <a:gd name="T26" fmla="*/ 46 w 52"/>
                <a:gd name="T27" fmla="*/ 7 h 32"/>
                <a:gd name="T28" fmla="*/ 46 w 52"/>
                <a:gd name="T29" fmla="*/ 12 h 32"/>
                <a:gd name="T30" fmla="*/ 50 w 52"/>
                <a:gd name="T31" fmla="*/ 13 h 32"/>
                <a:gd name="T32" fmla="*/ 51 w 52"/>
                <a:gd name="T33" fmla="*/ 13 h 32"/>
                <a:gd name="T34" fmla="*/ 47 w 52"/>
                <a:gd name="T35" fmla="*/ 18 h 32"/>
                <a:gd name="T36" fmla="*/ 40 w 52"/>
                <a:gd name="T3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32">
                  <a:moveTo>
                    <a:pt x="40" y="24"/>
                  </a:moveTo>
                  <a:cubicBezTo>
                    <a:pt x="36" y="27"/>
                    <a:pt x="31" y="29"/>
                    <a:pt x="27" y="32"/>
                  </a:cubicBezTo>
                  <a:cubicBezTo>
                    <a:pt x="26" y="32"/>
                    <a:pt x="25" y="32"/>
                    <a:pt x="24" y="32"/>
                  </a:cubicBezTo>
                  <a:cubicBezTo>
                    <a:pt x="17" y="28"/>
                    <a:pt x="10" y="25"/>
                    <a:pt x="3" y="21"/>
                  </a:cubicBezTo>
                  <a:cubicBezTo>
                    <a:pt x="0" y="19"/>
                    <a:pt x="2" y="17"/>
                    <a:pt x="2" y="15"/>
                  </a:cubicBezTo>
                  <a:cubicBezTo>
                    <a:pt x="6" y="12"/>
                    <a:pt x="6" y="10"/>
                    <a:pt x="4" y="6"/>
                  </a:cubicBezTo>
                  <a:cubicBezTo>
                    <a:pt x="3" y="5"/>
                    <a:pt x="2" y="3"/>
                    <a:pt x="3" y="2"/>
                  </a:cubicBezTo>
                  <a:cubicBezTo>
                    <a:pt x="4" y="1"/>
                    <a:pt x="6" y="3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3" y="2"/>
                    <a:pt x="17" y="4"/>
                    <a:pt x="22" y="7"/>
                  </a:cubicBezTo>
                  <a:cubicBezTo>
                    <a:pt x="24" y="8"/>
                    <a:pt x="26" y="8"/>
                    <a:pt x="29" y="7"/>
                  </a:cubicBezTo>
                  <a:cubicBezTo>
                    <a:pt x="31" y="5"/>
                    <a:pt x="34" y="3"/>
                    <a:pt x="38" y="2"/>
                  </a:cubicBezTo>
                  <a:cubicBezTo>
                    <a:pt x="40" y="2"/>
                    <a:pt x="43" y="1"/>
                    <a:pt x="46" y="2"/>
                  </a:cubicBezTo>
                  <a:cubicBezTo>
                    <a:pt x="47" y="4"/>
                    <a:pt x="46" y="6"/>
                    <a:pt x="46" y="7"/>
                  </a:cubicBezTo>
                  <a:cubicBezTo>
                    <a:pt x="45" y="9"/>
                    <a:pt x="45" y="10"/>
                    <a:pt x="46" y="12"/>
                  </a:cubicBezTo>
                  <a:cubicBezTo>
                    <a:pt x="48" y="14"/>
                    <a:pt x="49" y="12"/>
                    <a:pt x="50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6"/>
                    <a:pt x="49" y="17"/>
                    <a:pt x="47" y="18"/>
                  </a:cubicBezTo>
                  <a:cubicBezTo>
                    <a:pt x="45" y="21"/>
                    <a:pt x="42" y="22"/>
                    <a:pt x="40" y="24"/>
                  </a:cubicBezTo>
                  <a:close/>
                </a:path>
              </a:pathLst>
            </a:custGeom>
            <a:solidFill>
              <a:srgbClr val="D89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2ECA58BD-2323-FB3C-DC9A-2F97DFAA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0"/>
              <a:ext cx="168" cy="67"/>
            </a:xfrm>
            <a:custGeom>
              <a:avLst/>
              <a:gdLst>
                <a:gd name="T0" fmla="*/ 0 w 70"/>
                <a:gd name="T1" fmla="*/ 3 h 28"/>
                <a:gd name="T2" fmla="*/ 6 w 70"/>
                <a:gd name="T3" fmla="*/ 2 h 28"/>
                <a:gd name="T4" fmla="*/ 10 w 70"/>
                <a:gd name="T5" fmla="*/ 1 h 28"/>
                <a:gd name="T6" fmla="*/ 35 w 70"/>
                <a:gd name="T7" fmla="*/ 5 h 28"/>
                <a:gd name="T8" fmla="*/ 65 w 70"/>
                <a:gd name="T9" fmla="*/ 6 h 28"/>
                <a:gd name="T10" fmla="*/ 68 w 70"/>
                <a:gd name="T11" fmla="*/ 7 h 28"/>
                <a:gd name="T12" fmla="*/ 63 w 70"/>
                <a:gd name="T13" fmla="*/ 9 h 28"/>
                <a:gd name="T14" fmla="*/ 70 w 70"/>
                <a:gd name="T15" fmla="*/ 10 h 28"/>
                <a:gd name="T16" fmla="*/ 62 w 70"/>
                <a:gd name="T17" fmla="*/ 12 h 28"/>
                <a:gd name="T18" fmla="*/ 40 w 70"/>
                <a:gd name="T19" fmla="*/ 11 h 28"/>
                <a:gd name="T20" fmla="*/ 34 w 70"/>
                <a:gd name="T21" fmla="*/ 14 h 28"/>
                <a:gd name="T22" fmla="*/ 39 w 70"/>
                <a:gd name="T23" fmla="*/ 20 h 28"/>
                <a:gd name="T24" fmla="*/ 53 w 70"/>
                <a:gd name="T25" fmla="*/ 21 h 28"/>
                <a:gd name="T26" fmla="*/ 62 w 70"/>
                <a:gd name="T27" fmla="*/ 21 h 28"/>
                <a:gd name="T28" fmla="*/ 65 w 70"/>
                <a:gd name="T29" fmla="*/ 22 h 28"/>
                <a:gd name="T30" fmla="*/ 64 w 70"/>
                <a:gd name="T31" fmla="*/ 27 h 28"/>
                <a:gd name="T32" fmla="*/ 47 w 70"/>
                <a:gd name="T33" fmla="*/ 28 h 28"/>
                <a:gd name="T34" fmla="*/ 27 w 70"/>
                <a:gd name="T35" fmla="*/ 26 h 28"/>
                <a:gd name="T36" fmla="*/ 23 w 70"/>
                <a:gd name="T37" fmla="*/ 24 h 28"/>
                <a:gd name="T38" fmla="*/ 26 w 70"/>
                <a:gd name="T39" fmla="*/ 24 h 28"/>
                <a:gd name="T40" fmla="*/ 17 w 70"/>
                <a:gd name="T41" fmla="*/ 23 h 28"/>
                <a:gd name="T42" fmla="*/ 7 w 70"/>
                <a:gd name="T43" fmla="*/ 19 h 28"/>
                <a:gd name="T44" fmla="*/ 3 w 70"/>
                <a:gd name="T45" fmla="*/ 17 h 28"/>
                <a:gd name="T46" fmla="*/ 0 w 70"/>
                <a:gd name="T47" fmla="*/ 16 h 28"/>
                <a:gd name="T48" fmla="*/ 3 w 70"/>
                <a:gd name="T49" fmla="*/ 13 h 28"/>
                <a:gd name="T50" fmla="*/ 3 w 70"/>
                <a:gd name="T51" fmla="*/ 7 h 28"/>
                <a:gd name="T52" fmla="*/ 0 w 70"/>
                <a:gd name="T5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28">
                  <a:moveTo>
                    <a:pt x="0" y="3"/>
                  </a:moveTo>
                  <a:cubicBezTo>
                    <a:pt x="1" y="0"/>
                    <a:pt x="4" y="1"/>
                    <a:pt x="6" y="2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8" y="3"/>
                    <a:pt x="27" y="4"/>
                    <a:pt x="35" y="5"/>
                  </a:cubicBezTo>
                  <a:cubicBezTo>
                    <a:pt x="45" y="6"/>
                    <a:pt x="55" y="6"/>
                    <a:pt x="65" y="6"/>
                  </a:cubicBezTo>
                  <a:cubicBezTo>
                    <a:pt x="66" y="6"/>
                    <a:pt x="67" y="6"/>
                    <a:pt x="68" y="7"/>
                  </a:cubicBezTo>
                  <a:cubicBezTo>
                    <a:pt x="67" y="8"/>
                    <a:pt x="64" y="8"/>
                    <a:pt x="63" y="9"/>
                  </a:cubicBezTo>
                  <a:cubicBezTo>
                    <a:pt x="65" y="9"/>
                    <a:pt x="68" y="8"/>
                    <a:pt x="70" y="10"/>
                  </a:cubicBezTo>
                  <a:cubicBezTo>
                    <a:pt x="68" y="13"/>
                    <a:pt x="65" y="11"/>
                    <a:pt x="62" y="12"/>
                  </a:cubicBezTo>
                  <a:cubicBezTo>
                    <a:pt x="55" y="12"/>
                    <a:pt x="47" y="11"/>
                    <a:pt x="40" y="11"/>
                  </a:cubicBezTo>
                  <a:cubicBezTo>
                    <a:pt x="37" y="11"/>
                    <a:pt x="34" y="10"/>
                    <a:pt x="34" y="14"/>
                  </a:cubicBezTo>
                  <a:cubicBezTo>
                    <a:pt x="33" y="17"/>
                    <a:pt x="35" y="20"/>
                    <a:pt x="39" y="20"/>
                  </a:cubicBezTo>
                  <a:cubicBezTo>
                    <a:pt x="44" y="21"/>
                    <a:pt x="48" y="21"/>
                    <a:pt x="53" y="21"/>
                  </a:cubicBezTo>
                  <a:cubicBezTo>
                    <a:pt x="56" y="21"/>
                    <a:pt x="59" y="21"/>
                    <a:pt x="62" y="21"/>
                  </a:cubicBezTo>
                  <a:cubicBezTo>
                    <a:pt x="63" y="21"/>
                    <a:pt x="64" y="22"/>
                    <a:pt x="65" y="22"/>
                  </a:cubicBezTo>
                  <a:cubicBezTo>
                    <a:pt x="66" y="24"/>
                    <a:pt x="65" y="26"/>
                    <a:pt x="64" y="27"/>
                  </a:cubicBezTo>
                  <a:cubicBezTo>
                    <a:pt x="58" y="28"/>
                    <a:pt x="53" y="28"/>
                    <a:pt x="47" y="28"/>
                  </a:cubicBezTo>
                  <a:cubicBezTo>
                    <a:pt x="40" y="27"/>
                    <a:pt x="34" y="27"/>
                    <a:pt x="27" y="26"/>
                  </a:cubicBezTo>
                  <a:cubicBezTo>
                    <a:pt x="26" y="25"/>
                    <a:pt x="24" y="26"/>
                    <a:pt x="23" y="24"/>
                  </a:cubicBezTo>
                  <a:cubicBezTo>
                    <a:pt x="24" y="23"/>
                    <a:pt x="25" y="24"/>
                    <a:pt x="26" y="24"/>
                  </a:cubicBezTo>
                  <a:cubicBezTo>
                    <a:pt x="23" y="24"/>
                    <a:pt x="20" y="23"/>
                    <a:pt x="17" y="23"/>
                  </a:cubicBezTo>
                  <a:cubicBezTo>
                    <a:pt x="13" y="22"/>
                    <a:pt x="10" y="22"/>
                    <a:pt x="7" y="19"/>
                  </a:cubicBezTo>
                  <a:cubicBezTo>
                    <a:pt x="6" y="18"/>
                    <a:pt x="5" y="18"/>
                    <a:pt x="3" y="17"/>
                  </a:cubicBezTo>
                  <a:cubicBezTo>
                    <a:pt x="2" y="17"/>
                    <a:pt x="0" y="17"/>
                    <a:pt x="0" y="16"/>
                  </a:cubicBezTo>
                  <a:cubicBezTo>
                    <a:pt x="0" y="14"/>
                    <a:pt x="3" y="15"/>
                    <a:pt x="3" y="13"/>
                  </a:cubicBezTo>
                  <a:cubicBezTo>
                    <a:pt x="3" y="11"/>
                    <a:pt x="3" y="9"/>
                    <a:pt x="3" y="7"/>
                  </a:cubicBezTo>
                  <a:cubicBezTo>
                    <a:pt x="2" y="5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D38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50A4F53-49AA-C6BE-5ED3-A0AEBE883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273"/>
              <a:ext cx="139" cy="91"/>
            </a:xfrm>
            <a:custGeom>
              <a:avLst/>
              <a:gdLst>
                <a:gd name="T0" fmla="*/ 12 w 58"/>
                <a:gd name="T1" fmla="*/ 13 h 38"/>
                <a:gd name="T2" fmla="*/ 31 w 58"/>
                <a:gd name="T3" fmla="*/ 1 h 38"/>
                <a:gd name="T4" fmla="*/ 35 w 58"/>
                <a:gd name="T5" fmla="*/ 1 h 38"/>
                <a:gd name="T6" fmla="*/ 42 w 58"/>
                <a:gd name="T7" fmla="*/ 6 h 38"/>
                <a:gd name="T8" fmla="*/ 52 w 58"/>
                <a:gd name="T9" fmla="*/ 13 h 38"/>
                <a:gd name="T10" fmla="*/ 54 w 58"/>
                <a:gd name="T11" fmla="*/ 18 h 38"/>
                <a:gd name="T12" fmla="*/ 50 w 58"/>
                <a:gd name="T13" fmla="*/ 17 h 38"/>
                <a:gd name="T14" fmla="*/ 41 w 58"/>
                <a:gd name="T15" fmla="*/ 12 h 38"/>
                <a:gd name="T16" fmla="*/ 39 w 58"/>
                <a:gd name="T17" fmla="*/ 14 h 38"/>
                <a:gd name="T18" fmla="*/ 46 w 58"/>
                <a:gd name="T19" fmla="*/ 27 h 38"/>
                <a:gd name="T20" fmla="*/ 57 w 58"/>
                <a:gd name="T21" fmla="*/ 32 h 38"/>
                <a:gd name="T22" fmla="*/ 58 w 58"/>
                <a:gd name="T23" fmla="*/ 34 h 38"/>
                <a:gd name="T24" fmla="*/ 55 w 58"/>
                <a:gd name="T25" fmla="*/ 35 h 38"/>
                <a:gd name="T26" fmla="*/ 45 w 58"/>
                <a:gd name="T27" fmla="*/ 31 h 38"/>
                <a:gd name="T28" fmla="*/ 40 w 58"/>
                <a:gd name="T29" fmla="*/ 29 h 38"/>
                <a:gd name="T30" fmla="*/ 39 w 58"/>
                <a:gd name="T31" fmla="*/ 29 h 38"/>
                <a:gd name="T32" fmla="*/ 27 w 58"/>
                <a:gd name="T33" fmla="*/ 29 h 38"/>
                <a:gd name="T34" fmla="*/ 17 w 58"/>
                <a:gd name="T35" fmla="*/ 34 h 38"/>
                <a:gd name="T36" fmla="*/ 14 w 58"/>
                <a:gd name="T37" fmla="*/ 32 h 38"/>
                <a:gd name="T38" fmla="*/ 14 w 58"/>
                <a:gd name="T39" fmla="*/ 32 h 38"/>
                <a:gd name="T40" fmla="*/ 5 w 58"/>
                <a:gd name="T41" fmla="*/ 36 h 38"/>
                <a:gd name="T42" fmla="*/ 0 w 58"/>
                <a:gd name="T43" fmla="*/ 37 h 38"/>
                <a:gd name="T44" fmla="*/ 0 w 58"/>
                <a:gd name="T45" fmla="*/ 35 h 38"/>
                <a:gd name="T46" fmla="*/ 3 w 58"/>
                <a:gd name="T47" fmla="*/ 29 h 38"/>
                <a:gd name="T48" fmla="*/ 0 w 58"/>
                <a:gd name="T49" fmla="*/ 24 h 38"/>
                <a:gd name="T50" fmla="*/ 7 w 58"/>
                <a:gd name="T51" fmla="*/ 20 h 38"/>
                <a:gd name="T52" fmla="*/ 15 w 58"/>
                <a:gd name="T53" fmla="*/ 15 h 38"/>
                <a:gd name="T54" fmla="*/ 12 w 58"/>
                <a:gd name="T55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38">
                  <a:moveTo>
                    <a:pt x="12" y="13"/>
                  </a:moveTo>
                  <a:cubicBezTo>
                    <a:pt x="18" y="9"/>
                    <a:pt x="25" y="6"/>
                    <a:pt x="31" y="1"/>
                  </a:cubicBezTo>
                  <a:cubicBezTo>
                    <a:pt x="32" y="0"/>
                    <a:pt x="34" y="0"/>
                    <a:pt x="35" y="1"/>
                  </a:cubicBezTo>
                  <a:cubicBezTo>
                    <a:pt x="37" y="3"/>
                    <a:pt x="40" y="5"/>
                    <a:pt x="42" y="6"/>
                  </a:cubicBezTo>
                  <a:cubicBezTo>
                    <a:pt x="45" y="9"/>
                    <a:pt x="49" y="11"/>
                    <a:pt x="52" y="13"/>
                  </a:cubicBezTo>
                  <a:cubicBezTo>
                    <a:pt x="53" y="14"/>
                    <a:pt x="55" y="15"/>
                    <a:pt x="54" y="18"/>
                  </a:cubicBezTo>
                  <a:cubicBezTo>
                    <a:pt x="52" y="19"/>
                    <a:pt x="51" y="18"/>
                    <a:pt x="50" y="17"/>
                  </a:cubicBezTo>
                  <a:cubicBezTo>
                    <a:pt x="47" y="15"/>
                    <a:pt x="44" y="14"/>
                    <a:pt x="41" y="12"/>
                  </a:cubicBezTo>
                  <a:cubicBezTo>
                    <a:pt x="39" y="11"/>
                    <a:pt x="39" y="12"/>
                    <a:pt x="39" y="14"/>
                  </a:cubicBezTo>
                  <a:cubicBezTo>
                    <a:pt x="38" y="20"/>
                    <a:pt x="41" y="24"/>
                    <a:pt x="46" y="27"/>
                  </a:cubicBezTo>
                  <a:cubicBezTo>
                    <a:pt x="50" y="28"/>
                    <a:pt x="53" y="30"/>
                    <a:pt x="57" y="32"/>
                  </a:cubicBezTo>
                  <a:cubicBezTo>
                    <a:pt x="57" y="32"/>
                    <a:pt x="58" y="33"/>
                    <a:pt x="58" y="34"/>
                  </a:cubicBezTo>
                  <a:cubicBezTo>
                    <a:pt x="58" y="35"/>
                    <a:pt x="56" y="35"/>
                    <a:pt x="55" y="35"/>
                  </a:cubicBezTo>
                  <a:cubicBezTo>
                    <a:pt x="52" y="34"/>
                    <a:pt x="48" y="34"/>
                    <a:pt x="45" y="31"/>
                  </a:cubicBezTo>
                  <a:cubicBezTo>
                    <a:pt x="44" y="30"/>
                    <a:pt x="42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5" y="26"/>
                    <a:pt x="31" y="27"/>
                    <a:pt x="27" y="29"/>
                  </a:cubicBezTo>
                  <a:cubicBezTo>
                    <a:pt x="24" y="31"/>
                    <a:pt x="20" y="33"/>
                    <a:pt x="17" y="34"/>
                  </a:cubicBezTo>
                  <a:cubicBezTo>
                    <a:pt x="15" y="34"/>
                    <a:pt x="14" y="34"/>
                    <a:pt x="14" y="32"/>
                  </a:cubicBezTo>
                  <a:cubicBezTo>
                    <a:pt x="14" y="32"/>
                    <a:pt x="15" y="32"/>
                    <a:pt x="14" y="32"/>
                  </a:cubicBezTo>
                  <a:cubicBezTo>
                    <a:pt x="11" y="33"/>
                    <a:pt x="8" y="35"/>
                    <a:pt x="5" y="36"/>
                  </a:cubicBezTo>
                  <a:cubicBezTo>
                    <a:pt x="3" y="37"/>
                    <a:pt x="2" y="38"/>
                    <a:pt x="0" y="37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2" y="34"/>
                    <a:pt x="2" y="31"/>
                    <a:pt x="3" y="29"/>
                  </a:cubicBezTo>
                  <a:cubicBezTo>
                    <a:pt x="4" y="26"/>
                    <a:pt x="2" y="25"/>
                    <a:pt x="0" y="24"/>
                  </a:cubicBezTo>
                  <a:cubicBezTo>
                    <a:pt x="2" y="21"/>
                    <a:pt x="5" y="21"/>
                    <a:pt x="7" y="20"/>
                  </a:cubicBezTo>
                  <a:cubicBezTo>
                    <a:pt x="10" y="18"/>
                    <a:pt x="12" y="16"/>
                    <a:pt x="15" y="15"/>
                  </a:cubicBezTo>
                  <a:cubicBezTo>
                    <a:pt x="14" y="13"/>
                    <a:pt x="12" y="16"/>
                    <a:pt x="12" y="13"/>
                  </a:cubicBezTo>
                  <a:close/>
                </a:path>
              </a:pathLst>
            </a:custGeom>
            <a:solidFill>
              <a:srgbClr val="D58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CF1842DD-E177-ED22-A8C6-D5E055D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342"/>
              <a:ext cx="165" cy="60"/>
            </a:xfrm>
            <a:custGeom>
              <a:avLst/>
              <a:gdLst>
                <a:gd name="T0" fmla="*/ 22 w 69"/>
                <a:gd name="T1" fmla="*/ 5 h 25"/>
                <a:gd name="T2" fmla="*/ 38 w 69"/>
                <a:gd name="T3" fmla="*/ 3 h 25"/>
                <a:gd name="T4" fmla="*/ 46 w 69"/>
                <a:gd name="T5" fmla="*/ 1 h 25"/>
                <a:gd name="T6" fmla="*/ 47 w 69"/>
                <a:gd name="T7" fmla="*/ 1 h 25"/>
                <a:gd name="T8" fmla="*/ 59 w 69"/>
                <a:gd name="T9" fmla="*/ 2 h 25"/>
                <a:gd name="T10" fmla="*/ 66 w 69"/>
                <a:gd name="T11" fmla="*/ 1 h 25"/>
                <a:gd name="T12" fmla="*/ 64 w 69"/>
                <a:gd name="T13" fmla="*/ 6 h 25"/>
                <a:gd name="T14" fmla="*/ 66 w 69"/>
                <a:gd name="T15" fmla="*/ 11 h 25"/>
                <a:gd name="T16" fmla="*/ 69 w 69"/>
                <a:gd name="T17" fmla="*/ 13 h 25"/>
                <a:gd name="T18" fmla="*/ 65 w 69"/>
                <a:gd name="T19" fmla="*/ 15 h 25"/>
                <a:gd name="T20" fmla="*/ 55 w 69"/>
                <a:gd name="T21" fmla="*/ 20 h 25"/>
                <a:gd name="T22" fmla="*/ 50 w 69"/>
                <a:gd name="T23" fmla="*/ 22 h 25"/>
                <a:gd name="T24" fmla="*/ 29 w 69"/>
                <a:gd name="T25" fmla="*/ 25 h 25"/>
                <a:gd name="T26" fmla="*/ 25 w 69"/>
                <a:gd name="T27" fmla="*/ 25 h 25"/>
                <a:gd name="T28" fmla="*/ 13 w 69"/>
                <a:gd name="T29" fmla="*/ 22 h 25"/>
                <a:gd name="T30" fmla="*/ 16 w 69"/>
                <a:gd name="T31" fmla="*/ 20 h 25"/>
                <a:gd name="T32" fmla="*/ 24 w 69"/>
                <a:gd name="T33" fmla="*/ 18 h 25"/>
                <a:gd name="T34" fmla="*/ 26 w 69"/>
                <a:gd name="T35" fmla="*/ 11 h 25"/>
                <a:gd name="T36" fmla="*/ 22 w 69"/>
                <a:gd name="T37" fmla="*/ 10 h 25"/>
                <a:gd name="T38" fmla="*/ 4 w 69"/>
                <a:gd name="T39" fmla="*/ 11 h 25"/>
                <a:gd name="T40" fmla="*/ 0 w 69"/>
                <a:gd name="T41" fmla="*/ 10 h 25"/>
                <a:gd name="T42" fmla="*/ 2 w 69"/>
                <a:gd name="T43" fmla="*/ 8 h 25"/>
                <a:gd name="T44" fmla="*/ 7 w 69"/>
                <a:gd name="T45" fmla="*/ 8 h 25"/>
                <a:gd name="T46" fmla="*/ 17 w 69"/>
                <a:gd name="T47" fmla="*/ 6 h 25"/>
                <a:gd name="T48" fmla="*/ 22 w 69"/>
                <a:gd name="T49" fmla="*/ 5 h 25"/>
                <a:gd name="T50" fmla="*/ 22 w 69"/>
                <a:gd name="T51" fmla="*/ 5 h 25"/>
                <a:gd name="T52" fmla="*/ 22 w 69"/>
                <a:gd name="T5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25">
                  <a:moveTo>
                    <a:pt x="22" y="5"/>
                  </a:moveTo>
                  <a:cubicBezTo>
                    <a:pt x="27" y="4"/>
                    <a:pt x="33" y="3"/>
                    <a:pt x="38" y="3"/>
                  </a:cubicBezTo>
                  <a:cubicBezTo>
                    <a:pt x="41" y="2"/>
                    <a:pt x="43" y="1"/>
                    <a:pt x="46" y="1"/>
                  </a:cubicBezTo>
                  <a:cubicBezTo>
                    <a:pt x="46" y="1"/>
                    <a:pt x="47" y="1"/>
                    <a:pt x="47" y="1"/>
                  </a:cubicBezTo>
                  <a:cubicBezTo>
                    <a:pt x="51" y="5"/>
                    <a:pt x="55" y="2"/>
                    <a:pt x="59" y="2"/>
                  </a:cubicBezTo>
                  <a:cubicBezTo>
                    <a:pt x="61" y="1"/>
                    <a:pt x="63" y="0"/>
                    <a:pt x="66" y="1"/>
                  </a:cubicBezTo>
                  <a:cubicBezTo>
                    <a:pt x="67" y="3"/>
                    <a:pt x="65" y="4"/>
                    <a:pt x="64" y="6"/>
                  </a:cubicBezTo>
                  <a:cubicBezTo>
                    <a:pt x="62" y="10"/>
                    <a:pt x="62" y="10"/>
                    <a:pt x="66" y="11"/>
                  </a:cubicBezTo>
                  <a:cubicBezTo>
                    <a:pt x="67" y="11"/>
                    <a:pt x="68" y="11"/>
                    <a:pt x="69" y="13"/>
                  </a:cubicBezTo>
                  <a:cubicBezTo>
                    <a:pt x="68" y="14"/>
                    <a:pt x="67" y="14"/>
                    <a:pt x="65" y="15"/>
                  </a:cubicBezTo>
                  <a:cubicBezTo>
                    <a:pt x="62" y="15"/>
                    <a:pt x="58" y="16"/>
                    <a:pt x="55" y="20"/>
                  </a:cubicBezTo>
                  <a:cubicBezTo>
                    <a:pt x="54" y="21"/>
                    <a:pt x="52" y="21"/>
                    <a:pt x="50" y="22"/>
                  </a:cubicBezTo>
                  <a:cubicBezTo>
                    <a:pt x="43" y="24"/>
                    <a:pt x="36" y="25"/>
                    <a:pt x="29" y="25"/>
                  </a:cubicBezTo>
                  <a:cubicBezTo>
                    <a:pt x="28" y="25"/>
                    <a:pt x="26" y="24"/>
                    <a:pt x="25" y="25"/>
                  </a:cubicBezTo>
                  <a:cubicBezTo>
                    <a:pt x="21" y="25"/>
                    <a:pt x="17" y="24"/>
                    <a:pt x="13" y="22"/>
                  </a:cubicBezTo>
                  <a:cubicBezTo>
                    <a:pt x="13" y="20"/>
                    <a:pt x="15" y="20"/>
                    <a:pt x="16" y="20"/>
                  </a:cubicBezTo>
                  <a:cubicBezTo>
                    <a:pt x="19" y="20"/>
                    <a:pt x="21" y="19"/>
                    <a:pt x="24" y="18"/>
                  </a:cubicBezTo>
                  <a:cubicBezTo>
                    <a:pt x="26" y="17"/>
                    <a:pt x="28" y="14"/>
                    <a:pt x="26" y="11"/>
                  </a:cubicBezTo>
                  <a:cubicBezTo>
                    <a:pt x="25" y="9"/>
                    <a:pt x="23" y="10"/>
                    <a:pt x="22" y="10"/>
                  </a:cubicBezTo>
                  <a:cubicBezTo>
                    <a:pt x="16" y="11"/>
                    <a:pt x="10" y="10"/>
                    <a:pt x="4" y="11"/>
                  </a:cubicBezTo>
                  <a:cubicBezTo>
                    <a:pt x="3" y="11"/>
                    <a:pt x="1" y="11"/>
                    <a:pt x="0" y="10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11" y="8"/>
                    <a:pt x="14" y="8"/>
                    <a:pt x="17" y="6"/>
                  </a:cubicBezTo>
                  <a:cubicBezTo>
                    <a:pt x="19" y="5"/>
                    <a:pt x="21" y="6"/>
                    <a:pt x="22" y="5"/>
                  </a:cubicBezTo>
                  <a:cubicBezTo>
                    <a:pt x="22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CB7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5191D28-1A2D-1C36-535F-3C51A4D2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1074"/>
              <a:ext cx="184" cy="160"/>
            </a:xfrm>
            <a:custGeom>
              <a:avLst/>
              <a:gdLst>
                <a:gd name="T0" fmla="*/ 66 w 77"/>
                <a:gd name="T1" fmla="*/ 7 h 67"/>
                <a:gd name="T2" fmla="*/ 74 w 77"/>
                <a:gd name="T3" fmla="*/ 2 h 67"/>
                <a:gd name="T4" fmla="*/ 77 w 77"/>
                <a:gd name="T5" fmla="*/ 0 h 67"/>
                <a:gd name="T6" fmla="*/ 64 w 77"/>
                <a:gd name="T7" fmla="*/ 15 h 67"/>
                <a:gd name="T8" fmla="*/ 11 w 77"/>
                <a:gd name="T9" fmla="*/ 60 h 67"/>
                <a:gd name="T10" fmla="*/ 2 w 77"/>
                <a:gd name="T11" fmla="*/ 67 h 67"/>
                <a:gd name="T12" fmla="*/ 1 w 77"/>
                <a:gd name="T13" fmla="*/ 65 h 67"/>
                <a:gd name="T14" fmla="*/ 3 w 77"/>
                <a:gd name="T15" fmla="*/ 61 h 67"/>
                <a:gd name="T16" fmla="*/ 4 w 77"/>
                <a:gd name="T17" fmla="*/ 60 h 67"/>
                <a:gd name="T18" fmla="*/ 7 w 77"/>
                <a:gd name="T19" fmla="*/ 58 h 67"/>
                <a:gd name="T20" fmla="*/ 21 w 77"/>
                <a:gd name="T21" fmla="*/ 47 h 67"/>
                <a:gd name="T22" fmla="*/ 34 w 77"/>
                <a:gd name="T23" fmla="*/ 36 h 67"/>
                <a:gd name="T24" fmla="*/ 62 w 77"/>
                <a:gd name="T25" fmla="*/ 9 h 67"/>
                <a:gd name="T26" fmla="*/ 66 w 77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7">
                  <a:moveTo>
                    <a:pt x="66" y="7"/>
                  </a:moveTo>
                  <a:cubicBezTo>
                    <a:pt x="69" y="7"/>
                    <a:pt x="72" y="6"/>
                    <a:pt x="74" y="2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74" y="6"/>
                    <a:pt x="69" y="10"/>
                    <a:pt x="64" y="15"/>
                  </a:cubicBezTo>
                  <a:cubicBezTo>
                    <a:pt x="48" y="32"/>
                    <a:pt x="31" y="47"/>
                    <a:pt x="11" y="60"/>
                  </a:cubicBezTo>
                  <a:cubicBezTo>
                    <a:pt x="8" y="63"/>
                    <a:pt x="5" y="65"/>
                    <a:pt x="2" y="67"/>
                  </a:cubicBezTo>
                  <a:cubicBezTo>
                    <a:pt x="0" y="67"/>
                    <a:pt x="1" y="66"/>
                    <a:pt x="1" y="65"/>
                  </a:cubicBezTo>
                  <a:cubicBezTo>
                    <a:pt x="1" y="64"/>
                    <a:pt x="2" y="62"/>
                    <a:pt x="3" y="61"/>
                  </a:cubicBezTo>
                  <a:cubicBezTo>
                    <a:pt x="3" y="61"/>
                    <a:pt x="4" y="61"/>
                    <a:pt x="4" y="60"/>
                  </a:cubicBezTo>
                  <a:cubicBezTo>
                    <a:pt x="5" y="60"/>
                    <a:pt x="6" y="60"/>
                    <a:pt x="7" y="58"/>
                  </a:cubicBezTo>
                  <a:cubicBezTo>
                    <a:pt x="11" y="53"/>
                    <a:pt x="16" y="51"/>
                    <a:pt x="21" y="47"/>
                  </a:cubicBezTo>
                  <a:cubicBezTo>
                    <a:pt x="25" y="43"/>
                    <a:pt x="30" y="40"/>
                    <a:pt x="34" y="36"/>
                  </a:cubicBezTo>
                  <a:cubicBezTo>
                    <a:pt x="44" y="28"/>
                    <a:pt x="54" y="19"/>
                    <a:pt x="62" y="9"/>
                  </a:cubicBezTo>
                  <a:cubicBezTo>
                    <a:pt x="63" y="8"/>
                    <a:pt x="64" y="7"/>
                    <a:pt x="66" y="7"/>
                  </a:cubicBezTo>
                  <a:close/>
                </a:path>
              </a:pathLst>
            </a:custGeom>
            <a:solidFill>
              <a:srgbClr val="B46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47A6E1E8-117B-FABE-095A-0069CDAD9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302"/>
              <a:ext cx="208" cy="64"/>
            </a:xfrm>
            <a:custGeom>
              <a:avLst/>
              <a:gdLst>
                <a:gd name="T0" fmla="*/ 81 w 87"/>
                <a:gd name="T1" fmla="*/ 1 h 27"/>
                <a:gd name="T2" fmla="*/ 83 w 87"/>
                <a:gd name="T3" fmla="*/ 1 h 27"/>
                <a:gd name="T4" fmla="*/ 86 w 87"/>
                <a:gd name="T5" fmla="*/ 1 h 27"/>
                <a:gd name="T6" fmla="*/ 85 w 87"/>
                <a:gd name="T7" fmla="*/ 3 h 27"/>
                <a:gd name="T8" fmla="*/ 78 w 87"/>
                <a:gd name="T9" fmla="*/ 8 h 27"/>
                <a:gd name="T10" fmla="*/ 69 w 87"/>
                <a:gd name="T11" fmla="*/ 12 h 27"/>
                <a:gd name="T12" fmla="*/ 66 w 87"/>
                <a:gd name="T13" fmla="*/ 14 h 27"/>
                <a:gd name="T14" fmla="*/ 29 w 87"/>
                <a:gd name="T15" fmla="*/ 25 h 27"/>
                <a:gd name="T16" fmla="*/ 26 w 87"/>
                <a:gd name="T17" fmla="*/ 25 h 27"/>
                <a:gd name="T18" fmla="*/ 15 w 87"/>
                <a:gd name="T19" fmla="*/ 27 h 27"/>
                <a:gd name="T20" fmla="*/ 9 w 87"/>
                <a:gd name="T21" fmla="*/ 26 h 27"/>
                <a:gd name="T22" fmla="*/ 0 w 87"/>
                <a:gd name="T23" fmla="*/ 26 h 27"/>
                <a:gd name="T24" fmla="*/ 7 w 87"/>
                <a:gd name="T25" fmla="*/ 23 h 27"/>
                <a:gd name="T26" fmla="*/ 4 w 87"/>
                <a:gd name="T27" fmla="*/ 22 h 27"/>
                <a:gd name="T28" fmla="*/ 22 w 87"/>
                <a:gd name="T29" fmla="*/ 20 h 27"/>
                <a:gd name="T30" fmla="*/ 77 w 87"/>
                <a:gd name="T31" fmla="*/ 3 h 27"/>
                <a:gd name="T32" fmla="*/ 81 w 87"/>
                <a:gd name="T3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27">
                  <a:moveTo>
                    <a:pt x="81" y="1"/>
                  </a:moveTo>
                  <a:cubicBezTo>
                    <a:pt x="82" y="2"/>
                    <a:pt x="82" y="2"/>
                    <a:pt x="83" y="1"/>
                  </a:cubicBezTo>
                  <a:cubicBezTo>
                    <a:pt x="84" y="1"/>
                    <a:pt x="85" y="0"/>
                    <a:pt x="86" y="1"/>
                  </a:cubicBezTo>
                  <a:cubicBezTo>
                    <a:pt x="87" y="2"/>
                    <a:pt x="85" y="3"/>
                    <a:pt x="85" y="3"/>
                  </a:cubicBezTo>
                  <a:cubicBezTo>
                    <a:pt x="82" y="5"/>
                    <a:pt x="80" y="7"/>
                    <a:pt x="78" y="8"/>
                  </a:cubicBezTo>
                  <a:cubicBezTo>
                    <a:pt x="75" y="9"/>
                    <a:pt x="72" y="11"/>
                    <a:pt x="69" y="12"/>
                  </a:cubicBezTo>
                  <a:cubicBezTo>
                    <a:pt x="69" y="13"/>
                    <a:pt x="67" y="14"/>
                    <a:pt x="66" y="14"/>
                  </a:cubicBezTo>
                  <a:cubicBezTo>
                    <a:pt x="54" y="19"/>
                    <a:pt x="41" y="23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2" y="26"/>
                    <a:pt x="19" y="26"/>
                    <a:pt x="15" y="27"/>
                  </a:cubicBezTo>
                  <a:cubicBezTo>
                    <a:pt x="13" y="27"/>
                    <a:pt x="11" y="27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ubicBezTo>
                    <a:pt x="2" y="24"/>
                    <a:pt x="4" y="22"/>
                    <a:pt x="7" y="23"/>
                  </a:cubicBezTo>
                  <a:cubicBezTo>
                    <a:pt x="6" y="22"/>
                    <a:pt x="5" y="23"/>
                    <a:pt x="4" y="22"/>
                  </a:cubicBezTo>
                  <a:cubicBezTo>
                    <a:pt x="10" y="22"/>
                    <a:pt x="16" y="21"/>
                    <a:pt x="22" y="20"/>
                  </a:cubicBezTo>
                  <a:cubicBezTo>
                    <a:pt x="41" y="18"/>
                    <a:pt x="60" y="12"/>
                    <a:pt x="77" y="3"/>
                  </a:cubicBezTo>
                  <a:cubicBezTo>
                    <a:pt x="78" y="2"/>
                    <a:pt x="80" y="2"/>
                    <a:pt x="81" y="1"/>
                  </a:cubicBezTo>
                  <a:close/>
                </a:path>
              </a:pathLst>
            </a:custGeom>
            <a:solidFill>
              <a:srgbClr val="E8A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1F645F18-AE70-BE21-B839-A300E08A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1153"/>
              <a:ext cx="172" cy="129"/>
            </a:xfrm>
            <a:custGeom>
              <a:avLst/>
              <a:gdLst>
                <a:gd name="T0" fmla="*/ 71 w 72"/>
                <a:gd name="T1" fmla="*/ 48 h 54"/>
                <a:gd name="T2" fmla="*/ 72 w 72"/>
                <a:gd name="T3" fmla="*/ 54 h 54"/>
                <a:gd name="T4" fmla="*/ 57 w 72"/>
                <a:gd name="T5" fmla="*/ 45 h 54"/>
                <a:gd name="T6" fmla="*/ 7 w 72"/>
                <a:gd name="T7" fmla="*/ 11 h 54"/>
                <a:gd name="T8" fmla="*/ 7 w 72"/>
                <a:gd name="T9" fmla="*/ 10 h 54"/>
                <a:gd name="T10" fmla="*/ 2 w 72"/>
                <a:gd name="T11" fmla="*/ 5 h 54"/>
                <a:gd name="T12" fmla="*/ 2 w 72"/>
                <a:gd name="T13" fmla="*/ 0 h 54"/>
                <a:gd name="T14" fmla="*/ 33 w 72"/>
                <a:gd name="T15" fmla="*/ 23 h 54"/>
                <a:gd name="T16" fmla="*/ 53 w 72"/>
                <a:gd name="T17" fmla="*/ 37 h 54"/>
                <a:gd name="T18" fmla="*/ 69 w 72"/>
                <a:gd name="T19" fmla="*/ 46 h 54"/>
                <a:gd name="T20" fmla="*/ 71 w 72"/>
                <a:gd name="T21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4">
                  <a:moveTo>
                    <a:pt x="71" y="48"/>
                  </a:moveTo>
                  <a:cubicBezTo>
                    <a:pt x="72" y="50"/>
                    <a:pt x="70" y="52"/>
                    <a:pt x="72" y="54"/>
                  </a:cubicBezTo>
                  <a:cubicBezTo>
                    <a:pt x="67" y="52"/>
                    <a:pt x="62" y="48"/>
                    <a:pt x="57" y="45"/>
                  </a:cubicBezTo>
                  <a:cubicBezTo>
                    <a:pt x="40" y="35"/>
                    <a:pt x="23" y="23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7"/>
                    <a:pt x="3" y="6"/>
                    <a:pt x="2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12" y="8"/>
                    <a:pt x="23" y="16"/>
                    <a:pt x="33" y="23"/>
                  </a:cubicBezTo>
                  <a:cubicBezTo>
                    <a:pt x="40" y="28"/>
                    <a:pt x="47" y="32"/>
                    <a:pt x="53" y="37"/>
                  </a:cubicBezTo>
                  <a:cubicBezTo>
                    <a:pt x="59" y="40"/>
                    <a:pt x="64" y="43"/>
                    <a:pt x="69" y="46"/>
                  </a:cubicBezTo>
                  <a:cubicBezTo>
                    <a:pt x="70" y="47"/>
                    <a:pt x="71" y="47"/>
                    <a:pt x="71" y="48"/>
                  </a:cubicBezTo>
                  <a:close/>
                </a:path>
              </a:pathLst>
            </a:custGeom>
            <a:solidFill>
              <a:srgbClr val="EAA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FF7962D-21C9-5323-C242-7CEDC4E4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828"/>
              <a:ext cx="81" cy="165"/>
            </a:xfrm>
            <a:custGeom>
              <a:avLst/>
              <a:gdLst>
                <a:gd name="T0" fmla="*/ 29 w 34"/>
                <a:gd name="T1" fmla="*/ 3 h 69"/>
                <a:gd name="T2" fmla="*/ 31 w 34"/>
                <a:gd name="T3" fmla="*/ 3 h 69"/>
                <a:gd name="T4" fmla="*/ 34 w 34"/>
                <a:gd name="T5" fmla="*/ 1 h 69"/>
                <a:gd name="T6" fmla="*/ 23 w 34"/>
                <a:gd name="T7" fmla="*/ 32 h 69"/>
                <a:gd name="T8" fmla="*/ 5 w 34"/>
                <a:gd name="T9" fmla="*/ 66 h 69"/>
                <a:gd name="T10" fmla="*/ 4 w 34"/>
                <a:gd name="T11" fmla="*/ 67 h 69"/>
                <a:gd name="T12" fmla="*/ 1 w 34"/>
                <a:gd name="T13" fmla="*/ 69 h 69"/>
                <a:gd name="T14" fmla="*/ 6 w 34"/>
                <a:gd name="T15" fmla="*/ 56 h 69"/>
                <a:gd name="T16" fmla="*/ 7 w 34"/>
                <a:gd name="T17" fmla="*/ 52 h 69"/>
                <a:gd name="T18" fmla="*/ 22 w 34"/>
                <a:gd name="T19" fmla="*/ 19 h 69"/>
                <a:gd name="T20" fmla="*/ 27 w 34"/>
                <a:gd name="T21" fmla="*/ 6 h 69"/>
                <a:gd name="T22" fmla="*/ 29 w 34"/>
                <a:gd name="T2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69">
                  <a:moveTo>
                    <a:pt x="29" y="3"/>
                  </a:moveTo>
                  <a:cubicBezTo>
                    <a:pt x="30" y="4"/>
                    <a:pt x="30" y="3"/>
                    <a:pt x="31" y="3"/>
                  </a:cubicBezTo>
                  <a:cubicBezTo>
                    <a:pt x="32" y="2"/>
                    <a:pt x="32" y="0"/>
                    <a:pt x="34" y="1"/>
                  </a:cubicBezTo>
                  <a:cubicBezTo>
                    <a:pt x="31" y="11"/>
                    <a:pt x="27" y="22"/>
                    <a:pt x="23" y="32"/>
                  </a:cubicBezTo>
                  <a:cubicBezTo>
                    <a:pt x="18" y="43"/>
                    <a:pt x="12" y="55"/>
                    <a:pt x="5" y="66"/>
                  </a:cubicBezTo>
                  <a:cubicBezTo>
                    <a:pt x="5" y="66"/>
                    <a:pt x="5" y="67"/>
                    <a:pt x="4" y="67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64"/>
                    <a:pt x="4" y="60"/>
                    <a:pt x="6" y="56"/>
                  </a:cubicBezTo>
                  <a:cubicBezTo>
                    <a:pt x="5" y="55"/>
                    <a:pt x="6" y="53"/>
                    <a:pt x="7" y="52"/>
                  </a:cubicBezTo>
                  <a:cubicBezTo>
                    <a:pt x="13" y="41"/>
                    <a:pt x="18" y="30"/>
                    <a:pt x="22" y="19"/>
                  </a:cubicBezTo>
                  <a:cubicBezTo>
                    <a:pt x="24" y="15"/>
                    <a:pt x="25" y="11"/>
                    <a:pt x="27" y="6"/>
                  </a:cubicBezTo>
                  <a:cubicBezTo>
                    <a:pt x="27" y="5"/>
                    <a:pt x="27" y="4"/>
                    <a:pt x="29" y="3"/>
                  </a:cubicBezTo>
                  <a:close/>
                </a:path>
              </a:pathLst>
            </a:custGeom>
            <a:solidFill>
              <a:srgbClr val="E1A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545794D-3D92-62EA-5B29-3B6A3BB4E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335"/>
              <a:ext cx="187" cy="34"/>
            </a:xfrm>
            <a:custGeom>
              <a:avLst/>
              <a:gdLst>
                <a:gd name="T0" fmla="*/ 76 w 78"/>
                <a:gd name="T1" fmla="*/ 8 h 14"/>
                <a:gd name="T2" fmla="*/ 78 w 78"/>
                <a:gd name="T3" fmla="*/ 8 h 14"/>
                <a:gd name="T4" fmla="*/ 62 w 78"/>
                <a:gd name="T5" fmla="*/ 12 h 14"/>
                <a:gd name="T6" fmla="*/ 54 w 78"/>
                <a:gd name="T7" fmla="*/ 13 h 14"/>
                <a:gd name="T8" fmla="*/ 48 w 78"/>
                <a:gd name="T9" fmla="*/ 13 h 14"/>
                <a:gd name="T10" fmla="*/ 40 w 78"/>
                <a:gd name="T11" fmla="*/ 13 h 14"/>
                <a:gd name="T12" fmla="*/ 10 w 78"/>
                <a:gd name="T13" fmla="*/ 8 h 14"/>
                <a:gd name="T14" fmla="*/ 8 w 78"/>
                <a:gd name="T15" fmla="*/ 6 h 14"/>
                <a:gd name="T16" fmla="*/ 2 w 78"/>
                <a:gd name="T17" fmla="*/ 2 h 14"/>
                <a:gd name="T18" fmla="*/ 1 w 78"/>
                <a:gd name="T19" fmla="*/ 0 h 14"/>
                <a:gd name="T20" fmla="*/ 2 w 78"/>
                <a:gd name="T21" fmla="*/ 0 h 14"/>
                <a:gd name="T22" fmla="*/ 46 w 78"/>
                <a:gd name="T23" fmla="*/ 8 h 14"/>
                <a:gd name="T24" fmla="*/ 76 w 78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4">
                  <a:moveTo>
                    <a:pt x="76" y="8"/>
                  </a:moveTo>
                  <a:cubicBezTo>
                    <a:pt x="77" y="8"/>
                    <a:pt x="78" y="8"/>
                    <a:pt x="78" y="8"/>
                  </a:cubicBezTo>
                  <a:cubicBezTo>
                    <a:pt x="73" y="9"/>
                    <a:pt x="68" y="13"/>
                    <a:pt x="62" y="12"/>
                  </a:cubicBezTo>
                  <a:cubicBezTo>
                    <a:pt x="59" y="12"/>
                    <a:pt x="56" y="11"/>
                    <a:pt x="54" y="13"/>
                  </a:cubicBezTo>
                  <a:cubicBezTo>
                    <a:pt x="52" y="14"/>
                    <a:pt x="50" y="14"/>
                    <a:pt x="48" y="13"/>
                  </a:cubicBezTo>
                  <a:cubicBezTo>
                    <a:pt x="45" y="13"/>
                    <a:pt x="43" y="13"/>
                    <a:pt x="40" y="13"/>
                  </a:cubicBezTo>
                  <a:cubicBezTo>
                    <a:pt x="30" y="12"/>
                    <a:pt x="20" y="10"/>
                    <a:pt x="10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4"/>
                    <a:pt x="4" y="3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7" y="4"/>
                    <a:pt x="31" y="7"/>
                    <a:pt x="46" y="8"/>
                  </a:cubicBezTo>
                  <a:cubicBezTo>
                    <a:pt x="56" y="8"/>
                    <a:pt x="66" y="8"/>
                    <a:pt x="76" y="8"/>
                  </a:cubicBezTo>
                  <a:close/>
                </a:path>
              </a:pathLst>
            </a:custGeom>
            <a:solidFill>
              <a:srgbClr val="B36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AF52FFB9-2668-E668-1399-5F27F5216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818"/>
              <a:ext cx="74" cy="180"/>
            </a:xfrm>
            <a:custGeom>
              <a:avLst/>
              <a:gdLst>
                <a:gd name="T0" fmla="*/ 12 w 31"/>
                <a:gd name="T1" fmla="*/ 40 h 75"/>
                <a:gd name="T2" fmla="*/ 11 w 31"/>
                <a:gd name="T3" fmla="*/ 36 h 75"/>
                <a:gd name="T4" fmla="*/ 3 w 31"/>
                <a:gd name="T5" fmla="*/ 14 h 75"/>
                <a:gd name="T6" fmla="*/ 1 w 31"/>
                <a:gd name="T7" fmla="*/ 0 h 75"/>
                <a:gd name="T8" fmla="*/ 3 w 31"/>
                <a:gd name="T9" fmla="*/ 3 h 75"/>
                <a:gd name="T10" fmla="*/ 5 w 31"/>
                <a:gd name="T11" fmla="*/ 8 h 75"/>
                <a:gd name="T12" fmla="*/ 26 w 31"/>
                <a:gd name="T13" fmla="*/ 57 h 75"/>
                <a:gd name="T14" fmla="*/ 30 w 31"/>
                <a:gd name="T15" fmla="*/ 67 h 75"/>
                <a:gd name="T16" fmla="*/ 31 w 31"/>
                <a:gd name="T17" fmla="*/ 75 h 75"/>
                <a:gd name="T18" fmla="*/ 12 w 31"/>
                <a:gd name="T1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75">
                  <a:moveTo>
                    <a:pt x="12" y="40"/>
                  </a:moveTo>
                  <a:cubicBezTo>
                    <a:pt x="13" y="39"/>
                    <a:pt x="12" y="37"/>
                    <a:pt x="11" y="36"/>
                  </a:cubicBezTo>
                  <a:cubicBezTo>
                    <a:pt x="7" y="29"/>
                    <a:pt x="6" y="21"/>
                    <a:pt x="3" y="14"/>
                  </a:cubicBezTo>
                  <a:cubicBezTo>
                    <a:pt x="1" y="10"/>
                    <a:pt x="0" y="5"/>
                    <a:pt x="1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4" y="4"/>
                    <a:pt x="4" y="6"/>
                    <a:pt x="5" y="8"/>
                  </a:cubicBezTo>
                  <a:cubicBezTo>
                    <a:pt x="10" y="25"/>
                    <a:pt x="17" y="41"/>
                    <a:pt x="26" y="57"/>
                  </a:cubicBezTo>
                  <a:cubicBezTo>
                    <a:pt x="28" y="60"/>
                    <a:pt x="30" y="63"/>
                    <a:pt x="30" y="67"/>
                  </a:cubicBezTo>
                  <a:cubicBezTo>
                    <a:pt x="31" y="70"/>
                    <a:pt x="30" y="72"/>
                    <a:pt x="31" y="75"/>
                  </a:cubicBezTo>
                  <a:cubicBezTo>
                    <a:pt x="23" y="64"/>
                    <a:pt x="17" y="52"/>
                    <a:pt x="12" y="40"/>
                  </a:cubicBezTo>
                  <a:close/>
                </a:path>
              </a:pathLst>
            </a:custGeom>
            <a:solidFill>
              <a:srgbClr val="BE7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18B36C73-448A-CE8D-99BE-6124A181F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076"/>
              <a:ext cx="98" cy="101"/>
            </a:xfrm>
            <a:custGeom>
              <a:avLst/>
              <a:gdLst>
                <a:gd name="T0" fmla="*/ 35 w 41"/>
                <a:gd name="T1" fmla="*/ 32 h 42"/>
                <a:gd name="T2" fmla="*/ 35 w 41"/>
                <a:gd name="T3" fmla="*/ 36 h 42"/>
                <a:gd name="T4" fmla="*/ 40 w 41"/>
                <a:gd name="T5" fmla="*/ 41 h 42"/>
                <a:gd name="T6" fmla="*/ 40 w 41"/>
                <a:gd name="T7" fmla="*/ 42 h 42"/>
                <a:gd name="T8" fmla="*/ 0 w 41"/>
                <a:gd name="T9" fmla="*/ 4 h 42"/>
                <a:gd name="T10" fmla="*/ 2 w 41"/>
                <a:gd name="T11" fmla="*/ 3 h 42"/>
                <a:gd name="T12" fmla="*/ 3 w 41"/>
                <a:gd name="T13" fmla="*/ 0 h 42"/>
                <a:gd name="T14" fmla="*/ 10 w 41"/>
                <a:gd name="T15" fmla="*/ 7 h 42"/>
                <a:gd name="T16" fmla="*/ 19 w 41"/>
                <a:gd name="T17" fmla="*/ 16 h 42"/>
                <a:gd name="T18" fmla="*/ 33 w 41"/>
                <a:gd name="T19" fmla="*/ 29 h 42"/>
                <a:gd name="T20" fmla="*/ 35 w 41"/>
                <a:gd name="T21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2">
                  <a:moveTo>
                    <a:pt x="35" y="32"/>
                  </a:moveTo>
                  <a:cubicBezTo>
                    <a:pt x="34" y="35"/>
                    <a:pt x="34" y="35"/>
                    <a:pt x="35" y="36"/>
                  </a:cubicBezTo>
                  <a:cubicBezTo>
                    <a:pt x="37" y="38"/>
                    <a:pt x="39" y="39"/>
                    <a:pt x="40" y="41"/>
                  </a:cubicBezTo>
                  <a:cubicBezTo>
                    <a:pt x="41" y="42"/>
                    <a:pt x="41" y="42"/>
                    <a:pt x="40" y="42"/>
                  </a:cubicBezTo>
                  <a:cubicBezTo>
                    <a:pt x="26" y="30"/>
                    <a:pt x="12" y="18"/>
                    <a:pt x="0" y="4"/>
                  </a:cubicBezTo>
                  <a:cubicBezTo>
                    <a:pt x="1" y="3"/>
                    <a:pt x="2" y="4"/>
                    <a:pt x="2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6" y="1"/>
                    <a:pt x="8" y="4"/>
                    <a:pt x="10" y="7"/>
                  </a:cubicBezTo>
                  <a:cubicBezTo>
                    <a:pt x="13" y="10"/>
                    <a:pt x="16" y="13"/>
                    <a:pt x="19" y="16"/>
                  </a:cubicBezTo>
                  <a:cubicBezTo>
                    <a:pt x="24" y="21"/>
                    <a:pt x="29" y="25"/>
                    <a:pt x="33" y="29"/>
                  </a:cubicBezTo>
                  <a:cubicBezTo>
                    <a:pt x="34" y="30"/>
                    <a:pt x="35" y="31"/>
                    <a:pt x="35" y="32"/>
                  </a:cubicBezTo>
                  <a:close/>
                </a:path>
              </a:pathLst>
            </a:custGeom>
            <a:solidFill>
              <a:srgbClr val="D89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6748391-E298-E5BE-807B-AE40B808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218"/>
              <a:ext cx="103" cy="71"/>
            </a:xfrm>
            <a:custGeom>
              <a:avLst/>
              <a:gdLst>
                <a:gd name="T0" fmla="*/ 43 w 43"/>
                <a:gd name="T1" fmla="*/ 1 h 30"/>
                <a:gd name="T2" fmla="*/ 41 w 43"/>
                <a:gd name="T3" fmla="*/ 5 h 30"/>
                <a:gd name="T4" fmla="*/ 41 w 43"/>
                <a:gd name="T5" fmla="*/ 7 h 30"/>
                <a:gd name="T6" fmla="*/ 9 w 43"/>
                <a:gd name="T7" fmla="*/ 26 h 30"/>
                <a:gd name="T8" fmla="*/ 1 w 43"/>
                <a:gd name="T9" fmla="*/ 30 h 30"/>
                <a:gd name="T10" fmla="*/ 2 w 43"/>
                <a:gd name="T11" fmla="*/ 29 h 30"/>
                <a:gd name="T12" fmla="*/ 9 w 43"/>
                <a:gd name="T13" fmla="*/ 22 h 30"/>
                <a:gd name="T14" fmla="*/ 13 w 43"/>
                <a:gd name="T15" fmla="*/ 19 h 30"/>
                <a:gd name="T16" fmla="*/ 15 w 43"/>
                <a:gd name="T17" fmla="*/ 17 h 30"/>
                <a:gd name="T18" fmla="*/ 38 w 43"/>
                <a:gd name="T19" fmla="*/ 2 h 30"/>
                <a:gd name="T20" fmla="*/ 43 w 43"/>
                <a:gd name="T2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0">
                  <a:moveTo>
                    <a:pt x="43" y="1"/>
                  </a:moveTo>
                  <a:cubicBezTo>
                    <a:pt x="43" y="2"/>
                    <a:pt x="42" y="3"/>
                    <a:pt x="41" y="5"/>
                  </a:cubicBezTo>
                  <a:cubicBezTo>
                    <a:pt x="41" y="5"/>
                    <a:pt x="39" y="6"/>
                    <a:pt x="41" y="7"/>
                  </a:cubicBezTo>
                  <a:cubicBezTo>
                    <a:pt x="31" y="14"/>
                    <a:pt x="20" y="20"/>
                    <a:pt x="9" y="26"/>
                  </a:cubicBezTo>
                  <a:cubicBezTo>
                    <a:pt x="6" y="28"/>
                    <a:pt x="4" y="29"/>
                    <a:pt x="1" y="30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5" y="27"/>
                    <a:pt x="7" y="25"/>
                    <a:pt x="9" y="22"/>
                  </a:cubicBezTo>
                  <a:cubicBezTo>
                    <a:pt x="10" y="21"/>
                    <a:pt x="12" y="21"/>
                    <a:pt x="13" y="19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23" y="12"/>
                    <a:pt x="31" y="7"/>
                    <a:pt x="38" y="2"/>
                  </a:cubicBezTo>
                  <a:cubicBezTo>
                    <a:pt x="40" y="2"/>
                    <a:pt x="41" y="0"/>
                    <a:pt x="43" y="1"/>
                  </a:cubicBezTo>
                  <a:close/>
                </a:path>
              </a:pathLst>
            </a:custGeom>
            <a:solidFill>
              <a:srgbClr val="C17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FA916E5D-978B-6366-4BE0-CB12AF43B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287"/>
              <a:ext cx="112" cy="65"/>
            </a:xfrm>
            <a:custGeom>
              <a:avLst/>
              <a:gdLst>
                <a:gd name="T0" fmla="*/ 41 w 47"/>
                <a:gd name="T1" fmla="*/ 20 h 27"/>
                <a:gd name="T2" fmla="*/ 41 w 47"/>
                <a:gd name="T3" fmla="*/ 21 h 27"/>
                <a:gd name="T4" fmla="*/ 47 w 47"/>
                <a:gd name="T5" fmla="*/ 26 h 27"/>
                <a:gd name="T6" fmla="*/ 44 w 47"/>
                <a:gd name="T7" fmla="*/ 26 h 27"/>
                <a:gd name="T8" fmla="*/ 21 w 47"/>
                <a:gd name="T9" fmla="*/ 17 h 27"/>
                <a:gd name="T10" fmla="*/ 14 w 47"/>
                <a:gd name="T11" fmla="*/ 14 h 27"/>
                <a:gd name="T12" fmla="*/ 12 w 47"/>
                <a:gd name="T13" fmla="*/ 12 h 27"/>
                <a:gd name="T14" fmla="*/ 6 w 47"/>
                <a:gd name="T15" fmla="*/ 5 h 27"/>
                <a:gd name="T16" fmla="*/ 0 w 47"/>
                <a:gd name="T17" fmla="*/ 0 h 27"/>
                <a:gd name="T18" fmla="*/ 18 w 47"/>
                <a:gd name="T19" fmla="*/ 10 h 27"/>
                <a:gd name="T20" fmla="*/ 38 w 47"/>
                <a:gd name="T21" fmla="*/ 18 h 27"/>
                <a:gd name="T22" fmla="*/ 41 w 47"/>
                <a:gd name="T2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7">
                  <a:moveTo>
                    <a:pt x="41" y="20"/>
                  </a:moveTo>
                  <a:cubicBezTo>
                    <a:pt x="39" y="21"/>
                    <a:pt x="40" y="21"/>
                    <a:pt x="41" y="21"/>
                  </a:cubicBezTo>
                  <a:cubicBezTo>
                    <a:pt x="44" y="22"/>
                    <a:pt x="47" y="22"/>
                    <a:pt x="47" y="26"/>
                  </a:cubicBezTo>
                  <a:cubicBezTo>
                    <a:pt x="46" y="27"/>
                    <a:pt x="45" y="26"/>
                    <a:pt x="44" y="26"/>
                  </a:cubicBezTo>
                  <a:cubicBezTo>
                    <a:pt x="36" y="24"/>
                    <a:pt x="28" y="21"/>
                    <a:pt x="21" y="17"/>
                  </a:cubicBezTo>
                  <a:cubicBezTo>
                    <a:pt x="19" y="16"/>
                    <a:pt x="16" y="15"/>
                    <a:pt x="14" y="14"/>
                  </a:cubicBezTo>
                  <a:cubicBezTo>
                    <a:pt x="13" y="14"/>
                    <a:pt x="12" y="13"/>
                    <a:pt x="12" y="12"/>
                  </a:cubicBezTo>
                  <a:cubicBezTo>
                    <a:pt x="11" y="8"/>
                    <a:pt x="9" y="7"/>
                    <a:pt x="6" y="5"/>
                  </a:cubicBezTo>
                  <a:cubicBezTo>
                    <a:pt x="3" y="4"/>
                    <a:pt x="1" y="3"/>
                    <a:pt x="0" y="0"/>
                  </a:cubicBezTo>
                  <a:cubicBezTo>
                    <a:pt x="6" y="4"/>
                    <a:pt x="12" y="7"/>
                    <a:pt x="18" y="10"/>
                  </a:cubicBezTo>
                  <a:cubicBezTo>
                    <a:pt x="24" y="13"/>
                    <a:pt x="31" y="16"/>
                    <a:pt x="38" y="18"/>
                  </a:cubicBezTo>
                  <a:cubicBezTo>
                    <a:pt x="39" y="19"/>
                    <a:pt x="40" y="19"/>
                    <a:pt x="41" y="20"/>
                  </a:cubicBezTo>
                  <a:close/>
                </a:path>
              </a:pathLst>
            </a:custGeom>
            <a:solidFill>
              <a:srgbClr val="C47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71BE04F6-16D0-A1EE-2316-1950CEF3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326"/>
              <a:ext cx="79" cy="26"/>
            </a:xfrm>
            <a:custGeom>
              <a:avLst/>
              <a:gdLst>
                <a:gd name="T0" fmla="*/ 20 w 33"/>
                <a:gd name="T1" fmla="*/ 8 h 11"/>
                <a:gd name="T2" fmla="*/ 8 w 33"/>
                <a:gd name="T3" fmla="*/ 11 h 11"/>
                <a:gd name="T4" fmla="*/ 0 w 33"/>
                <a:gd name="T5" fmla="*/ 8 h 11"/>
                <a:gd name="T6" fmla="*/ 23 w 33"/>
                <a:gd name="T7" fmla="*/ 3 h 11"/>
                <a:gd name="T8" fmla="*/ 33 w 33"/>
                <a:gd name="T9" fmla="*/ 0 h 11"/>
                <a:gd name="T10" fmla="*/ 33 w 33"/>
                <a:gd name="T11" fmla="*/ 4 h 11"/>
                <a:gd name="T12" fmla="*/ 33 w 33"/>
                <a:gd name="T13" fmla="*/ 5 h 11"/>
                <a:gd name="T14" fmla="*/ 20 w 33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0" y="8"/>
                  </a:moveTo>
                  <a:cubicBezTo>
                    <a:pt x="15" y="8"/>
                    <a:pt x="12" y="10"/>
                    <a:pt x="8" y="11"/>
                  </a:cubicBezTo>
                  <a:cubicBezTo>
                    <a:pt x="4" y="11"/>
                    <a:pt x="2" y="11"/>
                    <a:pt x="0" y="8"/>
                  </a:cubicBezTo>
                  <a:cubicBezTo>
                    <a:pt x="8" y="6"/>
                    <a:pt x="15" y="4"/>
                    <a:pt x="23" y="3"/>
                  </a:cubicBezTo>
                  <a:cubicBezTo>
                    <a:pt x="26" y="2"/>
                    <a:pt x="29" y="0"/>
                    <a:pt x="33" y="0"/>
                  </a:cubicBezTo>
                  <a:cubicBezTo>
                    <a:pt x="33" y="2"/>
                    <a:pt x="30" y="3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29" y="7"/>
                    <a:pt x="24" y="9"/>
                    <a:pt x="20" y="8"/>
                  </a:cubicBezTo>
                  <a:close/>
                </a:path>
              </a:pathLst>
            </a:custGeom>
            <a:solidFill>
              <a:srgbClr val="DE9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3FAF28F5-04D4-D590-2066-7A5F7D867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381"/>
              <a:ext cx="292" cy="782"/>
            </a:xfrm>
            <a:custGeom>
              <a:avLst/>
              <a:gdLst>
                <a:gd name="T0" fmla="*/ 42 w 122"/>
                <a:gd name="T1" fmla="*/ 7 h 327"/>
                <a:gd name="T2" fmla="*/ 52 w 122"/>
                <a:gd name="T3" fmla="*/ 8 h 327"/>
                <a:gd name="T4" fmla="*/ 83 w 122"/>
                <a:gd name="T5" fmla="*/ 9 h 327"/>
                <a:gd name="T6" fmla="*/ 85 w 122"/>
                <a:gd name="T7" fmla="*/ 9 h 327"/>
                <a:gd name="T8" fmla="*/ 114 w 122"/>
                <a:gd name="T9" fmla="*/ 5 h 327"/>
                <a:gd name="T10" fmla="*/ 120 w 122"/>
                <a:gd name="T11" fmla="*/ 5 h 327"/>
                <a:gd name="T12" fmla="*/ 121 w 122"/>
                <a:gd name="T13" fmla="*/ 9 h 327"/>
                <a:gd name="T14" fmla="*/ 121 w 122"/>
                <a:gd name="T15" fmla="*/ 12 h 327"/>
                <a:gd name="T16" fmla="*/ 121 w 122"/>
                <a:gd name="T17" fmla="*/ 319 h 327"/>
                <a:gd name="T18" fmla="*/ 121 w 122"/>
                <a:gd name="T19" fmla="*/ 325 h 327"/>
                <a:gd name="T20" fmla="*/ 117 w 122"/>
                <a:gd name="T21" fmla="*/ 326 h 327"/>
                <a:gd name="T22" fmla="*/ 96 w 122"/>
                <a:gd name="T23" fmla="*/ 309 h 327"/>
                <a:gd name="T24" fmla="*/ 83 w 122"/>
                <a:gd name="T25" fmla="*/ 296 h 327"/>
                <a:gd name="T26" fmla="*/ 81 w 122"/>
                <a:gd name="T27" fmla="*/ 294 h 327"/>
                <a:gd name="T28" fmla="*/ 68 w 122"/>
                <a:gd name="T29" fmla="*/ 279 h 327"/>
                <a:gd name="T30" fmla="*/ 31 w 122"/>
                <a:gd name="T31" fmla="*/ 222 h 327"/>
                <a:gd name="T32" fmla="*/ 30 w 122"/>
                <a:gd name="T33" fmla="*/ 221 h 327"/>
                <a:gd name="T34" fmla="*/ 23 w 122"/>
                <a:gd name="T35" fmla="*/ 208 h 327"/>
                <a:gd name="T36" fmla="*/ 5 w 122"/>
                <a:gd name="T37" fmla="*/ 147 h 327"/>
                <a:gd name="T38" fmla="*/ 1 w 122"/>
                <a:gd name="T39" fmla="*/ 70 h 327"/>
                <a:gd name="T40" fmla="*/ 8 w 122"/>
                <a:gd name="T41" fmla="*/ 6 h 327"/>
                <a:gd name="T42" fmla="*/ 15 w 122"/>
                <a:gd name="T43" fmla="*/ 1 h 327"/>
                <a:gd name="T44" fmla="*/ 39 w 122"/>
                <a:gd name="T45" fmla="*/ 6 h 327"/>
                <a:gd name="T46" fmla="*/ 42 w 122"/>
                <a:gd name="T47" fmla="*/ 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327">
                  <a:moveTo>
                    <a:pt x="42" y="7"/>
                  </a:moveTo>
                  <a:cubicBezTo>
                    <a:pt x="45" y="8"/>
                    <a:pt x="49" y="8"/>
                    <a:pt x="52" y="8"/>
                  </a:cubicBezTo>
                  <a:cubicBezTo>
                    <a:pt x="62" y="10"/>
                    <a:pt x="72" y="10"/>
                    <a:pt x="83" y="9"/>
                  </a:cubicBezTo>
                  <a:cubicBezTo>
                    <a:pt x="83" y="9"/>
                    <a:pt x="84" y="9"/>
                    <a:pt x="85" y="9"/>
                  </a:cubicBezTo>
                  <a:cubicBezTo>
                    <a:pt x="95" y="8"/>
                    <a:pt x="105" y="7"/>
                    <a:pt x="114" y="5"/>
                  </a:cubicBezTo>
                  <a:cubicBezTo>
                    <a:pt x="116" y="5"/>
                    <a:pt x="118" y="4"/>
                    <a:pt x="120" y="5"/>
                  </a:cubicBezTo>
                  <a:cubicBezTo>
                    <a:pt x="121" y="6"/>
                    <a:pt x="121" y="8"/>
                    <a:pt x="121" y="9"/>
                  </a:cubicBezTo>
                  <a:cubicBezTo>
                    <a:pt x="122" y="10"/>
                    <a:pt x="121" y="11"/>
                    <a:pt x="121" y="12"/>
                  </a:cubicBezTo>
                  <a:cubicBezTo>
                    <a:pt x="121" y="114"/>
                    <a:pt x="121" y="217"/>
                    <a:pt x="121" y="319"/>
                  </a:cubicBezTo>
                  <a:cubicBezTo>
                    <a:pt x="121" y="321"/>
                    <a:pt x="122" y="323"/>
                    <a:pt x="121" y="325"/>
                  </a:cubicBezTo>
                  <a:cubicBezTo>
                    <a:pt x="120" y="327"/>
                    <a:pt x="119" y="327"/>
                    <a:pt x="117" y="326"/>
                  </a:cubicBezTo>
                  <a:cubicBezTo>
                    <a:pt x="110" y="321"/>
                    <a:pt x="103" y="315"/>
                    <a:pt x="96" y="309"/>
                  </a:cubicBezTo>
                  <a:cubicBezTo>
                    <a:pt x="92" y="304"/>
                    <a:pt x="87" y="301"/>
                    <a:pt x="83" y="296"/>
                  </a:cubicBezTo>
                  <a:cubicBezTo>
                    <a:pt x="82" y="295"/>
                    <a:pt x="82" y="295"/>
                    <a:pt x="81" y="294"/>
                  </a:cubicBezTo>
                  <a:cubicBezTo>
                    <a:pt x="77" y="289"/>
                    <a:pt x="72" y="284"/>
                    <a:pt x="68" y="279"/>
                  </a:cubicBezTo>
                  <a:cubicBezTo>
                    <a:pt x="53" y="261"/>
                    <a:pt x="41" y="243"/>
                    <a:pt x="31" y="222"/>
                  </a:cubicBezTo>
                  <a:cubicBezTo>
                    <a:pt x="31" y="222"/>
                    <a:pt x="30" y="221"/>
                    <a:pt x="30" y="221"/>
                  </a:cubicBezTo>
                  <a:cubicBezTo>
                    <a:pt x="26" y="217"/>
                    <a:pt x="25" y="213"/>
                    <a:pt x="23" y="208"/>
                  </a:cubicBezTo>
                  <a:cubicBezTo>
                    <a:pt x="15" y="189"/>
                    <a:pt x="9" y="168"/>
                    <a:pt x="5" y="147"/>
                  </a:cubicBezTo>
                  <a:cubicBezTo>
                    <a:pt x="1" y="121"/>
                    <a:pt x="0" y="96"/>
                    <a:pt x="1" y="70"/>
                  </a:cubicBezTo>
                  <a:cubicBezTo>
                    <a:pt x="1" y="48"/>
                    <a:pt x="4" y="27"/>
                    <a:pt x="8" y="6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23" y="3"/>
                    <a:pt x="31" y="5"/>
                    <a:pt x="39" y="6"/>
                  </a:cubicBezTo>
                  <a:cubicBezTo>
                    <a:pt x="40" y="6"/>
                    <a:pt x="41" y="6"/>
                    <a:pt x="42" y="7"/>
                  </a:cubicBezTo>
                  <a:close/>
                </a:path>
              </a:pathLst>
            </a:custGeom>
            <a:solidFill>
              <a:srgbClr val="A1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DAFE0F0F-8FAC-2E38-1EFE-D9CF3C8F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69"/>
              <a:ext cx="118" cy="543"/>
            </a:xfrm>
            <a:custGeom>
              <a:avLst/>
              <a:gdLst>
                <a:gd name="T0" fmla="*/ 46 w 49"/>
                <a:gd name="T1" fmla="*/ 12 h 227"/>
                <a:gd name="T2" fmla="*/ 33 w 49"/>
                <a:gd name="T3" fmla="*/ 10 h 227"/>
                <a:gd name="T4" fmla="*/ 17 w 49"/>
                <a:gd name="T5" fmla="*/ 6 h 227"/>
                <a:gd name="T6" fmla="*/ 13 w 49"/>
                <a:gd name="T7" fmla="*/ 9 h 227"/>
                <a:gd name="T8" fmla="*/ 7 w 49"/>
                <a:gd name="T9" fmla="*/ 55 h 227"/>
                <a:gd name="T10" fmla="*/ 6 w 49"/>
                <a:gd name="T11" fmla="*/ 117 h 227"/>
                <a:gd name="T12" fmla="*/ 19 w 49"/>
                <a:gd name="T13" fmla="*/ 188 h 227"/>
                <a:gd name="T14" fmla="*/ 31 w 49"/>
                <a:gd name="T15" fmla="*/ 220 h 227"/>
                <a:gd name="T16" fmla="*/ 34 w 49"/>
                <a:gd name="T17" fmla="*/ 226 h 227"/>
                <a:gd name="T18" fmla="*/ 33 w 49"/>
                <a:gd name="T19" fmla="*/ 227 h 227"/>
                <a:gd name="T20" fmla="*/ 32 w 49"/>
                <a:gd name="T21" fmla="*/ 226 h 227"/>
                <a:gd name="T22" fmla="*/ 25 w 49"/>
                <a:gd name="T23" fmla="*/ 216 h 227"/>
                <a:gd name="T24" fmla="*/ 23 w 49"/>
                <a:gd name="T25" fmla="*/ 213 h 227"/>
                <a:gd name="T26" fmla="*/ 9 w 49"/>
                <a:gd name="T27" fmla="*/ 170 h 227"/>
                <a:gd name="T28" fmla="*/ 8 w 49"/>
                <a:gd name="T29" fmla="*/ 163 h 227"/>
                <a:gd name="T30" fmla="*/ 2 w 49"/>
                <a:gd name="T31" fmla="*/ 128 h 227"/>
                <a:gd name="T32" fmla="*/ 1 w 49"/>
                <a:gd name="T33" fmla="*/ 77 h 227"/>
                <a:gd name="T34" fmla="*/ 4 w 49"/>
                <a:gd name="T35" fmla="*/ 34 h 227"/>
                <a:gd name="T36" fmla="*/ 9 w 49"/>
                <a:gd name="T37" fmla="*/ 5 h 227"/>
                <a:gd name="T38" fmla="*/ 15 w 49"/>
                <a:gd name="T39" fmla="*/ 1 h 227"/>
                <a:gd name="T40" fmla="*/ 22 w 49"/>
                <a:gd name="T41" fmla="*/ 3 h 227"/>
                <a:gd name="T42" fmla="*/ 26 w 49"/>
                <a:gd name="T43" fmla="*/ 5 h 227"/>
                <a:gd name="T44" fmla="*/ 31 w 49"/>
                <a:gd name="T45" fmla="*/ 7 h 227"/>
                <a:gd name="T46" fmla="*/ 38 w 49"/>
                <a:gd name="T47" fmla="*/ 10 h 227"/>
                <a:gd name="T48" fmla="*/ 49 w 49"/>
                <a:gd name="T49" fmla="*/ 12 h 227"/>
                <a:gd name="T50" fmla="*/ 46 w 49"/>
                <a:gd name="T51" fmla="*/ 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227">
                  <a:moveTo>
                    <a:pt x="46" y="12"/>
                  </a:moveTo>
                  <a:cubicBezTo>
                    <a:pt x="41" y="12"/>
                    <a:pt x="37" y="11"/>
                    <a:pt x="33" y="10"/>
                  </a:cubicBezTo>
                  <a:cubicBezTo>
                    <a:pt x="28" y="9"/>
                    <a:pt x="22" y="8"/>
                    <a:pt x="17" y="6"/>
                  </a:cubicBezTo>
                  <a:cubicBezTo>
                    <a:pt x="15" y="6"/>
                    <a:pt x="14" y="7"/>
                    <a:pt x="13" y="9"/>
                  </a:cubicBezTo>
                  <a:cubicBezTo>
                    <a:pt x="11" y="24"/>
                    <a:pt x="8" y="40"/>
                    <a:pt x="7" y="55"/>
                  </a:cubicBezTo>
                  <a:cubicBezTo>
                    <a:pt x="5" y="76"/>
                    <a:pt x="5" y="97"/>
                    <a:pt x="6" y="117"/>
                  </a:cubicBezTo>
                  <a:cubicBezTo>
                    <a:pt x="8" y="141"/>
                    <a:pt x="12" y="165"/>
                    <a:pt x="19" y="188"/>
                  </a:cubicBezTo>
                  <a:cubicBezTo>
                    <a:pt x="23" y="199"/>
                    <a:pt x="27" y="209"/>
                    <a:pt x="31" y="220"/>
                  </a:cubicBezTo>
                  <a:cubicBezTo>
                    <a:pt x="32" y="222"/>
                    <a:pt x="33" y="224"/>
                    <a:pt x="34" y="226"/>
                  </a:cubicBezTo>
                  <a:cubicBezTo>
                    <a:pt x="34" y="226"/>
                    <a:pt x="34" y="227"/>
                    <a:pt x="33" y="227"/>
                  </a:cubicBezTo>
                  <a:cubicBezTo>
                    <a:pt x="33" y="227"/>
                    <a:pt x="33" y="226"/>
                    <a:pt x="32" y="226"/>
                  </a:cubicBezTo>
                  <a:cubicBezTo>
                    <a:pt x="30" y="222"/>
                    <a:pt x="29" y="219"/>
                    <a:pt x="25" y="216"/>
                  </a:cubicBezTo>
                  <a:cubicBezTo>
                    <a:pt x="24" y="216"/>
                    <a:pt x="23" y="214"/>
                    <a:pt x="23" y="213"/>
                  </a:cubicBezTo>
                  <a:cubicBezTo>
                    <a:pt x="17" y="199"/>
                    <a:pt x="12" y="185"/>
                    <a:pt x="9" y="170"/>
                  </a:cubicBezTo>
                  <a:cubicBezTo>
                    <a:pt x="9" y="168"/>
                    <a:pt x="8" y="166"/>
                    <a:pt x="8" y="163"/>
                  </a:cubicBezTo>
                  <a:cubicBezTo>
                    <a:pt x="5" y="152"/>
                    <a:pt x="3" y="140"/>
                    <a:pt x="2" y="128"/>
                  </a:cubicBezTo>
                  <a:cubicBezTo>
                    <a:pt x="0" y="111"/>
                    <a:pt x="0" y="94"/>
                    <a:pt x="1" y="77"/>
                  </a:cubicBezTo>
                  <a:cubicBezTo>
                    <a:pt x="1" y="63"/>
                    <a:pt x="2" y="48"/>
                    <a:pt x="4" y="34"/>
                  </a:cubicBezTo>
                  <a:cubicBezTo>
                    <a:pt x="6" y="24"/>
                    <a:pt x="7" y="14"/>
                    <a:pt x="9" y="5"/>
                  </a:cubicBezTo>
                  <a:cubicBezTo>
                    <a:pt x="10" y="0"/>
                    <a:pt x="10" y="0"/>
                    <a:pt x="15" y="1"/>
                  </a:cubicBezTo>
                  <a:cubicBezTo>
                    <a:pt x="17" y="1"/>
                    <a:pt x="20" y="1"/>
                    <a:pt x="22" y="3"/>
                  </a:cubicBezTo>
                  <a:cubicBezTo>
                    <a:pt x="23" y="5"/>
                    <a:pt x="25" y="4"/>
                    <a:pt x="26" y="5"/>
                  </a:cubicBezTo>
                  <a:cubicBezTo>
                    <a:pt x="28" y="5"/>
                    <a:pt x="30" y="6"/>
                    <a:pt x="31" y="7"/>
                  </a:cubicBezTo>
                  <a:cubicBezTo>
                    <a:pt x="33" y="10"/>
                    <a:pt x="36" y="9"/>
                    <a:pt x="38" y="10"/>
                  </a:cubicBezTo>
                  <a:cubicBezTo>
                    <a:pt x="42" y="10"/>
                    <a:pt x="45" y="12"/>
                    <a:pt x="49" y="12"/>
                  </a:cubicBezTo>
                  <a:cubicBezTo>
                    <a:pt x="48" y="12"/>
                    <a:pt x="47" y="12"/>
                    <a:pt x="46" y="12"/>
                  </a:cubicBezTo>
                  <a:close/>
                </a:path>
              </a:pathLst>
            </a:custGeom>
            <a:solidFill>
              <a:srgbClr val="BA6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BB1C53F-B327-A46A-E240-89F016DE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761"/>
              <a:ext cx="72" cy="217"/>
            </a:xfrm>
            <a:custGeom>
              <a:avLst/>
              <a:gdLst>
                <a:gd name="T0" fmla="*/ 3 w 30"/>
                <a:gd name="T1" fmla="*/ 0 h 91"/>
                <a:gd name="T2" fmla="*/ 8 w 30"/>
                <a:gd name="T3" fmla="*/ 17 h 91"/>
                <a:gd name="T4" fmla="*/ 17 w 30"/>
                <a:gd name="T5" fmla="*/ 45 h 91"/>
                <a:gd name="T6" fmla="*/ 20 w 30"/>
                <a:gd name="T7" fmla="*/ 52 h 91"/>
                <a:gd name="T8" fmla="*/ 28 w 30"/>
                <a:gd name="T9" fmla="*/ 69 h 91"/>
                <a:gd name="T10" fmla="*/ 29 w 30"/>
                <a:gd name="T11" fmla="*/ 78 h 91"/>
                <a:gd name="T12" fmla="*/ 29 w 30"/>
                <a:gd name="T13" fmla="*/ 86 h 91"/>
                <a:gd name="T14" fmla="*/ 26 w 30"/>
                <a:gd name="T15" fmla="*/ 91 h 91"/>
                <a:gd name="T16" fmla="*/ 9 w 30"/>
                <a:gd name="T17" fmla="*/ 57 h 91"/>
                <a:gd name="T18" fmla="*/ 0 w 30"/>
                <a:gd name="T19" fmla="*/ 32 h 91"/>
                <a:gd name="T20" fmla="*/ 3 w 30"/>
                <a:gd name="T21" fmla="*/ 29 h 91"/>
                <a:gd name="T22" fmla="*/ 3 w 30"/>
                <a:gd name="T23" fmla="*/ 5 h 91"/>
                <a:gd name="T24" fmla="*/ 3 w 30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91">
                  <a:moveTo>
                    <a:pt x="3" y="0"/>
                  </a:moveTo>
                  <a:cubicBezTo>
                    <a:pt x="6" y="6"/>
                    <a:pt x="6" y="12"/>
                    <a:pt x="8" y="17"/>
                  </a:cubicBezTo>
                  <a:cubicBezTo>
                    <a:pt x="11" y="27"/>
                    <a:pt x="13" y="36"/>
                    <a:pt x="17" y="45"/>
                  </a:cubicBezTo>
                  <a:cubicBezTo>
                    <a:pt x="18" y="47"/>
                    <a:pt x="19" y="50"/>
                    <a:pt x="20" y="52"/>
                  </a:cubicBezTo>
                  <a:cubicBezTo>
                    <a:pt x="22" y="58"/>
                    <a:pt x="25" y="64"/>
                    <a:pt x="28" y="69"/>
                  </a:cubicBezTo>
                  <a:cubicBezTo>
                    <a:pt x="29" y="72"/>
                    <a:pt x="29" y="75"/>
                    <a:pt x="29" y="78"/>
                  </a:cubicBezTo>
                  <a:cubicBezTo>
                    <a:pt x="29" y="81"/>
                    <a:pt x="28" y="83"/>
                    <a:pt x="29" y="86"/>
                  </a:cubicBezTo>
                  <a:cubicBezTo>
                    <a:pt x="30" y="88"/>
                    <a:pt x="27" y="89"/>
                    <a:pt x="26" y="91"/>
                  </a:cubicBezTo>
                  <a:cubicBezTo>
                    <a:pt x="20" y="80"/>
                    <a:pt x="14" y="69"/>
                    <a:pt x="9" y="57"/>
                  </a:cubicBezTo>
                  <a:cubicBezTo>
                    <a:pt x="6" y="49"/>
                    <a:pt x="2" y="41"/>
                    <a:pt x="0" y="32"/>
                  </a:cubicBezTo>
                  <a:cubicBezTo>
                    <a:pt x="2" y="32"/>
                    <a:pt x="3" y="31"/>
                    <a:pt x="3" y="29"/>
                  </a:cubicBezTo>
                  <a:cubicBezTo>
                    <a:pt x="3" y="21"/>
                    <a:pt x="3" y="13"/>
                    <a:pt x="3" y="5"/>
                  </a:cubicBezTo>
                  <a:cubicBezTo>
                    <a:pt x="2" y="3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1A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030EDE9-2B49-8DE3-6FBA-4919D2366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" y="1074"/>
              <a:ext cx="213" cy="167"/>
            </a:xfrm>
            <a:custGeom>
              <a:avLst/>
              <a:gdLst>
                <a:gd name="T0" fmla="*/ 6 w 89"/>
                <a:gd name="T1" fmla="*/ 4 h 70"/>
                <a:gd name="T2" fmla="*/ 19 w 89"/>
                <a:gd name="T3" fmla="*/ 16 h 70"/>
                <a:gd name="T4" fmla="*/ 44 w 89"/>
                <a:gd name="T5" fmla="*/ 36 h 70"/>
                <a:gd name="T6" fmla="*/ 45 w 89"/>
                <a:gd name="T7" fmla="*/ 36 h 70"/>
                <a:gd name="T8" fmla="*/ 51 w 89"/>
                <a:gd name="T9" fmla="*/ 41 h 70"/>
                <a:gd name="T10" fmla="*/ 86 w 89"/>
                <a:gd name="T11" fmla="*/ 64 h 70"/>
                <a:gd name="T12" fmla="*/ 89 w 89"/>
                <a:gd name="T13" fmla="*/ 67 h 70"/>
                <a:gd name="T14" fmla="*/ 84 w 89"/>
                <a:gd name="T15" fmla="*/ 68 h 70"/>
                <a:gd name="T16" fmla="*/ 80 w 89"/>
                <a:gd name="T17" fmla="*/ 66 h 70"/>
                <a:gd name="T18" fmla="*/ 45 w 89"/>
                <a:gd name="T19" fmla="*/ 43 h 70"/>
                <a:gd name="T20" fmla="*/ 12 w 89"/>
                <a:gd name="T21" fmla="*/ 16 h 70"/>
                <a:gd name="T22" fmla="*/ 1 w 89"/>
                <a:gd name="T23" fmla="*/ 5 h 70"/>
                <a:gd name="T24" fmla="*/ 1 w 89"/>
                <a:gd name="T25" fmla="*/ 3 h 70"/>
                <a:gd name="T26" fmla="*/ 3 w 89"/>
                <a:gd name="T27" fmla="*/ 2 h 70"/>
                <a:gd name="T28" fmla="*/ 6 w 89"/>
                <a:gd name="T2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70">
                  <a:moveTo>
                    <a:pt x="6" y="4"/>
                  </a:moveTo>
                  <a:cubicBezTo>
                    <a:pt x="11" y="8"/>
                    <a:pt x="15" y="12"/>
                    <a:pt x="19" y="16"/>
                  </a:cubicBezTo>
                  <a:cubicBezTo>
                    <a:pt x="27" y="23"/>
                    <a:pt x="35" y="30"/>
                    <a:pt x="44" y="36"/>
                  </a:cubicBezTo>
                  <a:cubicBezTo>
                    <a:pt x="44" y="36"/>
                    <a:pt x="44" y="36"/>
                    <a:pt x="45" y="36"/>
                  </a:cubicBezTo>
                  <a:cubicBezTo>
                    <a:pt x="47" y="37"/>
                    <a:pt x="49" y="39"/>
                    <a:pt x="51" y="41"/>
                  </a:cubicBezTo>
                  <a:cubicBezTo>
                    <a:pt x="63" y="49"/>
                    <a:pt x="74" y="57"/>
                    <a:pt x="86" y="64"/>
                  </a:cubicBezTo>
                  <a:cubicBezTo>
                    <a:pt x="88" y="64"/>
                    <a:pt x="89" y="65"/>
                    <a:pt x="89" y="67"/>
                  </a:cubicBezTo>
                  <a:cubicBezTo>
                    <a:pt x="87" y="66"/>
                    <a:pt x="87" y="70"/>
                    <a:pt x="84" y="68"/>
                  </a:cubicBezTo>
                  <a:cubicBezTo>
                    <a:pt x="83" y="69"/>
                    <a:pt x="81" y="67"/>
                    <a:pt x="80" y="66"/>
                  </a:cubicBezTo>
                  <a:cubicBezTo>
                    <a:pt x="68" y="60"/>
                    <a:pt x="56" y="52"/>
                    <a:pt x="45" y="43"/>
                  </a:cubicBezTo>
                  <a:cubicBezTo>
                    <a:pt x="33" y="35"/>
                    <a:pt x="22" y="26"/>
                    <a:pt x="12" y="16"/>
                  </a:cubicBezTo>
                  <a:cubicBezTo>
                    <a:pt x="8" y="12"/>
                    <a:pt x="4" y="9"/>
                    <a:pt x="1" y="5"/>
                  </a:cubicBezTo>
                  <a:cubicBezTo>
                    <a:pt x="1" y="4"/>
                    <a:pt x="0" y="4"/>
                    <a:pt x="1" y="3"/>
                  </a:cubicBezTo>
                  <a:cubicBezTo>
                    <a:pt x="1" y="2"/>
                    <a:pt x="1" y="0"/>
                    <a:pt x="3" y="2"/>
                  </a:cubicBezTo>
                  <a:cubicBezTo>
                    <a:pt x="4" y="3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E7A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DB644418-C7C4-FF7E-516D-93A964A2B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1024"/>
              <a:ext cx="58" cy="93"/>
            </a:xfrm>
            <a:custGeom>
              <a:avLst/>
              <a:gdLst>
                <a:gd name="T0" fmla="*/ 24 w 24"/>
                <a:gd name="T1" fmla="*/ 24 h 39"/>
                <a:gd name="T2" fmla="*/ 24 w 24"/>
                <a:gd name="T3" fmla="*/ 25 h 39"/>
                <a:gd name="T4" fmla="*/ 23 w 24"/>
                <a:gd name="T5" fmla="*/ 34 h 39"/>
                <a:gd name="T6" fmla="*/ 21 w 24"/>
                <a:gd name="T7" fmla="*/ 39 h 39"/>
                <a:gd name="T8" fmla="*/ 5 w 24"/>
                <a:gd name="T9" fmla="*/ 22 h 39"/>
                <a:gd name="T10" fmla="*/ 1 w 24"/>
                <a:gd name="T11" fmla="*/ 2 h 39"/>
                <a:gd name="T12" fmla="*/ 4 w 24"/>
                <a:gd name="T13" fmla="*/ 2 h 39"/>
                <a:gd name="T14" fmla="*/ 10 w 24"/>
                <a:gd name="T15" fmla="*/ 9 h 39"/>
                <a:gd name="T16" fmla="*/ 24 w 24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9">
                  <a:moveTo>
                    <a:pt x="24" y="24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3" y="32"/>
                    <a:pt x="23" y="34"/>
                  </a:cubicBezTo>
                  <a:cubicBezTo>
                    <a:pt x="23" y="36"/>
                    <a:pt x="23" y="37"/>
                    <a:pt x="21" y="39"/>
                  </a:cubicBezTo>
                  <a:cubicBezTo>
                    <a:pt x="15" y="34"/>
                    <a:pt x="10" y="27"/>
                    <a:pt x="5" y="22"/>
                  </a:cubicBezTo>
                  <a:cubicBezTo>
                    <a:pt x="1" y="16"/>
                    <a:pt x="0" y="9"/>
                    <a:pt x="1" y="2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6" y="4"/>
                    <a:pt x="8" y="7"/>
                    <a:pt x="10" y="9"/>
                  </a:cubicBezTo>
                  <a:cubicBezTo>
                    <a:pt x="14" y="15"/>
                    <a:pt x="19" y="20"/>
                    <a:pt x="24" y="24"/>
                  </a:cubicBezTo>
                  <a:close/>
                </a:path>
              </a:pathLst>
            </a:custGeom>
            <a:solidFill>
              <a:srgbClr val="C06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08E40B77-552A-27A5-3631-3E373829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45"/>
              <a:ext cx="50" cy="497"/>
            </a:xfrm>
            <a:custGeom>
              <a:avLst/>
              <a:gdLst>
                <a:gd name="T0" fmla="*/ 19 w 21"/>
                <a:gd name="T1" fmla="*/ 174 h 208"/>
                <a:gd name="T2" fmla="*/ 20 w 21"/>
                <a:gd name="T3" fmla="*/ 204 h 208"/>
                <a:gd name="T4" fmla="*/ 19 w 21"/>
                <a:gd name="T5" fmla="*/ 207 h 208"/>
                <a:gd name="T6" fmla="*/ 16 w 21"/>
                <a:gd name="T7" fmla="*/ 206 h 208"/>
                <a:gd name="T8" fmla="*/ 13 w 21"/>
                <a:gd name="T9" fmla="*/ 198 h 208"/>
                <a:gd name="T10" fmla="*/ 5 w 21"/>
                <a:gd name="T11" fmla="*/ 163 h 208"/>
                <a:gd name="T12" fmla="*/ 1 w 21"/>
                <a:gd name="T13" fmla="*/ 128 h 208"/>
                <a:gd name="T14" fmla="*/ 1 w 21"/>
                <a:gd name="T15" fmla="*/ 82 h 208"/>
                <a:gd name="T16" fmla="*/ 5 w 21"/>
                <a:gd name="T17" fmla="*/ 41 h 208"/>
                <a:gd name="T18" fmla="*/ 10 w 21"/>
                <a:gd name="T19" fmla="*/ 4 h 208"/>
                <a:gd name="T20" fmla="*/ 11 w 21"/>
                <a:gd name="T21" fmla="*/ 3 h 208"/>
                <a:gd name="T22" fmla="*/ 13 w 21"/>
                <a:gd name="T23" fmla="*/ 0 h 208"/>
                <a:gd name="T24" fmla="*/ 16 w 21"/>
                <a:gd name="T25" fmla="*/ 3 h 208"/>
                <a:gd name="T26" fmla="*/ 17 w 21"/>
                <a:gd name="T27" fmla="*/ 20 h 208"/>
                <a:gd name="T28" fmla="*/ 16 w 21"/>
                <a:gd name="T29" fmla="*/ 41 h 208"/>
                <a:gd name="T30" fmla="*/ 16 w 21"/>
                <a:gd name="T31" fmla="*/ 44 h 208"/>
                <a:gd name="T32" fmla="*/ 14 w 21"/>
                <a:gd name="T33" fmla="*/ 69 h 208"/>
                <a:gd name="T34" fmla="*/ 12 w 21"/>
                <a:gd name="T35" fmla="*/ 91 h 208"/>
                <a:gd name="T36" fmla="*/ 13 w 21"/>
                <a:gd name="T37" fmla="*/ 119 h 208"/>
                <a:gd name="T38" fmla="*/ 16 w 21"/>
                <a:gd name="T39" fmla="*/ 156 h 208"/>
                <a:gd name="T40" fmla="*/ 19 w 21"/>
                <a:gd name="T41" fmla="*/ 17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08">
                  <a:moveTo>
                    <a:pt x="19" y="174"/>
                  </a:moveTo>
                  <a:cubicBezTo>
                    <a:pt x="20" y="184"/>
                    <a:pt x="20" y="194"/>
                    <a:pt x="20" y="204"/>
                  </a:cubicBezTo>
                  <a:cubicBezTo>
                    <a:pt x="20" y="205"/>
                    <a:pt x="21" y="207"/>
                    <a:pt x="19" y="207"/>
                  </a:cubicBezTo>
                  <a:cubicBezTo>
                    <a:pt x="18" y="208"/>
                    <a:pt x="17" y="207"/>
                    <a:pt x="16" y="206"/>
                  </a:cubicBezTo>
                  <a:cubicBezTo>
                    <a:pt x="15" y="203"/>
                    <a:pt x="15" y="200"/>
                    <a:pt x="13" y="198"/>
                  </a:cubicBezTo>
                  <a:cubicBezTo>
                    <a:pt x="10" y="186"/>
                    <a:pt x="7" y="175"/>
                    <a:pt x="5" y="163"/>
                  </a:cubicBezTo>
                  <a:cubicBezTo>
                    <a:pt x="3" y="151"/>
                    <a:pt x="2" y="140"/>
                    <a:pt x="1" y="128"/>
                  </a:cubicBezTo>
                  <a:cubicBezTo>
                    <a:pt x="0" y="113"/>
                    <a:pt x="0" y="97"/>
                    <a:pt x="1" y="82"/>
                  </a:cubicBezTo>
                  <a:cubicBezTo>
                    <a:pt x="1" y="68"/>
                    <a:pt x="3" y="55"/>
                    <a:pt x="5" y="41"/>
                  </a:cubicBezTo>
                  <a:cubicBezTo>
                    <a:pt x="6" y="29"/>
                    <a:pt x="9" y="17"/>
                    <a:pt x="10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2"/>
                    <a:pt x="11" y="0"/>
                    <a:pt x="13" y="0"/>
                  </a:cubicBezTo>
                  <a:cubicBezTo>
                    <a:pt x="15" y="0"/>
                    <a:pt x="16" y="2"/>
                    <a:pt x="16" y="3"/>
                  </a:cubicBezTo>
                  <a:cubicBezTo>
                    <a:pt x="16" y="9"/>
                    <a:pt x="18" y="14"/>
                    <a:pt x="17" y="20"/>
                  </a:cubicBezTo>
                  <a:cubicBezTo>
                    <a:pt x="16" y="27"/>
                    <a:pt x="17" y="34"/>
                    <a:pt x="16" y="41"/>
                  </a:cubicBezTo>
                  <a:cubicBezTo>
                    <a:pt x="16" y="42"/>
                    <a:pt x="17" y="43"/>
                    <a:pt x="16" y="44"/>
                  </a:cubicBezTo>
                  <a:cubicBezTo>
                    <a:pt x="15" y="52"/>
                    <a:pt x="15" y="60"/>
                    <a:pt x="14" y="69"/>
                  </a:cubicBezTo>
                  <a:cubicBezTo>
                    <a:pt x="13" y="76"/>
                    <a:pt x="12" y="84"/>
                    <a:pt x="12" y="91"/>
                  </a:cubicBezTo>
                  <a:cubicBezTo>
                    <a:pt x="12" y="100"/>
                    <a:pt x="12" y="110"/>
                    <a:pt x="13" y="119"/>
                  </a:cubicBezTo>
                  <a:cubicBezTo>
                    <a:pt x="13" y="131"/>
                    <a:pt x="14" y="144"/>
                    <a:pt x="16" y="156"/>
                  </a:cubicBezTo>
                  <a:cubicBezTo>
                    <a:pt x="17" y="162"/>
                    <a:pt x="18" y="168"/>
                    <a:pt x="19" y="174"/>
                  </a:cubicBezTo>
                  <a:close/>
                </a:path>
              </a:pathLst>
            </a:custGeom>
            <a:solidFill>
              <a:srgbClr val="F0B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990DFD1-5F58-5AE3-6DB2-1CD0F3D6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33"/>
              <a:ext cx="67" cy="117"/>
            </a:xfrm>
            <a:custGeom>
              <a:avLst/>
              <a:gdLst>
                <a:gd name="T0" fmla="*/ 5 w 28"/>
                <a:gd name="T1" fmla="*/ 49 h 49"/>
                <a:gd name="T2" fmla="*/ 5 w 28"/>
                <a:gd name="T3" fmla="*/ 27 h 49"/>
                <a:gd name="T4" fmla="*/ 6 w 28"/>
                <a:gd name="T5" fmla="*/ 20 h 49"/>
                <a:gd name="T6" fmla="*/ 4 w 28"/>
                <a:gd name="T7" fmla="*/ 15 h 49"/>
                <a:gd name="T8" fmla="*/ 4 w 28"/>
                <a:gd name="T9" fmla="*/ 12 h 49"/>
                <a:gd name="T10" fmla="*/ 4 w 28"/>
                <a:gd name="T11" fmla="*/ 9 h 49"/>
                <a:gd name="T12" fmla="*/ 2 w 28"/>
                <a:gd name="T13" fmla="*/ 6 h 49"/>
                <a:gd name="T14" fmla="*/ 0 w 28"/>
                <a:gd name="T15" fmla="*/ 8 h 49"/>
                <a:gd name="T16" fmla="*/ 8 w 28"/>
                <a:gd name="T17" fmla="*/ 2 h 49"/>
                <a:gd name="T18" fmla="*/ 22 w 28"/>
                <a:gd name="T19" fmla="*/ 6 h 49"/>
                <a:gd name="T20" fmla="*/ 27 w 28"/>
                <a:gd name="T21" fmla="*/ 17 h 49"/>
                <a:gd name="T22" fmla="*/ 22 w 28"/>
                <a:gd name="T23" fmla="*/ 18 h 49"/>
                <a:gd name="T24" fmla="*/ 13 w 28"/>
                <a:gd name="T25" fmla="*/ 16 h 49"/>
                <a:gd name="T26" fmla="*/ 10 w 28"/>
                <a:gd name="T27" fmla="*/ 19 h 49"/>
                <a:gd name="T28" fmla="*/ 6 w 28"/>
                <a:gd name="T29" fmla="*/ 48 h 49"/>
                <a:gd name="T30" fmla="*/ 5 w 28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9">
                  <a:moveTo>
                    <a:pt x="5" y="49"/>
                  </a:moveTo>
                  <a:cubicBezTo>
                    <a:pt x="5" y="41"/>
                    <a:pt x="4" y="34"/>
                    <a:pt x="5" y="27"/>
                  </a:cubicBezTo>
                  <a:cubicBezTo>
                    <a:pt x="5" y="25"/>
                    <a:pt x="5" y="23"/>
                    <a:pt x="6" y="20"/>
                  </a:cubicBezTo>
                  <a:cubicBezTo>
                    <a:pt x="6" y="18"/>
                    <a:pt x="6" y="17"/>
                    <a:pt x="4" y="15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4" y="8"/>
                    <a:pt x="4" y="6"/>
                    <a:pt x="2" y="6"/>
                  </a:cubicBezTo>
                  <a:cubicBezTo>
                    <a:pt x="0" y="5"/>
                    <a:pt x="1" y="8"/>
                    <a:pt x="0" y="8"/>
                  </a:cubicBezTo>
                  <a:cubicBezTo>
                    <a:pt x="1" y="0"/>
                    <a:pt x="1" y="0"/>
                    <a:pt x="8" y="2"/>
                  </a:cubicBezTo>
                  <a:cubicBezTo>
                    <a:pt x="13" y="3"/>
                    <a:pt x="17" y="5"/>
                    <a:pt x="22" y="6"/>
                  </a:cubicBezTo>
                  <a:cubicBezTo>
                    <a:pt x="25" y="8"/>
                    <a:pt x="28" y="14"/>
                    <a:pt x="27" y="17"/>
                  </a:cubicBezTo>
                  <a:cubicBezTo>
                    <a:pt x="26" y="20"/>
                    <a:pt x="23" y="18"/>
                    <a:pt x="22" y="18"/>
                  </a:cubicBezTo>
                  <a:cubicBezTo>
                    <a:pt x="19" y="18"/>
                    <a:pt x="16" y="17"/>
                    <a:pt x="13" y="16"/>
                  </a:cubicBezTo>
                  <a:cubicBezTo>
                    <a:pt x="11" y="16"/>
                    <a:pt x="10" y="16"/>
                    <a:pt x="10" y="19"/>
                  </a:cubicBezTo>
                  <a:cubicBezTo>
                    <a:pt x="9" y="28"/>
                    <a:pt x="6" y="38"/>
                    <a:pt x="6" y="48"/>
                  </a:cubicBezTo>
                  <a:cubicBezTo>
                    <a:pt x="6" y="48"/>
                    <a:pt x="5" y="48"/>
                    <a:pt x="5" y="49"/>
                  </a:cubicBezTo>
                  <a:close/>
                </a:path>
              </a:pathLst>
            </a:custGeom>
            <a:solidFill>
              <a:srgbClr val="E8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96A6316F-F3CB-D3A2-0459-0365AC80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381"/>
              <a:ext cx="292" cy="784"/>
            </a:xfrm>
            <a:custGeom>
              <a:avLst/>
              <a:gdLst>
                <a:gd name="T0" fmla="*/ 72 w 122"/>
                <a:gd name="T1" fmla="*/ 8 h 328"/>
                <a:gd name="T2" fmla="*/ 93 w 122"/>
                <a:gd name="T3" fmla="*/ 5 h 328"/>
                <a:gd name="T4" fmla="*/ 99 w 122"/>
                <a:gd name="T5" fmla="*/ 3 h 328"/>
                <a:gd name="T6" fmla="*/ 105 w 122"/>
                <a:gd name="T7" fmla="*/ 1 h 328"/>
                <a:gd name="T8" fmla="*/ 114 w 122"/>
                <a:gd name="T9" fmla="*/ 7 h 328"/>
                <a:gd name="T10" fmla="*/ 121 w 122"/>
                <a:gd name="T11" fmla="*/ 69 h 328"/>
                <a:gd name="T12" fmla="*/ 119 w 122"/>
                <a:gd name="T13" fmla="*/ 129 h 328"/>
                <a:gd name="T14" fmla="*/ 114 w 122"/>
                <a:gd name="T15" fmla="*/ 158 h 328"/>
                <a:gd name="T16" fmla="*/ 110 w 122"/>
                <a:gd name="T17" fmla="*/ 175 h 328"/>
                <a:gd name="T18" fmla="*/ 99 w 122"/>
                <a:gd name="T19" fmla="*/ 207 h 328"/>
                <a:gd name="T20" fmla="*/ 83 w 122"/>
                <a:gd name="T21" fmla="*/ 239 h 328"/>
                <a:gd name="T22" fmla="*/ 74 w 122"/>
                <a:gd name="T23" fmla="*/ 252 h 328"/>
                <a:gd name="T24" fmla="*/ 68 w 122"/>
                <a:gd name="T25" fmla="*/ 262 h 328"/>
                <a:gd name="T26" fmla="*/ 56 w 122"/>
                <a:gd name="T27" fmla="*/ 278 h 328"/>
                <a:gd name="T28" fmla="*/ 32 w 122"/>
                <a:gd name="T29" fmla="*/ 303 h 328"/>
                <a:gd name="T30" fmla="*/ 6 w 122"/>
                <a:gd name="T31" fmla="*/ 326 h 328"/>
                <a:gd name="T32" fmla="*/ 1 w 122"/>
                <a:gd name="T33" fmla="*/ 326 h 328"/>
                <a:gd name="T34" fmla="*/ 1 w 122"/>
                <a:gd name="T35" fmla="*/ 320 h 328"/>
                <a:gd name="T36" fmla="*/ 1 w 122"/>
                <a:gd name="T37" fmla="*/ 12 h 328"/>
                <a:gd name="T38" fmla="*/ 2 w 122"/>
                <a:gd name="T39" fmla="*/ 5 h 328"/>
                <a:gd name="T40" fmla="*/ 7 w 122"/>
                <a:gd name="T41" fmla="*/ 5 h 328"/>
                <a:gd name="T42" fmla="*/ 55 w 122"/>
                <a:gd name="T43" fmla="*/ 9 h 328"/>
                <a:gd name="T44" fmla="*/ 72 w 122"/>
                <a:gd name="T45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328">
                  <a:moveTo>
                    <a:pt x="72" y="8"/>
                  </a:moveTo>
                  <a:cubicBezTo>
                    <a:pt x="79" y="8"/>
                    <a:pt x="86" y="7"/>
                    <a:pt x="93" y="5"/>
                  </a:cubicBezTo>
                  <a:cubicBezTo>
                    <a:pt x="95" y="4"/>
                    <a:pt x="97" y="4"/>
                    <a:pt x="99" y="3"/>
                  </a:cubicBezTo>
                  <a:cubicBezTo>
                    <a:pt x="101" y="2"/>
                    <a:pt x="103" y="2"/>
                    <a:pt x="105" y="1"/>
                  </a:cubicBezTo>
                  <a:cubicBezTo>
                    <a:pt x="111" y="0"/>
                    <a:pt x="113" y="1"/>
                    <a:pt x="114" y="7"/>
                  </a:cubicBezTo>
                  <a:cubicBezTo>
                    <a:pt x="118" y="28"/>
                    <a:pt x="120" y="48"/>
                    <a:pt x="121" y="69"/>
                  </a:cubicBezTo>
                  <a:cubicBezTo>
                    <a:pt x="122" y="89"/>
                    <a:pt x="121" y="109"/>
                    <a:pt x="119" y="129"/>
                  </a:cubicBezTo>
                  <a:cubicBezTo>
                    <a:pt x="118" y="138"/>
                    <a:pt x="116" y="148"/>
                    <a:pt x="114" y="158"/>
                  </a:cubicBezTo>
                  <a:cubicBezTo>
                    <a:pt x="113" y="164"/>
                    <a:pt x="112" y="169"/>
                    <a:pt x="110" y="175"/>
                  </a:cubicBezTo>
                  <a:cubicBezTo>
                    <a:pt x="107" y="186"/>
                    <a:pt x="103" y="197"/>
                    <a:pt x="99" y="207"/>
                  </a:cubicBezTo>
                  <a:cubicBezTo>
                    <a:pt x="95" y="218"/>
                    <a:pt x="89" y="229"/>
                    <a:pt x="83" y="239"/>
                  </a:cubicBezTo>
                  <a:cubicBezTo>
                    <a:pt x="79" y="243"/>
                    <a:pt x="77" y="248"/>
                    <a:pt x="74" y="252"/>
                  </a:cubicBezTo>
                  <a:cubicBezTo>
                    <a:pt x="72" y="255"/>
                    <a:pt x="70" y="259"/>
                    <a:pt x="68" y="262"/>
                  </a:cubicBezTo>
                  <a:cubicBezTo>
                    <a:pt x="65" y="268"/>
                    <a:pt x="60" y="273"/>
                    <a:pt x="56" y="278"/>
                  </a:cubicBezTo>
                  <a:cubicBezTo>
                    <a:pt x="49" y="287"/>
                    <a:pt x="41" y="295"/>
                    <a:pt x="32" y="303"/>
                  </a:cubicBezTo>
                  <a:cubicBezTo>
                    <a:pt x="24" y="311"/>
                    <a:pt x="15" y="319"/>
                    <a:pt x="6" y="326"/>
                  </a:cubicBezTo>
                  <a:cubicBezTo>
                    <a:pt x="5" y="327"/>
                    <a:pt x="3" y="328"/>
                    <a:pt x="1" y="326"/>
                  </a:cubicBezTo>
                  <a:cubicBezTo>
                    <a:pt x="1" y="324"/>
                    <a:pt x="1" y="322"/>
                    <a:pt x="1" y="320"/>
                  </a:cubicBezTo>
                  <a:cubicBezTo>
                    <a:pt x="1" y="218"/>
                    <a:pt x="1" y="115"/>
                    <a:pt x="1" y="12"/>
                  </a:cubicBezTo>
                  <a:cubicBezTo>
                    <a:pt x="1" y="10"/>
                    <a:pt x="0" y="7"/>
                    <a:pt x="2" y="5"/>
                  </a:cubicBezTo>
                  <a:cubicBezTo>
                    <a:pt x="3" y="4"/>
                    <a:pt x="5" y="5"/>
                    <a:pt x="7" y="5"/>
                  </a:cubicBezTo>
                  <a:cubicBezTo>
                    <a:pt x="23" y="8"/>
                    <a:pt x="38" y="9"/>
                    <a:pt x="55" y="9"/>
                  </a:cubicBezTo>
                  <a:cubicBezTo>
                    <a:pt x="60" y="8"/>
                    <a:pt x="66" y="8"/>
                    <a:pt x="72" y="8"/>
                  </a:cubicBezTo>
                  <a:close/>
                </a:path>
              </a:pathLst>
            </a:custGeom>
            <a:solidFill>
              <a:srgbClr val="A1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1E643C32-6058-6708-79FE-A65FF7C80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727"/>
              <a:ext cx="79" cy="235"/>
            </a:xfrm>
            <a:custGeom>
              <a:avLst/>
              <a:gdLst>
                <a:gd name="T0" fmla="*/ 28 w 33"/>
                <a:gd name="T1" fmla="*/ 45 h 98"/>
                <a:gd name="T2" fmla="*/ 21 w 33"/>
                <a:gd name="T3" fmla="*/ 63 h 98"/>
                <a:gd name="T4" fmla="*/ 6 w 33"/>
                <a:gd name="T5" fmla="*/ 95 h 98"/>
                <a:gd name="T6" fmla="*/ 5 w 33"/>
                <a:gd name="T7" fmla="*/ 98 h 98"/>
                <a:gd name="T8" fmla="*/ 2 w 33"/>
                <a:gd name="T9" fmla="*/ 91 h 98"/>
                <a:gd name="T10" fmla="*/ 2 w 33"/>
                <a:gd name="T11" fmla="*/ 80 h 98"/>
                <a:gd name="T12" fmla="*/ 3 w 33"/>
                <a:gd name="T13" fmla="*/ 74 h 98"/>
                <a:gd name="T14" fmla="*/ 5 w 33"/>
                <a:gd name="T15" fmla="*/ 70 h 98"/>
                <a:gd name="T16" fmla="*/ 16 w 33"/>
                <a:gd name="T17" fmla="*/ 39 h 98"/>
                <a:gd name="T18" fmla="*/ 24 w 33"/>
                <a:gd name="T19" fmla="*/ 4 h 98"/>
                <a:gd name="T20" fmla="*/ 26 w 33"/>
                <a:gd name="T21" fmla="*/ 0 h 98"/>
                <a:gd name="T22" fmla="*/ 28 w 33"/>
                <a:gd name="T23" fmla="*/ 2 h 98"/>
                <a:gd name="T24" fmla="*/ 26 w 33"/>
                <a:gd name="T25" fmla="*/ 17 h 98"/>
                <a:gd name="T26" fmla="*/ 25 w 33"/>
                <a:gd name="T27" fmla="*/ 19 h 98"/>
                <a:gd name="T28" fmla="*/ 25 w 33"/>
                <a:gd name="T29" fmla="*/ 32 h 98"/>
                <a:gd name="T30" fmla="*/ 25 w 33"/>
                <a:gd name="T31" fmla="*/ 36 h 98"/>
                <a:gd name="T32" fmla="*/ 25 w 33"/>
                <a:gd name="T33" fmla="*/ 44 h 98"/>
                <a:gd name="T34" fmla="*/ 25 w 33"/>
                <a:gd name="T35" fmla="*/ 42 h 98"/>
                <a:gd name="T36" fmla="*/ 28 w 33"/>
                <a:gd name="T37" fmla="*/ 34 h 98"/>
                <a:gd name="T38" fmla="*/ 30 w 33"/>
                <a:gd name="T39" fmla="*/ 30 h 98"/>
                <a:gd name="T40" fmla="*/ 33 w 33"/>
                <a:gd name="T41" fmla="*/ 26 h 98"/>
                <a:gd name="T42" fmla="*/ 29 w 33"/>
                <a:gd name="T43" fmla="*/ 42 h 98"/>
                <a:gd name="T44" fmla="*/ 28 w 33"/>
                <a:gd name="T45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8">
                  <a:moveTo>
                    <a:pt x="28" y="45"/>
                  </a:moveTo>
                  <a:cubicBezTo>
                    <a:pt x="26" y="51"/>
                    <a:pt x="24" y="57"/>
                    <a:pt x="21" y="63"/>
                  </a:cubicBezTo>
                  <a:cubicBezTo>
                    <a:pt x="17" y="74"/>
                    <a:pt x="12" y="85"/>
                    <a:pt x="6" y="95"/>
                  </a:cubicBezTo>
                  <a:cubicBezTo>
                    <a:pt x="5" y="96"/>
                    <a:pt x="5" y="97"/>
                    <a:pt x="5" y="98"/>
                  </a:cubicBezTo>
                  <a:cubicBezTo>
                    <a:pt x="0" y="97"/>
                    <a:pt x="2" y="94"/>
                    <a:pt x="2" y="91"/>
                  </a:cubicBezTo>
                  <a:cubicBezTo>
                    <a:pt x="3" y="88"/>
                    <a:pt x="2" y="84"/>
                    <a:pt x="2" y="80"/>
                  </a:cubicBezTo>
                  <a:cubicBezTo>
                    <a:pt x="3" y="78"/>
                    <a:pt x="4" y="76"/>
                    <a:pt x="3" y="74"/>
                  </a:cubicBezTo>
                  <a:cubicBezTo>
                    <a:pt x="3" y="73"/>
                    <a:pt x="4" y="71"/>
                    <a:pt x="5" y="70"/>
                  </a:cubicBezTo>
                  <a:cubicBezTo>
                    <a:pt x="9" y="60"/>
                    <a:pt x="13" y="50"/>
                    <a:pt x="16" y="39"/>
                  </a:cubicBezTo>
                  <a:cubicBezTo>
                    <a:pt x="19" y="27"/>
                    <a:pt x="23" y="16"/>
                    <a:pt x="24" y="4"/>
                  </a:cubicBezTo>
                  <a:cubicBezTo>
                    <a:pt x="25" y="2"/>
                    <a:pt x="25" y="1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7"/>
                    <a:pt x="30" y="13"/>
                    <a:pt x="26" y="17"/>
                  </a:cubicBezTo>
                  <a:cubicBezTo>
                    <a:pt x="25" y="18"/>
                    <a:pt x="24" y="19"/>
                    <a:pt x="25" y="19"/>
                  </a:cubicBezTo>
                  <a:cubicBezTo>
                    <a:pt x="25" y="23"/>
                    <a:pt x="24" y="28"/>
                    <a:pt x="25" y="32"/>
                  </a:cubicBezTo>
                  <a:cubicBezTo>
                    <a:pt x="26" y="33"/>
                    <a:pt x="26" y="35"/>
                    <a:pt x="25" y="36"/>
                  </a:cubicBezTo>
                  <a:cubicBezTo>
                    <a:pt x="23" y="39"/>
                    <a:pt x="23" y="41"/>
                    <a:pt x="25" y="44"/>
                  </a:cubicBezTo>
                  <a:cubicBezTo>
                    <a:pt x="26" y="43"/>
                    <a:pt x="25" y="43"/>
                    <a:pt x="25" y="42"/>
                  </a:cubicBezTo>
                  <a:cubicBezTo>
                    <a:pt x="24" y="39"/>
                    <a:pt x="24" y="36"/>
                    <a:pt x="28" y="34"/>
                  </a:cubicBezTo>
                  <a:cubicBezTo>
                    <a:pt x="30" y="34"/>
                    <a:pt x="29" y="32"/>
                    <a:pt x="30" y="30"/>
                  </a:cubicBezTo>
                  <a:cubicBezTo>
                    <a:pt x="30" y="28"/>
                    <a:pt x="30" y="26"/>
                    <a:pt x="33" y="26"/>
                  </a:cubicBezTo>
                  <a:cubicBezTo>
                    <a:pt x="32" y="32"/>
                    <a:pt x="30" y="37"/>
                    <a:pt x="29" y="42"/>
                  </a:cubicBezTo>
                  <a:cubicBezTo>
                    <a:pt x="28" y="43"/>
                    <a:pt x="28" y="44"/>
                    <a:pt x="28" y="45"/>
                  </a:cubicBezTo>
                  <a:close/>
                </a:path>
              </a:pathLst>
            </a:custGeom>
            <a:solidFill>
              <a:srgbClr val="C16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9111E3B-AE62-CBF2-23EB-B0574CEFD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1038"/>
              <a:ext cx="96" cy="125"/>
            </a:xfrm>
            <a:custGeom>
              <a:avLst/>
              <a:gdLst>
                <a:gd name="T0" fmla="*/ 33 w 40"/>
                <a:gd name="T1" fmla="*/ 22 h 52"/>
                <a:gd name="T2" fmla="*/ 17 w 40"/>
                <a:gd name="T3" fmla="*/ 38 h 52"/>
                <a:gd name="T4" fmla="*/ 1 w 40"/>
                <a:gd name="T5" fmla="*/ 52 h 52"/>
                <a:gd name="T6" fmla="*/ 2 w 40"/>
                <a:gd name="T7" fmla="*/ 48 h 52"/>
                <a:gd name="T8" fmla="*/ 4 w 40"/>
                <a:gd name="T9" fmla="*/ 42 h 52"/>
                <a:gd name="T10" fmla="*/ 3 w 40"/>
                <a:gd name="T11" fmla="*/ 39 h 52"/>
                <a:gd name="T12" fmla="*/ 1 w 40"/>
                <a:gd name="T13" fmla="*/ 36 h 52"/>
                <a:gd name="T14" fmla="*/ 2 w 40"/>
                <a:gd name="T15" fmla="*/ 34 h 52"/>
                <a:gd name="T16" fmla="*/ 21 w 40"/>
                <a:gd name="T17" fmla="*/ 16 h 52"/>
                <a:gd name="T18" fmla="*/ 28 w 40"/>
                <a:gd name="T19" fmla="*/ 7 h 52"/>
                <a:gd name="T20" fmla="*/ 31 w 40"/>
                <a:gd name="T21" fmla="*/ 5 h 52"/>
                <a:gd name="T22" fmla="*/ 34 w 40"/>
                <a:gd name="T23" fmla="*/ 3 h 52"/>
                <a:gd name="T24" fmla="*/ 38 w 40"/>
                <a:gd name="T25" fmla="*/ 1 h 52"/>
                <a:gd name="T26" fmla="*/ 40 w 40"/>
                <a:gd name="T27" fmla="*/ 5 h 52"/>
                <a:gd name="T28" fmla="*/ 34 w 40"/>
                <a:gd name="T29" fmla="*/ 20 h 52"/>
                <a:gd name="T30" fmla="*/ 33 w 40"/>
                <a:gd name="T31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2">
                  <a:moveTo>
                    <a:pt x="33" y="22"/>
                  </a:moveTo>
                  <a:cubicBezTo>
                    <a:pt x="28" y="28"/>
                    <a:pt x="23" y="33"/>
                    <a:pt x="17" y="38"/>
                  </a:cubicBezTo>
                  <a:cubicBezTo>
                    <a:pt x="12" y="43"/>
                    <a:pt x="7" y="48"/>
                    <a:pt x="1" y="52"/>
                  </a:cubicBezTo>
                  <a:cubicBezTo>
                    <a:pt x="0" y="50"/>
                    <a:pt x="1" y="49"/>
                    <a:pt x="2" y="48"/>
                  </a:cubicBezTo>
                  <a:cubicBezTo>
                    <a:pt x="3" y="46"/>
                    <a:pt x="4" y="44"/>
                    <a:pt x="4" y="42"/>
                  </a:cubicBezTo>
                  <a:cubicBezTo>
                    <a:pt x="5" y="41"/>
                    <a:pt x="5" y="40"/>
                    <a:pt x="3" y="39"/>
                  </a:cubicBezTo>
                  <a:cubicBezTo>
                    <a:pt x="2" y="39"/>
                    <a:pt x="2" y="37"/>
                    <a:pt x="1" y="36"/>
                  </a:cubicBezTo>
                  <a:cubicBezTo>
                    <a:pt x="1" y="35"/>
                    <a:pt x="2" y="35"/>
                    <a:pt x="2" y="34"/>
                  </a:cubicBezTo>
                  <a:cubicBezTo>
                    <a:pt x="9" y="29"/>
                    <a:pt x="14" y="22"/>
                    <a:pt x="21" y="16"/>
                  </a:cubicBezTo>
                  <a:cubicBezTo>
                    <a:pt x="23" y="13"/>
                    <a:pt x="26" y="10"/>
                    <a:pt x="28" y="7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3" y="5"/>
                    <a:pt x="33" y="4"/>
                    <a:pt x="34" y="3"/>
                  </a:cubicBezTo>
                  <a:cubicBezTo>
                    <a:pt x="36" y="2"/>
                    <a:pt x="36" y="0"/>
                    <a:pt x="38" y="1"/>
                  </a:cubicBezTo>
                  <a:cubicBezTo>
                    <a:pt x="40" y="2"/>
                    <a:pt x="40" y="3"/>
                    <a:pt x="40" y="5"/>
                  </a:cubicBezTo>
                  <a:cubicBezTo>
                    <a:pt x="40" y="11"/>
                    <a:pt x="39" y="16"/>
                    <a:pt x="34" y="20"/>
                  </a:cubicBezTo>
                  <a:cubicBezTo>
                    <a:pt x="33" y="20"/>
                    <a:pt x="33" y="21"/>
                    <a:pt x="33" y="22"/>
                  </a:cubicBezTo>
                  <a:close/>
                </a:path>
              </a:pathLst>
            </a:custGeom>
            <a:solidFill>
              <a:srgbClr val="DB9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E0F1C0D-F6A9-8296-4BC1-7ADC4C5F6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1007"/>
              <a:ext cx="184" cy="179"/>
            </a:xfrm>
            <a:custGeom>
              <a:avLst/>
              <a:gdLst>
                <a:gd name="T0" fmla="*/ 66 w 77"/>
                <a:gd name="T1" fmla="*/ 18 h 75"/>
                <a:gd name="T2" fmla="*/ 37 w 77"/>
                <a:gd name="T3" fmla="*/ 49 h 75"/>
                <a:gd name="T4" fmla="*/ 36 w 77"/>
                <a:gd name="T5" fmla="*/ 49 h 75"/>
                <a:gd name="T6" fmla="*/ 35 w 77"/>
                <a:gd name="T7" fmla="*/ 51 h 75"/>
                <a:gd name="T8" fmla="*/ 9 w 77"/>
                <a:gd name="T9" fmla="*/ 72 h 75"/>
                <a:gd name="T10" fmla="*/ 8 w 77"/>
                <a:gd name="T11" fmla="*/ 73 h 75"/>
                <a:gd name="T12" fmla="*/ 4 w 77"/>
                <a:gd name="T13" fmla="*/ 74 h 75"/>
                <a:gd name="T14" fmla="*/ 0 w 77"/>
                <a:gd name="T15" fmla="*/ 73 h 75"/>
                <a:gd name="T16" fmla="*/ 2 w 77"/>
                <a:gd name="T17" fmla="*/ 71 h 75"/>
                <a:gd name="T18" fmla="*/ 11 w 77"/>
                <a:gd name="T19" fmla="*/ 65 h 75"/>
                <a:gd name="T20" fmla="*/ 31 w 77"/>
                <a:gd name="T21" fmla="*/ 48 h 75"/>
                <a:gd name="T22" fmla="*/ 63 w 77"/>
                <a:gd name="T23" fmla="*/ 15 h 75"/>
                <a:gd name="T24" fmla="*/ 76 w 77"/>
                <a:gd name="T25" fmla="*/ 0 h 75"/>
                <a:gd name="T26" fmla="*/ 73 w 77"/>
                <a:gd name="T27" fmla="*/ 6 h 75"/>
                <a:gd name="T28" fmla="*/ 66 w 77"/>
                <a:gd name="T29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75">
                  <a:moveTo>
                    <a:pt x="66" y="18"/>
                  </a:moveTo>
                  <a:cubicBezTo>
                    <a:pt x="57" y="29"/>
                    <a:pt x="48" y="3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7" y="50"/>
                    <a:pt x="36" y="51"/>
                    <a:pt x="35" y="51"/>
                  </a:cubicBezTo>
                  <a:cubicBezTo>
                    <a:pt x="27" y="59"/>
                    <a:pt x="18" y="66"/>
                    <a:pt x="9" y="72"/>
                  </a:cubicBezTo>
                  <a:cubicBezTo>
                    <a:pt x="9" y="72"/>
                    <a:pt x="8" y="73"/>
                    <a:pt x="8" y="73"/>
                  </a:cubicBezTo>
                  <a:cubicBezTo>
                    <a:pt x="6" y="73"/>
                    <a:pt x="5" y="73"/>
                    <a:pt x="4" y="74"/>
                  </a:cubicBezTo>
                  <a:cubicBezTo>
                    <a:pt x="2" y="75"/>
                    <a:pt x="1" y="75"/>
                    <a:pt x="0" y="73"/>
                  </a:cubicBezTo>
                  <a:cubicBezTo>
                    <a:pt x="0" y="72"/>
                    <a:pt x="1" y="71"/>
                    <a:pt x="2" y="71"/>
                  </a:cubicBezTo>
                  <a:cubicBezTo>
                    <a:pt x="5" y="69"/>
                    <a:pt x="7" y="66"/>
                    <a:pt x="11" y="65"/>
                  </a:cubicBezTo>
                  <a:cubicBezTo>
                    <a:pt x="18" y="60"/>
                    <a:pt x="25" y="54"/>
                    <a:pt x="31" y="48"/>
                  </a:cubicBezTo>
                  <a:cubicBezTo>
                    <a:pt x="43" y="38"/>
                    <a:pt x="54" y="27"/>
                    <a:pt x="63" y="15"/>
                  </a:cubicBezTo>
                  <a:cubicBezTo>
                    <a:pt x="68" y="10"/>
                    <a:pt x="71" y="5"/>
                    <a:pt x="76" y="0"/>
                  </a:cubicBezTo>
                  <a:cubicBezTo>
                    <a:pt x="77" y="3"/>
                    <a:pt x="74" y="4"/>
                    <a:pt x="73" y="6"/>
                  </a:cubicBezTo>
                  <a:cubicBezTo>
                    <a:pt x="70" y="9"/>
                    <a:pt x="69" y="14"/>
                    <a:pt x="66" y="18"/>
                  </a:cubicBezTo>
                  <a:close/>
                </a:path>
              </a:pathLst>
            </a:custGeom>
            <a:solidFill>
              <a:srgbClr val="B16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F4EAEC18-64CF-AE6B-1CE8-C0E610E0E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802"/>
              <a:ext cx="69" cy="150"/>
            </a:xfrm>
            <a:custGeom>
              <a:avLst/>
              <a:gdLst>
                <a:gd name="T0" fmla="*/ 28 w 29"/>
                <a:gd name="T1" fmla="*/ 8 h 63"/>
                <a:gd name="T2" fmla="*/ 20 w 29"/>
                <a:gd name="T3" fmla="*/ 30 h 63"/>
                <a:gd name="T4" fmla="*/ 14 w 29"/>
                <a:gd name="T5" fmla="*/ 43 h 63"/>
                <a:gd name="T6" fmla="*/ 5 w 29"/>
                <a:gd name="T7" fmla="*/ 60 h 63"/>
                <a:gd name="T8" fmla="*/ 4 w 29"/>
                <a:gd name="T9" fmla="*/ 61 h 63"/>
                <a:gd name="T10" fmla="*/ 0 w 29"/>
                <a:gd name="T11" fmla="*/ 63 h 63"/>
                <a:gd name="T12" fmla="*/ 5 w 29"/>
                <a:gd name="T13" fmla="*/ 52 h 63"/>
                <a:gd name="T14" fmla="*/ 21 w 29"/>
                <a:gd name="T15" fmla="*/ 17 h 63"/>
                <a:gd name="T16" fmla="*/ 26 w 29"/>
                <a:gd name="T17" fmla="*/ 0 h 63"/>
                <a:gd name="T18" fmla="*/ 28 w 29"/>
                <a:gd name="T19" fmla="*/ 3 h 63"/>
                <a:gd name="T20" fmla="*/ 28 w 29"/>
                <a:gd name="T21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63">
                  <a:moveTo>
                    <a:pt x="28" y="8"/>
                  </a:moveTo>
                  <a:cubicBezTo>
                    <a:pt x="26" y="16"/>
                    <a:pt x="23" y="23"/>
                    <a:pt x="20" y="30"/>
                  </a:cubicBezTo>
                  <a:cubicBezTo>
                    <a:pt x="18" y="35"/>
                    <a:pt x="17" y="39"/>
                    <a:pt x="14" y="43"/>
                  </a:cubicBezTo>
                  <a:cubicBezTo>
                    <a:pt x="12" y="49"/>
                    <a:pt x="8" y="54"/>
                    <a:pt x="5" y="60"/>
                  </a:cubicBezTo>
                  <a:cubicBezTo>
                    <a:pt x="5" y="61"/>
                    <a:pt x="5" y="61"/>
                    <a:pt x="4" y="61"/>
                  </a:cubicBezTo>
                  <a:cubicBezTo>
                    <a:pt x="2" y="61"/>
                    <a:pt x="1" y="62"/>
                    <a:pt x="0" y="63"/>
                  </a:cubicBezTo>
                  <a:cubicBezTo>
                    <a:pt x="0" y="59"/>
                    <a:pt x="3" y="56"/>
                    <a:pt x="5" y="52"/>
                  </a:cubicBezTo>
                  <a:cubicBezTo>
                    <a:pt x="11" y="41"/>
                    <a:pt x="16" y="29"/>
                    <a:pt x="21" y="17"/>
                  </a:cubicBezTo>
                  <a:cubicBezTo>
                    <a:pt x="23" y="11"/>
                    <a:pt x="24" y="5"/>
                    <a:pt x="26" y="0"/>
                  </a:cubicBezTo>
                  <a:cubicBezTo>
                    <a:pt x="29" y="0"/>
                    <a:pt x="28" y="2"/>
                    <a:pt x="28" y="3"/>
                  </a:cubicBezTo>
                  <a:cubicBezTo>
                    <a:pt x="27" y="5"/>
                    <a:pt x="27" y="6"/>
                    <a:pt x="28" y="8"/>
                  </a:cubicBezTo>
                  <a:close/>
                </a:path>
              </a:pathLst>
            </a:custGeom>
            <a:solidFill>
              <a:srgbClr val="D79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096AC24C-F325-C20C-147F-0B14896A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333"/>
              <a:ext cx="79" cy="504"/>
            </a:xfrm>
            <a:custGeom>
              <a:avLst/>
              <a:gdLst>
                <a:gd name="T0" fmla="*/ 23 w 33"/>
                <a:gd name="T1" fmla="*/ 191 h 211"/>
                <a:gd name="T2" fmla="*/ 20 w 33"/>
                <a:gd name="T3" fmla="*/ 198 h 211"/>
                <a:gd name="T4" fmla="*/ 17 w 33"/>
                <a:gd name="T5" fmla="*/ 201 h 211"/>
                <a:gd name="T6" fmla="*/ 16 w 33"/>
                <a:gd name="T7" fmla="*/ 205 h 211"/>
                <a:gd name="T8" fmla="*/ 16 w 33"/>
                <a:gd name="T9" fmla="*/ 210 h 211"/>
                <a:gd name="T10" fmla="*/ 15 w 33"/>
                <a:gd name="T11" fmla="*/ 211 h 211"/>
                <a:gd name="T12" fmla="*/ 14 w 33"/>
                <a:gd name="T13" fmla="*/ 210 h 211"/>
                <a:gd name="T14" fmla="*/ 12 w 33"/>
                <a:gd name="T15" fmla="*/ 206 h 211"/>
                <a:gd name="T16" fmla="*/ 13 w 33"/>
                <a:gd name="T17" fmla="*/ 202 h 211"/>
                <a:gd name="T18" fmla="*/ 14 w 33"/>
                <a:gd name="T19" fmla="*/ 195 h 211"/>
                <a:gd name="T20" fmla="*/ 14 w 33"/>
                <a:gd name="T21" fmla="*/ 187 h 211"/>
                <a:gd name="T22" fmla="*/ 14 w 33"/>
                <a:gd name="T23" fmla="*/ 183 h 211"/>
                <a:gd name="T24" fmla="*/ 18 w 33"/>
                <a:gd name="T25" fmla="*/ 170 h 211"/>
                <a:gd name="T26" fmla="*/ 16 w 33"/>
                <a:gd name="T27" fmla="*/ 165 h 211"/>
                <a:gd name="T28" fmla="*/ 16 w 33"/>
                <a:gd name="T29" fmla="*/ 161 h 211"/>
                <a:gd name="T30" fmla="*/ 19 w 33"/>
                <a:gd name="T31" fmla="*/ 126 h 211"/>
                <a:gd name="T32" fmla="*/ 19 w 33"/>
                <a:gd name="T33" fmla="*/ 85 h 211"/>
                <a:gd name="T34" fmla="*/ 15 w 33"/>
                <a:gd name="T35" fmla="*/ 41 h 211"/>
                <a:gd name="T36" fmla="*/ 12 w 33"/>
                <a:gd name="T37" fmla="*/ 22 h 211"/>
                <a:gd name="T38" fmla="*/ 7 w 33"/>
                <a:gd name="T39" fmla="*/ 16 h 211"/>
                <a:gd name="T40" fmla="*/ 3 w 33"/>
                <a:gd name="T41" fmla="*/ 16 h 211"/>
                <a:gd name="T42" fmla="*/ 2 w 33"/>
                <a:gd name="T43" fmla="*/ 11 h 211"/>
                <a:gd name="T44" fmla="*/ 5 w 33"/>
                <a:gd name="T45" fmla="*/ 5 h 211"/>
                <a:gd name="T46" fmla="*/ 18 w 33"/>
                <a:gd name="T47" fmla="*/ 1 h 211"/>
                <a:gd name="T48" fmla="*/ 21 w 33"/>
                <a:gd name="T49" fmla="*/ 3 h 211"/>
                <a:gd name="T50" fmla="*/ 30 w 33"/>
                <a:gd name="T51" fmla="*/ 54 h 211"/>
                <a:gd name="T52" fmla="*/ 32 w 33"/>
                <a:gd name="T53" fmla="*/ 127 h 211"/>
                <a:gd name="T54" fmla="*/ 24 w 33"/>
                <a:gd name="T55" fmla="*/ 187 h 211"/>
                <a:gd name="T56" fmla="*/ 23 w 33"/>
                <a:gd name="T57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211">
                  <a:moveTo>
                    <a:pt x="23" y="191"/>
                  </a:moveTo>
                  <a:cubicBezTo>
                    <a:pt x="20" y="193"/>
                    <a:pt x="21" y="195"/>
                    <a:pt x="20" y="198"/>
                  </a:cubicBezTo>
                  <a:cubicBezTo>
                    <a:pt x="20" y="199"/>
                    <a:pt x="19" y="201"/>
                    <a:pt x="17" y="201"/>
                  </a:cubicBezTo>
                  <a:cubicBezTo>
                    <a:pt x="15" y="201"/>
                    <a:pt x="15" y="203"/>
                    <a:pt x="16" y="205"/>
                  </a:cubicBezTo>
                  <a:cubicBezTo>
                    <a:pt x="16" y="207"/>
                    <a:pt x="17" y="208"/>
                    <a:pt x="16" y="210"/>
                  </a:cubicBezTo>
                  <a:cubicBezTo>
                    <a:pt x="16" y="210"/>
                    <a:pt x="15" y="211"/>
                    <a:pt x="15" y="211"/>
                  </a:cubicBezTo>
                  <a:cubicBezTo>
                    <a:pt x="14" y="211"/>
                    <a:pt x="14" y="210"/>
                    <a:pt x="14" y="210"/>
                  </a:cubicBezTo>
                  <a:cubicBezTo>
                    <a:pt x="14" y="208"/>
                    <a:pt x="13" y="207"/>
                    <a:pt x="12" y="206"/>
                  </a:cubicBezTo>
                  <a:cubicBezTo>
                    <a:pt x="12" y="204"/>
                    <a:pt x="12" y="203"/>
                    <a:pt x="13" y="202"/>
                  </a:cubicBezTo>
                  <a:cubicBezTo>
                    <a:pt x="15" y="200"/>
                    <a:pt x="15" y="198"/>
                    <a:pt x="14" y="195"/>
                  </a:cubicBezTo>
                  <a:cubicBezTo>
                    <a:pt x="12" y="193"/>
                    <a:pt x="14" y="190"/>
                    <a:pt x="14" y="187"/>
                  </a:cubicBezTo>
                  <a:cubicBezTo>
                    <a:pt x="14" y="186"/>
                    <a:pt x="12" y="184"/>
                    <a:pt x="14" y="183"/>
                  </a:cubicBezTo>
                  <a:cubicBezTo>
                    <a:pt x="19" y="179"/>
                    <a:pt x="17" y="174"/>
                    <a:pt x="18" y="170"/>
                  </a:cubicBezTo>
                  <a:cubicBezTo>
                    <a:pt x="18" y="168"/>
                    <a:pt x="16" y="167"/>
                    <a:pt x="16" y="165"/>
                  </a:cubicBezTo>
                  <a:cubicBezTo>
                    <a:pt x="15" y="164"/>
                    <a:pt x="16" y="163"/>
                    <a:pt x="16" y="161"/>
                  </a:cubicBezTo>
                  <a:cubicBezTo>
                    <a:pt x="18" y="150"/>
                    <a:pt x="19" y="138"/>
                    <a:pt x="19" y="126"/>
                  </a:cubicBezTo>
                  <a:cubicBezTo>
                    <a:pt x="20" y="112"/>
                    <a:pt x="20" y="98"/>
                    <a:pt x="19" y="85"/>
                  </a:cubicBezTo>
                  <a:cubicBezTo>
                    <a:pt x="18" y="70"/>
                    <a:pt x="17" y="55"/>
                    <a:pt x="15" y="41"/>
                  </a:cubicBezTo>
                  <a:cubicBezTo>
                    <a:pt x="14" y="34"/>
                    <a:pt x="13" y="28"/>
                    <a:pt x="12" y="22"/>
                  </a:cubicBezTo>
                  <a:cubicBezTo>
                    <a:pt x="11" y="19"/>
                    <a:pt x="11" y="17"/>
                    <a:pt x="7" y="16"/>
                  </a:cubicBezTo>
                  <a:cubicBezTo>
                    <a:pt x="6" y="15"/>
                    <a:pt x="5" y="16"/>
                    <a:pt x="3" y="16"/>
                  </a:cubicBezTo>
                  <a:cubicBezTo>
                    <a:pt x="0" y="15"/>
                    <a:pt x="0" y="13"/>
                    <a:pt x="2" y="11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9" y="4"/>
                    <a:pt x="14" y="3"/>
                    <a:pt x="18" y="1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5" y="20"/>
                    <a:pt x="27" y="37"/>
                    <a:pt x="30" y="54"/>
                  </a:cubicBezTo>
                  <a:cubicBezTo>
                    <a:pt x="33" y="78"/>
                    <a:pt x="33" y="102"/>
                    <a:pt x="32" y="127"/>
                  </a:cubicBezTo>
                  <a:cubicBezTo>
                    <a:pt x="31" y="147"/>
                    <a:pt x="29" y="167"/>
                    <a:pt x="24" y="187"/>
                  </a:cubicBezTo>
                  <a:cubicBezTo>
                    <a:pt x="24" y="189"/>
                    <a:pt x="23" y="190"/>
                    <a:pt x="23" y="191"/>
                  </a:cubicBezTo>
                  <a:close/>
                </a:path>
              </a:pathLst>
            </a:custGeom>
            <a:solidFill>
              <a:srgbClr val="BA5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BDA6ABFA-95A4-7AAF-95B9-84E3A156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33"/>
              <a:ext cx="294" cy="920"/>
            </a:xfrm>
            <a:custGeom>
              <a:avLst/>
              <a:gdLst>
                <a:gd name="T0" fmla="*/ 123 w 123"/>
                <a:gd name="T1" fmla="*/ 347 h 385"/>
                <a:gd name="T2" fmla="*/ 112 w 123"/>
                <a:gd name="T3" fmla="*/ 355 h 385"/>
                <a:gd name="T4" fmla="*/ 110 w 123"/>
                <a:gd name="T5" fmla="*/ 357 h 385"/>
                <a:gd name="T6" fmla="*/ 75 w 123"/>
                <a:gd name="T7" fmla="*/ 378 h 385"/>
                <a:gd name="T8" fmla="*/ 74 w 123"/>
                <a:gd name="T9" fmla="*/ 379 h 385"/>
                <a:gd name="T10" fmla="*/ 63 w 123"/>
                <a:gd name="T11" fmla="*/ 384 h 385"/>
                <a:gd name="T12" fmla="*/ 59 w 123"/>
                <a:gd name="T13" fmla="*/ 384 h 385"/>
                <a:gd name="T14" fmla="*/ 44 w 123"/>
                <a:gd name="T15" fmla="*/ 377 h 385"/>
                <a:gd name="T16" fmla="*/ 33 w 123"/>
                <a:gd name="T17" fmla="*/ 369 h 385"/>
                <a:gd name="T18" fmla="*/ 3 w 123"/>
                <a:gd name="T19" fmla="*/ 350 h 385"/>
                <a:gd name="T20" fmla="*/ 0 w 123"/>
                <a:gd name="T21" fmla="*/ 346 h 385"/>
                <a:gd name="T22" fmla="*/ 0 w 123"/>
                <a:gd name="T23" fmla="*/ 341 h 385"/>
                <a:gd name="T24" fmla="*/ 0 w 123"/>
                <a:gd name="T25" fmla="*/ 29 h 385"/>
                <a:gd name="T26" fmla="*/ 0 w 123"/>
                <a:gd name="T27" fmla="*/ 26 h 385"/>
                <a:gd name="T28" fmla="*/ 3 w 123"/>
                <a:gd name="T29" fmla="*/ 24 h 385"/>
                <a:gd name="T30" fmla="*/ 41 w 123"/>
                <a:gd name="T31" fmla="*/ 10 h 385"/>
                <a:gd name="T32" fmla="*/ 45 w 123"/>
                <a:gd name="T33" fmla="*/ 9 h 385"/>
                <a:gd name="T34" fmla="*/ 57 w 123"/>
                <a:gd name="T35" fmla="*/ 2 h 385"/>
                <a:gd name="T36" fmla="*/ 65 w 123"/>
                <a:gd name="T37" fmla="*/ 2 h 385"/>
                <a:gd name="T38" fmla="*/ 68 w 123"/>
                <a:gd name="T39" fmla="*/ 4 h 385"/>
                <a:gd name="T40" fmla="*/ 83 w 123"/>
                <a:gd name="T41" fmla="*/ 11 h 385"/>
                <a:gd name="T42" fmla="*/ 103 w 123"/>
                <a:gd name="T43" fmla="*/ 18 h 385"/>
                <a:gd name="T44" fmla="*/ 118 w 123"/>
                <a:gd name="T45" fmla="*/ 23 h 385"/>
                <a:gd name="T46" fmla="*/ 122 w 123"/>
                <a:gd name="T47" fmla="*/ 26 h 385"/>
                <a:gd name="T48" fmla="*/ 122 w 123"/>
                <a:gd name="T49" fmla="*/ 30 h 385"/>
                <a:gd name="T50" fmla="*/ 122 w 123"/>
                <a:gd name="T51" fmla="*/ 343 h 385"/>
                <a:gd name="T52" fmla="*/ 123 w 123"/>
                <a:gd name="T53" fmla="*/ 34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385">
                  <a:moveTo>
                    <a:pt x="123" y="347"/>
                  </a:moveTo>
                  <a:cubicBezTo>
                    <a:pt x="120" y="350"/>
                    <a:pt x="115" y="352"/>
                    <a:pt x="112" y="355"/>
                  </a:cubicBezTo>
                  <a:cubicBezTo>
                    <a:pt x="112" y="356"/>
                    <a:pt x="111" y="357"/>
                    <a:pt x="110" y="357"/>
                  </a:cubicBezTo>
                  <a:cubicBezTo>
                    <a:pt x="99" y="365"/>
                    <a:pt x="87" y="372"/>
                    <a:pt x="75" y="378"/>
                  </a:cubicBezTo>
                  <a:cubicBezTo>
                    <a:pt x="75" y="379"/>
                    <a:pt x="74" y="379"/>
                    <a:pt x="74" y="379"/>
                  </a:cubicBezTo>
                  <a:cubicBezTo>
                    <a:pt x="70" y="381"/>
                    <a:pt x="67" y="382"/>
                    <a:pt x="63" y="384"/>
                  </a:cubicBezTo>
                  <a:cubicBezTo>
                    <a:pt x="62" y="385"/>
                    <a:pt x="60" y="385"/>
                    <a:pt x="59" y="384"/>
                  </a:cubicBezTo>
                  <a:cubicBezTo>
                    <a:pt x="54" y="382"/>
                    <a:pt x="49" y="379"/>
                    <a:pt x="44" y="377"/>
                  </a:cubicBezTo>
                  <a:cubicBezTo>
                    <a:pt x="41" y="373"/>
                    <a:pt x="37" y="372"/>
                    <a:pt x="33" y="369"/>
                  </a:cubicBezTo>
                  <a:cubicBezTo>
                    <a:pt x="23" y="363"/>
                    <a:pt x="13" y="357"/>
                    <a:pt x="3" y="350"/>
                  </a:cubicBezTo>
                  <a:cubicBezTo>
                    <a:pt x="2" y="349"/>
                    <a:pt x="0" y="348"/>
                    <a:pt x="0" y="346"/>
                  </a:cubicBezTo>
                  <a:cubicBezTo>
                    <a:pt x="0" y="344"/>
                    <a:pt x="0" y="342"/>
                    <a:pt x="0" y="341"/>
                  </a:cubicBezTo>
                  <a:cubicBezTo>
                    <a:pt x="0" y="237"/>
                    <a:pt x="0" y="133"/>
                    <a:pt x="0" y="29"/>
                  </a:cubicBezTo>
                  <a:cubicBezTo>
                    <a:pt x="0" y="28"/>
                    <a:pt x="1" y="27"/>
                    <a:pt x="0" y="26"/>
                  </a:cubicBezTo>
                  <a:cubicBezTo>
                    <a:pt x="0" y="24"/>
                    <a:pt x="2" y="24"/>
                    <a:pt x="3" y="24"/>
                  </a:cubicBezTo>
                  <a:cubicBezTo>
                    <a:pt x="16" y="20"/>
                    <a:pt x="29" y="16"/>
                    <a:pt x="41" y="10"/>
                  </a:cubicBezTo>
                  <a:cubicBezTo>
                    <a:pt x="42" y="9"/>
                    <a:pt x="44" y="9"/>
                    <a:pt x="45" y="9"/>
                  </a:cubicBezTo>
                  <a:cubicBezTo>
                    <a:pt x="49" y="7"/>
                    <a:pt x="53" y="5"/>
                    <a:pt x="57" y="2"/>
                  </a:cubicBezTo>
                  <a:cubicBezTo>
                    <a:pt x="60" y="0"/>
                    <a:pt x="62" y="0"/>
                    <a:pt x="65" y="2"/>
                  </a:cubicBezTo>
                  <a:cubicBezTo>
                    <a:pt x="66" y="3"/>
                    <a:pt x="67" y="3"/>
                    <a:pt x="68" y="4"/>
                  </a:cubicBezTo>
                  <a:cubicBezTo>
                    <a:pt x="73" y="5"/>
                    <a:pt x="78" y="9"/>
                    <a:pt x="83" y="11"/>
                  </a:cubicBezTo>
                  <a:cubicBezTo>
                    <a:pt x="89" y="13"/>
                    <a:pt x="96" y="16"/>
                    <a:pt x="103" y="18"/>
                  </a:cubicBezTo>
                  <a:cubicBezTo>
                    <a:pt x="108" y="21"/>
                    <a:pt x="113" y="22"/>
                    <a:pt x="118" y="23"/>
                  </a:cubicBezTo>
                  <a:cubicBezTo>
                    <a:pt x="120" y="24"/>
                    <a:pt x="122" y="24"/>
                    <a:pt x="122" y="26"/>
                  </a:cubicBezTo>
                  <a:cubicBezTo>
                    <a:pt x="122" y="27"/>
                    <a:pt x="122" y="28"/>
                    <a:pt x="122" y="30"/>
                  </a:cubicBezTo>
                  <a:cubicBezTo>
                    <a:pt x="122" y="134"/>
                    <a:pt x="122" y="239"/>
                    <a:pt x="122" y="343"/>
                  </a:cubicBezTo>
                  <a:cubicBezTo>
                    <a:pt x="122" y="344"/>
                    <a:pt x="121" y="346"/>
                    <a:pt x="123" y="3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BDC719B1-3FA4-4925-961D-1B1A995F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124"/>
              <a:ext cx="184" cy="146"/>
            </a:xfrm>
            <a:custGeom>
              <a:avLst/>
              <a:gdLst>
                <a:gd name="T0" fmla="*/ 42 w 77"/>
                <a:gd name="T1" fmla="*/ 23 h 61"/>
                <a:gd name="T2" fmla="*/ 70 w 77"/>
                <a:gd name="T3" fmla="*/ 0 h 61"/>
                <a:gd name="T4" fmla="*/ 72 w 77"/>
                <a:gd name="T5" fmla="*/ 1 h 61"/>
                <a:gd name="T6" fmla="*/ 72 w 77"/>
                <a:gd name="T7" fmla="*/ 3 h 61"/>
                <a:gd name="T8" fmla="*/ 74 w 77"/>
                <a:gd name="T9" fmla="*/ 6 h 61"/>
                <a:gd name="T10" fmla="*/ 72 w 77"/>
                <a:gd name="T11" fmla="*/ 12 h 61"/>
                <a:gd name="T12" fmla="*/ 70 w 77"/>
                <a:gd name="T13" fmla="*/ 16 h 61"/>
                <a:gd name="T14" fmla="*/ 50 w 77"/>
                <a:gd name="T15" fmla="*/ 32 h 61"/>
                <a:gd name="T16" fmla="*/ 43 w 77"/>
                <a:gd name="T17" fmla="*/ 37 h 61"/>
                <a:gd name="T18" fmla="*/ 40 w 77"/>
                <a:gd name="T19" fmla="*/ 40 h 61"/>
                <a:gd name="T20" fmla="*/ 40 w 77"/>
                <a:gd name="T21" fmla="*/ 40 h 61"/>
                <a:gd name="T22" fmla="*/ 15 w 77"/>
                <a:gd name="T23" fmla="*/ 55 h 61"/>
                <a:gd name="T24" fmla="*/ 10 w 77"/>
                <a:gd name="T25" fmla="*/ 58 h 61"/>
                <a:gd name="T26" fmla="*/ 9 w 77"/>
                <a:gd name="T27" fmla="*/ 58 h 61"/>
                <a:gd name="T28" fmla="*/ 5 w 77"/>
                <a:gd name="T29" fmla="*/ 60 h 61"/>
                <a:gd name="T30" fmla="*/ 3 w 77"/>
                <a:gd name="T31" fmla="*/ 52 h 61"/>
                <a:gd name="T32" fmla="*/ 4 w 77"/>
                <a:gd name="T33" fmla="*/ 48 h 61"/>
                <a:gd name="T34" fmla="*/ 6 w 77"/>
                <a:gd name="T35" fmla="*/ 45 h 61"/>
                <a:gd name="T36" fmla="*/ 37 w 77"/>
                <a:gd name="T37" fmla="*/ 25 h 61"/>
                <a:gd name="T38" fmla="*/ 42 w 77"/>
                <a:gd name="T3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61">
                  <a:moveTo>
                    <a:pt x="42" y="23"/>
                  </a:moveTo>
                  <a:cubicBezTo>
                    <a:pt x="52" y="16"/>
                    <a:pt x="61" y="9"/>
                    <a:pt x="70" y="0"/>
                  </a:cubicBezTo>
                  <a:cubicBezTo>
                    <a:pt x="71" y="0"/>
                    <a:pt x="72" y="0"/>
                    <a:pt x="72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7" y="1"/>
                    <a:pt x="74" y="5"/>
                    <a:pt x="74" y="6"/>
                  </a:cubicBezTo>
                  <a:cubicBezTo>
                    <a:pt x="74" y="8"/>
                    <a:pt x="73" y="10"/>
                    <a:pt x="72" y="12"/>
                  </a:cubicBezTo>
                  <a:cubicBezTo>
                    <a:pt x="71" y="13"/>
                    <a:pt x="70" y="14"/>
                    <a:pt x="70" y="16"/>
                  </a:cubicBezTo>
                  <a:cubicBezTo>
                    <a:pt x="64" y="22"/>
                    <a:pt x="57" y="27"/>
                    <a:pt x="50" y="32"/>
                  </a:cubicBezTo>
                  <a:cubicBezTo>
                    <a:pt x="48" y="34"/>
                    <a:pt x="46" y="35"/>
                    <a:pt x="43" y="37"/>
                  </a:cubicBezTo>
                  <a:cubicBezTo>
                    <a:pt x="42" y="39"/>
                    <a:pt x="41" y="39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1" y="45"/>
                    <a:pt x="23" y="50"/>
                    <a:pt x="15" y="55"/>
                  </a:cubicBezTo>
                  <a:cubicBezTo>
                    <a:pt x="13" y="56"/>
                    <a:pt x="12" y="57"/>
                    <a:pt x="10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7" y="58"/>
                    <a:pt x="5" y="61"/>
                    <a:pt x="5" y="60"/>
                  </a:cubicBezTo>
                  <a:cubicBezTo>
                    <a:pt x="4" y="57"/>
                    <a:pt x="0" y="55"/>
                    <a:pt x="3" y="52"/>
                  </a:cubicBezTo>
                  <a:cubicBezTo>
                    <a:pt x="4" y="51"/>
                    <a:pt x="3" y="49"/>
                    <a:pt x="4" y="48"/>
                  </a:cubicBezTo>
                  <a:cubicBezTo>
                    <a:pt x="4" y="46"/>
                    <a:pt x="5" y="46"/>
                    <a:pt x="6" y="45"/>
                  </a:cubicBezTo>
                  <a:cubicBezTo>
                    <a:pt x="17" y="39"/>
                    <a:pt x="27" y="32"/>
                    <a:pt x="37" y="25"/>
                  </a:cubicBezTo>
                  <a:cubicBezTo>
                    <a:pt x="39" y="24"/>
                    <a:pt x="40" y="24"/>
                    <a:pt x="42" y="23"/>
                  </a:cubicBezTo>
                  <a:close/>
                </a:path>
              </a:pathLst>
            </a:custGeom>
            <a:solidFill>
              <a:srgbClr val="EBA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AC7228E7-A389-FFCE-56A3-B7DD9351D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177"/>
              <a:ext cx="107" cy="91"/>
            </a:xfrm>
            <a:custGeom>
              <a:avLst/>
              <a:gdLst>
                <a:gd name="T0" fmla="*/ 1 w 45"/>
                <a:gd name="T1" fmla="*/ 0 h 38"/>
                <a:gd name="T2" fmla="*/ 18 w 45"/>
                <a:gd name="T3" fmla="*/ 11 h 38"/>
                <a:gd name="T4" fmla="*/ 40 w 45"/>
                <a:gd name="T5" fmla="*/ 25 h 38"/>
                <a:gd name="T6" fmla="*/ 42 w 45"/>
                <a:gd name="T7" fmla="*/ 30 h 38"/>
                <a:gd name="T8" fmla="*/ 39 w 45"/>
                <a:gd name="T9" fmla="*/ 38 h 38"/>
                <a:gd name="T10" fmla="*/ 5 w 45"/>
                <a:gd name="T11" fmla="*/ 17 h 38"/>
                <a:gd name="T12" fmla="*/ 1 w 45"/>
                <a:gd name="T13" fmla="*/ 14 h 38"/>
                <a:gd name="T14" fmla="*/ 4 w 45"/>
                <a:gd name="T15" fmla="*/ 8 h 38"/>
                <a:gd name="T16" fmla="*/ 3 w 45"/>
                <a:gd name="T17" fmla="*/ 5 h 38"/>
                <a:gd name="T18" fmla="*/ 1 w 45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8">
                  <a:moveTo>
                    <a:pt x="1" y="0"/>
                  </a:moveTo>
                  <a:cubicBezTo>
                    <a:pt x="6" y="3"/>
                    <a:pt x="12" y="7"/>
                    <a:pt x="18" y="11"/>
                  </a:cubicBezTo>
                  <a:cubicBezTo>
                    <a:pt x="25" y="16"/>
                    <a:pt x="33" y="21"/>
                    <a:pt x="40" y="25"/>
                  </a:cubicBezTo>
                  <a:cubicBezTo>
                    <a:pt x="40" y="27"/>
                    <a:pt x="41" y="28"/>
                    <a:pt x="42" y="30"/>
                  </a:cubicBezTo>
                  <a:cubicBezTo>
                    <a:pt x="45" y="33"/>
                    <a:pt x="43" y="37"/>
                    <a:pt x="39" y="38"/>
                  </a:cubicBezTo>
                  <a:cubicBezTo>
                    <a:pt x="28" y="32"/>
                    <a:pt x="16" y="25"/>
                    <a:pt x="5" y="17"/>
                  </a:cubicBezTo>
                  <a:cubicBezTo>
                    <a:pt x="4" y="16"/>
                    <a:pt x="2" y="16"/>
                    <a:pt x="1" y="14"/>
                  </a:cubicBezTo>
                  <a:cubicBezTo>
                    <a:pt x="1" y="11"/>
                    <a:pt x="1" y="9"/>
                    <a:pt x="4" y="8"/>
                  </a:cubicBezTo>
                  <a:cubicBezTo>
                    <a:pt x="6" y="7"/>
                    <a:pt x="4" y="6"/>
                    <a:pt x="3" y="5"/>
                  </a:cubicBezTo>
                  <a:cubicBezTo>
                    <a:pt x="1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C67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D64A34F9-B215-DE57-7F24-AF9736306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1179"/>
              <a:ext cx="110" cy="60"/>
            </a:xfrm>
            <a:custGeom>
              <a:avLst/>
              <a:gdLst>
                <a:gd name="T0" fmla="*/ 46 w 46"/>
                <a:gd name="T1" fmla="*/ 0 h 25"/>
                <a:gd name="T2" fmla="*/ 11 w 46"/>
                <a:gd name="T3" fmla="*/ 23 h 25"/>
                <a:gd name="T4" fmla="*/ 8 w 46"/>
                <a:gd name="T5" fmla="*/ 25 h 25"/>
                <a:gd name="T6" fmla="*/ 0 w 46"/>
                <a:gd name="T7" fmla="*/ 25 h 25"/>
                <a:gd name="T8" fmla="*/ 21 w 46"/>
                <a:gd name="T9" fmla="*/ 12 h 25"/>
                <a:gd name="T10" fmla="*/ 38 w 46"/>
                <a:gd name="T11" fmla="*/ 1 h 25"/>
                <a:gd name="T12" fmla="*/ 41 w 46"/>
                <a:gd name="T13" fmla="*/ 1 h 25"/>
                <a:gd name="T14" fmla="*/ 46 w 46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5">
                  <a:moveTo>
                    <a:pt x="46" y="0"/>
                  </a:moveTo>
                  <a:cubicBezTo>
                    <a:pt x="34" y="8"/>
                    <a:pt x="23" y="16"/>
                    <a:pt x="11" y="23"/>
                  </a:cubicBezTo>
                  <a:cubicBezTo>
                    <a:pt x="10" y="23"/>
                    <a:pt x="9" y="24"/>
                    <a:pt x="8" y="25"/>
                  </a:cubicBezTo>
                  <a:cubicBezTo>
                    <a:pt x="5" y="25"/>
                    <a:pt x="2" y="25"/>
                    <a:pt x="0" y="25"/>
                  </a:cubicBezTo>
                  <a:cubicBezTo>
                    <a:pt x="7" y="20"/>
                    <a:pt x="14" y="16"/>
                    <a:pt x="21" y="12"/>
                  </a:cubicBezTo>
                  <a:cubicBezTo>
                    <a:pt x="27" y="8"/>
                    <a:pt x="32" y="5"/>
                    <a:pt x="38" y="1"/>
                  </a:cubicBezTo>
                  <a:cubicBezTo>
                    <a:pt x="39" y="2"/>
                    <a:pt x="40" y="3"/>
                    <a:pt x="41" y="1"/>
                  </a:cubicBezTo>
                  <a:cubicBezTo>
                    <a:pt x="43" y="0"/>
                    <a:pt x="44" y="0"/>
                    <a:pt x="46" y="0"/>
                  </a:cubicBezTo>
                  <a:close/>
                </a:path>
              </a:pathLst>
            </a:custGeom>
            <a:solidFill>
              <a:srgbClr val="C3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6F508D84-6ECF-7CD2-739F-5EB3BB32D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359"/>
              <a:ext cx="96" cy="38"/>
            </a:xfrm>
            <a:custGeom>
              <a:avLst/>
              <a:gdLst>
                <a:gd name="T0" fmla="*/ 12 w 40"/>
                <a:gd name="T1" fmla="*/ 2 h 16"/>
                <a:gd name="T2" fmla="*/ 30 w 40"/>
                <a:gd name="T3" fmla="*/ 0 h 16"/>
                <a:gd name="T4" fmla="*/ 35 w 40"/>
                <a:gd name="T5" fmla="*/ 0 h 16"/>
                <a:gd name="T6" fmla="*/ 37 w 40"/>
                <a:gd name="T7" fmla="*/ 1 h 16"/>
                <a:gd name="T8" fmla="*/ 39 w 40"/>
                <a:gd name="T9" fmla="*/ 6 h 16"/>
                <a:gd name="T10" fmla="*/ 38 w 40"/>
                <a:gd name="T11" fmla="*/ 8 h 16"/>
                <a:gd name="T12" fmla="*/ 33 w 40"/>
                <a:gd name="T13" fmla="*/ 12 h 16"/>
                <a:gd name="T14" fmla="*/ 22 w 40"/>
                <a:gd name="T15" fmla="*/ 14 h 16"/>
                <a:gd name="T16" fmla="*/ 11 w 40"/>
                <a:gd name="T17" fmla="*/ 15 h 16"/>
                <a:gd name="T18" fmla="*/ 7 w 40"/>
                <a:gd name="T19" fmla="*/ 14 h 16"/>
                <a:gd name="T20" fmla="*/ 5 w 40"/>
                <a:gd name="T21" fmla="*/ 14 h 16"/>
                <a:gd name="T22" fmla="*/ 0 w 40"/>
                <a:gd name="T23" fmla="*/ 11 h 16"/>
                <a:gd name="T24" fmla="*/ 4 w 40"/>
                <a:gd name="T25" fmla="*/ 3 h 16"/>
                <a:gd name="T26" fmla="*/ 12 w 40"/>
                <a:gd name="T2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16">
                  <a:moveTo>
                    <a:pt x="12" y="2"/>
                  </a:moveTo>
                  <a:cubicBezTo>
                    <a:pt x="18" y="2"/>
                    <a:pt x="24" y="1"/>
                    <a:pt x="30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7" y="3"/>
                    <a:pt x="38" y="4"/>
                    <a:pt x="39" y="6"/>
                  </a:cubicBezTo>
                  <a:cubicBezTo>
                    <a:pt x="40" y="7"/>
                    <a:pt x="39" y="8"/>
                    <a:pt x="38" y="8"/>
                  </a:cubicBezTo>
                  <a:cubicBezTo>
                    <a:pt x="35" y="8"/>
                    <a:pt x="34" y="10"/>
                    <a:pt x="33" y="12"/>
                  </a:cubicBezTo>
                  <a:cubicBezTo>
                    <a:pt x="30" y="14"/>
                    <a:pt x="25" y="14"/>
                    <a:pt x="22" y="14"/>
                  </a:cubicBezTo>
                  <a:cubicBezTo>
                    <a:pt x="18" y="15"/>
                    <a:pt x="15" y="15"/>
                    <a:pt x="11" y="15"/>
                  </a:cubicBezTo>
                  <a:cubicBezTo>
                    <a:pt x="10" y="16"/>
                    <a:pt x="9" y="15"/>
                    <a:pt x="7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3" y="14"/>
                    <a:pt x="0" y="14"/>
                    <a:pt x="0" y="11"/>
                  </a:cubicBezTo>
                  <a:cubicBezTo>
                    <a:pt x="0" y="8"/>
                    <a:pt x="0" y="4"/>
                    <a:pt x="4" y="3"/>
                  </a:cubicBezTo>
                  <a:cubicBezTo>
                    <a:pt x="7" y="2"/>
                    <a:pt x="10" y="3"/>
                    <a:pt x="12" y="2"/>
                  </a:cubicBezTo>
                  <a:close/>
                </a:path>
              </a:pathLst>
            </a:custGeom>
            <a:solidFill>
              <a:srgbClr val="B25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26AF49FC-5FB7-B30C-B36B-846056B1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342"/>
              <a:ext cx="201" cy="63"/>
            </a:xfrm>
            <a:custGeom>
              <a:avLst/>
              <a:gdLst>
                <a:gd name="T0" fmla="*/ 2 w 84"/>
                <a:gd name="T1" fmla="*/ 21 h 26"/>
                <a:gd name="T2" fmla="*/ 28 w 84"/>
                <a:gd name="T3" fmla="*/ 19 h 26"/>
                <a:gd name="T4" fmla="*/ 43 w 84"/>
                <a:gd name="T5" fmla="*/ 15 h 26"/>
                <a:gd name="T6" fmla="*/ 63 w 84"/>
                <a:gd name="T7" fmla="*/ 8 h 26"/>
                <a:gd name="T8" fmla="*/ 67 w 84"/>
                <a:gd name="T9" fmla="*/ 8 h 26"/>
                <a:gd name="T10" fmla="*/ 78 w 84"/>
                <a:gd name="T11" fmla="*/ 3 h 26"/>
                <a:gd name="T12" fmla="*/ 82 w 84"/>
                <a:gd name="T13" fmla="*/ 4 h 26"/>
                <a:gd name="T14" fmla="*/ 84 w 84"/>
                <a:gd name="T15" fmla="*/ 5 h 26"/>
                <a:gd name="T16" fmla="*/ 41 w 84"/>
                <a:gd name="T17" fmla="*/ 21 h 26"/>
                <a:gd name="T18" fmla="*/ 39 w 84"/>
                <a:gd name="T19" fmla="*/ 22 h 26"/>
                <a:gd name="T20" fmla="*/ 11 w 84"/>
                <a:gd name="T21" fmla="*/ 25 h 26"/>
                <a:gd name="T22" fmla="*/ 2 w 84"/>
                <a:gd name="T23" fmla="*/ 25 h 26"/>
                <a:gd name="T24" fmla="*/ 2 w 84"/>
                <a:gd name="T2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26">
                  <a:moveTo>
                    <a:pt x="2" y="21"/>
                  </a:moveTo>
                  <a:cubicBezTo>
                    <a:pt x="11" y="21"/>
                    <a:pt x="20" y="20"/>
                    <a:pt x="28" y="19"/>
                  </a:cubicBezTo>
                  <a:cubicBezTo>
                    <a:pt x="33" y="16"/>
                    <a:pt x="38" y="16"/>
                    <a:pt x="43" y="15"/>
                  </a:cubicBezTo>
                  <a:cubicBezTo>
                    <a:pt x="50" y="13"/>
                    <a:pt x="57" y="11"/>
                    <a:pt x="63" y="8"/>
                  </a:cubicBezTo>
                  <a:cubicBezTo>
                    <a:pt x="64" y="8"/>
                    <a:pt x="66" y="7"/>
                    <a:pt x="67" y="8"/>
                  </a:cubicBezTo>
                  <a:cubicBezTo>
                    <a:pt x="71" y="7"/>
                    <a:pt x="75" y="5"/>
                    <a:pt x="78" y="3"/>
                  </a:cubicBezTo>
                  <a:cubicBezTo>
                    <a:pt x="80" y="3"/>
                    <a:pt x="82" y="0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71" y="12"/>
                    <a:pt x="56" y="17"/>
                    <a:pt x="41" y="21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29" y="23"/>
                    <a:pt x="20" y="24"/>
                    <a:pt x="11" y="25"/>
                  </a:cubicBezTo>
                  <a:cubicBezTo>
                    <a:pt x="8" y="26"/>
                    <a:pt x="5" y="26"/>
                    <a:pt x="2" y="25"/>
                  </a:cubicBezTo>
                  <a:cubicBezTo>
                    <a:pt x="0" y="24"/>
                    <a:pt x="3" y="23"/>
                    <a:pt x="2" y="21"/>
                  </a:cubicBezTo>
                  <a:close/>
                </a:path>
              </a:pathLst>
            </a:custGeom>
            <a:solidFill>
              <a:srgbClr val="E8A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2144CB04-5A1B-5621-204E-6B6BDADEB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364"/>
              <a:ext cx="74" cy="31"/>
            </a:xfrm>
            <a:custGeom>
              <a:avLst/>
              <a:gdLst>
                <a:gd name="T0" fmla="*/ 30 w 31"/>
                <a:gd name="T1" fmla="*/ 1 h 13"/>
                <a:gd name="T2" fmla="*/ 27 w 31"/>
                <a:gd name="T3" fmla="*/ 9 h 13"/>
                <a:gd name="T4" fmla="*/ 31 w 31"/>
                <a:gd name="T5" fmla="*/ 12 h 13"/>
                <a:gd name="T6" fmla="*/ 8 w 31"/>
                <a:gd name="T7" fmla="*/ 12 h 13"/>
                <a:gd name="T8" fmla="*/ 1 w 31"/>
                <a:gd name="T9" fmla="*/ 6 h 13"/>
                <a:gd name="T10" fmla="*/ 6 w 31"/>
                <a:gd name="T11" fmla="*/ 0 h 13"/>
                <a:gd name="T12" fmla="*/ 30 w 31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">
                  <a:moveTo>
                    <a:pt x="30" y="1"/>
                  </a:moveTo>
                  <a:cubicBezTo>
                    <a:pt x="27" y="3"/>
                    <a:pt x="27" y="6"/>
                    <a:pt x="27" y="9"/>
                  </a:cubicBezTo>
                  <a:cubicBezTo>
                    <a:pt x="26" y="11"/>
                    <a:pt x="30" y="11"/>
                    <a:pt x="31" y="12"/>
                  </a:cubicBezTo>
                  <a:cubicBezTo>
                    <a:pt x="23" y="13"/>
                    <a:pt x="16" y="12"/>
                    <a:pt x="8" y="12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2"/>
                    <a:pt x="1" y="0"/>
                    <a:pt x="6" y="0"/>
                  </a:cubicBezTo>
                  <a:cubicBezTo>
                    <a:pt x="14" y="0"/>
                    <a:pt x="22" y="0"/>
                    <a:pt x="30" y="1"/>
                  </a:cubicBezTo>
                  <a:close/>
                </a:path>
              </a:pathLst>
            </a:custGeom>
            <a:solidFill>
              <a:srgbClr val="BF6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7EE183EC-843F-7722-F6FB-ABBB37A7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" y="330"/>
              <a:ext cx="112" cy="58"/>
            </a:xfrm>
            <a:custGeom>
              <a:avLst/>
              <a:gdLst>
                <a:gd name="T0" fmla="*/ 42 w 47"/>
                <a:gd name="T1" fmla="*/ 13 h 24"/>
                <a:gd name="T2" fmla="*/ 3 w 47"/>
                <a:gd name="T3" fmla="*/ 24 h 24"/>
                <a:gd name="T4" fmla="*/ 6 w 47"/>
                <a:gd name="T5" fmla="*/ 19 h 24"/>
                <a:gd name="T6" fmla="*/ 8 w 47"/>
                <a:gd name="T7" fmla="*/ 19 h 24"/>
                <a:gd name="T8" fmla="*/ 7 w 47"/>
                <a:gd name="T9" fmla="*/ 17 h 24"/>
                <a:gd name="T10" fmla="*/ 6 w 47"/>
                <a:gd name="T11" fmla="*/ 16 h 24"/>
                <a:gd name="T12" fmla="*/ 1 w 47"/>
                <a:gd name="T13" fmla="*/ 13 h 24"/>
                <a:gd name="T14" fmla="*/ 0 w 47"/>
                <a:gd name="T15" fmla="*/ 12 h 24"/>
                <a:gd name="T16" fmla="*/ 14 w 47"/>
                <a:gd name="T17" fmla="*/ 9 h 24"/>
                <a:gd name="T18" fmla="*/ 42 w 47"/>
                <a:gd name="T19" fmla="*/ 0 h 24"/>
                <a:gd name="T20" fmla="*/ 46 w 47"/>
                <a:gd name="T21" fmla="*/ 5 h 24"/>
                <a:gd name="T22" fmla="*/ 42 w 47"/>
                <a:gd name="T2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42" y="13"/>
                  </a:moveTo>
                  <a:cubicBezTo>
                    <a:pt x="30" y="18"/>
                    <a:pt x="17" y="22"/>
                    <a:pt x="3" y="24"/>
                  </a:cubicBezTo>
                  <a:cubicBezTo>
                    <a:pt x="2" y="20"/>
                    <a:pt x="2" y="20"/>
                    <a:pt x="6" y="19"/>
                  </a:cubicBezTo>
                  <a:cubicBezTo>
                    <a:pt x="7" y="19"/>
                    <a:pt x="8" y="20"/>
                    <a:pt x="8" y="19"/>
                  </a:cubicBezTo>
                  <a:cubicBezTo>
                    <a:pt x="9" y="18"/>
                    <a:pt x="8" y="17"/>
                    <a:pt x="7" y="17"/>
                  </a:cubicBezTo>
                  <a:cubicBezTo>
                    <a:pt x="7" y="17"/>
                    <a:pt x="5" y="16"/>
                    <a:pt x="6" y="16"/>
                  </a:cubicBezTo>
                  <a:cubicBezTo>
                    <a:pt x="7" y="10"/>
                    <a:pt x="2" y="14"/>
                    <a:pt x="1" y="13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5" y="11"/>
                    <a:pt x="9" y="10"/>
                    <a:pt x="14" y="9"/>
                  </a:cubicBezTo>
                  <a:cubicBezTo>
                    <a:pt x="24" y="7"/>
                    <a:pt x="33" y="4"/>
                    <a:pt x="42" y="0"/>
                  </a:cubicBezTo>
                  <a:cubicBezTo>
                    <a:pt x="47" y="1"/>
                    <a:pt x="46" y="1"/>
                    <a:pt x="46" y="5"/>
                  </a:cubicBezTo>
                  <a:cubicBezTo>
                    <a:pt x="45" y="8"/>
                    <a:pt x="44" y="10"/>
                    <a:pt x="42" y="13"/>
                  </a:cubicBezTo>
                  <a:close/>
                </a:path>
              </a:pathLst>
            </a:custGeom>
            <a:solidFill>
              <a:srgbClr val="BF6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8D7F6CF3-BE25-8459-F242-37BCAE7FE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97"/>
              <a:ext cx="71" cy="65"/>
            </a:xfrm>
            <a:custGeom>
              <a:avLst/>
              <a:gdLst>
                <a:gd name="T0" fmla="*/ 17 w 30"/>
                <a:gd name="T1" fmla="*/ 8 h 27"/>
                <a:gd name="T2" fmla="*/ 26 w 30"/>
                <a:gd name="T3" fmla="*/ 13 h 27"/>
                <a:gd name="T4" fmla="*/ 27 w 30"/>
                <a:gd name="T5" fmla="*/ 24 h 27"/>
                <a:gd name="T6" fmla="*/ 30 w 30"/>
                <a:gd name="T7" fmla="*/ 27 h 27"/>
                <a:gd name="T8" fmla="*/ 21 w 30"/>
                <a:gd name="T9" fmla="*/ 24 h 27"/>
                <a:gd name="T10" fmla="*/ 10 w 30"/>
                <a:gd name="T11" fmla="*/ 18 h 27"/>
                <a:gd name="T12" fmla="*/ 2 w 30"/>
                <a:gd name="T13" fmla="*/ 12 h 27"/>
                <a:gd name="T14" fmla="*/ 1 w 30"/>
                <a:gd name="T15" fmla="*/ 1 h 27"/>
                <a:gd name="T16" fmla="*/ 4 w 30"/>
                <a:gd name="T17" fmla="*/ 1 h 27"/>
                <a:gd name="T18" fmla="*/ 14 w 30"/>
                <a:gd name="T19" fmla="*/ 7 h 27"/>
                <a:gd name="T20" fmla="*/ 17 w 30"/>
                <a:gd name="T2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7">
                  <a:moveTo>
                    <a:pt x="17" y="8"/>
                  </a:moveTo>
                  <a:cubicBezTo>
                    <a:pt x="20" y="10"/>
                    <a:pt x="23" y="11"/>
                    <a:pt x="26" y="13"/>
                  </a:cubicBezTo>
                  <a:cubicBezTo>
                    <a:pt x="22" y="17"/>
                    <a:pt x="23" y="20"/>
                    <a:pt x="27" y="24"/>
                  </a:cubicBezTo>
                  <a:cubicBezTo>
                    <a:pt x="29" y="25"/>
                    <a:pt x="30" y="25"/>
                    <a:pt x="30" y="27"/>
                  </a:cubicBezTo>
                  <a:cubicBezTo>
                    <a:pt x="26" y="27"/>
                    <a:pt x="23" y="26"/>
                    <a:pt x="21" y="24"/>
                  </a:cubicBezTo>
                  <a:cubicBezTo>
                    <a:pt x="17" y="22"/>
                    <a:pt x="14" y="20"/>
                    <a:pt x="10" y="18"/>
                  </a:cubicBezTo>
                  <a:cubicBezTo>
                    <a:pt x="7" y="17"/>
                    <a:pt x="4" y="14"/>
                    <a:pt x="2" y="12"/>
                  </a:cubicBezTo>
                  <a:cubicBezTo>
                    <a:pt x="0" y="9"/>
                    <a:pt x="1" y="5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3"/>
                    <a:pt x="11" y="4"/>
                    <a:pt x="14" y="7"/>
                  </a:cubicBezTo>
                  <a:cubicBezTo>
                    <a:pt x="15" y="7"/>
                    <a:pt x="16" y="8"/>
                    <a:pt x="17" y="8"/>
                  </a:cubicBezTo>
                  <a:close/>
                </a:path>
              </a:pathLst>
            </a:custGeom>
            <a:solidFill>
              <a:srgbClr val="E09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602400FE-67C1-CA98-DCBD-4C25AF165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40"/>
              <a:ext cx="124" cy="48"/>
            </a:xfrm>
            <a:custGeom>
              <a:avLst/>
              <a:gdLst>
                <a:gd name="T0" fmla="*/ 18 w 52"/>
                <a:gd name="T1" fmla="*/ 6 h 20"/>
                <a:gd name="T2" fmla="*/ 27 w 52"/>
                <a:gd name="T3" fmla="*/ 9 h 20"/>
                <a:gd name="T4" fmla="*/ 31 w 52"/>
                <a:gd name="T5" fmla="*/ 10 h 20"/>
                <a:gd name="T6" fmla="*/ 47 w 52"/>
                <a:gd name="T7" fmla="*/ 15 h 20"/>
                <a:gd name="T8" fmla="*/ 52 w 52"/>
                <a:gd name="T9" fmla="*/ 18 h 20"/>
                <a:gd name="T10" fmla="*/ 45 w 52"/>
                <a:gd name="T11" fmla="*/ 19 h 20"/>
                <a:gd name="T12" fmla="*/ 34 w 52"/>
                <a:gd name="T13" fmla="*/ 16 h 20"/>
                <a:gd name="T14" fmla="*/ 13 w 52"/>
                <a:gd name="T15" fmla="*/ 8 h 20"/>
                <a:gd name="T16" fmla="*/ 0 w 52"/>
                <a:gd name="T17" fmla="*/ 1 h 20"/>
                <a:gd name="T18" fmla="*/ 5 w 52"/>
                <a:gd name="T19" fmla="*/ 2 h 20"/>
                <a:gd name="T20" fmla="*/ 18 w 52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0">
                  <a:moveTo>
                    <a:pt x="18" y="6"/>
                  </a:moveTo>
                  <a:cubicBezTo>
                    <a:pt x="21" y="7"/>
                    <a:pt x="24" y="9"/>
                    <a:pt x="27" y="9"/>
                  </a:cubicBezTo>
                  <a:cubicBezTo>
                    <a:pt x="28" y="8"/>
                    <a:pt x="30" y="9"/>
                    <a:pt x="31" y="10"/>
                  </a:cubicBezTo>
                  <a:cubicBezTo>
                    <a:pt x="36" y="12"/>
                    <a:pt x="42" y="13"/>
                    <a:pt x="47" y="15"/>
                  </a:cubicBezTo>
                  <a:cubicBezTo>
                    <a:pt x="49" y="15"/>
                    <a:pt x="51" y="15"/>
                    <a:pt x="52" y="18"/>
                  </a:cubicBezTo>
                  <a:cubicBezTo>
                    <a:pt x="50" y="20"/>
                    <a:pt x="48" y="19"/>
                    <a:pt x="45" y="19"/>
                  </a:cubicBezTo>
                  <a:cubicBezTo>
                    <a:pt x="42" y="18"/>
                    <a:pt x="38" y="17"/>
                    <a:pt x="34" y="16"/>
                  </a:cubicBezTo>
                  <a:cubicBezTo>
                    <a:pt x="27" y="14"/>
                    <a:pt x="20" y="11"/>
                    <a:pt x="13" y="8"/>
                  </a:cubicBezTo>
                  <a:cubicBezTo>
                    <a:pt x="8" y="5"/>
                    <a:pt x="4" y="4"/>
                    <a:pt x="0" y="1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9" y="5"/>
                    <a:pt x="13" y="6"/>
                    <a:pt x="18" y="6"/>
                  </a:cubicBezTo>
                  <a:close/>
                </a:path>
              </a:pathLst>
            </a:custGeom>
            <a:solidFill>
              <a:srgbClr val="C47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40196990-A5BF-6BF3-B3AF-E31378F1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369"/>
              <a:ext cx="76" cy="452"/>
            </a:xfrm>
            <a:custGeom>
              <a:avLst/>
              <a:gdLst>
                <a:gd name="T0" fmla="*/ 18 w 32"/>
                <a:gd name="T1" fmla="*/ 1 h 189"/>
                <a:gd name="T2" fmla="*/ 24 w 32"/>
                <a:gd name="T3" fmla="*/ 5 h 189"/>
                <a:gd name="T4" fmla="*/ 29 w 32"/>
                <a:gd name="T5" fmla="*/ 42 h 189"/>
                <a:gd name="T6" fmla="*/ 32 w 32"/>
                <a:gd name="T7" fmla="*/ 108 h 189"/>
                <a:gd name="T8" fmla="*/ 28 w 32"/>
                <a:gd name="T9" fmla="*/ 142 h 189"/>
                <a:gd name="T10" fmla="*/ 27 w 32"/>
                <a:gd name="T11" fmla="*/ 150 h 189"/>
                <a:gd name="T12" fmla="*/ 23 w 32"/>
                <a:gd name="T13" fmla="*/ 169 h 189"/>
                <a:gd name="T14" fmla="*/ 18 w 32"/>
                <a:gd name="T15" fmla="*/ 189 h 189"/>
                <a:gd name="T16" fmla="*/ 17 w 32"/>
                <a:gd name="T17" fmla="*/ 185 h 189"/>
                <a:gd name="T18" fmla="*/ 16 w 32"/>
                <a:gd name="T19" fmla="*/ 181 h 189"/>
                <a:gd name="T20" fmla="*/ 20 w 32"/>
                <a:gd name="T21" fmla="*/ 164 h 189"/>
                <a:gd name="T22" fmla="*/ 25 w 32"/>
                <a:gd name="T23" fmla="*/ 137 h 189"/>
                <a:gd name="T24" fmla="*/ 27 w 32"/>
                <a:gd name="T25" fmla="*/ 76 h 189"/>
                <a:gd name="T26" fmla="*/ 23 w 32"/>
                <a:gd name="T27" fmla="*/ 27 h 189"/>
                <a:gd name="T28" fmla="*/ 20 w 32"/>
                <a:gd name="T29" fmla="*/ 9 h 189"/>
                <a:gd name="T30" fmla="*/ 17 w 32"/>
                <a:gd name="T31" fmla="*/ 7 h 189"/>
                <a:gd name="T32" fmla="*/ 4 w 32"/>
                <a:gd name="T33" fmla="*/ 9 h 189"/>
                <a:gd name="T34" fmla="*/ 0 w 32"/>
                <a:gd name="T35" fmla="*/ 10 h 189"/>
                <a:gd name="T36" fmla="*/ 6 w 32"/>
                <a:gd name="T37" fmla="*/ 6 h 189"/>
                <a:gd name="T38" fmla="*/ 14 w 32"/>
                <a:gd name="T39" fmla="*/ 3 h 189"/>
                <a:gd name="T40" fmla="*/ 18 w 32"/>
                <a:gd name="T4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89">
                  <a:moveTo>
                    <a:pt x="18" y="1"/>
                  </a:moveTo>
                  <a:cubicBezTo>
                    <a:pt x="22" y="0"/>
                    <a:pt x="23" y="1"/>
                    <a:pt x="24" y="5"/>
                  </a:cubicBezTo>
                  <a:cubicBezTo>
                    <a:pt x="25" y="17"/>
                    <a:pt x="27" y="30"/>
                    <a:pt x="29" y="42"/>
                  </a:cubicBezTo>
                  <a:cubicBezTo>
                    <a:pt x="32" y="64"/>
                    <a:pt x="32" y="86"/>
                    <a:pt x="32" y="108"/>
                  </a:cubicBezTo>
                  <a:cubicBezTo>
                    <a:pt x="31" y="119"/>
                    <a:pt x="30" y="131"/>
                    <a:pt x="28" y="142"/>
                  </a:cubicBezTo>
                  <a:cubicBezTo>
                    <a:pt x="28" y="145"/>
                    <a:pt x="28" y="147"/>
                    <a:pt x="27" y="150"/>
                  </a:cubicBezTo>
                  <a:cubicBezTo>
                    <a:pt x="26" y="156"/>
                    <a:pt x="25" y="163"/>
                    <a:pt x="23" y="169"/>
                  </a:cubicBezTo>
                  <a:cubicBezTo>
                    <a:pt x="22" y="176"/>
                    <a:pt x="20" y="183"/>
                    <a:pt x="18" y="189"/>
                  </a:cubicBezTo>
                  <a:cubicBezTo>
                    <a:pt x="16" y="188"/>
                    <a:pt x="15" y="187"/>
                    <a:pt x="17" y="185"/>
                  </a:cubicBezTo>
                  <a:cubicBezTo>
                    <a:pt x="17" y="184"/>
                    <a:pt x="17" y="182"/>
                    <a:pt x="16" y="181"/>
                  </a:cubicBezTo>
                  <a:cubicBezTo>
                    <a:pt x="17" y="175"/>
                    <a:pt x="19" y="170"/>
                    <a:pt x="20" y="164"/>
                  </a:cubicBezTo>
                  <a:cubicBezTo>
                    <a:pt x="22" y="155"/>
                    <a:pt x="23" y="146"/>
                    <a:pt x="25" y="137"/>
                  </a:cubicBezTo>
                  <a:cubicBezTo>
                    <a:pt x="27" y="117"/>
                    <a:pt x="28" y="97"/>
                    <a:pt x="27" y="76"/>
                  </a:cubicBezTo>
                  <a:cubicBezTo>
                    <a:pt x="26" y="60"/>
                    <a:pt x="25" y="43"/>
                    <a:pt x="23" y="27"/>
                  </a:cubicBezTo>
                  <a:cubicBezTo>
                    <a:pt x="22" y="21"/>
                    <a:pt x="21" y="15"/>
                    <a:pt x="20" y="9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2" y="7"/>
                    <a:pt x="8" y="9"/>
                    <a:pt x="4" y="9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3" y="9"/>
                    <a:pt x="5" y="9"/>
                    <a:pt x="6" y="6"/>
                  </a:cubicBezTo>
                  <a:cubicBezTo>
                    <a:pt x="7" y="4"/>
                    <a:pt x="12" y="4"/>
                    <a:pt x="14" y="3"/>
                  </a:cubicBezTo>
                  <a:cubicBezTo>
                    <a:pt x="16" y="2"/>
                    <a:pt x="17" y="2"/>
                    <a:pt x="18" y="1"/>
                  </a:cubicBezTo>
                  <a:close/>
                </a:path>
              </a:pathLst>
            </a:custGeom>
            <a:solidFill>
              <a:srgbClr val="E7A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78AD3D4F-2D23-D961-FC05-75B2CF4E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362"/>
              <a:ext cx="118" cy="35"/>
            </a:xfrm>
            <a:custGeom>
              <a:avLst/>
              <a:gdLst>
                <a:gd name="T0" fmla="*/ 6 w 49"/>
                <a:gd name="T1" fmla="*/ 1 h 15"/>
                <a:gd name="T2" fmla="*/ 20 w 49"/>
                <a:gd name="T3" fmla="*/ 2 h 15"/>
                <a:gd name="T4" fmla="*/ 44 w 49"/>
                <a:gd name="T5" fmla="*/ 1 h 15"/>
                <a:gd name="T6" fmla="*/ 48 w 49"/>
                <a:gd name="T7" fmla="*/ 3 h 15"/>
                <a:gd name="T8" fmla="*/ 45 w 49"/>
                <a:gd name="T9" fmla="*/ 11 h 15"/>
                <a:gd name="T10" fmla="*/ 33 w 49"/>
                <a:gd name="T11" fmla="*/ 13 h 15"/>
                <a:gd name="T12" fmla="*/ 30 w 49"/>
                <a:gd name="T13" fmla="*/ 15 h 15"/>
                <a:gd name="T14" fmla="*/ 3 w 49"/>
                <a:gd name="T15" fmla="*/ 14 h 15"/>
                <a:gd name="T16" fmla="*/ 1 w 49"/>
                <a:gd name="T17" fmla="*/ 13 h 15"/>
                <a:gd name="T18" fmla="*/ 3 w 49"/>
                <a:gd name="T19" fmla="*/ 11 h 15"/>
                <a:gd name="T20" fmla="*/ 8 w 49"/>
                <a:gd name="T21" fmla="*/ 7 h 15"/>
                <a:gd name="T22" fmla="*/ 6 w 49"/>
                <a:gd name="T2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15">
                  <a:moveTo>
                    <a:pt x="6" y="1"/>
                  </a:moveTo>
                  <a:cubicBezTo>
                    <a:pt x="11" y="0"/>
                    <a:pt x="15" y="2"/>
                    <a:pt x="20" y="2"/>
                  </a:cubicBezTo>
                  <a:cubicBezTo>
                    <a:pt x="28" y="2"/>
                    <a:pt x="36" y="2"/>
                    <a:pt x="44" y="1"/>
                  </a:cubicBezTo>
                  <a:cubicBezTo>
                    <a:pt x="46" y="1"/>
                    <a:pt x="48" y="1"/>
                    <a:pt x="48" y="3"/>
                  </a:cubicBezTo>
                  <a:cubicBezTo>
                    <a:pt x="49" y="7"/>
                    <a:pt x="47" y="10"/>
                    <a:pt x="45" y="11"/>
                  </a:cubicBezTo>
                  <a:cubicBezTo>
                    <a:pt x="41" y="13"/>
                    <a:pt x="37" y="12"/>
                    <a:pt x="33" y="13"/>
                  </a:cubicBezTo>
                  <a:cubicBezTo>
                    <a:pt x="32" y="14"/>
                    <a:pt x="31" y="14"/>
                    <a:pt x="30" y="15"/>
                  </a:cubicBezTo>
                  <a:cubicBezTo>
                    <a:pt x="21" y="15"/>
                    <a:pt x="12" y="15"/>
                    <a:pt x="3" y="14"/>
                  </a:cubicBezTo>
                  <a:cubicBezTo>
                    <a:pt x="3" y="14"/>
                    <a:pt x="2" y="13"/>
                    <a:pt x="1" y="13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5" y="11"/>
                    <a:pt x="8" y="11"/>
                    <a:pt x="8" y="7"/>
                  </a:cubicBezTo>
                  <a:cubicBezTo>
                    <a:pt x="8" y="5"/>
                    <a:pt x="8" y="3"/>
                    <a:pt x="6" y="1"/>
                  </a:cubicBezTo>
                  <a:close/>
                </a:path>
              </a:pathLst>
            </a:custGeom>
            <a:solidFill>
              <a:srgbClr val="D98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BB9C1947-1B65-E0C7-9F60-DD0FAB63B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376"/>
              <a:ext cx="216" cy="31"/>
            </a:xfrm>
            <a:custGeom>
              <a:avLst/>
              <a:gdLst>
                <a:gd name="T0" fmla="*/ 42 w 90"/>
                <a:gd name="T1" fmla="*/ 6 h 13"/>
                <a:gd name="T2" fmla="*/ 54 w 90"/>
                <a:gd name="T3" fmla="*/ 7 h 13"/>
                <a:gd name="T4" fmla="*/ 74 w 90"/>
                <a:gd name="T5" fmla="*/ 7 h 13"/>
                <a:gd name="T6" fmla="*/ 79 w 90"/>
                <a:gd name="T7" fmla="*/ 9 h 13"/>
                <a:gd name="T8" fmla="*/ 84 w 90"/>
                <a:gd name="T9" fmla="*/ 10 h 13"/>
                <a:gd name="T10" fmla="*/ 90 w 90"/>
                <a:gd name="T11" fmla="*/ 10 h 13"/>
                <a:gd name="T12" fmla="*/ 37 w 90"/>
                <a:gd name="T13" fmla="*/ 10 h 13"/>
                <a:gd name="T14" fmla="*/ 20 w 90"/>
                <a:gd name="T15" fmla="*/ 8 h 13"/>
                <a:gd name="T16" fmla="*/ 6 w 90"/>
                <a:gd name="T17" fmla="*/ 3 h 13"/>
                <a:gd name="T18" fmla="*/ 0 w 90"/>
                <a:gd name="T19" fmla="*/ 1 h 13"/>
                <a:gd name="T20" fmla="*/ 5 w 90"/>
                <a:gd name="T21" fmla="*/ 2 h 13"/>
                <a:gd name="T22" fmla="*/ 18 w 90"/>
                <a:gd name="T23" fmla="*/ 2 h 13"/>
                <a:gd name="T24" fmla="*/ 20 w 90"/>
                <a:gd name="T25" fmla="*/ 2 h 13"/>
                <a:gd name="T26" fmla="*/ 40 w 90"/>
                <a:gd name="T27" fmla="*/ 5 h 13"/>
                <a:gd name="T28" fmla="*/ 42 w 90"/>
                <a:gd name="T2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3">
                  <a:moveTo>
                    <a:pt x="42" y="6"/>
                  </a:moveTo>
                  <a:cubicBezTo>
                    <a:pt x="46" y="7"/>
                    <a:pt x="50" y="7"/>
                    <a:pt x="54" y="7"/>
                  </a:cubicBezTo>
                  <a:cubicBezTo>
                    <a:pt x="61" y="8"/>
                    <a:pt x="68" y="7"/>
                    <a:pt x="74" y="7"/>
                  </a:cubicBezTo>
                  <a:cubicBezTo>
                    <a:pt x="76" y="8"/>
                    <a:pt x="78" y="7"/>
                    <a:pt x="79" y="9"/>
                  </a:cubicBezTo>
                  <a:cubicBezTo>
                    <a:pt x="80" y="10"/>
                    <a:pt x="82" y="9"/>
                    <a:pt x="84" y="10"/>
                  </a:cubicBezTo>
                  <a:cubicBezTo>
                    <a:pt x="86" y="10"/>
                    <a:pt x="88" y="9"/>
                    <a:pt x="90" y="10"/>
                  </a:cubicBezTo>
                  <a:cubicBezTo>
                    <a:pt x="72" y="13"/>
                    <a:pt x="55" y="12"/>
                    <a:pt x="37" y="10"/>
                  </a:cubicBezTo>
                  <a:cubicBezTo>
                    <a:pt x="32" y="9"/>
                    <a:pt x="26" y="8"/>
                    <a:pt x="20" y="8"/>
                  </a:cubicBezTo>
                  <a:cubicBezTo>
                    <a:pt x="16" y="6"/>
                    <a:pt x="11" y="5"/>
                    <a:pt x="6" y="3"/>
                  </a:cubicBezTo>
                  <a:cubicBezTo>
                    <a:pt x="4" y="3"/>
                    <a:pt x="2" y="2"/>
                    <a:pt x="0" y="1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9" y="2"/>
                    <a:pt x="13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7" y="3"/>
                    <a:pt x="34" y="4"/>
                    <a:pt x="40" y="5"/>
                  </a:cubicBezTo>
                  <a:cubicBezTo>
                    <a:pt x="41" y="5"/>
                    <a:pt x="42" y="5"/>
                    <a:pt x="42" y="6"/>
                  </a:cubicBezTo>
                  <a:close/>
                </a:path>
              </a:pathLst>
            </a:custGeom>
            <a:solidFill>
              <a:srgbClr val="B4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675D59C4-5630-AD6D-9826-89317801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" y="1213"/>
              <a:ext cx="9" cy="7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2" y="1"/>
                    <a:pt x="3" y="0"/>
                  </a:cubicBezTo>
                  <a:cubicBezTo>
                    <a:pt x="4" y="3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C17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2DE42083-471E-7971-82B2-B1592A33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1084"/>
              <a:ext cx="129" cy="126"/>
            </a:xfrm>
            <a:custGeom>
              <a:avLst/>
              <a:gdLst>
                <a:gd name="T0" fmla="*/ 49 w 54"/>
                <a:gd name="T1" fmla="*/ 39 h 53"/>
                <a:gd name="T2" fmla="*/ 53 w 54"/>
                <a:gd name="T3" fmla="*/ 44 h 53"/>
                <a:gd name="T4" fmla="*/ 54 w 54"/>
                <a:gd name="T5" fmla="*/ 46 h 53"/>
                <a:gd name="T6" fmla="*/ 53 w 54"/>
                <a:gd name="T7" fmla="*/ 47 h 53"/>
                <a:gd name="T8" fmla="*/ 50 w 54"/>
                <a:gd name="T9" fmla="*/ 52 h 53"/>
                <a:gd name="T10" fmla="*/ 49 w 54"/>
                <a:gd name="T11" fmla="*/ 53 h 53"/>
                <a:gd name="T12" fmla="*/ 19 w 54"/>
                <a:gd name="T13" fmla="*/ 31 h 53"/>
                <a:gd name="T14" fmla="*/ 18 w 54"/>
                <a:gd name="T15" fmla="*/ 29 h 53"/>
                <a:gd name="T16" fmla="*/ 2 w 54"/>
                <a:gd name="T17" fmla="*/ 14 h 53"/>
                <a:gd name="T18" fmla="*/ 1 w 54"/>
                <a:gd name="T19" fmla="*/ 6 h 53"/>
                <a:gd name="T20" fmla="*/ 1 w 54"/>
                <a:gd name="T21" fmla="*/ 1 h 53"/>
                <a:gd name="T22" fmla="*/ 5 w 54"/>
                <a:gd name="T23" fmla="*/ 0 h 53"/>
                <a:gd name="T24" fmla="*/ 33 w 54"/>
                <a:gd name="T25" fmla="*/ 26 h 53"/>
                <a:gd name="T26" fmla="*/ 49 w 54"/>
                <a:gd name="T27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49" y="39"/>
                  </a:moveTo>
                  <a:cubicBezTo>
                    <a:pt x="49" y="41"/>
                    <a:pt x="50" y="43"/>
                    <a:pt x="53" y="44"/>
                  </a:cubicBezTo>
                  <a:cubicBezTo>
                    <a:pt x="54" y="44"/>
                    <a:pt x="54" y="45"/>
                    <a:pt x="54" y="46"/>
                  </a:cubicBezTo>
                  <a:cubicBezTo>
                    <a:pt x="54" y="46"/>
                    <a:pt x="54" y="47"/>
                    <a:pt x="53" y="47"/>
                  </a:cubicBezTo>
                  <a:cubicBezTo>
                    <a:pt x="50" y="48"/>
                    <a:pt x="49" y="49"/>
                    <a:pt x="50" y="52"/>
                  </a:cubicBezTo>
                  <a:cubicBezTo>
                    <a:pt x="50" y="52"/>
                    <a:pt x="49" y="53"/>
                    <a:pt x="49" y="53"/>
                  </a:cubicBezTo>
                  <a:cubicBezTo>
                    <a:pt x="39" y="46"/>
                    <a:pt x="29" y="38"/>
                    <a:pt x="19" y="31"/>
                  </a:cubicBezTo>
                  <a:cubicBezTo>
                    <a:pt x="19" y="30"/>
                    <a:pt x="18" y="30"/>
                    <a:pt x="18" y="29"/>
                  </a:cubicBezTo>
                  <a:cubicBezTo>
                    <a:pt x="12" y="24"/>
                    <a:pt x="7" y="19"/>
                    <a:pt x="2" y="14"/>
                  </a:cubicBezTo>
                  <a:cubicBezTo>
                    <a:pt x="2" y="11"/>
                    <a:pt x="4" y="8"/>
                    <a:pt x="1" y="6"/>
                  </a:cubicBezTo>
                  <a:cubicBezTo>
                    <a:pt x="0" y="5"/>
                    <a:pt x="2" y="3"/>
                    <a:pt x="1" y="1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14" y="10"/>
                    <a:pt x="24" y="18"/>
                    <a:pt x="33" y="26"/>
                  </a:cubicBezTo>
                  <a:cubicBezTo>
                    <a:pt x="38" y="31"/>
                    <a:pt x="44" y="35"/>
                    <a:pt x="49" y="39"/>
                  </a:cubicBezTo>
                  <a:close/>
                </a:path>
              </a:pathLst>
            </a:custGeom>
            <a:solidFill>
              <a:srgbClr val="B55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7C24CA48-9BD8-7C8D-3A0B-4C9BBC0C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28"/>
              <a:ext cx="156" cy="62"/>
            </a:xfrm>
            <a:custGeom>
              <a:avLst/>
              <a:gdLst>
                <a:gd name="T0" fmla="*/ 57 w 65"/>
                <a:gd name="T1" fmla="*/ 26 h 26"/>
                <a:gd name="T2" fmla="*/ 33 w 65"/>
                <a:gd name="T3" fmla="*/ 22 h 26"/>
                <a:gd name="T4" fmla="*/ 23 w 65"/>
                <a:gd name="T5" fmla="*/ 19 h 26"/>
                <a:gd name="T6" fmla="*/ 8 w 65"/>
                <a:gd name="T7" fmla="*/ 14 h 26"/>
                <a:gd name="T8" fmla="*/ 1 w 65"/>
                <a:gd name="T9" fmla="*/ 8 h 26"/>
                <a:gd name="T10" fmla="*/ 4 w 65"/>
                <a:gd name="T11" fmla="*/ 0 h 26"/>
                <a:gd name="T12" fmla="*/ 30 w 65"/>
                <a:gd name="T13" fmla="*/ 9 h 26"/>
                <a:gd name="T14" fmla="*/ 51 w 65"/>
                <a:gd name="T15" fmla="*/ 14 h 26"/>
                <a:gd name="T16" fmla="*/ 62 w 65"/>
                <a:gd name="T17" fmla="*/ 15 h 26"/>
                <a:gd name="T18" fmla="*/ 65 w 65"/>
                <a:gd name="T19" fmla="*/ 19 h 26"/>
                <a:gd name="T20" fmla="*/ 57 w 65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26">
                  <a:moveTo>
                    <a:pt x="57" y="26"/>
                  </a:moveTo>
                  <a:cubicBezTo>
                    <a:pt x="49" y="26"/>
                    <a:pt x="41" y="24"/>
                    <a:pt x="33" y="22"/>
                  </a:cubicBezTo>
                  <a:cubicBezTo>
                    <a:pt x="30" y="21"/>
                    <a:pt x="26" y="20"/>
                    <a:pt x="23" y="19"/>
                  </a:cubicBezTo>
                  <a:cubicBezTo>
                    <a:pt x="18" y="18"/>
                    <a:pt x="13" y="16"/>
                    <a:pt x="8" y="14"/>
                  </a:cubicBezTo>
                  <a:cubicBezTo>
                    <a:pt x="6" y="11"/>
                    <a:pt x="3" y="11"/>
                    <a:pt x="1" y="8"/>
                  </a:cubicBezTo>
                  <a:cubicBezTo>
                    <a:pt x="0" y="4"/>
                    <a:pt x="0" y="1"/>
                    <a:pt x="4" y="0"/>
                  </a:cubicBezTo>
                  <a:cubicBezTo>
                    <a:pt x="12" y="3"/>
                    <a:pt x="21" y="7"/>
                    <a:pt x="30" y="9"/>
                  </a:cubicBezTo>
                  <a:cubicBezTo>
                    <a:pt x="37" y="11"/>
                    <a:pt x="44" y="12"/>
                    <a:pt x="51" y="14"/>
                  </a:cubicBezTo>
                  <a:cubicBezTo>
                    <a:pt x="55" y="14"/>
                    <a:pt x="58" y="14"/>
                    <a:pt x="62" y="15"/>
                  </a:cubicBezTo>
                  <a:cubicBezTo>
                    <a:pt x="64" y="15"/>
                    <a:pt x="65" y="16"/>
                    <a:pt x="65" y="19"/>
                  </a:cubicBezTo>
                  <a:cubicBezTo>
                    <a:pt x="64" y="26"/>
                    <a:pt x="64" y="26"/>
                    <a:pt x="57" y="26"/>
                  </a:cubicBezTo>
                  <a:close/>
                </a:path>
              </a:pathLst>
            </a:custGeom>
            <a:solidFill>
              <a:srgbClr val="ECA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AAAB1FA8-DB28-F3FE-468F-F2167374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718"/>
              <a:ext cx="91" cy="93"/>
            </a:xfrm>
            <a:custGeom>
              <a:avLst/>
              <a:gdLst>
                <a:gd name="T0" fmla="*/ 4 w 38"/>
                <a:gd name="T1" fmla="*/ 1 h 39"/>
                <a:gd name="T2" fmla="*/ 7 w 38"/>
                <a:gd name="T3" fmla="*/ 0 h 39"/>
                <a:gd name="T4" fmla="*/ 9 w 38"/>
                <a:gd name="T5" fmla="*/ 3 h 39"/>
                <a:gd name="T6" fmla="*/ 12 w 38"/>
                <a:gd name="T7" fmla="*/ 5 h 39"/>
                <a:gd name="T8" fmla="*/ 28 w 38"/>
                <a:gd name="T9" fmla="*/ 6 h 39"/>
                <a:gd name="T10" fmla="*/ 29 w 38"/>
                <a:gd name="T11" fmla="*/ 8 h 39"/>
                <a:gd name="T12" fmla="*/ 33 w 38"/>
                <a:gd name="T13" fmla="*/ 8 h 39"/>
                <a:gd name="T14" fmla="*/ 36 w 38"/>
                <a:gd name="T15" fmla="*/ 8 h 39"/>
                <a:gd name="T16" fmla="*/ 37 w 38"/>
                <a:gd name="T17" fmla="*/ 25 h 39"/>
                <a:gd name="T18" fmla="*/ 37 w 38"/>
                <a:gd name="T19" fmla="*/ 29 h 39"/>
                <a:gd name="T20" fmla="*/ 37 w 38"/>
                <a:gd name="T21" fmla="*/ 30 h 39"/>
                <a:gd name="T22" fmla="*/ 34 w 38"/>
                <a:gd name="T23" fmla="*/ 36 h 39"/>
                <a:gd name="T24" fmla="*/ 32 w 38"/>
                <a:gd name="T25" fmla="*/ 38 h 39"/>
                <a:gd name="T26" fmla="*/ 16 w 38"/>
                <a:gd name="T27" fmla="*/ 38 h 39"/>
                <a:gd name="T28" fmla="*/ 13 w 38"/>
                <a:gd name="T29" fmla="*/ 39 h 39"/>
                <a:gd name="T30" fmla="*/ 11 w 38"/>
                <a:gd name="T31" fmla="*/ 38 h 39"/>
                <a:gd name="T32" fmla="*/ 11 w 38"/>
                <a:gd name="T33" fmla="*/ 35 h 39"/>
                <a:gd name="T34" fmla="*/ 8 w 38"/>
                <a:gd name="T35" fmla="*/ 23 h 39"/>
                <a:gd name="T36" fmla="*/ 1 w 38"/>
                <a:gd name="T37" fmla="*/ 11 h 39"/>
                <a:gd name="T38" fmla="*/ 1 w 38"/>
                <a:gd name="T39" fmla="*/ 4 h 39"/>
                <a:gd name="T40" fmla="*/ 4 w 38"/>
                <a:gd name="T41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4" y="1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6"/>
                    <a:pt x="10" y="5"/>
                    <a:pt x="12" y="5"/>
                  </a:cubicBezTo>
                  <a:cubicBezTo>
                    <a:pt x="17" y="5"/>
                    <a:pt x="23" y="4"/>
                    <a:pt x="28" y="6"/>
                  </a:cubicBezTo>
                  <a:cubicBezTo>
                    <a:pt x="28" y="6"/>
                    <a:pt x="29" y="7"/>
                    <a:pt x="29" y="8"/>
                  </a:cubicBezTo>
                  <a:cubicBezTo>
                    <a:pt x="30" y="10"/>
                    <a:pt x="31" y="10"/>
                    <a:pt x="33" y="8"/>
                  </a:cubicBezTo>
                  <a:cubicBezTo>
                    <a:pt x="34" y="7"/>
                    <a:pt x="35" y="7"/>
                    <a:pt x="36" y="8"/>
                  </a:cubicBezTo>
                  <a:cubicBezTo>
                    <a:pt x="38" y="14"/>
                    <a:pt x="38" y="20"/>
                    <a:pt x="37" y="25"/>
                  </a:cubicBezTo>
                  <a:cubicBezTo>
                    <a:pt x="37" y="27"/>
                    <a:pt x="37" y="28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2"/>
                    <a:pt x="35" y="34"/>
                    <a:pt x="34" y="36"/>
                  </a:cubicBezTo>
                  <a:cubicBezTo>
                    <a:pt x="34" y="37"/>
                    <a:pt x="33" y="37"/>
                    <a:pt x="32" y="38"/>
                  </a:cubicBezTo>
                  <a:cubicBezTo>
                    <a:pt x="26" y="37"/>
                    <a:pt x="21" y="39"/>
                    <a:pt x="16" y="38"/>
                  </a:cubicBezTo>
                  <a:cubicBezTo>
                    <a:pt x="15" y="38"/>
                    <a:pt x="14" y="38"/>
                    <a:pt x="13" y="39"/>
                  </a:cubicBezTo>
                  <a:cubicBezTo>
                    <a:pt x="12" y="39"/>
                    <a:pt x="12" y="39"/>
                    <a:pt x="11" y="38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2" y="30"/>
                    <a:pt x="11" y="26"/>
                    <a:pt x="8" y="23"/>
                  </a:cubicBezTo>
                  <a:cubicBezTo>
                    <a:pt x="5" y="19"/>
                    <a:pt x="3" y="15"/>
                    <a:pt x="1" y="11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9F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00950F96-7F45-CD39-EE0B-E348F30E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677"/>
              <a:ext cx="77" cy="211"/>
            </a:xfrm>
            <a:custGeom>
              <a:avLst/>
              <a:gdLst>
                <a:gd name="T0" fmla="*/ 19 w 32"/>
                <a:gd name="T1" fmla="*/ 25 h 88"/>
                <a:gd name="T2" fmla="*/ 17 w 32"/>
                <a:gd name="T3" fmla="*/ 26 h 88"/>
                <a:gd name="T4" fmla="*/ 15 w 32"/>
                <a:gd name="T5" fmla="*/ 24 h 88"/>
                <a:gd name="T6" fmla="*/ 16 w 32"/>
                <a:gd name="T7" fmla="*/ 21 h 88"/>
                <a:gd name="T8" fmla="*/ 11 w 32"/>
                <a:gd name="T9" fmla="*/ 19 h 88"/>
                <a:gd name="T10" fmla="*/ 8 w 32"/>
                <a:gd name="T11" fmla="*/ 19 h 88"/>
                <a:gd name="T12" fmla="*/ 1 w 32"/>
                <a:gd name="T13" fmla="*/ 9 h 88"/>
                <a:gd name="T14" fmla="*/ 1 w 32"/>
                <a:gd name="T15" fmla="*/ 3 h 88"/>
                <a:gd name="T16" fmla="*/ 4 w 32"/>
                <a:gd name="T17" fmla="*/ 0 h 88"/>
                <a:gd name="T18" fmla="*/ 8 w 32"/>
                <a:gd name="T19" fmla="*/ 4 h 88"/>
                <a:gd name="T20" fmla="*/ 11 w 32"/>
                <a:gd name="T21" fmla="*/ 9 h 88"/>
                <a:gd name="T22" fmla="*/ 20 w 32"/>
                <a:gd name="T23" fmla="*/ 17 h 88"/>
                <a:gd name="T24" fmla="*/ 23 w 32"/>
                <a:gd name="T25" fmla="*/ 19 h 88"/>
                <a:gd name="T26" fmla="*/ 28 w 32"/>
                <a:gd name="T27" fmla="*/ 55 h 88"/>
                <a:gd name="T28" fmla="*/ 27 w 32"/>
                <a:gd name="T29" fmla="*/ 60 h 88"/>
                <a:gd name="T30" fmla="*/ 25 w 32"/>
                <a:gd name="T31" fmla="*/ 67 h 88"/>
                <a:gd name="T32" fmla="*/ 25 w 32"/>
                <a:gd name="T33" fmla="*/ 73 h 88"/>
                <a:gd name="T34" fmla="*/ 26 w 32"/>
                <a:gd name="T35" fmla="*/ 74 h 88"/>
                <a:gd name="T36" fmla="*/ 27 w 32"/>
                <a:gd name="T37" fmla="*/ 75 h 88"/>
                <a:gd name="T38" fmla="*/ 27 w 32"/>
                <a:gd name="T39" fmla="*/ 79 h 88"/>
                <a:gd name="T40" fmla="*/ 23 w 32"/>
                <a:gd name="T41" fmla="*/ 79 h 88"/>
                <a:gd name="T42" fmla="*/ 19 w 32"/>
                <a:gd name="T43" fmla="*/ 77 h 88"/>
                <a:gd name="T44" fmla="*/ 30 w 32"/>
                <a:gd name="T45" fmla="*/ 82 h 88"/>
                <a:gd name="T46" fmla="*/ 32 w 32"/>
                <a:gd name="T47" fmla="*/ 84 h 88"/>
                <a:gd name="T48" fmla="*/ 24 w 32"/>
                <a:gd name="T49" fmla="*/ 85 h 88"/>
                <a:gd name="T50" fmla="*/ 23 w 32"/>
                <a:gd name="T51" fmla="*/ 87 h 88"/>
                <a:gd name="T52" fmla="*/ 14 w 32"/>
                <a:gd name="T53" fmla="*/ 84 h 88"/>
                <a:gd name="T54" fmla="*/ 12 w 32"/>
                <a:gd name="T55" fmla="*/ 84 h 88"/>
                <a:gd name="T56" fmla="*/ 13 w 32"/>
                <a:gd name="T57" fmla="*/ 82 h 88"/>
                <a:gd name="T58" fmla="*/ 11 w 32"/>
                <a:gd name="T59" fmla="*/ 80 h 88"/>
                <a:gd name="T60" fmla="*/ 15 w 32"/>
                <a:gd name="T61" fmla="*/ 72 h 88"/>
                <a:gd name="T62" fmla="*/ 18 w 32"/>
                <a:gd name="T63" fmla="*/ 70 h 88"/>
                <a:gd name="T64" fmla="*/ 24 w 32"/>
                <a:gd name="T65" fmla="*/ 57 h 88"/>
                <a:gd name="T66" fmla="*/ 19 w 32"/>
                <a:gd name="T67" fmla="*/ 63 h 88"/>
                <a:gd name="T68" fmla="*/ 16 w 32"/>
                <a:gd name="T69" fmla="*/ 68 h 88"/>
                <a:gd name="T70" fmla="*/ 13 w 32"/>
                <a:gd name="T71" fmla="*/ 71 h 88"/>
                <a:gd name="T72" fmla="*/ 12 w 32"/>
                <a:gd name="T73" fmla="*/ 70 h 88"/>
                <a:gd name="T74" fmla="*/ 13 w 32"/>
                <a:gd name="T75" fmla="*/ 67 h 88"/>
                <a:gd name="T76" fmla="*/ 21 w 32"/>
                <a:gd name="T77" fmla="*/ 49 h 88"/>
                <a:gd name="T78" fmla="*/ 20 w 32"/>
                <a:gd name="T79" fmla="*/ 49 h 88"/>
                <a:gd name="T80" fmla="*/ 20 w 32"/>
                <a:gd name="T81" fmla="*/ 47 h 88"/>
                <a:gd name="T82" fmla="*/ 20 w 32"/>
                <a:gd name="T83" fmla="*/ 47 h 88"/>
                <a:gd name="T84" fmla="*/ 21 w 32"/>
                <a:gd name="T85" fmla="*/ 32 h 88"/>
                <a:gd name="T86" fmla="*/ 19 w 32"/>
                <a:gd name="T87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88">
                  <a:moveTo>
                    <a:pt x="19" y="25"/>
                  </a:moveTo>
                  <a:cubicBezTo>
                    <a:pt x="18" y="24"/>
                    <a:pt x="18" y="25"/>
                    <a:pt x="17" y="26"/>
                  </a:cubicBezTo>
                  <a:cubicBezTo>
                    <a:pt x="15" y="26"/>
                    <a:pt x="15" y="25"/>
                    <a:pt x="15" y="24"/>
                  </a:cubicBezTo>
                  <a:cubicBezTo>
                    <a:pt x="16" y="23"/>
                    <a:pt x="16" y="22"/>
                    <a:pt x="16" y="21"/>
                  </a:cubicBezTo>
                  <a:cubicBezTo>
                    <a:pt x="15" y="19"/>
                    <a:pt x="13" y="19"/>
                    <a:pt x="11" y="19"/>
                  </a:cubicBezTo>
                  <a:cubicBezTo>
                    <a:pt x="10" y="19"/>
                    <a:pt x="9" y="19"/>
                    <a:pt x="8" y="19"/>
                  </a:cubicBezTo>
                  <a:cubicBezTo>
                    <a:pt x="8" y="14"/>
                    <a:pt x="4" y="12"/>
                    <a:pt x="1" y="9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2"/>
                    <a:pt x="2" y="0"/>
                    <a:pt x="4" y="0"/>
                  </a:cubicBezTo>
                  <a:cubicBezTo>
                    <a:pt x="6" y="1"/>
                    <a:pt x="8" y="2"/>
                    <a:pt x="8" y="4"/>
                  </a:cubicBezTo>
                  <a:cubicBezTo>
                    <a:pt x="7" y="7"/>
                    <a:pt x="9" y="8"/>
                    <a:pt x="11" y="9"/>
                  </a:cubicBezTo>
                  <a:cubicBezTo>
                    <a:pt x="15" y="11"/>
                    <a:pt x="18" y="14"/>
                    <a:pt x="20" y="17"/>
                  </a:cubicBezTo>
                  <a:cubicBezTo>
                    <a:pt x="22" y="17"/>
                    <a:pt x="22" y="19"/>
                    <a:pt x="23" y="19"/>
                  </a:cubicBezTo>
                  <a:cubicBezTo>
                    <a:pt x="30" y="30"/>
                    <a:pt x="31" y="42"/>
                    <a:pt x="28" y="55"/>
                  </a:cubicBezTo>
                  <a:cubicBezTo>
                    <a:pt x="28" y="57"/>
                    <a:pt x="27" y="58"/>
                    <a:pt x="27" y="60"/>
                  </a:cubicBezTo>
                  <a:cubicBezTo>
                    <a:pt x="26" y="62"/>
                    <a:pt x="24" y="64"/>
                    <a:pt x="25" y="67"/>
                  </a:cubicBezTo>
                  <a:cubicBezTo>
                    <a:pt x="24" y="69"/>
                    <a:pt x="27" y="71"/>
                    <a:pt x="25" y="73"/>
                  </a:cubicBezTo>
                  <a:cubicBezTo>
                    <a:pt x="26" y="73"/>
                    <a:pt x="26" y="74"/>
                    <a:pt x="26" y="74"/>
                  </a:cubicBezTo>
                  <a:cubicBezTo>
                    <a:pt x="26" y="75"/>
                    <a:pt x="27" y="75"/>
                    <a:pt x="27" y="75"/>
                  </a:cubicBezTo>
                  <a:cubicBezTo>
                    <a:pt x="28" y="77"/>
                    <a:pt x="28" y="78"/>
                    <a:pt x="27" y="79"/>
                  </a:cubicBezTo>
                  <a:cubicBezTo>
                    <a:pt x="26" y="80"/>
                    <a:pt x="24" y="80"/>
                    <a:pt x="23" y="79"/>
                  </a:cubicBezTo>
                  <a:cubicBezTo>
                    <a:pt x="22" y="78"/>
                    <a:pt x="21" y="77"/>
                    <a:pt x="19" y="77"/>
                  </a:cubicBezTo>
                  <a:cubicBezTo>
                    <a:pt x="22" y="81"/>
                    <a:pt x="26" y="82"/>
                    <a:pt x="30" y="82"/>
                  </a:cubicBezTo>
                  <a:cubicBezTo>
                    <a:pt x="30" y="83"/>
                    <a:pt x="32" y="82"/>
                    <a:pt x="32" y="84"/>
                  </a:cubicBezTo>
                  <a:cubicBezTo>
                    <a:pt x="30" y="85"/>
                    <a:pt x="27" y="86"/>
                    <a:pt x="24" y="85"/>
                  </a:cubicBezTo>
                  <a:cubicBezTo>
                    <a:pt x="26" y="87"/>
                    <a:pt x="24" y="88"/>
                    <a:pt x="23" y="87"/>
                  </a:cubicBezTo>
                  <a:cubicBezTo>
                    <a:pt x="19" y="87"/>
                    <a:pt x="16" y="86"/>
                    <a:pt x="14" y="84"/>
                  </a:cubicBezTo>
                  <a:cubicBezTo>
                    <a:pt x="13" y="84"/>
                    <a:pt x="13" y="84"/>
                    <a:pt x="12" y="84"/>
                  </a:cubicBezTo>
                  <a:cubicBezTo>
                    <a:pt x="12" y="83"/>
                    <a:pt x="13" y="82"/>
                    <a:pt x="13" y="82"/>
                  </a:cubicBezTo>
                  <a:cubicBezTo>
                    <a:pt x="13" y="80"/>
                    <a:pt x="11" y="81"/>
                    <a:pt x="11" y="80"/>
                  </a:cubicBezTo>
                  <a:cubicBezTo>
                    <a:pt x="11" y="76"/>
                    <a:pt x="12" y="73"/>
                    <a:pt x="15" y="72"/>
                  </a:cubicBezTo>
                  <a:cubicBezTo>
                    <a:pt x="17" y="72"/>
                    <a:pt x="17" y="71"/>
                    <a:pt x="18" y="70"/>
                  </a:cubicBezTo>
                  <a:cubicBezTo>
                    <a:pt x="21" y="66"/>
                    <a:pt x="22" y="61"/>
                    <a:pt x="24" y="57"/>
                  </a:cubicBezTo>
                  <a:cubicBezTo>
                    <a:pt x="23" y="59"/>
                    <a:pt x="20" y="60"/>
                    <a:pt x="19" y="63"/>
                  </a:cubicBezTo>
                  <a:cubicBezTo>
                    <a:pt x="18" y="65"/>
                    <a:pt x="17" y="66"/>
                    <a:pt x="16" y="68"/>
                  </a:cubicBezTo>
                  <a:cubicBezTo>
                    <a:pt x="16" y="70"/>
                    <a:pt x="15" y="71"/>
                    <a:pt x="13" y="71"/>
                  </a:cubicBez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2" y="68"/>
                    <a:pt x="13" y="67"/>
                  </a:cubicBezTo>
                  <a:cubicBezTo>
                    <a:pt x="17" y="61"/>
                    <a:pt x="17" y="54"/>
                    <a:pt x="21" y="49"/>
                  </a:cubicBezTo>
                  <a:cubicBezTo>
                    <a:pt x="21" y="49"/>
                    <a:pt x="21" y="49"/>
                    <a:pt x="20" y="49"/>
                  </a:cubicBezTo>
                  <a:cubicBezTo>
                    <a:pt x="19" y="49"/>
                    <a:pt x="19" y="48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2"/>
                    <a:pt x="22" y="37"/>
                    <a:pt x="21" y="32"/>
                  </a:cubicBezTo>
                  <a:cubicBezTo>
                    <a:pt x="21" y="30"/>
                    <a:pt x="20" y="28"/>
                    <a:pt x="19" y="25"/>
                  </a:cubicBezTo>
                  <a:close/>
                </a:path>
              </a:pathLst>
            </a:custGeom>
            <a:solidFill>
              <a:srgbClr val="4A8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92300FB4-0269-791A-984F-84E8A03D0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692"/>
              <a:ext cx="58" cy="157"/>
            </a:xfrm>
            <a:custGeom>
              <a:avLst/>
              <a:gdLst>
                <a:gd name="T0" fmla="*/ 2 w 24"/>
                <a:gd name="T1" fmla="*/ 8 h 66"/>
                <a:gd name="T2" fmla="*/ 0 w 24"/>
                <a:gd name="T3" fmla="*/ 5 h 66"/>
                <a:gd name="T4" fmla="*/ 5 w 24"/>
                <a:gd name="T5" fmla="*/ 5 h 66"/>
                <a:gd name="T6" fmla="*/ 4 w 24"/>
                <a:gd name="T7" fmla="*/ 0 h 66"/>
                <a:gd name="T8" fmla="*/ 10 w 24"/>
                <a:gd name="T9" fmla="*/ 0 h 66"/>
                <a:gd name="T10" fmla="*/ 15 w 24"/>
                <a:gd name="T11" fmla="*/ 8 h 66"/>
                <a:gd name="T12" fmla="*/ 14 w 24"/>
                <a:gd name="T13" fmla="*/ 18 h 66"/>
                <a:gd name="T14" fmla="*/ 18 w 24"/>
                <a:gd name="T15" fmla="*/ 11 h 66"/>
                <a:gd name="T16" fmla="*/ 15 w 24"/>
                <a:gd name="T17" fmla="*/ 24 h 66"/>
                <a:gd name="T18" fmla="*/ 21 w 24"/>
                <a:gd name="T19" fmla="*/ 18 h 66"/>
                <a:gd name="T20" fmla="*/ 18 w 24"/>
                <a:gd name="T21" fmla="*/ 28 h 66"/>
                <a:gd name="T22" fmla="*/ 17 w 24"/>
                <a:gd name="T23" fmla="*/ 33 h 66"/>
                <a:gd name="T24" fmla="*/ 22 w 24"/>
                <a:gd name="T25" fmla="*/ 28 h 66"/>
                <a:gd name="T26" fmla="*/ 16 w 24"/>
                <a:gd name="T27" fmla="*/ 40 h 66"/>
                <a:gd name="T28" fmla="*/ 24 w 24"/>
                <a:gd name="T29" fmla="*/ 36 h 66"/>
                <a:gd name="T30" fmla="*/ 19 w 24"/>
                <a:gd name="T31" fmla="*/ 44 h 66"/>
                <a:gd name="T32" fmla="*/ 15 w 24"/>
                <a:gd name="T33" fmla="*/ 49 h 66"/>
                <a:gd name="T34" fmla="*/ 23 w 24"/>
                <a:gd name="T35" fmla="*/ 44 h 66"/>
                <a:gd name="T36" fmla="*/ 19 w 24"/>
                <a:gd name="T37" fmla="*/ 51 h 66"/>
                <a:gd name="T38" fmla="*/ 15 w 24"/>
                <a:gd name="T39" fmla="*/ 54 h 66"/>
                <a:gd name="T40" fmla="*/ 19 w 24"/>
                <a:gd name="T41" fmla="*/ 53 h 66"/>
                <a:gd name="T42" fmla="*/ 21 w 24"/>
                <a:gd name="T43" fmla="*/ 53 h 66"/>
                <a:gd name="T44" fmla="*/ 9 w 24"/>
                <a:gd name="T45" fmla="*/ 65 h 66"/>
                <a:gd name="T46" fmla="*/ 6 w 24"/>
                <a:gd name="T47" fmla="*/ 64 h 66"/>
                <a:gd name="T48" fmla="*/ 3 w 24"/>
                <a:gd name="T49" fmla="*/ 58 h 66"/>
                <a:gd name="T50" fmla="*/ 2 w 24"/>
                <a:gd name="T51" fmla="*/ 57 h 66"/>
                <a:gd name="T52" fmla="*/ 5 w 24"/>
                <a:gd name="T53" fmla="*/ 50 h 66"/>
                <a:gd name="T54" fmla="*/ 10 w 24"/>
                <a:gd name="T55" fmla="*/ 43 h 66"/>
                <a:gd name="T56" fmla="*/ 10 w 24"/>
                <a:gd name="T57" fmla="*/ 41 h 66"/>
                <a:gd name="T58" fmla="*/ 11 w 24"/>
                <a:gd name="T59" fmla="*/ 38 h 66"/>
                <a:gd name="T60" fmla="*/ 13 w 24"/>
                <a:gd name="T61" fmla="*/ 40 h 66"/>
                <a:gd name="T62" fmla="*/ 14 w 24"/>
                <a:gd name="T63" fmla="*/ 43 h 66"/>
                <a:gd name="T64" fmla="*/ 13 w 24"/>
                <a:gd name="T65" fmla="*/ 40 h 66"/>
                <a:gd name="T66" fmla="*/ 9 w 24"/>
                <a:gd name="T67" fmla="*/ 33 h 66"/>
                <a:gd name="T68" fmla="*/ 12 w 24"/>
                <a:gd name="T69" fmla="*/ 31 h 66"/>
                <a:gd name="T70" fmla="*/ 10 w 24"/>
                <a:gd name="T71" fmla="*/ 27 h 66"/>
                <a:gd name="T72" fmla="*/ 8 w 24"/>
                <a:gd name="T73" fmla="*/ 22 h 66"/>
                <a:gd name="T74" fmla="*/ 6 w 24"/>
                <a:gd name="T75" fmla="*/ 20 h 66"/>
                <a:gd name="T76" fmla="*/ 5 w 24"/>
                <a:gd name="T77" fmla="*/ 18 h 66"/>
                <a:gd name="T78" fmla="*/ 8 w 24"/>
                <a:gd name="T79" fmla="*/ 17 h 66"/>
                <a:gd name="T80" fmla="*/ 3 w 24"/>
                <a:gd name="T81" fmla="*/ 10 h 66"/>
                <a:gd name="T82" fmla="*/ 2 w 24"/>
                <a:gd name="T8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66">
                  <a:moveTo>
                    <a:pt x="2" y="8"/>
                  </a:moveTo>
                  <a:cubicBezTo>
                    <a:pt x="1" y="7"/>
                    <a:pt x="1" y="6"/>
                    <a:pt x="0" y="5"/>
                  </a:cubicBezTo>
                  <a:cubicBezTo>
                    <a:pt x="2" y="4"/>
                    <a:pt x="4" y="7"/>
                    <a:pt x="5" y="5"/>
                  </a:cubicBezTo>
                  <a:cubicBezTo>
                    <a:pt x="5" y="4"/>
                    <a:pt x="4" y="2"/>
                    <a:pt x="4" y="0"/>
                  </a:cubicBezTo>
                  <a:cubicBezTo>
                    <a:pt x="6" y="1"/>
                    <a:pt x="7" y="5"/>
                    <a:pt x="10" y="0"/>
                  </a:cubicBezTo>
                  <a:cubicBezTo>
                    <a:pt x="10" y="4"/>
                    <a:pt x="14" y="5"/>
                    <a:pt x="15" y="8"/>
                  </a:cubicBezTo>
                  <a:cubicBezTo>
                    <a:pt x="16" y="12"/>
                    <a:pt x="12" y="15"/>
                    <a:pt x="14" y="18"/>
                  </a:cubicBezTo>
                  <a:cubicBezTo>
                    <a:pt x="16" y="16"/>
                    <a:pt x="16" y="13"/>
                    <a:pt x="18" y="11"/>
                  </a:cubicBezTo>
                  <a:cubicBezTo>
                    <a:pt x="19" y="16"/>
                    <a:pt x="18" y="20"/>
                    <a:pt x="15" y="24"/>
                  </a:cubicBezTo>
                  <a:cubicBezTo>
                    <a:pt x="18" y="22"/>
                    <a:pt x="19" y="20"/>
                    <a:pt x="21" y="18"/>
                  </a:cubicBezTo>
                  <a:cubicBezTo>
                    <a:pt x="22" y="22"/>
                    <a:pt x="21" y="26"/>
                    <a:pt x="18" y="28"/>
                  </a:cubicBezTo>
                  <a:cubicBezTo>
                    <a:pt x="17" y="30"/>
                    <a:pt x="16" y="31"/>
                    <a:pt x="17" y="33"/>
                  </a:cubicBezTo>
                  <a:cubicBezTo>
                    <a:pt x="19" y="32"/>
                    <a:pt x="20" y="29"/>
                    <a:pt x="22" y="28"/>
                  </a:cubicBezTo>
                  <a:cubicBezTo>
                    <a:pt x="22" y="33"/>
                    <a:pt x="19" y="37"/>
                    <a:pt x="16" y="40"/>
                  </a:cubicBezTo>
                  <a:cubicBezTo>
                    <a:pt x="19" y="39"/>
                    <a:pt x="21" y="37"/>
                    <a:pt x="24" y="36"/>
                  </a:cubicBezTo>
                  <a:cubicBezTo>
                    <a:pt x="23" y="40"/>
                    <a:pt x="21" y="42"/>
                    <a:pt x="19" y="44"/>
                  </a:cubicBezTo>
                  <a:cubicBezTo>
                    <a:pt x="16" y="45"/>
                    <a:pt x="16" y="45"/>
                    <a:pt x="15" y="49"/>
                  </a:cubicBezTo>
                  <a:cubicBezTo>
                    <a:pt x="18" y="47"/>
                    <a:pt x="20" y="45"/>
                    <a:pt x="23" y="44"/>
                  </a:cubicBezTo>
                  <a:cubicBezTo>
                    <a:pt x="22" y="47"/>
                    <a:pt x="20" y="49"/>
                    <a:pt x="19" y="51"/>
                  </a:cubicBezTo>
                  <a:cubicBezTo>
                    <a:pt x="18" y="53"/>
                    <a:pt x="16" y="53"/>
                    <a:pt x="15" y="54"/>
                  </a:cubicBezTo>
                  <a:cubicBezTo>
                    <a:pt x="16" y="54"/>
                    <a:pt x="17" y="52"/>
                    <a:pt x="19" y="53"/>
                  </a:cubicBezTo>
                  <a:cubicBezTo>
                    <a:pt x="20" y="53"/>
                    <a:pt x="20" y="53"/>
                    <a:pt x="21" y="53"/>
                  </a:cubicBezTo>
                  <a:cubicBezTo>
                    <a:pt x="16" y="56"/>
                    <a:pt x="13" y="61"/>
                    <a:pt x="9" y="65"/>
                  </a:cubicBezTo>
                  <a:cubicBezTo>
                    <a:pt x="8" y="66"/>
                    <a:pt x="7" y="65"/>
                    <a:pt x="6" y="64"/>
                  </a:cubicBezTo>
                  <a:cubicBezTo>
                    <a:pt x="5" y="62"/>
                    <a:pt x="4" y="60"/>
                    <a:pt x="3" y="58"/>
                  </a:cubicBezTo>
                  <a:cubicBezTo>
                    <a:pt x="2" y="58"/>
                    <a:pt x="2" y="58"/>
                    <a:pt x="2" y="57"/>
                  </a:cubicBezTo>
                  <a:cubicBezTo>
                    <a:pt x="3" y="54"/>
                    <a:pt x="5" y="52"/>
                    <a:pt x="5" y="50"/>
                  </a:cubicBezTo>
                  <a:cubicBezTo>
                    <a:pt x="9" y="49"/>
                    <a:pt x="7" y="44"/>
                    <a:pt x="10" y="43"/>
                  </a:cubicBezTo>
                  <a:cubicBezTo>
                    <a:pt x="10" y="42"/>
                    <a:pt x="10" y="41"/>
                    <a:pt x="10" y="41"/>
                  </a:cubicBezTo>
                  <a:cubicBezTo>
                    <a:pt x="10" y="40"/>
                    <a:pt x="10" y="38"/>
                    <a:pt x="11" y="38"/>
                  </a:cubicBezTo>
                  <a:cubicBezTo>
                    <a:pt x="12" y="38"/>
                    <a:pt x="13" y="39"/>
                    <a:pt x="13" y="40"/>
                  </a:cubicBezTo>
                  <a:cubicBezTo>
                    <a:pt x="14" y="41"/>
                    <a:pt x="14" y="42"/>
                    <a:pt x="14" y="43"/>
                  </a:cubicBezTo>
                  <a:cubicBezTo>
                    <a:pt x="15" y="41"/>
                    <a:pt x="14" y="41"/>
                    <a:pt x="13" y="40"/>
                  </a:cubicBezTo>
                  <a:cubicBezTo>
                    <a:pt x="12" y="38"/>
                    <a:pt x="10" y="36"/>
                    <a:pt x="9" y="33"/>
                  </a:cubicBezTo>
                  <a:cubicBezTo>
                    <a:pt x="9" y="31"/>
                    <a:pt x="9" y="30"/>
                    <a:pt x="12" y="31"/>
                  </a:cubicBezTo>
                  <a:cubicBezTo>
                    <a:pt x="12" y="29"/>
                    <a:pt x="11" y="28"/>
                    <a:pt x="10" y="27"/>
                  </a:cubicBezTo>
                  <a:cubicBezTo>
                    <a:pt x="9" y="26"/>
                    <a:pt x="6" y="25"/>
                    <a:pt x="8" y="22"/>
                  </a:cubicBezTo>
                  <a:cubicBezTo>
                    <a:pt x="8" y="22"/>
                    <a:pt x="6" y="21"/>
                    <a:pt x="6" y="20"/>
                  </a:cubicBezTo>
                  <a:cubicBezTo>
                    <a:pt x="5" y="19"/>
                    <a:pt x="4" y="19"/>
                    <a:pt x="5" y="18"/>
                  </a:cubicBezTo>
                  <a:cubicBezTo>
                    <a:pt x="5" y="16"/>
                    <a:pt x="6" y="17"/>
                    <a:pt x="8" y="17"/>
                  </a:cubicBezTo>
                  <a:cubicBezTo>
                    <a:pt x="6" y="15"/>
                    <a:pt x="6" y="12"/>
                    <a:pt x="3" y="10"/>
                  </a:cubicBezTo>
                  <a:cubicBezTo>
                    <a:pt x="3" y="10"/>
                    <a:pt x="2" y="9"/>
                    <a:pt x="2" y="8"/>
                  </a:cubicBezTo>
                  <a:close/>
                </a:path>
              </a:pathLst>
            </a:custGeom>
            <a:solidFill>
              <a:srgbClr val="497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6E0A7A78-F927-FB41-C180-3FFA3593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692"/>
              <a:ext cx="55" cy="157"/>
            </a:xfrm>
            <a:custGeom>
              <a:avLst/>
              <a:gdLst>
                <a:gd name="T0" fmla="*/ 3 w 23"/>
                <a:gd name="T1" fmla="*/ 41 h 66"/>
                <a:gd name="T2" fmla="*/ 0 w 23"/>
                <a:gd name="T3" fmla="*/ 37 h 66"/>
                <a:gd name="T4" fmla="*/ 8 w 23"/>
                <a:gd name="T5" fmla="*/ 41 h 66"/>
                <a:gd name="T6" fmla="*/ 6 w 23"/>
                <a:gd name="T7" fmla="*/ 37 h 66"/>
                <a:gd name="T8" fmla="*/ 4 w 23"/>
                <a:gd name="T9" fmla="*/ 33 h 66"/>
                <a:gd name="T10" fmla="*/ 3 w 23"/>
                <a:gd name="T11" fmla="*/ 28 h 66"/>
                <a:gd name="T12" fmla="*/ 8 w 23"/>
                <a:gd name="T13" fmla="*/ 33 h 66"/>
                <a:gd name="T14" fmla="*/ 8 w 23"/>
                <a:gd name="T15" fmla="*/ 29 h 66"/>
                <a:gd name="T16" fmla="*/ 3 w 23"/>
                <a:gd name="T17" fmla="*/ 18 h 66"/>
                <a:gd name="T18" fmla="*/ 9 w 23"/>
                <a:gd name="T19" fmla="*/ 24 h 66"/>
                <a:gd name="T20" fmla="*/ 7 w 23"/>
                <a:gd name="T21" fmla="*/ 12 h 66"/>
                <a:gd name="T22" fmla="*/ 10 w 23"/>
                <a:gd name="T23" fmla="*/ 16 h 66"/>
                <a:gd name="T24" fmla="*/ 11 w 23"/>
                <a:gd name="T25" fmla="*/ 17 h 66"/>
                <a:gd name="T26" fmla="*/ 11 w 23"/>
                <a:gd name="T27" fmla="*/ 15 h 66"/>
                <a:gd name="T28" fmla="*/ 12 w 23"/>
                <a:gd name="T29" fmla="*/ 5 h 66"/>
                <a:gd name="T30" fmla="*/ 16 w 23"/>
                <a:gd name="T31" fmla="*/ 0 h 66"/>
                <a:gd name="T32" fmla="*/ 21 w 23"/>
                <a:gd name="T33" fmla="*/ 0 h 66"/>
                <a:gd name="T34" fmla="*/ 22 w 23"/>
                <a:gd name="T35" fmla="*/ 5 h 66"/>
                <a:gd name="T36" fmla="*/ 22 w 23"/>
                <a:gd name="T37" fmla="*/ 7 h 66"/>
                <a:gd name="T38" fmla="*/ 22 w 23"/>
                <a:gd name="T39" fmla="*/ 9 h 66"/>
                <a:gd name="T40" fmla="*/ 17 w 23"/>
                <a:gd name="T41" fmla="*/ 17 h 66"/>
                <a:gd name="T42" fmla="*/ 20 w 23"/>
                <a:gd name="T43" fmla="*/ 17 h 66"/>
                <a:gd name="T44" fmla="*/ 19 w 23"/>
                <a:gd name="T45" fmla="*/ 20 h 66"/>
                <a:gd name="T46" fmla="*/ 16 w 23"/>
                <a:gd name="T47" fmla="*/ 23 h 66"/>
                <a:gd name="T48" fmla="*/ 18 w 23"/>
                <a:gd name="T49" fmla="*/ 25 h 66"/>
                <a:gd name="T50" fmla="*/ 14 w 23"/>
                <a:gd name="T51" fmla="*/ 29 h 66"/>
                <a:gd name="T52" fmla="*/ 13 w 23"/>
                <a:gd name="T53" fmla="*/ 31 h 66"/>
                <a:gd name="T54" fmla="*/ 14 w 23"/>
                <a:gd name="T55" fmla="*/ 37 h 66"/>
                <a:gd name="T56" fmla="*/ 14 w 23"/>
                <a:gd name="T57" fmla="*/ 38 h 66"/>
                <a:gd name="T58" fmla="*/ 11 w 23"/>
                <a:gd name="T59" fmla="*/ 43 h 66"/>
                <a:gd name="T60" fmla="*/ 14 w 23"/>
                <a:gd name="T61" fmla="*/ 38 h 66"/>
                <a:gd name="T62" fmla="*/ 17 w 23"/>
                <a:gd name="T63" fmla="*/ 50 h 66"/>
                <a:gd name="T64" fmla="*/ 18 w 23"/>
                <a:gd name="T65" fmla="*/ 49 h 66"/>
                <a:gd name="T66" fmla="*/ 19 w 23"/>
                <a:gd name="T67" fmla="*/ 50 h 66"/>
                <a:gd name="T68" fmla="*/ 23 w 23"/>
                <a:gd name="T69" fmla="*/ 56 h 66"/>
                <a:gd name="T70" fmla="*/ 23 w 23"/>
                <a:gd name="T71" fmla="*/ 58 h 66"/>
                <a:gd name="T72" fmla="*/ 19 w 23"/>
                <a:gd name="T73" fmla="*/ 64 h 66"/>
                <a:gd name="T74" fmla="*/ 16 w 23"/>
                <a:gd name="T75" fmla="*/ 65 h 66"/>
                <a:gd name="T76" fmla="*/ 4 w 23"/>
                <a:gd name="T77" fmla="*/ 54 h 66"/>
                <a:gd name="T78" fmla="*/ 6 w 23"/>
                <a:gd name="T79" fmla="*/ 53 h 66"/>
                <a:gd name="T80" fmla="*/ 11 w 23"/>
                <a:gd name="T81" fmla="*/ 54 h 66"/>
                <a:gd name="T82" fmla="*/ 8 w 23"/>
                <a:gd name="T83" fmla="*/ 52 h 66"/>
                <a:gd name="T84" fmla="*/ 3 w 23"/>
                <a:gd name="T85" fmla="*/ 46 h 66"/>
                <a:gd name="T86" fmla="*/ 4 w 23"/>
                <a:gd name="T87" fmla="*/ 44 h 66"/>
                <a:gd name="T88" fmla="*/ 9 w 23"/>
                <a:gd name="T89" fmla="*/ 47 h 66"/>
                <a:gd name="T90" fmla="*/ 6 w 23"/>
                <a:gd name="T91" fmla="*/ 44 h 66"/>
                <a:gd name="T92" fmla="*/ 3 w 23"/>
                <a:gd name="T93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66">
                  <a:moveTo>
                    <a:pt x="3" y="41"/>
                  </a:moveTo>
                  <a:cubicBezTo>
                    <a:pt x="3" y="40"/>
                    <a:pt x="2" y="39"/>
                    <a:pt x="0" y="37"/>
                  </a:cubicBezTo>
                  <a:cubicBezTo>
                    <a:pt x="4" y="37"/>
                    <a:pt x="6" y="39"/>
                    <a:pt x="8" y="41"/>
                  </a:cubicBezTo>
                  <a:cubicBezTo>
                    <a:pt x="9" y="39"/>
                    <a:pt x="7" y="38"/>
                    <a:pt x="6" y="37"/>
                  </a:cubicBezTo>
                  <a:cubicBezTo>
                    <a:pt x="5" y="36"/>
                    <a:pt x="4" y="35"/>
                    <a:pt x="4" y="33"/>
                  </a:cubicBezTo>
                  <a:cubicBezTo>
                    <a:pt x="4" y="32"/>
                    <a:pt x="3" y="30"/>
                    <a:pt x="3" y="28"/>
                  </a:cubicBezTo>
                  <a:cubicBezTo>
                    <a:pt x="5" y="29"/>
                    <a:pt x="6" y="32"/>
                    <a:pt x="8" y="33"/>
                  </a:cubicBezTo>
                  <a:cubicBezTo>
                    <a:pt x="9" y="32"/>
                    <a:pt x="9" y="30"/>
                    <a:pt x="8" y="29"/>
                  </a:cubicBezTo>
                  <a:cubicBezTo>
                    <a:pt x="5" y="26"/>
                    <a:pt x="4" y="23"/>
                    <a:pt x="3" y="18"/>
                  </a:cubicBezTo>
                  <a:cubicBezTo>
                    <a:pt x="6" y="20"/>
                    <a:pt x="7" y="22"/>
                    <a:pt x="9" y="24"/>
                  </a:cubicBezTo>
                  <a:cubicBezTo>
                    <a:pt x="8" y="20"/>
                    <a:pt x="6" y="16"/>
                    <a:pt x="7" y="12"/>
                  </a:cubicBezTo>
                  <a:cubicBezTo>
                    <a:pt x="9" y="13"/>
                    <a:pt x="9" y="15"/>
                    <a:pt x="10" y="16"/>
                  </a:cubicBezTo>
                  <a:cubicBezTo>
                    <a:pt x="10" y="17"/>
                    <a:pt x="10" y="18"/>
                    <a:pt x="11" y="17"/>
                  </a:cubicBezTo>
                  <a:cubicBezTo>
                    <a:pt x="12" y="17"/>
                    <a:pt x="12" y="16"/>
                    <a:pt x="11" y="15"/>
                  </a:cubicBezTo>
                  <a:cubicBezTo>
                    <a:pt x="8" y="11"/>
                    <a:pt x="10" y="8"/>
                    <a:pt x="12" y="5"/>
                  </a:cubicBezTo>
                  <a:cubicBezTo>
                    <a:pt x="13" y="4"/>
                    <a:pt x="15" y="2"/>
                    <a:pt x="16" y="0"/>
                  </a:cubicBezTo>
                  <a:cubicBezTo>
                    <a:pt x="18" y="4"/>
                    <a:pt x="19" y="2"/>
                    <a:pt x="21" y="0"/>
                  </a:cubicBezTo>
                  <a:cubicBezTo>
                    <a:pt x="23" y="2"/>
                    <a:pt x="18" y="4"/>
                    <a:pt x="22" y="5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3" y="8"/>
                    <a:pt x="23" y="8"/>
                    <a:pt x="22" y="9"/>
                  </a:cubicBezTo>
                  <a:cubicBezTo>
                    <a:pt x="20" y="11"/>
                    <a:pt x="19" y="15"/>
                    <a:pt x="17" y="17"/>
                  </a:cubicBezTo>
                  <a:cubicBezTo>
                    <a:pt x="18" y="17"/>
                    <a:pt x="20" y="16"/>
                    <a:pt x="20" y="17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18" y="21"/>
                    <a:pt x="18" y="22"/>
                    <a:pt x="16" y="23"/>
                  </a:cubicBezTo>
                  <a:cubicBezTo>
                    <a:pt x="19" y="23"/>
                    <a:pt x="19" y="23"/>
                    <a:pt x="18" y="25"/>
                  </a:cubicBezTo>
                  <a:cubicBezTo>
                    <a:pt x="16" y="26"/>
                    <a:pt x="15" y="27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5" y="34"/>
                    <a:pt x="15" y="34"/>
                    <a:pt x="14" y="37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3" y="39"/>
                    <a:pt x="11" y="41"/>
                    <a:pt x="11" y="43"/>
                  </a:cubicBezTo>
                  <a:cubicBezTo>
                    <a:pt x="12" y="41"/>
                    <a:pt x="12" y="39"/>
                    <a:pt x="14" y="38"/>
                  </a:cubicBezTo>
                  <a:cubicBezTo>
                    <a:pt x="16" y="42"/>
                    <a:pt x="19" y="46"/>
                    <a:pt x="17" y="50"/>
                  </a:cubicBezTo>
                  <a:cubicBezTo>
                    <a:pt x="17" y="49"/>
                    <a:pt x="18" y="49"/>
                    <a:pt x="18" y="49"/>
                  </a:cubicBezTo>
                  <a:cubicBezTo>
                    <a:pt x="19" y="48"/>
                    <a:pt x="19" y="49"/>
                    <a:pt x="19" y="50"/>
                  </a:cubicBezTo>
                  <a:cubicBezTo>
                    <a:pt x="20" y="52"/>
                    <a:pt x="22" y="54"/>
                    <a:pt x="23" y="56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2" y="60"/>
                    <a:pt x="21" y="62"/>
                    <a:pt x="19" y="64"/>
                  </a:cubicBezTo>
                  <a:cubicBezTo>
                    <a:pt x="18" y="65"/>
                    <a:pt x="17" y="66"/>
                    <a:pt x="16" y="65"/>
                  </a:cubicBezTo>
                  <a:cubicBezTo>
                    <a:pt x="12" y="61"/>
                    <a:pt x="9" y="56"/>
                    <a:pt x="4" y="54"/>
                  </a:cubicBezTo>
                  <a:cubicBezTo>
                    <a:pt x="5" y="53"/>
                    <a:pt x="5" y="53"/>
                    <a:pt x="6" y="53"/>
                  </a:cubicBezTo>
                  <a:cubicBezTo>
                    <a:pt x="8" y="53"/>
                    <a:pt x="9" y="54"/>
                    <a:pt x="11" y="54"/>
                  </a:cubicBezTo>
                  <a:cubicBezTo>
                    <a:pt x="10" y="54"/>
                    <a:pt x="8" y="53"/>
                    <a:pt x="8" y="52"/>
                  </a:cubicBezTo>
                  <a:cubicBezTo>
                    <a:pt x="6" y="50"/>
                    <a:pt x="4" y="48"/>
                    <a:pt x="3" y="46"/>
                  </a:cubicBezTo>
                  <a:cubicBezTo>
                    <a:pt x="2" y="44"/>
                    <a:pt x="3" y="44"/>
                    <a:pt x="4" y="44"/>
                  </a:cubicBezTo>
                  <a:cubicBezTo>
                    <a:pt x="6" y="45"/>
                    <a:pt x="8" y="46"/>
                    <a:pt x="9" y="47"/>
                  </a:cubicBezTo>
                  <a:cubicBezTo>
                    <a:pt x="9" y="46"/>
                    <a:pt x="7" y="45"/>
                    <a:pt x="6" y="44"/>
                  </a:cubicBezTo>
                  <a:cubicBezTo>
                    <a:pt x="5" y="43"/>
                    <a:pt x="4" y="43"/>
                    <a:pt x="3" y="41"/>
                  </a:cubicBezTo>
                  <a:close/>
                </a:path>
              </a:pathLst>
            </a:custGeom>
            <a:solidFill>
              <a:srgbClr val="4A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DD2325DA-25DE-80CC-2B6B-4B6065F05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830"/>
              <a:ext cx="43" cy="48"/>
            </a:xfrm>
            <a:custGeom>
              <a:avLst/>
              <a:gdLst>
                <a:gd name="T0" fmla="*/ 6 w 18"/>
                <a:gd name="T1" fmla="*/ 0 h 20"/>
                <a:gd name="T2" fmla="*/ 10 w 18"/>
                <a:gd name="T3" fmla="*/ 5 h 20"/>
                <a:gd name="T4" fmla="*/ 12 w 18"/>
                <a:gd name="T5" fmla="*/ 7 h 20"/>
                <a:gd name="T6" fmla="*/ 17 w 18"/>
                <a:gd name="T7" fmla="*/ 7 h 20"/>
                <a:gd name="T8" fmla="*/ 17 w 18"/>
                <a:gd name="T9" fmla="*/ 12 h 20"/>
                <a:gd name="T10" fmla="*/ 17 w 18"/>
                <a:gd name="T11" fmla="*/ 15 h 20"/>
                <a:gd name="T12" fmla="*/ 12 w 18"/>
                <a:gd name="T13" fmla="*/ 19 h 20"/>
                <a:gd name="T14" fmla="*/ 10 w 18"/>
                <a:gd name="T15" fmla="*/ 18 h 20"/>
                <a:gd name="T16" fmla="*/ 7 w 18"/>
                <a:gd name="T17" fmla="*/ 15 h 20"/>
                <a:gd name="T18" fmla="*/ 5 w 18"/>
                <a:gd name="T19" fmla="*/ 14 h 20"/>
                <a:gd name="T20" fmla="*/ 2 w 18"/>
                <a:gd name="T21" fmla="*/ 11 h 20"/>
                <a:gd name="T22" fmla="*/ 0 w 18"/>
                <a:gd name="T23" fmla="*/ 9 h 20"/>
                <a:gd name="T24" fmla="*/ 1 w 18"/>
                <a:gd name="T25" fmla="*/ 5 h 20"/>
                <a:gd name="T26" fmla="*/ 2 w 18"/>
                <a:gd name="T27" fmla="*/ 3 h 20"/>
                <a:gd name="T28" fmla="*/ 6 w 18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0">
                  <a:moveTo>
                    <a:pt x="6" y="0"/>
                  </a:moveTo>
                  <a:cubicBezTo>
                    <a:pt x="8" y="1"/>
                    <a:pt x="9" y="4"/>
                    <a:pt x="10" y="5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4" y="7"/>
                    <a:pt x="15" y="7"/>
                    <a:pt x="17" y="7"/>
                  </a:cubicBezTo>
                  <a:cubicBezTo>
                    <a:pt x="14" y="9"/>
                    <a:pt x="15" y="11"/>
                    <a:pt x="17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15" y="16"/>
                    <a:pt x="14" y="17"/>
                    <a:pt x="12" y="19"/>
                  </a:cubicBezTo>
                  <a:cubicBezTo>
                    <a:pt x="11" y="20"/>
                    <a:pt x="11" y="19"/>
                    <a:pt x="10" y="18"/>
                  </a:cubicBezTo>
                  <a:cubicBezTo>
                    <a:pt x="9" y="17"/>
                    <a:pt x="9" y="15"/>
                    <a:pt x="7" y="15"/>
                  </a:cubicBezTo>
                  <a:cubicBezTo>
                    <a:pt x="5" y="16"/>
                    <a:pt x="5" y="16"/>
                    <a:pt x="5" y="14"/>
                  </a:cubicBezTo>
                  <a:cubicBezTo>
                    <a:pt x="5" y="12"/>
                    <a:pt x="4" y="11"/>
                    <a:pt x="2" y="11"/>
                  </a:cubicBezTo>
                  <a:cubicBezTo>
                    <a:pt x="3" y="9"/>
                    <a:pt x="0" y="10"/>
                    <a:pt x="0" y="9"/>
                  </a:cubicBezTo>
                  <a:cubicBezTo>
                    <a:pt x="3" y="8"/>
                    <a:pt x="3" y="7"/>
                    <a:pt x="1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3D3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D5CB7362-B610-0E56-35A0-D3B409FD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837"/>
              <a:ext cx="52" cy="48"/>
            </a:xfrm>
            <a:custGeom>
              <a:avLst/>
              <a:gdLst>
                <a:gd name="T0" fmla="*/ 19 w 22"/>
                <a:gd name="T1" fmla="*/ 15 h 20"/>
                <a:gd name="T2" fmla="*/ 7 w 22"/>
                <a:gd name="T3" fmla="*/ 20 h 20"/>
                <a:gd name="T4" fmla="*/ 9 w 22"/>
                <a:gd name="T5" fmla="*/ 17 h 20"/>
                <a:gd name="T6" fmla="*/ 0 w 22"/>
                <a:gd name="T7" fmla="*/ 17 h 20"/>
                <a:gd name="T8" fmla="*/ 5 w 22"/>
                <a:gd name="T9" fmla="*/ 13 h 20"/>
                <a:gd name="T10" fmla="*/ 16 w 22"/>
                <a:gd name="T11" fmla="*/ 9 h 20"/>
                <a:gd name="T12" fmla="*/ 13 w 22"/>
                <a:gd name="T13" fmla="*/ 9 h 20"/>
                <a:gd name="T14" fmla="*/ 7 w 22"/>
                <a:gd name="T15" fmla="*/ 7 h 20"/>
                <a:gd name="T16" fmla="*/ 6 w 22"/>
                <a:gd name="T17" fmla="*/ 4 h 20"/>
                <a:gd name="T18" fmla="*/ 10 w 22"/>
                <a:gd name="T19" fmla="*/ 0 h 20"/>
                <a:gd name="T20" fmla="*/ 10 w 22"/>
                <a:gd name="T21" fmla="*/ 3 h 20"/>
                <a:gd name="T22" fmla="*/ 11 w 22"/>
                <a:gd name="T23" fmla="*/ 1 h 20"/>
                <a:gd name="T24" fmla="*/ 13 w 22"/>
                <a:gd name="T25" fmla="*/ 3 h 20"/>
                <a:gd name="T26" fmla="*/ 16 w 22"/>
                <a:gd name="T27" fmla="*/ 5 h 20"/>
                <a:gd name="T28" fmla="*/ 21 w 22"/>
                <a:gd name="T29" fmla="*/ 9 h 20"/>
                <a:gd name="T30" fmla="*/ 22 w 22"/>
                <a:gd name="T31" fmla="*/ 14 h 20"/>
                <a:gd name="T32" fmla="*/ 19 w 22"/>
                <a:gd name="T3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0">
                  <a:moveTo>
                    <a:pt x="19" y="15"/>
                  </a:moveTo>
                  <a:cubicBezTo>
                    <a:pt x="18" y="19"/>
                    <a:pt x="14" y="20"/>
                    <a:pt x="7" y="20"/>
                  </a:cubicBezTo>
                  <a:cubicBezTo>
                    <a:pt x="7" y="19"/>
                    <a:pt x="9" y="19"/>
                    <a:pt x="9" y="17"/>
                  </a:cubicBezTo>
                  <a:cubicBezTo>
                    <a:pt x="6" y="19"/>
                    <a:pt x="3" y="18"/>
                    <a:pt x="0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10" y="15"/>
                    <a:pt x="13" y="12"/>
                    <a:pt x="16" y="9"/>
                  </a:cubicBezTo>
                  <a:cubicBezTo>
                    <a:pt x="14" y="8"/>
                    <a:pt x="14" y="8"/>
                    <a:pt x="13" y="9"/>
                  </a:cubicBezTo>
                  <a:cubicBezTo>
                    <a:pt x="9" y="12"/>
                    <a:pt x="8" y="11"/>
                    <a:pt x="7" y="7"/>
                  </a:cubicBezTo>
                  <a:cubicBezTo>
                    <a:pt x="7" y="6"/>
                    <a:pt x="6" y="5"/>
                    <a:pt x="6" y="4"/>
                  </a:cubicBezTo>
                  <a:cubicBezTo>
                    <a:pt x="7" y="2"/>
                    <a:pt x="7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1" y="2"/>
                    <a:pt x="10" y="2"/>
                    <a:pt x="11" y="1"/>
                  </a:cubicBezTo>
                  <a:cubicBezTo>
                    <a:pt x="12" y="0"/>
                    <a:pt x="13" y="2"/>
                    <a:pt x="13" y="3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8" y="6"/>
                    <a:pt x="20" y="7"/>
                    <a:pt x="21" y="9"/>
                  </a:cubicBezTo>
                  <a:cubicBezTo>
                    <a:pt x="21" y="11"/>
                    <a:pt x="22" y="12"/>
                    <a:pt x="22" y="14"/>
                  </a:cubicBezTo>
                  <a:cubicBezTo>
                    <a:pt x="21" y="15"/>
                    <a:pt x="20" y="14"/>
                    <a:pt x="19" y="15"/>
                  </a:cubicBezTo>
                  <a:close/>
                </a:path>
              </a:pathLst>
            </a:custGeom>
            <a:solidFill>
              <a:srgbClr val="4E7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id="{E1186651-97B9-577E-CCD6-AF80A820D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830"/>
              <a:ext cx="40" cy="46"/>
            </a:xfrm>
            <a:custGeom>
              <a:avLst/>
              <a:gdLst>
                <a:gd name="T0" fmla="*/ 17 w 17"/>
                <a:gd name="T1" fmla="*/ 3 h 19"/>
                <a:gd name="T2" fmla="*/ 15 w 17"/>
                <a:gd name="T3" fmla="*/ 7 h 19"/>
                <a:gd name="T4" fmla="*/ 15 w 17"/>
                <a:gd name="T5" fmla="*/ 9 h 19"/>
                <a:gd name="T6" fmla="*/ 11 w 17"/>
                <a:gd name="T7" fmla="*/ 15 h 19"/>
                <a:gd name="T8" fmla="*/ 11 w 17"/>
                <a:gd name="T9" fmla="*/ 15 h 19"/>
                <a:gd name="T10" fmla="*/ 9 w 17"/>
                <a:gd name="T11" fmla="*/ 16 h 19"/>
                <a:gd name="T12" fmla="*/ 7 w 17"/>
                <a:gd name="T13" fmla="*/ 19 h 19"/>
                <a:gd name="T14" fmla="*/ 1 w 17"/>
                <a:gd name="T15" fmla="*/ 14 h 19"/>
                <a:gd name="T16" fmla="*/ 3 w 17"/>
                <a:gd name="T17" fmla="*/ 10 h 19"/>
                <a:gd name="T18" fmla="*/ 5 w 17"/>
                <a:gd name="T19" fmla="*/ 7 h 19"/>
                <a:gd name="T20" fmla="*/ 5 w 17"/>
                <a:gd name="T21" fmla="*/ 7 h 19"/>
                <a:gd name="T22" fmla="*/ 12 w 17"/>
                <a:gd name="T23" fmla="*/ 0 h 19"/>
                <a:gd name="T24" fmla="*/ 17 w 17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9">
                  <a:moveTo>
                    <a:pt x="17" y="3"/>
                  </a:moveTo>
                  <a:cubicBezTo>
                    <a:pt x="16" y="5"/>
                    <a:pt x="16" y="6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4" y="11"/>
                    <a:pt x="12" y="13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9" y="16"/>
                  </a:cubicBezTo>
                  <a:cubicBezTo>
                    <a:pt x="8" y="17"/>
                    <a:pt x="8" y="19"/>
                    <a:pt x="7" y="19"/>
                  </a:cubicBezTo>
                  <a:cubicBezTo>
                    <a:pt x="4" y="17"/>
                    <a:pt x="2" y="16"/>
                    <a:pt x="1" y="14"/>
                  </a:cubicBezTo>
                  <a:cubicBezTo>
                    <a:pt x="0" y="12"/>
                    <a:pt x="2" y="11"/>
                    <a:pt x="3" y="10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6"/>
                    <a:pt x="9" y="2"/>
                    <a:pt x="12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solidFill>
              <a:srgbClr val="3B3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31C42B4B-4E25-5D9B-7EEB-7D59A216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718"/>
              <a:ext cx="60" cy="17"/>
            </a:xfrm>
            <a:custGeom>
              <a:avLst/>
              <a:gdLst>
                <a:gd name="T0" fmla="*/ 20 w 25"/>
                <a:gd name="T1" fmla="*/ 2 h 7"/>
                <a:gd name="T2" fmla="*/ 25 w 25"/>
                <a:gd name="T3" fmla="*/ 4 h 7"/>
                <a:gd name="T4" fmla="*/ 21 w 25"/>
                <a:gd name="T5" fmla="*/ 7 h 7"/>
                <a:gd name="T6" fmla="*/ 2 w 25"/>
                <a:gd name="T7" fmla="*/ 7 h 7"/>
                <a:gd name="T8" fmla="*/ 2 w 25"/>
                <a:gd name="T9" fmla="*/ 6 h 7"/>
                <a:gd name="T10" fmla="*/ 0 w 25"/>
                <a:gd name="T11" fmla="*/ 0 h 7"/>
                <a:gd name="T12" fmla="*/ 14 w 25"/>
                <a:gd name="T13" fmla="*/ 1 h 7"/>
                <a:gd name="T14" fmla="*/ 15 w 25"/>
                <a:gd name="T15" fmla="*/ 1 h 7"/>
                <a:gd name="T16" fmla="*/ 8 w 25"/>
                <a:gd name="T17" fmla="*/ 2 h 7"/>
                <a:gd name="T18" fmla="*/ 20 w 25"/>
                <a:gd name="T1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">
                  <a:moveTo>
                    <a:pt x="20" y="2"/>
                  </a:moveTo>
                  <a:cubicBezTo>
                    <a:pt x="22" y="2"/>
                    <a:pt x="25" y="1"/>
                    <a:pt x="25" y="4"/>
                  </a:cubicBezTo>
                  <a:cubicBezTo>
                    <a:pt x="25" y="6"/>
                    <a:pt x="23" y="7"/>
                    <a:pt x="21" y="7"/>
                  </a:cubicBezTo>
                  <a:cubicBezTo>
                    <a:pt x="15" y="6"/>
                    <a:pt x="9" y="5"/>
                    <a:pt x="2" y="7"/>
                  </a:cubicBezTo>
                  <a:cubicBezTo>
                    <a:pt x="2" y="7"/>
                    <a:pt x="1" y="6"/>
                    <a:pt x="2" y="6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5" y="1"/>
                    <a:pt x="10" y="0"/>
                    <a:pt x="14" y="1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3" y="2"/>
                    <a:pt x="10" y="1"/>
                    <a:pt x="8" y="2"/>
                  </a:cubicBezTo>
                  <a:cubicBezTo>
                    <a:pt x="12" y="2"/>
                    <a:pt x="16" y="1"/>
                    <a:pt x="20" y="2"/>
                  </a:cubicBezTo>
                  <a:close/>
                </a:path>
              </a:pathLst>
            </a:custGeom>
            <a:solidFill>
              <a:srgbClr val="F8F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id="{B6730069-E55B-311B-F9F7-DBF678A0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847"/>
              <a:ext cx="36" cy="26"/>
            </a:xfrm>
            <a:custGeom>
              <a:avLst/>
              <a:gdLst>
                <a:gd name="T0" fmla="*/ 3 w 15"/>
                <a:gd name="T1" fmla="*/ 2 h 11"/>
                <a:gd name="T2" fmla="*/ 4 w 15"/>
                <a:gd name="T3" fmla="*/ 0 h 11"/>
                <a:gd name="T4" fmla="*/ 5 w 15"/>
                <a:gd name="T5" fmla="*/ 4 h 11"/>
                <a:gd name="T6" fmla="*/ 9 w 15"/>
                <a:gd name="T7" fmla="*/ 5 h 11"/>
                <a:gd name="T8" fmla="*/ 11 w 15"/>
                <a:gd name="T9" fmla="*/ 3 h 11"/>
                <a:gd name="T10" fmla="*/ 14 w 15"/>
                <a:gd name="T11" fmla="*/ 3 h 11"/>
                <a:gd name="T12" fmla="*/ 14 w 15"/>
                <a:gd name="T13" fmla="*/ 5 h 11"/>
                <a:gd name="T14" fmla="*/ 7 w 15"/>
                <a:gd name="T15" fmla="*/ 10 h 11"/>
                <a:gd name="T16" fmla="*/ 2 w 15"/>
                <a:gd name="T17" fmla="*/ 9 h 11"/>
                <a:gd name="T18" fmla="*/ 0 w 15"/>
                <a:gd name="T19" fmla="*/ 8 h 11"/>
                <a:gd name="T20" fmla="*/ 0 w 15"/>
                <a:gd name="T21" fmla="*/ 8 h 11"/>
                <a:gd name="T22" fmla="*/ 3 w 15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1">
                  <a:moveTo>
                    <a:pt x="3" y="2"/>
                  </a:moveTo>
                  <a:cubicBezTo>
                    <a:pt x="3" y="1"/>
                    <a:pt x="3" y="1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0" y="4"/>
                    <a:pt x="10" y="4"/>
                    <a:pt x="11" y="3"/>
                  </a:cubicBezTo>
                  <a:cubicBezTo>
                    <a:pt x="13" y="2"/>
                    <a:pt x="13" y="3"/>
                    <a:pt x="14" y="3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2" y="7"/>
                    <a:pt x="9" y="9"/>
                    <a:pt x="7" y="10"/>
                  </a:cubicBezTo>
                  <a:cubicBezTo>
                    <a:pt x="4" y="11"/>
                    <a:pt x="3" y="11"/>
                    <a:pt x="2" y="9"/>
                  </a:cubicBezTo>
                  <a:cubicBezTo>
                    <a:pt x="1" y="9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7"/>
                    <a:pt x="4" y="5"/>
                    <a:pt x="3" y="2"/>
                  </a:cubicBezTo>
                  <a:close/>
                </a:path>
              </a:pathLst>
            </a:custGeom>
            <a:solidFill>
              <a:srgbClr val="C7B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id="{622908BA-F682-7660-C4E8-A6C80BB0C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854"/>
              <a:ext cx="29" cy="22"/>
            </a:xfrm>
            <a:custGeom>
              <a:avLst/>
              <a:gdLst>
                <a:gd name="T0" fmla="*/ 7 w 12"/>
                <a:gd name="T1" fmla="*/ 1 h 9"/>
                <a:gd name="T2" fmla="*/ 11 w 12"/>
                <a:gd name="T3" fmla="*/ 4 h 9"/>
                <a:gd name="T4" fmla="*/ 12 w 12"/>
                <a:gd name="T5" fmla="*/ 5 h 9"/>
                <a:gd name="T6" fmla="*/ 12 w 12"/>
                <a:gd name="T7" fmla="*/ 8 h 9"/>
                <a:gd name="T8" fmla="*/ 0 w 12"/>
                <a:gd name="T9" fmla="*/ 4 h 9"/>
                <a:gd name="T10" fmla="*/ 1 w 12"/>
                <a:gd name="T11" fmla="*/ 2 h 9"/>
                <a:gd name="T12" fmla="*/ 3 w 12"/>
                <a:gd name="T13" fmla="*/ 2 h 9"/>
                <a:gd name="T14" fmla="*/ 5 w 12"/>
                <a:gd name="T15" fmla="*/ 3 h 9"/>
                <a:gd name="T16" fmla="*/ 8 w 12"/>
                <a:gd name="T17" fmla="*/ 5 h 9"/>
                <a:gd name="T18" fmla="*/ 7 w 12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">
                  <a:moveTo>
                    <a:pt x="7" y="1"/>
                  </a:moveTo>
                  <a:cubicBezTo>
                    <a:pt x="11" y="0"/>
                    <a:pt x="10" y="3"/>
                    <a:pt x="11" y="4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8" y="9"/>
                    <a:pt x="3" y="8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4"/>
                    <a:pt x="7" y="6"/>
                    <a:pt x="8" y="5"/>
                  </a:cubicBezTo>
                  <a:cubicBezTo>
                    <a:pt x="10" y="3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BEB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id="{4EAAFB39-155B-8A54-6F9B-E38116CB5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845"/>
              <a:ext cx="50" cy="38"/>
            </a:xfrm>
            <a:custGeom>
              <a:avLst/>
              <a:gdLst>
                <a:gd name="T0" fmla="*/ 0 w 21"/>
                <a:gd name="T1" fmla="*/ 12 h 16"/>
                <a:gd name="T2" fmla="*/ 3 w 21"/>
                <a:gd name="T3" fmla="*/ 11 h 16"/>
                <a:gd name="T4" fmla="*/ 10 w 21"/>
                <a:gd name="T5" fmla="*/ 11 h 16"/>
                <a:gd name="T6" fmla="*/ 15 w 21"/>
                <a:gd name="T7" fmla="*/ 6 h 16"/>
                <a:gd name="T8" fmla="*/ 20 w 21"/>
                <a:gd name="T9" fmla="*/ 0 h 16"/>
                <a:gd name="T10" fmla="*/ 21 w 21"/>
                <a:gd name="T11" fmla="*/ 1 h 16"/>
                <a:gd name="T12" fmla="*/ 19 w 21"/>
                <a:gd name="T13" fmla="*/ 6 h 16"/>
                <a:gd name="T14" fmla="*/ 16 w 21"/>
                <a:gd name="T15" fmla="*/ 10 h 16"/>
                <a:gd name="T16" fmla="*/ 18 w 21"/>
                <a:gd name="T17" fmla="*/ 10 h 16"/>
                <a:gd name="T18" fmla="*/ 20 w 21"/>
                <a:gd name="T19" fmla="*/ 12 h 16"/>
                <a:gd name="T20" fmla="*/ 15 w 21"/>
                <a:gd name="T21" fmla="*/ 12 h 16"/>
                <a:gd name="T22" fmla="*/ 14 w 21"/>
                <a:gd name="T23" fmla="*/ 15 h 16"/>
                <a:gd name="T24" fmla="*/ 11 w 21"/>
                <a:gd name="T25" fmla="*/ 16 h 16"/>
                <a:gd name="T26" fmla="*/ 7 w 21"/>
                <a:gd name="T27" fmla="*/ 16 h 16"/>
                <a:gd name="T28" fmla="*/ 7 w 21"/>
                <a:gd name="T29" fmla="*/ 16 h 16"/>
                <a:gd name="T30" fmla="*/ 0 w 21"/>
                <a:gd name="T3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6">
                  <a:moveTo>
                    <a:pt x="0" y="12"/>
                  </a:moveTo>
                  <a:cubicBezTo>
                    <a:pt x="1" y="11"/>
                    <a:pt x="2" y="11"/>
                    <a:pt x="3" y="11"/>
                  </a:cubicBezTo>
                  <a:cubicBezTo>
                    <a:pt x="5" y="9"/>
                    <a:pt x="8" y="12"/>
                    <a:pt x="10" y="11"/>
                  </a:cubicBezTo>
                  <a:cubicBezTo>
                    <a:pt x="13" y="11"/>
                    <a:pt x="13" y="8"/>
                    <a:pt x="15" y="6"/>
                  </a:cubicBezTo>
                  <a:cubicBezTo>
                    <a:pt x="17" y="4"/>
                    <a:pt x="17" y="1"/>
                    <a:pt x="20" y="0"/>
                  </a:cubicBezTo>
                  <a:cubicBezTo>
                    <a:pt x="20" y="0"/>
                    <a:pt x="20" y="0"/>
                    <a:pt x="21" y="1"/>
                  </a:cubicBezTo>
                  <a:cubicBezTo>
                    <a:pt x="21" y="3"/>
                    <a:pt x="19" y="4"/>
                    <a:pt x="19" y="6"/>
                  </a:cubicBezTo>
                  <a:cubicBezTo>
                    <a:pt x="18" y="7"/>
                    <a:pt x="17" y="9"/>
                    <a:pt x="16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9" y="10"/>
                    <a:pt x="21" y="10"/>
                    <a:pt x="20" y="12"/>
                  </a:cubicBezTo>
                  <a:cubicBezTo>
                    <a:pt x="18" y="12"/>
                    <a:pt x="17" y="12"/>
                    <a:pt x="15" y="12"/>
                  </a:cubicBezTo>
                  <a:cubicBezTo>
                    <a:pt x="13" y="13"/>
                    <a:pt x="12" y="13"/>
                    <a:pt x="14" y="15"/>
                  </a:cubicBezTo>
                  <a:cubicBezTo>
                    <a:pt x="13" y="16"/>
                    <a:pt x="11" y="14"/>
                    <a:pt x="11" y="16"/>
                  </a:cubicBezTo>
                  <a:cubicBezTo>
                    <a:pt x="10" y="15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2"/>
                    <a:pt x="6" y="12"/>
                    <a:pt x="0" y="12"/>
                  </a:cubicBezTo>
                  <a:close/>
                </a:path>
              </a:pathLst>
            </a:custGeom>
            <a:solidFill>
              <a:srgbClr val="6F6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146C0C84-B379-8CCB-EA5C-094E31F2B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699"/>
              <a:ext cx="19" cy="24"/>
            </a:xfrm>
            <a:custGeom>
              <a:avLst/>
              <a:gdLst>
                <a:gd name="T0" fmla="*/ 6 w 8"/>
                <a:gd name="T1" fmla="*/ 9 h 10"/>
                <a:gd name="T2" fmla="*/ 5 w 8"/>
                <a:gd name="T3" fmla="*/ 9 h 10"/>
                <a:gd name="T4" fmla="*/ 1 w 8"/>
                <a:gd name="T5" fmla="*/ 0 h 10"/>
                <a:gd name="T6" fmla="*/ 8 w 8"/>
                <a:gd name="T7" fmla="*/ 9 h 10"/>
                <a:gd name="T8" fmla="*/ 6 w 8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6"/>
                    <a:pt x="0" y="4"/>
                    <a:pt x="1" y="0"/>
                  </a:cubicBezTo>
                  <a:cubicBezTo>
                    <a:pt x="8" y="3"/>
                    <a:pt x="8" y="3"/>
                    <a:pt x="8" y="9"/>
                  </a:cubicBezTo>
                  <a:cubicBezTo>
                    <a:pt x="7" y="10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914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id="{0C608E75-6D89-E3F4-E82A-AEE80BC5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706"/>
              <a:ext cx="26" cy="21"/>
            </a:xfrm>
            <a:custGeom>
              <a:avLst/>
              <a:gdLst>
                <a:gd name="T0" fmla="*/ 0 w 11"/>
                <a:gd name="T1" fmla="*/ 3 h 9"/>
                <a:gd name="T2" fmla="*/ 0 w 11"/>
                <a:gd name="T3" fmla="*/ 1 h 9"/>
                <a:gd name="T4" fmla="*/ 2 w 11"/>
                <a:gd name="T5" fmla="*/ 1 h 9"/>
                <a:gd name="T6" fmla="*/ 7 w 11"/>
                <a:gd name="T7" fmla="*/ 4 h 9"/>
                <a:gd name="T8" fmla="*/ 11 w 11"/>
                <a:gd name="T9" fmla="*/ 6 h 9"/>
                <a:gd name="T10" fmla="*/ 9 w 11"/>
                <a:gd name="T11" fmla="*/ 9 h 9"/>
                <a:gd name="T12" fmla="*/ 7 w 11"/>
                <a:gd name="T13" fmla="*/ 8 h 9"/>
                <a:gd name="T14" fmla="*/ 0 w 11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3"/>
                    <a:pt x="3" y="6"/>
                    <a:pt x="7" y="4"/>
                  </a:cubicBezTo>
                  <a:cubicBezTo>
                    <a:pt x="8" y="3"/>
                    <a:pt x="9" y="6"/>
                    <a:pt x="11" y="6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3" y="8"/>
                    <a:pt x="2" y="7"/>
                    <a:pt x="0" y="3"/>
                  </a:cubicBezTo>
                  <a:close/>
                </a:path>
              </a:pathLst>
            </a:custGeom>
            <a:solidFill>
              <a:srgbClr val="AAA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CB9588CE-1C8F-601D-0437-9E581AB24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878"/>
              <a:ext cx="17" cy="22"/>
            </a:xfrm>
            <a:custGeom>
              <a:avLst/>
              <a:gdLst>
                <a:gd name="T0" fmla="*/ 3 w 7"/>
                <a:gd name="T1" fmla="*/ 2 h 9"/>
                <a:gd name="T2" fmla="*/ 7 w 7"/>
                <a:gd name="T3" fmla="*/ 2 h 9"/>
                <a:gd name="T4" fmla="*/ 0 w 7"/>
                <a:gd name="T5" fmla="*/ 9 h 9"/>
                <a:gd name="T6" fmla="*/ 3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3" y="2"/>
                  </a:moveTo>
                  <a:cubicBezTo>
                    <a:pt x="6" y="0"/>
                    <a:pt x="6" y="0"/>
                    <a:pt x="7" y="2"/>
                  </a:cubicBezTo>
                  <a:cubicBezTo>
                    <a:pt x="5" y="5"/>
                    <a:pt x="3" y="8"/>
                    <a:pt x="0" y="9"/>
                  </a:cubicBezTo>
                  <a:cubicBezTo>
                    <a:pt x="0" y="6"/>
                    <a:pt x="3" y="5"/>
                    <a:pt x="3" y="2"/>
                  </a:cubicBezTo>
                  <a:close/>
                </a:path>
              </a:pathLst>
            </a:custGeom>
            <a:solidFill>
              <a:srgbClr val="B3B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96DB8543-6520-DD87-6C37-B56294A3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711"/>
              <a:ext cx="24" cy="14"/>
            </a:xfrm>
            <a:custGeom>
              <a:avLst/>
              <a:gdLst>
                <a:gd name="T0" fmla="*/ 8 w 10"/>
                <a:gd name="T1" fmla="*/ 0 h 6"/>
                <a:gd name="T2" fmla="*/ 10 w 10"/>
                <a:gd name="T3" fmla="*/ 1 h 6"/>
                <a:gd name="T4" fmla="*/ 2 w 10"/>
                <a:gd name="T5" fmla="*/ 5 h 6"/>
                <a:gd name="T6" fmla="*/ 0 w 10"/>
                <a:gd name="T7" fmla="*/ 3 h 6"/>
                <a:gd name="T8" fmla="*/ 4 w 10"/>
                <a:gd name="T9" fmla="*/ 2 h 6"/>
                <a:gd name="T10" fmla="*/ 8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9" y="0"/>
                    <a:pt x="9" y="1"/>
                    <a:pt x="10" y="1"/>
                  </a:cubicBezTo>
                  <a:cubicBezTo>
                    <a:pt x="8" y="5"/>
                    <a:pt x="7" y="6"/>
                    <a:pt x="2" y="5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1" y="1"/>
                    <a:pt x="2" y="0"/>
                    <a:pt x="4" y="2"/>
                  </a:cubicBezTo>
                  <a:cubicBezTo>
                    <a:pt x="6" y="3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A4A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id="{5B4F1A10-2574-5CB8-E089-F310ED364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790"/>
              <a:ext cx="17" cy="19"/>
            </a:xfrm>
            <a:custGeom>
              <a:avLst/>
              <a:gdLst>
                <a:gd name="T0" fmla="*/ 0 w 7"/>
                <a:gd name="T1" fmla="*/ 0 h 8"/>
                <a:gd name="T2" fmla="*/ 5 w 7"/>
                <a:gd name="T3" fmla="*/ 3 h 8"/>
                <a:gd name="T4" fmla="*/ 7 w 7"/>
                <a:gd name="T5" fmla="*/ 8 h 8"/>
                <a:gd name="T6" fmla="*/ 1 w 7"/>
                <a:gd name="T7" fmla="*/ 3 h 8"/>
                <a:gd name="T8" fmla="*/ 0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2" y="1"/>
                    <a:pt x="3" y="3"/>
                    <a:pt x="5" y="3"/>
                  </a:cubicBezTo>
                  <a:cubicBezTo>
                    <a:pt x="7" y="4"/>
                    <a:pt x="6" y="4"/>
                    <a:pt x="7" y="8"/>
                  </a:cubicBezTo>
                  <a:cubicBezTo>
                    <a:pt x="5" y="6"/>
                    <a:pt x="3" y="5"/>
                    <a:pt x="1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DEE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id="{E1E4C84A-7257-0011-C827-F0E98020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813"/>
              <a:ext cx="17" cy="10"/>
            </a:xfrm>
            <a:custGeom>
              <a:avLst/>
              <a:gdLst>
                <a:gd name="T0" fmla="*/ 7 w 7"/>
                <a:gd name="T1" fmla="*/ 2 h 4"/>
                <a:gd name="T2" fmla="*/ 0 w 7"/>
                <a:gd name="T3" fmla="*/ 4 h 4"/>
                <a:gd name="T4" fmla="*/ 7 w 7"/>
                <a:gd name="T5" fmla="*/ 0 h 4"/>
                <a:gd name="T6" fmla="*/ 7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5" y="3"/>
                    <a:pt x="2" y="3"/>
                    <a:pt x="0" y="4"/>
                  </a:cubicBezTo>
                  <a:cubicBezTo>
                    <a:pt x="2" y="2"/>
                    <a:pt x="5" y="2"/>
                    <a:pt x="7" y="0"/>
                  </a:cubicBezTo>
                  <a:cubicBezTo>
                    <a:pt x="7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CDE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id="{D07F43D3-F4FA-68CB-B3C0-B64287053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845"/>
              <a:ext cx="12" cy="9"/>
            </a:xfrm>
            <a:custGeom>
              <a:avLst/>
              <a:gdLst>
                <a:gd name="T0" fmla="*/ 5 w 5"/>
                <a:gd name="T1" fmla="*/ 1 h 4"/>
                <a:gd name="T2" fmla="*/ 3 w 5"/>
                <a:gd name="T3" fmla="*/ 4 h 4"/>
                <a:gd name="T4" fmla="*/ 0 w 5"/>
                <a:gd name="T5" fmla="*/ 1 h 4"/>
                <a:gd name="T6" fmla="*/ 5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2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4A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id="{F010E82D-359A-6182-ABBD-17D618D8E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878"/>
              <a:ext cx="12" cy="17"/>
            </a:xfrm>
            <a:custGeom>
              <a:avLst/>
              <a:gdLst>
                <a:gd name="T0" fmla="*/ 3 w 5"/>
                <a:gd name="T1" fmla="*/ 0 h 7"/>
                <a:gd name="T2" fmla="*/ 5 w 5"/>
                <a:gd name="T3" fmla="*/ 0 h 7"/>
                <a:gd name="T4" fmla="*/ 0 w 5"/>
                <a:gd name="T5" fmla="*/ 7 h 7"/>
                <a:gd name="T6" fmla="*/ 3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4" y="0"/>
                    <a:pt x="4" y="0"/>
                    <a:pt x="5" y="0"/>
                  </a:cubicBezTo>
                  <a:cubicBezTo>
                    <a:pt x="3" y="2"/>
                    <a:pt x="2" y="4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7B8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28D925B4-3B80-3381-CB4D-ABD0ED7AE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816"/>
              <a:ext cx="16" cy="7"/>
            </a:xfrm>
            <a:custGeom>
              <a:avLst/>
              <a:gdLst>
                <a:gd name="T0" fmla="*/ 2 w 7"/>
                <a:gd name="T1" fmla="*/ 0 h 3"/>
                <a:gd name="T2" fmla="*/ 7 w 7"/>
                <a:gd name="T3" fmla="*/ 3 h 3"/>
                <a:gd name="T4" fmla="*/ 0 w 7"/>
                <a:gd name="T5" fmla="*/ 1 h 3"/>
                <a:gd name="T6" fmla="*/ 2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2" y="0"/>
                  </a:moveTo>
                  <a:cubicBezTo>
                    <a:pt x="3" y="1"/>
                    <a:pt x="6" y="1"/>
                    <a:pt x="7" y="3"/>
                  </a:cubicBezTo>
                  <a:cubicBezTo>
                    <a:pt x="5" y="2"/>
                    <a:pt x="2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B9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id="{576BCA29-0AE9-9722-191C-2390933F4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701"/>
              <a:ext cx="7" cy="10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0 w 3"/>
                <a:gd name="T5" fmla="*/ 1 h 4"/>
                <a:gd name="T6" fmla="*/ 3 w 3"/>
                <a:gd name="T7" fmla="*/ 1 h 4"/>
                <a:gd name="T8" fmla="*/ 2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3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5D6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id="{4355E910-A6D9-0F22-531D-6BD7B34BB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1206"/>
              <a:ext cx="9" cy="4"/>
            </a:xfrm>
            <a:custGeom>
              <a:avLst/>
              <a:gdLst>
                <a:gd name="T0" fmla="*/ 2 w 4"/>
                <a:gd name="T1" fmla="*/ 2 h 2"/>
                <a:gd name="T2" fmla="*/ 0 w 4"/>
                <a:gd name="T3" fmla="*/ 1 h 2"/>
                <a:gd name="T4" fmla="*/ 1 w 4"/>
                <a:gd name="T5" fmla="*/ 0 h 2"/>
                <a:gd name="T6" fmla="*/ 3 w 4"/>
                <a:gd name="T7" fmla="*/ 1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B55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FD641345-E003-F8DB-9972-30C79265E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713"/>
              <a:ext cx="67" cy="117"/>
            </a:xfrm>
            <a:custGeom>
              <a:avLst/>
              <a:gdLst>
                <a:gd name="T0" fmla="*/ 10 w 28"/>
                <a:gd name="T1" fmla="*/ 0 h 49"/>
                <a:gd name="T2" fmla="*/ 13 w 28"/>
                <a:gd name="T3" fmla="*/ 4 h 49"/>
                <a:gd name="T4" fmla="*/ 16 w 28"/>
                <a:gd name="T5" fmla="*/ 4 h 49"/>
                <a:gd name="T6" fmla="*/ 19 w 28"/>
                <a:gd name="T7" fmla="*/ 6 h 49"/>
                <a:gd name="T8" fmla="*/ 21 w 28"/>
                <a:gd name="T9" fmla="*/ 17 h 49"/>
                <a:gd name="T10" fmla="*/ 26 w 28"/>
                <a:gd name="T11" fmla="*/ 25 h 49"/>
                <a:gd name="T12" fmla="*/ 27 w 28"/>
                <a:gd name="T13" fmla="*/ 28 h 49"/>
                <a:gd name="T14" fmla="*/ 23 w 28"/>
                <a:gd name="T15" fmla="*/ 30 h 49"/>
                <a:gd name="T16" fmla="*/ 17 w 28"/>
                <a:gd name="T17" fmla="*/ 27 h 49"/>
                <a:gd name="T18" fmla="*/ 20 w 28"/>
                <a:gd name="T19" fmla="*/ 29 h 49"/>
                <a:gd name="T20" fmla="*/ 21 w 28"/>
                <a:gd name="T21" fmla="*/ 34 h 49"/>
                <a:gd name="T22" fmla="*/ 19 w 28"/>
                <a:gd name="T23" fmla="*/ 38 h 49"/>
                <a:gd name="T24" fmla="*/ 15 w 28"/>
                <a:gd name="T25" fmla="*/ 44 h 49"/>
                <a:gd name="T26" fmla="*/ 11 w 28"/>
                <a:gd name="T27" fmla="*/ 47 h 49"/>
                <a:gd name="T28" fmla="*/ 10 w 28"/>
                <a:gd name="T29" fmla="*/ 47 h 49"/>
                <a:gd name="T30" fmla="*/ 7 w 28"/>
                <a:gd name="T31" fmla="*/ 39 h 49"/>
                <a:gd name="T32" fmla="*/ 5 w 28"/>
                <a:gd name="T33" fmla="*/ 42 h 49"/>
                <a:gd name="T34" fmla="*/ 2 w 28"/>
                <a:gd name="T35" fmla="*/ 29 h 49"/>
                <a:gd name="T36" fmla="*/ 1 w 28"/>
                <a:gd name="T37" fmla="*/ 28 h 49"/>
                <a:gd name="T38" fmla="*/ 3 w 28"/>
                <a:gd name="T39" fmla="*/ 22 h 49"/>
                <a:gd name="T40" fmla="*/ 0 w 28"/>
                <a:gd name="T41" fmla="*/ 24 h 49"/>
                <a:gd name="T42" fmla="*/ 6 w 28"/>
                <a:gd name="T43" fmla="*/ 14 h 49"/>
                <a:gd name="T44" fmla="*/ 2 w 28"/>
                <a:gd name="T45" fmla="*/ 14 h 49"/>
                <a:gd name="T46" fmla="*/ 9 w 28"/>
                <a:gd name="T47" fmla="*/ 8 h 49"/>
                <a:gd name="T48" fmla="*/ 3 w 28"/>
                <a:gd name="T49" fmla="*/ 10 h 49"/>
                <a:gd name="T50" fmla="*/ 10 w 28"/>
                <a:gd name="T5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49">
                  <a:moveTo>
                    <a:pt x="10" y="0"/>
                  </a:moveTo>
                  <a:cubicBezTo>
                    <a:pt x="11" y="1"/>
                    <a:pt x="12" y="2"/>
                    <a:pt x="13" y="4"/>
                  </a:cubicBezTo>
                  <a:cubicBezTo>
                    <a:pt x="14" y="4"/>
                    <a:pt x="15" y="5"/>
                    <a:pt x="16" y="4"/>
                  </a:cubicBezTo>
                  <a:cubicBezTo>
                    <a:pt x="18" y="2"/>
                    <a:pt x="19" y="5"/>
                    <a:pt x="19" y="6"/>
                  </a:cubicBezTo>
                  <a:cubicBezTo>
                    <a:pt x="17" y="10"/>
                    <a:pt x="20" y="14"/>
                    <a:pt x="21" y="17"/>
                  </a:cubicBezTo>
                  <a:cubicBezTo>
                    <a:pt x="23" y="20"/>
                    <a:pt x="24" y="22"/>
                    <a:pt x="26" y="25"/>
                  </a:cubicBezTo>
                  <a:cubicBezTo>
                    <a:pt x="26" y="26"/>
                    <a:pt x="28" y="27"/>
                    <a:pt x="27" y="28"/>
                  </a:cubicBezTo>
                  <a:cubicBezTo>
                    <a:pt x="26" y="30"/>
                    <a:pt x="24" y="30"/>
                    <a:pt x="23" y="30"/>
                  </a:cubicBezTo>
                  <a:cubicBezTo>
                    <a:pt x="21" y="29"/>
                    <a:pt x="19" y="28"/>
                    <a:pt x="17" y="27"/>
                  </a:cubicBezTo>
                  <a:cubicBezTo>
                    <a:pt x="18" y="28"/>
                    <a:pt x="19" y="28"/>
                    <a:pt x="20" y="29"/>
                  </a:cubicBezTo>
                  <a:cubicBezTo>
                    <a:pt x="22" y="30"/>
                    <a:pt x="23" y="32"/>
                    <a:pt x="21" y="34"/>
                  </a:cubicBezTo>
                  <a:cubicBezTo>
                    <a:pt x="21" y="35"/>
                    <a:pt x="20" y="37"/>
                    <a:pt x="19" y="38"/>
                  </a:cubicBezTo>
                  <a:cubicBezTo>
                    <a:pt x="16" y="39"/>
                    <a:pt x="15" y="41"/>
                    <a:pt x="15" y="44"/>
                  </a:cubicBezTo>
                  <a:cubicBezTo>
                    <a:pt x="15" y="46"/>
                    <a:pt x="14" y="47"/>
                    <a:pt x="11" y="47"/>
                  </a:cubicBezTo>
                  <a:cubicBezTo>
                    <a:pt x="11" y="47"/>
                    <a:pt x="10" y="49"/>
                    <a:pt x="10" y="47"/>
                  </a:cubicBezTo>
                  <a:cubicBezTo>
                    <a:pt x="9" y="45"/>
                    <a:pt x="6" y="43"/>
                    <a:pt x="7" y="39"/>
                  </a:cubicBezTo>
                  <a:cubicBezTo>
                    <a:pt x="6" y="41"/>
                    <a:pt x="6" y="41"/>
                    <a:pt x="5" y="42"/>
                  </a:cubicBezTo>
                  <a:cubicBezTo>
                    <a:pt x="6" y="37"/>
                    <a:pt x="3" y="33"/>
                    <a:pt x="2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2" y="26"/>
                    <a:pt x="3" y="24"/>
                    <a:pt x="3" y="22"/>
                  </a:cubicBezTo>
                  <a:cubicBezTo>
                    <a:pt x="2" y="22"/>
                    <a:pt x="1" y="23"/>
                    <a:pt x="0" y="24"/>
                  </a:cubicBezTo>
                  <a:cubicBezTo>
                    <a:pt x="0" y="19"/>
                    <a:pt x="3" y="17"/>
                    <a:pt x="6" y="14"/>
                  </a:cubicBezTo>
                  <a:cubicBezTo>
                    <a:pt x="5" y="14"/>
                    <a:pt x="4" y="14"/>
                    <a:pt x="2" y="14"/>
                  </a:cubicBezTo>
                  <a:cubicBezTo>
                    <a:pt x="4" y="12"/>
                    <a:pt x="6" y="11"/>
                    <a:pt x="9" y="8"/>
                  </a:cubicBezTo>
                  <a:cubicBezTo>
                    <a:pt x="6" y="9"/>
                    <a:pt x="5" y="9"/>
                    <a:pt x="3" y="10"/>
                  </a:cubicBezTo>
                  <a:cubicBezTo>
                    <a:pt x="7" y="7"/>
                    <a:pt x="6" y="2"/>
                    <a:pt x="10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5A83064B-9F40-339D-95DA-25EC0FB8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770"/>
              <a:ext cx="46" cy="75"/>
            </a:xfrm>
            <a:custGeom>
              <a:avLst/>
              <a:gdLst>
                <a:gd name="T0" fmla="*/ 0 w 19"/>
                <a:gd name="T1" fmla="*/ 23 h 31"/>
                <a:gd name="T2" fmla="*/ 3 w 19"/>
                <a:gd name="T3" fmla="*/ 18 h 31"/>
                <a:gd name="T4" fmla="*/ 5 w 19"/>
                <a:gd name="T5" fmla="*/ 15 h 31"/>
                <a:gd name="T6" fmla="*/ 7 w 19"/>
                <a:gd name="T7" fmla="*/ 13 h 31"/>
                <a:gd name="T8" fmla="*/ 6 w 19"/>
                <a:gd name="T9" fmla="*/ 4 h 31"/>
                <a:gd name="T10" fmla="*/ 4 w 19"/>
                <a:gd name="T11" fmla="*/ 3 h 31"/>
                <a:gd name="T12" fmla="*/ 11 w 19"/>
                <a:gd name="T13" fmla="*/ 4 h 31"/>
                <a:gd name="T14" fmla="*/ 15 w 19"/>
                <a:gd name="T15" fmla="*/ 4 h 31"/>
                <a:gd name="T16" fmla="*/ 15 w 19"/>
                <a:gd name="T17" fmla="*/ 1 h 31"/>
                <a:gd name="T18" fmla="*/ 17 w 19"/>
                <a:gd name="T19" fmla="*/ 3 h 31"/>
                <a:gd name="T20" fmla="*/ 17 w 19"/>
                <a:gd name="T21" fmla="*/ 15 h 31"/>
                <a:gd name="T22" fmla="*/ 17 w 19"/>
                <a:gd name="T23" fmla="*/ 16 h 31"/>
                <a:gd name="T24" fmla="*/ 13 w 19"/>
                <a:gd name="T25" fmla="*/ 16 h 31"/>
                <a:gd name="T26" fmla="*/ 7 w 19"/>
                <a:gd name="T27" fmla="*/ 17 h 31"/>
                <a:gd name="T28" fmla="*/ 11 w 19"/>
                <a:gd name="T29" fmla="*/ 22 h 31"/>
                <a:gd name="T30" fmla="*/ 7 w 19"/>
                <a:gd name="T31" fmla="*/ 29 h 31"/>
                <a:gd name="T32" fmla="*/ 7 w 19"/>
                <a:gd name="T33" fmla="*/ 31 h 31"/>
                <a:gd name="T34" fmla="*/ 5 w 19"/>
                <a:gd name="T35" fmla="*/ 28 h 31"/>
                <a:gd name="T36" fmla="*/ 0 w 19"/>
                <a:gd name="T37" fmla="*/ 25 h 31"/>
                <a:gd name="T38" fmla="*/ 0 w 19"/>
                <a:gd name="T3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1">
                  <a:moveTo>
                    <a:pt x="0" y="23"/>
                  </a:moveTo>
                  <a:cubicBezTo>
                    <a:pt x="2" y="22"/>
                    <a:pt x="4" y="21"/>
                    <a:pt x="3" y="18"/>
                  </a:cubicBezTo>
                  <a:cubicBezTo>
                    <a:pt x="3" y="17"/>
                    <a:pt x="4" y="16"/>
                    <a:pt x="5" y="15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12" y="8"/>
                    <a:pt x="12" y="7"/>
                    <a:pt x="6" y="4"/>
                  </a:cubicBezTo>
                  <a:cubicBezTo>
                    <a:pt x="5" y="4"/>
                    <a:pt x="5" y="3"/>
                    <a:pt x="4" y="3"/>
                  </a:cubicBezTo>
                  <a:cubicBezTo>
                    <a:pt x="7" y="2"/>
                    <a:pt x="9" y="4"/>
                    <a:pt x="11" y="4"/>
                  </a:cubicBezTo>
                  <a:cubicBezTo>
                    <a:pt x="12" y="5"/>
                    <a:pt x="14" y="5"/>
                    <a:pt x="15" y="4"/>
                  </a:cubicBezTo>
                  <a:cubicBezTo>
                    <a:pt x="17" y="3"/>
                    <a:pt x="14" y="2"/>
                    <a:pt x="15" y="1"/>
                  </a:cubicBezTo>
                  <a:cubicBezTo>
                    <a:pt x="16" y="0"/>
                    <a:pt x="16" y="2"/>
                    <a:pt x="17" y="3"/>
                  </a:cubicBezTo>
                  <a:cubicBezTo>
                    <a:pt x="18" y="7"/>
                    <a:pt x="19" y="11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6" y="18"/>
                    <a:pt x="14" y="17"/>
                    <a:pt x="13" y="16"/>
                  </a:cubicBezTo>
                  <a:cubicBezTo>
                    <a:pt x="11" y="14"/>
                    <a:pt x="9" y="14"/>
                    <a:pt x="7" y="17"/>
                  </a:cubicBezTo>
                  <a:cubicBezTo>
                    <a:pt x="9" y="18"/>
                    <a:pt x="11" y="20"/>
                    <a:pt x="11" y="22"/>
                  </a:cubicBezTo>
                  <a:cubicBezTo>
                    <a:pt x="10" y="24"/>
                    <a:pt x="11" y="28"/>
                    <a:pt x="7" y="29"/>
                  </a:cubicBezTo>
                  <a:cubicBezTo>
                    <a:pt x="7" y="29"/>
                    <a:pt x="7" y="30"/>
                    <a:pt x="7" y="31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4" y="26"/>
                    <a:pt x="1" y="26"/>
                    <a:pt x="0" y="25"/>
                  </a:cubicBezTo>
                  <a:cubicBezTo>
                    <a:pt x="0" y="24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9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id="{28AF98FF-3AD5-0743-36AA-B802E76D5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804"/>
              <a:ext cx="63" cy="48"/>
            </a:xfrm>
            <a:custGeom>
              <a:avLst/>
              <a:gdLst>
                <a:gd name="T0" fmla="*/ 6 w 26"/>
                <a:gd name="T1" fmla="*/ 2 h 20"/>
                <a:gd name="T2" fmla="*/ 8 w 26"/>
                <a:gd name="T3" fmla="*/ 1 h 20"/>
                <a:gd name="T4" fmla="*/ 25 w 26"/>
                <a:gd name="T5" fmla="*/ 1 h 20"/>
                <a:gd name="T6" fmla="*/ 26 w 26"/>
                <a:gd name="T7" fmla="*/ 2 h 20"/>
                <a:gd name="T8" fmla="*/ 25 w 26"/>
                <a:gd name="T9" fmla="*/ 3 h 20"/>
                <a:gd name="T10" fmla="*/ 19 w 26"/>
                <a:gd name="T11" fmla="*/ 3 h 20"/>
                <a:gd name="T12" fmla="*/ 18 w 26"/>
                <a:gd name="T13" fmla="*/ 5 h 20"/>
                <a:gd name="T14" fmla="*/ 22 w 26"/>
                <a:gd name="T15" fmla="*/ 11 h 20"/>
                <a:gd name="T16" fmla="*/ 20 w 26"/>
                <a:gd name="T17" fmla="*/ 16 h 20"/>
                <a:gd name="T18" fmla="*/ 15 w 26"/>
                <a:gd name="T19" fmla="*/ 10 h 20"/>
                <a:gd name="T20" fmla="*/ 11 w 26"/>
                <a:gd name="T21" fmla="*/ 10 h 20"/>
                <a:gd name="T22" fmla="*/ 5 w 26"/>
                <a:gd name="T23" fmla="*/ 20 h 20"/>
                <a:gd name="T24" fmla="*/ 0 w 26"/>
                <a:gd name="T25" fmla="*/ 17 h 20"/>
                <a:gd name="T26" fmla="*/ 3 w 26"/>
                <a:gd name="T27" fmla="*/ 12 h 20"/>
                <a:gd name="T28" fmla="*/ 7 w 26"/>
                <a:gd name="T29" fmla="*/ 7 h 20"/>
                <a:gd name="T30" fmla="*/ 6 w 26"/>
                <a:gd name="T3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0">
                  <a:moveTo>
                    <a:pt x="6" y="2"/>
                  </a:moveTo>
                  <a:cubicBezTo>
                    <a:pt x="5" y="0"/>
                    <a:pt x="7" y="1"/>
                    <a:pt x="8" y="1"/>
                  </a:cubicBezTo>
                  <a:cubicBezTo>
                    <a:pt x="13" y="2"/>
                    <a:pt x="19" y="1"/>
                    <a:pt x="25" y="1"/>
                  </a:cubicBezTo>
                  <a:cubicBezTo>
                    <a:pt x="25" y="1"/>
                    <a:pt x="26" y="1"/>
                    <a:pt x="26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1" y="3"/>
                    <a:pt x="19" y="3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19" y="8"/>
                    <a:pt x="22" y="9"/>
                    <a:pt x="22" y="11"/>
                  </a:cubicBezTo>
                  <a:cubicBezTo>
                    <a:pt x="22" y="13"/>
                    <a:pt x="21" y="15"/>
                    <a:pt x="20" y="16"/>
                  </a:cubicBezTo>
                  <a:cubicBezTo>
                    <a:pt x="17" y="15"/>
                    <a:pt x="16" y="12"/>
                    <a:pt x="15" y="10"/>
                  </a:cubicBezTo>
                  <a:cubicBezTo>
                    <a:pt x="13" y="9"/>
                    <a:pt x="12" y="9"/>
                    <a:pt x="11" y="10"/>
                  </a:cubicBezTo>
                  <a:cubicBezTo>
                    <a:pt x="9" y="14"/>
                    <a:pt x="7" y="17"/>
                    <a:pt x="5" y="20"/>
                  </a:cubicBezTo>
                  <a:cubicBezTo>
                    <a:pt x="3" y="20"/>
                    <a:pt x="0" y="20"/>
                    <a:pt x="0" y="17"/>
                  </a:cubicBezTo>
                  <a:cubicBezTo>
                    <a:pt x="0" y="15"/>
                    <a:pt x="2" y="13"/>
                    <a:pt x="3" y="12"/>
                  </a:cubicBezTo>
                  <a:cubicBezTo>
                    <a:pt x="4" y="10"/>
                    <a:pt x="6" y="8"/>
                    <a:pt x="7" y="7"/>
                  </a:cubicBezTo>
                  <a:cubicBezTo>
                    <a:pt x="9" y="4"/>
                    <a:pt x="9" y="4"/>
                    <a:pt x="6" y="2"/>
                  </a:cubicBezTo>
                  <a:close/>
                </a:path>
              </a:pathLst>
            </a:custGeom>
            <a:solidFill>
              <a:srgbClr val="C5C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id="{4BDD1999-D1DE-842C-06FC-506EC320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809"/>
              <a:ext cx="41" cy="38"/>
            </a:xfrm>
            <a:custGeom>
              <a:avLst/>
              <a:gdLst>
                <a:gd name="T0" fmla="*/ 12 w 17"/>
                <a:gd name="T1" fmla="*/ 0 h 16"/>
                <a:gd name="T2" fmla="*/ 16 w 17"/>
                <a:gd name="T3" fmla="*/ 2 h 16"/>
                <a:gd name="T4" fmla="*/ 14 w 17"/>
                <a:gd name="T5" fmla="*/ 5 h 16"/>
                <a:gd name="T6" fmla="*/ 6 w 17"/>
                <a:gd name="T7" fmla="*/ 15 h 16"/>
                <a:gd name="T8" fmla="*/ 2 w 17"/>
                <a:gd name="T9" fmla="*/ 15 h 16"/>
                <a:gd name="T10" fmla="*/ 0 w 17"/>
                <a:gd name="T11" fmla="*/ 13 h 16"/>
                <a:gd name="T12" fmla="*/ 3 w 17"/>
                <a:gd name="T13" fmla="*/ 6 h 16"/>
                <a:gd name="T14" fmla="*/ 6 w 17"/>
                <a:gd name="T15" fmla="*/ 0 h 16"/>
                <a:gd name="T16" fmla="*/ 10 w 17"/>
                <a:gd name="T17" fmla="*/ 0 h 16"/>
                <a:gd name="T18" fmla="*/ 12 w 1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2" y="0"/>
                  </a:moveTo>
                  <a:cubicBezTo>
                    <a:pt x="13" y="0"/>
                    <a:pt x="15" y="0"/>
                    <a:pt x="16" y="2"/>
                  </a:cubicBezTo>
                  <a:cubicBezTo>
                    <a:pt x="17" y="3"/>
                    <a:pt x="15" y="4"/>
                    <a:pt x="14" y="5"/>
                  </a:cubicBezTo>
                  <a:cubicBezTo>
                    <a:pt x="12" y="8"/>
                    <a:pt x="8" y="11"/>
                    <a:pt x="6" y="15"/>
                  </a:cubicBezTo>
                  <a:cubicBezTo>
                    <a:pt x="5" y="15"/>
                    <a:pt x="3" y="16"/>
                    <a:pt x="2" y="15"/>
                  </a:cubicBezTo>
                  <a:cubicBezTo>
                    <a:pt x="1" y="14"/>
                    <a:pt x="1" y="13"/>
                    <a:pt x="0" y="13"/>
                  </a:cubicBezTo>
                  <a:cubicBezTo>
                    <a:pt x="3" y="11"/>
                    <a:pt x="2" y="8"/>
                    <a:pt x="3" y="6"/>
                  </a:cubicBezTo>
                  <a:cubicBezTo>
                    <a:pt x="4" y="3"/>
                    <a:pt x="3" y="1"/>
                    <a:pt x="6" y="0"/>
                  </a:cubicBezTo>
                  <a:cubicBezTo>
                    <a:pt x="7" y="1"/>
                    <a:pt x="9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id="{D078487C-53F3-48A4-E5BF-8CDBD1C27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790"/>
              <a:ext cx="43" cy="86"/>
            </a:xfrm>
            <a:custGeom>
              <a:avLst/>
              <a:gdLst>
                <a:gd name="T0" fmla="*/ 8 w 18"/>
                <a:gd name="T1" fmla="*/ 22 h 36"/>
                <a:gd name="T2" fmla="*/ 10 w 18"/>
                <a:gd name="T3" fmla="*/ 17 h 36"/>
                <a:gd name="T4" fmla="*/ 13 w 18"/>
                <a:gd name="T5" fmla="*/ 8 h 36"/>
                <a:gd name="T6" fmla="*/ 14 w 18"/>
                <a:gd name="T7" fmla="*/ 8 h 36"/>
                <a:gd name="T8" fmla="*/ 15 w 18"/>
                <a:gd name="T9" fmla="*/ 6 h 36"/>
                <a:gd name="T10" fmla="*/ 17 w 18"/>
                <a:gd name="T11" fmla="*/ 0 h 36"/>
                <a:gd name="T12" fmla="*/ 18 w 18"/>
                <a:gd name="T13" fmla="*/ 4 h 36"/>
                <a:gd name="T14" fmla="*/ 10 w 18"/>
                <a:gd name="T15" fmla="*/ 23 h 36"/>
                <a:gd name="T16" fmla="*/ 3 w 18"/>
                <a:gd name="T17" fmla="*/ 34 h 36"/>
                <a:gd name="T18" fmla="*/ 1 w 18"/>
                <a:gd name="T19" fmla="*/ 35 h 36"/>
                <a:gd name="T20" fmla="*/ 2 w 18"/>
                <a:gd name="T21" fmla="*/ 31 h 36"/>
                <a:gd name="T22" fmla="*/ 8 w 18"/>
                <a:gd name="T2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36">
                  <a:moveTo>
                    <a:pt x="8" y="22"/>
                  </a:moveTo>
                  <a:cubicBezTo>
                    <a:pt x="8" y="20"/>
                    <a:pt x="9" y="19"/>
                    <a:pt x="10" y="17"/>
                  </a:cubicBezTo>
                  <a:cubicBezTo>
                    <a:pt x="11" y="14"/>
                    <a:pt x="12" y="11"/>
                    <a:pt x="13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5" y="7"/>
                    <a:pt x="15" y="6"/>
                  </a:cubicBezTo>
                  <a:cubicBezTo>
                    <a:pt x="15" y="4"/>
                    <a:pt x="16" y="2"/>
                    <a:pt x="17" y="0"/>
                  </a:cubicBezTo>
                  <a:cubicBezTo>
                    <a:pt x="18" y="1"/>
                    <a:pt x="18" y="3"/>
                    <a:pt x="18" y="4"/>
                  </a:cubicBezTo>
                  <a:cubicBezTo>
                    <a:pt x="15" y="10"/>
                    <a:pt x="13" y="17"/>
                    <a:pt x="10" y="23"/>
                  </a:cubicBezTo>
                  <a:cubicBezTo>
                    <a:pt x="8" y="27"/>
                    <a:pt x="5" y="30"/>
                    <a:pt x="3" y="34"/>
                  </a:cubicBezTo>
                  <a:cubicBezTo>
                    <a:pt x="2" y="35"/>
                    <a:pt x="2" y="36"/>
                    <a:pt x="1" y="35"/>
                  </a:cubicBezTo>
                  <a:cubicBezTo>
                    <a:pt x="0" y="33"/>
                    <a:pt x="1" y="32"/>
                    <a:pt x="2" y="31"/>
                  </a:cubicBezTo>
                  <a:cubicBezTo>
                    <a:pt x="4" y="28"/>
                    <a:pt x="5" y="25"/>
                    <a:pt x="8" y="22"/>
                  </a:cubicBezTo>
                  <a:close/>
                </a:path>
              </a:pathLst>
            </a:custGeom>
            <a:solidFill>
              <a:srgbClr val="B7C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id="{51B324E8-73AF-8A7F-4590-BB172CC0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768"/>
              <a:ext cx="48" cy="12"/>
            </a:xfrm>
            <a:custGeom>
              <a:avLst/>
              <a:gdLst>
                <a:gd name="T0" fmla="*/ 12 w 20"/>
                <a:gd name="T1" fmla="*/ 1 h 5"/>
                <a:gd name="T2" fmla="*/ 18 w 20"/>
                <a:gd name="T3" fmla="*/ 0 h 5"/>
                <a:gd name="T4" fmla="*/ 20 w 20"/>
                <a:gd name="T5" fmla="*/ 2 h 5"/>
                <a:gd name="T6" fmla="*/ 18 w 20"/>
                <a:gd name="T7" fmla="*/ 3 h 5"/>
                <a:gd name="T8" fmla="*/ 8 w 20"/>
                <a:gd name="T9" fmla="*/ 3 h 5"/>
                <a:gd name="T10" fmla="*/ 3 w 20"/>
                <a:gd name="T11" fmla="*/ 4 h 5"/>
                <a:gd name="T12" fmla="*/ 0 w 20"/>
                <a:gd name="T13" fmla="*/ 2 h 5"/>
                <a:gd name="T14" fmla="*/ 3 w 20"/>
                <a:gd name="T15" fmla="*/ 1 h 5"/>
                <a:gd name="T16" fmla="*/ 12 w 20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5">
                  <a:moveTo>
                    <a:pt x="12" y="1"/>
                  </a:moveTo>
                  <a:cubicBezTo>
                    <a:pt x="15" y="0"/>
                    <a:pt x="17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5" y="3"/>
                    <a:pt x="11" y="4"/>
                    <a:pt x="8" y="3"/>
                  </a:cubicBezTo>
                  <a:cubicBezTo>
                    <a:pt x="6" y="2"/>
                    <a:pt x="5" y="5"/>
                    <a:pt x="3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6" y="1"/>
                    <a:pt x="9" y="0"/>
                    <a:pt x="12" y="1"/>
                  </a:cubicBezTo>
                  <a:close/>
                </a:path>
              </a:pathLst>
            </a:custGeom>
            <a:solidFill>
              <a:srgbClr val="C49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id="{4FC7865E-2805-063D-2748-00FB71AE5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744"/>
              <a:ext cx="41" cy="12"/>
            </a:xfrm>
            <a:custGeom>
              <a:avLst/>
              <a:gdLst>
                <a:gd name="T0" fmla="*/ 7 w 17"/>
                <a:gd name="T1" fmla="*/ 1 h 5"/>
                <a:gd name="T2" fmla="*/ 12 w 17"/>
                <a:gd name="T3" fmla="*/ 3 h 5"/>
                <a:gd name="T4" fmla="*/ 13 w 17"/>
                <a:gd name="T5" fmla="*/ 1 h 5"/>
                <a:gd name="T6" fmla="*/ 16 w 17"/>
                <a:gd name="T7" fmla="*/ 1 h 5"/>
                <a:gd name="T8" fmla="*/ 16 w 17"/>
                <a:gd name="T9" fmla="*/ 3 h 5"/>
                <a:gd name="T10" fmla="*/ 14 w 17"/>
                <a:gd name="T11" fmla="*/ 4 h 5"/>
                <a:gd name="T12" fmla="*/ 3 w 17"/>
                <a:gd name="T13" fmla="*/ 5 h 5"/>
                <a:gd name="T14" fmla="*/ 1 w 17"/>
                <a:gd name="T15" fmla="*/ 3 h 5"/>
                <a:gd name="T16" fmla="*/ 2 w 17"/>
                <a:gd name="T17" fmla="*/ 2 h 5"/>
                <a:gd name="T18" fmla="*/ 7 w 17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5">
                  <a:moveTo>
                    <a:pt x="7" y="1"/>
                  </a:moveTo>
                  <a:cubicBezTo>
                    <a:pt x="8" y="2"/>
                    <a:pt x="11" y="0"/>
                    <a:pt x="12" y="3"/>
                  </a:cubicBezTo>
                  <a:cubicBezTo>
                    <a:pt x="12" y="3"/>
                    <a:pt x="12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6" y="2"/>
                    <a:pt x="17" y="2"/>
                    <a:pt x="16" y="3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0" y="4"/>
                    <a:pt x="7" y="4"/>
                    <a:pt x="3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CB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id="{DC67EEA4-7D6E-C5C8-AC64-C06348207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737"/>
              <a:ext cx="10" cy="53"/>
            </a:xfrm>
            <a:custGeom>
              <a:avLst/>
              <a:gdLst>
                <a:gd name="T0" fmla="*/ 0 w 4"/>
                <a:gd name="T1" fmla="*/ 0 h 22"/>
                <a:gd name="T2" fmla="*/ 2 w 4"/>
                <a:gd name="T3" fmla="*/ 18 h 22"/>
                <a:gd name="T4" fmla="*/ 1 w 4"/>
                <a:gd name="T5" fmla="*/ 22 h 22"/>
                <a:gd name="T6" fmla="*/ 2 w 4"/>
                <a:gd name="T7" fmla="*/ 13 h 22"/>
                <a:gd name="T8" fmla="*/ 0 w 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cubicBezTo>
                    <a:pt x="4" y="6"/>
                    <a:pt x="4" y="12"/>
                    <a:pt x="2" y="18"/>
                  </a:cubicBezTo>
                  <a:cubicBezTo>
                    <a:pt x="2" y="19"/>
                    <a:pt x="1" y="21"/>
                    <a:pt x="1" y="22"/>
                  </a:cubicBezTo>
                  <a:cubicBezTo>
                    <a:pt x="0" y="19"/>
                    <a:pt x="2" y="16"/>
                    <a:pt x="2" y="13"/>
                  </a:cubicBezTo>
                  <a:cubicBezTo>
                    <a:pt x="2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D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8BEC71D6-C235-7346-37B7-B97C96D9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727"/>
              <a:ext cx="14" cy="17"/>
            </a:xfrm>
            <a:custGeom>
              <a:avLst/>
              <a:gdLst>
                <a:gd name="T0" fmla="*/ 0 w 6"/>
                <a:gd name="T1" fmla="*/ 3 h 7"/>
                <a:gd name="T2" fmla="*/ 4 w 6"/>
                <a:gd name="T3" fmla="*/ 0 h 7"/>
                <a:gd name="T4" fmla="*/ 5 w 6"/>
                <a:gd name="T5" fmla="*/ 2 h 7"/>
                <a:gd name="T6" fmla="*/ 5 w 6"/>
                <a:gd name="T7" fmla="*/ 5 h 7"/>
                <a:gd name="T8" fmla="*/ 2 w 6"/>
                <a:gd name="T9" fmla="*/ 7 h 7"/>
                <a:gd name="T10" fmla="*/ 0 w 6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4" y="3"/>
                    <a:pt x="3" y="4"/>
                    <a:pt x="5" y="5"/>
                  </a:cubicBezTo>
                  <a:cubicBezTo>
                    <a:pt x="5" y="6"/>
                    <a:pt x="3" y="7"/>
                    <a:pt x="2" y="7"/>
                  </a:cubicBezTo>
                  <a:cubicBezTo>
                    <a:pt x="0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9D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id="{4F38CE4C-F140-16F0-54A8-B7A65B871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780"/>
              <a:ext cx="14" cy="10"/>
            </a:xfrm>
            <a:custGeom>
              <a:avLst/>
              <a:gdLst>
                <a:gd name="T0" fmla="*/ 3 w 6"/>
                <a:gd name="T1" fmla="*/ 3 h 4"/>
                <a:gd name="T2" fmla="*/ 0 w 6"/>
                <a:gd name="T3" fmla="*/ 2 h 4"/>
                <a:gd name="T4" fmla="*/ 3 w 6"/>
                <a:gd name="T5" fmla="*/ 0 h 4"/>
                <a:gd name="T6" fmla="*/ 6 w 6"/>
                <a:gd name="T7" fmla="*/ 2 h 4"/>
                <a:gd name="T8" fmla="*/ 3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0" y="4"/>
                    <a:pt x="0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6" y="4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C0A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id="{2546BEA7-A8E3-1795-A999-B185BEBC2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780"/>
              <a:ext cx="12" cy="10"/>
            </a:xfrm>
            <a:custGeom>
              <a:avLst/>
              <a:gdLst>
                <a:gd name="T0" fmla="*/ 3 w 5"/>
                <a:gd name="T1" fmla="*/ 1 h 4"/>
                <a:gd name="T2" fmla="*/ 5 w 5"/>
                <a:gd name="T3" fmla="*/ 2 h 4"/>
                <a:gd name="T4" fmla="*/ 2 w 5"/>
                <a:gd name="T5" fmla="*/ 4 h 4"/>
                <a:gd name="T6" fmla="*/ 0 w 5"/>
                <a:gd name="T7" fmla="*/ 2 h 4"/>
                <a:gd name="T8" fmla="*/ 3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C8A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id="{564A5E95-F1D0-71B1-0C14-0BE8E9D9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756"/>
              <a:ext cx="11" cy="12"/>
            </a:xfrm>
            <a:custGeom>
              <a:avLst/>
              <a:gdLst>
                <a:gd name="T0" fmla="*/ 5 w 5"/>
                <a:gd name="T1" fmla="*/ 4 h 5"/>
                <a:gd name="T2" fmla="*/ 0 w 5"/>
                <a:gd name="T3" fmla="*/ 2 h 5"/>
                <a:gd name="T4" fmla="*/ 1 w 5"/>
                <a:gd name="T5" fmla="*/ 1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3" y="3"/>
                    <a:pt x="1" y="5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0"/>
                    <a:pt x="4" y="1"/>
                    <a:pt x="5" y="4"/>
                  </a:cubicBezTo>
                  <a:close/>
                </a:path>
              </a:pathLst>
            </a:custGeom>
            <a:solidFill>
              <a:srgbClr val="BBA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id="{3D257ADA-53B4-E2DB-F87E-713F196B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758"/>
              <a:ext cx="10" cy="8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3 h 3"/>
                <a:gd name="T4" fmla="*/ 1 w 4"/>
                <a:gd name="T5" fmla="*/ 1 h 3"/>
                <a:gd name="T6" fmla="*/ 2 w 4"/>
                <a:gd name="T7" fmla="*/ 0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4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C2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D4F0E5B3-19F8-6E81-CFDE-6072E5E82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804"/>
              <a:ext cx="7" cy="5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1"/>
                    <a:pt x="3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9F05BAF9-AEC0-080F-F729-F523E5EF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713"/>
              <a:ext cx="47" cy="115"/>
            </a:xfrm>
            <a:custGeom>
              <a:avLst/>
              <a:gdLst>
                <a:gd name="T0" fmla="*/ 0 w 20"/>
                <a:gd name="T1" fmla="*/ 4 h 48"/>
                <a:gd name="T2" fmla="*/ 0 w 20"/>
                <a:gd name="T3" fmla="*/ 3 h 48"/>
                <a:gd name="T4" fmla="*/ 8 w 20"/>
                <a:gd name="T5" fmla="*/ 0 h 48"/>
                <a:gd name="T6" fmla="*/ 14 w 20"/>
                <a:gd name="T7" fmla="*/ 9 h 48"/>
                <a:gd name="T8" fmla="*/ 9 w 20"/>
                <a:gd name="T9" fmla="*/ 9 h 48"/>
                <a:gd name="T10" fmla="*/ 14 w 20"/>
                <a:gd name="T11" fmla="*/ 14 h 48"/>
                <a:gd name="T12" fmla="*/ 11 w 20"/>
                <a:gd name="T13" fmla="*/ 15 h 48"/>
                <a:gd name="T14" fmla="*/ 17 w 20"/>
                <a:gd name="T15" fmla="*/ 24 h 48"/>
                <a:gd name="T16" fmla="*/ 14 w 20"/>
                <a:gd name="T17" fmla="*/ 21 h 48"/>
                <a:gd name="T18" fmla="*/ 18 w 20"/>
                <a:gd name="T19" fmla="*/ 31 h 48"/>
                <a:gd name="T20" fmla="*/ 18 w 20"/>
                <a:gd name="T21" fmla="*/ 36 h 48"/>
                <a:gd name="T22" fmla="*/ 14 w 20"/>
                <a:gd name="T23" fmla="*/ 29 h 48"/>
                <a:gd name="T24" fmla="*/ 13 w 20"/>
                <a:gd name="T25" fmla="*/ 42 h 48"/>
                <a:gd name="T26" fmla="*/ 10 w 20"/>
                <a:gd name="T27" fmla="*/ 40 h 48"/>
                <a:gd name="T28" fmla="*/ 7 w 20"/>
                <a:gd name="T29" fmla="*/ 48 h 48"/>
                <a:gd name="T30" fmla="*/ 6 w 20"/>
                <a:gd name="T31" fmla="*/ 47 h 48"/>
                <a:gd name="T32" fmla="*/ 4 w 20"/>
                <a:gd name="T33" fmla="*/ 46 h 48"/>
                <a:gd name="T34" fmla="*/ 4 w 20"/>
                <a:gd name="T35" fmla="*/ 44 h 48"/>
                <a:gd name="T36" fmla="*/ 0 w 20"/>
                <a:gd name="T3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48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4" y="6"/>
                    <a:pt x="5" y="2"/>
                    <a:pt x="8" y="0"/>
                  </a:cubicBezTo>
                  <a:cubicBezTo>
                    <a:pt x="11" y="2"/>
                    <a:pt x="10" y="7"/>
                    <a:pt x="14" y="9"/>
                  </a:cubicBezTo>
                  <a:cubicBezTo>
                    <a:pt x="12" y="9"/>
                    <a:pt x="11" y="9"/>
                    <a:pt x="9" y="9"/>
                  </a:cubicBezTo>
                  <a:cubicBezTo>
                    <a:pt x="10" y="11"/>
                    <a:pt x="12" y="12"/>
                    <a:pt x="14" y="14"/>
                  </a:cubicBezTo>
                  <a:cubicBezTo>
                    <a:pt x="13" y="15"/>
                    <a:pt x="12" y="14"/>
                    <a:pt x="11" y="15"/>
                  </a:cubicBezTo>
                  <a:cubicBezTo>
                    <a:pt x="14" y="17"/>
                    <a:pt x="18" y="19"/>
                    <a:pt x="17" y="24"/>
                  </a:cubicBezTo>
                  <a:cubicBezTo>
                    <a:pt x="16" y="23"/>
                    <a:pt x="15" y="23"/>
                    <a:pt x="14" y="21"/>
                  </a:cubicBezTo>
                  <a:cubicBezTo>
                    <a:pt x="15" y="25"/>
                    <a:pt x="16" y="28"/>
                    <a:pt x="18" y="31"/>
                  </a:cubicBezTo>
                  <a:cubicBezTo>
                    <a:pt x="20" y="33"/>
                    <a:pt x="19" y="34"/>
                    <a:pt x="18" y="36"/>
                  </a:cubicBezTo>
                  <a:cubicBezTo>
                    <a:pt x="17" y="34"/>
                    <a:pt x="17" y="31"/>
                    <a:pt x="14" y="29"/>
                  </a:cubicBezTo>
                  <a:cubicBezTo>
                    <a:pt x="15" y="34"/>
                    <a:pt x="11" y="37"/>
                    <a:pt x="13" y="42"/>
                  </a:cubicBezTo>
                  <a:cubicBezTo>
                    <a:pt x="11" y="42"/>
                    <a:pt x="12" y="40"/>
                    <a:pt x="10" y="40"/>
                  </a:cubicBezTo>
                  <a:cubicBezTo>
                    <a:pt x="10" y="43"/>
                    <a:pt x="8" y="45"/>
                    <a:pt x="7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6" y="45"/>
                    <a:pt x="4" y="46"/>
                    <a:pt x="4" y="46"/>
                  </a:cubicBezTo>
                  <a:cubicBezTo>
                    <a:pt x="3" y="45"/>
                    <a:pt x="3" y="45"/>
                    <a:pt x="4" y="44"/>
                  </a:cubicBezTo>
                  <a:cubicBezTo>
                    <a:pt x="9" y="30"/>
                    <a:pt x="8" y="17"/>
                    <a:pt x="0" y="4"/>
                  </a:cubicBezTo>
                  <a:close/>
                </a:path>
              </a:pathLst>
            </a:custGeom>
            <a:solidFill>
              <a:srgbClr val="FA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id="{4D8099D4-835F-ED20-61E3-F739717CC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825"/>
              <a:ext cx="33" cy="46"/>
            </a:xfrm>
            <a:custGeom>
              <a:avLst/>
              <a:gdLst>
                <a:gd name="T0" fmla="*/ 4 w 14"/>
                <a:gd name="T1" fmla="*/ 18 h 19"/>
                <a:gd name="T2" fmla="*/ 0 w 14"/>
                <a:gd name="T3" fmla="*/ 19 h 19"/>
                <a:gd name="T4" fmla="*/ 7 w 14"/>
                <a:gd name="T5" fmla="*/ 9 h 19"/>
                <a:gd name="T6" fmla="*/ 12 w 14"/>
                <a:gd name="T7" fmla="*/ 0 h 19"/>
                <a:gd name="T8" fmla="*/ 13 w 14"/>
                <a:gd name="T9" fmla="*/ 4 h 19"/>
                <a:gd name="T10" fmla="*/ 11 w 14"/>
                <a:gd name="T11" fmla="*/ 9 h 19"/>
                <a:gd name="T12" fmla="*/ 7 w 14"/>
                <a:gd name="T13" fmla="*/ 11 h 19"/>
                <a:gd name="T14" fmla="*/ 4 w 14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9">
                  <a:moveTo>
                    <a:pt x="4" y="18"/>
                  </a:moveTo>
                  <a:cubicBezTo>
                    <a:pt x="3" y="19"/>
                    <a:pt x="3" y="19"/>
                    <a:pt x="0" y="19"/>
                  </a:cubicBezTo>
                  <a:cubicBezTo>
                    <a:pt x="2" y="16"/>
                    <a:pt x="4" y="12"/>
                    <a:pt x="7" y="9"/>
                  </a:cubicBezTo>
                  <a:cubicBezTo>
                    <a:pt x="8" y="6"/>
                    <a:pt x="10" y="3"/>
                    <a:pt x="12" y="0"/>
                  </a:cubicBezTo>
                  <a:cubicBezTo>
                    <a:pt x="14" y="1"/>
                    <a:pt x="14" y="2"/>
                    <a:pt x="13" y="4"/>
                  </a:cubicBezTo>
                  <a:cubicBezTo>
                    <a:pt x="13" y="6"/>
                    <a:pt x="12" y="7"/>
                    <a:pt x="11" y="9"/>
                  </a:cubicBezTo>
                  <a:cubicBezTo>
                    <a:pt x="10" y="10"/>
                    <a:pt x="10" y="13"/>
                    <a:pt x="7" y="11"/>
                  </a:cubicBezTo>
                  <a:cubicBezTo>
                    <a:pt x="6" y="13"/>
                    <a:pt x="5" y="15"/>
                    <a:pt x="4" y="18"/>
                  </a:cubicBezTo>
                  <a:close/>
                </a:path>
              </a:pathLst>
            </a:custGeom>
            <a:solidFill>
              <a:srgbClr val="D4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id="{D92F83F6-6CDE-8322-7BB2-B3953CEF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809"/>
              <a:ext cx="14" cy="38"/>
            </a:xfrm>
            <a:custGeom>
              <a:avLst/>
              <a:gdLst>
                <a:gd name="T0" fmla="*/ 0 w 6"/>
                <a:gd name="T1" fmla="*/ 16 h 16"/>
                <a:gd name="T2" fmla="*/ 2 w 6"/>
                <a:gd name="T3" fmla="*/ 11 h 16"/>
                <a:gd name="T4" fmla="*/ 1 w 6"/>
                <a:gd name="T5" fmla="*/ 7 h 16"/>
                <a:gd name="T6" fmla="*/ 6 w 6"/>
                <a:gd name="T7" fmla="*/ 0 h 16"/>
                <a:gd name="T8" fmla="*/ 0 w 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0" y="14"/>
                    <a:pt x="1" y="13"/>
                    <a:pt x="2" y="11"/>
                  </a:cubicBezTo>
                  <a:cubicBezTo>
                    <a:pt x="2" y="10"/>
                    <a:pt x="2" y="8"/>
                    <a:pt x="1" y="7"/>
                  </a:cubicBezTo>
                  <a:cubicBezTo>
                    <a:pt x="1" y="4"/>
                    <a:pt x="5" y="3"/>
                    <a:pt x="6" y="0"/>
                  </a:cubicBezTo>
                  <a:cubicBezTo>
                    <a:pt x="5" y="6"/>
                    <a:pt x="4" y="11"/>
                    <a:pt x="0" y="16"/>
                  </a:cubicBezTo>
                  <a:close/>
                </a:path>
              </a:pathLst>
            </a:custGeom>
            <a:solidFill>
              <a:srgbClr val="ABC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id="{DE600657-3550-765C-A997-E9E34ABF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768"/>
              <a:ext cx="14" cy="38"/>
            </a:xfrm>
            <a:custGeom>
              <a:avLst/>
              <a:gdLst>
                <a:gd name="T0" fmla="*/ 0 w 6"/>
                <a:gd name="T1" fmla="*/ 16 h 16"/>
                <a:gd name="T2" fmla="*/ 4 w 6"/>
                <a:gd name="T3" fmla="*/ 0 h 16"/>
                <a:gd name="T4" fmla="*/ 0 w 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2" y="10"/>
                    <a:pt x="4" y="6"/>
                    <a:pt x="4" y="0"/>
                  </a:cubicBezTo>
                  <a:cubicBezTo>
                    <a:pt x="6" y="4"/>
                    <a:pt x="4" y="10"/>
                    <a:pt x="0" y="16"/>
                  </a:cubicBezTo>
                  <a:close/>
                </a:path>
              </a:pathLst>
            </a:custGeom>
            <a:solidFill>
              <a:srgbClr val="96B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id="{5AA10A0C-2E2D-2A3D-3527-14CF31DAB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818"/>
              <a:ext cx="16" cy="19"/>
            </a:xfrm>
            <a:custGeom>
              <a:avLst/>
              <a:gdLst>
                <a:gd name="T0" fmla="*/ 4 w 7"/>
                <a:gd name="T1" fmla="*/ 2 h 8"/>
                <a:gd name="T2" fmla="*/ 7 w 7"/>
                <a:gd name="T3" fmla="*/ 4 h 8"/>
                <a:gd name="T4" fmla="*/ 7 w 7"/>
                <a:gd name="T5" fmla="*/ 5 h 8"/>
                <a:gd name="T6" fmla="*/ 3 w 7"/>
                <a:gd name="T7" fmla="*/ 8 h 8"/>
                <a:gd name="T8" fmla="*/ 2 w 7"/>
                <a:gd name="T9" fmla="*/ 5 h 8"/>
                <a:gd name="T10" fmla="*/ 4 w 7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2"/>
                  </a:moveTo>
                  <a:cubicBezTo>
                    <a:pt x="7" y="0"/>
                    <a:pt x="6" y="3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0" y="7"/>
                    <a:pt x="3" y="6"/>
                    <a:pt x="2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C5C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id="{932E36B4-DAD9-A262-C2A0-DBB43E50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718"/>
              <a:ext cx="31" cy="7"/>
            </a:xfrm>
            <a:custGeom>
              <a:avLst/>
              <a:gdLst>
                <a:gd name="T0" fmla="*/ 8 w 13"/>
                <a:gd name="T1" fmla="*/ 1 h 3"/>
                <a:gd name="T2" fmla="*/ 10 w 13"/>
                <a:gd name="T3" fmla="*/ 1 h 3"/>
                <a:gd name="T4" fmla="*/ 13 w 13"/>
                <a:gd name="T5" fmla="*/ 2 h 3"/>
                <a:gd name="T6" fmla="*/ 0 w 13"/>
                <a:gd name="T7" fmla="*/ 2 h 3"/>
                <a:gd name="T8" fmla="*/ 8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8" y="1"/>
                  </a:moveTo>
                  <a:cubicBezTo>
                    <a:pt x="9" y="0"/>
                    <a:pt x="9" y="1"/>
                    <a:pt x="10" y="1"/>
                  </a:cubicBezTo>
                  <a:cubicBezTo>
                    <a:pt x="11" y="1"/>
                    <a:pt x="12" y="1"/>
                    <a:pt x="13" y="2"/>
                  </a:cubicBezTo>
                  <a:cubicBezTo>
                    <a:pt x="9" y="3"/>
                    <a:pt x="5" y="2"/>
                    <a:pt x="0" y="2"/>
                  </a:cubicBezTo>
                  <a:cubicBezTo>
                    <a:pt x="3" y="1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F9F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id="{02E5982F-8094-A25B-A4ED-5F90AC43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780"/>
              <a:ext cx="15" cy="19"/>
            </a:xfrm>
            <a:custGeom>
              <a:avLst/>
              <a:gdLst>
                <a:gd name="T0" fmla="*/ 5 w 6"/>
                <a:gd name="T1" fmla="*/ 0 h 8"/>
                <a:gd name="T2" fmla="*/ 6 w 6"/>
                <a:gd name="T3" fmla="*/ 1 h 8"/>
                <a:gd name="T4" fmla="*/ 3 w 6"/>
                <a:gd name="T5" fmla="*/ 8 h 8"/>
                <a:gd name="T6" fmla="*/ 5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5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0" y="4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D4E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3002EF6F-4DFA-BE4B-7836-C7261F66D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818"/>
              <a:ext cx="43" cy="58"/>
            </a:xfrm>
            <a:custGeom>
              <a:avLst/>
              <a:gdLst>
                <a:gd name="T0" fmla="*/ 18 w 18"/>
                <a:gd name="T1" fmla="*/ 10 h 24"/>
                <a:gd name="T2" fmla="*/ 12 w 18"/>
                <a:gd name="T3" fmla="*/ 20 h 24"/>
                <a:gd name="T4" fmla="*/ 11 w 18"/>
                <a:gd name="T5" fmla="*/ 23 h 24"/>
                <a:gd name="T6" fmla="*/ 8 w 18"/>
                <a:gd name="T7" fmla="*/ 23 h 24"/>
                <a:gd name="T8" fmla="*/ 3 w 18"/>
                <a:gd name="T9" fmla="*/ 22 h 24"/>
                <a:gd name="T10" fmla="*/ 1 w 18"/>
                <a:gd name="T11" fmla="*/ 17 h 24"/>
                <a:gd name="T12" fmla="*/ 2 w 18"/>
                <a:gd name="T13" fmla="*/ 14 h 24"/>
                <a:gd name="T14" fmla="*/ 10 w 18"/>
                <a:gd name="T15" fmla="*/ 2 h 24"/>
                <a:gd name="T16" fmla="*/ 12 w 18"/>
                <a:gd name="T17" fmla="*/ 3 h 24"/>
                <a:gd name="T18" fmla="*/ 18 w 18"/>
                <a:gd name="T1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4">
                  <a:moveTo>
                    <a:pt x="18" y="10"/>
                  </a:moveTo>
                  <a:cubicBezTo>
                    <a:pt x="17" y="14"/>
                    <a:pt x="14" y="16"/>
                    <a:pt x="12" y="20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0" y="24"/>
                    <a:pt x="9" y="23"/>
                    <a:pt x="8" y="23"/>
                  </a:cubicBezTo>
                  <a:cubicBezTo>
                    <a:pt x="6" y="23"/>
                    <a:pt x="4" y="22"/>
                    <a:pt x="3" y="22"/>
                  </a:cubicBezTo>
                  <a:cubicBezTo>
                    <a:pt x="2" y="20"/>
                    <a:pt x="1" y="19"/>
                    <a:pt x="1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4" y="9"/>
                    <a:pt x="7" y="6"/>
                    <a:pt x="10" y="2"/>
                  </a:cubicBezTo>
                  <a:cubicBezTo>
                    <a:pt x="11" y="0"/>
                    <a:pt x="12" y="2"/>
                    <a:pt x="12" y="3"/>
                  </a:cubicBezTo>
                  <a:cubicBezTo>
                    <a:pt x="14" y="5"/>
                    <a:pt x="16" y="7"/>
                    <a:pt x="18" y="10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BFE7D939-C4B8-9565-DB3D-DB76EB15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840"/>
              <a:ext cx="24" cy="19"/>
            </a:xfrm>
            <a:custGeom>
              <a:avLst/>
              <a:gdLst>
                <a:gd name="T0" fmla="*/ 9 w 10"/>
                <a:gd name="T1" fmla="*/ 5 h 8"/>
                <a:gd name="T2" fmla="*/ 8 w 10"/>
                <a:gd name="T3" fmla="*/ 8 h 8"/>
                <a:gd name="T4" fmla="*/ 2 w 10"/>
                <a:gd name="T5" fmla="*/ 4 h 8"/>
                <a:gd name="T6" fmla="*/ 1 w 10"/>
                <a:gd name="T7" fmla="*/ 2 h 8"/>
                <a:gd name="T8" fmla="*/ 2 w 10"/>
                <a:gd name="T9" fmla="*/ 2 h 8"/>
                <a:gd name="T10" fmla="*/ 5 w 10"/>
                <a:gd name="T11" fmla="*/ 2 h 8"/>
                <a:gd name="T12" fmla="*/ 9 w 10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9" y="5"/>
                  </a:moveTo>
                  <a:cubicBezTo>
                    <a:pt x="10" y="6"/>
                    <a:pt x="8" y="7"/>
                    <a:pt x="8" y="8"/>
                  </a:cubicBezTo>
                  <a:cubicBezTo>
                    <a:pt x="7" y="6"/>
                    <a:pt x="4" y="5"/>
                    <a:pt x="2" y="4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0"/>
                    <a:pt x="4" y="2"/>
                    <a:pt x="5" y="2"/>
                  </a:cubicBezTo>
                  <a:cubicBezTo>
                    <a:pt x="5" y="5"/>
                    <a:pt x="8" y="3"/>
                    <a:pt x="9" y="5"/>
                  </a:cubicBezTo>
                  <a:close/>
                </a:path>
              </a:pathLst>
            </a:custGeom>
            <a:solidFill>
              <a:srgbClr val="A4A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952629FE-3CEB-03D4-FE57-56EFEDF5F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866"/>
              <a:ext cx="10" cy="1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2 h 4"/>
                <a:gd name="T4" fmla="*/ 0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2"/>
                    <a:pt x="1" y="0"/>
                    <a:pt x="4" y="2"/>
                  </a:cubicBezTo>
                  <a:cubicBezTo>
                    <a:pt x="3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C5D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02357011-8723-FB27-CE89-D1AEA9393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852"/>
              <a:ext cx="15" cy="16"/>
            </a:xfrm>
            <a:custGeom>
              <a:avLst/>
              <a:gdLst>
                <a:gd name="T0" fmla="*/ 4 w 6"/>
                <a:gd name="T1" fmla="*/ 0 h 7"/>
                <a:gd name="T2" fmla="*/ 5 w 6"/>
                <a:gd name="T3" fmla="*/ 5 h 7"/>
                <a:gd name="T4" fmla="*/ 1 w 6"/>
                <a:gd name="T5" fmla="*/ 6 h 7"/>
                <a:gd name="T6" fmla="*/ 4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5" y="1"/>
                    <a:pt x="6" y="3"/>
                    <a:pt x="5" y="5"/>
                  </a:cubicBezTo>
                  <a:cubicBezTo>
                    <a:pt x="4" y="7"/>
                    <a:pt x="3" y="6"/>
                    <a:pt x="1" y="6"/>
                  </a:cubicBezTo>
                  <a:cubicBezTo>
                    <a:pt x="0" y="3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647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id="{D20C32D0-F745-8F0D-057C-608FC104F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802"/>
              <a:ext cx="16" cy="21"/>
            </a:xfrm>
            <a:custGeom>
              <a:avLst/>
              <a:gdLst>
                <a:gd name="T0" fmla="*/ 7 w 7"/>
                <a:gd name="T1" fmla="*/ 3 h 9"/>
                <a:gd name="T2" fmla="*/ 4 w 7"/>
                <a:gd name="T3" fmla="*/ 9 h 9"/>
                <a:gd name="T4" fmla="*/ 0 w 7"/>
                <a:gd name="T5" fmla="*/ 4 h 9"/>
                <a:gd name="T6" fmla="*/ 7 w 7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6" y="5"/>
                    <a:pt x="6" y="7"/>
                    <a:pt x="4" y="9"/>
                  </a:cubicBezTo>
                  <a:cubicBezTo>
                    <a:pt x="3" y="7"/>
                    <a:pt x="2" y="5"/>
                    <a:pt x="0" y="4"/>
                  </a:cubicBezTo>
                  <a:cubicBezTo>
                    <a:pt x="4" y="0"/>
                    <a:pt x="4" y="0"/>
                    <a:pt x="7" y="3"/>
                  </a:cubicBezTo>
                  <a:close/>
                </a:path>
              </a:pathLst>
            </a:custGeom>
            <a:solidFill>
              <a:srgbClr val="5A4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id="{6CEBBD4D-9588-F4BC-50DB-E781F3687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806"/>
              <a:ext cx="21" cy="24"/>
            </a:xfrm>
            <a:custGeom>
              <a:avLst/>
              <a:gdLst>
                <a:gd name="T0" fmla="*/ 9 w 9"/>
                <a:gd name="T1" fmla="*/ 1 h 10"/>
                <a:gd name="T2" fmla="*/ 6 w 9"/>
                <a:gd name="T3" fmla="*/ 10 h 10"/>
                <a:gd name="T4" fmla="*/ 1 w 9"/>
                <a:gd name="T5" fmla="*/ 4 h 10"/>
                <a:gd name="T6" fmla="*/ 1 w 9"/>
                <a:gd name="T7" fmla="*/ 1 h 10"/>
                <a:gd name="T8" fmla="*/ 9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1"/>
                  </a:moveTo>
                  <a:cubicBezTo>
                    <a:pt x="9" y="5"/>
                    <a:pt x="8" y="8"/>
                    <a:pt x="6" y="10"/>
                  </a:cubicBezTo>
                  <a:cubicBezTo>
                    <a:pt x="4" y="8"/>
                    <a:pt x="2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4" y="1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FB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BB67F8-7F53-4C62-A651-7216AB5AC9CC}"/>
              </a:ext>
            </a:extLst>
          </p:cNvPr>
          <p:cNvSpPr/>
          <p:nvPr/>
        </p:nvSpPr>
        <p:spPr>
          <a:xfrm>
            <a:off x="222071" y="169813"/>
            <a:ext cx="8673733" cy="4781004"/>
          </a:xfrm>
          <a:prstGeom prst="rect">
            <a:avLst/>
          </a:prstGeom>
          <a:solidFill>
            <a:srgbClr val="000000">
              <a:alpha val="32000"/>
            </a:srgbClr>
          </a:solidFill>
          <a:ln w="50804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645;p55">
            <a:extLst>
              <a:ext uri="{FF2B5EF4-FFF2-40B4-BE49-F238E27FC236}">
                <a16:creationId xmlns:a16="http://schemas.microsoft.com/office/drawing/2014/main" id="{8F9FBFEB-741A-4702-8366-A22A526E9ACD}"/>
              </a:ext>
            </a:extLst>
          </p:cNvPr>
          <p:cNvSpPr/>
          <p:nvPr/>
        </p:nvSpPr>
        <p:spPr>
          <a:xfrm>
            <a:off x="1242450" y="2564663"/>
            <a:ext cx="6659099" cy="5603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46;p55">
            <a:extLst>
              <a:ext uri="{FF2B5EF4-FFF2-40B4-BE49-F238E27FC236}">
                <a16:creationId xmlns:a16="http://schemas.microsoft.com/office/drawing/2014/main" id="{F40F0D9E-26FE-4550-A994-C8C4E2953E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40825" y="2636663"/>
            <a:ext cx="5660099" cy="4205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FFFFFF"/>
                </a:solidFill>
              </a:rPr>
              <a:t>Big numbers catch your audience’s attention</a:t>
            </a:r>
          </a:p>
          <a:p>
            <a:pPr marL="0" lvl="0" indent="0" algn="ctr">
              <a:buNone/>
            </a:pPr>
            <a:endParaRPr lang="en-US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oogle Shape;647;p55">
            <a:extLst>
              <a:ext uri="{FF2B5EF4-FFF2-40B4-BE49-F238E27FC236}">
                <a16:creationId xmlns:a16="http://schemas.microsoft.com/office/drawing/2014/main" id="{0F27C7B4-182F-494E-B585-2BD775501B8A}"/>
              </a:ext>
            </a:extLst>
          </p:cNvPr>
          <p:cNvSpPr/>
          <p:nvPr/>
        </p:nvSpPr>
        <p:spPr>
          <a:xfrm>
            <a:off x="1242450" y="735753"/>
            <a:ext cx="6659099" cy="18359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648;p55">
            <a:extLst>
              <a:ext uri="{FF2B5EF4-FFF2-40B4-BE49-F238E27FC236}">
                <a16:creationId xmlns:a16="http://schemas.microsoft.com/office/drawing/2014/main" id="{F6846065-4C4A-4B90-86FE-C5EB13457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2279" y="962085"/>
            <a:ext cx="5658599" cy="1383304"/>
          </a:xfrm>
        </p:spPr>
        <p:txBody>
          <a:bodyPr/>
          <a:lstStyle/>
          <a:p>
            <a:pPr lvl="0"/>
            <a:r>
              <a:rPr lang="en-US"/>
              <a:t>7,498,300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5;p56">
            <a:extLst>
              <a:ext uri="{FF2B5EF4-FFF2-40B4-BE49-F238E27FC236}">
                <a16:creationId xmlns:a16="http://schemas.microsoft.com/office/drawing/2014/main" id="{B589DD6D-145D-4B41-A28D-01E84D00B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445029"/>
            <a:ext cx="3174595" cy="930895"/>
          </a:xfrm>
        </p:spPr>
        <p:txBody>
          <a:bodyPr/>
          <a:lstStyle/>
          <a:p>
            <a:pPr lvl="0"/>
            <a:r>
              <a:rPr lang="en-US"/>
              <a:t>HERE ARE SOME PERCENTAGES</a:t>
            </a:r>
          </a:p>
        </p:txBody>
      </p:sp>
      <p:sp>
        <p:nvSpPr>
          <p:cNvPr id="3" name="Google Shape;656;p56">
            <a:extLst>
              <a:ext uri="{FF2B5EF4-FFF2-40B4-BE49-F238E27FC236}">
                <a16:creationId xmlns:a16="http://schemas.microsoft.com/office/drawing/2014/main" id="{3A45CB11-901D-4102-9210-DEA05E4B74B3}"/>
              </a:ext>
            </a:extLst>
          </p:cNvPr>
          <p:cNvSpPr txBox="1"/>
          <p:nvPr/>
        </p:nvSpPr>
        <p:spPr>
          <a:xfrm>
            <a:off x="713103" y="3596865"/>
            <a:ext cx="2404798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MERCURY</a:t>
            </a:r>
          </a:p>
        </p:txBody>
      </p:sp>
      <p:sp>
        <p:nvSpPr>
          <p:cNvPr id="4" name="Google Shape;657;p56">
            <a:extLst>
              <a:ext uri="{FF2B5EF4-FFF2-40B4-BE49-F238E27FC236}">
                <a16:creationId xmlns:a16="http://schemas.microsoft.com/office/drawing/2014/main" id="{D43F5568-42AD-4E9E-AE74-3935FC453813}"/>
              </a:ext>
            </a:extLst>
          </p:cNvPr>
          <p:cNvSpPr txBox="1"/>
          <p:nvPr/>
        </p:nvSpPr>
        <p:spPr>
          <a:xfrm>
            <a:off x="713103" y="3891073"/>
            <a:ext cx="2404798" cy="70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</a:t>
            </a:r>
          </a:p>
        </p:txBody>
      </p:sp>
      <p:sp>
        <p:nvSpPr>
          <p:cNvPr id="5" name="Google Shape;658;p56">
            <a:extLst>
              <a:ext uri="{FF2B5EF4-FFF2-40B4-BE49-F238E27FC236}">
                <a16:creationId xmlns:a16="http://schemas.microsoft.com/office/drawing/2014/main" id="{0017402E-7E87-49CB-B970-3720065424A7}"/>
              </a:ext>
            </a:extLst>
          </p:cNvPr>
          <p:cNvSpPr txBox="1"/>
          <p:nvPr/>
        </p:nvSpPr>
        <p:spPr>
          <a:xfrm>
            <a:off x="3369600" y="3596865"/>
            <a:ext cx="2404798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VENUS</a:t>
            </a:r>
          </a:p>
        </p:txBody>
      </p:sp>
      <p:sp>
        <p:nvSpPr>
          <p:cNvPr id="6" name="Google Shape;659;p56">
            <a:extLst>
              <a:ext uri="{FF2B5EF4-FFF2-40B4-BE49-F238E27FC236}">
                <a16:creationId xmlns:a16="http://schemas.microsoft.com/office/drawing/2014/main" id="{582369FD-C2D4-4CF3-A95E-F075F0E60ACD}"/>
              </a:ext>
            </a:extLst>
          </p:cNvPr>
          <p:cNvSpPr txBox="1"/>
          <p:nvPr/>
        </p:nvSpPr>
        <p:spPr>
          <a:xfrm>
            <a:off x="3369600" y="3891073"/>
            <a:ext cx="2404798" cy="70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Venus has a beautiful name, but it’s very hot</a:t>
            </a:r>
          </a:p>
        </p:txBody>
      </p:sp>
      <p:sp>
        <p:nvSpPr>
          <p:cNvPr id="7" name="Google Shape;660;p56">
            <a:extLst>
              <a:ext uri="{FF2B5EF4-FFF2-40B4-BE49-F238E27FC236}">
                <a16:creationId xmlns:a16="http://schemas.microsoft.com/office/drawing/2014/main" id="{9BD73493-0268-4CB1-839B-7A4AAA7E5960}"/>
              </a:ext>
            </a:extLst>
          </p:cNvPr>
          <p:cNvSpPr txBox="1"/>
          <p:nvPr/>
        </p:nvSpPr>
        <p:spPr>
          <a:xfrm>
            <a:off x="6026097" y="3596865"/>
            <a:ext cx="2404798" cy="4022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4546A"/>
                </a:solidFill>
                <a:uFillTx/>
                <a:latin typeface="Josefin Sans"/>
                <a:ea typeface="Josefin Sans"/>
                <a:cs typeface="Josefin Sans"/>
              </a:rPr>
              <a:t>MARS</a:t>
            </a:r>
          </a:p>
        </p:txBody>
      </p:sp>
      <p:sp>
        <p:nvSpPr>
          <p:cNvPr id="8" name="Google Shape;661;p56">
            <a:extLst>
              <a:ext uri="{FF2B5EF4-FFF2-40B4-BE49-F238E27FC236}">
                <a16:creationId xmlns:a16="http://schemas.microsoft.com/office/drawing/2014/main" id="{7AC2BB7E-88C3-4F60-ABA9-94AAF0FB3228}"/>
              </a:ext>
            </a:extLst>
          </p:cNvPr>
          <p:cNvSpPr txBox="1"/>
          <p:nvPr/>
        </p:nvSpPr>
        <p:spPr>
          <a:xfrm>
            <a:off x="6026097" y="3891073"/>
            <a:ext cx="2404798" cy="70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44546A"/>
                </a:solidFill>
                <a:uFillTx/>
                <a:latin typeface="IBM Plex Sans"/>
                <a:ea typeface="IBM Plex Sans"/>
                <a:cs typeface="IBM Plex Sans"/>
              </a:rPr>
              <a:t>Despite being red, Mars is actually a cold place</a:t>
            </a:r>
          </a:p>
        </p:txBody>
      </p:sp>
      <p:grpSp>
        <p:nvGrpSpPr>
          <p:cNvPr id="9" name="Google Shape;678;p56">
            <a:extLst>
              <a:ext uri="{FF2B5EF4-FFF2-40B4-BE49-F238E27FC236}">
                <a16:creationId xmlns:a16="http://schemas.microsoft.com/office/drawing/2014/main" id="{9F56D1C2-63C2-43E9-BDF8-6381124F0EB3}"/>
              </a:ext>
            </a:extLst>
          </p:cNvPr>
          <p:cNvGrpSpPr/>
          <p:nvPr/>
        </p:nvGrpSpPr>
        <p:grpSpPr>
          <a:xfrm>
            <a:off x="7743459" y="520403"/>
            <a:ext cx="1400540" cy="574334"/>
            <a:chOff x="7743459" y="520403"/>
            <a:chExt cx="1400540" cy="574334"/>
          </a:xfrm>
        </p:grpSpPr>
        <p:sp>
          <p:nvSpPr>
            <p:cNvPr id="10" name="Google Shape;679;p56">
              <a:extLst>
                <a:ext uri="{FF2B5EF4-FFF2-40B4-BE49-F238E27FC236}">
                  <a16:creationId xmlns:a16="http://schemas.microsoft.com/office/drawing/2014/main" id="{49EA3344-4701-44EB-BB37-EEE1BE57468F}"/>
                </a:ext>
              </a:extLst>
            </p:cNvPr>
            <p:cNvSpPr/>
            <p:nvPr/>
          </p:nvSpPr>
          <p:spPr>
            <a:xfrm>
              <a:off x="7743459" y="520403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80;p56">
              <a:extLst>
                <a:ext uri="{FF2B5EF4-FFF2-40B4-BE49-F238E27FC236}">
                  <a16:creationId xmlns:a16="http://schemas.microsoft.com/office/drawing/2014/main" id="{FCF96774-001A-4100-B066-1AB5F1507693}"/>
                </a:ext>
              </a:extLst>
            </p:cNvPr>
            <p:cNvSpPr/>
            <p:nvPr/>
          </p:nvSpPr>
          <p:spPr>
            <a:xfrm>
              <a:off x="7743459" y="770135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81;p56">
              <a:extLst>
                <a:ext uri="{FF2B5EF4-FFF2-40B4-BE49-F238E27FC236}">
                  <a16:creationId xmlns:a16="http://schemas.microsoft.com/office/drawing/2014/main" id="{A68CC1E5-2F7A-4E3B-8863-C42A7D4DFB8C}"/>
                </a:ext>
              </a:extLst>
            </p:cNvPr>
            <p:cNvSpPr/>
            <p:nvPr/>
          </p:nvSpPr>
          <p:spPr>
            <a:xfrm>
              <a:off x="7743459" y="1019876"/>
              <a:ext cx="1400540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EBE6E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rupo 48">
            <a:extLst>
              <a:ext uri="{FF2B5EF4-FFF2-40B4-BE49-F238E27FC236}">
                <a16:creationId xmlns:a16="http://schemas.microsoft.com/office/drawing/2014/main" id="{72D31E47-8719-4205-AEE4-AA57FD6BA85A}"/>
              </a:ext>
            </a:extLst>
          </p:cNvPr>
          <p:cNvGrpSpPr/>
          <p:nvPr/>
        </p:nvGrpSpPr>
        <p:grpSpPr>
          <a:xfrm>
            <a:off x="1080583" y="1790038"/>
            <a:ext cx="1669831" cy="1686931"/>
            <a:chOff x="1080583" y="1790038"/>
            <a:chExt cx="1669831" cy="168693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BC3CE56-1A70-4712-85F0-5EA0ACCA33F1}"/>
                </a:ext>
              </a:extLst>
            </p:cNvPr>
            <p:cNvSpPr/>
            <p:nvPr/>
          </p:nvSpPr>
          <p:spPr>
            <a:xfrm>
              <a:off x="1309356" y="2713683"/>
              <a:ext cx="1208004" cy="434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72"/>
                <a:gd name="f8" fmla="val 1"/>
                <a:gd name="f9" fmla="val 25"/>
                <a:gd name="f10" fmla="val 48"/>
                <a:gd name="f11" fmla="val 195"/>
                <a:gd name="f12" fmla="val 190"/>
                <a:gd name="f13" fmla="val 184"/>
                <a:gd name="f14" fmla="val 183"/>
                <a:gd name="f15" fmla="val 67"/>
                <a:gd name="f16" fmla="val 63"/>
                <a:gd name="f17" fmla="val 181"/>
                <a:gd name="f18" fmla="val 59"/>
                <a:gd name="f19" fmla="val 176"/>
                <a:gd name="f20" fmla="val 41"/>
                <a:gd name="f21" fmla="val 164"/>
                <a:gd name="f22" fmla="val 28"/>
                <a:gd name="f23" fmla="val 150"/>
                <a:gd name="f24" fmla="val 18"/>
                <a:gd name="f25" fmla="val 137"/>
                <a:gd name="f26" fmla="val 10"/>
                <a:gd name="f27" fmla="val 123"/>
                <a:gd name="f28" fmla="val 4"/>
                <a:gd name="f29" fmla="val 108"/>
                <a:gd name="f30" fmla="val 2"/>
                <a:gd name="f31" fmla="val 93"/>
                <a:gd name="f32" fmla="val 80"/>
                <a:gd name="f33" fmla="val 68"/>
                <a:gd name="f34" fmla="val 19"/>
                <a:gd name="f35" fmla="val 32"/>
                <a:gd name="f36" fmla="val 31"/>
                <a:gd name="f37" fmla="val 23"/>
                <a:gd name="f38" fmla="val 51"/>
                <a:gd name="f39" fmla="val 21"/>
                <a:gd name="f40" fmla="val 56"/>
                <a:gd name="f41" fmla="val 20"/>
                <a:gd name="f42" fmla="val 62"/>
                <a:gd name="f43" fmla="val 71"/>
                <a:gd name="f44" fmla="val 17"/>
                <a:gd name="f45" fmla="val 14"/>
                <a:gd name="f46" fmla="val 5"/>
                <a:gd name="f47" fmla="val 134"/>
                <a:gd name="f48" fmla="+- 0 0 -90"/>
                <a:gd name="f49" fmla="*/ f3 1 201"/>
                <a:gd name="f50" fmla="*/ f4 1 72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201"/>
                <a:gd name="f59" fmla="*/ f55 1 72"/>
                <a:gd name="f60" fmla="*/ 201 f56 1"/>
                <a:gd name="f61" fmla="*/ 1 f55 1"/>
                <a:gd name="f62" fmla="*/ 72 f55 1"/>
                <a:gd name="f63" fmla="*/ 184 f56 1"/>
                <a:gd name="f64" fmla="*/ 181 f56 1"/>
                <a:gd name="f65" fmla="*/ 59 f55 1"/>
                <a:gd name="f66" fmla="*/ 150 f56 1"/>
                <a:gd name="f67" fmla="*/ 18 f55 1"/>
                <a:gd name="f68" fmla="*/ 108 f56 1"/>
                <a:gd name="f69" fmla="*/ 2 f55 1"/>
                <a:gd name="f70" fmla="*/ 68 f56 1"/>
                <a:gd name="f71" fmla="*/ 10 f55 1"/>
                <a:gd name="f72" fmla="*/ 23 f56 1"/>
                <a:gd name="f73" fmla="*/ 51 f55 1"/>
                <a:gd name="f74" fmla="*/ 18 f56 1"/>
                <a:gd name="f75" fmla="*/ 68 f55 1"/>
                <a:gd name="f76" fmla="*/ 14 f56 1"/>
                <a:gd name="f77" fmla="*/ 0 f56 1"/>
                <a:gd name="f78" fmla="+- f57 0 f1"/>
                <a:gd name="f79" fmla="*/ f60 1 201"/>
                <a:gd name="f80" fmla="*/ f61 1 72"/>
                <a:gd name="f81" fmla="*/ f62 1 72"/>
                <a:gd name="f82" fmla="*/ f63 1 201"/>
                <a:gd name="f83" fmla="*/ f64 1 201"/>
                <a:gd name="f84" fmla="*/ f65 1 72"/>
                <a:gd name="f85" fmla="*/ f66 1 201"/>
                <a:gd name="f86" fmla="*/ f67 1 72"/>
                <a:gd name="f87" fmla="*/ f68 1 201"/>
                <a:gd name="f88" fmla="*/ f69 1 72"/>
                <a:gd name="f89" fmla="*/ f70 1 201"/>
                <a:gd name="f90" fmla="*/ f71 1 72"/>
                <a:gd name="f91" fmla="*/ f72 1 201"/>
                <a:gd name="f92" fmla="*/ f73 1 72"/>
                <a:gd name="f93" fmla="*/ f74 1 201"/>
                <a:gd name="f94" fmla="*/ f75 1 72"/>
                <a:gd name="f95" fmla="*/ f76 1 201"/>
                <a:gd name="f96" fmla="*/ f77 1 201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9"/>
                <a:gd name="f104" fmla="*/ f82 1 f58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8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50 1"/>
                <a:gd name="f126" fmla="*/ f104 f49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3" y="f125"/>
                </a:cxn>
                <a:cxn ang="f78">
                  <a:pos x="f126" y="f125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25"/>
                </a:cxn>
                <a:cxn ang="f78">
                  <a:pos x="f140" y="f125"/>
                </a:cxn>
                <a:cxn ang="f78">
                  <a:pos x="f140" y="f124"/>
                </a:cxn>
                <a:cxn ang="f78">
                  <a:pos x="f123" y="f124"/>
                </a:cxn>
              </a:cxnLst>
              <a:rect l="f119" t="f122" r="f120" b="f121"/>
              <a:pathLst>
                <a:path w="201" h="7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5"/>
                    <a:pt x="f32" y="f28"/>
                    <a:pt x="f33" y="f26"/>
                  </a:cubicBezTo>
                  <a:cubicBezTo>
                    <a:pt x="f10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4" y="f33"/>
                  </a:cubicBezTo>
                  <a:cubicBezTo>
                    <a:pt x="f24" y="f43"/>
                    <a:pt x="f44" y="f7"/>
                    <a:pt x="f45" y="f7"/>
                  </a:cubicBezTo>
                  <a:cubicBezTo>
                    <a:pt x="f26" y="f7"/>
                    <a:pt x="f46" y="f7"/>
                    <a:pt x="f5" y="f7"/>
                  </a:cubicBezTo>
                  <a:cubicBezTo>
                    <a:pt x="f5" y="f10"/>
                    <a:pt x="f5" y="f9"/>
                    <a:pt x="f5" y="f8"/>
                  </a:cubicBezTo>
                  <a:cubicBezTo>
                    <a:pt x="f15" y="f8"/>
                    <a:pt x="f47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F1944C4-5405-4D41-914F-0EE88E0093BC}"/>
                </a:ext>
              </a:extLst>
            </p:cNvPr>
            <p:cNvSpPr/>
            <p:nvPr/>
          </p:nvSpPr>
          <p:spPr>
            <a:xfrm>
              <a:off x="1110520" y="2720093"/>
              <a:ext cx="186016" cy="756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6"/>
                <a:gd name="f8" fmla="val 21"/>
                <a:gd name="f9" fmla="val 11"/>
                <a:gd name="f10" fmla="val 84"/>
                <a:gd name="f11" fmla="val 42"/>
                <a:gd name="f12" fmla="val 10"/>
                <a:gd name="f13" fmla="val 20"/>
                <a:gd name="f14" fmla="+- 0 0 -90"/>
                <a:gd name="f15" fmla="*/ f3 1 31"/>
                <a:gd name="f16" fmla="*/ f4 1 1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126"/>
                <a:gd name="f26" fmla="*/ 31 f22 1"/>
                <a:gd name="f27" fmla="*/ 126 f21 1"/>
                <a:gd name="f28" fmla="*/ 0 f22 1"/>
                <a:gd name="f29" fmla="*/ 0 f21 1"/>
                <a:gd name="f30" fmla="+- f23 0 f1"/>
                <a:gd name="f31" fmla="*/ f26 1 31"/>
                <a:gd name="f32" fmla="*/ f27 1 126"/>
                <a:gd name="f33" fmla="*/ f28 1 31"/>
                <a:gd name="f34" fmla="*/ f29 1 1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12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320F420-BCCC-4D3B-8409-A8EBEEBFCF08}"/>
                </a:ext>
              </a:extLst>
            </p:cNvPr>
            <p:cNvSpPr/>
            <p:nvPr/>
          </p:nvSpPr>
          <p:spPr>
            <a:xfrm>
              <a:off x="2534469" y="2720093"/>
              <a:ext cx="179597" cy="756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83"/>
                <a:gd name="f9" fmla="val 42"/>
                <a:gd name="f10" fmla="val 11"/>
                <a:gd name="f11" fmla="val 20"/>
                <a:gd name="f12" fmla="val 84"/>
                <a:gd name="f13" fmla="val 10"/>
                <a:gd name="f14" fmla="+- 0 0 -90"/>
                <a:gd name="f15" fmla="*/ f3 1 30"/>
                <a:gd name="f16" fmla="*/ f4 1 1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0"/>
                <a:gd name="f25" fmla="*/ f21 1 126"/>
                <a:gd name="f26" fmla="*/ 0 f22 1"/>
                <a:gd name="f27" fmla="*/ 126 f21 1"/>
                <a:gd name="f28" fmla="*/ 0 f21 1"/>
                <a:gd name="f29" fmla="*/ 30 f22 1"/>
                <a:gd name="f30" fmla="+- f23 0 f1"/>
                <a:gd name="f31" fmla="*/ f26 1 30"/>
                <a:gd name="f32" fmla="*/ f27 1 126"/>
                <a:gd name="f33" fmla="*/ f28 1 126"/>
                <a:gd name="f34" fmla="*/ f29 1 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30" h="1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9FFEAA1-A08C-429F-884E-976ADB93E2F9}"/>
                </a:ext>
              </a:extLst>
            </p:cNvPr>
            <p:cNvSpPr/>
            <p:nvPr/>
          </p:nvSpPr>
          <p:spPr>
            <a:xfrm>
              <a:off x="2023475" y="2510558"/>
              <a:ext cx="493894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20"/>
                <a:gd name="f8" fmla="val 13"/>
                <a:gd name="f9" fmla="val 7"/>
                <a:gd name="f10" fmla="val 27"/>
                <a:gd name="f11" fmla="val 54"/>
                <a:gd name="f12" fmla="val 55"/>
                <a:gd name="f13" fmla="val 28"/>
                <a:gd name="f14" fmla="+- 0 0 -90"/>
                <a:gd name="f15" fmla="*/ f3 1 82"/>
                <a:gd name="f16" fmla="*/ f4 1 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"/>
                <a:gd name="f25" fmla="*/ f21 1 20"/>
                <a:gd name="f26" fmla="*/ 0 f22 1"/>
                <a:gd name="f27" fmla="*/ 20 f21 1"/>
                <a:gd name="f28" fmla="*/ 0 f21 1"/>
                <a:gd name="f29" fmla="*/ 82 f22 1"/>
                <a:gd name="f30" fmla="+- f23 0 f1"/>
                <a:gd name="f31" fmla="*/ f26 1 82"/>
                <a:gd name="f32" fmla="*/ f27 1 20"/>
                <a:gd name="f33" fmla="*/ f28 1 20"/>
                <a:gd name="f34" fmla="*/ f29 1 8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82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093B902-8A30-49F2-A5A1-EDD5F902ED4E}"/>
                </a:ext>
              </a:extLst>
            </p:cNvPr>
            <p:cNvSpPr/>
            <p:nvPr/>
          </p:nvSpPr>
          <p:spPr>
            <a:xfrm>
              <a:off x="1309356" y="2510558"/>
              <a:ext cx="498165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"/>
                <a:gd name="f7" fmla="val 20"/>
                <a:gd name="f8" fmla="val 7"/>
                <a:gd name="f9" fmla="val 13"/>
                <a:gd name="f10" fmla="val 55"/>
                <a:gd name="f11" fmla="val 28"/>
                <a:gd name="f12" fmla="val 14"/>
                <a:gd name="f13" fmla="val 9"/>
                <a:gd name="f14" fmla="val 1"/>
                <a:gd name="f15" fmla="val 3"/>
                <a:gd name="f16" fmla="val 2"/>
                <a:gd name="f17" fmla="val 4"/>
                <a:gd name="f18" fmla="val 22"/>
                <a:gd name="f19" fmla="val 40"/>
                <a:gd name="f20" fmla="val 57"/>
                <a:gd name="f21" fmla="val 66"/>
                <a:gd name="f22" fmla="val 74"/>
                <a:gd name="f23" fmla="+- 0 0 -90"/>
                <a:gd name="f24" fmla="*/ f3 1 83"/>
                <a:gd name="f25" fmla="*/ f4 1 2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83"/>
                <a:gd name="f34" fmla="*/ f30 1 20"/>
                <a:gd name="f35" fmla="*/ 83 f31 1"/>
                <a:gd name="f36" fmla="*/ 0 f30 1"/>
                <a:gd name="f37" fmla="*/ 20 f30 1"/>
                <a:gd name="f38" fmla="*/ 0 f31 1"/>
                <a:gd name="f39" fmla="*/ 1 f31 1"/>
                <a:gd name="f40" fmla="*/ 3 f30 1"/>
                <a:gd name="f41" fmla="*/ 4 f31 1"/>
                <a:gd name="f42" fmla="*/ 57 f31 1"/>
                <a:gd name="f43" fmla="+- f32 0 f1"/>
                <a:gd name="f44" fmla="*/ f35 1 83"/>
                <a:gd name="f45" fmla="*/ f36 1 20"/>
                <a:gd name="f46" fmla="*/ f37 1 20"/>
                <a:gd name="f47" fmla="*/ f38 1 83"/>
                <a:gd name="f48" fmla="*/ f39 1 83"/>
                <a:gd name="f49" fmla="*/ f40 1 20"/>
                <a:gd name="f50" fmla="*/ f41 1 83"/>
                <a:gd name="f51" fmla="*/ f42 1 8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3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69"/>
                </a:cxn>
                <a:cxn ang="f43">
                  <a:pos x="f75" y="f69"/>
                </a:cxn>
                <a:cxn ang="f43">
                  <a:pos x="f68" y="f69"/>
                </a:cxn>
              </a:cxnLst>
              <a:rect l="f64" t="f67" r="f65" b="f66"/>
              <a:pathLst>
                <a:path w="83" h="20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14" y="f15"/>
                  </a:cubicBezTo>
                  <a:cubicBezTo>
                    <a:pt x="f14" y="f16"/>
                    <a:pt x="f15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1D939C2-11A9-4430-8977-04748B58048D}"/>
                </a:ext>
              </a:extLst>
            </p:cNvPr>
            <p:cNvSpPr/>
            <p:nvPr/>
          </p:nvSpPr>
          <p:spPr>
            <a:xfrm>
              <a:off x="1080583" y="2647398"/>
              <a:ext cx="1669831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"/>
                <a:gd name="f7" fmla="val 5"/>
                <a:gd name="f8" fmla="val 93"/>
                <a:gd name="f9" fmla="val 185"/>
                <a:gd name="f10" fmla="val 277"/>
                <a:gd name="f11" fmla="val 1"/>
                <a:gd name="f12" fmla="val 2"/>
                <a:gd name="f13" fmla="val 276"/>
                <a:gd name="f14" fmla="val 3"/>
                <a:gd name="f15" fmla="val 274"/>
                <a:gd name="f16" fmla="val 4"/>
                <a:gd name="f17" fmla="val 273"/>
                <a:gd name="f18" fmla="val 233"/>
                <a:gd name="f19" fmla="val 192"/>
                <a:gd name="f20" fmla="val 152"/>
                <a:gd name="f21" fmla="val 103"/>
                <a:gd name="f22" fmla="val 54"/>
                <a:gd name="f23" fmla="+- 0 0 -90"/>
                <a:gd name="f24" fmla="*/ f3 1 278"/>
                <a:gd name="f25" fmla="*/ f4 1 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5"/>
                <a:gd name="f34" fmla="*/ f31 1 278"/>
                <a:gd name="f35" fmla="*/ 0 f31 1"/>
                <a:gd name="f36" fmla="*/ 0 f30 1"/>
                <a:gd name="f37" fmla="*/ 277 f31 1"/>
                <a:gd name="f38" fmla="*/ 278 f31 1"/>
                <a:gd name="f39" fmla="*/ 2 f30 1"/>
                <a:gd name="f40" fmla="*/ 273 f31 1"/>
                <a:gd name="f41" fmla="*/ 4 f30 1"/>
                <a:gd name="f42" fmla="*/ 152 f31 1"/>
                <a:gd name="f43" fmla="*/ 5 f31 1"/>
                <a:gd name="f44" fmla="*/ 5 f30 1"/>
                <a:gd name="f45" fmla="+- f32 0 f1"/>
                <a:gd name="f46" fmla="*/ f35 1 278"/>
                <a:gd name="f47" fmla="*/ f36 1 5"/>
                <a:gd name="f48" fmla="*/ f37 1 278"/>
                <a:gd name="f49" fmla="*/ f38 1 278"/>
                <a:gd name="f50" fmla="*/ f39 1 5"/>
                <a:gd name="f51" fmla="*/ f40 1 278"/>
                <a:gd name="f52" fmla="*/ f41 1 5"/>
                <a:gd name="f53" fmla="*/ f42 1 278"/>
                <a:gd name="f54" fmla="*/ f43 1 278"/>
                <a:gd name="f55" fmla="*/ f44 1 5"/>
                <a:gd name="f56" fmla="*/ 0 1 f34"/>
                <a:gd name="f57" fmla="*/ f27 1 f34"/>
                <a:gd name="f58" fmla="*/ 0 1 f33"/>
                <a:gd name="f59" fmla="*/ f28 1 f33"/>
                <a:gd name="f60" fmla="*/ f46 1 f34"/>
                <a:gd name="f61" fmla="*/ f47 1 f33"/>
                <a:gd name="f62" fmla="*/ f48 1 f34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4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4 1"/>
                <a:gd name="f78" fmla="*/ f64 f25 1"/>
                <a:gd name="f79" fmla="*/ f65 f24 1"/>
                <a:gd name="f80" fmla="*/ f66 f25 1"/>
                <a:gd name="f81" fmla="*/ f67 f24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81" y="f80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278" h="5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1"/>
                    <a:pt x="f6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7"/>
                    <a:pt x="f19" y="f16"/>
                    <a:pt x="f20" y="f16"/>
                  </a:cubicBezTo>
                  <a:cubicBezTo>
                    <a:pt x="f21" y="f16"/>
                    <a:pt x="f22" y="f16"/>
                    <a:pt x="f7" y="f7"/>
                  </a:cubicBezTo>
                  <a:cubicBezTo>
                    <a:pt x="f12" y="f7"/>
                    <a:pt x="f11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B787E97-98B1-49CB-A4C9-A618282C2FDA}"/>
                </a:ext>
              </a:extLst>
            </p:cNvPr>
            <p:cNvSpPr/>
            <p:nvPr/>
          </p:nvSpPr>
          <p:spPr>
            <a:xfrm>
              <a:off x="1764764" y="2168472"/>
              <a:ext cx="324986" cy="258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3"/>
                <a:gd name="f8" fmla="val 1"/>
                <a:gd name="f9" fmla="val 8"/>
                <a:gd name="f10" fmla="val 6"/>
                <a:gd name="f11" fmla="val 12"/>
                <a:gd name="f12" fmla="val 21"/>
                <a:gd name="f13" fmla="val 31"/>
                <a:gd name="f14" fmla="val 40"/>
                <a:gd name="f15" fmla="val 45"/>
                <a:gd name="f16" fmla="val 48"/>
                <a:gd name="f17" fmla="val 7"/>
                <a:gd name="f18" fmla="val 49"/>
                <a:gd name="f19" fmla="val 50"/>
                <a:gd name="f20" fmla="val 15"/>
                <a:gd name="f21" fmla="val 51"/>
                <a:gd name="f22" fmla="val 19"/>
                <a:gd name="f23" fmla="val 52"/>
                <a:gd name="f24" fmla="val 23"/>
                <a:gd name="f25" fmla="val 28"/>
                <a:gd name="f26" fmla="val 53"/>
                <a:gd name="f27" fmla="val 33"/>
                <a:gd name="f28" fmla="val 32"/>
                <a:gd name="f29" fmla="val 30"/>
                <a:gd name="f30" fmla="val 47"/>
                <a:gd name="f31" fmla="val 34"/>
                <a:gd name="f32" fmla="val 46"/>
                <a:gd name="f33" fmla="val 38"/>
                <a:gd name="f34" fmla="val 39"/>
                <a:gd name="f35" fmla="val 42"/>
                <a:gd name="f36" fmla="val 17"/>
                <a:gd name="f37" fmla="val 10"/>
                <a:gd name="f38" fmla="val 41"/>
                <a:gd name="f39" fmla="val 5"/>
                <a:gd name="f40" fmla="val 4"/>
                <a:gd name="f41" fmla="val 3"/>
                <a:gd name="f42" fmla="val 2"/>
                <a:gd name="f43" fmla="val 13"/>
                <a:gd name="f44" fmla="val 11"/>
                <a:gd name="f45" fmla="val 24"/>
                <a:gd name="f46" fmla="val 18"/>
                <a:gd name="f47" fmla="val 25"/>
                <a:gd name="f48" fmla="+- 0 0 -90"/>
                <a:gd name="f49" fmla="*/ f3 1 54"/>
                <a:gd name="f50" fmla="*/ f4 1 43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54"/>
                <a:gd name="f59" fmla="*/ f55 1 43"/>
                <a:gd name="f60" fmla="*/ 1 f56 1"/>
                <a:gd name="f61" fmla="*/ 8 f55 1"/>
                <a:gd name="f62" fmla="*/ 12 f56 1"/>
                <a:gd name="f63" fmla="*/ 1 f55 1"/>
                <a:gd name="f64" fmla="*/ 40 f56 1"/>
                <a:gd name="f65" fmla="*/ 48 f56 1"/>
                <a:gd name="f66" fmla="*/ 6 f55 1"/>
                <a:gd name="f67" fmla="*/ 49 f56 1"/>
                <a:gd name="f68" fmla="*/ 51 f56 1"/>
                <a:gd name="f69" fmla="*/ 19 f55 1"/>
                <a:gd name="f70" fmla="*/ 53 f56 1"/>
                <a:gd name="f71" fmla="*/ 33 f55 1"/>
                <a:gd name="f72" fmla="*/ 52 f56 1"/>
                <a:gd name="f73" fmla="*/ 28 f55 1"/>
                <a:gd name="f74" fmla="*/ 46 f56 1"/>
                <a:gd name="f75" fmla="*/ 38 f55 1"/>
                <a:gd name="f76" fmla="*/ 54 f56 1"/>
                <a:gd name="f77" fmla="*/ 42 f55 1"/>
                <a:gd name="f78" fmla="*/ 43 f55 1"/>
                <a:gd name="f79" fmla="*/ 38 f56 1"/>
                <a:gd name="f80" fmla="*/ 10 f56 1"/>
                <a:gd name="f81" fmla="*/ 40 f55 1"/>
                <a:gd name="f82" fmla="*/ 5 f56 1"/>
                <a:gd name="f83" fmla="*/ 3 f56 1"/>
                <a:gd name="f84" fmla="*/ 2 f56 1"/>
                <a:gd name="f85" fmla="*/ 13 f55 1"/>
                <a:gd name="f86" fmla="*/ 0 f56 1"/>
                <a:gd name="f87" fmla="*/ 24 f56 1"/>
                <a:gd name="f88" fmla="*/ 42 f56 1"/>
                <a:gd name="f89" fmla="*/ 18 f55 1"/>
                <a:gd name="f90" fmla="*/ 25 f56 1"/>
                <a:gd name="f91" fmla="*/ 3 f55 1"/>
                <a:gd name="f92" fmla="*/ 8 f56 1"/>
                <a:gd name="f93" fmla="+- f57 0 f1"/>
                <a:gd name="f94" fmla="*/ f60 1 54"/>
                <a:gd name="f95" fmla="*/ f61 1 43"/>
                <a:gd name="f96" fmla="*/ f62 1 54"/>
                <a:gd name="f97" fmla="*/ f63 1 43"/>
                <a:gd name="f98" fmla="*/ f64 1 54"/>
                <a:gd name="f99" fmla="*/ f65 1 54"/>
                <a:gd name="f100" fmla="*/ f66 1 43"/>
                <a:gd name="f101" fmla="*/ f67 1 54"/>
                <a:gd name="f102" fmla="*/ f68 1 54"/>
                <a:gd name="f103" fmla="*/ f69 1 43"/>
                <a:gd name="f104" fmla="*/ f70 1 54"/>
                <a:gd name="f105" fmla="*/ f71 1 43"/>
                <a:gd name="f106" fmla="*/ f72 1 54"/>
                <a:gd name="f107" fmla="*/ f73 1 43"/>
                <a:gd name="f108" fmla="*/ f74 1 54"/>
                <a:gd name="f109" fmla="*/ f75 1 43"/>
                <a:gd name="f110" fmla="*/ f76 1 54"/>
                <a:gd name="f111" fmla="*/ f77 1 43"/>
                <a:gd name="f112" fmla="*/ f78 1 43"/>
                <a:gd name="f113" fmla="*/ f79 1 54"/>
                <a:gd name="f114" fmla="*/ f80 1 54"/>
                <a:gd name="f115" fmla="*/ f81 1 43"/>
                <a:gd name="f116" fmla="*/ f82 1 54"/>
                <a:gd name="f117" fmla="*/ f83 1 54"/>
                <a:gd name="f118" fmla="*/ f84 1 54"/>
                <a:gd name="f119" fmla="*/ f85 1 43"/>
                <a:gd name="f120" fmla="*/ f86 1 54"/>
                <a:gd name="f121" fmla="*/ f87 1 54"/>
                <a:gd name="f122" fmla="*/ f88 1 54"/>
                <a:gd name="f123" fmla="*/ f89 1 43"/>
                <a:gd name="f124" fmla="*/ f90 1 54"/>
                <a:gd name="f125" fmla="*/ f91 1 43"/>
                <a:gd name="f126" fmla="*/ f92 1 54"/>
                <a:gd name="f127" fmla="*/ 0 1 f58"/>
                <a:gd name="f128" fmla="*/ f52 1 f58"/>
                <a:gd name="f129" fmla="*/ 0 1 f59"/>
                <a:gd name="f130" fmla="*/ f53 1 f59"/>
                <a:gd name="f131" fmla="*/ f94 1 f58"/>
                <a:gd name="f132" fmla="*/ f95 1 f59"/>
                <a:gd name="f133" fmla="*/ f96 1 f58"/>
                <a:gd name="f134" fmla="*/ f97 1 f59"/>
                <a:gd name="f135" fmla="*/ f98 1 f58"/>
                <a:gd name="f136" fmla="*/ f99 1 f58"/>
                <a:gd name="f137" fmla="*/ f100 1 f59"/>
                <a:gd name="f138" fmla="*/ f101 1 f58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8"/>
                <a:gd name="f144" fmla="*/ f107 1 f59"/>
                <a:gd name="f145" fmla="*/ f108 1 f58"/>
                <a:gd name="f146" fmla="*/ f109 1 f59"/>
                <a:gd name="f147" fmla="*/ f110 1 f58"/>
                <a:gd name="f148" fmla="*/ f111 1 f59"/>
                <a:gd name="f149" fmla="*/ f112 1 f59"/>
                <a:gd name="f150" fmla="*/ f113 1 f58"/>
                <a:gd name="f151" fmla="*/ f114 1 f58"/>
                <a:gd name="f152" fmla="*/ f115 1 f59"/>
                <a:gd name="f153" fmla="*/ f116 1 f58"/>
                <a:gd name="f154" fmla="*/ f117 1 f58"/>
                <a:gd name="f155" fmla="*/ f118 1 f58"/>
                <a:gd name="f156" fmla="*/ f119 1 f59"/>
                <a:gd name="f157" fmla="*/ f120 1 f58"/>
                <a:gd name="f158" fmla="*/ f121 1 f58"/>
                <a:gd name="f159" fmla="*/ f122 1 f58"/>
                <a:gd name="f160" fmla="*/ f123 1 f59"/>
                <a:gd name="f161" fmla="*/ f124 1 f58"/>
                <a:gd name="f162" fmla="*/ f125 1 f59"/>
                <a:gd name="f163" fmla="*/ f126 1 f58"/>
                <a:gd name="f164" fmla="*/ f127 f49 1"/>
                <a:gd name="f165" fmla="*/ f128 f49 1"/>
                <a:gd name="f166" fmla="*/ f130 f50 1"/>
                <a:gd name="f167" fmla="*/ f129 f50 1"/>
                <a:gd name="f168" fmla="*/ f131 f49 1"/>
                <a:gd name="f169" fmla="*/ f132 f50 1"/>
                <a:gd name="f170" fmla="*/ f133 f49 1"/>
                <a:gd name="f171" fmla="*/ f134 f50 1"/>
                <a:gd name="f172" fmla="*/ f135 f49 1"/>
                <a:gd name="f173" fmla="*/ f136 f49 1"/>
                <a:gd name="f174" fmla="*/ f137 f50 1"/>
                <a:gd name="f175" fmla="*/ f138 f49 1"/>
                <a:gd name="f176" fmla="*/ f139 f49 1"/>
                <a:gd name="f177" fmla="*/ f140 f50 1"/>
                <a:gd name="f178" fmla="*/ f141 f49 1"/>
                <a:gd name="f179" fmla="*/ f142 f50 1"/>
                <a:gd name="f180" fmla="*/ f143 f49 1"/>
                <a:gd name="f181" fmla="*/ f144 f50 1"/>
                <a:gd name="f182" fmla="*/ f145 f49 1"/>
                <a:gd name="f183" fmla="*/ f146 f50 1"/>
                <a:gd name="f184" fmla="*/ f147 f49 1"/>
                <a:gd name="f185" fmla="*/ f148 f50 1"/>
                <a:gd name="f186" fmla="*/ f149 f50 1"/>
                <a:gd name="f187" fmla="*/ f150 f49 1"/>
                <a:gd name="f188" fmla="*/ f151 f49 1"/>
                <a:gd name="f189" fmla="*/ f152 f50 1"/>
                <a:gd name="f190" fmla="*/ f153 f49 1"/>
                <a:gd name="f191" fmla="*/ f154 f49 1"/>
                <a:gd name="f192" fmla="*/ f155 f49 1"/>
                <a:gd name="f193" fmla="*/ f156 f50 1"/>
                <a:gd name="f194" fmla="*/ f157 f49 1"/>
                <a:gd name="f195" fmla="*/ f158 f49 1"/>
                <a:gd name="f196" fmla="*/ f159 f49 1"/>
                <a:gd name="f197" fmla="*/ f160 f50 1"/>
                <a:gd name="f198" fmla="*/ f161 f49 1"/>
                <a:gd name="f199" fmla="*/ f162 f50 1"/>
                <a:gd name="f200" fmla="*/ f16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68" y="f169"/>
                </a:cxn>
                <a:cxn ang="f93">
                  <a:pos x="f170" y="f171"/>
                </a:cxn>
                <a:cxn ang="f93">
                  <a:pos x="f172" y="f171"/>
                </a:cxn>
                <a:cxn ang="f93">
                  <a:pos x="f173" y="f174"/>
                </a:cxn>
                <a:cxn ang="f93">
                  <a:pos x="f175" y="f169"/>
                </a:cxn>
                <a:cxn ang="f93">
                  <a:pos x="f176" y="f177"/>
                </a:cxn>
                <a:cxn ang="f93">
                  <a:pos x="f178" y="f179"/>
                </a:cxn>
                <a:cxn ang="f93">
                  <a:pos x="f180" y="f179"/>
                </a:cxn>
                <a:cxn ang="f93">
                  <a:pos x="f173" y="f181"/>
                </a:cxn>
                <a:cxn ang="f93">
                  <a:pos x="f182" y="f183"/>
                </a:cxn>
                <a:cxn ang="f93">
                  <a:pos x="f178" y="f183"/>
                </a:cxn>
                <a:cxn ang="f93">
                  <a:pos x="f184" y="f185"/>
                </a:cxn>
                <a:cxn ang="f93">
                  <a:pos x="f180" y="f186"/>
                </a:cxn>
                <a:cxn ang="f93">
                  <a:pos x="f187" y="f183"/>
                </a:cxn>
                <a:cxn ang="f93">
                  <a:pos x="f188" y="f189"/>
                </a:cxn>
                <a:cxn ang="f93">
                  <a:pos x="f190" y="f186"/>
                </a:cxn>
                <a:cxn ang="f93">
                  <a:pos x="f191" y="f185"/>
                </a:cxn>
                <a:cxn ang="f93">
                  <a:pos x="f192" y="f193"/>
                </a:cxn>
                <a:cxn ang="f93">
                  <a:pos x="f194" y="f169"/>
                </a:cxn>
                <a:cxn ang="f93">
                  <a:pos x="f168" y="f169"/>
                </a:cxn>
                <a:cxn ang="f93">
                  <a:pos x="f195" y="f179"/>
                </a:cxn>
                <a:cxn ang="f93">
                  <a:pos x="f196" y="f197"/>
                </a:cxn>
                <a:cxn ang="f93">
                  <a:pos x="f198" y="f199"/>
                </a:cxn>
                <a:cxn ang="f93">
                  <a:pos x="f200" y="f197"/>
                </a:cxn>
                <a:cxn ang="f93">
                  <a:pos x="f195" y="f179"/>
                </a:cxn>
              </a:cxnLst>
              <a:rect l="f164" t="f167" r="f165" b="f166"/>
              <a:pathLst>
                <a:path w="54" h="43">
                  <a:moveTo>
                    <a:pt x="f8" y="f9"/>
                  </a:moveTo>
                  <a:cubicBezTo>
                    <a:pt x="f8" y="f5"/>
                    <a:pt x="f10" y="f5"/>
                    <a:pt x="f11" y="f8"/>
                  </a:cubicBezTo>
                  <a:cubicBezTo>
                    <a:pt x="f12" y="f8"/>
                    <a:pt x="f13" y="f8"/>
                    <a:pt x="f14" y="f8"/>
                  </a:cubicBezTo>
                  <a:cubicBezTo>
                    <a:pt x="f15" y="f5"/>
                    <a:pt x="f16" y="f5"/>
                    <a:pt x="f16" y="f10"/>
                  </a:cubicBezTo>
                  <a:cubicBezTo>
                    <a:pt x="f16" y="f17"/>
                    <a:pt x="f18" y="f17"/>
                    <a:pt x="f18" y="f9"/>
                  </a:cubicBezTo>
                  <a:cubicBezTo>
                    <a:pt x="f19" y="f11"/>
                    <a:pt x="f19" y="f20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6" y="f27"/>
                    <a:pt x="f23" y="f27"/>
                    <a:pt x="f23" y="f27"/>
                  </a:cubicBezTo>
                  <a:cubicBezTo>
                    <a:pt x="f21" y="f28"/>
                    <a:pt x="f18" y="f29"/>
                    <a:pt x="f16" y="f25"/>
                  </a:cubicBezTo>
                  <a:cubicBezTo>
                    <a:pt x="f16" y="f13"/>
                    <a:pt x="f30" y="f31"/>
                    <a:pt x="f32" y="f33"/>
                  </a:cubicBezTo>
                  <a:cubicBezTo>
                    <a:pt x="f18" y="f33"/>
                    <a:pt x="f21" y="f33"/>
                    <a:pt x="f26" y="f33"/>
                  </a:cubicBezTo>
                  <a:cubicBezTo>
                    <a:pt x="f6" y="f34"/>
                    <a:pt x="f6" y="f14"/>
                    <a:pt x="f6" y="f35"/>
                  </a:cubicBezTo>
                  <a:cubicBezTo>
                    <a:pt x="f26" y="f35"/>
                    <a:pt x="f26" y="f7"/>
                    <a:pt x="f23" y="f7"/>
                  </a:cubicBezTo>
                  <a:cubicBezTo>
                    <a:pt x="f30" y="f35"/>
                    <a:pt x="f35" y="f7"/>
                    <a:pt x="f33" y="f33"/>
                  </a:cubicBezTo>
                  <a:cubicBezTo>
                    <a:pt x="f13" y="f13"/>
                    <a:pt x="f36" y="f27"/>
                    <a:pt x="f37" y="f14"/>
                  </a:cubicBezTo>
                  <a:cubicBezTo>
                    <a:pt x="f9" y="f38"/>
                    <a:pt x="f17" y="f35"/>
                    <a:pt x="f39" y="f7"/>
                  </a:cubicBezTo>
                  <a:cubicBezTo>
                    <a:pt x="f40" y="f7"/>
                    <a:pt x="f40" y="f7"/>
                    <a:pt x="f41" y="f35"/>
                  </a:cubicBezTo>
                  <a:cubicBezTo>
                    <a:pt x="f41" y="f27"/>
                    <a:pt x="f42" y="f24"/>
                    <a:pt x="f42" y="f43"/>
                  </a:cubicBezTo>
                  <a:cubicBezTo>
                    <a:pt x="f42" y="f44"/>
                    <a:pt x="f8" y="f37"/>
                    <a:pt x="f5" y="f9"/>
                  </a:cubicBezTo>
                  <a:cubicBezTo>
                    <a:pt x="f5" y="f9"/>
                    <a:pt x="f8" y="f9"/>
                    <a:pt x="f8" y="f9"/>
                  </a:cubicBezTo>
                  <a:close/>
                  <a:moveTo>
                    <a:pt x="f45" y="f27"/>
                  </a:moveTo>
                  <a:cubicBezTo>
                    <a:pt x="f13" y="f27"/>
                    <a:pt x="f35" y="f24"/>
                    <a:pt x="f35" y="f46"/>
                  </a:cubicBezTo>
                  <a:cubicBezTo>
                    <a:pt x="f35" y="f11"/>
                    <a:pt x="f28" y="f40"/>
                    <a:pt x="f47" y="f41"/>
                  </a:cubicBezTo>
                  <a:cubicBezTo>
                    <a:pt x="f46" y="f41"/>
                    <a:pt x="f9" y="f44"/>
                    <a:pt x="f9" y="f46"/>
                  </a:cubicBezTo>
                  <a:cubicBezTo>
                    <a:pt x="f9" y="f45"/>
                    <a:pt x="f46" y="f28"/>
                    <a:pt x="f45" y="f2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55ED0BB-D2DA-4A2E-9F43-0E4E6738B3FC}"/>
                </a:ext>
              </a:extLst>
            </p:cNvPr>
            <p:cNvSpPr/>
            <p:nvPr/>
          </p:nvSpPr>
          <p:spPr>
            <a:xfrm>
              <a:off x="1435507" y="2660227"/>
              <a:ext cx="966401" cy="491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82"/>
                <a:gd name="f8" fmla="val 159"/>
                <a:gd name="f9" fmla="val 81"/>
                <a:gd name="f10" fmla="val 146"/>
                <a:gd name="f11" fmla="val 43"/>
                <a:gd name="f12" fmla="val 121"/>
                <a:gd name="f13" fmla="val 17"/>
                <a:gd name="f14" fmla="val 80"/>
                <a:gd name="f15" fmla="val 39"/>
                <a:gd name="f16" fmla="val 13"/>
                <a:gd name="f17" fmla="val 1"/>
                <a:gd name="f18" fmla="val 78"/>
                <a:gd name="f19" fmla="val 77"/>
                <a:gd name="f20" fmla="val 3"/>
                <a:gd name="f21" fmla="val 51"/>
                <a:gd name="f22" fmla="val 20"/>
                <a:gd name="f23" fmla="val 36"/>
                <a:gd name="f24" fmla="val 41"/>
                <a:gd name="f25" fmla="val 24"/>
                <a:gd name="f26" fmla="val 83"/>
                <a:gd name="f27" fmla="val 123"/>
                <a:gd name="f28" fmla="val 147"/>
                <a:gd name="f29" fmla="val 47"/>
                <a:gd name="f30" fmla="val 155"/>
                <a:gd name="f31" fmla="val 56"/>
                <a:gd name="f32" fmla="val 72"/>
                <a:gd name="f33" fmla="+- 0 0 -90"/>
                <a:gd name="f34" fmla="*/ f3 1 161"/>
                <a:gd name="f35" fmla="*/ f4 1 8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61"/>
                <a:gd name="f44" fmla="*/ f40 1 82"/>
                <a:gd name="f45" fmla="*/ 159 f41 1"/>
                <a:gd name="f46" fmla="*/ 81 f40 1"/>
                <a:gd name="f47" fmla="*/ 80 f41 1"/>
                <a:gd name="f48" fmla="*/ 17 f40 1"/>
                <a:gd name="f49" fmla="*/ 1 f41 1"/>
                <a:gd name="f50" fmla="*/ 82 f40 1"/>
                <a:gd name="f51" fmla="*/ 0 f41 1"/>
                <a:gd name="f52" fmla="*/ 77 f40 1"/>
                <a:gd name="f53" fmla="*/ 41 f41 1"/>
                <a:gd name="f54" fmla="*/ 24 f40 1"/>
                <a:gd name="f55" fmla="*/ 147 f41 1"/>
                <a:gd name="f56" fmla="*/ 47 f40 1"/>
                <a:gd name="f57" fmla="+- f42 0 f1"/>
                <a:gd name="f58" fmla="*/ f45 1 161"/>
                <a:gd name="f59" fmla="*/ f46 1 82"/>
                <a:gd name="f60" fmla="*/ f47 1 161"/>
                <a:gd name="f61" fmla="*/ f48 1 82"/>
                <a:gd name="f62" fmla="*/ f49 1 161"/>
                <a:gd name="f63" fmla="*/ f50 1 82"/>
                <a:gd name="f64" fmla="*/ f51 1 161"/>
                <a:gd name="f65" fmla="*/ f52 1 82"/>
                <a:gd name="f66" fmla="*/ f53 1 161"/>
                <a:gd name="f67" fmla="*/ f54 1 82"/>
                <a:gd name="f68" fmla="*/ f55 1 161"/>
                <a:gd name="f69" fmla="*/ f56 1 82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1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161" h="82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7" y="f7"/>
                  </a:cubicBezTo>
                  <a:cubicBezTo>
                    <a:pt x="f17" y="f9"/>
                    <a:pt x="f5" y="f9"/>
                    <a:pt x="f5" y="f9"/>
                  </a:cubicBezTo>
                  <a:cubicBezTo>
                    <a:pt x="f5" y="f14"/>
                    <a:pt x="f5" y="f18"/>
                    <a:pt x="f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5"/>
                    <a:pt x="f27" y="f22"/>
                    <a:pt x="f28" y="f29"/>
                  </a:cubicBezTo>
                  <a:cubicBezTo>
                    <a:pt x="f30" y="f31"/>
                    <a:pt x="f6" y="f3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D019E2B-8A8F-42C4-ADD2-D71A91877173}"/>
                </a:ext>
              </a:extLst>
            </p:cNvPr>
            <p:cNvSpPr/>
            <p:nvPr/>
          </p:nvSpPr>
          <p:spPr>
            <a:xfrm>
              <a:off x="1315775" y="3261024"/>
              <a:ext cx="126141" cy="215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6"/>
                <a:gd name="f8" fmla="val 7"/>
                <a:gd name="f9" fmla="val 14"/>
                <a:gd name="f10" fmla="val 12"/>
                <a:gd name="f11" fmla="val 24"/>
                <a:gd name="f12" fmla="+- 0 0 -90"/>
                <a:gd name="f13" fmla="*/ f3 1 21"/>
                <a:gd name="f14" fmla="*/ f4 1 3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36"/>
                <a:gd name="f24" fmla="*/ 0 f20 1"/>
                <a:gd name="f25" fmla="*/ 0 f19 1"/>
                <a:gd name="f26" fmla="*/ 21 f20 1"/>
                <a:gd name="f27" fmla="*/ 36 f19 1"/>
                <a:gd name="f28" fmla="+- f21 0 f1"/>
                <a:gd name="f29" fmla="*/ f24 1 21"/>
                <a:gd name="f30" fmla="*/ f25 1 36"/>
                <a:gd name="f31" fmla="*/ f26 1 21"/>
                <a:gd name="f32" fmla="*/ f27 1 36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36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5C2BCA35-2A26-478D-91B4-BB045F6D4CBA}"/>
                </a:ext>
              </a:extLst>
            </p:cNvPr>
            <p:cNvSpPr/>
            <p:nvPr/>
          </p:nvSpPr>
          <p:spPr>
            <a:xfrm>
              <a:off x="2391220" y="3261024"/>
              <a:ext cx="126141" cy="215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6"/>
                <a:gd name="f8" fmla="val 12"/>
                <a:gd name="f9" fmla="val 23"/>
                <a:gd name="f10" fmla="val 14"/>
                <a:gd name="f11" fmla="val 7"/>
                <a:gd name="f12" fmla="val 24"/>
                <a:gd name="f13" fmla="val 6"/>
                <a:gd name="f14" fmla="+- 0 0 -90"/>
                <a:gd name="f15" fmla="*/ f3 1 21"/>
                <a:gd name="f16" fmla="*/ f4 1 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36"/>
                <a:gd name="f26" fmla="*/ 21 f22 1"/>
                <a:gd name="f27" fmla="*/ 0 f21 1"/>
                <a:gd name="f28" fmla="*/ 36 f21 1"/>
                <a:gd name="f29" fmla="*/ 0 f22 1"/>
                <a:gd name="f30" fmla="+- f23 0 f1"/>
                <a:gd name="f31" fmla="*/ f26 1 21"/>
                <a:gd name="f32" fmla="*/ f27 1 36"/>
                <a:gd name="f33" fmla="*/ f28 1 36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1" h="3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085F325-CB82-4ED5-9509-2DCFEE0950A7}"/>
                </a:ext>
              </a:extLst>
            </p:cNvPr>
            <p:cNvSpPr/>
            <p:nvPr/>
          </p:nvSpPr>
          <p:spPr>
            <a:xfrm>
              <a:off x="2534469" y="2510558"/>
              <a:ext cx="186016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0"/>
                <a:gd name="f8" fmla="val 10"/>
                <a:gd name="f9" fmla="val 7"/>
                <a:gd name="f10" fmla="val 13"/>
                <a:gd name="f11" fmla="val 11"/>
                <a:gd name="f12" fmla="val 14"/>
                <a:gd name="f13" fmla="+- 0 0 -90"/>
                <a:gd name="f14" fmla="*/ f3 1 31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1"/>
                <a:gd name="f24" fmla="*/ f20 1 20"/>
                <a:gd name="f25" fmla="*/ 0 f21 1"/>
                <a:gd name="f26" fmla="*/ 0 f20 1"/>
                <a:gd name="f27" fmla="*/ 31 f21 1"/>
                <a:gd name="f28" fmla="*/ 20 f20 1"/>
                <a:gd name="f29" fmla="+- f22 0 f1"/>
                <a:gd name="f30" fmla="*/ f25 1 31"/>
                <a:gd name="f31" fmla="*/ f26 1 20"/>
                <a:gd name="f32" fmla="*/ f27 1 31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31" h="20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7" y="f7"/>
                    <a:pt x="f11" y="f7"/>
                    <a:pt x="f5" y="f7"/>
                  </a:cubicBezTo>
                  <a:cubicBezTo>
                    <a:pt x="f5" y="f12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CB6D6DB-7CA2-44EA-8248-32C7B3AC9848}"/>
                </a:ext>
              </a:extLst>
            </p:cNvPr>
            <p:cNvSpPr/>
            <p:nvPr/>
          </p:nvSpPr>
          <p:spPr>
            <a:xfrm>
              <a:off x="1110520" y="2510558"/>
              <a:ext cx="186016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0"/>
                <a:gd name="f8" fmla="val 10"/>
                <a:gd name="f9" fmla="val 13"/>
                <a:gd name="f10" fmla="val 7"/>
                <a:gd name="f11" fmla="+- 0 0 -90"/>
                <a:gd name="f12" fmla="*/ f3 1 31"/>
                <a:gd name="f13" fmla="*/ f4 1 20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31"/>
                <a:gd name="f22" fmla="*/ f18 1 20"/>
                <a:gd name="f23" fmla="*/ 31 f19 1"/>
                <a:gd name="f24" fmla="*/ 20 f18 1"/>
                <a:gd name="f25" fmla="*/ 0 f19 1"/>
                <a:gd name="f26" fmla="*/ 0 f18 1"/>
                <a:gd name="f27" fmla="+- f20 0 f1"/>
                <a:gd name="f28" fmla="*/ f23 1 31"/>
                <a:gd name="f29" fmla="*/ f24 1 20"/>
                <a:gd name="f30" fmla="*/ f25 1 31"/>
                <a:gd name="f31" fmla="*/ f26 1 20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1"/>
                <a:gd name="f39" fmla="*/ f31 1 f22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31" h="20">
                  <a:moveTo>
                    <a:pt x="f6" y="f7"/>
                  </a:moveTo>
                  <a:cubicBezTo>
                    <a:pt x="f7" y="f7"/>
                    <a:pt x="f8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ubicBezTo>
                    <a:pt x="f8" y="f5"/>
                    <a:pt x="f7" y="f5"/>
                    <a:pt x="f6" y="f5"/>
                  </a:cubicBezTo>
                  <a:cubicBezTo>
                    <a:pt x="f6" y="f10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6197797-D8FB-414A-983D-02F9D888A5FD}"/>
                </a:ext>
              </a:extLst>
            </p:cNvPr>
            <p:cNvSpPr/>
            <p:nvPr/>
          </p:nvSpPr>
          <p:spPr>
            <a:xfrm>
              <a:off x="1837459" y="1790038"/>
              <a:ext cx="156078" cy="233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9"/>
                <a:gd name="f8" fmla="val 23"/>
                <a:gd name="f9" fmla="val 38"/>
                <a:gd name="f10" fmla="val 22"/>
                <a:gd name="f11" fmla="val 37"/>
                <a:gd name="f12" fmla="val 36"/>
                <a:gd name="f13" fmla="val 21"/>
                <a:gd name="f14" fmla="val 35"/>
                <a:gd name="f15" fmla="val 16"/>
                <a:gd name="f16" fmla="val 10"/>
                <a:gd name="f17" fmla="val 4"/>
                <a:gd name="f18" fmla="val 3"/>
                <a:gd name="f19" fmla="val 2"/>
                <a:gd name="f20" fmla="val 1"/>
                <a:gd name="f21" fmla="val 33"/>
                <a:gd name="f22" fmla="val 28"/>
                <a:gd name="f23" fmla="val 24"/>
                <a:gd name="f24" fmla="val 6"/>
                <a:gd name="f25" fmla="val 9"/>
                <a:gd name="f26" fmla="val 11"/>
                <a:gd name="f27" fmla="val 20"/>
                <a:gd name="f28" fmla="val 19"/>
                <a:gd name="f29" fmla="val 18"/>
                <a:gd name="f30" fmla="val 17"/>
                <a:gd name="f31" fmla="val 8"/>
                <a:gd name="f32" fmla="val 15"/>
                <a:gd name="f33" fmla="val 12"/>
                <a:gd name="f34" fmla="val 5"/>
                <a:gd name="f35" fmla="val 13"/>
                <a:gd name="f36" fmla="val 14"/>
                <a:gd name="f37" fmla="val 25"/>
                <a:gd name="f38" fmla="val 27"/>
                <a:gd name="f39" fmla="val 29"/>
                <a:gd name="f40" fmla="val 30"/>
                <a:gd name="f41" fmla="val 31"/>
                <a:gd name="f42" fmla="+- 0 0 -90"/>
                <a:gd name="f43" fmla="*/ f3 1 26"/>
                <a:gd name="f44" fmla="*/ f4 1 39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26"/>
                <a:gd name="f53" fmla="*/ f49 1 39"/>
                <a:gd name="f54" fmla="*/ 23 f50 1"/>
                <a:gd name="f55" fmla="*/ 38 f49 1"/>
                <a:gd name="f56" fmla="*/ 21 f50 1"/>
                <a:gd name="f57" fmla="*/ 35 f49 1"/>
                <a:gd name="f58" fmla="*/ 4 f50 1"/>
                <a:gd name="f59" fmla="*/ 3 f50 1"/>
                <a:gd name="f60" fmla="*/ 2 f50 1"/>
                <a:gd name="f61" fmla="*/ 39 f49 1"/>
                <a:gd name="f62" fmla="*/ 0 f50 1"/>
                <a:gd name="f63" fmla="*/ 24 f49 1"/>
                <a:gd name="f64" fmla="*/ 21 f49 1"/>
                <a:gd name="f65" fmla="*/ 11 f50 1"/>
                <a:gd name="f66" fmla="*/ 20 f49 1"/>
                <a:gd name="f67" fmla="*/ 18 f49 1"/>
                <a:gd name="f68" fmla="*/ 12 f49 1"/>
                <a:gd name="f69" fmla="*/ 12 f50 1"/>
                <a:gd name="f70" fmla="*/ 6 f49 1"/>
                <a:gd name="f71" fmla="*/ 8 f50 1"/>
                <a:gd name="f72" fmla="*/ 5 f49 1"/>
                <a:gd name="f73" fmla="*/ 13 f50 1"/>
                <a:gd name="f74" fmla="*/ 0 f49 1"/>
                <a:gd name="f75" fmla="*/ 17 f50 1"/>
                <a:gd name="f76" fmla="*/ 14 f50 1"/>
                <a:gd name="f77" fmla="*/ 22 f50 1"/>
                <a:gd name="f78" fmla="*/ 15 f50 1"/>
                <a:gd name="f79" fmla="*/ 25 f50 1"/>
                <a:gd name="f80" fmla="*/ 27 f49 1"/>
                <a:gd name="f81" fmla="*/ 30 f49 1"/>
                <a:gd name="f82" fmla="*/ 24 f50 1"/>
                <a:gd name="f83" fmla="*/ 23 f49 1"/>
                <a:gd name="f84" fmla="*/ 5 f50 1"/>
                <a:gd name="f85" fmla="*/ 20 f50 1"/>
                <a:gd name="f86" fmla="*/ 31 f49 1"/>
                <a:gd name="f87" fmla="+- f51 0 f1"/>
                <a:gd name="f88" fmla="*/ f54 1 26"/>
                <a:gd name="f89" fmla="*/ f55 1 39"/>
                <a:gd name="f90" fmla="*/ f56 1 26"/>
                <a:gd name="f91" fmla="*/ f57 1 39"/>
                <a:gd name="f92" fmla="*/ f58 1 26"/>
                <a:gd name="f93" fmla="*/ f59 1 26"/>
                <a:gd name="f94" fmla="*/ f60 1 26"/>
                <a:gd name="f95" fmla="*/ f61 1 39"/>
                <a:gd name="f96" fmla="*/ f62 1 26"/>
                <a:gd name="f97" fmla="*/ f63 1 39"/>
                <a:gd name="f98" fmla="*/ f64 1 39"/>
                <a:gd name="f99" fmla="*/ f65 1 26"/>
                <a:gd name="f100" fmla="*/ f66 1 39"/>
                <a:gd name="f101" fmla="*/ f67 1 39"/>
                <a:gd name="f102" fmla="*/ f68 1 39"/>
                <a:gd name="f103" fmla="*/ f69 1 26"/>
                <a:gd name="f104" fmla="*/ f70 1 39"/>
                <a:gd name="f105" fmla="*/ f71 1 26"/>
                <a:gd name="f106" fmla="*/ f72 1 39"/>
                <a:gd name="f107" fmla="*/ f73 1 26"/>
                <a:gd name="f108" fmla="*/ f74 1 39"/>
                <a:gd name="f109" fmla="*/ f75 1 26"/>
                <a:gd name="f110" fmla="*/ f76 1 26"/>
                <a:gd name="f111" fmla="*/ f77 1 26"/>
                <a:gd name="f112" fmla="*/ f78 1 26"/>
                <a:gd name="f113" fmla="*/ f79 1 26"/>
                <a:gd name="f114" fmla="*/ f80 1 39"/>
                <a:gd name="f115" fmla="*/ f81 1 39"/>
                <a:gd name="f116" fmla="*/ f82 1 26"/>
                <a:gd name="f117" fmla="*/ f83 1 39"/>
                <a:gd name="f118" fmla="*/ f84 1 26"/>
                <a:gd name="f119" fmla="*/ f85 1 26"/>
                <a:gd name="f120" fmla="*/ f86 1 39"/>
                <a:gd name="f121" fmla="*/ 0 1 f52"/>
                <a:gd name="f122" fmla="*/ f46 1 f52"/>
                <a:gd name="f123" fmla="*/ 0 1 f53"/>
                <a:gd name="f124" fmla="*/ f47 1 f53"/>
                <a:gd name="f125" fmla="*/ f88 1 f52"/>
                <a:gd name="f126" fmla="*/ f89 1 f53"/>
                <a:gd name="f127" fmla="*/ f90 1 f52"/>
                <a:gd name="f128" fmla="*/ f91 1 f53"/>
                <a:gd name="f129" fmla="*/ f92 1 f52"/>
                <a:gd name="f130" fmla="*/ f93 1 f52"/>
                <a:gd name="f131" fmla="*/ f94 1 f52"/>
                <a:gd name="f132" fmla="*/ f95 1 f53"/>
                <a:gd name="f133" fmla="*/ f96 1 f52"/>
                <a:gd name="f134" fmla="*/ f97 1 f53"/>
                <a:gd name="f135" fmla="*/ f98 1 f53"/>
                <a:gd name="f136" fmla="*/ f99 1 f52"/>
                <a:gd name="f137" fmla="*/ f100 1 f53"/>
                <a:gd name="f138" fmla="*/ f101 1 f53"/>
                <a:gd name="f139" fmla="*/ f102 1 f53"/>
                <a:gd name="f140" fmla="*/ f103 1 f52"/>
                <a:gd name="f141" fmla="*/ f104 1 f53"/>
                <a:gd name="f142" fmla="*/ f105 1 f52"/>
                <a:gd name="f143" fmla="*/ f106 1 f53"/>
                <a:gd name="f144" fmla="*/ f107 1 f52"/>
                <a:gd name="f145" fmla="*/ f108 1 f53"/>
                <a:gd name="f146" fmla="*/ f109 1 f52"/>
                <a:gd name="f147" fmla="*/ f110 1 f52"/>
                <a:gd name="f148" fmla="*/ f111 1 f52"/>
                <a:gd name="f149" fmla="*/ f112 1 f52"/>
                <a:gd name="f150" fmla="*/ f113 1 f52"/>
                <a:gd name="f151" fmla="*/ f114 1 f53"/>
                <a:gd name="f152" fmla="*/ f115 1 f53"/>
                <a:gd name="f153" fmla="*/ f116 1 f52"/>
                <a:gd name="f154" fmla="*/ f117 1 f53"/>
                <a:gd name="f155" fmla="*/ f118 1 f52"/>
                <a:gd name="f156" fmla="*/ f119 1 f52"/>
                <a:gd name="f157" fmla="*/ f120 1 f53"/>
                <a:gd name="f158" fmla="*/ f121 f43 1"/>
                <a:gd name="f159" fmla="*/ f122 f43 1"/>
                <a:gd name="f160" fmla="*/ f124 f44 1"/>
                <a:gd name="f161" fmla="*/ f123 f44 1"/>
                <a:gd name="f162" fmla="*/ f125 f43 1"/>
                <a:gd name="f163" fmla="*/ f126 f44 1"/>
                <a:gd name="f164" fmla="*/ f127 f43 1"/>
                <a:gd name="f165" fmla="*/ f128 f44 1"/>
                <a:gd name="f166" fmla="*/ f129 f43 1"/>
                <a:gd name="f167" fmla="*/ f130 f43 1"/>
                <a:gd name="f168" fmla="*/ f131 f43 1"/>
                <a:gd name="f169" fmla="*/ f132 f44 1"/>
                <a:gd name="f170" fmla="*/ f133 f43 1"/>
                <a:gd name="f171" fmla="*/ f134 f44 1"/>
                <a:gd name="f172" fmla="*/ f135 f44 1"/>
                <a:gd name="f173" fmla="*/ f136 f43 1"/>
                <a:gd name="f174" fmla="*/ f137 f44 1"/>
                <a:gd name="f175" fmla="*/ f138 f44 1"/>
                <a:gd name="f176" fmla="*/ f139 f44 1"/>
                <a:gd name="f177" fmla="*/ f140 f43 1"/>
                <a:gd name="f178" fmla="*/ f141 f44 1"/>
                <a:gd name="f179" fmla="*/ f142 f43 1"/>
                <a:gd name="f180" fmla="*/ f143 f44 1"/>
                <a:gd name="f181" fmla="*/ f144 f43 1"/>
                <a:gd name="f182" fmla="*/ f145 f44 1"/>
                <a:gd name="f183" fmla="*/ f146 f43 1"/>
                <a:gd name="f184" fmla="*/ f147 f43 1"/>
                <a:gd name="f185" fmla="*/ f148 f43 1"/>
                <a:gd name="f186" fmla="*/ f149 f43 1"/>
                <a:gd name="f187" fmla="*/ f150 f43 1"/>
                <a:gd name="f188" fmla="*/ f151 f44 1"/>
                <a:gd name="f189" fmla="*/ f152 f44 1"/>
                <a:gd name="f190" fmla="*/ f153 f43 1"/>
                <a:gd name="f191" fmla="*/ f154 f44 1"/>
                <a:gd name="f192" fmla="*/ f155 f43 1"/>
                <a:gd name="f193" fmla="*/ f156 f43 1"/>
                <a:gd name="f194" fmla="*/ f15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62" y="f163"/>
                </a:cxn>
                <a:cxn ang="f87">
                  <a:pos x="f164" y="f165"/>
                </a:cxn>
                <a:cxn ang="f87">
                  <a:pos x="f166" y="f165"/>
                </a:cxn>
                <a:cxn ang="f87">
                  <a:pos x="f167" y="f163"/>
                </a:cxn>
                <a:cxn ang="f87">
                  <a:pos x="f168" y="f169"/>
                </a:cxn>
                <a:cxn ang="f87">
                  <a:pos x="f170" y="f163"/>
                </a:cxn>
                <a:cxn ang="f87">
                  <a:pos x="f170" y="f171"/>
                </a:cxn>
                <a:cxn ang="f87">
                  <a:pos x="f166" y="f172"/>
                </a:cxn>
                <a:cxn ang="f87">
                  <a:pos x="f173" y="f174"/>
                </a:cxn>
                <a:cxn ang="f87">
                  <a:pos x="f166" y="f174"/>
                </a:cxn>
                <a:cxn ang="f87">
                  <a:pos x="f167" y="f175"/>
                </a:cxn>
                <a:cxn ang="f87">
                  <a:pos x="f173" y="f176"/>
                </a:cxn>
                <a:cxn ang="f87">
                  <a:pos x="f177" y="f178"/>
                </a:cxn>
                <a:cxn ang="f87">
                  <a:pos x="f179" y="f180"/>
                </a:cxn>
                <a:cxn ang="f87">
                  <a:pos x="f181" y="f182"/>
                </a:cxn>
                <a:cxn ang="f87">
                  <a:pos x="f183" y="f180"/>
                </a:cxn>
                <a:cxn ang="f87">
                  <a:pos x="f184" y="f178"/>
                </a:cxn>
                <a:cxn ang="f87">
                  <a:pos x="f184" y="f176"/>
                </a:cxn>
                <a:cxn ang="f87">
                  <a:pos x="f162" y="f175"/>
                </a:cxn>
                <a:cxn ang="f87">
                  <a:pos x="f185" y="f174"/>
                </a:cxn>
                <a:cxn ang="f87">
                  <a:pos x="f186" y="f174"/>
                </a:cxn>
                <a:cxn ang="f87">
                  <a:pos x="f186" y="f172"/>
                </a:cxn>
                <a:cxn ang="f87">
                  <a:pos x="f185" y="f172"/>
                </a:cxn>
                <a:cxn ang="f87">
                  <a:pos x="f187" y="f188"/>
                </a:cxn>
                <a:cxn ang="f87">
                  <a:pos x="f187" y="f189"/>
                </a:cxn>
                <a:cxn ang="f87">
                  <a:pos x="f190" y="f169"/>
                </a:cxn>
                <a:cxn ang="f87">
                  <a:pos x="f162" y="f163"/>
                </a:cxn>
                <a:cxn ang="f87">
                  <a:pos x="f164" y="f191"/>
                </a:cxn>
                <a:cxn ang="f87">
                  <a:pos x="f192" y="f191"/>
                </a:cxn>
                <a:cxn ang="f87">
                  <a:pos x="f166" y="f189"/>
                </a:cxn>
                <a:cxn ang="f87">
                  <a:pos x="f192" y="f189"/>
                </a:cxn>
                <a:cxn ang="f87">
                  <a:pos x="f192" y="f171"/>
                </a:cxn>
                <a:cxn ang="f87">
                  <a:pos x="f193" y="f171"/>
                </a:cxn>
                <a:cxn ang="f87">
                  <a:pos x="f164" y="f194"/>
                </a:cxn>
                <a:cxn ang="f87">
                  <a:pos x="f185" y="f189"/>
                </a:cxn>
                <a:cxn ang="f87">
                  <a:pos x="f164" y="f191"/>
                </a:cxn>
              </a:cxnLst>
              <a:rect l="f158" t="f161" r="f159" b="f160"/>
              <a:pathLst>
                <a:path w="26" h="39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2"/>
                    <a:pt x="f18" y="f11"/>
                    <a:pt x="f18" y="f9"/>
                  </a:cubicBezTo>
                  <a:cubicBezTo>
                    <a:pt x="f19" y="f7"/>
                    <a:pt x="f19" y="f7"/>
                    <a:pt x="f19" y="f7"/>
                  </a:cubicBezTo>
                  <a:cubicBezTo>
                    <a:pt x="f20" y="f9"/>
                    <a:pt x="f5" y="f9"/>
                    <a:pt x="f5" y="f9"/>
                  </a:cubicBezTo>
                  <a:cubicBezTo>
                    <a:pt x="f5" y="f21"/>
                    <a:pt x="f5" y="f22"/>
                    <a:pt x="f5" y="f23"/>
                  </a:cubicBezTo>
                  <a:cubicBezTo>
                    <a:pt x="f5" y="f8"/>
                    <a:pt x="f19" y="f10"/>
                    <a:pt x="f17" y="f13"/>
                  </a:cubicBezTo>
                  <a:cubicBezTo>
                    <a:pt x="f24" y="f13"/>
                    <a:pt x="f25" y="f13"/>
                    <a:pt x="f26" y="f27"/>
                  </a:cubicBezTo>
                  <a:cubicBezTo>
                    <a:pt x="f25" y="f27"/>
                    <a:pt x="f24" y="f27"/>
                    <a:pt x="f17" y="f27"/>
                  </a:cubicBezTo>
                  <a:cubicBezTo>
                    <a:pt x="f17" y="f28"/>
                    <a:pt x="f18" y="f28"/>
                    <a:pt x="f18" y="f29"/>
                  </a:cubicBezTo>
                  <a:cubicBezTo>
                    <a:pt x="f24" y="f30"/>
                    <a:pt x="f31" y="f32"/>
                    <a:pt x="f26" y="f33"/>
                  </a:cubicBezTo>
                  <a:cubicBezTo>
                    <a:pt x="f26" y="f26"/>
                    <a:pt x="f33" y="f25"/>
                    <a:pt x="f33" y="f24"/>
                  </a:cubicBezTo>
                  <a:cubicBezTo>
                    <a:pt x="f26" y="f24"/>
                    <a:pt x="f16" y="f34"/>
                    <a:pt x="f31" y="f34"/>
                  </a:cubicBezTo>
                  <a:cubicBezTo>
                    <a:pt x="f16" y="f18"/>
                    <a:pt x="f26" y="f20"/>
                    <a:pt x="f35" y="f5"/>
                  </a:cubicBezTo>
                  <a:cubicBezTo>
                    <a:pt x="f36" y="f20"/>
                    <a:pt x="f15" y="f18"/>
                    <a:pt x="f30" y="f34"/>
                  </a:cubicBezTo>
                  <a:cubicBezTo>
                    <a:pt x="f15" y="f34"/>
                    <a:pt x="f32" y="f24"/>
                    <a:pt x="f36" y="f24"/>
                  </a:cubicBezTo>
                  <a:cubicBezTo>
                    <a:pt x="f36" y="f31"/>
                    <a:pt x="f36" y="f26"/>
                    <a:pt x="f36" y="f33"/>
                  </a:cubicBezTo>
                  <a:cubicBezTo>
                    <a:pt x="f30" y="f36"/>
                    <a:pt x="f27" y="f15"/>
                    <a:pt x="f8" y="f29"/>
                  </a:cubicBezTo>
                  <a:cubicBezTo>
                    <a:pt x="f10" y="f28"/>
                    <a:pt x="f10" y="f28"/>
                    <a:pt x="f10" y="f27"/>
                  </a:cubicBezTo>
                  <a:cubicBezTo>
                    <a:pt x="f27" y="f27"/>
                    <a:pt x="f30" y="f27"/>
                    <a:pt x="f32" y="f27"/>
                  </a:cubicBezTo>
                  <a:cubicBezTo>
                    <a:pt x="f32" y="f27"/>
                    <a:pt x="f32" y="f13"/>
                    <a:pt x="f32" y="f13"/>
                  </a:cubicBezTo>
                  <a:cubicBezTo>
                    <a:pt x="f30" y="f13"/>
                    <a:pt x="f28" y="f13"/>
                    <a:pt x="f10" y="f13"/>
                  </a:cubicBezTo>
                  <a:cubicBezTo>
                    <a:pt x="f37" y="f13"/>
                    <a:pt x="f6" y="f8"/>
                    <a:pt x="f37" y="f38"/>
                  </a:cubicBezTo>
                  <a:cubicBezTo>
                    <a:pt x="f37" y="f22"/>
                    <a:pt x="f37" y="f39"/>
                    <a:pt x="f37" y="f40"/>
                  </a:cubicBezTo>
                  <a:cubicBezTo>
                    <a:pt x="f37" y="f21"/>
                    <a:pt x="f37" y="f12"/>
                    <a:pt x="f23" y="f7"/>
                  </a:cubicBezTo>
                  <a:cubicBezTo>
                    <a:pt x="f23" y="f7"/>
                    <a:pt x="f8" y="f9"/>
                    <a:pt x="f8" y="f9"/>
                  </a:cubicBezTo>
                  <a:close/>
                  <a:moveTo>
                    <a:pt x="f13" y="f8"/>
                  </a:moveTo>
                  <a:cubicBezTo>
                    <a:pt x="f32" y="f8"/>
                    <a:pt x="f16" y="f8"/>
                    <a:pt x="f34" y="f8"/>
                  </a:cubicBezTo>
                  <a:cubicBezTo>
                    <a:pt x="f17" y="f6"/>
                    <a:pt x="f17" y="f22"/>
                    <a:pt x="f17" y="f40"/>
                  </a:cubicBezTo>
                  <a:cubicBezTo>
                    <a:pt x="f17" y="f40"/>
                    <a:pt x="f17" y="f40"/>
                    <a:pt x="f34" y="f40"/>
                  </a:cubicBezTo>
                  <a:cubicBezTo>
                    <a:pt x="f34" y="f22"/>
                    <a:pt x="f34" y="f6"/>
                    <a:pt x="f34" y="f23"/>
                  </a:cubicBezTo>
                  <a:cubicBezTo>
                    <a:pt x="f26" y="f23"/>
                    <a:pt x="f32" y="f23"/>
                    <a:pt x="f27" y="f23"/>
                  </a:cubicBezTo>
                  <a:cubicBezTo>
                    <a:pt x="f13" y="f38"/>
                    <a:pt x="f13" y="f39"/>
                    <a:pt x="f13" y="f41"/>
                  </a:cubicBezTo>
                  <a:cubicBezTo>
                    <a:pt x="f13" y="f41"/>
                    <a:pt x="f10" y="f40"/>
                    <a:pt x="f10" y="f40"/>
                  </a:cubicBezTo>
                  <a:cubicBezTo>
                    <a:pt x="f10" y="f22"/>
                    <a:pt x="f13" y="f6"/>
                    <a:pt x="f13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35806B4-4815-4245-81D5-2739C5E6A3BF}"/>
                </a:ext>
              </a:extLst>
            </p:cNvPr>
            <p:cNvSpPr/>
            <p:nvPr/>
          </p:nvSpPr>
          <p:spPr>
            <a:xfrm>
              <a:off x="2017056" y="2474210"/>
              <a:ext cx="70342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3"/>
                <a:gd name="f8" fmla="val 2"/>
                <a:gd name="f9" fmla="val 116"/>
                <a:gd name="f10" fmla="val 115"/>
                <a:gd name="f11" fmla="val 113"/>
                <a:gd name="f12" fmla="val 80"/>
                <a:gd name="f13" fmla="val 46"/>
                <a:gd name="f14" fmla="val 12"/>
                <a:gd name="f15" fmla="val 9"/>
                <a:gd name="f16" fmla="val 6"/>
                <a:gd name="f17" fmla="val 4"/>
                <a:gd name="f18" fmla="val 1"/>
                <a:gd name="f19" fmla="val 39"/>
                <a:gd name="f20" fmla="val 78"/>
                <a:gd name="f21" fmla="+- 0 0 -90"/>
                <a:gd name="f22" fmla="*/ f3 1 117"/>
                <a:gd name="f23" fmla="*/ f4 1 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8 1 3"/>
                <a:gd name="f32" fmla="*/ f29 1 117"/>
                <a:gd name="f33" fmla="*/ 117 f29 1"/>
                <a:gd name="f34" fmla="*/ 2 f28 1"/>
                <a:gd name="f35" fmla="*/ 113 f29 1"/>
                <a:gd name="f36" fmla="*/ 3 f28 1"/>
                <a:gd name="f37" fmla="*/ 12 f29 1"/>
                <a:gd name="f38" fmla="*/ 4 f29 1"/>
                <a:gd name="f39" fmla="*/ 0 f29 1"/>
                <a:gd name="f40" fmla="*/ 1 f28 1"/>
                <a:gd name="f41" fmla="*/ 1 f29 1"/>
                <a:gd name="f42" fmla="*/ 0 f28 1"/>
                <a:gd name="f43" fmla="+- f30 0 f1"/>
                <a:gd name="f44" fmla="*/ f33 1 117"/>
                <a:gd name="f45" fmla="*/ f34 1 3"/>
                <a:gd name="f46" fmla="*/ f35 1 117"/>
                <a:gd name="f47" fmla="*/ f36 1 3"/>
                <a:gd name="f48" fmla="*/ f37 1 117"/>
                <a:gd name="f49" fmla="*/ f38 1 117"/>
                <a:gd name="f50" fmla="*/ f39 1 117"/>
                <a:gd name="f51" fmla="*/ f40 1 3"/>
                <a:gd name="f52" fmla="*/ f41 1 117"/>
                <a:gd name="f53" fmla="*/ f42 1 3"/>
                <a:gd name="f54" fmla="*/ 0 1 f32"/>
                <a:gd name="f55" fmla="*/ f25 1 f32"/>
                <a:gd name="f56" fmla="*/ 0 1 f31"/>
                <a:gd name="f57" fmla="*/ f26 1 f31"/>
                <a:gd name="f58" fmla="*/ f44 1 f32"/>
                <a:gd name="f59" fmla="*/ f45 1 f31"/>
                <a:gd name="f60" fmla="*/ f46 1 f32"/>
                <a:gd name="f61" fmla="*/ f47 1 f31"/>
                <a:gd name="f62" fmla="*/ f48 1 f32"/>
                <a:gd name="f63" fmla="*/ f49 1 f32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2 1"/>
                <a:gd name="f78" fmla="*/ f64 f22 1"/>
                <a:gd name="f79" fmla="*/ f65 f23 1"/>
                <a:gd name="f80" fmla="*/ f66 f22 1"/>
                <a:gd name="f81" fmla="*/ f67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5"/>
                </a:cxn>
                <a:cxn ang="f43">
                  <a:pos x="f78" y="f79"/>
                </a:cxn>
                <a:cxn ang="f43">
                  <a:pos x="f80" y="f81"/>
                </a:cxn>
                <a:cxn ang="f43">
                  <a:pos x="f72" y="f81"/>
                </a:cxn>
                <a:cxn ang="f43">
                  <a:pos x="f72" y="f73"/>
                </a:cxn>
              </a:cxnLst>
              <a:rect l="f68" t="f71" r="f69" b="f70"/>
              <a:pathLst>
                <a:path w="117" h="3">
                  <a:moveTo>
                    <a:pt x="f6" y="f8"/>
                  </a:moveTo>
                  <a:cubicBezTo>
                    <a:pt x="f9" y="f8"/>
                    <a:pt x="f10" y="f7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8" y="f7"/>
                    <a:pt x="f18" y="f8"/>
                    <a:pt x="f5" y="f18"/>
                  </a:cubicBezTo>
                  <a:cubicBezTo>
                    <a:pt x="f5" y="f18"/>
                    <a:pt x="f5" y="f5"/>
                    <a:pt x="f18" y="f5"/>
                  </a:cubicBezTo>
                  <a:cubicBezTo>
                    <a:pt x="f19" y="f5"/>
                    <a:pt x="f20" y="f5"/>
                    <a:pt x="f6" y="f5"/>
                  </a:cubicBezTo>
                  <a:cubicBezTo>
                    <a:pt x="f6" y="f18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D7B470B-4868-4506-A39E-7F117B6D788F}"/>
                </a:ext>
              </a:extLst>
            </p:cNvPr>
            <p:cNvSpPr/>
            <p:nvPr/>
          </p:nvSpPr>
          <p:spPr>
            <a:xfrm>
              <a:off x="1110520" y="2474210"/>
              <a:ext cx="69701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3"/>
                <a:gd name="f8" fmla="val 35"/>
                <a:gd name="f9" fmla="val 70"/>
                <a:gd name="f10" fmla="val 105"/>
                <a:gd name="f11" fmla="val 108"/>
                <a:gd name="f12" fmla="val 111"/>
                <a:gd name="f13" fmla="val 113"/>
                <a:gd name="f14" fmla="val 114"/>
                <a:gd name="f15" fmla="val 115"/>
                <a:gd name="f16" fmla="val 1"/>
                <a:gd name="f17" fmla="val 2"/>
                <a:gd name="f18" fmla="val 101"/>
                <a:gd name="f19" fmla="val 88"/>
                <a:gd name="f20" fmla="val 75"/>
                <a:gd name="f21" fmla="val 51"/>
                <a:gd name="f22" fmla="val 27"/>
                <a:gd name="f23" fmla="+- 0 0 -90"/>
                <a:gd name="f24" fmla="*/ f3 1 116"/>
                <a:gd name="f25" fmla="*/ f4 1 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3"/>
                <a:gd name="f34" fmla="*/ f31 1 116"/>
                <a:gd name="f35" fmla="*/ 0 f31 1"/>
                <a:gd name="f36" fmla="*/ 0 f30 1"/>
                <a:gd name="f37" fmla="*/ 105 f31 1"/>
                <a:gd name="f38" fmla="*/ 113 f31 1"/>
                <a:gd name="f39" fmla="*/ 116 f31 1"/>
                <a:gd name="f40" fmla="*/ 1 f30 1"/>
                <a:gd name="f41" fmla="*/ 3 f30 1"/>
                <a:gd name="f42" fmla="*/ 75 f31 1"/>
                <a:gd name="f43" fmla="*/ 3 f31 1"/>
                <a:gd name="f44" fmla="+- f32 0 f1"/>
                <a:gd name="f45" fmla="*/ f35 1 116"/>
                <a:gd name="f46" fmla="*/ f36 1 3"/>
                <a:gd name="f47" fmla="*/ f37 1 116"/>
                <a:gd name="f48" fmla="*/ f38 1 116"/>
                <a:gd name="f49" fmla="*/ f39 1 116"/>
                <a:gd name="f50" fmla="*/ f40 1 3"/>
                <a:gd name="f51" fmla="*/ f41 1 3"/>
                <a:gd name="f52" fmla="*/ f42 1 116"/>
                <a:gd name="f53" fmla="*/ f43 1 116"/>
                <a:gd name="f54" fmla="*/ 0 1 f34"/>
                <a:gd name="f55" fmla="*/ f27 1 f34"/>
                <a:gd name="f56" fmla="*/ 0 1 f33"/>
                <a:gd name="f57" fmla="*/ f28 1 f33"/>
                <a:gd name="f58" fmla="*/ f45 1 f34"/>
                <a:gd name="f59" fmla="*/ f46 1 f33"/>
                <a:gd name="f60" fmla="*/ f47 1 f34"/>
                <a:gd name="f61" fmla="*/ f48 1 f34"/>
                <a:gd name="f62" fmla="*/ f49 1 f34"/>
                <a:gd name="f63" fmla="*/ f50 1 f33"/>
                <a:gd name="f64" fmla="*/ f51 1 f33"/>
                <a:gd name="f65" fmla="*/ f52 1 f34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4 1"/>
                <a:gd name="f75" fmla="*/ f62 f24 1"/>
                <a:gd name="f76" fmla="*/ f63 f25 1"/>
                <a:gd name="f77" fmla="*/ f64 f25 1"/>
                <a:gd name="f78" fmla="*/ f65 f24 1"/>
                <a:gd name="f79" fmla="*/ f6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74" y="f72"/>
                </a:cxn>
                <a:cxn ang="f44">
                  <a:pos x="f75" y="f76"/>
                </a:cxn>
                <a:cxn ang="f44">
                  <a:pos x="f74" y="f77"/>
                </a:cxn>
                <a:cxn ang="f44">
                  <a:pos x="f78" y="f77"/>
                </a:cxn>
                <a:cxn ang="f44">
                  <a:pos x="f79" y="f77"/>
                </a:cxn>
                <a:cxn ang="f44">
                  <a:pos x="f71" y="f76"/>
                </a:cxn>
                <a:cxn ang="f44">
                  <a:pos x="f71" y="f72"/>
                </a:cxn>
              </a:cxnLst>
              <a:rect l="f67" t="f70" r="f68" b="f69"/>
              <a:pathLst>
                <a:path w="116" h="3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14" y="f5"/>
                    <a:pt x="f15" y="f16"/>
                    <a:pt x="f6" y="f16"/>
                  </a:cubicBezTo>
                  <a:cubicBezTo>
                    <a:pt x="f15" y="f17"/>
                    <a:pt x="f14" y="f7"/>
                    <a:pt x="f13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7"/>
                    <a:pt x="f22" y="f7"/>
                    <a:pt x="f7" y="f7"/>
                  </a:cubicBezTo>
                  <a:cubicBezTo>
                    <a:pt x="f17" y="f7"/>
                    <a:pt x="f16" y="f17"/>
                    <a:pt x="f5" y="f16"/>
                  </a:cubicBezTo>
                  <a:cubicBezTo>
                    <a:pt x="f5" y="f16"/>
                    <a:pt x="f5" y="f5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F051A82-F3B9-40A2-BA27-823D66243305}"/>
                </a:ext>
              </a:extLst>
            </p:cNvPr>
            <p:cNvSpPr/>
            <p:nvPr/>
          </p:nvSpPr>
          <p:spPr>
            <a:xfrm>
              <a:off x="1747665" y="2132124"/>
              <a:ext cx="335676" cy="47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8"/>
                <a:gd name="f8" fmla="val 2"/>
                <a:gd name="f9" fmla="val 4"/>
                <a:gd name="f10" fmla="val 7"/>
                <a:gd name="f11" fmla="val 55"/>
                <a:gd name="f12" fmla="val 54"/>
                <a:gd name="f13" fmla="val 52"/>
                <a:gd name="f14" fmla="val 6"/>
                <a:gd name="f15" fmla="val 51"/>
                <a:gd name="f16" fmla="val 3"/>
                <a:gd name="f17" fmla="val 50"/>
                <a:gd name="f18" fmla="val 49"/>
                <a:gd name="f19" fmla="val 5"/>
                <a:gd name="f20" fmla="val 48"/>
                <a:gd name="f21" fmla="val 32"/>
                <a:gd name="f22" fmla="val 16"/>
                <a:gd name="f23" fmla="val 1"/>
                <a:gd name="f24" fmla="val 19"/>
                <a:gd name="f25" fmla="val 37"/>
                <a:gd name="f26" fmla="+- 0 0 -90"/>
                <a:gd name="f27" fmla="*/ f3 1 56"/>
                <a:gd name="f28" fmla="*/ f4 1 8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3 1 8"/>
                <a:gd name="f37" fmla="*/ f34 1 56"/>
                <a:gd name="f38" fmla="*/ 56 f34 1"/>
                <a:gd name="f39" fmla="*/ 0 f33 1"/>
                <a:gd name="f40" fmla="*/ 7 f33 1"/>
                <a:gd name="f41" fmla="*/ 52 f34 1"/>
                <a:gd name="f42" fmla="*/ 8 f33 1"/>
                <a:gd name="f43" fmla="*/ 51 f34 1"/>
                <a:gd name="f44" fmla="*/ 3 f33 1"/>
                <a:gd name="f45" fmla="*/ 48 f34 1"/>
                <a:gd name="f46" fmla="*/ 5 f33 1"/>
                <a:gd name="f47" fmla="*/ 0 f34 1"/>
                <a:gd name="f48" fmla="*/ 6 f33 1"/>
                <a:gd name="f49" fmla="+- f35 0 f1"/>
                <a:gd name="f50" fmla="*/ f38 1 56"/>
                <a:gd name="f51" fmla="*/ f39 1 8"/>
                <a:gd name="f52" fmla="*/ f40 1 8"/>
                <a:gd name="f53" fmla="*/ f41 1 56"/>
                <a:gd name="f54" fmla="*/ f42 1 8"/>
                <a:gd name="f55" fmla="*/ f43 1 56"/>
                <a:gd name="f56" fmla="*/ f44 1 8"/>
                <a:gd name="f57" fmla="*/ f45 1 56"/>
                <a:gd name="f58" fmla="*/ f46 1 8"/>
                <a:gd name="f59" fmla="*/ f47 1 56"/>
                <a:gd name="f60" fmla="*/ f48 1 8"/>
                <a:gd name="f61" fmla="*/ 0 1 f37"/>
                <a:gd name="f62" fmla="*/ f30 1 f37"/>
                <a:gd name="f63" fmla="*/ 0 1 f36"/>
                <a:gd name="f64" fmla="*/ f31 1 f36"/>
                <a:gd name="f65" fmla="*/ f50 1 f37"/>
                <a:gd name="f66" fmla="*/ f51 1 f36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8 1"/>
                <a:gd name="f83" fmla="*/ f68 f27 1"/>
                <a:gd name="f84" fmla="*/ f69 f28 1"/>
                <a:gd name="f85" fmla="*/ f70 f27 1"/>
                <a:gd name="f86" fmla="*/ f71 f28 1"/>
                <a:gd name="f87" fmla="*/ f72 f27 1"/>
                <a:gd name="f88" fmla="*/ f73 f28 1"/>
                <a:gd name="f89" fmla="*/ f74 f27 1"/>
                <a:gd name="f90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0" y="f82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7" y="f88"/>
                </a:cxn>
                <a:cxn ang="f49">
                  <a:pos x="f89" y="f90"/>
                </a:cxn>
                <a:cxn ang="f49">
                  <a:pos x="f89" y="f81"/>
                </a:cxn>
                <a:cxn ang="f49">
                  <a:pos x="f80" y="f81"/>
                </a:cxn>
              </a:cxnLst>
              <a:rect l="f76" t="f79" r="f77" b="f78"/>
              <a:pathLst>
                <a:path w="56" h="8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7"/>
                    <a:pt x="f13" y="f7"/>
                  </a:cubicBezTo>
                  <a:cubicBezTo>
                    <a:pt x="f13" y="f14"/>
                    <a:pt x="f13" y="f9"/>
                    <a:pt x="f15" y="f16"/>
                  </a:cubicBezTo>
                  <a:cubicBezTo>
                    <a:pt x="f17" y="f16"/>
                    <a:pt x="f18" y="f19"/>
                    <a:pt x="f20" y="f19"/>
                  </a:cubicBezTo>
                  <a:cubicBezTo>
                    <a:pt x="f21" y="f14"/>
                    <a:pt x="f22" y="f14"/>
                    <a:pt x="f5" y="f14"/>
                  </a:cubicBezTo>
                  <a:cubicBezTo>
                    <a:pt x="f5" y="f16"/>
                    <a:pt x="f5" y="f23"/>
                    <a:pt x="f5" y="f5"/>
                  </a:cubicBezTo>
                  <a:cubicBezTo>
                    <a:pt x="f24" y="f5"/>
                    <a:pt x="f25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39BC799-6206-4A77-ABDA-C127AA569565}"/>
                </a:ext>
              </a:extLst>
            </p:cNvPr>
            <p:cNvSpPr/>
            <p:nvPr/>
          </p:nvSpPr>
          <p:spPr>
            <a:xfrm>
              <a:off x="1309356" y="2690155"/>
              <a:ext cx="1208004" cy="12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2"/>
                <a:gd name="f8" fmla="val 134"/>
                <a:gd name="f9" fmla="val 67"/>
                <a:gd name="f10" fmla="val 1"/>
                <a:gd name="f11" fmla="+- 0 0 -90"/>
                <a:gd name="f12" fmla="*/ f3 1 201"/>
                <a:gd name="f13" fmla="*/ f4 1 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2"/>
                <a:gd name="f22" fmla="*/ f19 1 201"/>
                <a:gd name="f23" fmla="*/ 201 f19 1"/>
                <a:gd name="f24" fmla="*/ 2 f18 1"/>
                <a:gd name="f25" fmla="*/ 0 f19 1"/>
                <a:gd name="f26" fmla="*/ 0 f18 1"/>
                <a:gd name="f27" fmla="+- f20 0 f1"/>
                <a:gd name="f28" fmla="*/ f23 1 201"/>
                <a:gd name="f29" fmla="*/ f24 1 2"/>
                <a:gd name="f30" fmla="*/ f25 1 201"/>
                <a:gd name="f31" fmla="*/ f26 1 2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01" h="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0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0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3B6A496-96E6-4C69-8DFA-D6EC24BEE4A7}"/>
                </a:ext>
              </a:extLst>
            </p:cNvPr>
            <p:cNvSpPr/>
            <p:nvPr/>
          </p:nvSpPr>
          <p:spPr>
            <a:xfrm>
              <a:off x="1850288" y="2444282"/>
              <a:ext cx="126141" cy="192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2"/>
                <a:gd name="f8" fmla="val 7"/>
                <a:gd name="f9" fmla="val 14"/>
                <a:gd name="f10" fmla="val 11"/>
                <a:gd name="f11" fmla="val 31"/>
                <a:gd name="f12" fmla="val 20"/>
                <a:gd name="f13" fmla="val 19"/>
                <a:gd name="f14" fmla="val 30"/>
                <a:gd name="f15" fmla="val 29"/>
                <a:gd name="f16" fmla="val 28"/>
                <a:gd name="f17" fmla="val 18"/>
                <a:gd name="f18" fmla="val 22"/>
                <a:gd name="f19" fmla="val 17"/>
                <a:gd name="f20" fmla="val 12"/>
                <a:gd name="f21" fmla="val 8"/>
                <a:gd name="f22" fmla="val 15"/>
                <a:gd name="f23" fmla="val 4"/>
                <a:gd name="f24" fmla="val 6"/>
                <a:gd name="f25" fmla="val 3"/>
                <a:gd name="f26" fmla="val 25"/>
                <a:gd name="f27" fmla="val 2"/>
                <a:gd name="f28" fmla="val 1"/>
                <a:gd name="f29" fmla="val 10"/>
                <a:gd name="f30" fmla="+- 0 0 -90"/>
                <a:gd name="f31" fmla="*/ f3 1 21"/>
                <a:gd name="f32" fmla="*/ f4 1 3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1"/>
                <a:gd name="f41" fmla="*/ f37 1 32"/>
                <a:gd name="f42" fmla="*/ 0 f38 1"/>
                <a:gd name="f43" fmla="*/ 0 f37 1"/>
                <a:gd name="f44" fmla="*/ 21 f38 1"/>
                <a:gd name="f45" fmla="*/ 31 f37 1"/>
                <a:gd name="f46" fmla="*/ 20 f38 1"/>
                <a:gd name="f47" fmla="*/ 19 f38 1"/>
                <a:gd name="f48" fmla="*/ 28 f37 1"/>
                <a:gd name="f49" fmla="*/ 18 f38 1"/>
                <a:gd name="f50" fmla="*/ 12 f37 1"/>
                <a:gd name="f51" fmla="*/ 11 f38 1"/>
                <a:gd name="f52" fmla="*/ 4 f37 1"/>
                <a:gd name="f53" fmla="*/ 4 f38 1"/>
                <a:gd name="f54" fmla="*/ 2 f38 1"/>
                <a:gd name="f55" fmla="*/ 32 f37 1"/>
                <a:gd name="f56" fmla="*/ 29 f37 1"/>
                <a:gd name="f57" fmla="+- f39 0 f1"/>
                <a:gd name="f58" fmla="*/ f42 1 21"/>
                <a:gd name="f59" fmla="*/ f43 1 32"/>
                <a:gd name="f60" fmla="*/ f44 1 21"/>
                <a:gd name="f61" fmla="*/ f45 1 32"/>
                <a:gd name="f62" fmla="*/ f46 1 21"/>
                <a:gd name="f63" fmla="*/ f47 1 21"/>
                <a:gd name="f64" fmla="*/ f48 1 32"/>
                <a:gd name="f65" fmla="*/ f49 1 21"/>
                <a:gd name="f66" fmla="*/ f50 1 32"/>
                <a:gd name="f67" fmla="*/ f51 1 21"/>
                <a:gd name="f68" fmla="*/ f52 1 32"/>
                <a:gd name="f69" fmla="*/ f53 1 21"/>
                <a:gd name="f70" fmla="*/ f54 1 21"/>
                <a:gd name="f71" fmla="*/ f55 1 32"/>
                <a:gd name="f72" fmla="*/ f56 1 32"/>
                <a:gd name="f73" fmla="*/ 0 1 f40"/>
                <a:gd name="f74" fmla="*/ f34 1 f40"/>
                <a:gd name="f75" fmla="*/ 0 1 f41"/>
                <a:gd name="f76" fmla="*/ f35 1 f41"/>
                <a:gd name="f77" fmla="*/ f58 1 f40"/>
                <a:gd name="f78" fmla="*/ f59 1 f41"/>
                <a:gd name="f79" fmla="*/ f60 1 f40"/>
                <a:gd name="f80" fmla="*/ f61 1 f41"/>
                <a:gd name="f81" fmla="*/ f62 1 f40"/>
                <a:gd name="f82" fmla="*/ f63 1 f40"/>
                <a:gd name="f83" fmla="*/ f64 1 f41"/>
                <a:gd name="f84" fmla="*/ f65 1 f40"/>
                <a:gd name="f85" fmla="*/ f66 1 f41"/>
                <a:gd name="f86" fmla="*/ f67 1 f40"/>
                <a:gd name="f87" fmla="*/ f68 1 f41"/>
                <a:gd name="f88" fmla="*/ f69 1 f40"/>
                <a:gd name="f89" fmla="*/ f70 1 f40"/>
                <a:gd name="f90" fmla="*/ f71 1 f41"/>
                <a:gd name="f91" fmla="*/ f72 1 f41"/>
                <a:gd name="f92" fmla="*/ f73 f31 1"/>
                <a:gd name="f93" fmla="*/ f74 f31 1"/>
                <a:gd name="f94" fmla="*/ f76 f32 1"/>
                <a:gd name="f95" fmla="*/ f75 f32 1"/>
                <a:gd name="f96" fmla="*/ f77 f31 1"/>
                <a:gd name="f97" fmla="*/ f78 f32 1"/>
                <a:gd name="f98" fmla="*/ f79 f31 1"/>
                <a:gd name="f99" fmla="*/ f80 f32 1"/>
                <a:gd name="f100" fmla="*/ f81 f31 1"/>
                <a:gd name="f101" fmla="*/ f82 f31 1"/>
                <a:gd name="f102" fmla="*/ f83 f32 1"/>
                <a:gd name="f103" fmla="*/ f84 f31 1"/>
                <a:gd name="f104" fmla="*/ f85 f32 1"/>
                <a:gd name="f105" fmla="*/ f86 f31 1"/>
                <a:gd name="f106" fmla="*/ f87 f32 1"/>
                <a:gd name="f107" fmla="*/ f88 f31 1"/>
                <a:gd name="f108" fmla="*/ f89 f31 1"/>
                <a:gd name="f109" fmla="*/ f90 f32 1"/>
                <a:gd name="f110" fmla="*/ f9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6" y="f97"/>
                </a:cxn>
                <a:cxn ang="f57">
                  <a:pos x="f98" y="f97"/>
                </a:cxn>
                <a:cxn ang="f57">
                  <a:pos x="f98" y="f99"/>
                </a:cxn>
                <a:cxn ang="f57">
                  <a:pos x="f100" y="f99"/>
                </a:cxn>
                <a:cxn ang="f57">
                  <a:pos x="f101" y="f102"/>
                </a:cxn>
                <a:cxn ang="f57">
                  <a:pos x="f103" y="f104"/>
                </a:cxn>
                <a:cxn ang="f57">
                  <a:pos x="f105" y="f106"/>
                </a:cxn>
                <a:cxn ang="f57">
                  <a:pos x="f107" y="f104"/>
                </a:cxn>
                <a:cxn ang="f57">
                  <a:pos x="f108" y="f109"/>
                </a:cxn>
                <a:cxn ang="f57">
                  <a:pos x="f96" y="f110"/>
                </a:cxn>
                <a:cxn ang="f57">
                  <a:pos x="f96" y="f97"/>
                </a:cxn>
              </a:cxnLst>
              <a:rect l="f92" t="f95" r="f93" b="f94"/>
              <a:pathLst>
                <a:path w="21" h="32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6"/>
                    <a:pt x="f6" y="f11"/>
                  </a:cubicBezTo>
                  <a:cubicBezTo>
                    <a:pt x="f6" y="f11"/>
                    <a:pt x="f12" y="f11"/>
                    <a:pt x="f12" y="f11"/>
                  </a:cubicBezTo>
                  <a:cubicBezTo>
                    <a:pt x="f13" y="f14"/>
                    <a:pt x="f13" y="f15"/>
                    <a:pt x="f13" y="f16"/>
                  </a:cubicBezTo>
                  <a:cubicBezTo>
                    <a:pt x="f17" y="f18"/>
                    <a:pt x="f17" y="f19"/>
                    <a:pt x="f17" y="f20"/>
                  </a:cubicBezTo>
                  <a:cubicBezTo>
                    <a:pt x="f19" y="f21"/>
                    <a:pt x="f22" y="f23"/>
                    <a:pt x="f10" y="f23"/>
                  </a:cubicBezTo>
                  <a:cubicBezTo>
                    <a:pt x="f24" y="f23"/>
                    <a:pt x="f23" y="f21"/>
                    <a:pt x="f23" y="f20"/>
                  </a:cubicBezTo>
                  <a:cubicBezTo>
                    <a:pt x="f25" y="f17"/>
                    <a:pt x="f25" y="f26"/>
                    <a:pt x="f27" y="f7"/>
                  </a:cubicBezTo>
                  <a:cubicBezTo>
                    <a:pt x="f28" y="f11"/>
                    <a:pt x="f5" y="f14"/>
                    <a:pt x="f5" y="f15"/>
                  </a:cubicBezTo>
                  <a:cubicBezTo>
                    <a:pt x="f5" y="f12"/>
                    <a:pt x="f5" y="f29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DE3B594A-E841-4CF9-BE2B-FF68C96DC155}"/>
                </a:ext>
              </a:extLst>
            </p:cNvPr>
            <p:cNvSpPr/>
            <p:nvPr/>
          </p:nvSpPr>
          <p:spPr>
            <a:xfrm>
              <a:off x="1110520" y="2444282"/>
              <a:ext cx="690591" cy="235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4"/>
                <a:gd name="f8" fmla="val 38"/>
                <a:gd name="f9" fmla="val 77"/>
                <a:gd name="f10" fmla="val 2"/>
                <a:gd name="f11" fmla="val 1"/>
                <a:gd name="f12" fmla="+- 0 0 -90"/>
                <a:gd name="f13" fmla="*/ f3 1 115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115"/>
                <a:gd name="f24" fmla="*/ 0 f20 1"/>
                <a:gd name="f25" fmla="*/ 0 f19 1"/>
                <a:gd name="f26" fmla="*/ 115 f20 1"/>
                <a:gd name="f27" fmla="*/ 2 f19 1"/>
                <a:gd name="f28" fmla="+- f21 0 f1"/>
                <a:gd name="f29" fmla="*/ f24 1 115"/>
                <a:gd name="f30" fmla="*/ f25 1 4"/>
                <a:gd name="f31" fmla="*/ f26 1 115"/>
                <a:gd name="f32" fmla="*/ f27 1 4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15" h="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9" y="f10"/>
                    <a:pt x="f8" y="f7"/>
                    <a:pt x="f5" y="f10"/>
                  </a:cubicBezTo>
                  <a:cubicBezTo>
                    <a:pt x="f5" y="f10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785D384-E559-4DD2-90D3-1110836A20B5}"/>
                </a:ext>
              </a:extLst>
            </p:cNvPr>
            <p:cNvSpPr/>
            <p:nvPr/>
          </p:nvSpPr>
          <p:spPr>
            <a:xfrm>
              <a:off x="2023475" y="2450692"/>
              <a:ext cx="69701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3"/>
                <a:gd name="f8" fmla="val 1"/>
                <a:gd name="f9" fmla="val 77"/>
                <a:gd name="f10" fmla="val 39"/>
                <a:gd name="f11" fmla="+- 0 0 -90"/>
                <a:gd name="f12" fmla="*/ f3 1 116"/>
                <a:gd name="f13" fmla="*/ f4 1 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3"/>
                <a:gd name="f22" fmla="*/ f19 1 116"/>
                <a:gd name="f23" fmla="*/ 116 f19 1"/>
                <a:gd name="f24" fmla="*/ 1 f18 1"/>
                <a:gd name="f25" fmla="*/ 0 f19 1"/>
                <a:gd name="f26" fmla="*/ 0 f18 1"/>
                <a:gd name="f27" fmla="+- f20 0 f1"/>
                <a:gd name="f28" fmla="*/ f23 1 116"/>
                <a:gd name="f29" fmla="*/ f24 1 3"/>
                <a:gd name="f30" fmla="*/ f25 1 116"/>
                <a:gd name="f31" fmla="*/ f26 1 3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116" h="3">
                  <a:moveTo>
                    <a:pt x="f6" y="f8"/>
                  </a:moveTo>
                  <a:cubicBezTo>
                    <a:pt x="f9" y="f7"/>
                    <a:pt x="f10" y="f8"/>
                    <a:pt x="f5" y="f5"/>
                  </a:cubicBezTo>
                  <a:cubicBezTo>
                    <a:pt x="f10" y="f5"/>
                    <a:pt x="f9" y="f5"/>
                    <a:pt x="f6" y="f5"/>
                  </a:cubicBezTo>
                  <a:cubicBezTo>
                    <a:pt x="f6" y="f5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E3CFC94-5E77-4431-9BB5-17CC557DC6B2}"/>
                </a:ext>
              </a:extLst>
            </p:cNvPr>
            <p:cNvSpPr/>
            <p:nvPr/>
          </p:nvSpPr>
          <p:spPr>
            <a:xfrm>
              <a:off x="1880225" y="2534076"/>
              <a:ext cx="72694" cy="96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6"/>
                <a:gd name="f8" fmla="val 8"/>
                <a:gd name="f9" fmla="val 4"/>
                <a:gd name="f10" fmla="val 13"/>
                <a:gd name="f11" fmla="val 11"/>
                <a:gd name="f12" fmla="val 5"/>
                <a:gd name="f13" fmla="val 3"/>
                <a:gd name="f14" fmla="val 7"/>
                <a:gd name="f15" fmla="val 10"/>
                <a:gd name="f16" fmla="+- 0 0 -90"/>
                <a:gd name="f17" fmla="*/ f3 1 12"/>
                <a:gd name="f18" fmla="*/ f4 1 1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"/>
                <a:gd name="f27" fmla="*/ f23 1 16"/>
                <a:gd name="f28" fmla="*/ 12 f24 1"/>
                <a:gd name="f29" fmla="*/ 16 f23 1"/>
                <a:gd name="f30" fmla="*/ 0 f24 1"/>
                <a:gd name="f31" fmla="*/ 8 f23 1"/>
                <a:gd name="f32" fmla="*/ 0 f23 1"/>
                <a:gd name="f33" fmla="*/ 11 f24 1"/>
                <a:gd name="f34" fmla="+- f25 0 f1"/>
                <a:gd name="f35" fmla="*/ f28 1 12"/>
                <a:gd name="f36" fmla="*/ f29 1 16"/>
                <a:gd name="f37" fmla="*/ f30 1 12"/>
                <a:gd name="f38" fmla="*/ f31 1 16"/>
                <a:gd name="f39" fmla="*/ f32 1 16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8 1"/>
                <a:gd name="f60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60" y="f59"/>
                </a:cxn>
                <a:cxn ang="f34">
                  <a:pos x="f55" y="f56"/>
                </a:cxn>
              </a:cxnLst>
              <a:rect l="f51" t="f54" r="f52" b="f53"/>
              <a:pathLst>
                <a:path w="12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8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5"/>
                    <a:pt x="f14" y="f5"/>
                    <a:pt x="f11" y="f5"/>
                  </a:cubicBezTo>
                  <a:cubicBezTo>
                    <a:pt x="f6" y="f12"/>
                    <a:pt x="f6" y="f1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0317806-082A-47E2-ADAC-4ED6370B7E7E}"/>
                </a:ext>
              </a:extLst>
            </p:cNvPr>
            <p:cNvSpPr/>
            <p:nvPr/>
          </p:nvSpPr>
          <p:spPr>
            <a:xfrm>
              <a:off x="1837459" y="2012393"/>
              <a:ext cx="72694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1"/>
                <a:gd name="f9" fmla="val 11"/>
                <a:gd name="f10" fmla="val 4"/>
                <a:gd name="f11" fmla="val 7"/>
                <a:gd name="f12" fmla="val 3"/>
                <a:gd name="f13" fmla="val 10"/>
                <a:gd name="f14" fmla="val 6"/>
                <a:gd name="f15" fmla="val 17"/>
                <a:gd name="f16" fmla="val 8"/>
                <a:gd name="f17" fmla="val 15"/>
                <a:gd name="f18" fmla="val 13"/>
                <a:gd name="f19" fmla="+- 0 0 -90"/>
                <a:gd name="f20" fmla="*/ f3 1 12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2"/>
                <a:gd name="f30" fmla="*/ f26 1 18"/>
                <a:gd name="f31" fmla="*/ 1 f27 1"/>
                <a:gd name="f32" fmla="*/ 11 f26 1"/>
                <a:gd name="f33" fmla="*/ 10 f27 1"/>
                <a:gd name="f34" fmla="*/ 0 f26 1"/>
                <a:gd name="f35" fmla="*/ 12 f27 1"/>
                <a:gd name="f36" fmla="*/ 17 f26 1"/>
                <a:gd name="f37" fmla="*/ 0 f27 1"/>
                <a:gd name="f38" fmla="*/ 18 f26 1"/>
                <a:gd name="f39" fmla="+- f28 0 f1"/>
                <a:gd name="f40" fmla="*/ f31 1 12"/>
                <a:gd name="f41" fmla="*/ f32 1 18"/>
                <a:gd name="f42" fmla="*/ f33 1 12"/>
                <a:gd name="f43" fmla="*/ f34 1 18"/>
                <a:gd name="f44" fmla="*/ f35 1 12"/>
                <a:gd name="f45" fmla="*/ f36 1 18"/>
                <a:gd name="f46" fmla="*/ f37 1 12"/>
                <a:gd name="f47" fmla="*/ f38 1 18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  <a:cxn ang="f39">
                  <a:pos x="f64" y="f65"/>
                </a:cxn>
              </a:cxnLst>
              <a:rect l="f60" t="f63" r="f61" b="f62"/>
              <a:pathLst>
                <a:path w="12" h="18">
                  <a:moveTo>
                    <a:pt x="f8" y="f9"/>
                  </a:moveTo>
                  <a:cubicBezTo>
                    <a:pt x="f10" y="f11"/>
                    <a:pt x="f11" y="f12"/>
                    <a:pt x="f13" y="f5"/>
                  </a:cubicBezTo>
                  <a:cubicBezTo>
                    <a:pt x="f9" y="f5"/>
                    <a:pt x="f9" y="f5"/>
                    <a:pt x="f6" y="f5"/>
                  </a:cubicBezTo>
                  <a:cubicBezTo>
                    <a:pt x="f6" y="f14"/>
                    <a:pt x="f6" y="f9"/>
                    <a:pt x="f6" y="f15"/>
                  </a:cubicBezTo>
                  <a:cubicBezTo>
                    <a:pt x="f16" y="f7"/>
                    <a:pt x="f10" y="f7"/>
                    <a:pt x="f5" y="f7"/>
                  </a:cubicBezTo>
                  <a:cubicBezTo>
                    <a:pt x="f8" y="f17"/>
                    <a:pt x="f8" y="f18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AF5C131-F964-430F-9EDF-FFE645AC675D}"/>
                </a:ext>
              </a:extLst>
            </p:cNvPr>
            <p:cNvSpPr/>
            <p:nvPr/>
          </p:nvSpPr>
          <p:spPr>
            <a:xfrm>
              <a:off x="1920843" y="2012393"/>
              <a:ext cx="72694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7"/>
                <a:gd name="f9" fmla="val 4"/>
                <a:gd name="f10" fmla="val 10"/>
                <a:gd name="f11" fmla="val 8"/>
                <a:gd name="f12" fmla="val 6"/>
                <a:gd name="f13" fmla="+- 0 0 -90"/>
                <a:gd name="f14" fmla="*/ f3 1 12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"/>
                <a:gd name="f24" fmla="*/ f20 1 18"/>
                <a:gd name="f25" fmla="*/ 0 f21 1"/>
                <a:gd name="f26" fmla="*/ 0 f20 1"/>
                <a:gd name="f27" fmla="*/ 12 f21 1"/>
                <a:gd name="f28" fmla="*/ 18 f20 1"/>
                <a:gd name="f29" fmla="+- f22 0 f1"/>
                <a:gd name="f30" fmla="*/ f25 1 12"/>
                <a:gd name="f31" fmla="*/ f26 1 18"/>
                <a:gd name="f32" fmla="*/ f27 1 12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18">
                  <a:moveTo>
                    <a:pt x="f5" y="f5"/>
                  </a:moveTo>
                  <a:cubicBezTo>
                    <a:pt x="f8" y="f9"/>
                    <a:pt x="f10" y="f10"/>
                    <a:pt x="f6" y="f7"/>
                  </a:cubicBezTo>
                  <a:cubicBezTo>
                    <a:pt x="f11" y="f7"/>
                    <a:pt x="f9" y="f7"/>
                    <a:pt x="f5" y="f7"/>
                  </a:cubicBezTo>
                  <a:cubicBezTo>
                    <a:pt x="f5" y="f6"/>
                    <a:pt x="f5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0B50A0E-0E9D-4F39-98B0-3F49E78E94EB}"/>
                </a:ext>
              </a:extLst>
            </p:cNvPr>
            <p:cNvSpPr/>
            <p:nvPr/>
          </p:nvSpPr>
          <p:spPr>
            <a:xfrm>
              <a:off x="1831049" y="2371587"/>
              <a:ext cx="168907" cy="4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8"/>
                <a:gd name="f8" fmla="val 7"/>
                <a:gd name="f9" fmla="val 21"/>
                <a:gd name="f10" fmla="val 18"/>
                <a:gd name="f11" fmla="val 10"/>
                <a:gd name="f12" fmla="+- 0 0 -90"/>
                <a:gd name="f13" fmla="*/ f3 1 28"/>
                <a:gd name="f14" fmla="*/ f4 1 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8"/>
                <a:gd name="f23" fmla="*/ f20 1 28"/>
                <a:gd name="f24" fmla="*/ 0 f20 1"/>
                <a:gd name="f25" fmla="*/ 8 f19 1"/>
                <a:gd name="f26" fmla="*/ 28 f20 1"/>
                <a:gd name="f27" fmla="+- f21 0 f1"/>
                <a:gd name="f28" fmla="*/ f24 1 28"/>
                <a:gd name="f29" fmla="*/ f25 1 8"/>
                <a:gd name="f30" fmla="*/ f26 1 28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28" h="8">
                  <a:moveTo>
                    <a:pt x="f5" y="f7"/>
                  </a:moveTo>
                  <a:cubicBezTo>
                    <a:pt x="f8" y="f5"/>
                    <a:pt x="f9" y="f5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80F4384-5EB6-45A8-ADE8-515EDF455318}"/>
                </a:ext>
              </a:extLst>
            </p:cNvPr>
            <p:cNvSpPr/>
            <p:nvPr/>
          </p:nvSpPr>
          <p:spPr>
            <a:xfrm>
              <a:off x="1784012" y="2012393"/>
              <a:ext cx="96213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11"/>
                <a:gd name="f9" fmla="val 2"/>
                <a:gd name="f10" fmla="val 12"/>
                <a:gd name="f11" fmla="val 1"/>
                <a:gd name="f12" fmla="val 13"/>
                <a:gd name="f13" fmla="val 15"/>
                <a:gd name="f14" fmla="val 14"/>
                <a:gd name="f15" fmla="val 4"/>
                <a:gd name="f16" fmla="val 7"/>
                <a:gd name="f17" fmla="val 10"/>
                <a:gd name="f18" fmla="val 9"/>
                <a:gd name="f19" fmla="val 8"/>
                <a:gd name="f20" fmla="val 5"/>
                <a:gd name="f21" fmla="val 3"/>
                <a:gd name="f22" fmla="val 6"/>
                <a:gd name="f23" fmla="+- 0 0 -90"/>
                <a:gd name="f24" fmla="*/ f3 1 16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"/>
                <a:gd name="f34" fmla="*/ f30 1 18"/>
                <a:gd name="f35" fmla="*/ 11 f31 1"/>
                <a:gd name="f36" fmla="*/ 2 f30 1"/>
                <a:gd name="f37" fmla="*/ 12 f31 1"/>
                <a:gd name="f38" fmla="*/ 1 f30 1"/>
                <a:gd name="f39" fmla="*/ 16 f31 1"/>
                <a:gd name="f40" fmla="*/ 0 f30 1"/>
                <a:gd name="f41" fmla="*/ 10 f31 1"/>
                <a:gd name="f42" fmla="*/ 11 f30 1"/>
                <a:gd name="f43" fmla="*/ 7 f31 1"/>
                <a:gd name="f44" fmla="*/ 18 f30 1"/>
                <a:gd name="f45" fmla="*/ 0 f31 1"/>
                <a:gd name="f46" fmla="+- f32 0 f1"/>
                <a:gd name="f47" fmla="*/ f35 1 16"/>
                <a:gd name="f48" fmla="*/ f36 1 18"/>
                <a:gd name="f49" fmla="*/ f37 1 16"/>
                <a:gd name="f50" fmla="*/ f38 1 18"/>
                <a:gd name="f51" fmla="*/ f39 1 16"/>
                <a:gd name="f52" fmla="*/ f40 1 18"/>
                <a:gd name="f53" fmla="*/ f41 1 16"/>
                <a:gd name="f54" fmla="*/ f42 1 18"/>
                <a:gd name="f55" fmla="*/ f43 1 16"/>
                <a:gd name="f56" fmla="*/ f44 1 18"/>
                <a:gd name="f57" fmla="*/ f45 1 16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4"/>
                <a:gd name="f72" fmla="*/ f57 1 f33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5 1"/>
                <a:gd name="f87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7" y="f86"/>
                </a:cxn>
                <a:cxn ang="f46">
                  <a:pos x="f77" y="f78"/>
                </a:cxn>
              </a:cxnLst>
              <a:rect l="f73" t="f76" r="f74" b="f75"/>
              <a:pathLst>
                <a:path w="16" h="18">
                  <a:moveTo>
                    <a:pt x="f8" y="f9"/>
                  </a:moveTo>
                  <a:cubicBezTo>
                    <a:pt x="f8" y="f9"/>
                    <a:pt x="f8" y="f9"/>
                    <a:pt x="f10" y="f11"/>
                  </a:cubicBezTo>
                  <a:cubicBezTo>
                    <a:pt x="f12" y="f11"/>
                    <a:pt x="f13" y="f5"/>
                    <a:pt x="f6" y="f5"/>
                  </a:cubicBezTo>
                  <a:cubicBezTo>
                    <a:pt x="f14" y="f15"/>
                    <a:pt x="f10" y="f16"/>
                    <a:pt x="f17" y="f8"/>
                  </a:cubicBezTo>
                  <a:cubicBezTo>
                    <a:pt x="f17" y="f8"/>
                    <a:pt x="f17" y="f8"/>
                    <a:pt x="f17" y="f8"/>
                  </a:cubicBezTo>
                  <a:cubicBezTo>
                    <a:pt x="f18" y="f12"/>
                    <a:pt x="f19" y="f13"/>
                    <a:pt x="f16" y="f7"/>
                  </a:cubicBezTo>
                  <a:cubicBezTo>
                    <a:pt x="f20" y="f7"/>
                    <a:pt x="f21" y="f7"/>
                    <a:pt x="f5" y="f7"/>
                  </a:cubicBezTo>
                  <a:cubicBezTo>
                    <a:pt x="f5" y="f17"/>
                    <a:pt x="f20" y="f2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92A424A6-A8BE-4D02-867F-2AC96431A2A0}"/>
                </a:ext>
              </a:extLst>
            </p:cNvPr>
            <p:cNvSpPr/>
            <p:nvPr/>
          </p:nvSpPr>
          <p:spPr>
            <a:xfrm>
              <a:off x="1952911" y="2012393"/>
              <a:ext cx="94073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4"/>
                <a:gd name="f9" fmla="val 1"/>
                <a:gd name="f10" fmla="val 5"/>
                <a:gd name="f11" fmla="val 2"/>
                <a:gd name="f12" fmla="val 10"/>
                <a:gd name="f13" fmla="val 6"/>
                <a:gd name="f14" fmla="val 13"/>
                <a:gd name="f15" fmla="val 11"/>
                <a:gd name="f16" fmla="val 9"/>
                <a:gd name="f17" fmla="val 12"/>
                <a:gd name="f18" fmla="val 3"/>
                <a:gd name="f19" fmla="+- 0 0 -90"/>
                <a:gd name="f20" fmla="*/ f3 1 1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18"/>
                <a:gd name="f31" fmla="*/ 4 f27 1"/>
                <a:gd name="f32" fmla="*/ 1 f26 1"/>
                <a:gd name="f33" fmla="*/ 5 f27 1"/>
                <a:gd name="f34" fmla="*/ 2 f26 1"/>
                <a:gd name="f35" fmla="*/ 16 f27 1"/>
                <a:gd name="f36" fmla="*/ 18 f26 1"/>
                <a:gd name="f37" fmla="*/ 9 f27 1"/>
                <a:gd name="f38" fmla="*/ 0 f27 1"/>
                <a:gd name="f39" fmla="*/ 0 f26 1"/>
                <a:gd name="f40" fmla="+- f28 0 f1"/>
                <a:gd name="f41" fmla="*/ f31 1 16"/>
                <a:gd name="f42" fmla="*/ f32 1 18"/>
                <a:gd name="f43" fmla="*/ f33 1 16"/>
                <a:gd name="f44" fmla="*/ f34 1 18"/>
                <a:gd name="f45" fmla="*/ f35 1 16"/>
                <a:gd name="f46" fmla="*/ f36 1 18"/>
                <a:gd name="f47" fmla="*/ f37 1 16"/>
                <a:gd name="f48" fmla="*/ f38 1 16"/>
                <a:gd name="f49" fmla="*/ f39 1 18"/>
                <a:gd name="f50" fmla="*/ 0 1 f29"/>
                <a:gd name="f51" fmla="*/ f23 1 f29"/>
                <a:gd name="f52" fmla="*/ 0 1 f30"/>
                <a:gd name="f53" fmla="*/ f24 1 f30"/>
                <a:gd name="f54" fmla="*/ f41 1 f29"/>
                <a:gd name="f55" fmla="*/ f42 1 f30"/>
                <a:gd name="f56" fmla="*/ f43 1 f29"/>
                <a:gd name="f57" fmla="*/ f44 1 f30"/>
                <a:gd name="f58" fmla="*/ f45 1 f29"/>
                <a:gd name="f59" fmla="*/ f46 1 f30"/>
                <a:gd name="f60" fmla="*/ f47 1 f29"/>
                <a:gd name="f61" fmla="*/ f48 1 f29"/>
                <a:gd name="f62" fmla="*/ f49 1 f30"/>
                <a:gd name="f63" fmla="*/ f50 f20 1"/>
                <a:gd name="f64" fmla="*/ f51 f20 1"/>
                <a:gd name="f65" fmla="*/ f53 f21 1"/>
                <a:gd name="f66" fmla="*/ f52 f21 1"/>
                <a:gd name="f67" fmla="*/ f54 f20 1"/>
                <a:gd name="f68" fmla="*/ f55 f21 1"/>
                <a:gd name="f69" fmla="*/ f56 f20 1"/>
                <a:gd name="f70" fmla="*/ f57 f21 1"/>
                <a:gd name="f71" fmla="*/ f58 f20 1"/>
                <a:gd name="f72" fmla="*/ f59 f21 1"/>
                <a:gd name="f73" fmla="*/ f60 f20 1"/>
                <a:gd name="f74" fmla="*/ f61 f20 1"/>
                <a:gd name="f75" fmla="*/ f6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2"/>
                </a:cxn>
                <a:cxn ang="f40">
                  <a:pos x="f74" y="f75"/>
                </a:cxn>
                <a:cxn ang="f40">
                  <a:pos x="f67" y="f68"/>
                </a:cxn>
              </a:cxnLst>
              <a:rect l="f63" t="f66" r="f64" b="f65"/>
              <a:pathLst>
                <a:path w="16" h="18">
                  <a:moveTo>
                    <a:pt x="f8" y="f9"/>
                  </a:moveTo>
                  <a:cubicBezTo>
                    <a:pt x="f8" y="f9"/>
                    <a:pt x="f10" y="f11"/>
                    <a:pt x="f10" y="f11"/>
                  </a:cubicBezTo>
                  <a:cubicBezTo>
                    <a:pt x="f12" y="f13"/>
                    <a:pt x="f6" y="f12"/>
                    <a:pt x="f6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13" y="f17"/>
                    <a:pt x="f18" y="f13"/>
                    <a:pt x="f5" y="f5"/>
                  </a:cubicBezTo>
                  <a:cubicBezTo>
                    <a:pt x="f9" y="f5"/>
                    <a:pt x="f11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AB548D5-FC58-4225-8E9D-906464E1251C}"/>
                </a:ext>
              </a:extLst>
            </p:cNvPr>
            <p:cNvSpPr/>
            <p:nvPr/>
          </p:nvSpPr>
          <p:spPr>
            <a:xfrm>
              <a:off x="2391220" y="3211848"/>
              <a:ext cx="126141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5"/>
                <a:gd name="f8" fmla="val 1"/>
                <a:gd name="f9" fmla="val 3"/>
                <a:gd name="f10" fmla="val 2"/>
                <a:gd name="f11" fmla="val 7"/>
                <a:gd name="f12" fmla="val 14"/>
                <a:gd name="f13" fmla="val 4"/>
                <a:gd name="f14" fmla="val 8"/>
                <a:gd name="f15" fmla="+- 0 0 -90"/>
                <a:gd name="f16" fmla="*/ f3 1 21"/>
                <a:gd name="f17" fmla="*/ f4 1 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5"/>
                <a:gd name="f26" fmla="*/ f23 1 21"/>
                <a:gd name="f27" fmla="*/ 1 f23 1"/>
                <a:gd name="f28" fmla="*/ 5 f22 1"/>
                <a:gd name="f29" fmla="*/ 0 f23 1"/>
                <a:gd name="f30" fmla="*/ 0 f22 1"/>
                <a:gd name="f31" fmla="*/ 21 f23 1"/>
                <a:gd name="f32" fmla="+- f24 0 f1"/>
                <a:gd name="f33" fmla="*/ f27 1 21"/>
                <a:gd name="f34" fmla="*/ f28 1 5"/>
                <a:gd name="f35" fmla="*/ f29 1 21"/>
                <a:gd name="f36" fmla="*/ f30 1 5"/>
                <a:gd name="f37" fmla="*/ f31 1 21"/>
                <a:gd name="f38" fmla="*/ 0 1 f26"/>
                <a:gd name="f39" fmla="*/ f19 1 f26"/>
                <a:gd name="f40" fmla="*/ 0 1 f25"/>
                <a:gd name="f41" fmla="*/ f20 1 f25"/>
                <a:gd name="f42" fmla="*/ f33 1 f26"/>
                <a:gd name="f43" fmla="*/ f34 1 f25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1" h="5">
                  <a:moveTo>
                    <a:pt x="f8" y="f7"/>
                  </a:moveTo>
                  <a:cubicBezTo>
                    <a:pt x="f8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6" y="f13"/>
                    <a:pt x="f6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478C133-A901-41D1-9492-D1632651F048}"/>
                </a:ext>
              </a:extLst>
            </p:cNvPr>
            <p:cNvSpPr/>
            <p:nvPr/>
          </p:nvSpPr>
          <p:spPr>
            <a:xfrm>
              <a:off x="1309356" y="3207568"/>
              <a:ext cx="132560" cy="34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6"/>
                <a:gd name="f8" fmla="val 21"/>
                <a:gd name="f9" fmla="val 3"/>
                <a:gd name="f10" fmla="val 4"/>
                <a:gd name="f11" fmla="val 14"/>
                <a:gd name="f12" fmla="val 8"/>
                <a:gd name="f13" fmla="val 1"/>
                <a:gd name="f14" fmla="val 5"/>
                <a:gd name="f15" fmla="val 7"/>
                <a:gd name="f16" fmla="val 15"/>
                <a:gd name="f17" fmla="+- 0 0 -90"/>
                <a:gd name="f18" fmla="*/ f3 1 22"/>
                <a:gd name="f19" fmla="*/ f4 1 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6"/>
                <a:gd name="f28" fmla="*/ f25 1 22"/>
                <a:gd name="f29" fmla="*/ 22 f25 1"/>
                <a:gd name="f30" fmla="*/ 0 f24 1"/>
                <a:gd name="f31" fmla="*/ 21 f25 1"/>
                <a:gd name="f32" fmla="*/ 6 f24 1"/>
                <a:gd name="f33" fmla="*/ 1 f25 1"/>
                <a:gd name="f34" fmla="*/ 0 f25 1"/>
                <a:gd name="f35" fmla="*/ 1 f24 1"/>
                <a:gd name="f36" fmla="+- f26 0 f1"/>
                <a:gd name="f37" fmla="*/ f29 1 22"/>
                <a:gd name="f38" fmla="*/ f30 1 6"/>
                <a:gd name="f39" fmla="*/ f31 1 22"/>
                <a:gd name="f40" fmla="*/ f32 1 6"/>
                <a:gd name="f41" fmla="*/ f33 1 22"/>
                <a:gd name="f42" fmla="*/ f34 1 22"/>
                <a:gd name="f43" fmla="*/ f35 1 6"/>
                <a:gd name="f44" fmla="*/ 0 1 f28"/>
                <a:gd name="f45" fmla="*/ f21 1 f28"/>
                <a:gd name="f46" fmla="*/ 0 1 f27"/>
                <a:gd name="f47" fmla="*/ f22 1 f27"/>
                <a:gd name="f48" fmla="*/ f37 1 f28"/>
                <a:gd name="f49" fmla="*/ f38 1 f27"/>
                <a:gd name="f50" fmla="*/ f39 1 f28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2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22" h="6">
                  <a:moveTo>
                    <a:pt x="f6" y="f5"/>
                  </a:moveTo>
                  <a:cubicBezTo>
                    <a:pt x="f8" y="f9"/>
                    <a:pt x="f8" y="f10"/>
                    <a:pt x="f8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5" y="f14"/>
                    <a:pt x="f5" y="f9"/>
                    <a:pt x="f5" y="f13"/>
                  </a:cubicBezTo>
                  <a:cubicBezTo>
                    <a:pt x="f15" y="f13"/>
                    <a:pt x="f16" y="f13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BCF9555A-8CD9-4F1D-9209-25F3D012AA40}"/>
                </a:ext>
              </a:extLst>
            </p:cNvPr>
            <p:cNvSpPr/>
            <p:nvPr/>
          </p:nvSpPr>
          <p:spPr>
            <a:xfrm>
              <a:off x="2528050" y="2683745"/>
              <a:ext cx="192426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"/>
                <a:gd name="f8" fmla="val 21"/>
                <a:gd name="f9" fmla="val 11"/>
                <a:gd name="f10" fmla="val 5"/>
                <a:gd name="f11" fmla="val 29"/>
                <a:gd name="f12" fmla="+- 0 0 -90"/>
                <a:gd name="f13" fmla="*/ f3 1 32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32"/>
                <a:gd name="f24" fmla="*/ 32 f20 1"/>
                <a:gd name="f25" fmla="*/ 3 f19 1"/>
                <a:gd name="f26" fmla="*/ 0 f20 1"/>
                <a:gd name="f27" fmla="+- f21 0 f1"/>
                <a:gd name="f28" fmla="*/ f24 1 32"/>
                <a:gd name="f29" fmla="*/ f25 1 3"/>
                <a:gd name="f30" fmla="*/ f26 1 32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32" h="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E378261-C0BD-497F-AF57-116072FE50B9}"/>
                </a:ext>
              </a:extLst>
            </p:cNvPr>
            <p:cNvSpPr/>
            <p:nvPr/>
          </p:nvSpPr>
          <p:spPr>
            <a:xfrm>
              <a:off x="1110520" y="2683745"/>
              <a:ext cx="179597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3"/>
                <a:gd name="f8" fmla="val 1"/>
                <a:gd name="f9" fmla="val 25"/>
                <a:gd name="f10" fmla="val 20"/>
                <a:gd name="f11" fmla="val 10"/>
                <a:gd name="f12" fmla="+- 0 0 -90"/>
                <a:gd name="f13" fmla="*/ f3 1 30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30"/>
                <a:gd name="f24" fmla="*/ 0 f20 1"/>
                <a:gd name="f25" fmla="*/ 3 f19 1"/>
                <a:gd name="f26" fmla="*/ 30 f20 1"/>
                <a:gd name="f27" fmla="+- f21 0 f1"/>
                <a:gd name="f28" fmla="*/ f24 1 30"/>
                <a:gd name="f29" fmla="*/ f25 1 3"/>
                <a:gd name="f30" fmla="*/ f26 1 30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30" h="3">
                  <a:moveTo>
                    <a:pt x="f5" y="f7"/>
                  </a:moveTo>
                  <a:cubicBezTo>
                    <a:pt x="f8" y="f8"/>
                    <a:pt x="f9" y="f5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0AB7E304-8198-464E-9231-705E4D0DF937}"/>
                </a:ext>
              </a:extLst>
            </p:cNvPr>
            <p:cNvSpPr/>
            <p:nvPr/>
          </p:nvSpPr>
          <p:spPr>
            <a:xfrm>
              <a:off x="1309356" y="3181910"/>
              <a:ext cx="132560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3"/>
                <a:gd name="f8" fmla="val 2"/>
                <a:gd name="f9" fmla="val 15"/>
                <a:gd name="f10" fmla="val 9"/>
                <a:gd name="f11" fmla="val 1"/>
                <a:gd name="f12" fmla="val 8"/>
                <a:gd name="f13" fmla="+- 0 0 -90"/>
                <a:gd name="f14" fmla="*/ f3 1 22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22"/>
                <a:gd name="f25" fmla="*/ 22 f21 1"/>
                <a:gd name="f26" fmla="*/ 2 f20 1"/>
                <a:gd name="f27" fmla="*/ 2 f21 1"/>
                <a:gd name="f28" fmla="*/ 3 f20 1"/>
                <a:gd name="f29" fmla="*/ 0 f21 1"/>
                <a:gd name="f30" fmla="*/ 1 f21 1"/>
                <a:gd name="f31" fmla="*/ 0 f20 1"/>
                <a:gd name="f32" fmla="+- f22 0 f1"/>
                <a:gd name="f33" fmla="*/ f25 1 22"/>
                <a:gd name="f34" fmla="*/ f26 1 3"/>
                <a:gd name="f35" fmla="*/ f27 1 22"/>
                <a:gd name="f36" fmla="*/ f28 1 3"/>
                <a:gd name="f37" fmla="*/ f29 1 22"/>
                <a:gd name="f38" fmla="*/ f30 1 22"/>
                <a:gd name="f39" fmla="*/ f31 1 3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5" y="f61"/>
                </a:cxn>
                <a:cxn ang="f32">
                  <a:pos x="f55" y="f56"/>
                </a:cxn>
              </a:cxnLst>
              <a:rect l="f51" t="f54" r="f52" b="f53"/>
              <a:pathLst>
                <a:path w="22" h="3">
                  <a:moveTo>
                    <a:pt x="f6" y="f8"/>
                  </a:moveTo>
                  <a:cubicBezTo>
                    <a:pt x="f9" y="f8"/>
                    <a:pt x="f10" y="f7"/>
                    <a:pt x="f8" y="f7"/>
                  </a:cubicBezTo>
                  <a:cubicBezTo>
                    <a:pt x="f11" y="f7"/>
                    <a:pt x="f11" y="f7"/>
                    <a:pt x="f5" y="f8"/>
                  </a:cubicBezTo>
                  <a:cubicBezTo>
                    <a:pt x="f11" y="f8"/>
                    <a:pt x="f11" y="f5"/>
                    <a:pt x="f11" y="f5"/>
                  </a:cubicBezTo>
                  <a:cubicBezTo>
                    <a:pt x="f12" y="f5"/>
                    <a:pt x="f9" y="f5"/>
                    <a:pt x="f6" y="f5"/>
                  </a:cubicBezTo>
                  <a:cubicBezTo>
                    <a:pt x="f6" y="f11"/>
                    <a:pt x="f6" y="f11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95380D74-08F0-4B31-879E-C27CC475D0C1}"/>
                </a:ext>
              </a:extLst>
            </p:cNvPr>
            <p:cNvSpPr/>
            <p:nvPr/>
          </p:nvSpPr>
          <p:spPr>
            <a:xfrm>
              <a:off x="2384800" y="3181910"/>
              <a:ext cx="136839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"/>
                <a:gd name="f8" fmla="val 22"/>
                <a:gd name="f9" fmla="val 2"/>
                <a:gd name="f10" fmla="val 15"/>
                <a:gd name="f11" fmla="val 8"/>
                <a:gd name="f12" fmla="val 1"/>
                <a:gd name="f13" fmla="+- 0 0 -90"/>
                <a:gd name="f14" fmla="*/ f3 1 23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23"/>
                <a:gd name="f25" fmla="*/ 23 f21 1"/>
                <a:gd name="f26" fmla="*/ 0 f20 1"/>
                <a:gd name="f27" fmla="*/ 22 f21 1"/>
                <a:gd name="f28" fmla="*/ 3 f20 1"/>
                <a:gd name="f29" fmla="*/ 0 f21 1"/>
                <a:gd name="f30" fmla="*/ 2 f20 1"/>
                <a:gd name="f31" fmla="+- f22 0 f1"/>
                <a:gd name="f32" fmla="*/ f25 1 23"/>
                <a:gd name="f33" fmla="*/ f26 1 3"/>
                <a:gd name="f34" fmla="*/ f27 1 23"/>
                <a:gd name="f35" fmla="*/ f28 1 3"/>
                <a:gd name="f36" fmla="*/ f29 1 23"/>
                <a:gd name="f37" fmla="*/ f30 1 3"/>
                <a:gd name="f38" fmla="*/ 0 1 f24"/>
                <a:gd name="f39" fmla="*/ f17 1 f24"/>
                <a:gd name="f40" fmla="*/ 0 1 f23"/>
                <a:gd name="f41" fmla="*/ f18 1 f23"/>
                <a:gd name="f42" fmla="*/ f32 1 f24"/>
                <a:gd name="f43" fmla="*/ f33 1 f23"/>
                <a:gd name="f44" fmla="*/ f34 1 f24"/>
                <a:gd name="f45" fmla="*/ f35 1 f23"/>
                <a:gd name="f46" fmla="*/ f36 1 f24"/>
                <a:gd name="f47" fmla="*/ f37 1 f23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4 1"/>
                <a:gd name="f57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6" y="f53"/>
                </a:cxn>
                <a:cxn ang="f31">
                  <a:pos x="f52" y="f53"/>
                </a:cxn>
              </a:cxnLst>
              <a:rect l="f48" t="f51" r="f49" b="f50"/>
              <a:pathLst>
                <a:path w="23" h="3">
                  <a:moveTo>
                    <a:pt x="f6" y="f5"/>
                  </a:moveTo>
                  <a:cubicBezTo>
                    <a:pt x="f8" y="f9"/>
                    <a:pt x="f8" y="f7"/>
                    <a:pt x="f8" y="f7"/>
                  </a:cubicBezTo>
                  <a:cubicBezTo>
                    <a:pt x="f10" y="f7"/>
                    <a:pt x="f11" y="f9"/>
                    <a:pt x="f5" y="f9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740C61-EC43-4680-A5BB-CCCEC8FE3701}"/>
                </a:ext>
              </a:extLst>
            </p:cNvPr>
            <p:cNvSpPr/>
            <p:nvPr/>
          </p:nvSpPr>
          <p:spPr>
            <a:xfrm>
              <a:off x="1824630" y="2487039"/>
              <a:ext cx="19238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8"/>
                <a:gd name="f8" fmla="val 12"/>
                <a:gd name="f9" fmla="val 6"/>
                <a:gd name="f10" fmla="val 2"/>
                <a:gd name="f11" fmla="val 11"/>
                <a:gd name="f12" fmla="+- 0 0 -90"/>
                <a:gd name="f13" fmla="*/ f3 1 3"/>
                <a:gd name="f14" fmla="*/ f4 1 1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"/>
                <a:gd name="f23" fmla="*/ f19 1 18"/>
                <a:gd name="f24" fmla="*/ 0 f20 1"/>
                <a:gd name="f25" fmla="*/ 18 f19 1"/>
                <a:gd name="f26" fmla="*/ 0 f19 1"/>
                <a:gd name="f27" fmla="+- f21 0 f1"/>
                <a:gd name="f28" fmla="*/ f24 1 3"/>
                <a:gd name="f29" fmla="*/ f25 1 18"/>
                <a:gd name="f30" fmla="*/ f26 1 18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3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0"/>
                    <a:pt x="f6" y="f11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679931C-1413-407C-8BCC-92981496B5C1}"/>
                </a:ext>
              </a:extLst>
            </p:cNvPr>
            <p:cNvSpPr/>
            <p:nvPr/>
          </p:nvSpPr>
          <p:spPr>
            <a:xfrm>
              <a:off x="1987128" y="2487039"/>
              <a:ext cx="19238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8"/>
                <a:gd name="f8" fmla="val 1"/>
                <a:gd name="f9" fmla="val 2"/>
                <a:gd name="f10" fmla="val 12"/>
                <a:gd name="f11" fmla="val 6"/>
                <a:gd name="f12" fmla="+- 0 0 -90"/>
                <a:gd name="f13" fmla="*/ f3 1 3"/>
                <a:gd name="f14" fmla="*/ f4 1 1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"/>
                <a:gd name="f23" fmla="*/ f19 1 18"/>
                <a:gd name="f24" fmla="*/ 1 f20 1"/>
                <a:gd name="f25" fmla="*/ 18 f19 1"/>
                <a:gd name="f26" fmla="*/ 0 f19 1"/>
                <a:gd name="f27" fmla="*/ 3 f20 1"/>
                <a:gd name="f28" fmla="+- f21 0 f1"/>
                <a:gd name="f29" fmla="*/ f24 1 3"/>
                <a:gd name="f30" fmla="*/ f25 1 18"/>
                <a:gd name="f31" fmla="*/ f26 1 18"/>
                <a:gd name="f32" fmla="*/ f27 1 3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3" h="18">
                  <a:moveTo>
                    <a:pt x="f8" y="f7"/>
                  </a:moveTo>
                  <a:cubicBezTo>
                    <a:pt x="f9" y="f10"/>
                    <a:pt x="f5" y="f11"/>
                    <a:pt x="f8" y="f5"/>
                  </a:cubicBezTo>
                  <a:cubicBezTo>
                    <a:pt x="f9" y="f5"/>
                    <a:pt x="f6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ubicBezTo>
                    <a:pt x="f6" y="f7"/>
                    <a:pt x="f9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E8A4C02-47BD-445F-AB7B-D4AA1BA2D2B6}"/>
                </a:ext>
              </a:extLst>
            </p:cNvPr>
            <p:cNvSpPr/>
            <p:nvPr/>
          </p:nvSpPr>
          <p:spPr>
            <a:xfrm>
              <a:off x="1747665" y="2271095"/>
              <a:ext cx="29937" cy="100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7"/>
                <a:gd name="f8" fmla="val 3"/>
                <a:gd name="f9" fmla="val 4"/>
                <a:gd name="f10" fmla="val 12"/>
                <a:gd name="f11" fmla="val 11"/>
                <a:gd name="f12" fmla="val 1"/>
                <a:gd name="f13" fmla="val 6"/>
                <a:gd name="f14" fmla="val 2"/>
                <a:gd name="f15" fmla="+- 0 0 -90"/>
                <a:gd name="f16" fmla="*/ f3 1 5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"/>
                <a:gd name="f26" fmla="*/ f22 1 17"/>
                <a:gd name="f27" fmla="*/ 3 f23 1"/>
                <a:gd name="f28" fmla="*/ 0 f22 1"/>
                <a:gd name="f29" fmla="*/ 0 f23 1"/>
                <a:gd name="f30" fmla="*/ 17 f22 1"/>
                <a:gd name="f31" fmla="*/ 2 f23 1"/>
                <a:gd name="f32" fmla="*/ 2 f22 1"/>
                <a:gd name="f33" fmla="+- f24 0 f1"/>
                <a:gd name="f34" fmla="*/ f27 1 5"/>
                <a:gd name="f35" fmla="*/ f28 1 17"/>
                <a:gd name="f36" fmla="*/ f29 1 5"/>
                <a:gd name="f37" fmla="*/ f30 1 17"/>
                <a:gd name="f38" fmla="*/ f31 1 5"/>
                <a:gd name="f39" fmla="*/ f32 1 17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5" h="17">
                  <a:moveTo>
                    <a:pt x="f8" y="f5"/>
                  </a:moveTo>
                  <a:cubicBezTo>
                    <a:pt x="f6" y="f6"/>
                    <a:pt x="f9" y="f10"/>
                    <a:pt x="f5" y="f7"/>
                  </a:cubicBezTo>
                  <a:cubicBezTo>
                    <a:pt x="f5" y="f11"/>
                    <a:pt x="f12" y="f13"/>
                    <a:pt x="f14" y="f14"/>
                  </a:cubicBezTo>
                  <a:cubicBezTo>
                    <a:pt x="f14" y="f12"/>
                    <a:pt x="f14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6BA4E878-0591-4852-8827-646170B3E137}"/>
                </a:ext>
              </a:extLst>
            </p:cNvPr>
            <p:cNvSpPr/>
            <p:nvPr/>
          </p:nvSpPr>
          <p:spPr>
            <a:xfrm>
              <a:off x="1741246" y="2390826"/>
              <a:ext cx="42757" cy="363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6"/>
                <a:gd name="f8" fmla="val 3"/>
                <a:gd name="f9" fmla="val 2"/>
                <a:gd name="f10" fmla="val 5"/>
                <a:gd name="f11" fmla="val 1"/>
                <a:gd name="f12" fmla="val 4"/>
                <a:gd name="f13" fmla="+- 0 0 -90"/>
                <a:gd name="f14" fmla="*/ f3 1 7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7"/>
                <a:gd name="f25" fmla="*/ 0 f21 1"/>
                <a:gd name="f26" fmla="*/ 6 f20 1"/>
                <a:gd name="f27" fmla="*/ 0 f20 1"/>
                <a:gd name="f28" fmla="*/ 7 f21 1"/>
                <a:gd name="f29" fmla="*/ 2 f20 1"/>
                <a:gd name="f30" fmla="*/ 6 f21 1"/>
                <a:gd name="f31" fmla="*/ 4 f20 1"/>
                <a:gd name="f32" fmla="+- f22 0 f1"/>
                <a:gd name="f33" fmla="*/ f25 1 7"/>
                <a:gd name="f34" fmla="*/ f26 1 6"/>
                <a:gd name="f35" fmla="*/ f27 1 6"/>
                <a:gd name="f36" fmla="*/ f28 1 7"/>
                <a:gd name="f37" fmla="*/ f29 1 6"/>
                <a:gd name="f38" fmla="*/ f30 1 7"/>
                <a:gd name="f39" fmla="*/ f31 1 6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3"/>
                <a:gd name="f47" fmla="*/ f36 1 f24"/>
                <a:gd name="f48" fmla="*/ f37 1 f23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5 1"/>
                <a:gd name="f58" fmla="*/ f47 f14 1"/>
                <a:gd name="f59" fmla="*/ f48 f15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5" y="f57"/>
                </a:cxn>
                <a:cxn ang="f32">
                  <a:pos x="f58" y="f59"/>
                </a:cxn>
                <a:cxn ang="f32">
                  <a:pos x="f60" y="f61"/>
                </a:cxn>
                <a:cxn ang="f32">
                  <a:pos x="f55" y="f56"/>
                </a:cxn>
              </a:cxnLst>
              <a:rect l="f51" t="f54" r="f52" b="f53"/>
              <a:pathLst>
                <a:path w="7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8" y="f5"/>
                    <a:pt x="f10" y="f11"/>
                    <a:pt x="f6" y="f9"/>
                  </a:cubicBezTo>
                  <a:cubicBezTo>
                    <a:pt x="f6" y="f9"/>
                    <a:pt x="f6" y="f12"/>
                    <a:pt x="f7" y="f12"/>
                  </a:cubicBezTo>
                  <a:cubicBezTo>
                    <a:pt x="f10" y="f10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54900DCD-33F0-49D3-B1F8-467078FE19FE}"/>
                </a:ext>
              </a:extLst>
            </p:cNvPr>
            <p:cNvSpPr/>
            <p:nvPr/>
          </p:nvSpPr>
          <p:spPr>
            <a:xfrm>
              <a:off x="2534469" y="2414354"/>
              <a:ext cx="49176" cy="235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4"/>
                <a:gd name="f8" fmla="val 3"/>
                <a:gd name="f9" fmla="val 1"/>
                <a:gd name="f10" fmla="val 2"/>
                <a:gd name="f11" fmla="val 5"/>
                <a:gd name="f12" fmla="val 7"/>
                <a:gd name="f13" fmla="val 6"/>
                <a:gd name="f14" fmla="+- 0 0 -90"/>
                <a:gd name="f15" fmla="*/ f3 1 8"/>
                <a:gd name="f16" fmla="*/ f4 1 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4"/>
                <a:gd name="f25" fmla="*/ f22 1 8"/>
                <a:gd name="f26" fmla="*/ 4 f22 1"/>
                <a:gd name="f27" fmla="*/ 4 f21 1"/>
                <a:gd name="f28" fmla="*/ 0 f22 1"/>
                <a:gd name="f29" fmla="*/ 1 f21 1"/>
                <a:gd name="f30" fmla="*/ 0 f21 1"/>
                <a:gd name="f31" fmla="*/ 8 f22 1"/>
                <a:gd name="f32" fmla="*/ 2 f21 1"/>
                <a:gd name="f33" fmla="+- f23 0 f1"/>
                <a:gd name="f34" fmla="*/ f26 1 8"/>
                <a:gd name="f35" fmla="*/ f27 1 4"/>
                <a:gd name="f36" fmla="*/ f28 1 8"/>
                <a:gd name="f37" fmla="*/ f29 1 4"/>
                <a:gd name="f38" fmla="*/ f30 1 4"/>
                <a:gd name="f39" fmla="*/ f31 1 8"/>
                <a:gd name="f40" fmla="*/ f32 1 4"/>
                <a:gd name="f41" fmla="*/ 0 1 f25"/>
                <a:gd name="f42" fmla="*/ f18 1 f25"/>
                <a:gd name="f43" fmla="*/ 0 1 f24"/>
                <a:gd name="f44" fmla="*/ f19 1 f24"/>
                <a:gd name="f45" fmla="*/ f34 1 f25"/>
                <a:gd name="f46" fmla="*/ f35 1 f24"/>
                <a:gd name="f47" fmla="*/ f36 1 f25"/>
                <a:gd name="f48" fmla="*/ f37 1 f24"/>
                <a:gd name="f49" fmla="*/ f38 1 f24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5 1"/>
                <a:gd name="f62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6" y="f60"/>
                </a:cxn>
                <a:cxn ang="f33">
                  <a:pos x="f61" y="f62"/>
                </a:cxn>
                <a:cxn ang="f33">
                  <a:pos x="f56" y="f57"/>
                </a:cxn>
              </a:cxnLst>
              <a:rect l="f52" t="f55" r="f53" b="f54"/>
              <a:pathLst>
                <a:path w="8" h="4">
                  <a:moveTo>
                    <a:pt x="f7" y="f7"/>
                  </a:moveTo>
                  <a:cubicBezTo>
                    <a:pt x="f8" y="f8"/>
                    <a:pt x="f9" y="f10"/>
                    <a:pt x="f5" y="f9"/>
                  </a:cubicBezTo>
                  <a:cubicBezTo>
                    <a:pt x="f9" y="f9"/>
                    <a:pt x="f10" y="f5"/>
                    <a:pt x="f7" y="f5"/>
                  </a:cubicBezTo>
                  <a:cubicBezTo>
                    <a:pt x="f11" y="f5"/>
                    <a:pt x="f12" y="f9"/>
                    <a:pt x="f6" y="f10"/>
                  </a:cubicBezTo>
                  <a:cubicBezTo>
                    <a:pt x="f12" y="f10"/>
                    <a:pt x="f13" y="f8"/>
                    <a:pt x="f7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D3B6647-8CC3-4387-A9C6-1C4326039F5C}"/>
                </a:ext>
              </a:extLst>
            </p:cNvPr>
            <p:cNvSpPr/>
            <p:nvPr/>
          </p:nvSpPr>
          <p:spPr>
            <a:xfrm>
              <a:off x="2059823" y="2215508"/>
              <a:ext cx="23518" cy="6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1"/>
                <a:gd name="f8" fmla="val 2"/>
                <a:gd name="f9" fmla="val 1"/>
                <a:gd name="f10" fmla="val 7"/>
                <a:gd name="f11" fmla="val 3"/>
                <a:gd name="f12" fmla="val 6"/>
                <a:gd name="f13" fmla="val 9"/>
                <a:gd name="f14" fmla="val 10"/>
                <a:gd name="f15" fmla="+- 0 0 -90"/>
                <a:gd name="f16" fmla="*/ f3 1 4"/>
                <a:gd name="f17" fmla="*/ f4 1 1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"/>
                <a:gd name="f26" fmla="*/ f22 1 11"/>
                <a:gd name="f27" fmla="*/ 2 f23 1"/>
                <a:gd name="f28" fmla="*/ 11 f22 1"/>
                <a:gd name="f29" fmla="*/ 0 f23 1"/>
                <a:gd name="f30" fmla="*/ 0 f22 1"/>
                <a:gd name="f31" fmla="*/ 4 f23 1"/>
                <a:gd name="f32" fmla="*/ 9 f22 1"/>
                <a:gd name="f33" fmla="+- f24 0 f1"/>
                <a:gd name="f34" fmla="*/ f27 1 4"/>
                <a:gd name="f35" fmla="*/ f28 1 11"/>
                <a:gd name="f36" fmla="*/ f29 1 4"/>
                <a:gd name="f37" fmla="*/ f30 1 11"/>
                <a:gd name="f38" fmla="*/ f31 1 4"/>
                <a:gd name="f39" fmla="*/ f32 1 1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4" h="11">
                  <a:moveTo>
                    <a:pt x="f8" y="f7"/>
                  </a:moveTo>
                  <a:cubicBezTo>
                    <a:pt x="f9" y="f10"/>
                    <a:pt x="f9" y="f6"/>
                    <a:pt x="f5" y="f5"/>
                  </a:cubicBezTo>
                  <a:cubicBezTo>
                    <a:pt x="f9" y="f11"/>
                    <a:pt x="f11" y="f12"/>
                    <a:pt x="f6" y="f13"/>
                  </a:cubicBezTo>
                  <a:cubicBezTo>
                    <a:pt x="f6" y="f13"/>
                    <a:pt x="f11" y="f14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5504AAEB-ED07-480E-B1C5-E8760F5E4B1B}"/>
                </a:ext>
              </a:extLst>
            </p:cNvPr>
            <p:cNvSpPr/>
            <p:nvPr/>
          </p:nvSpPr>
          <p:spPr>
            <a:xfrm>
              <a:off x="1243081" y="2414354"/>
              <a:ext cx="53455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3"/>
                <a:gd name="f8" fmla="val 1"/>
                <a:gd name="f9" fmla="val 5"/>
                <a:gd name="f10" fmla="val 7"/>
                <a:gd name="f11" fmla="val 8"/>
                <a:gd name="f12" fmla="val 2"/>
                <a:gd name="f13" fmla="+- 0 0 -90"/>
                <a:gd name="f14" fmla="*/ f3 1 9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9"/>
                <a:gd name="f25" fmla="*/ 0 f21 1"/>
                <a:gd name="f26" fmla="*/ 1 f20 1"/>
                <a:gd name="f27" fmla="*/ 7 f21 1"/>
                <a:gd name="f28" fmla="*/ 0 f20 1"/>
                <a:gd name="f29" fmla="*/ 9 f21 1"/>
                <a:gd name="f30" fmla="*/ 2 f20 1"/>
                <a:gd name="f31" fmla="*/ 3 f20 1"/>
                <a:gd name="f32" fmla="*/ 1 f21 1"/>
                <a:gd name="f33" fmla="+- f22 0 f1"/>
                <a:gd name="f34" fmla="*/ f25 1 9"/>
                <a:gd name="f35" fmla="*/ f26 1 3"/>
                <a:gd name="f36" fmla="*/ f27 1 9"/>
                <a:gd name="f37" fmla="*/ f28 1 3"/>
                <a:gd name="f38" fmla="*/ f29 1 9"/>
                <a:gd name="f39" fmla="*/ f30 1 3"/>
                <a:gd name="f40" fmla="*/ f31 1 3"/>
                <a:gd name="f41" fmla="*/ f32 1 9"/>
                <a:gd name="f42" fmla="*/ 0 1 f24"/>
                <a:gd name="f43" fmla="*/ f17 1 f24"/>
                <a:gd name="f44" fmla="*/ 0 1 f23"/>
                <a:gd name="f45" fmla="*/ f18 1 f23"/>
                <a:gd name="f46" fmla="*/ f34 1 f24"/>
                <a:gd name="f47" fmla="*/ f35 1 f23"/>
                <a:gd name="f48" fmla="*/ f36 1 f24"/>
                <a:gd name="f49" fmla="*/ f37 1 f23"/>
                <a:gd name="f50" fmla="*/ f38 1 f24"/>
                <a:gd name="f51" fmla="*/ f39 1 f23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5 1"/>
                <a:gd name="f65" fmla="*/ f5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0" y="f64"/>
                </a:cxn>
                <a:cxn ang="f33">
                  <a:pos x="f65" y="f64"/>
                </a:cxn>
                <a:cxn ang="f33">
                  <a:pos x="f58" y="f59"/>
                </a:cxn>
              </a:cxnLst>
              <a:rect l="f54" t="f57" r="f55" b="f56"/>
              <a:pathLst>
                <a:path w="9" h="3">
                  <a:moveTo>
                    <a:pt x="f5" y="f8"/>
                  </a:moveTo>
                  <a:cubicBezTo>
                    <a:pt x="f7" y="f5"/>
                    <a:pt x="f9" y="f5"/>
                    <a:pt x="f10" y="f5"/>
                  </a:cubicBezTo>
                  <a:cubicBezTo>
                    <a:pt x="f11" y="f5"/>
                    <a:pt x="f6" y="f8"/>
                    <a:pt x="f6" y="f12"/>
                  </a:cubicBezTo>
                  <a:cubicBezTo>
                    <a:pt x="f11" y="f12"/>
                    <a:pt x="f10" y="f7"/>
                    <a:pt x="f10" y="f7"/>
                  </a:cubicBezTo>
                  <a:cubicBezTo>
                    <a:pt x="f9" y="f7"/>
                    <a:pt x="f7" y="f7"/>
                    <a:pt x="f8" y="f7"/>
                  </a:cubicBezTo>
                  <a:cubicBezTo>
                    <a:pt x="f8" y="f12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5EDF57C3-811C-4A36-9DDD-523EF0896804}"/>
                </a:ext>
              </a:extLst>
            </p:cNvPr>
            <p:cNvSpPr/>
            <p:nvPr/>
          </p:nvSpPr>
          <p:spPr>
            <a:xfrm>
              <a:off x="1104101" y="2401525"/>
              <a:ext cx="55586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5"/>
                <a:gd name="f8" fmla="val 3"/>
                <a:gd name="f9" fmla="val 7"/>
                <a:gd name="f10" fmla="val 1"/>
                <a:gd name="f11" fmla="val 6"/>
                <a:gd name="f12" fmla="val 4"/>
                <a:gd name="f13" fmla="+- 0 0 -90"/>
                <a:gd name="f14" fmla="*/ f3 1 9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9"/>
                <a:gd name="f25" fmla="*/ 0 f21 1"/>
                <a:gd name="f26" fmla="*/ 5 f20 1"/>
                <a:gd name="f27" fmla="*/ 9 f21 1"/>
                <a:gd name="f28" fmla="+- f22 0 f1"/>
                <a:gd name="f29" fmla="*/ f25 1 9"/>
                <a:gd name="f30" fmla="*/ f26 1 5"/>
                <a:gd name="f31" fmla="*/ f27 1 9"/>
                <a:gd name="f32" fmla="*/ 0 1 f24"/>
                <a:gd name="f33" fmla="*/ f17 1 f24"/>
                <a:gd name="f34" fmla="*/ 0 1 f23"/>
                <a:gd name="f35" fmla="*/ f18 1 f23"/>
                <a:gd name="f36" fmla="*/ f29 1 f24"/>
                <a:gd name="f37" fmla="*/ f30 1 f23"/>
                <a:gd name="f38" fmla="*/ f31 1 f24"/>
                <a:gd name="f39" fmla="*/ f32 f14 1"/>
                <a:gd name="f40" fmla="*/ f33 f14 1"/>
                <a:gd name="f41" fmla="*/ f35 f15 1"/>
                <a:gd name="f42" fmla="*/ f34 f15 1"/>
                <a:gd name="f43" fmla="*/ f36 f14 1"/>
                <a:gd name="f44" fmla="*/ f37 f15 1"/>
                <a:gd name="f45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4"/>
                </a:cxn>
                <a:cxn ang="f28">
                  <a:pos x="f43" y="f44"/>
                </a:cxn>
              </a:cxnLst>
              <a:rect l="f39" t="f42" r="f40" b="f41"/>
              <a:pathLst>
                <a:path w="9" h="5">
                  <a:moveTo>
                    <a:pt x="f5" y="f7"/>
                  </a:moveTo>
                  <a:cubicBezTo>
                    <a:pt x="f8" y="f5"/>
                    <a:pt x="f9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BC483C4B-B14E-4970-9A64-805D3554215A}"/>
                </a:ext>
              </a:extLst>
            </p:cNvPr>
            <p:cNvSpPr/>
            <p:nvPr/>
          </p:nvSpPr>
          <p:spPr>
            <a:xfrm>
              <a:off x="1747665" y="2215508"/>
              <a:ext cx="23518" cy="6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1"/>
                <a:gd name="f8" fmla="val 3"/>
                <a:gd name="f9" fmla="val 9"/>
                <a:gd name="f10" fmla="val 2"/>
                <a:gd name="f11" fmla="val 10"/>
                <a:gd name="f12" fmla="val 1"/>
                <a:gd name="f13" fmla="val 8"/>
                <a:gd name="f14" fmla="val 5"/>
                <a:gd name="f15" fmla="val 6"/>
                <a:gd name="f16" fmla="+- 0 0 -90"/>
                <a:gd name="f17" fmla="*/ f3 1 4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"/>
                <a:gd name="f27" fmla="*/ f23 1 11"/>
                <a:gd name="f28" fmla="*/ 3 f24 1"/>
                <a:gd name="f29" fmla="*/ 9 f23 1"/>
                <a:gd name="f30" fmla="*/ 2 f24 1"/>
                <a:gd name="f31" fmla="*/ 11 f23 1"/>
                <a:gd name="f32" fmla="*/ 0 f24 1"/>
                <a:gd name="f33" fmla="*/ 8 f23 1"/>
                <a:gd name="f34" fmla="*/ 4 f24 1"/>
                <a:gd name="f35" fmla="*/ 0 f23 1"/>
                <a:gd name="f36" fmla="+- f25 0 f1"/>
                <a:gd name="f37" fmla="*/ f28 1 4"/>
                <a:gd name="f38" fmla="*/ f29 1 11"/>
                <a:gd name="f39" fmla="*/ f30 1 4"/>
                <a:gd name="f40" fmla="*/ f31 1 11"/>
                <a:gd name="f41" fmla="*/ f32 1 4"/>
                <a:gd name="f42" fmla="*/ f33 1 11"/>
                <a:gd name="f43" fmla="*/ f34 1 4"/>
                <a:gd name="f44" fmla="*/ f35 1 11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8"/>
                </a:cxn>
                <a:cxn ang="f36">
                  <a:pos x="f61" y="f62"/>
                </a:cxn>
              </a:cxnLst>
              <a:rect l="f57" t="f60" r="f58" b="f59"/>
              <a:pathLst>
                <a:path w="4" h="11">
                  <a:moveTo>
                    <a:pt x="f8" y="f9"/>
                  </a:moveTo>
                  <a:cubicBezTo>
                    <a:pt x="f10" y="f11"/>
                    <a:pt x="f10" y="f11"/>
                    <a:pt x="f10" y="f7"/>
                  </a:cubicBezTo>
                  <a:cubicBezTo>
                    <a:pt x="f12" y="f11"/>
                    <a:pt x="f5" y="f9"/>
                    <a:pt x="f5" y="f13"/>
                  </a:cubicBezTo>
                  <a:cubicBezTo>
                    <a:pt x="f12" y="f14"/>
                    <a:pt x="f10" y="f8"/>
                    <a:pt x="f6" y="f5"/>
                  </a:cubicBezTo>
                  <a:cubicBezTo>
                    <a:pt x="f6" y="f5"/>
                    <a:pt x="f8" y="f5"/>
                    <a:pt x="f8" y="f5"/>
                  </a:cubicBezTo>
                  <a:cubicBezTo>
                    <a:pt x="f8" y="f8"/>
                    <a:pt x="f8" y="f15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99E4A4A6-48D4-45ED-A6C5-40F7E9E642AD}"/>
                </a:ext>
              </a:extLst>
            </p:cNvPr>
            <p:cNvSpPr/>
            <p:nvPr/>
          </p:nvSpPr>
          <p:spPr>
            <a:xfrm>
              <a:off x="2673440" y="2414354"/>
              <a:ext cx="47036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7"/>
                <a:gd name="f9" fmla="val 6"/>
                <a:gd name="f10" fmla="val 4"/>
                <a:gd name="f11" fmla="val 2"/>
                <a:gd name="f12" fmla="val 1"/>
                <a:gd name="f13" fmla="+- 0 0 -90"/>
                <a:gd name="f14" fmla="*/ f3 1 8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8"/>
                <a:gd name="f25" fmla="*/ 8 f21 1"/>
                <a:gd name="f26" fmla="*/ 3 f20 1"/>
                <a:gd name="f27" fmla="*/ 6 f21 1"/>
                <a:gd name="f28" fmla="*/ 0 f21 1"/>
                <a:gd name="f29" fmla="*/ 2 f20 1"/>
                <a:gd name="f30" fmla="*/ 1 f21 1"/>
                <a:gd name="f31" fmla="*/ 0 f20 1"/>
                <a:gd name="f32" fmla="*/ 1 f20 1"/>
                <a:gd name="f33" fmla="+- f22 0 f1"/>
                <a:gd name="f34" fmla="*/ f25 1 8"/>
                <a:gd name="f35" fmla="*/ f26 1 3"/>
                <a:gd name="f36" fmla="*/ f27 1 8"/>
                <a:gd name="f37" fmla="*/ f28 1 8"/>
                <a:gd name="f38" fmla="*/ f29 1 3"/>
                <a:gd name="f39" fmla="*/ f30 1 8"/>
                <a:gd name="f40" fmla="*/ f31 1 3"/>
                <a:gd name="f41" fmla="*/ f32 1 3"/>
                <a:gd name="f42" fmla="*/ 0 1 f24"/>
                <a:gd name="f43" fmla="*/ f17 1 f24"/>
                <a:gd name="f44" fmla="*/ 0 1 f23"/>
                <a:gd name="f45" fmla="*/ f18 1 f23"/>
                <a:gd name="f46" fmla="*/ f34 1 f24"/>
                <a:gd name="f47" fmla="*/ f35 1 f23"/>
                <a:gd name="f48" fmla="*/ f36 1 f24"/>
                <a:gd name="f49" fmla="*/ f37 1 f24"/>
                <a:gd name="f50" fmla="*/ f38 1 f23"/>
                <a:gd name="f51" fmla="*/ f39 1 f24"/>
                <a:gd name="f52" fmla="*/ f40 1 f23"/>
                <a:gd name="f53" fmla="*/ f41 1 f23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4 1"/>
                <a:gd name="f62" fmla="*/ f50 f15 1"/>
                <a:gd name="f63" fmla="*/ f51 f14 1"/>
                <a:gd name="f64" fmla="*/ f52 f15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59"/>
                </a:cxn>
                <a:cxn ang="f33">
                  <a:pos x="f61" y="f62"/>
                </a:cxn>
                <a:cxn ang="f33">
                  <a:pos x="f63" y="f64"/>
                </a:cxn>
                <a:cxn ang="f33">
                  <a:pos x="f58" y="f65"/>
                </a:cxn>
                <a:cxn ang="f33">
                  <a:pos x="f58" y="f59"/>
                </a:cxn>
              </a:cxnLst>
              <a:rect l="f54" t="f57" r="f55" b="f56"/>
              <a:pathLst>
                <a:path w="8" h="3">
                  <a:moveTo>
                    <a:pt x="f6" y="f7"/>
                  </a:moveTo>
                  <a:cubicBezTo>
                    <a:pt x="f8" y="f7"/>
                    <a:pt x="f9" y="f7"/>
                    <a:pt x="f9" y="f7"/>
                  </a:cubicBezTo>
                  <a:cubicBezTo>
                    <a:pt x="f10" y="f7"/>
                    <a:pt x="f11" y="f11"/>
                    <a:pt x="f5" y="f11"/>
                  </a:cubicBezTo>
                  <a:cubicBezTo>
                    <a:pt x="f5" y="f12"/>
                    <a:pt x="f5" y="f5"/>
                    <a:pt x="f12" y="f5"/>
                  </a:cubicBezTo>
                  <a:cubicBezTo>
                    <a:pt x="f7" y="f5"/>
                    <a:pt x="f9" y="f5"/>
                    <a:pt x="f6" y="f12"/>
                  </a:cubicBezTo>
                  <a:cubicBezTo>
                    <a:pt x="f6" y="f12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687F564-3F13-40A5-B04A-A684FD552352}"/>
                </a:ext>
              </a:extLst>
            </p:cNvPr>
            <p:cNvSpPr/>
            <p:nvPr/>
          </p:nvSpPr>
          <p:spPr>
            <a:xfrm>
              <a:off x="1813941" y="2185571"/>
              <a:ext cx="203115" cy="1795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0"/>
                <a:gd name="f8" fmla="val 16"/>
                <a:gd name="f9" fmla="val 10"/>
                <a:gd name="f10" fmla="val 29"/>
                <a:gd name="f11" fmla="val 21"/>
                <a:gd name="f12" fmla="val 15"/>
                <a:gd name="f13" fmla="val 8"/>
                <a:gd name="f14" fmla="val 17"/>
                <a:gd name="f15" fmla="val 24"/>
                <a:gd name="f16" fmla="val 1"/>
                <a:gd name="f17" fmla="val 9"/>
                <a:gd name="f18" fmla="val 20"/>
                <a:gd name="f19" fmla="val 23"/>
                <a:gd name="f20" fmla="+- 0 0 -90"/>
                <a:gd name="f21" fmla="*/ f3 1 34"/>
                <a:gd name="f22" fmla="*/ f4 1 3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4"/>
                <a:gd name="f31" fmla="*/ f27 1 30"/>
                <a:gd name="f32" fmla="*/ 16 f28 1"/>
                <a:gd name="f33" fmla="*/ 30 f27 1"/>
                <a:gd name="f34" fmla="*/ 0 f28 1"/>
                <a:gd name="f35" fmla="*/ 15 f27 1"/>
                <a:gd name="f36" fmla="*/ 17 f28 1"/>
                <a:gd name="f37" fmla="*/ 0 f27 1"/>
                <a:gd name="f38" fmla="*/ 34 f28 1"/>
                <a:gd name="f39" fmla="+- f29 0 f1"/>
                <a:gd name="f40" fmla="*/ f32 1 34"/>
                <a:gd name="f41" fmla="*/ f33 1 30"/>
                <a:gd name="f42" fmla="*/ f34 1 34"/>
                <a:gd name="f43" fmla="*/ f35 1 30"/>
                <a:gd name="f44" fmla="*/ f36 1 34"/>
                <a:gd name="f45" fmla="*/ f37 1 30"/>
                <a:gd name="f46" fmla="*/ f38 1 3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2" y="f63"/>
                </a:cxn>
              </a:cxnLst>
              <a:rect l="f58" t="f61" r="f59" b="f60"/>
              <a:pathLst>
                <a:path w="34" h="30">
                  <a:moveTo>
                    <a:pt x="f8" y="f7"/>
                  </a:moveTo>
                  <a:cubicBezTo>
                    <a:pt x="f9" y="f10"/>
                    <a:pt x="f5" y="f11"/>
                    <a:pt x="f5" y="f12"/>
                  </a:cubicBezTo>
                  <a:cubicBezTo>
                    <a:pt x="f5" y="f13"/>
                    <a:pt x="f9" y="f5"/>
                    <a:pt x="f14" y="f5"/>
                  </a:cubicBezTo>
                  <a:cubicBezTo>
                    <a:pt x="f15" y="f16"/>
                    <a:pt x="f6" y="f17"/>
                    <a:pt x="f6" y="f12"/>
                  </a:cubicBezTo>
                  <a:cubicBezTo>
                    <a:pt x="f6" y="f18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rupo 78">
            <a:extLst>
              <a:ext uri="{FF2B5EF4-FFF2-40B4-BE49-F238E27FC236}">
                <a16:creationId xmlns:a16="http://schemas.microsoft.com/office/drawing/2014/main" id="{09AC0871-4910-4BD2-8C8B-7F3DED798D26}"/>
              </a:ext>
            </a:extLst>
          </p:cNvPr>
          <p:cNvGrpSpPr/>
          <p:nvPr/>
        </p:nvGrpSpPr>
        <p:grpSpPr>
          <a:xfrm>
            <a:off x="3737088" y="1793238"/>
            <a:ext cx="1669831" cy="1686940"/>
            <a:chOff x="3737088" y="1793238"/>
            <a:chExt cx="1669831" cy="1686940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14BAEB72-48CC-46E3-9B23-82CD9496B8DB}"/>
                </a:ext>
              </a:extLst>
            </p:cNvPr>
            <p:cNvSpPr/>
            <p:nvPr/>
          </p:nvSpPr>
          <p:spPr>
            <a:xfrm>
              <a:off x="3965862" y="2716883"/>
              <a:ext cx="1208004" cy="434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72"/>
                <a:gd name="f8" fmla="val 1"/>
                <a:gd name="f9" fmla="val 25"/>
                <a:gd name="f10" fmla="val 48"/>
                <a:gd name="f11" fmla="val 195"/>
                <a:gd name="f12" fmla="val 190"/>
                <a:gd name="f13" fmla="val 184"/>
                <a:gd name="f14" fmla="val 183"/>
                <a:gd name="f15" fmla="val 67"/>
                <a:gd name="f16" fmla="val 63"/>
                <a:gd name="f17" fmla="val 181"/>
                <a:gd name="f18" fmla="val 59"/>
                <a:gd name="f19" fmla="val 176"/>
                <a:gd name="f20" fmla="val 41"/>
                <a:gd name="f21" fmla="val 164"/>
                <a:gd name="f22" fmla="val 28"/>
                <a:gd name="f23" fmla="val 150"/>
                <a:gd name="f24" fmla="val 18"/>
                <a:gd name="f25" fmla="val 137"/>
                <a:gd name="f26" fmla="val 10"/>
                <a:gd name="f27" fmla="val 123"/>
                <a:gd name="f28" fmla="val 4"/>
                <a:gd name="f29" fmla="val 108"/>
                <a:gd name="f30" fmla="val 2"/>
                <a:gd name="f31" fmla="val 93"/>
                <a:gd name="f32" fmla="val 80"/>
                <a:gd name="f33" fmla="val 68"/>
                <a:gd name="f34" fmla="val 19"/>
                <a:gd name="f35" fmla="val 32"/>
                <a:gd name="f36" fmla="val 31"/>
                <a:gd name="f37" fmla="val 23"/>
                <a:gd name="f38" fmla="val 51"/>
                <a:gd name="f39" fmla="val 21"/>
                <a:gd name="f40" fmla="val 56"/>
                <a:gd name="f41" fmla="val 20"/>
                <a:gd name="f42" fmla="val 62"/>
                <a:gd name="f43" fmla="val 71"/>
                <a:gd name="f44" fmla="val 17"/>
                <a:gd name="f45" fmla="val 14"/>
                <a:gd name="f46" fmla="val 5"/>
                <a:gd name="f47" fmla="val 134"/>
                <a:gd name="f48" fmla="+- 0 0 -90"/>
                <a:gd name="f49" fmla="*/ f3 1 201"/>
                <a:gd name="f50" fmla="*/ f4 1 72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201"/>
                <a:gd name="f59" fmla="*/ f55 1 72"/>
                <a:gd name="f60" fmla="*/ 201 f56 1"/>
                <a:gd name="f61" fmla="*/ 1 f55 1"/>
                <a:gd name="f62" fmla="*/ 72 f55 1"/>
                <a:gd name="f63" fmla="*/ 184 f56 1"/>
                <a:gd name="f64" fmla="*/ 181 f56 1"/>
                <a:gd name="f65" fmla="*/ 59 f55 1"/>
                <a:gd name="f66" fmla="*/ 150 f56 1"/>
                <a:gd name="f67" fmla="*/ 18 f55 1"/>
                <a:gd name="f68" fmla="*/ 108 f56 1"/>
                <a:gd name="f69" fmla="*/ 2 f55 1"/>
                <a:gd name="f70" fmla="*/ 68 f56 1"/>
                <a:gd name="f71" fmla="*/ 10 f55 1"/>
                <a:gd name="f72" fmla="*/ 23 f56 1"/>
                <a:gd name="f73" fmla="*/ 51 f55 1"/>
                <a:gd name="f74" fmla="*/ 18 f56 1"/>
                <a:gd name="f75" fmla="*/ 68 f55 1"/>
                <a:gd name="f76" fmla="*/ 14 f56 1"/>
                <a:gd name="f77" fmla="*/ 0 f56 1"/>
                <a:gd name="f78" fmla="+- f57 0 f1"/>
                <a:gd name="f79" fmla="*/ f60 1 201"/>
                <a:gd name="f80" fmla="*/ f61 1 72"/>
                <a:gd name="f81" fmla="*/ f62 1 72"/>
                <a:gd name="f82" fmla="*/ f63 1 201"/>
                <a:gd name="f83" fmla="*/ f64 1 201"/>
                <a:gd name="f84" fmla="*/ f65 1 72"/>
                <a:gd name="f85" fmla="*/ f66 1 201"/>
                <a:gd name="f86" fmla="*/ f67 1 72"/>
                <a:gd name="f87" fmla="*/ f68 1 201"/>
                <a:gd name="f88" fmla="*/ f69 1 72"/>
                <a:gd name="f89" fmla="*/ f70 1 201"/>
                <a:gd name="f90" fmla="*/ f71 1 72"/>
                <a:gd name="f91" fmla="*/ f72 1 201"/>
                <a:gd name="f92" fmla="*/ f73 1 72"/>
                <a:gd name="f93" fmla="*/ f74 1 201"/>
                <a:gd name="f94" fmla="*/ f75 1 72"/>
                <a:gd name="f95" fmla="*/ f76 1 201"/>
                <a:gd name="f96" fmla="*/ f77 1 201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9"/>
                <a:gd name="f104" fmla="*/ f82 1 f58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8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50 1"/>
                <a:gd name="f126" fmla="*/ f104 f49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3" y="f125"/>
                </a:cxn>
                <a:cxn ang="f78">
                  <a:pos x="f126" y="f125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25"/>
                </a:cxn>
                <a:cxn ang="f78">
                  <a:pos x="f140" y="f125"/>
                </a:cxn>
                <a:cxn ang="f78">
                  <a:pos x="f140" y="f124"/>
                </a:cxn>
                <a:cxn ang="f78">
                  <a:pos x="f123" y="f124"/>
                </a:cxn>
              </a:cxnLst>
              <a:rect l="f119" t="f122" r="f120" b="f121"/>
              <a:pathLst>
                <a:path w="201" h="7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5"/>
                    <a:pt x="f32" y="f28"/>
                    <a:pt x="f33" y="f26"/>
                  </a:cubicBezTo>
                  <a:cubicBezTo>
                    <a:pt x="f10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4" y="f33"/>
                  </a:cubicBezTo>
                  <a:cubicBezTo>
                    <a:pt x="f24" y="f43"/>
                    <a:pt x="f44" y="f7"/>
                    <a:pt x="f45" y="f7"/>
                  </a:cubicBezTo>
                  <a:cubicBezTo>
                    <a:pt x="f26" y="f7"/>
                    <a:pt x="f46" y="f7"/>
                    <a:pt x="f5" y="f7"/>
                  </a:cubicBezTo>
                  <a:cubicBezTo>
                    <a:pt x="f5" y="f10"/>
                    <a:pt x="f5" y="f9"/>
                    <a:pt x="f5" y="f8"/>
                  </a:cubicBezTo>
                  <a:cubicBezTo>
                    <a:pt x="f15" y="f8"/>
                    <a:pt x="f47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FA7DC033-5720-45F4-B2BF-F4DA79086512}"/>
                </a:ext>
              </a:extLst>
            </p:cNvPr>
            <p:cNvSpPr/>
            <p:nvPr/>
          </p:nvSpPr>
          <p:spPr>
            <a:xfrm>
              <a:off x="3767017" y="2723302"/>
              <a:ext cx="186016" cy="756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6"/>
                <a:gd name="f8" fmla="val 21"/>
                <a:gd name="f9" fmla="val 11"/>
                <a:gd name="f10" fmla="val 84"/>
                <a:gd name="f11" fmla="val 42"/>
                <a:gd name="f12" fmla="val 10"/>
                <a:gd name="f13" fmla="val 20"/>
                <a:gd name="f14" fmla="+- 0 0 -90"/>
                <a:gd name="f15" fmla="*/ f3 1 31"/>
                <a:gd name="f16" fmla="*/ f4 1 1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126"/>
                <a:gd name="f26" fmla="*/ 31 f22 1"/>
                <a:gd name="f27" fmla="*/ 126 f21 1"/>
                <a:gd name="f28" fmla="*/ 0 f22 1"/>
                <a:gd name="f29" fmla="*/ 0 f21 1"/>
                <a:gd name="f30" fmla="+- f23 0 f1"/>
                <a:gd name="f31" fmla="*/ f26 1 31"/>
                <a:gd name="f32" fmla="*/ f27 1 126"/>
                <a:gd name="f33" fmla="*/ f28 1 31"/>
                <a:gd name="f34" fmla="*/ f29 1 1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12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451D0DA-4834-413C-B298-0CE4DF5FF6A2}"/>
                </a:ext>
              </a:extLst>
            </p:cNvPr>
            <p:cNvSpPr/>
            <p:nvPr/>
          </p:nvSpPr>
          <p:spPr>
            <a:xfrm>
              <a:off x="5190966" y="2723302"/>
              <a:ext cx="179597" cy="756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83"/>
                <a:gd name="f9" fmla="val 42"/>
                <a:gd name="f10" fmla="val 11"/>
                <a:gd name="f11" fmla="val 20"/>
                <a:gd name="f12" fmla="val 84"/>
                <a:gd name="f13" fmla="val 10"/>
                <a:gd name="f14" fmla="+- 0 0 -90"/>
                <a:gd name="f15" fmla="*/ f3 1 30"/>
                <a:gd name="f16" fmla="*/ f4 1 1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0"/>
                <a:gd name="f25" fmla="*/ f21 1 126"/>
                <a:gd name="f26" fmla="*/ 0 f22 1"/>
                <a:gd name="f27" fmla="*/ 126 f21 1"/>
                <a:gd name="f28" fmla="*/ 0 f21 1"/>
                <a:gd name="f29" fmla="*/ 30 f22 1"/>
                <a:gd name="f30" fmla="+- f23 0 f1"/>
                <a:gd name="f31" fmla="*/ f26 1 30"/>
                <a:gd name="f32" fmla="*/ f27 1 126"/>
                <a:gd name="f33" fmla="*/ f28 1 126"/>
                <a:gd name="f34" fmla="*/ f29 1 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30" h="1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379CCABA-1133-4654-82E2-566A19511678}"/>
                </a:ext>
              </a:extLst>
            </p:cNvPr>
            <p:cNvSpPr/>
            <p:nvPr/>
          </p:nvSpPr>
          <p:spPr>
            <a:xfrm>
              <a:off x="4679972" y="2513767"/>
              <a:ext cx="493894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20"/>
                <a:gd name="f8" fmla="val 13"/>
                <a:gd name="f9" fmla="val 7"/>
                <a:gd name="f10" fmla="val 27"/>
                <a:gd name="f11" fmla="val 54"/>
                <a:gd name="f12" fmla="val 55"/>
                <a:gd name="f13" fmla="val 28"/>
                <a:gd name="f14" fmla="+- 0 0 -90"/>
                <a:gd name="f15" fmla="*/ f3 1 82"/>
                <a:gd name="f16" fmla="*/ f4 1 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"/>
                <a:gd name="f25" fmla="*/ f21 1 20"/>
                <a:gd name="f26" fmla="*/ 0 f22 1"/>
                <a:gd name="f27" fmla="*/ 20 f21 1"/>
                <a:gd name="f28" fmla="*/ 0 f21 1"/>
                <a:gd name="f29" fmla="*/ 82 f22 1"/>
                <a:gd name="f30" fmla="+- f23 0 f1"/>
                <a:gd name="f31" fmla="*/ f26 1 82"/>
                <a:gd name="f32" fmla="*/ f27 1 20"/>
                <a:gd name="f33" fmla="*/ f28 1 20"/>
                <a:gd name="f34" fmla="*/ f29 1 8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82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D788412-5BD6-4DDA-BDD1-411BA19CE3BD}"/>
                </a:ext>
              </a:extLst>
            </p:cNvPr>
            <p:cNvSpPr/>
            <p:nvPr/>
          </p:nvSpPr>
          <p:spPr>
            <a:xfrm>
              <a:off x="3965862" y="2513767"/>
              <a:ext cx="498165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"/>
                <a:gd name="f7" fmla="val 20"/>
                <a:gd name="f8" fmla="val 7"/>
                <a:gd name="f9" fmla="val 13"/>
                <a:gd name="f10" fmla="val 55"/>
                <a:gd name="f11" fmla="val 28"/>
                <a:gd name="f12" fmla="val 14"/>
                <a:gd name="f13" fmla="val 9"/>
                <a:gd name="f14" fmla="val 1"/>
                <a:gd name="f15" fmla="val 3"/>
                <a:gd name="f16" fmla="val 2"/>
                <a:gd name="f17" fmla="val 4"/>
                <a:gd name="f18" fmla="val 22"/>
                <a:gd name="f19" fmla="val 40"/>
                <a:gd name="f20" fmla="val 57"/>
                <a:gd name="f21" fmla="val 66"/>
                <a:gd name="f22" fmla="val 74"/>
                <a:gd name="f23" fmla="+- 0 0 -90"/>
                <a:gd name="f24" fmla="*/ f3 1 83"/>
                <a:gd name="f25" fmla="*/ f4 1 2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83"/>
                <a:gd name="f34" fmla="*/ f30 1 20"/>
                <a:gd name="f35" fmla="*/ 83 f31 1"/>
                <a:gd name="f36" fmla="*/ 0 f30 1"/>
                <a:gd name="f37" fmla="*/ 20 f30 1"/>
                <a:gd name="f38" fmla="*/ 0 f31 1"/>
                <a:gd name="f39" fmla="*/ 1 f31 1"/>
                <a:gd name="f40" fmla="*/ 3 f30 1"/>
                <a:gd name="f41" fmla="*/ 4 f31 1"/>
                <a:gd name="f42" fmla="*/ 57 f31 1"/>
                <a:gd name="f43" fmla="+- f32 0 f1"/>
                <a:gd name="f44" fmla="*/ f35 1 83"/>
                <a:gd name="f45" fmla="*/ f36 1 20"/>
                <a:gd name="f46" fmla="*/ f37 1 20"/>
                <a:gd name="f47" fmla="*/ f38 1 83"/>
                <a:gd name="f48" fmla="*/ f39 1 83"/>
                <a:gd name="f49" fmla="*/ f40 1 20"/>
                <a:gd name="f50" fmla="*/ f41 1 83"/>
                <a:gd name="f51" fmla="*/ f42 1 8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3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69"/>
                </a:cxn>
                <a:cxn ang="f43">
                  <a:pos x="f75" y="f69"/>
                </a:cxn>
                <a:cxn ang="f43">
                  <a:pos x="f68" y="f69"/>
                </a:cxn>
              </a:cxnLst>
              <a:rect l="f64" t="f67" r="f65" b="f66"/>
              <a:pathLst>
                <a:path w="83" h="20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14" y="f15"/>
                  </a:cubicBezTo>
                  <a:cubicBezTo>
                    <a:pt x="f14" y="f16"/>
                    <a:pt x="f15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92E43EC8-0DB7-49F9-B465-5BBD0F8DD00B}"/>
                </a:ext>
              </a:extLst>
            </p:cNvPr>
            <p:cNvSpPr/>
            <p:nvPr/>
          </p:nvSpPr>
          <p:spPr>
            <a:xfrm>
              <a:off x="3737088" y="2650607"/>
              <a:ext cx="1669831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"/>
                <a:gd name="f7" fmla="val 5"/>
                <a:gd name="f8" fmla="val 93"/>
                <a:gd name="f9" fmla="val 185"/>
                <a:gd name="f10" fmla="val 277"/>
                <a:gd name="f11" fmla="val 1"/>
                <a:gd name="f12" fmla="val 2"/>
                <a:gd name="f13" fmla="val 276"/>
                <a:gd name="f14" fmla="val 3"/>
                <a:gd name="f15" fmla="val 274"/>
                <a:gd name="f16" fmla="val 4"/>
                <a:gd name="f17" fmla="val 273"/>
                <a:gd name="f18" fmla="val 233"/>
                <a:gd name="f19" fmla="val 192"/>
                <a:gd name="f20" fmla="val 152"/>
                <a:gd name="f21" fmla="val 103"/>
                <a:gd name="f22" fmla="val 54"/>
                <a:gd name="f23" fmla="+- 0 0 -90"/>
                <a:gd name="f24" fmla="*/ f3 1 278"/>
                <a:gd name="f25" fmla="*/ f4 1 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5"/>
                <a:gd name="f34" fmla="*/ f31 1 278"/>
                <a:gd name="f35" fmla="*/ 0 f31 1"/>
                <a:gd name="f36" fmla="*/ 0 f30 1"/>
                <a:gd name="f37" fmla="*/ 277 f31 1"/>
                <a:gd name="f38" fmla="*/ 278 f31 1"/>
                <a:gd name="f39" fmla="*/ 2 f30 1"/>
                <a:gd name="f40" fmla="*/ 273 f31 1"/>
                <a:gd name="f41" fmla="*/ 4 f30 1"/>
                <a:gd name="f42" fmla="*/ 152 f31 1"/>
                <a:gd name="f43" fmla="*/ 5 f31 1"/>
                <a:gd name="f44" fmla="*/ 5 f30 1"/>
                <a:gd name="f45" fmla="+- f32 0 f1"/>
                <a:gd name="f46" fmla="*/ f35 1 278"/>
                <a:gd name="f47" fmla="*/ f36 1 5"/>
                <a:gd name="f48" fmla="*/ f37 1 278"/>
                <a:gd name="f49" fmla="*/ f38 1 278"/>
                <a:gd name="f50" fmla="*/ f39 1 5"/>
                <a:gd name="f51" fmla="*/ f40 1 278"/>
                <a:gd name="f52" fmla="*/ f41 1 5"/>
                <a:gd name="f53" fmla="*/ f42 1 278"/>
                <a:gd name="f54" fmla="*/ f43 1 278"/>
                <a:gd name="f55" fmla="*/ f44 1 5"/>
                <a:gd name="f56" fmla="*/ 0 1 f34"/>
                <a:gd name="f57" fmla="*/ f27 1 f34"/>
                <a:gd name="f58" fmla="*/ 0 1 f33"/>
                <a:gd name="f59" fmla="*/ f28 1 f33"/>
                <a:gd name="f60" fmla="*/ f46 1 f34"/>
                <a:gd name="f61" fmla="*/ f47 1 f33"/>
                <a:gd name="f62" fmla="*/ f48 1 f34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4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4 1"/>
                <a:gd name="f78" fmla="*/ f64 f25 1"/>
                <a:gd name="f79" fmla="*/ f65 f24 1"/>
                <a:gd name="f80" fmla="*/ f66 f25 1"/>
                <a:gd name="f81" fmla="*/ f67 f24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81" y="f80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278" h="5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1"/>
                    <a:pt x="f6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7"/>
                    <a:pt x="f19" y="f16"/>
                    <a:pt x="f20" y="f16"/>
                  </a:cubicBezTo>
                  <a:cubicBezTo>
                    <a:pt x="f21" y="f16"/>
                    <a:pt x="f22" y="f16"/>
                    <a:pt x="f7" y="f7"/>
                  </a:cubicBezTo>
                  <a:cubicBezTo>
                    <a:pt x="f12" y="f7"/>
                    <a:pt x="f11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0603E055-AEB7-4C12-8CC4-A5BD944BA5DC}"/>
                </a:ext>
              </a:extLst>
            </p:cNvPr>
            <p:cNvSpPr/>
            <p:nvPr/>
          </p:nvSpPr>
          <p:spPr>
            <a:xfrm>
              <a:off x="4421270" y="2171681"/>
              <a:ext cx="324986" cy="258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3"/>
                <a:gd name="f8" fmla="val 1"/>
                <a:gd name="f9" fmla="val 8"/>
                <a:gd name="f10" fmla="val 6"/>
                <a:gd name="f11" fmla="val 12"/>
                <a:gd name="f12" fmla="val 21"/>
                <a:gd name="f13" fmla="val 31"/>
                <a:gd name="f14" fmla="val 40"/>
                <a:gd name="f15" fmla="val 45"/>
                <a:gd name="f16" fmla="val 48"/>
                <a:gd name="f17" fmla="val 7"/>
                <a:gd name="f18" fmla="val 49"/>
                <a:gd name="f19" fmla="val 50"/>
                <a:gd name="f20" fmla="val 15"/>
                <a:gd name="f21" fmla="val 51"/>
                <a:gd name="f22" fmla="val 19"/>
                <a:gd name="f23" fmla="val 52"/>
                <a:gd name="f24" fmla="val 23"/>
                <a:gd name="f25" fmla="val 28"/>
                <a:gd name="f26" fmla="val 53"/>
                <a:gd name="f27" fmla="val 33"/>
                <a:gd name="f28" fmla="val 32"/>
                <a:gd name="f29" fmla="val 30"/>
                <a:gd name="f30" fmla="val 47"/>
                <a:gd name="f31" fmla="val 34"/>
                <a:gd name="f32" fmla="val 46"/>
                <a:gd name="f33" fmla="val 38"/>
                <a:gd name="f34" fmla="val 39"/>
                <a:gd name="f35" fmla="val 42"/>
                <a:gd name="f36" fmla="val 17"/>
                <a:gd name="f37" fmla="val 10"/>
                <a:gd name="f38" fmla="val 41"/>
                <a:gd name="f39" fmla="val 5"/>
                <a:gd name="f40" fmla="val 4"/>
                <a:gd name="f41" fmla="val 3"/>
                <a:gd name="f42" fmla="val 2"/>
                <a:gd name="f43" fmla="val 13"/>
                <a:gd name="f44" fmla="val 11"/>
                <a:gd name="f45" fmla="val 24"/>
                <a:gd name="f46" fmla="val 18"/>
                <a:gd name="f47" fmla="val 25"/>
                <a:gd name="f48" fmla="+- 0 0 -90"/>
                <a:gd name="f49" fmla="*/ f3 1 54"/>
                <a:gd name="f50" fmla="*/ f4 1 43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54"/>
                <a:gd name="f59" fmla="*/ f55 1 43"/>
                <a:gd name="f60" fmla="*/ 1 f56 1"/>
                <a:gd name="f61" fmla="*/ 8 f55 1"/>
                <a:gd name="f62" fmla="*/ 12 f56 1"/>
                <a:gd name="f63" fmla="*/ 1 f55 1"/>
                <a:gd name="f64" fmla="*/ 40 f56 1"/>
                <a:gd name="f65" fmla="*/ 48 f56 1"/>
                <a:gd name="f66" fmla="*/ 6 f55 1"/>
                <a:gd name="f67" fmla="*/ 49 f56 1"/>
                <a:gd name="f68" fmla="*/ 51 f56 1"/>
                <a:gd name="f69" fmla="*/ 19 f55 1"/>
                <a:gd name="f70" fmla="*/ 53 f56 1"/>
                <a:gd name="f71" fmla="*/ 33 f55 1"/>
                <a:gd name="f72" fmla="*/ 52 f56 1"/>
                <a:gd name="f73" fmla="*/ 28 f55 1"/>
                <a:gd name="f74" fmla="*/ 46 f56 1"/>
                <a:gd name="f75" fmla="*/ 38 f55 1"/>
                <a:gd name="f76" fmla="*/ 54 f56 1"/>
                <a:gd name="f77" fmla="*/ 42 f55 1"/>
                <a:gd name="f78" fmla="*/ 43 f55 1"/>
                <a:gd name="f79" fmla="*/ 38 f56 1"/>
                <a:gd name="f80" fmla="*/ 10 f56 1"/>
                <a:gd name="f81" fmla="*/ 40 f55 1"/>
                <a:gd name="f82" fmla="*/ 5 f56 1"/>
                <a:gd name="f83" fmla="*/ 3 f56 1"/>
                <a:gd name="f84" fmla="*/ 2 f56 1"/>
                <a:gd name="f85" fmla="*/ 13 f55 1"/>
                <a:gd name="f86" fmla="*/ 0 f56 1"/>
                <a:gd name="f87" fmla="*/ 24 f56 1"/>
                <a:gd name="f88" fmla="*/ 42 f56 1"/>
                <a:gd name="f89" fmla="*/ 18 f55 1"/>
                <a:gd name="f90" fmla="*/ 25 f56 1"/>
                <a:gd name="f91" fmla="*/ 3 f55 1"/>
                <a:gd name="f92" fmla="*/ 8 f56 1"/>
                <a:gd name="f93" fmla="+- f57 0 f1"/>
                <a:gd name="f94" fmla="*/ f60 1 54"/>
                <a:gd name="f95" fmla="*/ f61 1 43"/>
                <a:gd name="f96" fmla="*/ f62 1 54"/>
                <a:gd name="f97" fmla="*/ f63 1 43"/>
                <a:gd name="f98" fmla="*/ f64 1 54"/>
                <a:gd name="f99" fmla="*/ f65 1 54"/>
                <a:gd name="f100" fmla="*/ f66 1 43"/>
                <a:gd name="f101" fmla="*/ f67 1 54"/>
                <a:gd name="f102" fmla="*/ f68 1 54"/>
                <a:gd name="f103" fmla="*/ f69 1 43"/>
                <a:gd name="f104" fmla="*/ f70 1 54"/>
                <a:gd name="f105" fmla="*/ f71 1 43"/>
                <a:gd name="f106" fmla="*/ f72 1 54"/>
                <a:gd name="f107" fmla="*/ f73 1 43"/>
                <a:gd name="f108" fmla="*/ f74 1 54"/>
                <a:gd name="f109" fmla="*/ f75 1 43"/>
                <a:gd name="f110" fmla="*/ f76 1 54"/>
                <a:gd name="f111" fmla="*/ f77 1 43"/>
                <a:gd name="f112" fmla="*/ f78 1 43"/>
                <a:gd name="f113" fmla="*/ f79 1 54"/>
                <a:gd name="f114" fmla="*/ f80 1 54"/>
                <a:gd name="f115" fmla="*/ f81 1 43"/>
                <a:gd name="f116" fmla="*/ f82 1 54"/>
                <a:gd name="f117" fmla="*/ f83 1 54"/>
                <a:gd name="f118" fmla="*/ f84 1 54"/>
                <a:gd name="f119" fmla="*/ f85 1 43"/>
                <a:gd name="f120" fmla="*/ f86 1 54"/>
                <a:gd name="f121" fmla="*/ f87 1 54"/>
                <a:gd name="f122" fmla="*/ f88 1 54"/>
                <a:gd name="f123" fmla="*/ f89 1 43"/>
                <a:gd name="f124" fmla="*/ f90 1 54"/>
                <a:gd name="f125" fmla="*/ f91 1 43"/>
                <a:gd name="f126" fmla="*/ f92 1 54"/>
                <a:gd name="f127" fmla="*/ 0 1 f58"/>
                <a:gd name="f128" fmla="*/ f52 1 f58"/>
                <a:gd name="f129" fmla="*/ 0 1 f59"/>
                <a:gd name="f130" fmla="*/ f53 1 f59"/>
                <a:gd name="f131" fmla="*/ f94 1 f58"/>
                <a:gd name="f132" fmla="*/ f95 1 f59"/>
                <a:gd name="f133" fmla="*/ f96 1 f58"/>
                <a:gd name="f134" fmla="*/ f97 1 f59"/>
                <a:gd name="f135" fmla="*/ f98 1 f58"/>
                <a:gd name="f136" fmla="*/ f99 1 f58"/>
                <a:gd name="f137" fmla="*/ f100 1 f59"/>
                <a:gd name="f138" fmla="*/ f101 1 f58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8"/>
                <a:gd name="f144" fmla="*/ f107 1 f59"/>
                <a:gd name="f145" fmla="*/ f108 1 f58"/>
                <a:gd name="f146" fmla="*/ f109 1 f59"/>
                <a:gd name="f147" fmla="*/ f110 1 f58"/>
                <a:gd name="f148" fmla="*/ f111 1 f59"/>
                <a:gd name="f149" fmla="*/ f112 1 f59"/>
                <a:gd name="f150" fmla="*/ f113 1 f58"/>
                <a:gd name="f151" fmla="*/ f114 1 f58"/>
                <a:gd name="f152" fmla="*/ f115 1 f59"/>
                <a:gd name="f153" fmla="*/ f116 1 f58"/>
                <a:gd name="f154" fmla="*/ f117 1 f58"/>
                <a:gd name="f155" fmla="*/ f118 1 f58"/>
                <a:gd name="f156" fmla="*/ f119 1 f59"/>
                <a:gd name="f157" fmla="*/ f120 1 f58"/>
                <a:gd name="f158" fmla="*/ f121 1 f58"/>
                <a:gd name="f159" fmla="*/ f122 1 f58"/>
                <a:gd name="f160" fmla="*/ f123 1 f59"/>
                <a:gd name="f161" fmla="*/ f124 1 f58"/>
                <a:gd name="f162" fmla="*/ f125 1 f59"/>
                <a:gd name="f163" fmla="*/ f126 1 f58"/>
                <a:gd name="f164" fmla="*/ f127 f49 1"/>
                <a:gd name="f165" fmla="*/ f128 f49 1"/>
                <a:gd name="f166" fmla="*/ f130 f50 1"/>
                <a:gd name="f167" fmla="*/ f129 f50 1"/>
                <a:gd name="f168" fmla="*/ f131 f49 1"/>
                <a:gd name="f169" fmla="*/ f132 f50 1"/>
                <a:gd name="f170" fmla="*/ f133 f49 1"/>
                <a:gd name="f171" fmla="*/ f134 f50 1"/>
                <a:gd name="f172" fmla="*/ f135 f49 1"/>
                <a:gd name="f173" fmla="*/ f136 f49 1"/>
                <a:gd name="f174" fmla="*/ f137 f50 1"/>
                <a:gd name="f175" fmla="*/ f138 f49 1"/>
                <a:gd name="f176" fmla="*/ f139 f49 1"/>
                <a:gd name="f177" fmla="*/ f140 f50 1"/>
                <a:gd name="f178" fmla="*/ f141 f49 1"/>
                <a:gd name="f179" fmla="*/ f142 f50 1"/>
                <a:gd name="f180" fmla="*/ f143 f49 1"/>
                <a:gd name="f181" fmla="*/ f144 f50 1"/>
                <a:gd name="f182" fmla="*/ f145 f49 1"/>
                <a:gd name="f183" fmla="*/ f146 f50 1"/>
                <a:gd name="f184" fmla="*/ f147 f49 1"/>
                <a:gd name="f185" fmla="*/ f148 f50 1"/>
                <a:gd name="f186" fmla="*/ f149 f50 1"/>
                <a:gd name="f187" fmla="*/ f150 f49 1"/>
                <a:gd name="f188" fmla="*/ f151 f49 1"/>
                <a:gd name="f189" fmla="*/ f152 f50 1"/>
                <a:gd name="f190" fmla="*/ f153 f49 1"/>
                <a:gd name="f191" fmla="*/ f154 f49 1"/>
                <a:gd name="f192" fmla="*/ f155 f49 1"/>
                <a:gd name="f193" fmla="*/ f156 f50 1"/>
                <a:gd name="f194" fmla="*/ f157 f49 1"/>
                <a:gd name="f195" fmla="*/ f158 f49 1"/>
                <a:gd name="f196" fmla="*/ f159 f49 1"/>
                <a:gd name="f197" fmla="*/ f160 f50 1"/>
                <a:gd name="f198" fmla="*/ f161 f49 1"/>
                <a:gd name="f199" fmla="*/ f162 f50 1"/>
                <a:gd name="f200" fmla="*/ f16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68" y="f169"/>
                </a:cxn>
                <a:cxn ang="f93">
                  <a:pos x="f170" y="f171"/>
                </a:cxn>
                <a:cxn ang="f93">
                  <a:pos x="f172" y="f171"/>
                </a:cxn>
                <a:cxn ang="f93">
                  <a:pos x="f173" y="f174"/>
                </a:cxn>
                <a:cxn ang="f93">
                  <a:pos x="f175" y="f169"/>
                </a:cxn>
                <a:cxn ang="f93">
                  <a:pos x="f176" y="f177"/>
                </a:cxn>
                <a:cxn ang="f93">
                  <a:pos x="f178" y="f179"/>
                </a:cxn>
                <a:cxn ang="f93">
                  <a:pos x="f180" y="f179"/>
                </a:cxn>
                <a:cxn ang="f93">
                  <a:pos x="f173" y="f181"/>
                </a:cxn>
                <a:cxn ang="f93">
                  <a:pos x="f182" y="f183"/>
                </a:cxn>
                <a:cxn ang="f93">
                  <a:pos x="f178" y="f183"/>
                </a:cxn>
                <a:cxn ang="f93">
                  <a:pos x="f184" y="f185"/>
                </a:cxn>
                <a:cxn ang="f93">
                  <a:pos x="f180" y="f186"/>
                </a:cxn>
                <a:cxn ang="f93">
                  <a:pos x="f187" y="f183"/>
                </a:cxn>
                <a:cxn ang="f93">
                  <a:pos x="f188" y="f189"/>
                </a:cxn>
                <a:cxn ang="f93">
                  <a:pos x="f190" y="f186"/>
                </a:cxn>
                <a:cxn ang="f93">
                  <a:pos x="f191" y="f185"/>
                </a:cxn>
                <a:cxn ang="f93">
                  <a:pos x="f192" y="f193"/>
                </a:cxn>
                <a:cxn ang="f93">
                  <a:pos x="f194" y="f169"/>
                </a:cxn>
                <a:cxn ang="f93">
                  <a:pos x="f168" y="f169"/>
                </a:cxn>
                <a:cxn ang="f93">
                  <a:pos x="f195" y="f179"/>
                </a:cxn>
                <a:cxn ang="f93">
                  <a:pos x="f196" y="f197"/>
                </a:cxn>
                <a:cxn ang="f93">
                  <a:pos x="f198" y="f199"/>
                </a:cxn>
                <a:cxn ang="f93">
                  <a:pos x="f200" y="f197"/>
                </a:cxn>
                <a:cxn ang="f93">
                  <a:pos x="f195" y="f179"/>
                </a:cxn>
              </a:cxnLst>
              <a:rect l="f164" t="f167" r="f165" b="f166"/>
              <a:pathLst>
                <a:path w="54" h="43">
                  <a:moveTo>
                    <a:pt x="f8" y="f9"/>
                  </a:moveTo>
                  <a:cubicBezTo>
                    <a:pt x="f8" y="f5"/>
                    <a:pt x="f10" y="f5"/>
                    <a:pt x="f11" y="f8"/>
                  </a:cubicBezTo>
                  <a:cubicBezTo>
                    <a:pt x="f12" y="f8"/>
                    <a:pt x="f13" y="f8"/>
                    <a:pt x="f14" y="f8"/>
                  </a:cubicBezTo>
                  <a:cubicBezTo>
                    <a:pt x="f15" y="f5"/>
                    <a:pt x="f16" y="f5"/>
                    <a:pt x="f16" y="f10"/>
                  </a:cubicBezTo>
                  <a:cubicBezTo>
                    <a:pt x="f16" y="f17"/>
                    <a:pt x="f18" y="f17"/>
                    <a:pt x="f18" y="f9"/>
                  </a:cubicBezTo>
                  <a:cubicBezTo>
                    <a:pt x="f19" y="f11"/>
                    <a:pt x="f19" y="f20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6" y="f27"/>
                    <a:pt x="f23" y="f27"/>
                    <a:pt x="f23" y="f27"/>
                  </a:cubicBezTo>
                  <a:cubicBezTo>
                    <a:pt x="f21" y="f28"/>
                    <a:pt x="f18" y="f29"/>
                    <a:pt x="f16" y="f25"/>
                  </a:cubicBezTo>
                  <a:cubicBezTo>
                    <a:pt x="f16" y="f13"/>
                    <a:pt x="f30" y="f31"/>
                    <a:pt x="f32" y="f33"/>
                  </a:cubicBezTo>
                  <a:cubicBezTo>
                    <a:pt x="f18" y="f33"/>
                    <a:pt x="f21" y="f33"/>
                    <a:pt x="f26" y="f33"/>
                  </a:cubicBezTo>
                  <a:cubicBezTo>
                    <a:pt x="f6" y="f34"/>
                    <a:pt x="f6" y="f14"/>
                    <a:pt x="f6" y="f35"/>
                  </a:cubicBezTo>
                  <a:cubicBezTo>
                    <a:pt x="f26" y="f35"/>
                    <a:pt x="f26" y="f7"/>
                    <a:pt x="f23" y="f7"/>
                  </a:cubicBezTo>
                  <a:cubicBezTo>
                    <a:pt x="f30" y="f35"/>
                    <a:pt x="f35" y="f7"/>
                    <a:pt x="f33" y="f33"/>
                  </a:cubicBezTo>
                  <a:cubicBezTo>
                    <a:pt x="f13" y="f13"/>
                    <a:pt x="f36" y="f27"/>
                    <a:pt x="f37" y="f14"/>
                  </a:cubicBezTo>
                  <a:cubicBezTo>
                    <a:pt x="f9" y="f38"/>
                    <a:pt x="f17" y="f35"/>
                    <a:pt x="f39" y="f7"/>
                  </a:cubicBezTo>
                  <a:cubicBezTo>
                    <a:pt x="f40" y="f7"/>
                    <a:pt x="f40" y="f7"/>
                    <a:pt x="f41" y="f35"/>
                  </a:cubicBezTo>
                  <a:cubicBezTo>
                    <a:pt x="f41" y="f27"/>
                    <a:pt x="f42" y="f24"/>
                    <a:pt x="f42" y="f43"/>
                  </a:cubicBezTo>
                  <a:cubicBezTo>
                    <a:pt x="f42" y="f44"/>
                    <a:pt x="f8" y="f37"/>
                    <a:pt x="f5" y="f9"/>
                  </a:cubicBezTo>
                  <a:cubicBezTo>
                    <a:pt x="f5" y="f9"/>
                    <a:pt x="f8" y="f9"/>
                    <a:pt x="f8" y="f9"/>
                  </a:cubicBezTo>
                  <a:close/>
                  <a:moveTo>
                    <a:pt x="f45" y="f27"/>
                  </a:moveTo>
                  <a:cubicBezTo>
                    <a:pt x="f13" y="f27"/>
                    <a:pt x="f35" y="f24"/>
                    <a:pt x="f35" y="f46"/>
                  </a:cubicBezTo>
                  <a:cubicBezTo>
                    <a:pt x="f35" y="f11"/>
                    <a:pt x="f28" y="f40"/>
                    <a:pt x="f47" y="f41"/>
                  </a:cubicBezTo>
                  <a:cubicBezTo>
                    <a:pt x="f46" y="f41"/>
                    <a:pt x="f9" y="f44"/>
                    <a:pt x="f9" y="f46"/>
                  </a:cubicBezTo>
                  <a:cubicBezTo>
                    <a:pt x="f9" y="f45"/>
                    <a:pt x="f46" y="f28"/>
                    <a:pt x="f45" y="f2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4AD925C9-B8FC-4AB2-934E-8E366413D22D}"/>
                </a:ext>
              </a:extLst>
            </p:cNvPr>
            <p:cNvSpPr/>
            <p:nvPr/>
          </p:nvSpPr>
          <p:spPr>
            <a:xfrm>
              <a:off x="4092004" y="2663436"/>
              <a:ext cx="966401" cy="491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82"/>
                <a:gd name="f8" fmla="val 159"/>
                <a:gd name="f9" fmla="val 81"/>
                <a:gd name="f10" fmla="val 146"/>
                <a:gd name="f11" fmla="val 43"/>
                <a:gd name="f12" fmla="val 121"/>
                <a:gd name="f13" fmla="val 17"/>
                <a:gd name="f14" fmla="val 80"/>
                <a:gd name="f15" fmla="val 39"/>
                <a:gd name="f16" fmla="val 13"/>
                <a:gd name="f17" fmla="val 1"/>
                <a:gd name="f18" fmla="val 78"/>
                <a:gd name="f19" fmla="val 77"/>
                <a:gd name="f20" fmla="val 3"/>
                <a:gd name="f21" fmla="val 51"/>
                <a:gd name="f22" fmla="val 20"/>
                <a:gd name="f23" fmla="val 36"/>
                <a:gd name="f24" fmla="val 41"/>
                <a:gd name="f25" fmla="val 24"/>
                <a:gd name="f26" fmla="val 83"/>
                <a:gd name="f27" fmla="val 123"/>
                <a:gd name="f28" fmla="val 147"/>
                <a:gd name="f29" fmla="val 47"/>
                <a:gd name="f30" fmla="val 155"/>
                <a:gd name="f31" fmla="val 56"/>
                <a:gd name="f32" fmla="val 72"/>
                <a:gd name="f33" fmla="+- 0 0 -90"/>
                <a:gd name="f34" fmla="*/ f3 1 161"/>
                <a:gd name="f35" fmla="*/ f4 1 8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61"/>
                <a:gd name="f44" fmla="*/ f40 1 82"/>
                <a:gd name="f45" fmla="*/ 159 f41 1"/>
                <a:gd name="f46" fmla="*/ 81 f40 1"/>
                <a:gd name="f47" fmla="*/ 80 f41 1"/>
                <a:gd name="f48" fmla="*/ 17 f40 1"/>
                <a:gd name="f49" fmla="*/ 1 f41 1"/>
                <a:gd name="f50" fmla="*/ 82 f40 1"/>
                <a:gd name="f51" fmla="*/ 0 f41 1"/>
                <a:gd name="f52" fmla="*/ 77 f40 1"/>
                <a:gd name="f53" fmla="*/ 41 f41 1"/>
                <a:gd name="f54" fmla="*/ 24 f40 1"/>
                <a:gd name="f55" fmla="*/ 147 f41 1"/>
                <a:gd name="f56" fmla="*/ 47 f40 1"/>
                <a:gd name="f57" fmla="+- f42 0 f1"/>
                <a:gd name="f58" fmla="*/ f45 1 161"/>
                <a:gd name="f59" fmla="*/ f46 1 82"/>
                <a:gd name="f60" fmla="*/ f47 1 161"/>
                <a:gd name="f61" fmla="*/ f48 1 82"/>
                <a:gd name="f62" fmla="*/ f49 1 161"/>
                <a:gd name="f63" fmla="*/ f50 1 82"/>
                <a:gd name="f64" fmla="*/ f51 1 161"/>
                <a:gd name="f65" fmla="*/ f52 1 82"/>
                <a:gd name="f66" fmla="*/ f53 1 161"/>
                <a:gd name="f67" fmla="*/ f54 1 82"/>
                <a:gd name="f68" fmla="*/ f55 1 161"/>
                <a:gd name="f69" fmla="*/ f56 1 82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1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161" h="82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7" y="f7"/>
                  </a:cubicBezTo>
                  <a:cubicBezTo>
                    <a:pt x="f17" y="f9"/>
                    <a:pt x="f5" y="f9"/>
                    <a:pt x="f5" y="f9"/>
                  </a:cubicBezTo>
                  <a:cubicBezTo>
                    <a:pt x="f5" y="f14"/>
                    <a:pt x="f5" y="f18"/>
                    <a:pt x="f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5"/>
                    <a:pt x="f27" y="f22"/>
                    <a:pt x="f28" y="f29"/>
                  </a:cubicBezTo>
                  <a:cubicBezTo>
                    <a:pt x="f30" y="f31"/>
                    <a:pt x="f6" y="f3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5DC62E7B-73CC-4680-BFCF-A41D199759E2}"/>
                </a:ext>
              </a:extLst>
            </p:cNvPr>
            <p:cNvSpPr/>
            <p:nvPr/>
          </p:nvSpPr>
          <p:spPr>
            <a:xfrm>
              <a:off x="3972272" y="3264234"/>
              <a:ext cx="126141" cy="215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6"/>
                <a:gd name="f8" fmla="val 7"/>
                <a:gd name="f9" fmla="val 14"/>
                <a:gd name="f10" fmla="val 12"/>
                <a:gd name="f11" fmla="val 24"/>
                <a:gd name="f12" fmla="+- 0 0 -90"/>
                <a:gd name="f13" fmla="*/ f3 1 21"/>
                <a:gd name="f14" fmla="*/ f4 1 3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36"/>
                <a:gd name="f24" fmla="*/ 0 f20 1"/>
                <a:gd name="f25" fmla="*/ 0 f19 1"/>
                <a:gd name="f26" fmla="*/ 21 f20 1"/>
                <a:gd name="f27" fmla="*/ 36 f19 1"/>
                <a:gd name="f28" fmla="+- f21 0 f1"/>
                <a:gd name="f29" fmla="*/ f24 1 21"/>
                <a:gd name="f30" fmla="*/ f25 1 36"/>
                <a:gd name="f31" fmla="*/ f26 1 21"/>
                <a:gd name="f32" fmla="*/ f27 1 36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36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A31BF68B-13B9-4A16-83C0-3954AAE2E191}"/>
                </a:ext>
              </a:extLst>
            </p:cNvPr>
            <p:cNvSpPr/>
            <p:nvPr/>
          </p:nvSpPr>
          <p:spPr>
            <a:xfrm>
              <a:off x="5047716" y="3264234"/>
              <a:ext cx="126141" cy="215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6"/>
                <a:gd name="f8" fmla="val 12"/>
                <a:gd name="f9" fmla="val 23"/>
                <a:gd name="f10" fmla="val 14"/>
                <a:gd name="f11" fmla="val 7"/>
                <a:gd name="f12" fmla="val 24"/>
                <a:gd name="f13" fmla="val 6"/>
                <a:gd name="f14" fmla="+- 0 0 -90"/>
                <a:gd name="f15" fmla="*/ f3 1 21"/>
                <a:gd name="f16" fmla="*/ f4 1 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36"/>
                <a:gd name="f26" fmla="*/ 21 f22 1"/>
                <a:gd name="f27" fmla="*/ 0 f21 1"/>
                <a:gd name="f28" fmla="*/ 36 f21 1"/>
                <a:gd name="f29" fmla="*/ 0 f22 1"/>
                <a:gd name="f30" fmla="+- f23 0 f1"/>
                <a:gd name="f31" fmla="*/ f26 1 21"/>
                <a:gd name="f32" fmla="*/ f27 1 36"/>
                <a:gd name="f33" fmla="*/ f28 1 36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1" h="3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3B59C697-5D6E-4D6E-A3F3-1F2564D1A349}"/>
                </a:ext>
              </a:extLst>
            </p:cNvPr>
            <p:cNvSpPr/>
            <p:nvPr/>
          </p:nvSpPr>
          <p:spPr>
            <a:xfrm>
              <a:off x="5190966" y="2513767"/>
              <a:ext cx="186016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0"/>
                <a:gd name="f8" fmla="val 10"/>
                <a:gd name="f9" fmla="val 7"/>
                <a:gd name="f10" fmla="val 13"/>
                <a:gd name="f11" fmla="val 11"/>
                <a:gd name="f12" fmla="val 14"/>
                <a:gd name="f13" fmla="+- 0 0 -90"/>
                <a:gd name="f14" fmla="*/ f3 1 31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1"/>
                <a:gd name="f24" fmla="*/ f20 1 20"/>
                <a:gd name="f25" fmla="*/ 0 f21 1"/>
                <a:gd name="f26" fmla="*/ 0 f20 1"/>
                <a:gd name="f27" fmla="*/ 31 f21 1"/>
                <a:gd name="f28" fmla="*/ 20 f20 1"/>
                <a:gd name="f29" fmla="+- f22 0 f1"/>
                <a:gd name="f30" fmla="*/ f25 1 31"/>
                <a:gd name="f31" fmla="*/ f26 1 20"/>
                <a:gd name="f32" fmla="*/ f27 1 31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31" h="20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7" y="f7"/>
                    <a:pt x="f11" y="f7"/>
                    <a:pt x="f5" y="f7"/>
                  </a:cubicBezTo>
                  <a:cubicBezTo>
                    <a:pt x="f5" y="f12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55EB708A-F15C-4C5C-96DD-25910F8982C8}"/>
                </a:ext>
              </a:extLst>
            </p:cNvPr>
            <p:cNvSpPr/>
            <p:nvPr/>
          </p:nvSpPr>
          <p:spPr>
            <a:xfrm>
              <a:off x="3767017" y="2513767"/>
              <a:ext cx="186016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0"/>
                <a:gd name="f8" fmla="val 10"/>
                <a:gd name="f9" fmla="val 13"/>
                <a:gd name="f10" fmla="val 7"/>
                <a:gd name="f11" fmla="+- 0 0 -90"/>
                <a:gd name="f12" fmla="*/ f3 1 31"/>
                <a:gd name="f13" fmla="*/ f4 1 20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31"/>
                <a:gd name="f22" fmla="*/ f18 1 20"/>
                <a:gd name="f23" fmla="*/ 31 f19 1"/>
                <a:gd name="f24" fmla="*/ 20 f18 1"/>
                <a:gd name="f25" fmla="*/ 0 f19 1"/>
                <a:gd name="f26" fmla="*/ 0 f18 1"/>
                <a:gd name="f27" fmla="+- f20 0 f1"/>
                <a:gd name="f28" fmla="*/ f23 1 31"/>
                <a:gd name="f29" fmla="*/ f24 1 20"/>
                <a:gd name="f30" fmla="*/ f25 1 31"/>
                <a:gd name="f31" fmla="*/ f26 1 20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1"/>
                <a:gd name="f39" fmla="*/ f31 1 f22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31" h="20">
                  <a:moveTo>
                    <a:pt x="f6" y="f7"/>
                  </a:moveTo>
                  <a:cubicBezTo>
                    <a:pt x="f7" y="f7"/>
                    <a:pt x="f8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ubicBezTo>
                    <a:pt x="f8" y="f5"/>
                    <a:pt x="f7" y="f5"/>
                    <a:pt x="f6" y="f5"/>
                  </a:cubicBezTo>
                  <a:cubicBezTo>
                    <a:pt x="f6" y="f10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4C63B601-CE33-4B62-9570-62C26E5A9608}"/>
                </a:ext>
              </a:extLst>
            </p:cNvPr>
            <p:cNvSpPr/>
            <p:nvPr/>
          </p:nvSpPr>
          <p:spPr>
            <a:xfrm>
              <a:off x="4493955" y="1793238"/>
              <a:ext cx="156078" cy="233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9"/>
                <a:gd name="f8" fmla="val 23"/>
                <a:gd name="f9" fmla="val 38"/>
                <a:gd name="f10" fmla="val 22"/>
                <a:gd name="f11" fmla="val 37"/>
                <a:gd name="f12" fmla="val 36"/>
                <a:gd name="f13" fmla="val 21"/>
                <a:gd name="f14" fmla="val 35"/>
                <a:gd name="f15" fmla="val 16"/>
                <a:gd name="f16" fmla="val 10"/>
                <a:gd name="f17" fmla="val 4"/>
                <a:gd name="f18" fmla="val 3"/>
                <a:gd name="f19" fmla="val 2"/>
                <a:gd name="f20" fmla="val 1"/>
                <a:gd name="f21" fmla="val 33"/>
                <a:gd name="f22" fmla="val 28"/>
                <a:gd name="f23" fmla="val 24"/>
                <a:gd name="f24" fmla="val 6"/>
                <a:gd name="f25" fmla="val 9"/>
                <a:gd name="f26" fmla="val 11"/>
                <a:gd name="f27" fmla="val 20"/>
                <a:gd name="f28" fmla="val 19"/>
                <a:gd name="f29" fmla="val 18"/>
                <a:gd name="f30" fmla="val 17"/>
                <a:gd name="f31" fmla="val 8"/>
                <a:gd name="f32" fmla="val 15"/>
                <a:gd name="f33" fmla="val 12"/>
                <a:gd name="f34" fmla="val 5"/>
                <a:gd name="f35" fmla="val 13"/>
                <a:gd name="f36" fmla="val 14"/>
                <a:gd name="f37" fmla="val 25"/>
                <a:gd name="f38" fmla="val 27"/>
                <a:gd name="f39" fmla="val 29"/>
                <a:gd name="f40" fmla="val 30"/>
                <a:gd name="f41" fmla="val 31"/>
                <a:gd name="f42" fmla="+- 0 0 -90"/>
                <a:gd name="f43" fmla="*/ f3 1 26"/>
                <a:gd name="f44" fmla="*/ f4 1 39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26"/>
                <a:gd name="f53" fmla="*/ f49 1 39"/>
                <a:gd name="f54" fmla="*/ 23 f50 1"/>
                <a:gd name="f55" fmla="*/ 38 f49 1"/>
                <a:gd name="f56" fmla="*/ 21 f50 1"/>
                <a:gd name="f57" fmla="*/ 35 f49 1"/>
                <a:gd name="f58" fmla="*/ 4 f50 1"/>
                <a:gd name="f59" fmla="*/ 3 f50 1"/>
                <a:gd name="f60" fmla="*/ 2 f50 1"/>
                <a:gd name="f61" fmla="*/ 39 f49 1"/>
                <a:gd name="f62" fmla="*/ 0 f50 1"/>
                <a:gd name="f63" fmla="*/ 24 f49 1"/>
                <a:gd name="f64" fmla="*/ 21 f49 1"/>
                <a:gd name="f65" fmla="*/ 11 f50 1"/>
                <a:gd name="f66" fmla="*/ 20 f49 1"/>
                <a:gd name="f67" fmla="*/ 18 f49 1"/>
                <a:gd name="f68" fmla="*/ 12 f49 1"/>
                <a:gd name="f69" fmla="*/ 12 f50 1"/>
                <a:gd name="f70" fmla="*/ 6 f49 1"/>
                <a:gd name="f71" fmla="*/ 8 f50 1"/>
                <a:gd name="f72" fmla="*/ 5 f49 1"/>
                <a:gd name="f73" fmla="*/ 13 f50 1"/>
                <a:gd name="f74" fmla="*/ 0 f49 1"/>
                <a:gd name="f75" fmla="*/ 17 f50 1"/>
                <a:gd name="f76" fmla="*/ 14 f50 1"/>
                <a:gd name="f77" fmla="*/ 22 f50 1"/>
                <a:gd name="f78" fmla="*/ 15 f50 1"/>
                <a:gd name="f79" fmla="*/ 25 f50 1"/>
                <a:gd name="f80" fmla="*/ 27 f49 1"/>
                <a:gd name="f81" fmla="*/ 30 f49 1"/>
                <a:gd name="f82" fmla="*/ 24 f50 1"/>
                <a:gd name="f83" fmla="*/ 23 f49 1"/>
                <a:gd name="f84" fmla="*/ 5 f50 1"/>
                <a:gd name="f85" fmla="*/ 20 f50 1"/>
                <a:gd name="f86" fmla="*/ 31 f49 1"/>
                <a:gd name="f87" fmla="+- f51 0 f1"/>
                <a:gd name="f88" fmla="*/ f54 1 26"/>
                <a:gd name="f89" fmla="*/ f55 1 39"/>
                <a:gd name="f90" fmla="*/ f56 1 26"/>
                <a:gd name="f91" fmla="*/ f57 1 39"/>
                <a:gd name="f92" fmla="*/ f58 1 26"/>
                <a:gd name="f93" fmla="*/ f59 1 26"/>
                <a:gd name="f94" fmla="*/ f60 1 26"/>
                <a:gd name="f95" fmla="*/ f61 1 39"/>
                <a:gd name="f96" fmla="*/ f62 1 26"/>
                <a:gd name="f97" fmla="*/ f63 1 39"/>
                <a:gd name="f98" fmla="*/ f64 1 39"/>
                <a:gd name="f99" fmla="*/ f65 1 26"/>
                <a:gd name="f100" fmla="*/ f66 1 39"/>
                <a:gd name="f101" fmla="*/ f67 1 39"/>
                <a:gd name="f102" fmla="*/ f68 1 39"/>
                <a:gd name="f103" fmla="*/ f69 1 26"/>
                <a:gd name="f104" fmla="*/ f70 1 39"/>
                <a:gd name="f105" fmla="*/ f71 1 26"/>
                <a:gd name="f106" fmla="*/ f72 1 39"/>
                <a:gd name="f107" fmla="*/ f73 1 26"/>
                <a:gd name="f108" fmla="*/ f74 1 39"/>
                <a:gd name="f109" fmla="*/ f75 1 26"/>
                <a:gd name="f110" fmla="*/ f76 1 26"/>
                <a:gd name="f111" fmla="*/ f77 1 26"/>
                <a:gd name="f112" fmla="*/ f78 1 26"/>
                <a:gd name="f113" fmla="*/ f79 1 26"/>
                <a:gd name="f114" fmla="*/ f80 1 39"/>
                <a:gd name="f115" fmla="*/ f81 1 39"/>
                <a:gd name="f116" fmla="*/ f82 1 26"/>
                <a:gd name="f117" fmla="*/ f83 1 39"/>
                <a:gd name="f118" fmla="*/ f84 1 26"/>
                <a:gd name="f119" fmla="*/ f85 1 26"/>
                <a:gd name="f120" fmla="*/ f86 1 39"/>
                <a:gd name="f121" fmla="*/ 0 1 f52"/>
                <a:gd name="f122" fmla="*/ f46 1 f52"/>
                <a:gd name="f123" fmla="*/ 0 1 f53"/>
                <a:gd name="f124" fmla="*/ f47 1 f53"/>
                <a:gd name="f125" fmla="*/ f88 1 f52"/>
                <a:gd name="f126" fmla="*/ f89 1 f53"/>
                <a:gd name="f127" fmla="*/ f90 1 f52"/>
                <a:gd name="f128" fmla="*/ f91 1 f53"/>
                <a:gd name="f129" fmla="*/ f92 1 f52"/>
                <a:gd name="f130" fmla="*/ f93 1 f52"/>
                <a:gd name="f131" fmla="*/ f94 1 f52"/>
                <a:gd name="f132" fmla="*/ f95 1 f53"/>
                <a:gd name="f133" fmla="*/ f96 1 f52"/>
                <a:gd name="f134" fmla="*/ f97 1 f53"/>
                <a:gd name="f135" fmla="*/ f98 1 f53"/>
                <a:gd name="f136" fmla="*/ f99 1 f52"/>
                <a:gd name="f137" fmla="*/ f100 1 f53"/>
                <a:gd name="f138" fmla="*/ f101 1 f53"/>
                <a:gd name="f139" fmla="*/ f102 1 f53"/>
                <a:gd name="f140" fmla="*/ f103 1 f52"/>
                <a:gd name="f141" fmla="*/ f104 1 f53"/>
                <a:gd name="f142" fmla="*/ f105 1 f52"/>
                <a:gd name="f143" fmla="*/ f106 1 f53"/>
                <a:gd name="f144" fmla="*/ f107 1 f52"/>
                <a:gd name="f145" fmla="*/ f108 1 f53"/>
                <a:gd name="f146" fmla="*/ f109 1 f52"/>
                <a:gd name="f147" fmla="*/ f110 1 f52"/>
                <a:gd name="f148" fmla="*/ f111 1 f52"/>
                <a:gd name="f149" fmla="*/ f112 1 f52"/>
                <a:gd name="f150" fmla="*/ f113 1 f52"/>
                <a:gd name="f151" fmla="*/ f114 1 f53"/>
                <a:gd name="f152" fmla="*/ f115 1 f53"/>
                <a:gd name="f153" fmla="*/ f116 1 f52"/>
                <a:gd name="f154" fmla="*/ f117 1 f53"/>
                <a:gd name="f155" fmla="*/ f118 1 f52"/>
                <a:gd name="f156" fmla="*/ f119 1 f52"/>
                <a:gd name="f157" fmla="*/ f120 1 f53"/>
                <a:gd name="f158" fmla="*/ f121 f43 1"/>
                <a:gd name="f159" fmla="*/ f122 f43 1"/>
                <a:gd name="f160" fmla="*/ f124 f44 1"/>
                <a:gd name="f161" fmla="*/ f123 f44 1"/>
                <a:gd name="f162" fmla="*/ f125 f43 1"/>
                <a:gd name="f163" fmla="*/ f126 f44 1"/>
                <a:gd name="f164" fmla="*/ f127 f43 1"/>
                <a:gd name="f165" fmla="*/ f128 f44 1"/>
                <a:gd name="f166" fmla="*/ f129 f43 1"/>
                <a:gd name="f167" fmla="*/ f130 f43 1"/>
                <a:gd name="f168" fmla="*/ f131 f43 1"/>
                <a:gd name="f169" fmla="*/ f132 f44 1"/>
                <a:gd name="f170" fmla="*/ f133 f43 1"/>
                <a:gd name="f171" fmla="*/ f134 f44 1"/>
                <a:gd name="f172" fmla="*/ f135 f44 1"/>
                <a:gd name="f173" fmla="*/ f136 f43 1"/>
                <a:gd name="f174" fmla="*/ f137 f44 1"/>
                <a:gd name="f175" fmla="*/ f138 f44 1"/>
                <a:gd name="f176" fmla="*/ f139 f44 1"/>
                <a:gd name="f177" fmla="*/ f140 f43 1"/>
                <a:gd name="f178" fmla="*/ f141 f44 1"/>
                <a:gd name="f179" fmla="*/ f142 f43 1"/>
                <a:gd name="f180" fmla="*/ f143 f44 1"/>
                <a:gd name="f181" fmla="*/ f144 f43 1"/>
                <a:gd name="f182" fmla="*/ f145 f44 1"/>
                <a:gd name="f183" fmla="*/ f146 f43 1"/>
                <a:gd name="f184" fmla="*/ f147 f43 1"/>
                <a:gd name="f185" fmla="*/ f148 f43 1"/>
                <a:gd name="f186" fmla="*/ f149 f43 1"/>
                <a:gd name="f187" fmla="*/ f150 f43 1"/>
                <a:gd name="f188" fmla="*/ f151 f44 1"/>
                <a:gd name="f189" fmla="*/ f152 f44 1"/>
                <a:gd name="f190" fmla="*/ f153 f43 1"/>
                <a:gd name="f191" fmla="*/ f154 f44 1"/>
                <a:gd name="f192" fmla="*/ f155 f43 1"/>
                <a:gd name="f193" fmla="*/ f156 f43 1"/>
                <a:gd name="f194" fmla="*/ f15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62" y="f163"/>
                </a:cxn>
                <a:cxn ang="f87">
                  <a:pos x="f164" y="f165"/>
                </a:cxn>
                <a:cxn ang="f87">
                  <a:pos x="f166" y="f165"/>
                </a:cxn>
                <a:cxn ang="f87">
                  <a:pos x="f167" y="f163"/>
                </a:cxn>
                <a:cxn ang="f87">
                  <a:pos x="f168" y="f169"/>
                </a:cxn>
                <a:cxn ang="f87">
                  <a:pos x="f170" y="f163"/>
                </a:cxn>
                <a:cxn ang="f87">
                  <a:pos x="f170" y="f171"/>
                </a:cxn>
                <a:cxn ang="f87">
                  <a:pos x="f166" y="f172"/>
                </a:cxn>
                <a:cxn ang="f87">
                  <a:pos x="f173" y="f174"/>
                </a:cxn>
                <a:cxn ang="f87">
                  <a:pos x="f166" y="f174"/>
                </a:cxn>
                <a:cxn ang="f87">
                  <a:pos x="f167" y="f175"/>
                </a:cxn>
                <a:cxn ang="f87">
                  <a:pos x="f173" y="f176"/>
                </a:cxn>
                <a:cxn ang="f87">
                  <a:pos x="f177" y="f178"/>
                </a:cxn>
                <a:cxn ang="f87">
                  <a:pos x="f179" y="f180"/>
                </a:cxn>
                <a:cxn ang="f87">
                  <a:pos x="f181" y="f182"/>
                </a:cxn>
                <a:cxn ang="f87">
                  <a:pos x="f183" y="f180"/>
                </a:cxn>
                <a:cxn ang="f87">
                  <a:pos x="f184" y="f178"/>
                </a:cxn>
                <a:cxn ang="f87">
                  <a:pos x="f184" y="f176"/>
                </a:cxn>
                <a:cxn ang="f87">
                  <a:pos x="f162" y="f175"/>
                </a:cxn>
                <a:cxn ang="f87">
                  <a:pos x="f185" y="f174"/>
                </a:cxn>
                <a:cxn ang="f87">
                  <a:pos x="f186" y="f174"/>
                </a:cxn>
                <a:cxn ang="f87">
                  <a:pos x="f186" y="f172"/>
                </a:cxn>
                <a:cxn ang="f87">
                  <a:pos x="f185" y="f172"/>
                </a:cxn>
                <a:cxn ang="f87">
                  <a:pos x="f187" y="f188"/>
                </a:cxn>
                <a:cxn ang="f87">
                  <a:pos x="f187" y="f189"/>
                </a:cxn>
                <a:cxn ang="f87">
                  <a:pos x="f190" y="f169"/>
                </a:cxn>
                <a:cxn ang="f87">
                  <a:pos x="f162" y="f163"/>
                </a:cxn>
                <a:cxn ang="f87">
                  <a:pos x="f164" y="f191"/>
                </a:cxn>
                <a:cxn ang="f87">
                  <a:pos x="f192" y="f191"/>
                </a:cxn>
                <a:cxn ang="f87">
                  <a:pos x="f166" y="f189"/>
                </a:cxn>
                <a:cxn ang="f87">
                  <a:pos x="f192" y="f189"/>
                </a:cxn>
                <a:cxn ang="f87">
                  <a:pos x="f192" y="f171"/>
                </a:cxn>
                <a:cxn ang="f87">
                  <a:pos x="f193" y="f171"/>
                </a:cxn>
                <a:cxn ang="f87">
                  <a:pos x="f164" y="f194"/>
                </a:cxn>
                <a:cxn ang="f87">
                  <a:pos x="f185" y="f189"/>
                </a:cxn>
                <a:cxn ang="f87">
                  <a:pos x="f164" y="f191"/>
                </a:cxn>
              </a:cxnLst>
              <a:rect l="f158" t="f161" r="f159" b="f160"/>
              <a:pathLst>
                <a:path w="26" h="39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2"/>
                    <a:pt x="f18" y="f11"/>
                    <a:pt x="f18" y="f9"/>
                  </a:cubicBezTo>
                  <a:cubicBezTo>
                    <a:pt x="f19" y="f7"/>
                    <a:pt x="f19" y="f7"/>
                    <a:pt x="f19" y="f7"/>
                  </a:cubicBezTo>
                  <a:cubicBezTo>
                    <a:pt x="f20" y="f9"/>
                    <a:pt x="f5" y="f9"/>
                    <a:pt x="f5" y="f9"/>
                  </a:cubicBezTo>
                  <a:cubicBezTo>
                    <a:pt x="f5" y="f21"/>
                    <a:pt x="f5" y="f22"/>
                    <a:pt x="f5" y="f23"/>
                  </a:cubicBezTo>
                  <a:cubicBezTo>
                    <a:pt x="f5" y="f8"/>
                    <a:pt x="f19" y="f10"/>
                    <a:pt x="f17" y="f13"/>
                  </a:cubicBezTo>
                  <a:cubicBezTo>
                    <a:pt x="f24" y="f13"/>
                    <a:pt x="f25" y="f13"/>
                    <a:pt x="f26" y="f27"/>
                  </a:cubicBezTo>
                  <a:cubicBezTo>
                    <a:pt x="f25" y="f27"/>
                    <a:pt x="f24" y="f27"/>
                    <a:pt x="f17" y="f27"/>
                  </a:cubicBezTo>
                  <a:cubicBezTo>
                    <a:pt x="f17" y="f28"/>
                    <a:pt x="f18" y="f28"/>
                    <a:pt x="f18" y="f29"/>
                  </a:cubicBezTo>
                  <a:cubicBezTo>
                    <a:pt x="f24" y="f30"/>
                    <a:pt x="f31" y="f32"/>
                    <a:pt x="f26" y="f33"/>
                  </a:cubicBezTo>
                  <a:cubicBezTo>
                    <a:pt x="f26" y="f26"/>
                    <a:pt x="f33" y="f25"/>
                    <a:pt x="f33" y="f24"/>
                  </a:cubicBezTo>
                  <a:cubicBezTo>
                    <a:pt x="f26" y="f24"/>
                    <a:pt x="f16" y="f34"/>
                    <a:pt x="f31" y="f34"/>
                  </a:cubicBezTo>
                  <a:cubicBezTo>
                    <a:pt x="f16" y="f18"/>
                    <a:pt x="f26" y="f20"/>
                    <a:pt x="f35" y="f5"/>
                  </a:cubicBezTo>
                  <a:cubicBezTo>
                    <a:pt x="f36" y="f20"/>
                    <a:pt x="f15" y="f18"/>
                    <a:pt x="f30" y="f34"/>
                  </a:cubicBezTo>
                  <a:cubicBezTo>
                    <a:pt x="f15" y="f34"/>
                    <a:pt x="f32" y="f24"/>
                    <a:pt x="f36" y="f24"/>
                  </a:cubicBezTo>
                  <a:cubicBezTo>
                    <a:pt x="f36" y="f31"/>
                    <a:pt x="f36" y="f26"/>
                    <a:pt x="f36" y="f33"/>
                  </a:cubicBezTo>
                  <a:cubicBezTo>
                    <a:pt x="f30" y="f36"/>
                    <a:pt x="f27" y="f15"/>
                    <a:pt x="f8" y="f29"/>
                  </a:cubicBezTo>
                  <a:cubicBezTo>
                    <a:pt x="f10" y="f28"/>
                    <a:pt x="f10" y="f28"/>
                    <a:pt x="f10" y="f27"/>
                  </a:cubicBezTo>
                  <a:cubicBezTo>
                    <a:pt x="f27" y="f27"/>
                    <a:pt x="f30" y="f27"/>
                    <a:pt x="f32" y="f27"/>
                  </a:cubicBezTo>
                  <a:cubicBezTo>
                    <a:pt x="f32" y="f27"/>
                    <a:pt x="f32" y="f13"/>
                    <a:pt x="f32" y="f13"/>
                  </a:cubicBezTo>
                  <a:cubicBezTo>
                    <a:pt x="f30" y="f13"/>
                    <a:pt x="f28" y="f13"/>
                    <a:pt x="f10" y="f13"/>
                  </a:cubicBezTo>
                  <a:cubicBezTo>
                    <a:pt x="f37" y="f13"/>
                    <a:pt x="f6" y="f8"/>
                    <a:pt x="f37" y="f38"/>
                  </a:cubicBezTo>
                  <a:cubicBezTo>
                    <a:pt x="f37" y="f22"/>
                    <a:pt x="f37" y="f39"/>
                    <a:pt x="f37" y="f40"/>
                  </a:cubicBezTo>
                  <a:cubicBezTo>
                    <a:pt x="f37" y="f21"/>
                    <a:pt x="f37" y="f12"/>
                    <a:pt x="f23" y="f7"/>
                  </a:cubicBezTo>
                  <a:cubicBezTo>
                    <a:pt x="f23" y="f7"/>
                    <a:pt x="f8" y="f9"/>
                    <a:pt x="f8" y="f9"/>
                  </a:cubicBezTo>
                  <a:close/>
                  <a:moveTo>
                    <a:pt x="f13" y="f8"/>
                  </a:moveTo>
                  <a:cubicBezTo>
                    <a:pt x="f32" y="f8"/>
                    <a:pt x="f16" y="f8"/>
                    <a:pt x="f34" y="f8"/>
                  </a:cubicBezTo>
                  <a:cubicBezTo>
                    <a:pt x="f17" y="f6"/>
                    <a:pt x="f17" y="f22"/>
                    <a:pt x="f17" y="f40"/>
                  </a:cubicBezTo>
                  <a:cubicBezTo>
                    <a:pt x="f17" y="f40"/>
                    <a:pt x="f17" y="f40"/>
                    <a:pt x="f34" y="f40"/>
                  </a:cubicBezTo>
                  <a:cubicBezTo>
                    <a:pt x="f34" y="f22"/>
                    <a:pt x="f34" y="f6"/>
                    <a:pt x="f34" y="f23"/>
                  </a:cubicBezTo>
                  <a:cubicBezTo>
                    <a:pt x="f26" y="f23"/>
                    <a:pt x="f32" y="f23"/>
                    <a:pt x="f27" y="f23"/>
                  </a:cubicBezTo>
                  <a:cubicBezTo>
                    <a:pt x="f13" y="f38"/>
                    <a:pt x="f13" y="f39"/>
                    <a:pt x="f13" y="f41"/>
                  </a:cubicBezTo>
                  <a:cubicBezTo>
                    <a:pt x="f13" y="f41"/>
                    <a:pt x="f10" y="f40"/>
                    <a:pt x="f10" y="f40"/>
                  </a:cubicBezTo>
                  <a:cubicBezTo>
                    <a:pt x="f10" y="f22"/>
                    <a:pt x="f13" y="f6"/>
                    <a:pt x="f13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B8BE7C00-99B6-46E1-BB79-7FFE29D23A3D}"/>
                </a:ext>
              </a:extLst>
            </p:cNvPr>
            <p:cNvSpPr/>
            <p:nvPr/>
          </p:nvSpPr>
          <p:spPr>
            <a:xfrm>
              <a:off x="4673562" y="2477420"/>
              <a:ext cx="70342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3"/>
                <a:gd name="f8" fmla="val 2"/>
                <a:gd name="f9" fmla="val 116"/>
                <a:gd name="f10" fmla="val 115"/>
                <a:gd name="f11" fmla="val 113"/>
                <a:gd name="f12" fmla="val 80"/>
                <a:gd name="f13" fmla="val 46"/>
                <a:gd name="f14" fmla="val 12"/>
                <a:gd name="f15" fmla="val 9"/>
                <a:gd name="f16" fmla="val 6"/>
                <a:gd name="f17" fmla="val 4"/>
                <a:gd name="f18" fmla="val 1"/>
                <a:gd name="f19" fmla="val 39"/>
                <a:gd name="f20" fmla="val 78"/>
                <a:gd name="f21" fmla="+- 0 0 -90"/>
                <a:gd name="f22" fmla="*/ f3 1 117"/>
                <a:gd name="f23" fmla="*/ f4 1 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8 1 3"/>
                <a:gd name="f32" fmla="*/ f29 1 117"/>
                <a:gd name="f33" fmla="*/ 117 f29 1"/>
                <a:gd name="f34" fmla="*/ 2 f28 1"/>
                <a:gd name="f35" fmla="*/ 113 f29 1"/>
                <a:gd name="f36" fmla="*/ 3 f28 1"/>
                <a:gd name="f37" fmla="*/ 12 f29 1"/>
                <a:gd name="f38" fmla="*/ 4 f29 1"/>
                <a:gd name="f39" fmla="*/ 0 f29 1"/>
                <a:gd name="f40" fmla="*/ 1 f28 1"/>
                <a:gd name="f41" fmla="*/ 1 f29 1"/>
                <a:gd name="f42" fmla="*/ 0 f28 1"/>
                <a:gd name="f43" fmla="+- f30 0 f1"/>
                <a:gd name="f44" fmla="*/ f33 1 117"/>
                <a:gd name="f45" fmla="*/ f34 1 3"/>
                <a:gd name="f46" fmla="*/ f35 1 117"/>
                <a:gd name="f47" fmla="*/ f36 1 3"/>
                <a:gd name="f48" fmla="*/ f37 1 117"/>
                <a:gd name="f49" fmla="*/ f38 1 117"/>
                <a:gd name="f50" fmla="*/ f39 1 117"/>
                <a:gd name="f51" fmla="*/ f40 1 3"/>
                <a:gd name="f52" fmla="*/ f41 1 117"/>
                <a:gd name="f53" fmla="*/ f42 1 3"/>
                <a:gd name="f54" fmla="*/ 0 1 f32"/>
                <a:gd name="f55" fmla="*/ f25 1 f32"/>
                <a:gd name="f56" fmla="*/ 0 1 f31"/>
                <a:gd name="f57" fmla="*/ f26 1 f31"/>
                <a:gd name="f58" fmla="*/ f44 1 f32"/>
                <a:gd name="f59" fmla="*/ f45 1 f31"/>
                <a:gd name="f60" fmla="*/ f46 1 f32"/>
                <a:gd name="f61" fmla="*/ f47 1 f31"/>
                <a:gd name="f62" fmla="*/ f48 1 f32"/>
                <a:gd name="f63" fmla="*/ f49 1 f32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2 1"/>
                <a:gd name="f78" fmla="*/ f64 f22 1"/>
                <a:gd name="f79" fmla="*/ f65 f23 1"/>
                <a:gd name="f80" fmla="*/ f66 f22 1"/>
                <a:gd name="f81" fmla="*/ f67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5"/>
                </a:cxn>
                <a:cxn ang="f43">
                  <a:pos x="f78" y="f79"/>
                </a:cxn>
                <a:cxn ang="f43">
                  <a:pos x="f80" y="f81"/>
                </a:cxn>
                <a:cxn ang="f43">
                  <a:pos x="f72" y="f81"/>
                </a:cxn>
                <a:cxn ang="f43">
                  <a:pos x="f72" y="f73"/>
                </a:cxn>
              </a:cxnLst>
              <a:rect l="f68" t="f71" r="f69" b="f70"/>
              <a:pathLst>
                <a:path w="117" h="3">
                  <a:moveTo>
                    <a:pt x="f6" y="f8"/>
                  </a:moveTo>
                  <a:cubicBezTo>
                    <a:pt x="f9" y="f8"/>
                    <a:pt x="f10" y="f7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8" y="f7"/>
                    <a:pt x="f18" y="f8"/>
                    <a:pt x="f5" y="f18"/>
                  </a:cubicBezTo>
                  <a:cubicBezTo>
                    <a:pt x="f5" y="f18"/>
                    <a:pt x="f5" y="f5"/>
                    <a:pt x="f18" y="f5"/>
                  </a:cubicBezTo>
                  <a:cubicBezTo>
                    <a:pt x="f19" y="f5"/>
                    <a:pt x="f20" y="f5"/>
                    <a:pt x="f6" y="f5"/>
                  </a:cubicBezTo>
                  <a:cubicBezTo>
                    <a:pt x="f6" y="f18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B19CE204-7B9B-45C2-AFB0-374BC1BAE774}"/>
                </a:ext>
              </a:extLst>
            </p:cNvPr>
            <p:cNvSpPr/>
            <p:nvPr/>
          </p:nvSpPr>
          <p:spPr>
            <a:xfrm>
              <a:off x="3767017" y="2477420"/>
              <a:ext cx="69701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3"/>
                <a:gd name="f8" fmla="val 35"/>
                <a:gd name="f9" fmla="val 70"/>
                <a:gd name="f10" fmla="val 105"/>
                <a:gd name="f11" fmla="val 108"/>
                <a:gd name="f12" fmla="val 111"/>
                <a:gd name="f13" fmla="val 113"/>
                <a:gd name="f14" fmla="val 114"/>
                <a:gd name="f15" fmla="val 115"/>
                <a:gd name="f16" fmla="val 1"/>
                <a:gd name="f17" fmla="val 2"/>
                <a:gd name="f18" fmla="val 101"/>
                <a:gd name="f19" fmla="val 88"/>
                <a:gd name="f20" fmla="val 75"/>
                <a:gd name="f21" fmla="val 51"/>
                <a:gd name="f22" fmla="val 27"/>
                <a:gd name="f23" fmla="+- 0 0 -90"/>
                <a:gd name="f24" fmla="*/ f3 1 116"/>
                <a:gd name="f25" fmla="*/ f4 1 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3"/>
                <a:gd name="f34" fmla="*/ f31 1 116"/>
                <a:gd name="f35" fmla="*/ 0 f31 1"/>
                <a:gd name="f36" fmla="*/ 0 f30 1"/>
                <a:gd name="f37" fmla="*/ 105 f31 1"/>
                <a:gd name="f38" fmla="*/ 113 f31 1"/>
                <a:gd name="f39" fmla="*/ 116 f31 1"/>
                <a:gd name="f40" fmla="*/ 1 f30 1"/>
                <a:gd name="f41" fmla="*/ 3 f30 1"/>
                <a:gd name="f42" fmla="*/ 75 f31 1"/>
                <a:gd name="f43" fmla="*/ 3 f31 1"/>
                <a:gd name="f44" fmla="+- f32 0 f1"/>
                <a:gd name="f45" fmla="*/ f35 1 116"/>
                <a:gd name="f46" fmla="*/ f36 1 3"/>
                <a:gd name="f47" fmla="*/ f37 1 116"/>
                <a:gd name="f48" fmla="*/ f38 1 116"/>
                <a:gd name="f49" fmla="*/ f39 1 116"/>
                <a:gd name="f50" fmla="*/ f40 1 3"/>
                <a:gd name="f51" fmla="*/ f41 1 3"/>
                <a:gd name="f52" fmla="*/ f42 1 116"/>
                <a:gd name="f53" fmla="*/ f43 1 116"/>
                <a:gd name="f54" fmla="*/ 0 1 f34"/>
                <a:gd name="f55" fmla="*/ f27 1 f34"/>
                <a:gd name="f56" fmla="*/ 0 1 f33"/>
                <a:gd name="f57" fmla="*/ f28 1 f33"/>
                <a:gd name="f58" fmla="*/ f45 1 f34"/>
                <a:gd name="f59" fmla="*/ f46 1 f33"/>
                <a:gd name="f60" fmla="*/ f47 1 f34"/>
                <a:gd name="f61" fmla="*/ f48 1 f34"/>
                <a:gd name="f62" fmla="*/ f49 1 f34"/>
                <a:gd name="f63" fmla="*/ f50 1 f33"/>
                <a:gd name="f64" fmla="*/ f51 1 f33"/>
                <a:gd name="f65" fmla="*/ f52 1 f34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4 1"/>
                <a:gd name="f75" fmla="*/ f62 f24 1"/>
                <a:gd name="f76" fmla="*/ f63 f25 1"/>
                <a:gd name="f77" fmla="*/ f64 f25 1"/>
                <a:gd name="f78" fmla="*/ f65 f24 1"/>
                <a:gd name="f79" fmla="*/ f6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74" y="f72"/>
                </a:cxn>
                <a:cxn ang="f44">
                  <a:pos x="f75" y="f76"/>
                </a:cxn>
                <a:cxn ang="f44">
                  <a:pos x="f74" y="f77"/>
                </a:cxn>
                <a:cxn ang="f44">
                  <a:pos x="f78" y="f77"/>
                </a:cxn>
                <a:cxn ang="f44">
                  <a:pos x="f79" y="f77"/>
                </a:cxn>
                <a:cxn ang="f44">
                  <a:pos x="f71" y="f76"/>
                </a:cxn>
                <a:cxn ang="f44">
                  <a:pos x="f71" y="f72"/>
                </a:cxn>
              </a:cxnLst>
              <a:rect l="f67" t="f70" r="f68" b="f69"/>
              <a:pathLst>
                <a:path w="116" h="3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14" y="f5"/>
                    <a:pt x="f15" y="f16"/>
                    <a:pt x="f6" y="f16"/>
                  </a:cubicBezTo>
                  <a:cubicBezTo>
                    <a:pt x="f15" y="f17"/>
                    <a:pt x="f14" y="f7"/>
                    <a:pt x="f13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7"/>
                    <a:pt x="f22" y="f7"/>
                    <a:pt x="f7" y="f7"/>
                  </a:cubicBezTo>
                  <a:cubicBezTo>
                    <a:pt x="f17" y="f7"/>
                    <a:pt x="f16" y="f17"/>
                    <a:pt x="f5" y="f16"/>
                  </a:cubicBezTo>
                  <a:cubicBezTo>
                    <a:pt x="f5" y="f16"/>
                    <a:pt x="f5" y="f5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01879C83-11B3-493B-B0C3-8BE2FAF0B501}"/>
                </a:ext>
              </a:extLst>
            </p:cNvPr>
            <p:cNvSpPr/>
            <p:nvPr/>
          </p:nvSpPr>
          <p:spPr>
            <a:xfrm>
              <a:off x="4404161" y="2135334"/>
              <a:ext cx="335676" cy="47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8"/>
                <a:gd name="f8" fmla="val 2"/>
                <a:gd name="f9" fmla="val 4"/>
                <a:gd name="f10" fmla="val 7"/>
                <a:gd name="f11" fmla="val 55"/>
                <a:gd name="f12" fmla="val 54"/>
                <a:gd name="f13" fmla="val 52"/>
                <a:gd name="f14" fmla="val 6"/>
                <a:gd name="f15" fmla="val 51"/>
                <a:gd name="f16" fmla="val 3"/>
                <a:gd name="f17" fmla="val 50"/>
                <a:gd name="f18" fmla="val 49"/>
                <a:gd name="f19" fmla="val 5"/>
                <a:gd name="f20" fmla="val 48"/>
                <a:gd name="f21" fmla="val 32"/>
                <a:gd name="f22" fmla="val 16"/>
                <a:gd name="f23" fmla="val 1"/>
                <a:gd name="f24" fmla="val 19"/>
                <a:gd name="f25" fmla="val 37"/>
                <a:gd name="f26" fmla="+- 0 0 -90"/>
                <a:gd name="f27" fmla="*/ f3 1 56"/>
                <a:gd name="f28" fmla="*/ f4 1 8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3 1 8"/>
                <a:gd name="f37" fmla="*/ f34 1 56"/>
                <a:gd name="f38" fmla="*/ 56 f34 1"/>
                <a:gd name="f39" fmla="*/ 0 f33 1"/>
                <a:gd name="f40" fmla="*/ 7 f33 1"/>
                <a:gd name="f41" fmla="*/ 52 f34 1"/>
                <a:gd name="f42" fmla="*/ 8 f33 1"/>
                <a:gd name="f43" fmla="*/ 51 f34 1"/>
                <a:gd name="f44" fmla="*/ 3 f33 1"/>
                <a:gd name="f45" fmla="*/ 48 f34 1"/>
                <a:gd name="f46" fmla="*/ 5 f33 1"/>
                <a:gd name="f47" fmla="*/ 0 f34 1"/>
                <a:gd name="f48" fmla="*/ 6 f33 1"/>
                <a:gd name="f49" fmla="+- f35 0 f1"/>
                <a:gd name="f50" fmla="*/ f38 1 56"/>
                <a:gd name="f51" fmla="*/ f39 1 8"/>
                <a:gd name="f52" fmla="*/ f40 1 8"/>
                <a:gd name="f53" fmla="*/ f41 1 56"/>
                <a:gd name="f54" fmla="*/ f42 1 8"/>
                <a:gd name="f55" fmla="*/ f43 1 56"/>
                <a:gd name="f56" fmla="*/ f44 1 8"/>
                <a:gd name="f57" fmla="*/ f45 1 56"/>
                <a:gd name="f58" fmla="*/ f46 1 8"/>
                <a:gd name="f59" fmla="*/ f47 1 56"/>
                <a:gd name="f60" fmla="*/ f48 1 8"/>
                <a:gd name="f61" fmla="*/ 0 1 f37"/>
                <a:gd name="f62" fmla="*/ f30 1 f37"/>
                <a:gd name="f63" fmla="*/ 0 1 f36"/>
                <a:gd name="f64" fmla="*/ f31 1 f36"/>
                <a:gd name="f65" fmla="*/ f50 1 f37"/>
                <a:gd name="f66" fmla="*/ f51 1 f36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8 1"/>
                <a:gd name="f83" fmla="*/ f68 f27 1"/>
                <a:gd name="f84" fmla="*/ f69 f28 1"/>
                <a:gd name="f85" fmla="*/ f70 f27 1"/>
                <a:gd name="f86" fmla="*/ f71 f28 1"/>
                <a:gd name="f87" fmla="*/ f72 f27 1"/>
                <a:gd name="f88" fmla="*/ f73 f28 1"/>
                <a:gd name="f89" fmla="*/ f74 f27 1"/>
                <a:gd name="f90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0" y="f82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7" y="f88"/>
                </a:cxn>
                <a:cxn ang="f49">
                  <a:pos x="f89" y="f90"/>
                </a:cxn>
                <a:cxn ang="f49">
                  <a:pos x="f89" y="f81"/>
                </a:cxn>
                <a:cxn ang="f49">
                  <a:pos x="f80" y="f81"/>
                </a:cxn>
              </a:cxnLst>
              <a:rect l="f76" t="f79" r="f77" b="f78"/>
              <a:pathLst>
                <a:path w="56" h="8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7"/>
                    <a:pt x="f13" y="f7"/>
                  </a:cubicBezTo>
                  <a:cubicBezTo>
                    <a:pt x="f13" y="f14"/>
                    <a:pt x="f13" y="f9"/>
                    <a:pt x="f15" y="f16"/>
                  </a:cubicBezTo>
                  <a:cubicBezTo>
                    <a:pt x="f17" y="f16"/>
                    <a:pt x="f18" y="f19"/>
                    <a:pt x="f20" y="f19"/>
                  </a:cubicBezTo>
                  <a:cubicBezTo>
                    <a:pt x="f21" y="f14"/>
                    <a:pt x="f22" y="f14"/>
                    <a:pt x="f5" y="f14"/>
                  </a:cubicBezTo>
                  <a:cubicBezTo>
                    <a:pt x="f5" y="f16"/>
                    <a:pt x="f5" y="f23"/>
                    <a:pt x="f5" y="f5"/>
                  </a:cubicBezTo>
                  <a:cubicBezTo>
                    <a:pt x="f24" y="f5"/>
                    <a:pt x="f25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07A5BB14-9FA0-46A8-A60B-04D382844B91}"/>
                </a:ext>
              </a:extLst>
            </p:cNvPr>
            <p:cNvSpPr/>
            <p:nvPr/>
          </p:nvSpPr>
          <p:spPr>
            <a:xfrm>
              <a:off x="3965862" y="2693365"/>
              <a:ext cx="1208004" cy="12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2"/>
                <a:gd name="f8" fmla="val 134"/>
                <a:gd name="f9" fmla="val 67"/>
                <a:gd name="f10" fmla="val 1"/>
                <a:gd name="f11" fmla="+- 0 0 -90"/>
                <a:gd name="f12" fmla="*/ f3 1 201"/>
                <a:gd name="f13" fmla="*/ f4 1 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2"/>
                <a:gd name="f22" fmla="*/ f19 1 201"/>
                <a:gd name="f23" fmla="*/ 201 f19 1"/>
                <a:gd name="f24" fmla="*/ 2 f18 1"/>
                <a:gd name="f25" fmla="*/ 0 f19 1"/>
                <a:gd name="f26" fmla="*/ 0 f18 1"/>
                <a:gd name="f27" fmla="+- f20 0 f1"/>
                <a:gd name="f28" fmla="*/ f23 1 201"/>
                <a:gd name="f29" fmla="*/ f24 1 2"/>
                <a:gd name="f30" fmla="*/ f25 1 201"/>
                <a:gd name="f31" fmla="*/ f26 1 2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01" h="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0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0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D0FD3B5-15B3-4DE7-B888-921605753EBC}"/>
                </a:ext>
              </a:extLst>
            </p:cNvPr>
            <p:cNvSpPr/>
            <p:nvPr/>
          </p:nvSpPr>
          <p:spPr>
            <a:xfrm>
              <a:off x="4506784" y="2447492"/>
              <a:ext cx="126141" cy="192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2"/>
                <a:gd name="f8" fmla="val 7"/>
                <a:gd name="f9" fmla="val 14"/>
                <a:gd name="f10" fmla="val 11"/>
                <a:gd name="f11" fmla="val 31"/>
                <a:gd name="f12" fmla="val 20"/>
                <a:gd name="f13" fmla="val 19"/>
                <a:gd name="f14" fmla="val 30"/>
                <a:gd name="f15" fmla="val 29"/>
                <a:gd name="f16" fmla="val 28"/>
                <a:gd name="f17" fmla="val 18"/>
                <a:gd name="f18" fmla="val 22"/>
                <a:gd name="f19" fmla="val 17"/>
                <a:gd name="f20" fmla="val 12"/>
                <a:gd name="f21" fmla="val 8"/>
                <a:gd name="f22" fmla="val 15"/>
                <a:gd name="f23" fmla="val 4"/>
                <a:gd name="f24" fmla="val 6"/>
                <a:gd name="f25" fmla="val 3"/>
                <a:gd name="f26" fmla="val 25"/>
                <a:gd name="f27" fmla="val 2"/>
                <a:gd name="f28" fmla="val 1"/>
                <a:gd name="f29" fmla="val 10"/>
                <a:gd name="f30" fmla="+- 0 0 -90"/>
                <a:gd name="f31" fmla="*/ f3 1 21"/>
                <a:gd name="f32" fmla="*/ f4 1 3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1"/>
                <a:gd name="f41" fmla="*/ f37 1 32"/>
                <a:gd name="f42" fmla="*/ 0 f38 1"/>
                <a:gd name="f43" fmla="*/ 0 f37 1"/>
                <a:gd name="f44" fmla="*/ 21 f38 1"/>
                <a:gd name="f45" fmla="*/ 31 f37 1"/>
                <a:gd name="f46" fmla="*/ 20 f38 1"/>
                <a:gd name="f47" fmla="*/ 19 f38 1"/>
                <a:gd name="f48" fmla="*/ 28 f37 1"/>
                <a:gd name="f49" fmla="*/ 18 f38 1"/>
                <a:gd name="f50" fmla="*/ 12 f37 1"/>
                <a:gd name="f51" fmla="*/ 11 f38 1"/>
                <a:gd name="f52" fmla="*/ 4 f37 1"/>
                <a:gd name="f53" fmla="*/ 4 f38 1"/>
                <a:gd name="f54" fmla="*/ 2 f38 1"/>
                <a:gd name="f55" fmla="*/ 32 f37 1"/>
                <a:gd name="f56" fmla="*/ 29 f37 1"/>
                <a:gd name="f57" fmla="+- f39 0 f1"/>
                <a:gd name="f58" fmla="*/ f42 1 21"/>
                <a:gd name="f59" fmla="*/ f43 1 32"/>
                <a:gd name="f60" fmla="*/ f44 1 21"/>
                <a:gd name="f61" fmla="*/ f45 1 32"/>
                <a:gd name="f62" fmla="*/ f46 1 21"/>
                <a:gd name="f63" fmla="*/ f47 1 21"/>
                <a:gd name="f64" fmla="*/ f48 1 32"/>
                <a:gd name="f65" fmla="*/ f49 1 21"/>
                <a:gd name="f66" fmla="*/ f50 1 32"/>
                <a:gd name="f67" fmla="*/ f51 1 21"/>
                <a:gd name="f68" fmla="*/ f52 1 32"/>
                <a:gd name="f69" fmla="*/ f53 1 21"/>
                <a:gd name="f70" fmla="*/ f54 1 21"/>
                <a:gd name="f71" fmla="*/ f55 1 32"/>
                <a:gd name="f72" fmla="*/ f56 1 32"/>
                <a:gd name="f73" fmla="*/ 0 1 f40"/>
                <a:gd name="f74" fmla="*/ f34 1 f40"/>
                <a:gd name="f75" fmla="*/ 0 1 f41"/>
                <a:gd name="f76" fmla="*/ f35 1 f41"/>
                <a:gd name="f77" fmla="*/ f58 1 f40"/>
                <a:gd name="f78" fmla="*/ f59 1 f41"/>
                <a:gd name="f79" fmla="*/ f60 1 f40"/>
                <a:gd name="f80" fmla="*/ f61 1 f41"/>
                <a:gd name="f81" fmla="*/ f62 1 f40"/>
                <a:gd name="f82" fmla="*/ f63 1 f40"/>
                <a:gd name="f83" fmla="*/ f64 1 f41"/>
                <a:gd name="f84" fmla="*/ f65 1 f40"/>
                <a:gd name="f85" fmla="*/ f66 1 f41"/>
                <a:gd name="f86" fmla="*/ f67 1 f40"/>
                <a:gd name="f87" fmla="*/ f68 1 f41"/>
                <a:gd name="f88" fmla="*/ f69 1 f40"/>
                <a:gd name="f89" fmla="*/ f70 1 f40"/>
                <a:gd name="f90" fmla="*/ f71 1 f41"/>
                <a:gd name="f91" fmla="*/ f72 1 f41"/>
                <a:gd name="f92" fmla="*/ f73 f31 1"/>
                <a:gd name="f93" fmla="*/ f74 f31 1"/>
                <a:gd name="f94" fmla="*/ f76 f32 1"/>
                <a:gd name="f95" fmla="*/ f75 f32 1"/>
                <a:gd name="f96" fmla="*/ f77 f31 1"/>
                <a:gd name="f97" fmla="*/ f78 f32 1"/>
                <a:gd name="f98" fmla="*/ f79 f31 1"/>
                <a:gd name="f99" fmla="*/ f80 f32 1"/>
                <a:gd name="f100" fmla="*/ f81 f31 1"/>
                <a:gd name="f101" fmla="*/ f82 f31 1"/>
                <a:gd name="f102" fmla="*/ f83 f32 1"/>
                <a:gd name="f103" fmla="*/ f84 f31 1"/>
                <a:gd name="f104" fmla="*/ f85 f32 1"/>
                <a:gd name="f105" fmla="*/ f86 f31 1"/>
                <a:gd name="f106" fmla="*/ f87 f32 1"/>
                <a:gd name="f107" fmla="*/ f88 f31 1"/>
                <a:gd name="f108" fmla="*/ f89 f31 1"/>
                <a:gd name="f109" fmla="*/ f90 f32 1"/>
                <a:gd name="f110" fmla="*/ f9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6" y="f97"/>
                </a:cxn>
                <a:cxn ang="f57">
                  <a:pos x="f98" y="f97"/>
                </a:cxn>
                <a:cxn ang="f57">
                  <a:pos x="f98" y="f99"/>
                </a:cxn>
                <a:cxn ang="f57">
                  <a:pos x="f100" y="f99"/>
                </a:cxn>
                <a:cxn ang="f57">
                  <a:pos x="f101" y="f102"/>
                </a:cxn>
                <a:cxn ang="f57">
                  <a:pos x="f103" y="f104"/>
                </a:cxn>
                <a:cxn ang="f57">
                  <a:pos x="f105" y="f106"/>
                </a:cxn>
                <a:cxn ang="f57">
                  <a:pos x="f107" y="f104"/>
                </a:cxn>
                <a:cxn ang="f57">
                  <a:pos x="f108" y="f109"/>
                </a:cxn>
                <a:cxn ang="f57">
                  <a:pos x="f96" y="f110"/>
                </a:cxn>
                <a:cxn ang="f57">
                  <a:pos x="f96" y="f97"/>
                </a:cxn>
              </a:cxnLst>
              <a:rect l="f92" t="f95" r="f93" b="f94"/>
              <a:pathLst>
                <a:path w="21" h="32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6"/>
                    <a:pt x="f6" y="f11"/>
                  </a:cubicBezTo>
                  <a:cubicBezTo>
                    <a:pt x="f6" y="f11"/>
                    <a:pt x="f12" y="f11"/>
                    <a:pt x="f12" y="f11"/>
                  </a:cubicBezTo>
                  <a:cubicBezTo>
                    <a:pt x="f13" y="f14"/>
                    <a:pt x="f13" y="f15"/>
                    <a:pt x="f13" y="f16"/>
                  </a:cubicBezTo>
                  <a:cubicBezTo>
                    <a:pt x="f17" y="f18"/>
                    <a:pt x="f17" y="f19"/>
                    <a:pt x="f17" y="f20"/>
                  </a:cubicBezTo>
                  <a:cubicBezTo>
                    <a:pt x="f19" y="f21"/>
                    <a:pt x="f22" y="f23"/>
                    <a:pt x="f10" y="f23"/>
                  </a:cubicBezTo>
                  <a:cubicBezTo>
                    <a:pt x="f24" y="f23"/>
                    <a:pt x="f23" y="f21"/>
                    <a:pt x="f23" y="f20"/>
                  </a:cubicBezTo>
                  <a:cubicBezTo>
                    <a:pt x="f25" y="f17"/>
                    <a:pt x="f25" y="f26"/>
                    <a:pt x="f27" y="f7"/>
                  </a:cubicBezTo>
                  <a:cubicBezTo>
                    <a:pt x="f28" y="f11"/>
                    <a:pt x="f5" y="f14"/>
                    <a:pt x="f5" y="f15"/>
                  </a:cubicBezTo>
                  <a:cubicBezTo>
                    <a:pt x="f5" y="f12"/>
                    <a:pt x="f5" y="f29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A2D8E353-56F3-4907-A3FB-34AA981715CF}"/>
                </a:ext>
              </a:extLst>
            </p:cNvPr>
            <p:cNvSpPr/>
            <p:nvPr/>
          </p:nvSpPr>
          <p:spPr>
            <a:xfrm>
              <a:off x="3767017" y="2447492"/>
              <a:ext cx="690591" cy="235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4"/>
                <a:gd name="f8" fmla="val 38"/>
                <a:gd name="f9" fmla="val 77"/>
                <a:gd name="f10" fmla="val 2"/>
                <a:gd name="f11" fmla="val 1"/>
                <a:gd name="f12" fmla="+- 0 0 -90"/>
                <a:gd name="f13" fmla="*/ f3 1 115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115"/>
                <a:gd name="f24" fmla="*/ 0 f20 1"/>
                <a:gd name="f25" fmla="*/ 0 f19 1"/>
                <a:gd name="f26" fmla="*/ 115 f20 1"/>
                <a:gd name="f27" fmla="*/ 2 f19 1"/>
                <a:gd name="f28" fmla="+- f21 0 f1"/>
                <a:gd name="f29" fmla="*/ f24 1 115"/>
                <a:gd name="f30" fmla="*/ f25 1 4"/>
                <a:gd name="f31" fmla="*/ f26 1 115"/>
                <a:gd name="f32" fmla="*/ f27 1 4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15" h="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9" y="f10"/>
                    <a:pt x="f8" y="f7"/>
                    <a:pt x="f5" y="f10"/>
                  </a:cubicBezTo>
                  <a:cubicBezTo>
                    <a:pt x="f5" y="f10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C6E4C029-B401-4464-8E5C-42CB2AD4B0FB}"/>
                </a:ext>
              </a:extLst>
            </p:cNvPr>
            <p:cNvSpPr/>
            <p:nvPr/>
          </p:nvSpPr>
          <p:spPr>
            <a:xfrm>
              <a:off x="4679972" y="2453902"/>
              <a:ext cx="69701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3"/>
                <a:gd name="f8" fmla="val 1"/>
                <a:gd name="f9" fmla="val 77"/>
                <a:gd name="f10" fmla="val 39"/>
                <a:gd name="f11" fmla="+- 0 0 -90"/>
                <a:gd name="f12" fmla="*/ f3 1 116"/>
                <a:gd name="f13" fmla="*/ f4 1 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3"/>
                <a:gd name="f22" fmla="*/ f19 1 116"/>
                <a:gd name="f23" fmla="*/ 116 f19 1"/>
                <a:gd name="f24" fmla="*/ 1 f18 1"/>
                <a:gd name="f25" fmla="*/ 0 f19 1"/>
                <a:gd name="f26" fmla="*/ 0 f18 1"/>
                <a:gd name="f27" fmla="+- f20 0 f1"/>
                <a:gd name="f28" fmla="*/ f23 1 116"/>
                <a:gd name="f29" fmla="*/ f24 1 3"/>
                <a:gd name="f30" fmla="*/ f25 1 116"/>
                <a:gd name="f31" fmla="*/ f26 1 3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116" h="3">
                  <a:moveTo>
                    <a:pt x="f6" y="f8"/>
                  </a:moveTo>
                  <a:cubicBezTo>
                    <a:pt x="f9" y="f7"/>
                    <a:pt x="f10" y="f8"/>
                    <a:pt x="f5" y="f5"/>
                  </a:cubicBezTo>
                  <a:cubicBezTo>
                    <a:pt x="f10" y="f5"/>
                    <a:pt x="f9" y="f5"/>
                    <a:pt x="f6" y="f5"/>
                  </a:cubicBezTo>
                  <a:cubicBezTo>
                    <a:pt x="f6" y="f5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131E977D-5037-4531-9EE7-AFC9293C69F1}"/>
                </a:ext>
              </a:extLst>
            </p:cNvPr>
            <p:cNvSpPr/>
            <p:nvPr/>
          </p:nvSpPr>
          <p:spPr>
            <a:xfrm>
              <a:off x="4536722" y="2537286"/>
              <a:ext cx="72694" cy="96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6"/>
                <a:gd name="f8" fmla="val 8"/>
                <a:gd name="f9" fmla="val 4"/>
                <a:gd name="f10" fmla="val 13"/>
                <a:gd name="f11" fmla="val 11"/>
                <a:gd name="f12" fmla="val 5"/>
                <a:gd name="f13" fmla="val 3"/>
                <a:gd name="f14" fmla="val 7"/>
                <a:gd name="f15" fmla="val 10"/>
                <a:gd name="f16" fmla="+- 0 0 -90"/>
                <a:gd name="f17" fmla="*/ f3 1 12"/>
                <a:gd name="f18" fmla="*/ f4 1 1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"/>
                <a:gd name="f27" fmla="*/ f23 1 16"/>
                <a:gd name="f28" fmla="*/ 12 f24 1"/>
                <a:gd name="f29" fmla="*/ 16 f23 1"/>
                <a:gd name="f30" fmla="*/ 0 f24 1"/>
                <a:gd name="f31" fmla="*/ 8 f23 1"/>
                <a:gd name="f32" fmla="*/ 0 f23 1"/>
                <a:gd name="f33" fmla="*/ 11 f24 1"/>
                <a:gd name="f34" fmla="+- f25 0 f1"/>
                <a:gd name="f35" fmla="*/ f28 1 12"/>
                <a:gd name="f36" fmla="*/ f29 1 16"/>
                <a:gd name="f37" fmla="*/ f30 1 12"/>
                <a:gd name="f38" fmla="*/ f31 1 16"/>
                <a:gd name="f39" fmla="*/ f32 1 16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8 1"/>
                <a:gd name="f60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60" y="f59"/>
                </a:cxn>
                <a:cxn ang="f34">
                  <a:pos x="f55" y="f56"/>
                </a:cxn>
              </a:cxnLst>
              <a:rect l="f51" t="f54" r="f52" b="f53"/>
              <a:pathLst>
                <a:path w="12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8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5"/>
                    <a:pt x="f14" y="f5"/>
                    <a:pt x="f11" y="f5"/>
                  </a:cubicBezTo>
                  <a:cubicBezTo>
                    <a:pt x="f6" y="f12"/>
                    <a:pt x="f6" y="f1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EED54D2D-16EC-4C32-90A3-FCA5EA5EF256}"/>
                </a:ext>
              </a:extLst>
            </p:cNvPr>
            <p:cNvSpPr/>
            <p:nvPr/>
          </p:nvSpPr>
          <p:spPr>
            <a:xfrm>
              <a:off x="4493955" y="2015602"/>
              <a:ext cx="72694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1"/>
                <a:gd name="f9" fmla="val 11"/>
                <a:gd name="f10" fmla="val 4"/>
                <a:gd name="f11" fmla="val 7"/>
                <a:gd name="f12" fmla="val 3"/>
                <a:gd name="f13" fmla="val 10"/>
                <a:gd name="f14" fmla="val 6"/>
                <a:gd name="f15" fmla="val 17"/>
                <a:gd name="f16" fmla="val 8"/>
                <a:gd name="f17" fmla="val 15"/>
                <a:gd name="f18" fmla="val 13"/>
                <a:gd name="f19" fmla="+- 0 0 -90"/>
                <a:gd name="f20" fmla="*/ f3 1 12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2"/>
                <a:gd name="f30" fmla="*/ f26 1 18"/>
                <a:gd name="f31" fmla="*/ 1 f27 1"/>
                <a:gd name="f32" fmla="*/ 11 f26 1"/>
                <a:gd name="f33" fmla="*/ 10 f27 1"/>
                <a:gd name="f34" fmla="*/ 0 f26 1"/>
                <a:gd name="f35" fmla="*/ 12 f27 1"/>
                <a:gd name="f36" fmla="*/ 17 f26 1"/>
                <a:gd name="f37" fmla="*/ 0 f27 1"/>
                <a:gd name="f38" fmla="*/ 18 f26 1"/>
                <a:gd name="f39" fmla="+- f28 0 f1"/>
                <a:gd name="f40" fmla="*/ f31 1 12"/>
                <a:gd name="f41" fmla="*/ f32 1 18"/>
                <a:gd name="f42" fmla="*/ f33 1 12"/>
                <a:gd name="f43" fmla="*/ f34 1 18"/>
                <a:gd name="f44" fmla="*/ f35 1 12"/>
                <a:gd name="f45" fmla="*/ f36 1 18"/>
                <a:gd name="f46" fmla="*/ f37 1 12"/>
                <a:gd name="f47" fmla="*/ f38 1 18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  <a:cxn ang="f39">
                  <a:pos x="f64" y="f65"/>
                </a:cxn>
              </a:cxnLst>
              <a:rect l="f60" t="f63" r="f61" b="f62"/>
              <a:pathLst>
                <a:path w="12" h="18">
                  <a:moveTo>
                    <a:pt x="f8" y="f9"/>
                  </a:moveTo>
                  <a:cubicBezTo>
                    <a:pt x="f10" y="f11"/>
                    <a:pt x="f11" y="f12"/>
                    <a:pt x="f13" y="f5"/>
                  </a:cubicBezTo>
                  <a:cubicBezTo>
                    <a:pt x="f9" y="f5"/>
                    <a:pt x="f9" y="f5"/>
                    <a:pt x="f6" y="f5"/>
                  </a:cubicBezTo>
                  <a:cubicBezTo>
                    <a:pt x="f6" y="f14"/>
                    <a:pt x="f6" y="f9"/>
                    <a:pt x="f6" y="f15"/>
                  </a:cubicBezTo>
                  <a:cubicBezTo>
                    <a:pt x="f16" y="f7"/>
                    <a:pt x="f10" y="f7"/>
                    <a:pt x="f5" y="f7"/>
                  </a:cubicBezTo>
                  <a:cubicBezTo>
                    <a:pt x="f8" y="f17"/>
                    <a:pt x="f8" y="f18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6D2F464A-B2CD-4827-A3C6-FD7A749171F0}"/>
                </a:ext>
              </a:extLst>
            </p:cNvPr>
            <p:cNvSpPr/>
            <p:nvPr/>
          </p:nvSpPr>
          <p:spPr>
            <a:xfrm>
              <a:off x="4577349" y="2015602"/>
              <a:ext cx="72694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7"/>
                <a:gd name="f9" fmla="val 4"/>
                <a:gd name="f10" fmla="val 10"/>
                <a:gd name="f11" fmla="val 8"/>
                <a:gd name="f12" fmla="val 6"/>
                <a:gd name="f13" fmla="+- 0 0 -90"/>
                <a:gd name="f14" fmla="*/ f3 1 12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"/>
                <a:gd name="f24" fmla="*/ f20 1 18"/>
                <a:gd name="f25" fmla="*/ 0 f21 1"/>
                <a:gd name="f26" fmla="*/ 0 f20 1"/>
                <a:gd name="f27" fmla="*/ 12 f21 1"/>
                <a:gd name="f28" fmla="*/ 18 f20 1"/>
                <a:gd name="f29" fmla="+- f22 0 f1"/>
                <a:gd name="f30" fmla="*/ f25 1 12"/>
                <a:gd name="f31" fmla="*/ f26 1 18"/>
                <a:gd name="f32" fmla="*/ f27 1 12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18">
                  <a:moveTo>
                    <a:pt x="f5" y="f5"/>
                  </a:moveTo>
                  <a:cubicBezTo>
                    <a:pt x="f8" y="f9"/>
                    <a:pt x="f10" y="f10"/>
                    <a:pt x="f6" y="f7"/>
                  </a:cubicBezTo>
                  <a:cubicBezTo>
                    <a:pt x="f11" y="f7"/>
                    <a:pt x="f9" y="f7"/>
                    <a:pt x="f5" y="f7"/>
                  </a:cubicBezTo>
                  <a:cubicBezTo>
                    <a:pt x="f5" y="f6"/>
                    <a:pt x="f5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8525E2E7-4C2E-4C86-B24F-FB3A1384ED8C}"/>
                </a:ext>
              </a:extLst>
            </p:cNvPr>
            <p:cNvSpPr/>
            <p:nvPr/>
          </p:nvSpPr>
          <p:spPr>
            <a:xfrm>
              <a:off x="4487546" y="2374797"/>
              <a:ext cx="168907" cy="4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8"/>
                <a:gd name="f8" fmla="val 7"/>
                <a:gd name="f9" fmla="val 21"/>
                <a:gd name="f10" fmla="val 18"/>
                <a:gd name="f11" fmla="val 10"/>
                <a:gd name="f12" fmla="+- 0 0 -90"/>
                <a:gd name="f13" fmla="*/ f3 1 28"/>
                <a:gd name="f14" fmla="*/ f4 1 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8"/>
                <a:gd name="f23" fmla="*/ f20 1 28"/>
                <a:gd name="f24" fmla="*/ 0 f20 1"/>
                <a:gd name="f25" fmla="*/ 8 f19 1"/>
                <a:gd name="f26" fmla="*/ 28 f20 1"/>
                <a:gd name="f27" fmla="+- f21 0 f1"/>
                <a:gd name="f28" fmla="*/ f24 1 28"/>
                <a:gd name="f29" fmla="*/ f25 1 8"/>
                <a:gd name="f30" fmla="*/ f26 1 28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28" h="8">
                  <a:moveTo>
                    <a:pt x="f5" y="f7"/>
                  </a:moveTo>
                  <a:cubicBezTo>
                    <a:pt x="f8" y="f5"/>
                    <a:pt x="f9" y="f5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8686189-DFB0-4E07-BBB9-8CD95216DC13}"/>
                </a:ext>
              </a:extLst>
            </p:cNvPr>
            <p:cNvSpPr/>
            <p:nvPr/>
          </p:nvSpPr>
          <p:spPr>
            <a:xfrm>
              <a:off x="4440509" y="2015602"/>
              <a:ext cx="96213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11"/>
                <a:gd name="f9" fmla="val 2"/>
                <a:gd name="f10" fmla="val 12"/>
                <a:gd name="f11" fmla="val 1"/>
                <a:gd name="f12" fmla="val 13"/>
                <a:gd name="f13" fmla="val 15"/>
                <a:gd name="f14" fmla="val 14"/>
                <a:gd name="f15" fmla="val 4"/>
                <a:gd name="f16" fmla="val 7"/>
                <a:gd name="f17" fmla="val 10"/>
                <a:gd name="f18" fmla="val 9"/>
                <a:gd name="f19" fmla="val 8"/>
                <a:gd name="f20" fmla="val 5"/>
                <a:gd name="f21" fmla="val 3"/>
                <a:gd name="f22" fmla="val 6"/>
                <a:gd name="f23" fmla="+- 0 0 -90"/>
                <a:gd name="f24" fmla="*/ f3 1 16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"/>
                <a:gd name="f34" fmla="*/ f30 1 18"/>
                <a:gd name="f35" fmla="*/ 11 f31 1"/>
                <a:gd name="f36" fmla="*/ 2 f30 1"/>
                <a:gd name="f37" fmla="*/ 12 f31 1"/>
                <a:gd name="f38" fmla="*/ 1 f30 1"/>
                <a:gd name="f39" fmla="*/ 16 f31 1"/>
                <a:gd name="f40" fmla="*/ 0 f30 1"/>
                <a:gd name="f41" fmla="*/ 10 f31 1"/>
                <a:gd name="f42" fmla="*/ 11 f30 1"/>
                <a:gd name="f43" fmla="*/ 7 f31 1"/>
                <a:gd name="f44" fmla="*/ 18 f30 1"/>
                <a:gd name="f45" fmla="*/ 0 f31 1"/>
                <a:gd name="f46" fmla="+- f32 0 f1"/>
                <a:gd name="f47" fmla="*/ f35 1 16"/>
                <a:gd name="f48" fmla="*/ f36 1 18"/>
                <a:gd name="f49" fmla="*/ f37 1 16"/>
                <a:gd name="f50" fmla="*/ f38 1 18"/>
                <a:gd name="f51" fmla="*/ f39 1 16"/>
                <a:gd name="f52" fmla="*/ f40 1 18"/>
                <a:gd name="f53" fmla="*/ f41 1 16"/>
                <a:gd name="f54" fmla="*/ f42 1 18"/>
                <a:gd name="f55" fmla="*/ f43 1 16"/>
                <a:gd name="f56" fmla="*/ f44 1 18"/>
                <a:gd name="f57" fmla="*/ f45 1 16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4"/>
                <a:gd name="f72" fmla="*/ f57 1 f33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5 1"/>
                <a:gd name="f87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7" y="f86"/>
                </a:cxn>
                <a:cxn ang="f46">
                  <a:pos x="f77" y="f78"/>
                </a:cxn>
              </a:cxnLst>
              <a:rect l="f73" t="f76" r="f74" b="f75"/>
              <a:pathLst>
                <a:path w="16" h="18">
                  <a:moveTo>
                    <a:pt x="f8" y="f9"/>
                  </a:moveTo>
                  <a:cubicBezTo>
                    <a:pt x="f8" y="f9"/>
                    <a:pt x="f8" y="f9"/>
                    <a:pt x="f10" y="f11"/>
                  </a:cubicBezTo>
                  <a:cubicBezTo>
                    <a:pt x="f12" y="f11"/>
                    <a:pt x="f13" y="f5"/>
                    <a:pt x="f6" y="f5"/>
                  </a:cubicBezTo>
                  <a:cubicBezTo>
                    <a:pt x="f14" y="f15"/>
                    <a:pt x="f10" y="f16"/>
                    <a:pt x="f17" y="f8"/>
                  </a:cubicBezTo>
                  <a:cubicBezTo>
                    <a:pt x="f17" y="f8"/>
                    <a:pt x="f17" y="f8"/>
                    <a:pt x="f17" y="f8"/>
                  </a:cubicBezTo>
                  <a:cubicBezTo>
                    <a:pt x="f18" y="f12"/>
                    <a:pt x="f19" y="f13"/>
                    <a:pt x="f16" y="f7"/>
                  </a:cubicBezTo>
                  <a:cubicBezTo>
                    <a:pt x="f20" y="f7"/>
                    <a:pt x="f21" y="f7"/>
                    <a:pt x="f5" y="f7"/>
                  </a:cubicBezTo>
                  <a:cubicBezTo>
                    <a:pt x="f5" y="f17"/>
                    <a:pt x="f20" y="f2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082EB04C-6025-493A-A40F-0D13EF542286}"/>
                </a:ext>
              </a:extLst>
            </p:cNvPr>
            <p:cNvSpPr/>
            <p:nvPr/>
          </p:nvSpPr>
          <p:spPr>
            <a:xfrm>
              <a:off x="4609417" y="2015602"/>
              <a:ext cx="94073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4"/>
                <a:gd name="f9" fmla="val 1"/>
                <a:gd name="f10" fmla="val 5"/>
                <a:gd name="f11" fmla="val 2"/>
                <a:gd name="f12" fmla="val 10"/>
                <a:gd name="f13" fmla="val 6"/>
                <a:gd name="f14" fmla="val 13"/>
                <a:gd name="f15" fmla="val 11"/>
                <a:gd name="f16" fmla="val 9"/>
                <a:gd name="f17" fmla="val 12"/>
                <a:gd name="f18" fmla="val 3"/>
                <a:gd name="f19" fmla="+- 0 0 -90"/>
                <a:gd name="f20" fmla="*/ f3 1 1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18"/>
                <a:gd name="f31" fmla="*/ 4 f27 1"/>
                <a:gd name="f32" fmla="*/ 1 f26 1"/>
                <a:gd name="f33" fmla="*/ 5 f27 1"/>
                <a:gd name="f34" fmla="*/ 2 f26 1"/>
                <a:gd name="f35" fmla="*/ 16 f27 1"/>
                <a:gd name="f36" fmla="*/ 18 f26 1"/>
                <a:gd name="f37" fmla="*/ 9 f27 1"/>
                <a:gd name="f38" fmla="*/ 0 f27 1"/>
                <a:gd name="f39" fmla="*/ 0 f26 1"/>
                <a:gd name="f40" fmla="+- f28 0 f1"/>
                <a:gd name="f41" fmla="*/ f31 1 16"/>
                <a:gd name="f42" fmla="*/ f32 1 18"/>
                <a:gd name="f43" fmla="*/ f33 1 16"/>
                <a:gd name="f44" fmla="*/ f34 1 18"/>
                <a:gd name="f45" fmla="*/ f35 1 16"/>
                <a:gd name="f46" fmla="*/ f36 1 18"/>
                <a:gd name="f47" fmla="*/ f37 1 16"/>
                <a:gd name="f48" fmla="*/ f38 1 16"/>
                <a:gd name="f49" fmla="*/ f39 1 18"/>
                <a:gd name="f50" fmla="*/ 0 1 f29"/>
                <a:gd name="f51" fmla="*/ f23 1 f29"/>
                <a:gd name="f52" fmla="*/ 0 1 f30"/>
                <a:gd name="f53" fmla="*/ f24 1 f30"/>
                <a:gd name="f54" fmla="*/ f41 1 f29"/>
                <a:gd name="f55" fmla="*/ f42 1 f30"/>
                <a:gd name="f56" fmla="*/ f43 1 f29"/>
                <a:gd name="f57" fmla="*/ f44 1 f30"/>
                <a:gd name="f58" fmla="*/ f45 1 f29"/>
                <a:gd name="f59" fmla="*/ f46 1 f30"/>
                <a:gd name="f60" fmla="*/ f47 1 f29"/>
                <a:gd name="f61" fmla="*/ f48 1 f29"/>
                <a:gd name="f62" fmla="*/ f49 1 f30"/>
                <a:gd name="f63" fmla="*/ f50 f20 1"/>
                <a:gd name="f64" fmla="*/ f51 f20 1"/>
                <a:gd name="f65" fmla="*/ f53 f21 1"/>
                <a:gd name="f66" fmla="*/ f52 f21 1"/>
                <a:gd name="f67" fmla="*/ f54 f20 1"/>
                <a:gd name="f68" fmla="*/ f55 f21 1"/>
                <a:gd name="f69" fmla="*/ f56 f20 1"/>
                <a:gd name="f70" fmla="*/ f57 f21 1"/>
                <a:gd name="f71" fmla="*/ f58 f20 1"/>
                <a:gd name="f72" fmla="*/ f59 f21 1"/>
                <a:gd name="f73" fmla="*/ f60 f20 1"/>
                <a:gd name="f74" fmla="*/ f61 f20 1"/>
                <a:gd name="f75" fmla="*/ f6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2"/>
                </a:cxn>
                <a:cxn ang="f40">
                  <a:pos x="f74" y="f75"/>
                </a:cxn>
                <a:cxn ang="f40">
                  <a:pos x="f67" y="f68"/>
                </a:cxn>
              </a:cxnLst>
              <a:rect l="f63" t="f66" r="f64" b="f65"/>
              <a:pathLst>
                <a:path w="16" h="18">
                  <a:moveTo>
                    <a:pt x="f8" y="f9"/>
                  </a:moveTo>
                  <a:cubicBezTo>
                    <a:pt x="f8" y="f9"/>
                    <a:pt x="f10" y="f11"/>
                    <a:pt x="f10" y="f11"/>
                  </a:cubicBezTo>
                  <a:cubicBezTo>
                    <a:pt x="f12" y="f13"/>
                    <a:pt x="f6" y="f12"/>
                    <a:pt x="f6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13" y="f17"/>
                    <a:pt x="f18" y="f13"/>
                    <a:pt x="f5" y="f5"/>
                  </a:cubicBezTo>
                  <a:cubicBezTo>
                    <a:pt x="f9" y="f5"/>
                    <a:pt x="f11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C9E40B89-B8F6-4224-9281-E8471454DB42}"/>
                </a:ext>
              </a:extLst>
            </p:cNvPr>
            <p:cNvSpPr/>
            <p:nvPr/>
          </p:nvSpPr>
          <p:spPr>
            <a:xfrm>
              <a:off x="5047716" y="3215057"/>
              <a:ext cx="126141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5"/>
                <a:gd name="f8" fmla="val 1"/>
                <a:gd name="f9" fmla="val 3"/>
                <a:gd name="f10" fmla="val 2"/>
                <a:gd name="f11" fmla="val 7"/>
                <a:gd name="f12" fmla="val 14"/>
                <a:gd name="f13" fmla="val 4"/>
                <a:gd name="f14" fmla="val 8"/>
                <a:gd name="f15" fmla="+- 0 0 -90"/>
                <a:gd name="f16" fmla="*/ f3 1 21"/>
                <a:gd name="f17" fmla="*/ f4 1 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5"/>
                <a:gd name="f26" fmla="*/ f23 1 21"/>
                <a:gd name="f27" fmla="*/ 1 f23 1"/>
                <a:gd name="f28" fmla="*/ 5 f22 1"/>
                <a:gd name="f29" fmla="*/ 0 f23 1"/>
                <a:gd name="f30" fmla="*/ 0 f22 1"/>
                <a:gd name="f31" fmla="*/ 21 f23 1"/>
                <a:gd name="f32" fmla="+- f24 0 f1"/>
                <a:gd name="f33" fmla="*/ f27 1 21"/>
                <a:gd name="f34" fmla="*/ f28 1 5"/>
                <a:gd name="f35" fmla="*/ f29 1 21"/>
                <a:gd name="f36" fmla="*/ f30 1 5"/>
                <a:gd name="f37" fmla="*/ f31 1 21"/>
                <a:gd name="f38" fmla="*/ 0 1 f26"/>
                <a:gd name="f39" fmla="*/ f19 1 f26"/>
                <a:gd name="f40" fmla="*/ 0 1 f25"/>
                <a:gd name="f41" fmla="*/ f20 1 f25"/>
                <a:gd name="f42" fmla="*/ f33 1 f26"/>
                <a:gd name="f43" fmla="*/ f34 1 f25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1" h="5">
                  <a:moveTo>
                    <a:pt x="f8" y="f7"/>
                  </a:moveTo>
                  <a:cubicBezTo>
                    <a:pt x="f8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6" y="f13"/>
                    <a:pt x="f6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4E8FA38D-2FC9-4B97-9ECE-DC4A927F3D52}"/>
                </a:ext>
              </a:extLst>
            </p:cNvPr>
            <p:cNvSpPr/>
            <p:nvPr/>
          </p:nvSpPr>
          <p:spPr>
            <a:xfrm>
              <a:off x="3965862" y="3210778"/>
              <a:ext cx="132560" cy="34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6"/>
                <a:gd name="f8" fmla="val 21"/>
                <a:gd name="f9" fmla="val 3"/>
                <a:gd name="f10" fmla="val 4"/>
                <a:gd name="f11" fmla="val 14"/>
                <a:gd name="f12" fmla="val 8"/>
                <a:gd name="f13" fmla="val 1"/>
                <a:gd name="f14" fmla="val 5"/>
                <a:gd name="f15" fmla="val 7"/>
                <a:gd name="f16" fmla="val 15"/>
                <a:gd name="f17" fmla="+- 0 0 -90"/>
                <a:gd name="f18" fmla="*/ f3 1 22"/>
                <a:gd name="f19" fmla="*/ f4 1 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6"/>
                <a:gd name="f28" fmla="*/ f25 1 22"/>
                <a:gd name="f29" fmla="*/ 22 f25 1"/>
                <a:gd name="f30" fmla="*/ 0 f24 1"/>
                <a:gd name="f31" fmla="*/ 21 f25 1"/>
                <a:gd name="f32" fmla="*/ 6 f24 1"/>
                <a:gd name="f33" fmla="*/ 1 f25 1"/>
                <a:gd name="f34" fmla="*/ 0 f25 1"/>
                <a:gd name="f35" fmla="*/ 1 f24 1"/>
                <a:gd name="f36" fmla="+- f26 0 f1"/>
                <a:gd name="f37" fmla="*/ f29 1 22"/>
                <a:gd name="f38" fmla="*/ f30 1 6"/>
                <a:gd name="f39" fmla="*/ f31 1 22"/>
                <a:gd name="f40" fmla="*/ f32 1 6"/>
                <a:gd name="f41" fmla="*/ f33 1 22"/>
                <a:gd name="f42" fmla="*/ f34 1 22"/>
                <a:gd name="f43" fmla="*/ f35 1 6"/>
                <a:gd name="f44" fmla="*/ 0 1 f28"/>
                <a:gd name="f45" fmla="*/ f21 1 f28"/>
                <a:gd name="f46" fmla="*/ 0 1 f27"/>
                <a:gd name="f47" fmla="*/ f22 1 f27"/>
                <a:gd name="f48" fmla="*/ f37 1 f28"/>
                <a:gd name="f49" fmla="*/ f38 1 f27"/>
                <a:gd name="f50" fmla="*/ f39 1 f28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2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22" h="6">
                  <a:moveTo>
                    <a:pt x="f6" y="f5"/>
                  </a:moveTo>
                  <a:cubicBezTo>
                    <a:pt x="f8" y="f9"/>
                    <a:pt x="f8" y="f10"/>
                    <a:pt x="f8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5" y="f14"/>
                    <a:pt x="f5" y="f9"/>
                    <a:pt x="f5" y="f13"/>
                  </a:cubicBezTo>
                  <a:cubicBezTo>
                    <a:pt x="f15" y="f13"/>
                    <a:pt x="f16" y="f13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9BFD6708-D635-4821-8799-F89E7818FF92}"/>
                </a:ext>
              </a:extLst>
            </p:cNvPr>
            <p:cNvSpPr/>
            <p:nvPr/>
          </p:nvSpPr>
          <p:spPr>
            <a:xfrm>
              <a:off x="5184556" y="2686955"/>
              <a:ext cx="192426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"/>
                <a:gd name="f8" fmla="val 21"/>
                <a:gd name="f9" fmla="val 11"/>
                <a:gd name="f10" fmla="val 5"/>
                <a:gd name="f11" fmla="val 29"/>
                <a:gd name="f12" fmla="+- 0 0 -90"/>
                <a:gd name="f13" fmla="*/ f3 1 32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32"/>
                <a:gd name="f24" fmla="*/ 32 f20 1"/>
                <a:gd name="f25" fmla="*/ 3 f19 1"/>
                <a:gd name="f26" fmla="*/ 0 f20 1"/>
                <a:gd name="f27" fmla="+- f21 0 f1"/>
                <a:gd name="f28" fmla="*/ f24 1 32"/>
                <a:gd name="f29" fmla="*/ f25 1 3"/>
                <a:gd name="f30" fmla="*/ f26 1 32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32" h="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7E23E5BD-61CA-4E4B-B069-CD3F96D4A89D}"/>
                </a:ext>
              </a:extLst>
            </p:cNvPr>
            <p:cNvSpPr/>
            <p:nvPr/>
          </p:nvSpPr>
          <p:spPr>
            <a:xfrm>
              <a:off x="3767017" y="2686955"/>
              <a:ext cx="179597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3"/>
                <a:gd name="f8" fmla="val 1"/>
                <a:gd name="f9" fmla="val 25"/>
                <a:gd name="f10" fmla="val 20"/>
                <a:gd name="f11" fmla="val 10"/>
                <a:gd name="f12" fmla="+- 0 0 -90"/>
                <a:gd name="f13" fmla="*/ f3 1 30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30"/>
                <a:gd name="f24" fmla="*/ 0 f20 1"/>
                <a:gd name="f25" fmla="*/ 3 f19 1"/>
                <a:gd name="f26" fmla="*/ 30 f20 1"/>
                <a:gd name="f27" fmla="+- f21 0 f1"/>
                <a:gd name="f28" fmla="*/ f24 1 30"/>
                <a:gd name="f29" fmla="*/ f25 1 3"/>
                <a:gd name="f30" fmla="*/ f26 1 30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30" h="3">
                  <a:moveTo>
                    <a:pt x="f5" y="f7"/>
                  </a:moveTo>
                  <a:cubicBezTo>
                    <a:pt x="f8" y="f8"/>
                    <a:pt x="f9" y="f5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CFA6B41-D183-44D1-BB8B-DED3E8EE1C25}"/>
                </a:ext>
              </a:extLst>
            </p:cNvPr>
            <p:cNvSpPr/>
            <p:nvPr/>
          </p:nvSpPr>
          <p:spPr>
            <a:xfrm>
              <a:off x="3965862" y="3185120"/>
              <a:ext cx="132560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3"/>
                <a:gd name="f8" fmla="val 2"/>
                <a:gd name="f9" fmla="val 15"/>
                <a:gd name="f10" fmla="val 9"/>
                <a:gd name="f11" fmla="val 1"/>
                <a:gd name="f12" fmla="val 8"/>
                <a:gd name="f13" fmla="+- 0 0 -90"/>
                <a:gd name="f14" fmla="*/ f3 1 22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22"/>
                <a:gd name="f25" fmla="*/ 22 f21 1"/>
                <a:gd name="f26" fmla="*/ 2 f20 1"/>
                <a:gd name="f27" fmla="*/ 2 f21 1"/>
                <a:gd name="f28" fmla="*/ 3 f20 1"/>
                <a:gd name="f29" fmla="*/ 0 f21 1"/>
                <a:gd name="f30" fmla="*/ 1 f21 1"/>
                <a:gd name="f31" fmla="*/ 0 f20 1"/>
                <a:gd name="f32" fmla="+- f22 0 f1"/>
                <a:gd name="f33" fmla="*/ f25 1 22"/>
                <a:gd name="f34" fmla="*/ f26 1 3"/>
                <a:gd name="f35" fmla="*/ f27 1 22"/>
                <a:gd name="f36" fmla="*/ f28 1 3"/>
                <a:gd name="f37" fmla="*/ f29 1 22"/>
                <a:gd name="f38" fmla="*/ f30 1 22"/>
                <a:gd name="f39" fmla="*/ f31 1 3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5" y="f61"/>
                </a:cxn>
                <a:cxn ang="f32">
                  <a:pos x="f55" y="f56"/>
                </a:cxn>
              </a:cxnLst>
              <a:rect l="f51" t="f54" r="f52" b="f53"/>
              <a:pathLst>
                <a:path w="22" h="3">
                  <a:moveTo>
                    <a:pt x="f6" y="f8"/>
                  </a:moveTo>
                  <a:cubicBezTo>
                    <a:pt x="f9" y="f8"/>
                    <a:pt x="f10" y="f7"/>
                    <a:pt x="f8" y="f7"/>
                  </a:cubicBezTo>
                  <a:cubicBezTo>
                    <a:pt x="f11" y="f7"/>
                    <a:pt x="f11" y="f7"/>
                    <a:pt x="f5" y="f8"/>
                  </a:cubicBezTo>
                  <a:cubicBezTo>
                    <a:pt x="f11" y="f8"/>
                    <a:pt x="f11" y="f5"/>
                    <a:pt x="f11" y="f5"/>
                  </a:cubicBezTo>
                  <a:cubicBezTo>
                    <a:pt x="f12" y="f5"/>
                    <a:pt x="f9" y="f5"/>
                    <a:pt x="f6" y="f5"/>
                  </a:cubicBezTo>
                  <a:cubicBezTo>
                    <a:pt x="f6" y="f11"/>
                    <a:pt x="f6" y="f11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C552172A-5444-4A60-A3CD-B4A023E0F10A}"/>
                </a:ext>
              </a:extLst>
            </p:cNvPr>
            <p:cNvSpPr/>
            <p:nvPr/>
          </p:nvSpPr>
          <p:spPr>
            <a:xfrm>
              <a:off x="5041306" y="3185120"/>
              <a:ext cx="136839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"/>
                <a:gd name="f8" fmla="val 22"/>
                <a:gd name="f9" fmla="val 2"/>
                <a:gd name="f10" fmla="val 15"/>
                <a:gd name="f11" fmla="val 8"/>
                <a:gd name="f12" fmla="val 1"/>
                <a:gd name="f13" fmla="+- 0 0 -90"/>
                <a:gd name="f14" fmla="*/ f3 1 23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23"/>
                <a:gd name="f25" fmla="*/ 23 f21 1"/>
                <a:gd name="f26" fmla="*/ 0 f20 1"/>
                <a:gd name="f27" fmla="*/ 22 f21 1"/>
                <a:gd name="f28" fmla="*/ 3 f20 1"/>
                <a:gd name="f29" fmla="*/ 0 f21 1"/>
                <a:gd name="f30" fmla="*/ 2 f20 1"/>
                <a:gd name="f31" fmla="+- f22 0 f1"/>
                <a:gd name="f32" fmla="*/ f25 1 23"/>
                <a:gd name="f33" fmla="*/ f26 1 3"/>
                <a:gd name="f34" fmla="*/ f27 1 23"/>
                <a:gd name="f35" fmla="*/ f28 1 3"/>
                <a:gd name="f36" fmla="*/ f29 1 23"/>
                <a:gd name="f37" fmla="*/ f30 1 3"/>
                <a:gd name="f38" fmla="*/ 0 1 f24"/>
                <a:gd name="f39" fmla="*/ f17 1 f24"/>
                <a:gd name="f40" fmla="*/ 0 1 f23"/>
                <a:gd name="f41" fmla="*/ f18 1 f23"/>
                <a:gd name="f42" fmla="*/ f32 1 f24"/>
                <a:gd name="f43" fmla="*/ f33 1 f23"/>
                <a:gd name="f44" fmla="*/ f34 1 f24"/>
                <a:gd name="f45" fmla="*/ f35 1 f23"/>
                <a:gd name="f46" fmla="*/ f36 1 f24"/>
                <a:gd name="f47" fmla="*/ f37 1 f23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4 1"/>
                <a:gd name="f57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6" y="f53"/>
                </a:cxn>
                <a:cxn ang="f31">
                  <a:pos x="f52" y="f53"/>
                </a:cxn>
              </a:cxnLst>
              <a:rect l="f48" t="f51" r="f49" b="f50"/>
              <a:pathLst>
                <a:path w="23" h="3">
                  <a:moveTo>
                    <a:pt x="f6" y="f5"/>
                  </a:moveTo>
                  <a:cubicBezTo>
                    <a:pt x="f8" y="f9"/>
                    <a:pt x="f8" y="f7"/>
                    <a:pt x="f8" y="f7"/>
                  </a:cubicBezTo>
                  <a:cubicBezTo>
                    <a:pt x="f10" y="f7"/>
                    <a:pt x="f11" y="f9"/>
                    <a:pt x="f5" y="f9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905ACC0F-8BCB-4549-8C45-6554E4C5DF2D}"/>
                </a:ext>
              </a:extLst>
            </p:cNvPr>
            <p:cNvSpPr/>
            <p:nvPr/>
          </p:nvSpPr>
          <p:spPr>
            <a:xfrm>
              <a:off x="4481136" y="2490249"/>
              <a:ext cx="19238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8"/>
                <a:gd name="f8" fmla="val 12"/>
                <a:gd name="f9" fmla="val 6"/>
                <a:gd name="f10" fmla="val 2"/>
                <a:gd name="f11" fmla="val 11"/>
                <a:gd name="f12" fmla="+- 0 0 -90"/>
                <a:gd name="f13" fmla="*/ f3 1 3"/>
                <a:gd name="f14" fmla="*/ f4 1 1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"/>
                <a:gd name="f23" fmla="*/ f19 1 18"/>
                <a:gd name="f24" fmla="*/ 0 f20 1"/>
                <a:gd name="f25" fmla="*/ 18 f19 1"/>
                <a:gd name="f26" fmla="*/ 0 f19 1"/>
                <a:gd name="f27" fmla="+- f21 0 f1"/>
                <a:gd name="f28" fmla="*/ f24 1 3"/>
                <a:gd name="f29" fmla="*/ f25 1 18"/>
                <a:gd name="f30" fmla="*/ f26 1 18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3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0"/>
                    <a:pt x="f6" y="f11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2AFBACC-44A7-43E0-B492-EB0CE1296D34}"/>
                </a:ext>
              </a:extLst>
            </p:cNvPr>
            <p:cNvSpPr/>
            <p:nvPr/>
          </p:nvSpPr>
          <p:spPr>
            <a:xfrm>
              <a:off x="4643624" y="2490249"/>
              <a:ext cx="19238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8"/>
                <a:gd name="f8" fmla="val 1"/>
                <a:gd name="f9" fmla="val 2"/>
                <a:gd name="f10" fmla="val 12"/>
                <a:gd name="f11" fmla="val 6"/>
                <a:gd name="f12" fmla="+- 0 0 -90"/>
                <a:gd name="f13" fmla="*/ f3 1 3"/>
                <a:gd name="f14" fmla="*/ f4 1 1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"/>
                <a:gd name="f23" fmla="*/ f19 1 18"/>
                <a:gd name="f24" fmla="*/ 1 f20 1"/>
                <a:gd name="f25" fmla="*/ 18 f19 1"/>
                <a:gd name="f26" fmla="*/ 0 f19 1"/>
                <a:gd name="f27" fmla="*/ 3 f20 1"/>
                <a:gd name="f28" fmla="+- f21 0 f1"/>
                <a:gd name="f29" fmla="*/ f24 1 3"/>
                <a:gd name="f30" fmla="*/ f25 1 18"/>
                <a:gd name="f31" fmla="*/ f26 1 18"/>
                <a:gd name="f32" fmla="*/ f27 1 3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3" h="18">
                  <a:moveTo>
                    <a:pt x="f8" y="f7"/>
                  </a:moveTo>
                  <a:cubicBezTo>
                    <a:pt x="f9" y="f10"/>
                    <a:pt x="f5" y="f11"/>
                    <a:pt x="f8" y="f5"/>
                  </a:cubicBezTo>
                  <a:cubicBezTo>
                    <a:pt x="f9" y="f5"/>
                    <a:pt x="f6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ubicBezTo>
                    <a:pt x="f6" y="f7"/>
                    <a:pt x="f9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CEEBAAE6-AB42-49A6-A6FD-2ED4C78885AD}"/>
                </a:ext>
              </a:extLst>
            </p:cNvPr>
            <p:cNvSpPr/>
            <p:nvPr/>
          </p:nvSpPr>
          <p:spPr>
            <a:xfrm>
              <a:off x="4404161" y="2274304"/>
              <a:ext cx="29937" cy="100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7"/>
                <a:gd name="f8" fmla="val 3"/>
                <a:gd name="f9" fmla="val 4"/>
                <a:gd name="f10" fmla="val 12"/>
                <a:gd name="f11" fmla="val 11"/>
                <a:gd name="f12" fmla="val 1"/>
                <a:gd name="f13" fmla="val 6"/>
                <a:gd name="f14" fmla="val 2"/>
                <a:gd name="f15" fmla="+- 0 0 -90"/>
                <a:gd name="f16" fmla="*/ f3 1 5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"/>
                <a:gd name="f26" fmla="*/ f22 1 17"/>
                <a:gd name="f27" fmla="*/ 3 f23 1"/>
                <a:gd name="f28" fmla="*/ 0 f22 1"/>
                <a:gd name="f29" fmla="*/ 0 f23 1"/>
                <a:gd name="f30" fmla="*/ 17 f22 1"/>
                <a:gd name="f31" fmla="*/ 2 f23 1"/>
                <a:gd name="f32" fmla="*/ 2 f22 1"/>
                <a:gd name="f33" fmla="+- f24 0 f1"/>
                <a:gd name="f34" fmla="*/ f27 1 5"/>
                <a:gd name="f35" fmla="*/ f28 1 17"/>
                <a:gd name="f36" fmla="*/ f29 1 5"/>
                <a:gd name="f37" fmla="*/ f30 1 17"/>
                <a:gd name="f38" fmla="*/ f31 1 5"/>
                <a:gd name="f39" fmla="*/ f32 1 17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5" h="17">
                  <a:moveTo>
                    <a:pt x="f8" y="f5"/>
                  </a:moveTo>
                  <a:cubicBezTo>
                    <a:pt x="f6" y="f6"/>
                    <a:pt x="f9" y="f10"/>
                    <a:pt x="f5" y="f7"/>
                  </a:cubicBezTo>
                  <a:cubicBezTo>
                    <a:pt x="f5" y="f11"/>
                    <a:pt x="f12" y="f13"/>
                    <a:pt x="f14" y="f14"/>
                  </a:cubicBezTo>
                  <a:cubicBezTo>
                    <a:pt x="f14" y="f12"/>
                    <a:pt x="f14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550208B4-AF7D-474E-B60E-39F559DF6561}"/>
                </a:ext>
              </a:extLst>
            </p:cNvPr>
            <p:cNvSpPr/>
            <p:nvPr/>
          </p:nvSpPr>
          <p:spPr>
            <a:xfrm>
              <a:off x="4397751" y="2394036"/>
              <a:ext cx="42757" cy="363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6"/>
                <a:gd name="f8" fmla="val 3"/>
                <a:gd name="f9" fmla="val 2"/>
                <a:gd name="f10" fmla="val 5"/>
                <a:gd name="f11" fmla="val 1"/>
                <a:gd name="f12" fmla="val 4"/>
                <a:gd name="f13" fmla="+- 0 0 -90"/>
                <a:gd name="f14" fmla="*/ f3 1 7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7"/>
                <a:gd name="f25" fmla="*/ 0 f21 1"/>
                <a:gd name="f26" fmla="*/ 6 f20 1"/>
                <a:gd name="f27" fmla="*/ 0 f20 1"/>
                <a:gd name="f28" fmla="*/ 7 f21 1"/>
                <a:gd name="f29" fmla="*/ 2 f20 1"/>
                <a:gd name="f30" fmla="*/ 6 f21 1"/>
                <a:gd name="f31" fmla="*/ 4 f20 1"/>
                <a:gd name="f32" fmla="+- f22 0 f1"/>
                <a:gd name="f33" fmla="*/ f25 1 7"/>
                <a:gd name="f34" fmla="*/ f26 1 6"/>
                <a:gd name="f35" fmla="*/ f27 1 6"/>
                <a:gd name="f36" fmla="*/ f28 1 7"/>
                <a:gd name="f37" fmla="*/ f29 1 6"/>
                <a:gd name="f38" fmla="*/ f30 1 7"/>
                <a:gd name="f39" fmla="*/ f31 1 6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3"/>
                <a:gd name="f47" fmla="*/ f36 1 f24"/>
                <a:gd name="f48" fmla="*/ f37 1 f23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5 1"/>
                <a:gd name="f58" fmla="*/ f47 f14 1"/>
                <a:gd name="f59" fmla="*/ f48 f15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5" y="f57"/>
                </a:cxn>
                <a:cxn ang="f32">
                  <a:pos x="f58" y="f59"/>
                </a:cxn>
                <a:cxn ang="f32">
                  <a:pos x="f60" y="f61"/>
                </a:cxn>
                <a:cxn ang="f32">
                  <a:pos x="f55" y="f56"/>
                </a:cxn>
              </a:cxnLst>
              <a:rect l="f51" t="f54" r="f52" b="f53"/>
              <a:pathLst>
                <a:path w="7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8" y="f5"/>
                    <a:pt x="f10" y="f11"/>
                    <a:pt x="f6" y="f9"/>
                  </a:cubicBezTo>
                  <a:cubicBezTo>
                    <a:pt x="f6" y="f9"/>
                    <a:pt x="f6" y="f12"/>
                    <a:pt x="f7" y="f12"/>
                  </a:cubicBezTo>
                  <a:cubicBezTo>
                    <a:pt x="f10" y="f10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0A26F8BB-6A8A-4BDD-B65E-42E986EEE623}"/>
                </a:ext>
              </a:extLst>
            </p:cNvPr>
            <p:cNvSpPr/>
            <p:nvPr/>
          </p:nvSpPr>
          <p:spPr>
            <a:xfrm>
              <a:off x="5190966" y="2417554"/>
              <a:ext cx="49176" cy="235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4"/>
                <a:gd name="f8" fmla="val 3"/>
                <a:gd name="f9" fmla="val 1"/>
                <a:gd name="f10" fmla="val 2"/>
                <a:gd name="f11" fmla="val 5"/>
                <a:gd name="f12" fmla="val 7"/>
                <a:gd name="f13" fmla="val 6"/>
                <a:gd name="f14" fmla="+- 0 0 -90"/>
                <a:gd name="f15" fmla="*/ f3 1 8"/>
                <a:gd name="f16" fmla="*/ f4 1 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4"/>
                <a:gd name="f25" fmla="*/ f22 1 8"/>
                <a:gd name="f26" fmla="*/ 4 f22 1"/>
                <a:gd name="f27" fmla="*/ 4 f21 1"/>
                <a:gd name="f28" fmla="*/ 0 f22 1"/>
                <a:gd name="f29" fmla="*/ 1 f21 1"/>
                <a:gd name="f30" fmla="*/ 0 f21 1"/>
                <a:gd name="f31" fmla="*/ 8 f22 1"/>
                <a:gd name="f32" fmla="*/ 2 f21 1"/>
                <a:gd name="f33" fmla="+- f23 0 f1"/>
                <a:gd name="f34" fmla="*/ f26 1 8"/>
                <a:gd name="f35" fmla="*/ f27 1 4"/>
                <a:gd name="f36" fmla="*/ f28 1 8"/>
                <a:gd name="f37" fmla="*/ f29 1 4"/>
                <a:gd name="f38" fmla="*/ f30 1 4"/>
                <a:gd name="f39" fmla="*/ f31 1 8"/>
                <a:gd name="f40" fmla="*/ f32 1 4"/>
                <a:gd name="f41" fmla="*/ 0 1 f25"/>
                <a:gd name="f42" fmla="*/ f18 1 f25"/>
                <a:gd name="f43" fmla="*/ 0 1 f24"/>
                <a:gd name="f44" fmla="*/ f19 1 f24"/>
                <a:gd name="f45" fmla="*/ f34 1 f25"/>
                <a:gd name="f46" fmla="*/ f35 1 f24"/>
                <a:gd name="f47" fmla="*/ f36 1 f25"/>
                <a:gd name="f48" fmla="*/ f37 1 f24"/>
                <a:gd name="f49" fmla="*/ f38 1 f24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5 1"/>
                <a:gd name="f62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6" y="f60"/>
                </a:cxn>
                <a:cxn ang="f33">
                  <a:pos x="f61" y="f62"/>
                </a:cxn>
                <a:cxn ang="f33">
                  <a:pos x="f56" y="f57"/>
                </a:cxn>
              </a:cxnLst>
              <a:rect l="f52" t="f55" r="f53" b="f54"/>
              <a:pathLst>
                <a:path w="8" h="4">
                  <a:moveTo>
                    <a:pt x="f7" y="f7"/>
                  </a:moveTo>
                  <a:cubicBezTo>
                    <a:pt x="f8" y="f8"/>
                    <a:pt x="f9" y="f10"/>
                    <a:pt x="f5" y="f9"/>
                  </a:cubicBezTo>
                  <a:cubicBezTo>
                    <a:pt x="f9" y="f9"/>
                    <a:pt x="f10" y="f5"/>
                    <a:pt x="f7" y="f5"/>
                  </a:cubicBezTo>
                  <a:cubicBezTo>
                    <a:pt x="f11" y="f5"/>
                    <a:pt x="f12" y="f9"/>
                    <a:pt x="f6" y="f10"/>
                  </a:cubicBezTo>
                  <a:cubicBezTo>
                    <a:pt x="f12" y="f10"/>
                    <a:pt x="f13" y="f8"/>
                    <a:pt x="f7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53022F81-60EE-4CF2-9E80-8057E31B4E02}"/>
                </a:ext>
              </a:extLst>
            </p:cNvPr>
            <p:cNvSpPr/>
            <p:nvPr/>
          </p:nvSpPr>
          <p:spPr>
            <a:xfrm>
              <a:off x="4716319" y="2218718"/>
              <a:ext cx="23518" cy="6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1"/>
                <a:gd name="f8" fmla="val 2"/>
                <a:gd name="f9" fmla="val 1"/>
                <a:gd name="f10" fmla="val 7"/>
                <a:gd name="f11" fmla="val 3"/>
                <a:gd name="f12" fmla="val 6"/>
                <a:gd name="f13" fmla="val 9"/>
                <a:gd name="f14" fmla="val 10"/>
                <a:gd name="f15" fmla="+- 0 0 -90"/>
                <a:gd name="f16" fmla="*/ f3 1 4"/>
                <a:gd name="f17" fmla="*/ f4 1 1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"/>
                <a:gd name="f26" fmla="*/ f22 1 11"/>
                <a:gd name="f27" fmla="*/ 2 f23 1"/>
                <a:gd name="f28" fmla="*/ 11 f22 1"/>
                <a:gd name="f29" fmla="*/ 0 f23 1"/>
                <a:gd name="f30" fmla="*/ 0 f22 1"/>
                <a:gd name="f31" fmla="*/ 4 f23 1"/>
                <a:gd name="f32" fmla="*/ 9 f22 1"/>
                <a:gd name="f33" fmla="+- f24 0 f1"/>
                <a:gd name="f34" fmla="*/ f27 1 4"/>
                <a:gd name="f35" fmla="*/ f28 1 11"/>
                <a:gd name="f36" fmla="*/ f29 1 4"/>
                <a:gd name="f37" fmla="*/ f30 1 11"/>
                <a:gd name="f38" fmla="*/ f31 1 4"/>
                <a:gd name="f39" fmla="*/ f32 1 1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4" h="11">
                  <a:moveTo>
                    <a:pt x="f8" y="f7"/>
                  </a:moveTo>
                  <a:cubicBezTo>
                    <a:pt x="f9" y="f10"/>
                    <a:pt x="f9" y="f6"/>
                    <a:pt x="f5" y="f5"/>
                  </a:cubicBezTo>
                  <a:cubicBezTo>
                    <a:pt x="f9" y="f11"/>
                    <a:pt x="f11" y="f12"/>
                    <a:pt x="f6" y="f13"/>
                  </a:cubicBezTo>
                  <a:cubicBezTo>
                    <a:pt x="f6" y="f13"/>
                    <a:pt x="f11" y="f14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F3C52E5D-8361-44F2-BB49-E4E9EC16F85E}"/>
                </a:ext>
              </a:extLst>
            </p:cNvPr>
            <p:cNvSpPr/>
            <p:nvPr/>
          </p:nvSpPr>
          <p:spPr>
            <a:xfrm>
              <a:off x="3899577" y="2417554"/>
              <a:ext cx="53455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3"/>
                <a:gd name="f8" fmla="val 1"/>
                <a:gd name="f9" fmla="val 5"/>
                <a:gd name="f10" fmla="val 7"/>
                <a:gd name="f11" fmla="val 8"/>
                <a:gd name="f12" fmla="val 2"/>
                <a:gd name="f13" fmla="+- 0 0 -90"/>
                <a:gd name="f14" fmla="*/ f3 1 9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9"/>
                <a:gd name="f25" fmla="*/ 0 f21 1"/>
                <a:gd name="f26" fmla="*/ 1 f20 1"/>
                <a:gd name="f27" fmla="*/ 7 f21 1"/>
                <a:gd name="f28" fmla="*/ 0 f20 1"/>
                <a:gd name="f29" fmla="*/ 9 f21 1"/>
                <a:gd name="f30" fmla="*/ 2 f20 1"/>
                <a:gd name="f31" fmla="*/ 3 f20 1"/>
                <a:gd name="f32" fmla="*/ 1 f21 1"/>
                <a:gd name="f33" fmla="+- f22 0 f1"/>
                <a:gd name="f34" fmla="*/ f25 1 9"/>
                <a:gd name="f35" fmla="*/ f26 1 3"/>
                <a:gd name="f36" fmla="*/ f27 1 9"/>
                <a:gd name="f37" fmla="*/ f28 1 3"/>
                <a:gd name="f38" fmla="*/ f29 1 9"/>
                <a:gd name="f39" fmla="*/ f30 1 3"/>
                <a:gd name="f40" fmla="*/ f31 1 3"/>
                <a:gd name="f41" fmla="*/ f32 1 9"/>
                <a:gd name="f42" fmla="*/ 0 1 f24"/>
                <a:gd name="f43" fmla="*/ f17 1 f24"/>
                <a:gd name="f44" fmla="*/ 0 1 f23"/>
                <a:gd name="f45" fmla="*/ f18 1 f23"/>
                <a:gd name="f46" fmla="*/ f34 1 f24"/>
                <a:gd name="f47" fmla="*/ f35 1 f23"/>
                <a:gd name="f48" fmla="*/ f36 1 f24"/>
                <a:gd name="f49" fmla="*/ f37 1 f23"/>
                <a:gd name="f50" fmla="*/ f38 1 f24"/>
                <a:gd name="f51" fmla="*/ f39 1 f23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5 1"/>
                <a:gd name="f65" fmla="*/ f5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0" y="f64"/>
                </a:cxn>
                <a:cxn ang="f33">
                  <a:pos x="f65" y="f64"/>
                </a:cxn>
                <a:cxn ang="f33">
                  <a:pos x="f58" y="f59"/>
                </a:cxn>
              </a:cxnLst>
              <a:rect l="f54" t="f57" r="f55" b="f56"/>
              <a:pathLst>
                <a:path w="9" h="3">
                  <a:moveTo>
                    <a:pt x="f5" y="f8"/>
                  </a:moveTo>
                  <a:cubicBezTo>
                    <a:pt x="f7" y="f5"/>
                    <a:pt x="f9" y="f5"/>
                    <a:pt x="f10" y="f5"/>
                  </a:cubicBezTo>
                  <a:cubicBezTo>
                    <a:pt x="f11" y="f5"/>
                    <a:pt x="f6" y="f8"/>
                    <a:pt x="f6" y="f12"/>
                  </a:cubicBezTo>
                  <a:cubicBezTo>
                    <a:pt x="f11" y="f12"/>
                    <a:pt x="f10" y="f7"/>
                    <a:pt x="f10" y="f7"/>
                  </a:cubicBezTo>
                  <a:cubicBezTo>
                    <a:pt x="f9" y="f7"/>
                    <a:pt x="f7" y="f7"/>
                    <a:pt x="f8" y="f7"/>
                  </a:cubicBezTo>
                  <a:cubicBezTo>
                    <a:pt x="f8" y="f12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DA44932D-1E42-4DAB-A36A-3B3F0433961B}"/>
                </a:ext>
              </a:extLst>
            </p:cNvPr>
            <p:cNvSpPr/>
            <p:nvPr/>
          </p:nvSpPr>
          <p:spPr>
            <a:xfrm>
              <a:off x="3760607" y="2404725"/>
              <a:ext cx="55586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5"/>
                <a:gd name="f8" fmla="val 3"/>
                <a:gd name="f9" fmla="val 7"/>
                <a:gd name="f10" fmla="val 1"/>
                <a:gd name="f11" fmla="val 6"/>
                <a:gd name="f12" fmla="val 4"/>
                <a:gd name="f13" fmla="+- 0 0 -90"/>
                <a:gd name="f14" fmla="*/ f3 1 9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9"/>
                <a:gd name="f25" fmla="*/ 0 f21 1"/>
                <a:gd name="f26" fmla="*/ 5 f20 1"/>
                <a:gd name="f27" fmla="*/ 9 f21 1"/>
                <a:gd name="f28" fmla="+- f22 0 f1"/>
                <a:gd name="f29" fmla="*/ f25 1 9"/>
                <a:gd name="f30" fmla="*/ f26 1 5"/>
                <a:gd name="f31" fmla="*/ f27 1 9"/>
                <a:gd name="f32" fmla="*/ 0 1 f24"/>
                <a:gd name="f33" fmla="*/ f17 1 f24"/>
                <a:gd name="f34" fmla="*/ 0 1 f23"/>
                <a:gd name="f35" fmla="*/ f18 1 f23"/>
                <a:gd name="f36" fmla="*/ f29 1 f24"/>
                <a:gd name="f37" fmla="*/ f30 1 f23"/>
                <a:gd name="f38" fmla="*/ f31 1 f24"/>
                <a:gd name="f39" fmla="*/ f32 f14 1"/>
                <a:gd name="f40" fmla="*/ f33 f14 1"/>
                <a:gd name="f41" fmla="*/ f35 f15 1"/>
                <a:gd name="f42" fmla="*/ f34 f15 1"/>
                <a:gd name="f43" fmla="*/ f36 f14 1"/>
                <a:gd name="f44" fmla="*/ f37 f15 1"/>
                <a:gd name="f45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4"/>
                </a:cxn>
                <a:cxn ang="f28">
                  <a:pos x="f43" y="f44"/>
                </a:cxn>
              </a:cxnLst>
              <a:rect l="f39" t="f42" r="f40" b="f41"/>
              <a:pathLst>
                <a:path w="9" h="5">
                  <a:moveTo>
                    <a:pt x="f5" y="f7"/>
                  </a:moveTo>
                  <a:cubicBezTo>
                    <a:pt x="f8" y="f5"/>
                    <a:pt x="f9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0C762CFC-EBCC-4B58-A8DD-7F162F588A13}"/>
                </a:ext>
              </a:extLst>
            </p:cNvPr>
            <p:cNvSpPr/>
            <p:nvPr/>
          </p:nvSpPr>
          <p:spPr>
            <a:xfrm>
              <a:off x="4404161" y="2218718"/>
              <a:ext cx="23518" cy="6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1"/>
                <a:gd name="f8" fmla="val 3"/>
                <a:gd name="f9" fmla="val 9"/>
                <a:gd name="f10" fmla="val 2"/>
                <a:gd name="f11" fmla="val 10"/>
                <a:gd name="f12" fmla="val 1"/>
                <a:gd name="f13" fmla="val 8"/>
                <a:gd name="f14" fmla="val 5"/>
                <a:gd name="f15" fmla="val 6"/>
                <a:gd name="f16" fmla="+- 0 0 -90"/>
                <a:gd name="f17" fmla="*/ f3 1 4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"/>
                <a:gd name="f27" fmla="*/ f23 1 11"/>
                <a:gd name="f28" fmla="*/ 3 f24 1"/>
                <a:gd name="f29" fmla="*/ 9 f23 1"/>
                <a:gd name="f30" fmla="*/ 2 f24 1"/>
                <a:gd name="f31" fmla="*/ 11 f23 1"/>
                <a:gd name="f32" fmla="*/ 0 f24 1"/>
                <a:gd name="f33" fmla="*/ 8 f23 1"/>
                <a:gd name="f34" fmla="*/ 4 f24 1"/>
                <a:gd name="f35" fmla="*/ 0 f23 1"/>
                <a:gd name="f36" fmla="+- f25 0 f1"/>
                <a:gd name="f37" fmla="*/ f28 1 4"/>
                <a:gd name="f38" fmla="*/ f29 1 11"/>
                <a:gd name="f39" fmla="*/ f30 1 4"/>
                <a:gd name="f40" fmla="*/ f31 1 11"/>
                <a:gd name="f41" fmla="*/ f32 1 4"/>
                <a:gd name="f42" fmla="*/ f33 1 11"/>
                <a:gd name="f43" fmla="*/ f34 1 4"/>
                <a:gd name="f44" fmla="*/ f35 1 11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8"/>
                </a:cxn>
                <a:cxn ang="f36">
                  <a:pos x="f61" y="f62"/>
                </a:cxn>
              </a:cxnLst>
              <a:rect l="f57" t="f60" r="f58" b="f59"/>
              <a:pathLst>
                <a:path w="4" h="11">
                  <a:moveTo>
                    <a:pt x="f8" y="f9"/>
                  </a:moveTo>
                  <a:cubicBezTo>
                    <a:pt x="f10" y="f11"/>
                    <a:pt x="f10" y="f11"/>
                    <a:pt x="f10" y="f7"/>
                  </a:cubicBezTo>
                  <a:cubicBezTo>
                    <a:pt x="f12" y="f11"/>
                    <a:pt x="f5" y="f9"/>
                    <a:pt x="f5" y="f13"/>
                  </a:cubicBezTo>
                  <a:cubicBezTo>
                    <a:pt x="f12" y="f14"/>
                    <a:pt x="f10" y="f8"/>
                    <a:pt x="f6" y="f5"/>
                  </a:cubicBezTo>
                  <a:cubicBezTo>
                    <a:pt x="f6" y="f5"/>
                    <a:pt x="f8" y="f5"/>
                    <a:pt x="f8" y="f5"/>
                  </a:cubicBezTo>
                  <a:cubicBezTo>
                    <a:pt x="f8" y="f8"/>
                    <a:pt x="f8" y="f15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D0105B9B-BE23-4A1B-8B87-6E3D60FBE92E}"/>
                </a:ext>
              </a:extLst>
            </p:cNvPr>
            <p:cNvSpPr/>
            <p:nvPr/>
          </p:nvSpPr>
          <p:spPr>
            <a:xfrm>
              <a:off x="5329946" y="2417554"/>
              <a:ext cx="47036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7"/>
                <a:gd name="f9" fmla="val 6"/>
                <a:gd name="f10" fmla="val 4"/>
                <a:gd name="f11" fmla="val 2"/>
                <a:gd name="f12" fmla="val 1"/>
                <a:gd name="f13" fmla="+- 0 0 -90"/>
                <a:gd name="f14" fmla="*/ f3 1 8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8"/>
                <a:gd name="f25" fmla="*/ 8 f21 1"/>
                <a:gd name="f26" fmla="*/ 3 f20 1"/>
                <a:gd name="f27" fmla="*/ 6 f21 1"/>
                <a:gd name="f28" fmla="*/ 0 f21 1"/>
                <a:gd name="f29" fmla="*/ 2 f20 1"/>
                <a:gd name="f30" fmla="*/ 1 f21 1"/>
                <a:gd name="f31" fmla="*/ 0 f20 1"/>
                <a:gd name="f32" fmla="*/ 1 f20 1"/>
                <a:gd name="f33" fmla="+- f22 0 f1"/>
                <a:gd name="f34" fmla="*/ f25 1 8"/>
                <a:gd name="f35" fmla="*/ f26 1 3"/>
                <a:gd name="f36" fmla="*/ f27 1 8"/>
                <a:gd name="f37" fmla="*/ f28 1 8"/>
                <a:gd name="f38" fmla="*/ f29 1 3"/>
                <a:gd name="f39" fmla="*/ f30 1 8"/>
                <a:gd name="f40" fmla="*/ f31 1 3"/>
                <a:gd name="f41" fmla="*/ f32 1 3"/>
                <a:gd name="f42" fmla="*/ 0 1 f24"/>
                <a:gd name="f43" fmla="*/ f17 1 f24"/>
                <a:gd name="f44" fmla="*/ 0 1 f23"/>
                <a:gd name="f45" fmla="*/ f18 1 f23"/>
                <a:gd name="f46" fmla="*/ f34 1 f24"/>
                <a:gd name="f47" fmla="*/ f35 1 f23"/>
                <a:gd name="f48" fmla="*/ f36 1 f24"/>
                <a:gd name="f49" fmla="*/ f37 1 f24"/>
                <a:gd name="f50" fmla="*/ f38 1 f23"/>
                <a:gd name="f51" fmla="*/ f39 1 f24"/>
                <a:gd name="f52" fmla="*/ f40 1 f23"/>
                <a:gd name="f53" fmla="*/ f41 1 f23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4 1"/>
                <a:gd name="f62" fmla="*/ f50 f15 1"/>
                <a:gd name="f63" fmla="*/ f51 f14 1"/>
                <a:gd name="f64" fmla="*/ f52 f15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59"/>
                </a:cxn>
                <a:cxn ang="f33">
                  <a:pos x="f61" y="f62"/>
                </a:cxn>
                <a:cxn ang="f33">
                  <a:pos x="f63" y="f64"/>
                </a:cxn>
                <a:cxn ang="f33">
                  <a:pos x="f58" y="f65"/>
                </a:cxn>
                <a:cxn ang="f33">
                  <a:pos x="f58" y="f59"/>
                </a:cxn>
              </a:cxnLst>
              <a:rect l="f54" t="f57" r="f55" b="f56"/>
              <a:pathLst>
                <a:path w="8" h="3">
                  <a:moveTo>
                    <a:pt x="f6" y="f7"/>
                  </a:moveTo>
                  <a:cubicBezTo>
                    <a:pt x="f8" y="f7"/>
                    <a:pt x="f9" y="f7"/>
                    <a:pt x="f9" y="f7"/>
                  </a:cubicBezTo>
                  <a:cubicBezTo>
                    <a:pt x="f10" y="f7"/>
                    <a:pt x="f11" y="f11"/>
                    <a:pt x="f5" y="f11"/>
                  </a:cubicBezTo>
                  <a:cubicBezTo>
                    <a:pt x="f5" y="f12"/>
                    <a:pt x="f5" y="f5"/>
                    <a:pt x="f12" y="f5"/>
                  </a:cubicBezTo>
                  <a:cubicBezTo>
                    <a:pt x="f7" y="f5"/>
                    <a:pt x="f9" y="f5"/>
                    <a:pt x="f6" y="f12"/>
                  </a:cubicBezTo>
                  <a:cubicBezTo>
                    <a:pt x="f6" y="f12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FD09BC81-34CD-4ED6-8853-BD63AEE08EE6}"/>
                </a:ext>
              </a:extLst>
            </p:cNvPr>
            <p:cNvSpPr/>
            <p:nvPr/>
          </p:nvSpPr>
          <p:spPr>
            <a:xfrm>
              <a:off x="4470437" y="2188780"/>
              <a:ext cx="203115" cy="1795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0"/>
                <a:gd name="f8" fmla="val 16"/>
                <a:gd name="f9" fmla="val 10"/>
                <a:gd name="f10" fmla="val 29"/>
                <a:gd name="f11" fmla="val 21"/>
                <a:gd name="f12" fmla="val 15"/>
                <a:gd name="f13" fmla="val 8"/>
                <a:gd name="f14" fmla="val 17"/>
                <a:gd name="f15" fmla="val 24"/>
                <a:gd name="f16" fmla="val 1"/>
                <a:gd name="f17" fmla="val 9"/>
                <a:gd name="f18" fmla="val 20"/>
                <a:gd name="f19" fmla="val 23"/>
                <a:gd name="f20" fmla="+- 0 0 -90"/>
                <a:gd name="f21" fmla="*/ f3 1 34"/>
                <a:gd name="f22" fmla="*/ f4 1 3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4"/>
                <a:gd name="f31" fmla="*/ f27 1 30"/>
                <a:gd name="f32" fmla="*/ 16 f28 1"/>
                <a:gd name="f33" fmla="*/ 30 f27 1"/>
                <a:gd name="f34" fmla="*/ 0 f28 1"/>
                <a:gd name="f35" fmla="*/ 15 f27 1"/>
                <a:gd name="f36" fmla="*/ 17 f28 1"/>
                <a:gd name="f37" fmla="*/ 0 f27 1"/>
                <a:gd name="f38" fmla="*/ 34 f28 1"/>
                <a:gd name="f39" fmla="+- f29 0 f1"/>
                <a:gd name="f40" fmla="*/ f32 1 34"/>
                <a:gd name="f41" fmla="*/ f33 1 30"/>
                <a:gd name="f42" fmla="*/ f34 1 34"/>
                <a:gd name="f43" fmla="*/ f35 1 30"/>
                <a:gd name="f44" fmla="*/ f36 1 34"/>
                <a:gd name="f45" fmla="*/ f37 1 30"/>
                <a:gd name="f46" fmla="*/ f38 1 3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2" y="f63"/>
                </a:cxn>
              </a:cxnLst>
              <a:rect l="f58" t="f61" r="f59" b="f60"/>
              <a:pathLst>
                <a:path w="34" h="30">
                  <a:moveTo>
                    <a:pt x="f8" y="f7"/>
                  </a:moveTo>
                  <a:cubicBezTo>
                    <a:pt x="f9" y="f10"/>
                    <a:pt x="f5" y="f11"/>
                    <a:pt x="f5" y="f12"/>
                  </a:cubicBezTo>
                  <a:cubicBezTo>
                    <a:pt x="f5" y="f13"/>
                    <a:pt x="f9" y="f5"/>
                    <a:pt x="f14" y="f5"/>
                  </a:cubicBezTo>
                  <a:cubicBezTo>
                    <a:pt x="f15" y="f16"/>
                    <a:pt x="f6" y="f17"/>
                    <a:pt x="f6" y="f12"/>
                  </a:cubicBezTo>
                  <a:cubicBezTo>
                    <a:pt x="f6" y="f18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rupo 122">
            <a:extLst>
              <a:ext uri="{FF2B5EF4-FFF2-40B4-BE49-F238E27FC236}">
                <a16:creationId xmlns:a16="http://schemas.microsoft.com/office/drawing/2014/main" id="{4B7F4138-2B17-4B43-8521-5E6970C3B561}"/>
              </a:ext>
            </a:extLst>
          </p:cNvPr>
          <p:cNvGrpSpPr/>
          <p:nvPr/>
        </p:nvGrpSpPr>
        <p:grpSpPr>
          <a:xfrm>
            <a:off x="6388245" y="1790029"/>
            <a:ext cx="1669831" cy="1686940"/>
            <a:chOff x="6388245" y="1790029"/>
            <a:chExt cx="1669831" cy="1686940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7CAFEA70-781E-4B6B-8269-CD6D909D653B}"/>
                </a:ext>
              </a:extLst>
            </p:cNvPr>
            <p:cNvSpPr/>
            <p:nvPr/>
          </p:nvSpPr>
          <p:spPr>
            <a:xfrm>
              <a:off x="6617009" y="2713674"/>
              <a:ext cx="1208004" cy="434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72"/>
                <a:gd name="f8" fmla="val 1"/>
                <a:gd name="f9" fmla="val 25"/>
                <a:gd name="f10" fmla="val 48"/>
                <a:gd name="f11" fmla="val 195"/>
                <a:gd name="f12" fmla="val 190"/>
                <a:gd name="f13" fmla="val 184"/>
                <a:gd name="f14" fmla="val 183"/>
                <a:gd name="f15" fmla="val 67"/>
                <a:gd name="f16" fmla="val 63"/>
                <a:gd name="f17" fmla="val 181"/>
                <a:gd name="f18" fmla="val 59"/>
                <a:gd name="f19" fmla="val 176"/>
                <a:gd name="f20" fmla="val 41"/>
                <a:gd name="f21" fmla="val 164"/>
                <a:gd name="f22" fmla="val 28"/>
                <a:gd name="f23" fmla="val 150"/>
                <a:gd name="f24" fmla="val 18"/>
                <a:gd name="f25" fmla="val 137"/>
                <a:gd name="f26" fmla="val 10"/>
                <a:gd name="f27" fmla="val 123"/>
                <a:gd name="f28" fmla="val 4"/>
                <a:gd name="f29" fmla="val 108"/>
                <a:gd name="f30" fmla="val 2"/>
                <a:gd name="f31" fmla="val 93"/>
                <a:gd name="f32" fmla="val 80"/>
                <a:gd name="f33" fmla="val 68"/>
                <a:gd name="f34" fmla="val 19"/>
                <a:gd name="f35" fmla="val 32"/>
                <a:gd name="f36" fmla="val 31"/>
                <a:gd name="f37" fmla="val 23"/>
                <a:gd name="f38" fmla="val 51"/>
                <a:gd name="f39" fmla="val 21"/>
                <a:gd name="f40" fmla="val 56"/>
                <a:gd name="f41" fmla="val 20"/>
                <a:gd name="f42" fmla="val 62"/>
                <a:gd name="f43" fmla="val 71"/>
                <a:gd name="f44" fmla="val 17"/>
                <a:gd name="f45" fmla="val 14"/>
                <a:gd name="f46" fmla="val 5"/>
                <a:gd name="f47" fmla="val 134"/>
                <a:gd name="f48" fmla="+- 0 0 -90"/>
                <a:gd name="f49" fmla="*/ f3 1 201"/>
                <a:gd name="f50" fmla="*/ f4 1 72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201"/>
                <a:gd name="f59" fmla="*/ f55 1 72"/>
                <a:gd name="f60" fmla="*/ 201 f56 1"/>
                <a:gd name="f61" fmla="*/ 1 f55 1"/>
                <a:gd name="f62" fmla="*/ 72 f55 1"/>
                <a:gd name="f63" fmla="*/ 184 f56 1"/>
                <a:gd name="f64" fmla="*/ 181 f56 1"/>
                <a:gd name="f65" fmla="*/ 59 f55 1"/>
                <a:gd name="f66" fmla="*/ 150 f56 1"/>
                <a:gd name="f67" fmla="*/ 18 f55 1"/>
                <a:gd name="f68" fmla="*/ 108 f56 1"/>
                <a:gd name="f69" fmla="*/ 2 f55 1"/>
                <a:gd name="f70" fmla="*/ 68 f56 1"/>
                <a:gd name="f71" fmla="*/ 10 f55 1"/>
                <a:gd name="f72" fmla="*/ 23 f56 1"/>
                <a:gd name="f73" fmla="*/ 51 f55 1"/>
                <a:gd name="f74" fmla="*/ 18 f56 1"/>
                <a:gd name="f75" fmla="*/ 68 f55 1"/>
                <a:gd name="f76" fmla="*/ 14 f56 1"/>
                <a:gd name="f77" fmla="*/ 0 f56 1"/>
                <a:gd name="f78" fmla="+- f57 0 f1"/>
                <a:gd name="f79" fmla="*/ f60 1 201"/>
                <a:gd name="f80" fmla="*/ f61 1 72"/>
                <a:gd name="f81" fmla="*/ f62 1 72"/>
                <a:gd name="f82" fmla="*/ f63 1 201"/>
                <a:gd name="f83" fmla="*/ f64 1 201"/>
                <a:gd name="f84" fmla="*/ f65 1 72"/>
                <a:gd name="f85" fmla="*/ f66 1 201"/>
                <a:gd name="f86" fmla="*/ f67 1 72"/>
                <a:gd name="f87" fmla="*/ f68 1 201"/>
                <a:gd name="f88" fmla="*/ f69 1 72"/>
                <a:gd name="f89" fmla="*/ f70 1 201"/>
                <a:gd name="f90" fmla="*/ f71 1 72"/>
                <a:gd name="f91" fmla="*/ f72 1 201"/>
                <a:gd name="f92" fmla="*/ f73 1 72"/>
                <a:gd name="f93" fmla="*/ f74 1 201"/>
                <a:gd name="f94" fmla="*/ f75 1 72"/>
                <a:gd name="f95" fmla="*/ f76 1 201"/>
                <a:gd name="f96" fmla="*/ f77 1 201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9"/>
                <a:gd name="f104" fmla="*/ f82 1 f58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8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50 1"/>
                <a:gd name="f126" fmla="*/ f104 f49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3" y="f125"/>
                </a:cxn>
                <a:cxn ang="f78">
                  <a:pos x="f126" y="f125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25"/>
                </a:cxn>
                <a:cxn ang="f78">
                  <a:pos x="f140" y="f125"/>
                </a:cxn>
                <a:cxn ang="f78">
                  <a:pos x="f140" y="f124"/>
                </a:cxn>
                <a:cxn ang="f78">
                  <a:pos x="f123" y="f124"/>
                </a:cxn>
              </a:cxnLst>
              <a:rect l="f119" t="f122" r="f120" b="f121"/>
              <a:pathLst>
                <a:path w="201" h="7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15"/>
                    <a:pt x="f14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5"/>
                    <a:pt x="f32" y="f28"/>
                    <a:pt x="f33" y="f26"/>
                  </a:cubicBezTo>
                  <a:cubicBezTo>
                    <a:pt x="f10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4" y="f33"/>
                  </a:cubicBezTo>
                  <a:cubicBezTo>
                    <a:pt x="f24" y="f43"/>
                    <a:pt x="f44" y="f7"/>
                    <a:pt x="f45" y="f7"/>
                  </a:cubicBezTo>
                  <a:cubicBezTo>
                    <a:pt x="f26" y="f7"/>
                    <a:pt x="f46" y="f7"/>
                    <a:pt x="f5" y="f7"/>
                  </a:cubicBezTo>
                  <a:cubicBezTo>
                    <a:pt x="f5" y="f10"/>
                    <a:pt x="f5" y="f9"/>
                    <a:pt x="f5" y="f8"/>
                  </a:cubicBezTo>
                  <a:cubicBezTo>
                    <a:pt x="f15" y="f8"/>
                    <a:pt x="f47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3838F94F-5686-4912-AB1D-59CA52D322FA}"/>
                </a:ext>
              </a:extLst>
            </p:cNvPr>
            <p:cNvSpPr/>
            <p:nvPr/>
          </p:nvSpPr>
          <p:spPr>
            <a:xfrm>
              <a:off x="6418173" y="2720093"/>
              <a:ext cx="186016" cy="756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26"/>
                <a:gd name="f8" fmla="val 21"/>
                <a:gd name="f9" fmla="val 11"/>
                <a:gd name="f10" fmla="val 84"/>
                <a:gd name="f11" fmla="val 42"/>
                <a:gd name="f12" fmla="val 10"/>
                <a:gd name="f13" fmla="val 20"/>
                <a:gd name="f14" fmla="+- 0 0 -90"/>
                <a:gd name="f15" fmla="*/ f3 1 31"/>
                <a:gd name="f16" fmla="*/ f4 1 1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126"/>
                <a:gd name="f26" fmla="*/ 31 f22 1"/>
                <a:gd name="f27" fmla="*/ 126 f21 1"/>
                <a:gd name="f28" fmla="*/ 0 f22 1"/>
                <a:gd name="f29" fmla="*/ 0 f21 1"/>
                <a:gd name="f30" fmla="+- f23 0 f1"/>
                <a:gd name="f31" fmla="*/ f26 1 31"/>
                <a:gd name="f32" fmla="*/ f27 1 126"/>
                <a:gd name="f33" fmla="*/ f28 1 31"/>
                <a:gd name="f34" fmla="*/ f29 1 1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12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3C5480C9-4F35-4815-AB96-E9FD4689F292}"/>
                </a:ext>
              </a:extLst>
            </p:cNvPr>
            <p:cNvSpPr/>
            <p:nvPr/>
          </p:nvSpPr>
          <p:spPr>
            <a:xfrm>
              <a:off x="7842123" y="2720093"/>
              <a:ext cx="179597" cy="756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83"/>
                <a:gd name="f9" fmla="val 42"/>
                <a:gd name="f10" fmla="val 11"/>
                <a:gd name="f11" fmla="val 20"/>
                <a:gd name="f12" fmla="val 84"/>
                <a:gd name="f13" fmla="val 10"/>
                <a:gd name="f14" fmla="+- 0 0 -90"/>
                <a:gd name="f15" fmla="*/ f3 1 30"/>
                <a:gd name="f16" fmla="*/ f4 1 1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0"/>
                <a:gd name="f25" fmla="*/ f21 1 126"/>
                <a:gd name="f26" fmla="*/ 0 f22 1"/>
                <a:gd name="f27" fmla="*/ 126 f21 1"/>
                <a:gd name="f28" fmla="*/ 0 f21 1"/>
                <a:gd name="f29" fmla="*/ 30 f22 1"/>
                <a:gd name="f30" fmla="+- f23 0 f1"/>
                <a:gd name="f31" fmla="*/ f26 1 30"/>
                <a:gd name="f32" fmla="*/ f27 1 126"/>
                <a:gd name="f33" fmla="*/ f28 1 126"/>
                <a:gd name="f34" fmla="*/ f29 1 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30" h="1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595D2533-7372-4978-B707-E8CFC7639928}"/>
                </a:ext>
              </a:extLst>
            </p:cNvPr>
            <p:cNvSpPr/>
            <p:nvPr/>
          </p:nvSpPr>
          <p:spPr>
            <a:xfrm>
              <a:off x="7331128" y="2510558"/>
              <a:ext cx="493894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20"/>
                <a:gd name="f8" fmla="val 13"/>
                <a:gd name="f9" fmla="val 7"/>
                <a:gd name="f10" fmla="val 27"/>
                <a:gd name="f11" fmla="val 54"/>
                <a:gd name="f12" fmla="val 55"/>
                <a:gd name="f13" fmla="val 28"/>
                <a:gd name="f14" fmla="+- 0 0 -90"/>
                <a:gd name="f15" fmla="*/ f3 1 82"/>
                <a:gd name="f16" fmla="*/ f4 1 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"/>
                <a:gd name="f25" fmla="*/ f21 1 20"/>
                <a:gd name="f26" fmla="*/ 0 f22 1"/>
                <a:gd name="f27" fmla="*/ 20 f21 1"/>
                <a:gd name="f28" fmla="*/ 0 f21 1"/>
                <a:gd name="f29" fmla="*/ 82 f22 1"/>
                <a:gd name="f30" fmla="+- f23 0 f1"/>
                <a:gd name="f31" fmla="*/ f26 1 82"/>
                <a:gd name="f32" fmla="*/ f27 1 20"/>
                <a:gd name="f33" fmla="*/ f28 1 20"/>
                <a:gd name="f34" fmla="*/ f29 1 8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82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A1FF966B-69D4-4201-AD85-A6B838E9F956}"/>
                </a:ext>
              </a:extLst>
            </p:cNvPr>
            <p:cNvSpPr/>
            <p:nvPr/>
          </p:nvSpPr>
          <p:spPr>
            <a:xfrm>
              <a:off x="6617009" y="2510558"/>
              <a:ext cx="498165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"/>
                <a:gd name="f7" fmla="val 20"/>
                <a:gd name="f8" fmla="val 7"/>
                <a:gd name="f9" fmla="val 13"/>
                <a:gd name="f10" fmla="val 55"/>
                <a:gd name="f11" fmla="val 28"/>
                <a:gd name="f12" fmla="val 14"/>
                <a:gd name="f13" fmla="val 9"/>
                <a:gd name="f14" fmla="val 1"/>
                <a:gd name="f15" fmla="val 3"/>
                <a:gd name="f16" fmla="val 2"/>
                <a:gd name="f17" fmla="val 4"/>
                <a:gd name="f18" fmla="val 22"/>
                <a:gd name="f19" fmla="val 40"/>
                <a:gd name="f20" fmla="val 57"/>
                <a:gd name="f21" fmla="val 66"/>
                <a:gd name="f22" fmla="val 74"/>
                <a:gd name="f23" fmla="+- 0 0 -90"/>
                <a:gd name="f24" fmla="*/ f3 1 83"/>
                <a:gd name="f25" fmla="*/ f4 1 2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83"/>
                <a:gd name="f34" fmla="*/ f30 1 20"/>
                <a:gd name="f35" fmla="*/ 83 f31 1"/>
                <a:gd name="f36" fmla="*/ 0 f30 1"/>
                <a:gd name="f37" fmla="*/ 20 f30 1"/>
                <a:gd name="f38" fmla="*/ 0 f31 1"/>
                <a:gd name="f39" fmla="*/ 1 f31 1"/>
                <a:gd name="f40" fmla="*/ 3 f30 1"/>
                <a:gd name="f41" fmla="*/ 4 f31 1"/>
                <a:gd name="f42" fmla="*/ 57 f31 1"/>
                <a:gd name="f43" fmla="+- f32 0 f1"/>
                <a:gd name="f44" fmla="*/ f35 1 83"/>
                <a:gd name="f45" fmla="*/ f36 1 20"/>
                <a:gd name="f46" fmla="*/ f37 1 20"/>
                <a:gd name="f47" fmla="*/ f38 1 83"/>
                <a:gd name="f48" fmla="*/ f39 1 83"/>
                <a:gd name="f49" fmla="*/ f40 1 20"/>
                <a:gd name="f50" fmla="*/ f41 1 83"/>
                <a:gd name="f51" fmla="*/ f42 1 8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3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69"/>
                </a:cxn>
                <a:cxn ang="f43">
                  <a:pos x="f75" y="f69"/>
                </a:cxn>
                <a:cxn ang="f43">
                  <a:pos x="f68" y="f69"/>
                </a:cxn>
              </a:cxnLst>
              <a:rect l="f64" t="f67" r="f65" b="f66"/>
              <a:pathLst>
                <a:path w="83" h="20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14" y="f15"/>
                  </a:cubicBezTo>
                  <a:cubicBezTo>
                    <a:pt x="f14" y="f16"/>
                    <a:pt x="f15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4621237E-9A5B-47E9-96C0-1C691BC147C0}"/>
                </a:ext>
              </a:extLst>
            </p:cNvPr>
            <p:cNvSpPr/>
            <p:nvPr/>
          </p:nvSpPr>
          <p:spPr>
            <a:xfrm>
              <a:off x="6388245" y="2647398"/>
              <a:ext cx="1669831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"/>
                <a:gd name="f7" fmla="val 5"/>
                <a:gd name="f8" fmla="val 93"/>
                <a:gd name="f9" fmla="val 185"/>
                <a:gd name="f10" fmla="val 277"/>
                <a:gd name="f11" fmla="val 1"/>
                <a:gd name="f12" fmla="val 2"/>
                <a:gd name="f13" fmla="val 276"/>
                <a:gd name="f14" fmla="val 3"/>
                <a:gd name="f15" fmla="val 274"/>
                <a:gd name="f16" fmla="val 4"/>
                <a:gd name="f17" fmla="val 273"/>
                <a:gd name="f18" fmla="val 233"/>
                <a:gd name="f19" fmla="val 192"/>
                <a:gd name="f20" fmla="val 152"/>
                <a:gd name="f21" fmla="val 103"/>
                <a:gd name="f22" fmla="val 54"/>
                <a:gd name="f23" fmla="+- 0 0 -90"/>
                <a:gd name="f24" fmla="*/ f3 1 278"/>
                <a:gd name="f25" fmla="*/ f4 1 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5"/>
                <a:gd name="f34" fmla="*/ f31 1 278"/>
                <a:gd name="f35" fmla="*/ 0 f31 1"/>
                <a:gd name="f36" fmla="*/ 0 f30 1"/>
                <a:gd name="f37" fmla="*/ 277 f31 1"/>
                <a:gd name="f38" fmla="*/ 278 f31 1"/>
                <a:gd name="f39" fmla="*/ 2 f30 1"/>
                <a:gd name="f40" fmla="*/ 273 f31 1"/>
                <a:gd name="f41" fmla="*/ 4 f30 1"/>
                <a:gd name="f42" fmla="*/ 152 f31 1"/>
                <a:gd name="f43" fmla="*/ 5 f31 1"/>
                <a:gd name="f44" fmla="*/ 5 f30 1"/>
                <a:gd name="f45" fmla="+- f32 0 f1"/>
                <a:gd name="f46" fmla="*/ f35 1 278"/>
                <a:gd name="f47" fmla="*/ f36 1 5"/>
                <a:gd name="f48" fmla="*/ f37 1 278"/>
                <a:gd name="f49" fmla="*/ f38 1 278"/>
                <a:gd name="f50" fmla="*/ f39 1 5"/>
                <a:gd name="f51" fmla="*/ f40 1 278"/>
                <a:gd name="f52" fmla="*/ f41 1 5"/>
                <a:gd name="f53" fmla="*/ f42 1 278"/>
                <a:gd name="f54" fmla="*/ f43 1 278"/>
                <a:gd name="f55" fmla="*/ f44 1 5"/>
                <a:gd name="f56" fmla="*/ 0 1 f34"/>
                <a:gd name="f57" fmla="*/ f27 1 f34"/>
                <a:gd name="f58" fmla="*/ 0 1 f33"/>
                <a:gd name="f59" fmla="*/ f28 1 f33"/>
                <a:gd name="f60" fmla="*/ f46 1 f34"/>
                <a:gd name="f61" fmla="*/ f47 1 f33"/>
                <a:gd name="f62" fmla="*/ f48 1 f34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4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4 1"/>
                <a:gd name="f78" fmla="*/ f64 f25 1"/>
                <a:gd name="f79" fmla="*/ f65 f24 1"/>
                <a:gd name="f80" fmla="*/ f66 f25 1"/>
                <a:gd name="f81" fmla="*/ f67 f24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81" y="f80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278" h="5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1"/>
                    <a:pt x="f6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7"/>
                    <a:pt x="f19" y="f16"/>
                    <a:pt x="f20" y="f16"/>
                  </a:cubicBezTo>
                  <a:cubicBezTo>
                    <a:pt x="f21" y="f16"/>
                    <a:pt x="f22" y="f16"/>
                    <a:pt x="f7" y="f7"/>
                  </a:cubicBezTo>
                  <a:cubicBezTo>
                    <a:pt x="f12" y="f7"/>
                    <a:pt x="f11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80CB3BFA-8DC3-4D53-9ECB-19B926723B9A}"/>
                </a:ext>
              </a:extLst>
            </p:cNvPr>
            <p:cNvSpPr/>
            <p:nvPr/>
          </p:nvSpPr>
          <p:spPr>
            <a:xfrm>
              <a:off x="7072417" y="2168472"/>
              <a:ext cx="324986" cy="258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3"/>
                <a:gd name="f8" fmla="val 1"/>
                <a:gd name="f9" fmla="val 8"/>
                <a:gd name="f10" fmla="val 6"/>
                <a:gd name="f11" fmla="val 12"/>
                <a:gd name="f12" fmla="val 21"/>
                <a:gd name="f13" fmla="val 31"/>
                <a:gd name="f14" fmla="val 40"/>
                <a:gd name="f15" fmla="val 45"/>
                <a:gd name="f16" fmla="val 48"/>
                <a:gd name="f17" fmla="val 7"/>
                <a:gd name="f18" fmla="val 49"/>
                <a:gd name="f19" fmla="val 50"/>
                <a:gd name="f20" fmla="val 15"/>
                <a:gd name="f21" fmla="val 51"/>
                <a:gd name="f22" fmla="val 19"/>
                <a:gd name="f23" fmla="val 52"/>
                <a:gd name="f24" fmla="val 23"/>
                <a:gd name="f25" fmla="val 28"/>
                <a:gd name="f26" fmla="val 53"/>
                <a:gd name="f27" fmla="val 33"/>
                <a:gd name="f28" fmla="val 32"/>
                <a:gd name="f29" fmla="val 30"/>
                <a:gd name="f30" fmla="val 47"/>
                <a:gd name="f31" fmla="val 34"/>
                <a:gd name="f32" fmla="val 46"/>
                <a:gd name="f33" fmla="val 38"/>
                <a:gd name="f34" fmla="val 39"/>
                <a:gd name="f35" fmla="val 42"/>
                <a:gd name="f36" fmla="val 17"/>
                <a:gd name="f37" fmla="val 10"/>
                <a:gd name="f38" fmla="val 41"/>
                <a:gd name="f39" fmla="val 5"/>
                <a:gd name="f40" fmla="val 4"/>
                <a:gd name="f41" fmla="val 3"/>
                <a:gd name="f42" fmla="val 2"/>
                <a:gd name="f43" fmla="val 13"/>
                <a:gd name="f44" fmla="val 11"/>
                <a:gd name="f45" fmla="val 24"/>
                <a:gd name="f46" fmla="val 18"/>
                <a:gd name="f47" fmla="val 25"/>
                <a:gd name="f48" fmla="+- 0 0 -90"/>
                <a:gd name="f49" fmla="*/ f3 1 54"/>
                <a:gd name="f50" fmla="*/ f4 1 43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54"/>
                <a:gd name="f59" fmla="*/ f55 1 43"/>
                <a:gd name="f60" fmla="*/ 1 f56 1"/>
                <a:gd name="f61" fmla="*/ 8 f55 1"/>
                <a:gd name="f62" fmla="*/ 12 f56 1"/>
                <a:gd name="f63" fmla="*/ 1 f55 1"/>
                <a:gd name="f64" fmla="*/ 40 f56 1"/>
                <a:gd name="f65" fmla="*/ 48 f56 1"/>
                <a:gd name="f66" fmla="*/ 6 f55 1"/>
                <a:gd name="f67" fmla="*/ 49 f56 1"/>
                <a:gd name="f68" fmla="*/ 51 f56 1"/>
                <a:gd name="f69" fmla="*/ 19 f55 1"/>
                <a:gd name="f70" fmla="*/ 53 f56 1"/>
                <a:gd name="f71" fmla="*/ 33 f55 1"/>
                <a:gd name="f72" fmla="*/ 52 f56 1"/>
                <a:gd name="f73" fmla="*/ 28 f55 1"/>
                <a:gd name="f74" fmla="*/ 46 f56 1"/>
                <a:gd name="f75" fmla="*/ 38 f55 1"/>
                <a:gd name="f76" fmla="*/ 54 f56 1"/>
                <a:gd name="f77" fmla="*/ 42 f55 1"/>
                <a:gd name="f78" fmla="*/ 43 f55 1"/>
                <a:gd name="f79" fmla="*/ 38 f56 1"/>
                <a:gd name="f80" fmla="*/ 10 f56 1"/>
                <a:gd name="f81" fmla="*/ 40 f55 1"/>
                <a:gd name="f82" fmla="*/ 5 f56 1"/>
                <a:gd name="f83" fmla="*/ 3 f56 1"/>
                <a:gd name="f84" fmla="*/ 2 f56 1"/>
                <a:gd name="f85" fmla="*/ 13 f55 1"/>
                <a:gd name="f86" fmla="*/ 0 f56 1"/>
                <a:gd name="f87" fmla="*/ 24 f56 1"/>
                <a:gd name="f88" fmla="*/ 42 f56 1"/>
                <a:gd name="f89" fmla="*/ 18 f55 1"/>
                <a:gd name="f90" fmla="*/ 25 f56 1"/>
                <a:gd name="f91" fmla="*/ 3 f55 1"/>
                <a:gd name="f92" fmla="*/ 8 f56 1"/>
                <a:gd name="f93" fmla="+- f57 0 f1"/>
                <a:gd name="f94" fmla="*/ f60 1 54"/>
                <a:gd name="f95" fmla="*/ f61 1 43"/>
                <a:gd name="f96" fmla="*/ f62 1 54"/>
                <a:gd name="f97" fmla="*/ f63 1 43"/>
                <a:gd name="f98" fmla="*/ f64 1 54"/>
                <a:gd name="f99" fmla="*/ f65 1 54"/>
                <a:gd name="f100" fmla="*/ f66 1 43"/>
                <a:gd name="f101" fmla="*/ f67 1 54"/>
                <a:gd name="f102" fmla="*/ f68 1 54"/>
                <a:gd name="f103" fmla="*/ f69 1 43"/>
                <a:gd name="f104" fmla="*/ f70 1 54"/>
                <a:gd name="f105" fmla="*/ f71 1 43"/>
                <a:gd name="f106" fmla="*/ f72 1 54"/>
                <a:gd name="f107" fmla="*/ f73 1 43"/>
                <a:gd name="f108" fmla="*/ f74 1 54"/>
                <a:gd name="f109" fmla="*/ f75 1 43"/>
                <a:gd name="f110" fmla="*/ f76 1 54"/>
                <a:gd name="f111" fmla="*/ f77 1 43"/>
                <a:gd name="f112" fmla="*/ f78 1 43"/>
                <a:gd name="f113" fmla="*/ f79 1 54"/>
                <a:gd name="f114" fmla="*/ f80 1 54"/>
                <a:gd name="f115" fmla="*/ f81 1 43"/>
                <a:gd name="f116" fmla="*/ f82 1 54"/>
                <a:gd name="f117" fmla="*/ f83 1 54"/>
                <a:gd name="f118" fmla="*/ f84 1 54"/>
                <a:gd name="f119" fmla="*/ f85 1 43"/>
                <a:gd name="f120" fmla="*/ f86 1 54"/>
                <a:gd name="f121" fmla="*/ f87 1 54"/>
                <a:gd name="f122" fmla="*/ f88 1 54"/>
                <a:gd name="f123" fmla="*/ f89 1 43"/>
                <a:gd name="f124" fmla="*/ f90 1 54"/>
                <a:gd name="f125" fmla="*/ f91 1 43"/>
                <a:gd name="f126" fmla="*/ f92 1 54"/>
                <a:gd name="f127" fmla="*/ 0 1 f58"/>
                <a:gd name="f128" fmla="*/ f52 1 f58"/>
                <a:gd name="f129" fmla="*/ 0 1 f59"/>
                <a:gd name="f130" fmla="*/ f53 1 f59"/>
                <a:gd name="f131" fmla="*/ f94 1 f58"/>
                <a:gd name="f132" fmla="*/ f95 1 f59"/>
                <a:gd name="f133" fmla="*/ f96 1 f58"/>
                <a:gd name="f134" fmla="*/ f97 1 f59"/>
                <a:gd name="f135" fmla="*/ f98 1 f58"/>
                <a:gd name="f136" fmla="*/ f99 1 f58"/>
                <a:gd name="f137" fmla="*/ f100 1 f59"/>
                <a:gd name="f138" fmla="*/ f101 1 f58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8"/>
                <a:gd name="f144" fmla="*/ f107 1 f59"/>
                <a:gd name="f145" fmla="*/ f108 1 f58"/>
                <a:gd name="f146" fmla="*/ f109 1 f59"/>
                <a:gd name="f147" fmla="*/ f110 1 f58"/>
                <a:gd name="f148" fmla="*/ f111 1 f59"/>
                <a:gd name="f149" fmla="*/ f112 1 f59"/>
                <a:gd name="f150" fmla="*/ f113 1 f58"/>
                <a:gd name="f151" fmla="*/ f114 1 f58"/>
                <a:gd name="f152" fmla="*/ f115 1 f59"/>
                <a:gd name="f153" fmla="*/ f116 1 f58"/>
                <a:gd name="f154" fmla="*/ f117 1 f58"/>
                <a:gd name="f155" fmla="*/ f118 1 f58"/>
                <a:gd name="f156" fmla="*/ f119 1 f59"/>
                <a:gd name="f157" fmla="*/ f120 1 f58"/>
                <a:gd name="f158" fmla="*/ f121 1 f58"/>
                <a:gd name="f159" fmla="*/ f122 1 f58"/>
                <a:gd name="f160" fmla="*/ f123 1 f59"/>
                <a:gd name="f161" fmla="*/ f124 1 f58"/>
                <a:gd name="f162" fmla="*/ f125 1 f59"/>
                <a:gd name="f163" fmla="*/ f126 1 f58"/>
                <a:gd name="f164" fmla="*/ f127 f49 1"/>
                <a:gd name="f165" fmla="*/ f128 f49 1"/>
                <a:gd name="f166" fmla="*/ f130 f50 1"/>
                <a:gd name="f167" fmla="*/ f129 f50 1"/>
                <a:gd name="f168" fmla="*/ f131 f49 1"/>
                <a:gd name="f169" fmla="*/ f132 f50 1"/>
                <a:gd name="f170" fmla="*/ f133 f49 1"/>
                <a:gd name="f171" fmla="*/ f134 f50 1"/>
                <a:gd name="f172" fmla="*/ f135 f49 1"/>
                <a:gd name="f173" fmla="*/ f136 f49 1"/>
                <a:gd name="f174" fmla="*/ f137 f50 1"/>
                <a:gd name="f175" fmla="*/ f138 f49 1"/>
                <a:gd name="f176" fmla="*/ f139 f49 1"/>
                <a:gd name="f177" fmla="*/ f140 f50 1"/>
                <a:gd name="f178" fmla="*/ f141 f49 1"/>
                <a:gd name="f179" fmla="*/ f142 f50 1"/>
                <a:gd name="f180" fmla="*/ f143 f49 1"/>
                <a:gd name="f181" fmla="*/ f144 f50 1"/>
                <a:gd name="f182" fmla="*/ f145 f49 1"/>
                <a:gd name="f183" fmla="*/ f146 f50 1"/>
                <a:gd name="f184" fmla="*/ f147 f49 1"/>
                <a:gd name="f185" fmla="*/ f148 f50 1"/>
                <a:gd name="f186" fmla="*/ f149 f50 1"/>
                <a:gd name="f187" fmla="*/ f150 f49 1"/>
                <a:gd name="f188" fmla="*/ f151 f49 1"/>
                <a:gd name="f189" fmla="*/ f152 f50 1"/>
                <a:gd name="f190" fmla="*/ f153 f49 1"/>
                <a:gd name="f191" fmla="*/ f154 f49 1"/>
                <a:gd name="f192" fmla="*/ f155 f49 1"/>
                <a:gd name="f193" fmla="*/ f156 f50 1"/>
                <a:gd name="f194" fmla="*/ f157 f49 1"/>
                <a:gd name="f195" fmla="*/ f158 f49 1"/>
                <a:gd name="f196" fmla="*/ f159 f49 1"/>
                <a:gd name="f197" fmla="*/ f160 f50 1"/>
                <a:gd name="f198" fmla="*/ f161 f49 1"/>
                <a:gd name="f199" fmla="*/ f162 f50 1"/>
                <a:gd name="f200" fmla="*/ f16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68" y="f169"/>
                </a:cxn>
                <a:cxn ang="f93">
                  <a:pos x="f170" y="f171"/>
                </a:cxn>
                <a:cxn ang="f93">
                  <a:pos x="f172" y="f171"/>
                </a:cxn>
                <a:cxn ang="f93">
                  <a:pos x="f173" y="f174"/>
                </a:cxn>
                <a:cxn ang="f93">
                  <a:pos x="f175" y="f169"/>
                </a:cxn>
                <a:cxn ang="f93">
                  <a:pos x="f176" y="f177"/>
                </a:cxn>
                <a:cxn ang="f93">
                  <a:pos x="f178" y="f179"/>
                </a:cxn>
                <a:cxn ang="f93">
                  <a:pos x="f180" y="f179"/>
                </a:cxn>
                <a:cxn ang="f93">
                  <a:pos x="f173" y="f181"/>
                </a:cxn>
                <a:cxn ang="f93">
                  <a:pos x="f182" y="f183"/>
                </a:cxn>
                <a:cxn ang="f93">
                  <a:pos x="f178" y="f183"/>
                </a:cxn>
                <a:cxn ang="f93">
                  <a:pos x="f184" y="f185"/>
                </a:cxn>
                <a:cxn ang="f93">
                  <a:pos x="f180" y="f186"/>
                </a:cxn>
                <a:cxn ang="f93">
                  <a:pos x="f187" y="f183"/>
                </a:cxn>
                <a:cxn ang="f93">
                  <a:pos x="f188" y="f189"/>
                </a:cxn>
                <a:cxn ang="f93">
                  <a:pos x="f190" y="f186"/>
                </a:cxn>
                <a:cxn ang="f93">
                  <a:pos x="f191" y="f185"/>
                </a:cxn>
                <a:cxn ang="f93">
                  <a:pos x="f192" y="f193"/>
                </a:cxn>
                <a:cxn ang="f93">
                  <a:pos x="f194" y="f169"/>
                </a:cxn>
                <a:cxn ang="f93">
                  <a:pos x="f168" y="f169"/>
                </a:cxn>
                <a:cxn ang="f93">
                  <a:pos x="f195" y="f179"/>
                </a:cxn>
                <a:cxn ang="f93">
                  <a:pos x="f196" y="f197"/>
                </a:cxn>
                <a:cxn ang="f93">
                  <a:pos x="f198" y="f199"/>
                </a:cxn>
                <a:cxn ang="f93">
                  <a:pos x="f200" y="f197"/>
                </a:cxn>
                <a:cxn ang="f93">
                  <a:pos x="f195" y="f179"/>
                </a:cxn>
              </a:cxnLst>
              <a:rect l="f164" t="f167" r="f165" b="f166"/>
              <a:pathLst>
                <a:path w="54" h="43">
                  <a:moveTo>
                    <a:pt x="f8" y="f9"/>
                  </a:moveTo>
                  <a:cubicBezTo>
                    <a:pt x="f8" y="f5"/>
                    <a:pt x="f10" y="f5"/>
                    <a:pt x="f11" y="f8"/>
                  </a:cubicBezTo>
                  <a:cubicBezTo>
                    <a:pt x="f12" y="f8"/>
                    <a:pt x="f13" y="f8"/>
                    <a:pt x="f14" y="f8"/>
                  </a:cubicBezTo>
                  <a:cubicBezTo>
                    <a:pt x="f15" y="f5"/>
                    <a:pt x="f16" y="f5"/>
                    <a:pt x="f16" y="f10"/>
                  </a:cubicBezTo>
                  <a:cubicBezTo>
                    <a:pt x="f16" y="f17"/>
                    <a:pt x="f18" y="f17"/>
                    <a:pt x="f18" y="f9"/>
                  </a:cubicBezTo>
                  <a:cubicBezTo>
                    <a:pt x="f19" y="f11"/>
                    <a:pt x="f19" y="f20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6" y="f27"/>
                    <a:pt x="f23" y="f27"/>
                    <a:pt x="f23" y="f27"/>
                  </a:cubicBezTo>
                  <a:cubicBezTo>
                    <a:pt x="f21" y="f28"/>
                    <a:pt x="f18" y="f29"/>
                    <a:pt x="f16" y="f25"/>
                  </a:cubicBezTo>
                  <a:cubicBezTo>
                    <a:pt x="f16" y="f13"/>
                    <a:pt x="f30" y="f31"/>
                    <a:pt x="f32" y="f33"/>
                  </a:cubicBezTo>
                  <a:cubicBezTo>
                    <a:pt x="f18" y="f33"/>
                    <a:pt x="f21" y="f33"/>
                    <a:pt x="f26" y="f33"/>
                  </a:cubicBezTo>
                  <a:cubicBezTo>
                    <a:pt x="f6" y="f34"/>
                    <a:pt x="f6" y="f14"/>
                    <a:pt x="f6" y="f35"/>
                  </a:cubicBezTo>
                  <a:cubicBezTo>
                    <a:pt x="f26" y="f35"/>
                    <a:pt x="f26" y="f7"/>
                    <a:pt x="f23" y="f7"/>
                  </a:cubicBezTo>
                  <a:cubicBezTo>
                    <a:pt x="f30" y="f35"/>
                    <a:pt x="f35" y="f7"/>
                    <a:pt x="f33" y="f33"/>
                  </a:cubicBezTo>
                  <a:cubicBezTo>
                    <a:pt x="f13" y="f13"/>
                    <a:pt x="f36" y="f27"/>
                    <a:pt x="f37" y="f14"/>
                  </a:cubicBezTo>
                  <a:cubicBezTo>
                    <a:pt x="f9" y="f38"/>
                    <a:pt x="f17" y="f35"/>
                    <a:pt x="f39" y="f7"/>
                  </a:cubicBezTo>
                  <a:cubicBezTo>
                    <a:pt x="f40" y="f7"/>
                    <a:pt x="f40" y="f7"/>
                    <a:pt x="f41" y="f35"/>
                  </a:cubicBezTo>
                  <a:cubicBezTo>
                    <a:pt x="f41" y="f27"/>
                    <a:pt x="f42" y="f24"/>
                    <a:pt x="f42" y="f43"/>
                  </a:cubicBezTo>
                  <a:cubicBezTo>
                    <a:pt x="f42" y="f44"/>
                    <a:pt x="f8" y="f37"/>
                    <a:pt x="f5" y="f9"/>
                  </a:cubicBezTo>
                  <a:cubicBezTo>
                    <a:pt x="f5" y="f9"/>
                    <a:pt x="f8" y="f9"/>
                    <a:pt x="f8" y="f9"/>
                  </a:cubicBezTo>
                  <a:close/>
                  <a:moveTo>
                    <a:pt x="f45" y="f27"/>
                  </a:moveTo>
                  <a:cubicBezTo>
                    <a:pt x="f13" y="f27"/>
                    <a:pt x="f35" y="f24"/>
                    <a:pt x="f35" y="f46"/>
                  </a:cubicBezTo>
                  <a:cubicBezTo>
                    <a:pt x="f35" y="f11"/>
                    <a:pt x="f28" y="f40"/>
                    <a:pt x="f47" y="f41"/>
                  </a:cubicBezTo>
                  <a:cubicBezTo>
                    <a:pt x="f46" y="f41"/>
                    <a:pt x="f9" y="f44"/>
                    <a:pt x="f9" y="f46"/>
                  </a:cubicBezTo>
                  <a:cubicBezTo>
                    <a:pt x="f9" y="f45"/>
                    <a:pt x="f46" y="f28"/>
                    <a:pt x="f45" y="f2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1BF5873B-F3D2-4D90-B510-1885677422C0}"/>
                </a:ext>
              </a:extLst>
            </p:cNvPr>
            <p:cNvSpPr/>
            <p:nvPr/>
          </p:nvSpPr>
          <p:spPr>
            <a:xfrm>
              <a:off x="6743160" y="2660227"/>
              <a:ext cx="966401" cy="4917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82"/>
                <a:gd name="f8" fmla="val 159"/>
                <a:gd name="f9" fmla="val 81"/>
                <a:gd name="f10" fmla="val 146"/>
                <a:gd name="f11" fmla="val 43"/>
                <a:gd name="f12" fmla="val 121"/>
                <a:gd name="f13" fmla="val 17"/>
                <a:gd name="f14" fmla="val 80"/>
                <a:gd name="f15" fmla="val 39"/>
                <a:gd name="f16" fmla="val 13"/>
                <a:gd name="f17" fmla="val 1"/>
                <a:gd name="f18" fmla="val 78"/>
                <a:gd name="f19" fmla="val 77"/>
                <a:gd name="f20" fmla="val 3"/>
                <a:gd name="f21" fmla="val 51"/>
                <a:gd name="f22" fmla="val 20"/>
                <a:gd name="f23" fmla="val 36"/>
                <a:gd name="f24" fmla="val 41"/>
                <a:gd name="f25" fmla="val 24"/>
                <a:gd name="f26" fmla="val 83"/>
                <a:gd name="f27" fmla="val 123"/>
                <a:gd name="f28" fmla="val 147"/>
                <a:gd name="f29" fmla="val 47"/>
                <a:gd name="f30" fmla="val 155"/>
                <a:gd name="f31" fmla="val 56"/>
                <a:gd name="f32" fmla="val 72"/>
                <a:gd name="f33" fmla="+- 0 0 -90"/>
                <a:gd name="f34" fmla="*/ f3 1 161"/>
                <a:gd name="f35" fmla="*/ f4 1 8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161"/>
                <a:gd name="f44" fmla="*/ f40 1 82"/>
                <a:gd name="f45" fmla="*/ 159 f41 1"/>
                <a:gd name="f46" fmla="*/ 81 f40 1"/>
                <a:gd name="f47" fmla="*/ 80 f41 1"/>
                <a:gd name="f48" fmla="*/ 17 f40 1"/>
                <a:gd name="f49" fmla="*/ 1 f41 1"/>
                <a:gd name="f50" fmla="*/ 82 f40 1"/>
                <a:gd name="f51" fmla="*/ 0 f41 1"/>
                <a:gd name="f52" fmla="*/ 77 f40 1"/>
                <a:gd name="f53" fmla="*/ 41 f41 1"/>
                <a:gd name="f54" fmla="*/ 24 f40 1"/>
                <a:gd name="f55" fmla="*/ 147 f41 1"/>
                <a:gd name="f56" fmla="*/ 47 f40 1"/>
                <a:gd name="f57" fmla="+- f42 0 f1"/>
                <a:gd name="f58" fmla="*/ f45 1 161"/>
                <a:gd name="f59" fmla="*/ f46 1 82"/>
                <a:gd name="f60" fmla="*/ f47 1 161"/>
                <a:gd name="f61" fmla="*/ f48 1 82"/>
                <a:gd name="f62" fmla="*/ f49 1 161"/>
                <a:gd name="f63" fmla="*/ f50 1 82"/>
                <a:gd name="f64" fmla="*/ f51 1 161"/>
                <a:gd name="f65" fmla="*/ f52 1 82"/>
                <a:gd name="f66" fmla="*/ f53 1 161"/>
                <a:gd name="f67" fmla="*/ f54 1 82"/>
                <a:gd name="f68" fmla="*/ f55 1 161"/>
                <a:gd name="f69" fmla="*/ f56 1 82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1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161" h="82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17" y="f7"/>
                  </a:cubicBezTo>
                  <a:cubicBezTo>
                    <a:pt x="f17" y="f9"/>
                    <a:pt x="f5" y="f9"/>
                    <a:pt x="f5" y="f9"/>
                  </a:cubicBezTo>
                  <a:cubicBezTo>
                    <a:pt x="f5" y="f14"/>
                    <a:pt x="f5" y="f18"/>
                    <a:pt x="f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5"/>
                    <a:pt x="f27" y="f22"/>
                    <a:pt x="f28" y="f29"/>
                  </a:cubicBezTo>
                  <a:cubicBezTo>
                    <a:pt x="f30" y="f31"/>
                    <a:pt x="f6" y="f3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E89A7504-29FD-436B-AB23-8620A55C083B}"/>
                </a:ext>
              </a:extLst>
            </p:cNvPr>
            <p:cNvSpPr/>
            <p:nvPr/>
          </p:nvSpPr>
          <p:spPr>
            <a:xfrm>
              <a:off x="6623428" y="3261024"/>
              <a:ext cx="126141" cy="215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6"/>
                <a:gd name="f8" fmla="val 7"/>
                <a:gd name="f9" fmla="val 14"/>
                <a:gd name="f10" fmla="val 12"/>
                <a:gd name="f11" fmla="val 24"/>
                <a:gd name="f12" fmla="+- 0 0 -90"/>
                <a:gd name="f13" fmla="*/ f3 1 21"/>
                <a:gd name="f14" fmla="*/ f4 1 3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36"/>
                <a:gd name="f24" fmla="*/ 0 f20 1"/>
                <a:gd name="f25" fmla="*/ 0 f19 1"/>
                <a:gd name="f26" fmla="*/ 21 f20 1"/>
                <a:gd name="f27" fmla="*/ 36 f19 1"/>
                <a:gd name="f28" fmla="+- f21 0 f1"/>
                <a:gd name="f29" fmla="*/ f24 1 21"/>
                <a:gd name="f30" fmla="*/ f25 1 36"/>
                <a:gd name="f31" fmla="*/ f26 1 21"/>
                <a:gd name="f32" fmla="*/ f27 1 36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36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9E1372F9-ACC0-4CEE-8E18-118A31040355}"/>
                </a:ext>
              </a:extLst>
            </p:cNvPr>
            <p:cNvSpPr/>
            <p:nvPr/>
          </p:nvSpPr>
          <p:spPr>
            <a:xfrm>
              <a:off x="7698873" y="3261024"/>
              <a:ext cx="126141" cy="2159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6"/>
                <a:gd name="f8" fmla="val 12"/>
                <a:gd name="f9" fmla="val 23"/>
                <a:gd name="f10" fmla="val 14"/>
                <a:gd name="f11" fmla="val 7"/>
                <a:gd name="f12" fmla="val 24"/>
                <a:gd name="f13" fmla="val 6"/>
                <a:gd name="f14" fmla="+- 0 0 -90"/>
                <a:gd name="f15" fmla="*/ f3 1 21"/>
                <a:gd name="f16" fmla="*/ f4 1 3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36"/>
                <a:gd name="f26" fmla="*/ 21 f22 1"/>
                <a:gd name="f27" fmla="*/ 0 f21 1"/>
                <a:gd name="f28" fmla="*/ 36 f21 1"/>
                <a:gd name="f29" fmla="*/ 0 f22 1"/>
                <a:gd name="f30" fmla="+- f23 0 f1"/>
                <a:gd name="f31" fmla="*/ f26 1 21"/>
                <a:gd name="f32" fmla="*/ f27 1 36"/>
                <a:gd name="f33" fmla="*/ f28 1 36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1" h="3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EF962F91-4D5D-43BA-8CD4-0860E62614CD}"/>
                </a:ext>
              </a:extLst>
            </p:cNvPr>
            <p:cNvSpPr/>
            <p:nvPr/>
          </p:nvSpPr>
          <p:spPr>
            <a:xfrm>
              <a:off x="7842123" y="2510558"/>
              <a:ext cx="186016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0"/>
                <a:gd name="f8" fmla="val 10"/>
                <a:gd name="f9" fmla="val 7"/>
                <a:gd name="f10" fmla="val 13"/>
                <a:gd name="f11" fmla="val 11"/>
                <a:gd name="f12" fmla="val 14"/>
                <a:gd name="f13" fmla="+- 0 0 -90"/>
                <a:gd name="f14" fmla="*/ f3 1 31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1"/>
                <a:gd name="f24" fmla="*/ f20 1 20"/>
                <a:gd name="f25" fmla="*/ 0 f21 1"/>
                <a:gd name="f26" fmla="*/ 0 f20 1"/>
                <a:gd name="f27" fmla="*/ 31 f21 1"/>
                <a:gd name="f28" fmla="*/ 20 f20 1"/>
                <a:gd name="f29" fmla="+- f22 0 f1"/>
                <a:gd name="f30" fmla="*/ f25 1 31"/>
                <a:gd name="f31" fmla="*/ f26 1 20"/>
                <a:gd name="f32" fmla="*/ f27 1 31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31" h="20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7" y="f7"/>
                    <a:pt x="f11" y="f7"/>
                    <a:pt x="f5" y="f7"/>
                  </a:cubicBezTo>
                  <a:cubicBezTo>
                    <a:pt x="f5" y="f12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DED7307D-DDE0-4306-8313-4C1515298983}"/>
                </a:ext>
              </a:extLst>
            </p:cNvPr>
            <p:cNvSpPr/>
            <p:nvPr/>
          </p:nvSpPr>
          <p:spPr>
            <a:xfrm>
              <a:off x="6418173" y="2510558"/>
              <a:ext cx="186016" cy="119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0"/>
                <a:gd name="f8" fmla="val 10"/>
                <a:gd name="f9" fmla="val 13"/>
                <a:gd name="f10" fmla="val 7"/>
                <a:gd name="f11" fmla="+- 0 0 -90"/>
                <a:gd name="f12" fmla="*/ f3 1 31"/>
                <a:gd name="f13" fmla="*/ f4 1 20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31"/>
                <a:gd name="f22" fmla="*/ f18 1 20"/>
                <a:gd name="f23" fmla="*/ 31 f19 1"/>
                <a:gd name="f24" fmla="*/ 20 f18 1"/>
                <a:gd name="f25" fmla="*/ 0 f19 1"/>
                <a:gd name="f26" fmla="*/ 0 f18 1"/>
                <a:gd name="f27" fmla="+- f20 0 f1"/>
                <a:gd name="f28" fmla="*/ f23 1 31"/>
                <a:gd name="f29" fmla="*/ f24 1 20"/>
                <a:gd name="f30" fmla="*/ f25 1 31"/>
                <a:gd name="f31" fmla="*/ f26 1 20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1"/>
                <a:gd name="f39" fmla="*/ f31 1 f22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31" h="20">
                  <a:moveTo>
                    <a:pt x="f6" y="f7"/>
                  </a:moveTo>
                  <a:cubicBezTo>
                    <a:pt x="f7" y="f7"/>
                    <a:pt x="f8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ubicBezTo>
                    <a:pt x="f8" y="f5"/>
                    <a:pt x="f7" y="f5"/>
                    <a:pt x="f6" y="f5"/>
                  </a:cubicBezTo>
                  <a:cubicBezTo>
                    <a:pt x="f6" y="f10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3C92CB0A-6F0E-4118-B71E-348A5377EE87}"/>
                </a:ext>
              </a:extLst>
            </p:cNvPr>
            <p:cNvSpPr/>
            <p:nvPr/>
          </p:nvSpPr>
          <p:spPr>
            <a:xfrm>
              <a:off x="7145112" y="1790029"/>
              <a:ext cx="156078" cy="233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9"/>
                <a:gd name="f8" fmla="val 23"/>
                <a:gd name="f9" fmla="val 38"/>
                <a:gd name="f10" fmla="val 22"/>
                <a:gd name="f11" fmla="val 37"/>
                <a:gd name="f12" fmla="val 36"/>
                <a:gd name="f13" fmla="val 21"/>
                <a:gd name="f14" fmla="val 35"/>
                <a:gd name="f15" fmla="val 16"/>
                <a:gd name="f16" fmla="val 10"/>
                <a:gd name="f17" fmla="val 4"/>
                <a:gd name="f18" fmla="val 3"/>
                <a:gd name="f19" fmla="val 2"/>
                <a:gd name="f20" fmla="val 1"/>
                <a:gd name="f21" fmla="val 33"/>
                <a:gd name="f22" fmla="val 28"/>
                <a:gd name="f23" fmla="val 24"/>
                <a:gd name="f24" fmla="val 6"/>
                <a:gd name="f25" fmla="val 9"/>
                <a:gd name="f26" fmla="val 11"/>
                <a:gd name="f27" fmla="val 20"/>
                <a:gd name="f28" fmla="val 19"/>
                <a:gd name="f29" fmla="val 18"/>
                <a:gd name="f30" fmla="val 17"/>
                <a:gd name="f31" fmla="val 8"/>
                <a:gd name="f32" fmla="val 15"/>
                <a:gd name="f33" fmla="val 12"/>
                <a:gd name="f34" fmla="val 5"/>
                <a:gd name="f35" fmla="val 13"/>
                <a:gd name="f36" fmla="val 14"/>
                <a:gd name="f37" fmla="val 25"/>
                <a:gd name="f38" fmla="val 27"/>
                <a:gd name="f39" fmla="val 29"/>
                <a:gd name="f40" fmla="val 30"/>
                <a:gd name="f41" fmla="val 31"/>
                <a:gd name="f42" fmla="+- 0 0 -90"/>
                <a:gd name="f43" fmla="*/ f3 1 26"/>
                <a:gd name="f44" fmla="*/ f4 1 39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26"/>
                <a:gd name="f53" fmla="*/ f49 1 39"/>
                <a:gd name="f54" fmla="*/ 23 f50 1"/>
                <a:gd name="f55" fmla="*/ 38 f49 1"/>
                <a:gd name="f56" fmla="*/ 21 f50 1"/>
                <a:gd name="f57" fmla="*/ 35 f49 1"/>
                <a:gd name="f58" fmla="*/ 4 f50 1"/>
                <a:gd name="f59" fmla="*/ 3 f50 1"/>
                <a:gd name="f60" fmla="*/ 2 f50 1"/>
                <a:gd name="f61" fmla="*/ 39 f49 1"/>
                <a:gd name="f62" fmla="*/ 0 f50 1"/>
                <a:gd name="f63" fmla="*/ 24 f49 1"/>
                <a:gd name="f64" fmla="*/ 21 f49 1"/>
                <a:gd name="f65" fmla="*/ 11 f50 1"/>
                <a:gd name="f66" fmla="*/ 20 f49 1"/>
                <a:gd name="f67" fmla="*/ 18 f49 1"/>
                <a:gd name="f68" fmla="*/ 12 f49 1"/>
                <a:gd name="f69" fmla="*/ 12 f50 1"/>
                <a:gd name="f70" fmla="*/ 6 f49 1"/>
                <a:gd name="f71" fmla="*/ 8 f50 1"/>
                <a:gd name="f72" fmla="*/ 5 f49 1"/>
                <a:gd name="f73" fmla="*/ 13 f50 1"/>
                <a:gd name="f74" fmla="*/ 0 f49 1"/>
                <a:gd name="f75" fmla="*/ 17 f50 1"/>
                <a:gd name="f76" fmla="*/ 14 f50 1"/>
                <a:gd name="f77" fmla="*/ 22 f50 1"/>
                <a:gd name="f78" fmla="*/ 15 f50 1"/>
                <a:gd name="f79" fmla="*/ 25 f50 1"/>
                <a:gd name="f80" fmla="*/ 27 f49 1"/>
                <a:gd name="f81" fmla="*/ 30 f49 1"/>
                <a:gd name="f82" fmla="*/ 24 f50 1"/>
                <a:gd name="f83" fmla="*/ 23 f49 1"/>
                <a:gd name="f84" fmla="*/ 5 f50 1"/>
                <a:gd name="f85" fmla="*/ 20 f50 1"/>
                <a:gd name="f86" fmla="*/ 31 f49 1"/>
                <a:gd name="f87" fmla="+- f51 0 f1"/>
                <a:gd name="f88" fmla="*/ f54 1 26"/>
                <a:gd name="f89" fmla="*/ f55 1 39"/>
                <a:gd name="f90" fmla="*/ f56 1 26"/>
                <a:gd name="f91" fmla="*/ f57 1 39"/>
                <a:gd name="f92" fmla="*/ f58 1 26"/>
                <a:gd name="f93" fmla="*/ f59 1 26"/>
                <a:gd name="f94" fmla="*/ f60 1 26"/>
                <a:gd name="f95" fmla="*/ f61 1 39"/>
                <a:gd name="f96" fmla="*/ f62 1 26"/>
                <a:gd name="f97" fmla="*/ f63 1 39"/>
                <a:gd name="f98" fmla="*/ f64 1 39"/>
                <a:gd name="f99" fmla="*/ f65 1 26"/>
                <a:gd name="f100" fmla="*/ f66 1 39"/>
                <a:gd name="f101" fmla="*/ f67 1 39"/>
                <a:gd name="f102" fmla="*/ f68 1 39"/>
                <a:gd name="f103" fmla="*/ f69 1 26"/>
                <a:gd name="f104" fmla="*/ f70 1 39"/>
                <a:gd name="f105" fmla="*/ f71 1 26"/>
                <a:gd name="f106" fmla="*/ f72 1 39"/>
                <a:gd name="f107" fmla="*/ f73 1 26"/>
                <a:gd name="f108" fmla="*/ f74 1 39"/>
                <a:gd name="f109" fmla="*/ f75 1 26"/>
                <a:gd name="f110" fmla="*/ f76 1 26"/>
                <a:gd name="f111" fmla="*/ f77 1 26"/>
                <a:gd name="f112" fmla="*/ f78 1 26"/>
                <a:gd name="f113" fmla="*/ f79 1 26"/>
                <a:gd name="f114" fmla="*/ f80 1 39"/>
                <a:gd name="f115" fmla="*/ f81 1 39"/>
                <a:gd name="f116" fmla="*/ f82 1 26"/>
                <a:gd name="f117" fmla="*/ f83 1 39"/>
                <a:gd name="f118" fmla="*/ f84 1 26"/>
                <a:gd name="f119" fmla="*/ f85 1 26"/>
                <a:gd name="f120" fmla="*/ f86 1 39"/>
                <a:gd name="f121" fmla="*/ 0 1 f52"/>
                <a:gd name="f122" fmla="*/ f46 1 f52"/>
                <a:gd name="f123" fmla="*/ 0 1 f53"/>
                <a:gd name="f124" fmla="*/ f47 1 f53"/>
                <a:gd name="f125" fmla="*/ f88 1 f52"/>
                <a:gd name="f126" fmla="*/ f89 1 f53"/>
                <a:gd name="f127" fmla="*/ f90 1 f52"/>
                <a:gd name="f128" fmla="*/ f91 1 f53"/>
                <a:gd name="f129" fmla="*/ f92 1 f52"/>
                <a:gd name="f130" fmla="*/ f93 1 f52"/>
                <a:gd name="f131" fmla="*/ f94 1 f52"/>
                <a:gd name="f132" fmla="*/ f95 1 f53"/>
                <a:gd name="f133" fmla="*/ f96 1 f52"/>
                <a:gd name="f134" fmla="*/ f97 1 f53"/>
                <a:gd name="f135" fmla="*/ f98 1 f53"/>
                <a:gd name="f136" fmla="*/ f99 1 f52"/>
                <a:gd name="f137" fmla="*/ f100 1 f53"/>
                <a:gd name="f138" fmla="*/ f101 1 f53"/>
                <a:gd name="f139" fmla="*/ f102 1 f53"/>
                <a:gd name="f140" fmla="*/ f103 1 f52"/>
                <a:gd name="f141" fmla="*/ f104 1 f53"/>
                <a:gd name="f142" fmla="*/ f105 1 f52"/>
                <a:gd name="f143" fmla="*/ f106 1 f53"/>
                <a:gd name="f144" fmla="*/ f107 1 f52"/>
                <a:gd name="f145" fmla="*/ f108 1 f53"/>
                <a:gd name="f146" fmla="*/ f109 1 f52"/>
                <a:gd name="f147" fmla="*/ f110 1 f52"/>
                <a:gd name="f148" fmla="*/ f111 1 f52"/>
                <a:gd name="f149" fmla="*/ f112 1 f52"/>
                <a:gd name="f150" fmla="*/ f113 1 f52"/>
                <a:gd name="f151" fmla="*/ f114 1 f53"/>
                <a:gd name="f152" fmla="*/ f115 1 f53"/>
                <a:gd name="f153" fmla="*/ f116 1 f52"/>
                <a:gd name="f154" fmla="*/ f117 1 f53"/>
                <a:gd name="f155" fmla="*/ f118 1 f52"/>
                <a:gd name="f156" fmla="*/ f119 1 f52"/>
                <a:gd name="f157" fmla="*/ f120 1 f53"/>
                <a:gd name="f158" fmla="*/ f121 f43 1"/>
                <a:gd name="f159" fmla="*/ f122 f43 1"/>
                <a:gd name="f160" fmla="*/ f124 f44 1"/>
                <a:gd name="f161" fmla="*/ f123 f44 1"/>
                <a:gd name="f162" fmla="*/ f125 f43 1"/>
                <a:gd name="f163" fmla="*/ f126 f44 1"/>
                <a:gd name="f164" fmla="*/ f127 f43 1"/>
                <a:gd name="f165" fmla="*/ f128 f44 1"/>
                <a:gd name="f166" fmla="*/ f129 f43 1"/>
                <a:gd name="f167" fmla="*/ f130 f43 1"/>
                <a:gd name="f168" fmla="*/ f131 f43 1"/>
                <a:gd name="f169" fmla="*/ f132 f44 1"/>
                <a:gd name="f170" fmla="*/ f133 f43 1"/>
                <a:gd name="f171" fmla="*/ f134 f44 1"/>
                <a:gd name="f172" fmla="*/ f135 f44 1"/>
                <a:gd name="f173" fmla="*/ f136 f43 1"/>
                <a:gd name="f174" fmla="*/ f137 f44 1"/>
                <a:gd name="f175" fmla="*/ f138 f44 1"/>
                <a:gd name="f176" fmla="*/ f139 f44 1"/>
                <a:gd name="f177" fmla="*/ f140 f43 1"/>
                <a:gd name="f178" fmla="*/ f141 f44 1"/>
                <a:gd name="f179" fmla="*/ f142 f43 1"/>
                <a:gd name="f180" fmla="*/ f143 f44 1"/>
                <a:gd name="f181" fmla="*/ f144 f43 1"/>
                <a:gd name="f182" fmla="*/ f145 f44 1"/>
                <a:gd name="f183" fmla="*/ f146 f43 1"/>
                <a:gd name="f184" fmla="*/ f147 f43 1"/>
                <a:gd name="f185" fmla="*/ f148 f43 1"/>
                <a:gd name="f186" fmla="*/ f149 f43 1"/>
                <a:gd name="f187" fmla="*/ f150 f43 1"/>
                <a:gd name="f188" fmla="*/ f151 f44 1"/>
                <a:gd name="f189" fmla="*/ f152 f44 1"/>
                <a:gd name="f190" fmla="*/ f153 f43 1"/>
                <a:gd name="f191" fmla="*/ f154 f44 1"/>
                <a:gd name="f192" fmla="*/ f155 f43 1"/>
                <a:gd name="f193" fmla="*/ f156 f43 1"/>
                <a:gd name="f194" fmla="*/ f15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62" y="f163"/>
                </a:cxn>
                <a:cxn ang="f87">
                  <a:pos x="f164" y="f165"/>
                </a:cxn>
                <a:cxn ang="f87">
                  <a:pos x="f166" y="f165"/>
                </a:cxn>
                <a:cxn ang="f87">
                  <a:pos x="f167" y="f163"/>
                </a:cxn>
                <a:cxn ang="f87">
                  <a:pos x="f168" y="f169"/>
                </a:cxn>
                <a:cxn ang="f87">
                  <a:pos x="f170" y="f163"/>
                </a:cxn>
                <a:cxn ang="f87">
                  <a:pos x="f170" y="f171"/>
                </a:cxn>
                <a:cxn ang="f87">
                  <a:pos x="f166" y="f172"/>
                </a:cxn>
                <a:cxn ang="f87">
                  <a:pos x="f173" y="f174"/>
                </a:cxn>
                <a:cxn ang="f87">
                  <a:pos x="f166" y="f174"/>
                </a:cxn>
                <a:cxn ang="f87">
                  <a:pos x="f167" y="f175"/>
                </a:cxn>
                <a:cxn ang="f87">
                  <a:pos x="f173" y="f176"/>
                </a:cxn>
                <a:cxn ang="f87">
                  <a:pos x="f177" y="f178"/>
                </a:cxn>
                <a:cxn ang="f87">
                  <a:pos x="f179" y="f180"/>
                </a:cxn>
                <a:cxn ang="f87">
                  <a:pos x="f181" y="f182"/>
                </a:cxn>
                <a:cxn ang="f87">
                  <a:pos x="f183" y="f180"/>
                </a:cxn>
                <a:cxn ang="f87">
                  <a:pos x="f184" y="f178"/>
                </a:cxn>
                <a:cxn ang="f87">
                  <a:pos x="f184" y="f176"/>
                </a:cxn>
                <a:cxn ang="f87">
                  <a:pos x="f162" y="f175"/>
                </a:cxn>
                <a:cxn ang="f87">
                  <a:pos x="f185" y="f174"/>
                </a:cxn>
                <a:cxn ang="f87">
                  <a:pos x="f186" y="f174"/>
                </a:cxn>
                <a:cxn ang="f87">
                  <a:pos x="f186" y="f172"/>
                </a:cxn>
                <a:cxn ang="f87">
                  <a:pos x="f185" y="f172"/>
                </a:cxn>
                <a:cxn ang="f87">
                  <a:pos x="f187" y="f188"/>
                </a:cxn>
                <a:cxn ang="f87">
                  <a:pos x="f187" y="f189"/>
                </a:cxn>
                <a:cxn ang="f87">
                  <a:pos x="f190" y="f169"/>
                </a:cxn>
                <a:cxn ang="f87">
                  <a:pos x="f162" y="f163"/>
                </a:cxn>
                <a:cxn ang="f87">
                  <a:pos x="f164" y="f191"/>
                </a:cxn>
                <a:cxn ang="f87">
                  <a:pos x="f192" y="f191"/>
                </a:cxn>
                <a:cxn ang="f87">
                  <a:pos x="f166" y="f189"/>
                </a:cxn>
                <a:cxn ang="f87">
                  <a:pos x="f192" y="f189"/>
                </a:cxn>
                <a:cxn ang="f87">
                  <a:pos x="f192" y="f171"/>
                </a:cxn>
                <a:cxn ang="f87">
                  <a:pos x="f193" y="f171"/>
                </a:cxn>
                <a:cxn ang="f87">
                  <a:pos x="f164" y="f194"/>
                </a:cxn>
                <a:cxn ang="f87">
                  <a:pos x="f185" y="f189"/>
                </a:cxn>
                <a:cxn ang="f87">
                  <a:pos x="f164" y="f191"/>
                </a:cxn>
              </a:cxnLst>
              <a:rect l="f158" t="f161" r="f159" b="f160"/>
              <a:pathLst>
                <a:path w="26" h="39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2"/>
                    <a:pt x="f18" y="f11"/>
                    <a:pt x="f18" y="f9"/>
                  </a:cubicBezTo>
                  <a:cubicBezTo>
                    <a:pt x="f19" y="f7"/>
                    <a:pt x="f19" y="f7"/>
                    <a:pt x="f19" y="f7"/>
                  </a:cubicBezTo>
                  <a:cubicBezTo>
                    <a:pt x="f20" y="f9"/>
                    <a:pt x="f5" y="f9"/>
                    <a:pt x="f5" y="f9"/>
                  </a:cubicBezTo>
                  <a:cubicBezTo>
                    <a:pt x="f5" y="f21"/>
                    <a:pt x="f5" y="f22"/>
                    <a:pt x="f5" y="f23"/>
                  </a:cubicBezTo>
                  <a:cubicBezTo>
                    <a:pt x="f5" y="f8"/>
                    <a:pt x="f19" y="f10"/>
                    <a:pt x="f17" y="f13"/>
                  </a:cubicBezTo>
                  <a:cubicBezTo>
                    <a:pt x="f24" y="f13"/>
                    <a:pt x="f25" y="f13"/>
                    <a:pt x="f26" y="f27"/>
                  </a:cubicBezTo>
                  <a:cubicBezTo>
                    <a:pt x="f25" y="f27"/>
                    <a:pt x="f24" y="f27"/>
                    <a:pt x="f17" y="f27"/>
                  </a:cubicBezTo>
                  <a:cubicBezTo>
                    <a:pt x="f17" y="f28"/>
                    <a:pt x="f18" y="f28"/>
                    <a:pt x="f18" y="f29"/>
                  </a:cubicBezTo>
                  <a:cubicBezTo>
                    <a:pt x="f24" y="f30"/>
                    <a:pt x="f31" y="f32"/>
                    <a:pt x="f26" y="f33"/>
                  </a:cubicBezTo>
                  <a:cubicBezTo>
                    <a:pt x="f26" y="f26"/>
                    <a:pt x="f33" y="f25"/>
                    <a:pt x="f33" y="f24"/>
                  </a:cubicBezTo>
                  <a:cubicBezTo>
                    <a:pt x="f26" y="f24"/>
                    <a:pt x="f16" y="f34"/>
                    <a:pt x="f31" y="f34"/>
                  </a:cubicBezTo>
                  <a:cubicBezTo>
                    <a:pt x="f16" y="f18"/>
                    <a:pt x="f26" y="f20"/>
                    <a:pt x="f35" y="f5"/>
                  </a:cubicBezTo>
                  <a:cubicBezTo>
                    <a:pt x="f36" y="f20"/>
                    <a:pt x="f15" y="f18"/>
                    <a:pt x="f30" y="f34"/>
                  </a:cubicBezTo>
                  <a:cubicBezTo>
                    <a:pt x="f15" y="f34"/>
                    <a:pt x="f32" y="f24"/>
                    <a:pt x="f36" y="f24"/>
                  </a:cubicBezTo>
                  <a:cubicBezTo>
                    <a:pt x="f36" y="f31"/>
                    <a:pt x="f36" y="f26"/>
                    <a:pt x="f36" y="f33"/>
                  </a:cubicBezTo>
                  <a:cubicBezTo>
                    <a:pt x="f30" y="f36"/>
                    <a:pt x="f27" y="f15"/>
                    <a:pt x="f8" y="f29"/>
                  </a:cubicBezTo>
                  <a:cubicBezTo>
                    <a:pt x="f10" y="f28"/>
                    <a:pt x="f10" y="f28"/>
                    <a:pt x="f10" y="f27"/>
                  </a:cubicBezTo>
                  <a:cubicBezTo>
                    <a:pt x="f27" y="f27"/>
                    <a:pt x="f30" y="f27"/>
                    <a:pt x="f32" y="f27"/>
                  </a:cubicBezTo>
                  <a:cubicBezTo>
                    <a:pt x="f32" y="f27"/>
                    <a:pt x="f32" y="f13"/>
                    <a:pt x="f32" y="f13"/>
                  </a:cubicBezTo>
                  <a:cubicBezTo>
                    <a:pt x="f30" y="f13"/>
                    <a:pt x="f28" y="f13"/>
                    <a:pt x="f10" y="f13"/>
                  </a:cubicBezTo>
                  <a:cubicBezTo>
                    <a:pt x="f37" y="f13"/>
                    <a:pt x="f6" y="f8"/>
                    <a:pt x="f37" y="f38"/>
                  </a:cubicBezTo>
                  <a:cubicBezTo>
                    <a:pt x="f37" y="f22"/>
                    <a:pt x="f37" y="f39"/>
                    <a:pt x="f37" y="f40"/>
                  </a:cubicBezTo>
                  <a:cubicBezTo>
                    <a:pt x="f37" y="f21"/>
                    <a:pt x="f37" y="f12"/>
                    <a:pt x="f23" y="f7"/>
                  </a:cubicBezTo>
                  <a:cubicBezTo>
                    <a:pt x="f23" y="f7"/>
                    <a:pt x="f8" y="f9"/>
                    <a:pt x="f8" y="f9"/>
                  </a:cubicBezTo>
                  <a:close/>
                  <a:moveTo>
                    <a:pt x="f13" y="f8"/>
                  </a:moveTo>
                  <a:cubicBezTo>
                    <a:pt x="f32" y="f8"/>
                    <a:pt x="f16" y="f8"/>
                    <a:pt x="f34" y="f8"/>
                  </a:cubicBezTo>
                  <a:cubicBezTo>
                    <a:pt x="f17" y="f6"/>
                    <a:pt x="f17" y="f22"/>
                    <a:pt x="f17" y="f40"/>
                  </a:cubicBezTo>
                  <a:cubicBezTo>
                    <a:pt x="f17" y="f40"/>
                    <a:pt x="f17" y="f40"/>
                    <a:pt x="f34" y="f40"/>
                  </a:cubicBezTo>
                  <a:cubicBezTo>
                    <a:pt x="f34" y="f22"/>
                    <a:pt x="f34" y="f6"/>
                    <a:pt x="f34" y="f23"/>
                  </a:cubicBezTo>
                  <a:cubicBezTo>
                    <a:pt x="f26" y="f23"/>
                    <a:pt x="f32" y="f23"/>
                    <a:pt x="f27" y="f23"/>
                  </a:cubicBezTo>
                  <a:cubicBezTo>
                    <a:pt x="f13" y="f38"/>
                    <a:pt x="f13" y="f39"/>
                    <a:pt x="f13" y="f41"/>
                  </a:cubicBezTo>
                  <a:cubicBezTo>
                    <a:pt x="f13" y="f41"/>
                    <a:pt x="f10" y="f40"/>
                    <a:pt x="f10" y="f40"/>
                  </a:cubicBezTo>
                  <a:cubicBezTo>
                    <a:pt x="f10" y="f22"/>
                    <a:pt x="f13" y="f6"/>
                    <a:pt x="f13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F1851801-C8CB-4515-8126-407E21C29AD0}"/>
                </a:ext>
              </a:extLst>
            </p:cNvPr>
            <p:cNvSpPr/>
            <p:nvPr/>
          </p:nvSpPr>
          <p:spPr>
            <a:xfrm>
              <a:off x="7324709" y="2474210"/>
              <a:ext cx="70342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3"/>
                <a:gd name="f8" fmla="val 2"/>
                <a:gd name="f9" fmla="val 116"/>
                <a:gd name="f10" fmla="val 115"/>
                <a:gd name="f11" fmla="val 113"/>
                <a:gd name="f12" fmla="val 80"/>
                <a:gd name="f13" fmla="val 46"/>
                <a:gd name="f14" fmla="val 12"/>
                <a:gd name="f15" fmla="val 9"/>
                <a:gd name="f16" fmla="val 6"/>
                <a:gd name="f17" fmla="val 4"/>
                <a:gd name="f18" fmla="val 1"/>
                <a:gd name="f19" fmla="val 39"/>
                <a:gd name="f20" fmla="val 78"/>
                <a:gd name="f21" fmla="+- 0 0 -90"/>
                <a:gd name="f22" fmla="*/ f3 1 117"/>
                <a:gd name="f23" fmla="*/ f4 1 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8 1 3"/>
                <a:gd name="f32" fmla="*/ f29 1 117"/>
                <a:gd name="f33" fmla="*/ 117 f29 1"/>
                <a:gd name="f34" fmla="*/ 2 f28 1"/>
                <a:gd name="f35" fmla="*/ 113 f29 1"/>
                <a:gd name="f36" fmla="*/ 3 f28 1"/>
                <a:gd name="f37" fmla="*/ 12 f29 1"/>
                <a:gd name="f38" fmla="*/ 4 f29 1"/>
                <a:gd name="f39" fmla="*/ 0 f29 1"/>
                <a:gd name="f40" fmla="*/ 1 f28 1"/>
                <a:gd name="f41" fmla="*/ 1 f29 1"/>
                <a:gd name="f42" fmla="*/ 0 f28 1"/>
                <a:gd name="f43" fmla="+- f30 0 f1"/>
                <a:gd name="f44" fmla="*/ f33 1 117"/>
                <a:gd name="f45" fmla="*/ f34 1 3"/>
                <a:gd name="f46" fmla="*/ f35 1 117"/>
                <a:gd name="f47" fmla="*/ f36 1 3"/>
                <a:gd name="f48" fmla="*/ f37 1 117"/>
                <a:gd name="f49" fmla="*/ f38 1 117"/>
                <a:gd name="f50" fmla="*/ f39 1 117"/>
                <a:gd name="f51" fmla="*/ f40 1 3"/>
                <a:gd name="f52" fmla="*/ f41 1 117"/>
                <a:gd name="f53" fmla="*/ f42 1 3"/>
                <a:gd name="f54" fmla="*/ 0 1 f32"/>
                <a:gd name="f55" fmla="*/ f25 1 f32"/>
                <a:gd name="f56" fmla="*/ 0 1 f31"/>
                <a:gd name="f57" fmla="*/ f26 1 f31"/>
                <a:gd name="f58" fmla="*/ f44 1 f32"/>
                <a:gd name="f59" fmla="*/ f45 1 f31"/>
                <a:gd name="f60" fmla="*/ f46 1 f32"/>
                <a:gd name="f61" fmla="*/ f47 1 f31"/>
                <a:gd name="f62" fmla="*/ f48 1 f32"/>
                <a:gd name="f63" fmla="*/ f49 1 f32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2 1"/>
                <a:gd name="f78" fmla="*/ f64 f22 1"/>
                <a:gd name="f79" fmla="*/ f65 f23 1"/>
                <a:gd name="f80" fmla="*/ f66 f22 1"/>
                <a:gd name="f81" fmla="*/ f67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5"/>
                </a:cxn>
                <a:cxn ang="f43">
                  <a:pos x="f78" y="f79"/>
                </a:cxn>
                <a:cxn ang="f43">
                  <a:pos x="f80" y="f81"/>
                </a:cxn>
                <a:cxn ang="f43">
                  <a:pos x="f72" y="f81"/>
                </a:cxn>
                <a:cxn ang="f43">
                  <a:pos x="f72" y="f73"/>
                </a:cxn>
              </a:cxnLst>
              <a:rect l="f68" t="f71" r="f69" b="f70"/>
              <a:pathLst>
                <a:path w="117" h="3">
                  <a:moveTo>
                    <a:pt x="f6" y="f8"/>
                  </a:moveTo>
                  <a:cubicBezTo>
                    <a:pt x="f9" y="f8"/>
                    <a:pt x="f10" y="f7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8" y="f7"/>
                    <a:pt x="f18" y="f8"/>
                    <a:pt x="f5" y="f18"/>
                  </a:cubicBezTo>
                  <a:cubicBezTo>
                    <a:pt x="f5" y="f18"/>
                    <a:pt x="f5" y="f5"/>
                    <a:pt x="f18" y="f5"/>
                  </a:cubicBezTo>
                  <a:cubicBezTo>
                    <a:pt x="f19" y="f5"/>
                    <a:pt x="f20" y="f5"/>
                    <a:pt x="f6" y="f5"/>
                  </a:cubicBezTo>
                  <a:cubicBezTo>
                    <a:pt x="f6" y="f18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B3BA8F21-C660-4050-A98B-DD73C95E4C7A}"/>
                </a:ext>
              </a:extLst>
            </p:cNvPr>
            <p:cNvSpPr/>
            <p:nvPr/>
          </p:nvSpPr>
          <p:spPr>
            <a:xfrm>
              <a:off x="6418173" y="2474210"/>
              <a:ext cx="69701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3"/>
                <a:gd name="f8" fmla="val 35"/>
                <a:gd name="f9" fmla="val 70"/>
                <a:gd name="f10" fmla="val 105"/>
                <a:gd name="f11" fmla="val 108"/>
                <a:gd name="f12" fmla="val 111"/>
                <a:gd name="f13" fmla="val 113"/>
                <a:gd name="f14" fmla="val 114"/>
                <a:gd name="f15" fmla="val 115"/>
                <a:gd name="f16" fmla="val 1"/>
                <a:gd name="f17" fmla="val 2"/>
                <a:gd name="f18" fmla="val 101"/>
                <a:gd name="f19" fmla="val 88"/>
                <a:gd name="f20" fmla="val 75"/>
                <a:gd name="f21" fmla="val 51"/>
                <a:gd name="f22" fmla="val 27"/>
                <a:gd name="f23" fmla="+- 0 0 -90"/>
                <a:gd name="f24" fmla="*/ f3 1 116"/>
                <a:gd name="f25" fmla="*/ f4 1 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3"/>
                <a:gd name="f34" fmla="*/ f31 1 116"/>
                <a:gd name="f35" fmla="*/ 0 f31 1"/>
                <a:gd name="f36" fmla="*/ 0 f30 1"/>
                <a:gd name="f37" fmla="*/ 105 f31 1"/>
                <a:gd name="f38" fmla="*/ 113 f31 1"/>
                <a:gd name="f39" fmla="*/ 116 f31 1"/>
                <a:gd name="f40" fmla="*/ 1 f30 1"/>
                <a:gd name="f41" fmla="*/ 3 f30 1"/>
                <a:gd name="f42" fmla="*/ 75 f31 1"/>
                <a:gd name="f43" fmla="*/ 3 f31 1"/>
                <a:gd name="f44" fmla="+- f32 0 f1"/>
                <a:gd name="f45" fmla="*/ f35 1 116"/>
                <a:gd name="f46" fmla="*/ f36 1 3"/>
                <a:gd name="f47" fmla="*/ f37 1 116"/>
                <a:gd name="f48" fmla="*/ f38 1 116"/>
                <a:gd name="f49" fmla="*/ f39 1 116"/>
                <a:gd name="f50" fmla="*/ f40 1 3"/>
                <a:gd name="f51" fmla="*/ f41 1 3"/>
                <a:gd name="f52" fmla="*/ f42 1 116"/>
                <a:gd name="f53" fmla="*/ f43 1 116"/>
                <a:gd name="f54" fmla="*/ 0 1 f34"/>
                <a:gd name="f55" fmla="*/ f27 1 f34"/>
                <a:gd name="f56" fmla="*/ 0 1 f33"/>
                <a:gd name="f57" fmla="*/ f28 1 f33"/>
                <a:gd name="f58" fmla="*/ f45 1 f34"/>
                <a:gd name="f59" fmla="*/ f46 1 f33"/>
                <a:gd name="f60" fmla="*/ f47 1 f34"/>
                <a:gd name="f61" fmla="*/ f48 1 f34"/>
                <a:gd name="f62" fmla="*/ f49 1 f34"/>
                <a:gd name="f63" fmla="*/ f50 1 f33"/>
                <a:gd name="f64" fmla="*/ f51 1 f33"/>
                <a:gd name="f65" fmla="*/ f52 1 f34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4 1"/>
                <a:gd name="f75" fmla="*/ f62 f24 1"/>
                <a:gd name="f76" fmla="*/ f63 f25 1"/>
                <a:gd name="f77" fmla="*/ f64 f25 1"/>
                <a:gd name="f78" fmla="*/ f65 f24 1"/>
                <a:gd name="f79" fmla="*/ f6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74" y="f72"/>
                </a:cxn>
                <a:cxn ang="f44">
                  <a:pos x="f75" y="f76"/>
                </a:cxn>
                <a:cxn ang="f44">
                  <a:pos x="f74" y="f77"/>
                </a:cxn>
                <a:cxn ang="f44">
                  <a:pos x="f78" y="f77"/>
                </a:cxn>
                <a:cxn ang="f44">
                  <a:pos x="f79" y="f77"/>
                </a:cxn>
                <a:cxn ang="f44">
                  <a:pos x="f71" y="f76"/>
                </a:cxn>
                <a:cxn ang="f44">
                  <a:pos x="f71" y="f72"/>
                </a:cxn>
              </a:cxnLst>
              <a:rect l="f67" t="f70" r="f68" b="f69"/>
              <a:pathLst>
                <a:path w="116" h="3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14" y="f5"/>
                    <a:pt x="f15" y="f16"/>
                    <a:pt x="f6" y="f16"/>
                  </a:cubicBezTo>
                  <a:cubicBezTo>
                    <a:pt x="f15" y="f17"/>
                    <a:pt x="f14" y="f7"/>
                    <a:pt x="f13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7"/>
                    <a:pt x="f22" y="f7"/>
                    <a:pt x="f7" y="f7"/>
                  </a:cubicBezTo>
                  <a:cubicBezTo>
                    <a:pt x="f17" y="f7"/>
                    <a:pt x="f16" y="f17"/>
                    <a:pt x="f5" y="f16"/>
                  </a:cubicBezTo>
                  <a:cubicBezTo>
                    <a:pt x="f5" y="f16"/>
                    <a:pt x="f5" y="f5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2495B634-F489-4148-B988-A82E8B2C1649}"/>
                </a:ext>
              </a:extLst>
            </p:cNvPr>
            <p:cNvSpPr/>
            <p:nvPr/>
          </p:nvSpPr>
          <p:spPr>
            <a:xfrm>
              <a:off x="7055318" y="2132124"/>
              <a:ext cx="335676" cy="47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8"/>
                <a:gd name="f8" fmla="val 2"/>
                <a:gd name="f9" fmla="val 4"/>
                <a:gd name="f10" fmla="val 7"/>
                <a:gd name="f11" fmla="val 55"/>
                <a:gd name="f12" fmla="val 54"/>
                <a:gd name="f13" fmla="val 52"/>
                <a:gd name="f14" fmla="val 6"/>
                <a:gd name="f15" fmla="val 51"/>
                <a:gd name="f16" fmla="val 3"/>
                <a:gd name="f17" fmla="val 50"/>
                <a:gd name="f18" fmla="val 49"/>
                <a:gd name="f19" fmla="val 5"/>
                <a:gd name="f20" fmla="val 48"/>
                <a:gd name="f21" fmla="val 32"/>
                <a:gd name="f22" fmla="val 16"/>
                <a:gd name="f23" fmla="val 1"/>
                <a:gd name="f24" fmla="val 19"/>
                <a:gd name="f25" fmla="val 37"/>
                <a:gd name="f26" fmla="+- 0 0 -90"/>
                <a:gd name="f27" fmla="*/ f3 1 56"/>
                <a:gd name="f28" fmla="*/ f4 1 8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3 1 8"/>
                <a:gd name="f37" fmla="*/ f34 1 56"/>
                <a:gd name="f38" fmla="*/ 56 f34 1"/>
                <a:gd name="f39" fmla="*/ 0 f33 1"/>
                <a:gd name="f40" fmla="*/ 7 f33 1"/>
                <a:gd name="f41" fmla="*/ 52 f34 1"/>
                <a:gd name="f42" fmla="*/ 8 f33 1"/>
                <a:gd name="f43" fmla="*/ 51 f34 1"/>
                <a:gd name="f44" fmla="*/ 3 f33 1"/>
                <a:gd name="f45" fmla="*/ 48 f34 1"/>
                <a:gd name="f46" fmla="*/ 5 f33 1"/>
                <a:gd name="f47" fmla="*/ 0 f34 1"/>
                <a:gd name="f48" fmla="*/ 6 f33 1"/>
                <a:gd name="f49" fmla="+- f35 0 f1"/>
                <a:gd name="f50" fmla="*/ f38 1 56"/>
                <a:gd name="f51" fmla="*/ f39 1 8"/>
                <a:gd name="f52" fmla="*/ f40 1 8"/>
                <a:gd name="f53" fmla="*/ f41 1 56"/>
                <a:gd name="f54" fmla="*/ f42 1 8"/>
                <a:gd name="f55" fmla="*/ f43 1 56"/>
                <a:gd name="f56" fmla="*/ f44 1 8"/>
                <a:gd name="f57" fmla="*/ f45 1 56"/>
                <a:gd name="f58" fmla="*/ f46 1 8"/>
                <a:gd name="f59" fmla="*/ f47 1 56"/>
                <a:gd name="f60" fmla="*/ f48 1 8"/>
                <a:gd name="f61" fmla="*/ 0 1 f37"/>
                <a:gd name="f62" fmla="*/ f30 1 f37"/>
                <a:gd name="f63" fmla="*/ 0 1 f36"/>
                <a:gd name="f64" fmla="*/ f31 1 f36"/>
                <a:gd name="f65" fmla="*/ f50 1 f37"/>
                <a:gd name="f66" fmla="*/ f51 1 f36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8 1"/>
                <a:gd name="f83" fmla="*/ f68 f27 1"/>
                <a:gd name="f84" fmla="*/ f69 f28 1"/>
                <a:gd name="f85" fmla="*/ f70 f27 1"/>
                <a:gd name="f86" fmla="*/ f71 f28 1"/>
                <a:gd name="f87" fmla="*/ f72 f27 1"/>
                <a:gd name="f88" fmla="*/ f73 f28 1"/>
                <a:gd name="f89" fmla="*/ f74 f27 1"/>
                <a:gd name="f90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0" y="f82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7" y="f88"/>
                </a:cxn>
                <a:cxn ang="f49">
                  <a:pos x="f89" y="f90"/>
                </a:cxn>
                <a:cxn ang="f49">
                  <a:pos x="f89" y="f81"/>
                </a:cxn>
                <a:cxn ang="f49">
                  <a:pos x="f80" y="f81"/>
                </a:cxn>
              </a:cxnLst>
              <a:rect l="f76" t="f79" r="f77" b="f78"/>
              <a:pathLst>
                <a:path w="56" h="8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7"/>
                    <a:pt x="f13" y="f7"/>
                  </a:cubicBezTo>
                  <a:cubicBezTo>
                    <a:pt x="f13" y="f14"/>
                    <a:pt x="f13" y="f9"/>
                    <a:pt x="f15" y="f16"/>
                  </a:cubicBezTo>
                  <a:cubicBezTo>
                    <a:pt x="f17" y="f16"/>
                    <a:pt x="f18" y="f19"/>
                    <a:pt x="f20" y="f19"/>
                  </a:cubicBezTo>
                  <a:cubicBezTo>
                    <a:pt x="f21" y="f14"/>
                    <a:pt x="f22" y="f14"/>
                    <a:pt x="f5" y="f14"/>
                  </a:cubicBezTo>
                  <a:cubicBezTo>
                    <a:pt x="f5" y="f16"/>
                    <a:pt x="f5" y="f23"/>
                    <a:pt x="f5" y="f5"/>
                  </a:cubicBezTo>
                  <a:cubicBezTo>
                    <a:pt x="f24" y="f5"/>
                    <a:pt x="f25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2A7C1AA4-04A3-46C9-BD12-C7499D2007DD}"/>
                </a:ext>
              </a:extLst>
            </p:cNvPr>
            <p:cNvSpPr/>
            <p:nvPr/>
          </p:nvSpPr>
          <p:spPr>
            <a:xfrm>
              <a:off x="6617009" y="2690155"/>
              <a:ext cx="1208004" cy="12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2"/>
                <a:gd name="f8" fmla="val 134"/>
                <a:gd name="f9" fmla="val 67"/>
                <a:gd name="f10" fmla="val 1"/>
                <a:gd name="f11" fmla="+- 0 0 -90"/>
                <a:gd name="f12" fmla="*/ f3 1 201"/>
                <a:gd name="f13" fmla="*/ f4 1 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2"/>
                <a:gd name="f22" fmla="*/ f19 1 201"/>
                <a:gd name="f23" fmla="*/ 201 f19 1"/>
                <a:gd name="f24" fmla="*/ 2 f18 1"/>
                <a:gd name="f25" fmla="*/ 0 f19 1"/>
                <a:gd name="f26" fmla="*/ 0 f18 1"/>
                <a:gd name="f27" fmla="+- f20 0 f1"/>
                <a:gd name="f28" fmla="*/ f23 1 201"/>
                <a:gd name="f29" fmla="*/ f24 1 2"/>
                <a:gd name="f30" fmla="*/ f25 1 201"/>
                <a:gd name="f31" fmla="*/ f26 1 2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01" h="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0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0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1455CD5D-4638-4774-B348-DB5D8F02C1C3}"/>
                </a:ext>
              </a:extLst>
            </p:cNvPr>
            <p:cNvSpPr/>
            <p:nvPr/>
          </p:nvSpPr>
          <p:spPr>
            <a:xfrm>
              <a:off x="7157941" y="2444282"/>
              <a:ext cx="126141" cy="192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2"/>
                <a:gd name="f8" fmla="val 7"/>
                <a:gd name="f9" fmla="val 14"/>
                <a:gd name="f10" fmla="val 11"/>
                <a:gd name="f11" fmla="val 31"/>
                <a:gd name="f12" fmla="val 20"/>
                <a:gd name="f13" fmla="val 19"/>
                <a:gd name="f14" fmla="val 30"/>
                <a:gd name="f15" fmla="val 29"/>
                <a:gd name="f16" fmla="val 28"/>
                <a:gd name="f17" fmla="val 18"/>
                <a:gd name="f18" fmla="val 22"/>
                <a:gd name="f19" fmla="val 17"/>
                <a:gd name="f20" fmla="val 12"/>
                <a:gd name="f21" fmla="val 8"/>
                <a:gd name="f22" fmla="val 15"/>
                <a:gd name="f23" fmla="val 4"/>
                <a:gd name="f24" fmla="val 6"/>
                <a:gd name="f25" fmla="val 3"/>
                <a:gd name="f26" fmla="val 25"/>
                <a:gd name="f27" fmla="val 2"/>
                <a:gd name="f28" fmla="val 1"/>
                <a:gd name="f29" fmla="val 10"/>
                <a:gd name="f30" fmla="+- 0 0 -90"/>
                <a:gd name="f31" fmla="*/ f3 1 21"/>
                <a:gd name="f32" fmla="*/ f4 1 3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1"/>
                <a:gd name="f41" fmla="*/ f37 1 32"/>
                <a:gd name="f42" fmla="*/ 0 f38 1"/>
                <a:gd name="f43" fmla="*/ 0 f37 1"/>
                <a:gd name="f44" fmla="*/ 21 f38 1"/>
                <a:gd name="f45" fmla="*/ 31 f37 1"/>
                <a:gd name="f46" fmla="*/ 20 f38 1"/>
                <a:gd name="f47" fmla="*/ 19 f38 1"/>
                <a:gd name="f48" fmla="*/ 28 f37 1"/>
                <a:gd name="f49" fmla="*/ 18 f38 1"/>
                <a:gd name="f50" fmla="*/ 12 f37 1"/>
                <a:gd name="f51" fmla="*/ 11 f38 1"/>
                <a:gd name="f52" fmla="*/ 4 f37 1"/>
                <a:gd name="f53" fmla="*/ 4 f38 1"/>
                <a:gd name="f54" fmla="*/ 2 f38 1"/>
                <a:gd name="f55" fmla="*/ 32 f37 1"/>
                <a:gd name="f56" fmla="*/ 29 f37 1"/>
                <a:gd name="f57" fmla="+- f39 0 f1"/>
                <a:gd name="f58" fmla="*/ f42 1 21"/>
                <a:gd name="f59" fmla="*/ f43 1 32"/>
                <a:gd name="f60" fmla="*/ f44 1 21"/>
                <a:gd name="f61" fmla="*/ f45 1 32"/>
                <a:gd name="f62" fmla="*/ f46 1 21"/>
                <a:gd name="f63" fmla="*/ f47 1 21"/>
                <a:gd name="f64" fmla="*/ f48 1 32"/>
                <a:gd name="f65" fmla="*/ f49 1 21"/>
                <a:gd name="f66" fmla="*/ f50 1 32"/>
                <a:gd name="f67" fmla="*/ f51 1 21"/>
                <a:gd name="f68" fmla="*/ f52 1 32"/>
                <a:gd name="f69" fmla="*/ f53 1 21"/>
                <a:gd name="f70" fmla="*/ f54 1 21"/>
                <a:gd name="f71" fmla="*/ f55 1 32"/>
                <a:gd name="f72" fmla="*/ f56 1 32"/>
                <a:gd name="f73" fmla="*/ 0 1 f40"/>
                <a:gd name="f74" fmla="*/ f34 1 f40"/>
                <a:gd name="f75" fmla="*/ 0 1 f41"/>
                <a:gd name="f76" fmla="*/ f35 1 f41"/>
                <a:gd name="f77" fmla="*/ f58 1 f40"/>
                <a:gd name="f78" fmla="*/ f59 1 f41"/>
                <a:gd name="f79" fmla="*/ f60 1 f40"/>
                <a:gd name="f80" fmla="*/ f61 1 f41"/>
                <a:gd name="f81" fmla="*/ f62 1 f40"/>
                <a:gd name="f82" fmla="*/ f63 1 f40"/>
                <a:gd name="f83" fmla="*/ f64 1 f41"/>
                <a:gd name="f84" fmla="*/ f65 1 f40"/>
                <a:gd name="f85" fmla="*/ f66 1 f41"/>
                <a:gd name="f86" fmla="*/ f67 1 f40"/>
                <a:gd name="f87" fmla="*/ f68 1 f41"/>
                <a:gd name="f88" fmla="*/ f69 1 f40"/>
                <a:gd name="f89" fmla="*/ f70 1 f40"/>
                <a:gd name="f90" fmla="*/ f71 1 f41"/>
                <a:gd name="f91" fmla="*/ f72 1 f41"/>
                <a:gd name="f92" fmla="*/ f73 f31 1"/>
                <a:gd name="f93" fmla="*/ f74 f31 1"/>
                <a:gd name="f94" fmla="*/ f76 f32 1"/>
                <a:gd name="f95" fmla="*/ f75 f32 1"/>
                <a:gd name="f96" fmla="*/ f77 f31 1"/>
                <a:gd name="f97" fmla="*/ f78 f32 1"/>
                <a:gd name="f98" fmla="*/ f79 f31 1"/>
                <a:gd name="f99" fmla="*/ f80 f32 1"/>
                <a:gd name="f100" fmla="*/ f81 f31 1"/>
                <a:gd name="f101" fmla="*/ f82 f31 1"/>
                <a:gd name="f102" fmla="*/ f83 f32 1"/>
                <a:gd name="f103" fmla="*/ f84 f31 1"/>
                <a:gd name="f104" fmla="*/ f85 f32 1"/>
                <a:gd name="f105" fmla="*/ f86 f31 1"/>
                <a:gd name="f106" fmla="*/ f87 f32 1"/>
                <a:gd name="f107" fmla="*/ f88 f31 1"/>
                <a:gd name="f108" fmla="*/ f89 f31 1"/>
                <a:gd name="f109" fmla="*/ f90 f32 1"/>
                <a:gd name="f110" fmla="*/ f9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6" y="f97"/>
                </a:cxn>
                <a:cxn ang="f57">
                  <a:pos x="f98" y="f97"/>
                </a:cxn>
                <a:cxn ang="f57">
                  <a:pos x="f98" y="f99"/>
                </a:cxn>
                <a:cxn ang="f57">
                  <a:pos x="f100" y="f99"/>
                </a:cxn>
                <a:cxn ang="f57">
                  <a:pos x="f101" y="f102"/>
                </a:cxn>
                <a:cxn ang="f57">
                  <a:pos x="f103" y="f104"/>
                </a:cxn>
                <a:cxn ang="f57">
                  <a:pos x="f105" y="f106"/>
                </a:cxn>
                <a:cxn ang="f57">
                  <a:pos x="f107" y="f104"/>
                </a:cxn>
                <a:cxn ang="f57">
                  <a:pos x="f108" y="f109"/>
                </a:cxn>
                <a:cxn ang="f57">
                  <a:pos x="f96" y="f110"/>
                </a:cxn>
                <a:cxn ang="f57">
                  <a:pos x="f96" y="f97"/>
                </a:cxn>
              </a:cxnLst>
              <a:rect l="f92" t="f95" r="f93" b="f94"/>
              <a:pathLst>
                <a:path w="21" h="32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6"/>
                    <a:pt x="f6" y="f11"/>
                  </a:cubicBezTo>
                  <a:cubicBezTo>
                    <a:pt x="f6" y="f11"/>
                    <a:pt x="f12" y="f11"/>
                    <a:pt x="f12" y="f11"/>
                  </a:cubicBezTo>
                  <a:cubicBezTo>
                    <a:pt x="f13" y="f14"/>
                    <a:pt x="f13" y="f15"/>
                    <a:pt x="f13" y="f16"/>
                  </a:cubicBezTo>
                  <a:cubicBezTo>
                    <a:pt x="f17" y="f18"/>
                    <a:pt x="f17" y="f19"/>
                    <a:pt x="f17" y="f20"/>
                  </a:cubicBezTo>
                  <a:cubicBezTo>
                    <a:pt x="f19" y="f21"/>
                    <a:pt x="f22" y="f23"/>
                    <a:pt x="f10" y="f23"/>
                  </a:cubicBezTo>
                  <a:cubicBezTo>
                    <a:pt x="f24" y="f23"/>
                    <a:pt x="f23" y="f21"/>
                    <a:pt x="f23" y="f20"/>
                  </a:cubicBezTo>
                  <a:cubicBezTo>
                    <a:pt x="f25" y="f17"/>
                    <a:pt x="f25" y="f26"/>
                    <a:pt x="f27" y="f7"/>
                  </a:cubicBezTo>
                  <a:cubicBezTo>
                    <a:pt x="f28" y="f11"/>
                    <a:pt x="f5" y="f14"/>
                    <a:pt x="f5" y="f15"/>
                  </a:cubicBezTo>
                  <a:cubicBezTo>
                    <a:pt x="f5" y="f12"/>
                    <a:pt x="f5" y="f29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D01D5030-E155-4736-B119-4798B2644571}"/>
                </a:ext>
              </a:extLst>
            </p:cNvPr>
            <p:cNvSpPr/>
            <p:nvPr/>
          </p:nvSpPr>
          <p:spPr>
            <a:xfrm>
              <a:off x="6418173" y="2444282"/>
              <a:ext cx="690591" cy="235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4"/>
                <a:gd name="f8" fmla="val 38"/>
                <a:gd name="f9" fmla="val 77"/>
                <a:gd name="f10" fmla="val 2"/>
                <a:gd name="f11" fmla="val 1"/>
                <a:gd name="f12" fmla="+- 0 0 -90"/>
                <a:gd name="f13" fmla="*/ f3 1 115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115"/>
                <a:gd name="f24" fmla="*/ 0 f20 1"/>
                <a:gd name="f25" fmla="*/ 0 f19 1"/>
                <a:gd name="f26" fmla="*/ 115 f20 1"/>
                <a:gd name="f27" fmla="*/ 2 f19 1"/>
                <a:gd name="f28" fmla="+- f21 0 f1"/>
                <a:gd name="f29" fmla="*/ f24 1 115"/>
                <a:gd name="f30" fmla="*/ f25 1 4"/>
                <a:gd name="f31" fmla="*/ f26 1 115"/>
                <a:gd name="f32" fmla="*/ f27 1 4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15" h="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9" y="f10"/>
                    <a:pt x="f8" y="f7"/>
                    <a:pt x="f5" y="f10"/>
                  </a:cubicBezTo>
                  <a:cubicBezTo>
                    <a:pt x="f5" y="f10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B11C738E-DAB1-4470-B296-E40BA7C8B7FA}"/>
                </a:ext>
              </a:extLst>
            </p:cNvPr>
            <p:cNvSpPr/>
            <p:nvPr/>
          </p:nvSpPr>
          <p:spPr>
            <a:xfrm>
              <a:off x="7331128" y="2450692"/>
              <a:ext cx="697010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3"/>
                <a:gd name="f8" fmla="val 1"/>
                <a:gd name="f9" fmla="val 77"/>
                <a:gd name="f10" fmla="val 39"/>
                <a:gd name="f11" fmla="+- 0 0 -90"/>
                <a:gd name="f12" fmla="*/ f3 1 116"/>
                <a:gd name="f13" fmla="*/ f4 1 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3"/>
                <a:gd name="f22" fmla="*/ f19 1 116"/>
                <a:gd name="f23" fmla="*/ 116 f19 1"/>
                <a:gd name="f24" fmla="*/ 1 f18 1"/>
                <a:gd name="f25" fmla="*/ 0 f19 1"/>
                <a:gd name="f26" fmla="*/ 0 f18 1"/>
                <a:gd name="f27" fmla="+- f20 0 f1"/>
                <a:gd name="f28" fmla="*/ f23 1 116"/>
                <a:gd name="f29" fmla="*/ f24 1 3"/>
                <a:gd name="f30" fmla="*/ f25 1 116"/>
                <a:gd name="f31" fmla="*/ f26 1 3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116" h="3">
                  <a:moveTo>
                    <a:pt x="f6" y="f8"/>
                  </a:moveTo>
                  <a:cubicBezTo>
                    <a:pt x="f9" y="f7"/>
                    <a:pt x="f10" y="f8"/>
                    <a:pt x="f5" y="f5"/>
                  </a:cubicBezTo>
                  <a:cubicBezTo>
                    <a:pt x="f10" y="f5"/>
                    <a:pt x="f9" y="f5"/>
                    <a:pt x="f6" y="f5"/>
                  </a:cubicBezTo>
                  <a:cubicBezTo>
                    <a:pt x="f6" y="f5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9EC3E4E0-48BA-4FD9-B562-430E8D658CD2}"/>
                </a:ext>
              </a:extLst>
            </p:cNvPr>
            <p:cNvSpPr/>
            <p:nvPr/>
          </p:nvSpPr>
          <p:spPr>
            <a:xfrm>
              <a:off x="7187878" y="2534076"/>
              <a:ext cx="72694" cy="96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6"/>
                <a:gd name="f8" fmla="val 8"/>
                <a:gd name="f9" fmla="val 4"/>
                <a:gd name="f10" fmla="val 13"/>
                <a:gd name="f11" fmla="val 11"/>
                <a:gd name="f12" fmla="val 5"/>
                <a:gd name="f13" fmla="val 3"/>
                <a:gd name="f14" fmla="val 7"/>
                <a:gd name="f15" fmla="val 10"/>
                <a:gd name="f16" fmla="+- 0 0 -90"/>
                <a:gd name="f17" fmla="*/ f3 1 12"/>
                <a:gd name="f18" fmla="*/ f4 1 1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"/>
                <a:gd name="f27" fmla="*/ f23 1 16"/>
                <a:gd name="f28" fmla="*/ 12 f24 1"/>
                <a:gd name="f29" fmla="*/ 16 f23 1"/>
                <a:gd name="f30" fmla="*/ 0 f24 1"/>
                <a:gd name="f31" fmla="*/ 8 f23 1"/>
                <a:gd name="f32" fmla="*/ 0 f23 1"/>
                <a:gd name="f33" fmla="*/ 11 f24 1"/>
                <a:gd name="f34" fmla="+- f25 0 f1"/>
                <a:gd name="f35" fmla="*/ f28 1 12"/>
                <a:gd name="f36" fmla="*/ f29 1 16"/>
                <a:gd name="f37" fmla="*/ f30 1 12"/>
                <a:gd name="f38" fmla="*/ f31 1 16"/>
                <a:gd name="f39" fmla="*/ f32 1 16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8 1"/>
                <a:gd name="f60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60" y="f59"/>
                </a:cxn>
                <a:cxn ang="f34">
                  <a:pos x="f55" y="f56"/>
                </a:cxn>
              </a:cxnLst>
              <a:rect l="f51" t="f54" r="f52" b="f53"/>
              <a:pathLst>
                <a:path w="12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8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5"/>
                    <a:pt x="f14" y="f5"/>
                    <a:pt x="f11" y="f5"/>
                  </a:cubicBezTo>
                  <a:cubicBezTo>
                    <a:pt x="f6" y="f12"/>
                    <a:pt x="f6" y="f1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Freeform 26">
              <a:extLst>
                <a:ext uri="{FF2B5EF4-FFF2-40B4-BE49-F238E27FC236}">
                  <a16:creationId xmlns:a16="http://schemas.microsoft.com/office/drawing/2014/main" id="{E7E22F29-AEC5-4240-AA98-D7E251C2C82F}"/>
                </a:ext>
              </a:extLst>
            </p:cNvPr>
            <p:cNvSpPr/>
            <p:nvPr/>
          </p:nvSpPr>
          <p:spPr>
            <a:xfrm>
              <a:off x="7145112" y="2012393"/>
              <a:ext cx="72694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1"/>
                <a:gd name="f9" fmla="val 11"/>
                <a:gd name="f10" fmla="val 4"/>
                <a:gd name="f11" fmla="val 7"/>
                <a:gd name="f12" fmla="val 3"/>
                <a:gd name="f13" fmla="val 10"/>
                <a:gd name="f14" fmla="val 6"/>
                <a:gd name="f15" fmla="val 17"/>
                <a:gd name="f16" fmla="val 8"/>
                <a:gd name="f17" fmla="val 15"/>
                <a:gd name="f18" fmla="val 13"/>
                <a:gd name="f19" fmla="+- 0 0 -90"/>
                <a:gd name="f20" fmla="*/ f3 1 12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2"/>
                <a:gd name="f30" fmla="*/ f26 1 18"/>
                <a:gd name="f31" fmla="*/ 1 f27 1"/>
                <a:gd name="f32" fmla="*/ 11 f26 1"/>
                <a:gd name="f33" fmla="*/ 10 f27 1"/>
                <a:gd name="f34" fmla="*/ 0 f26 1"/>
                <a:gd name="f35" fmla="*/ 12 f27 1"/>
                <a:gd name="f36" fmla="*/ 17 f26 1"/>
                <a:gd name="f37" fmla="*/ 0 f27 1"/>
                <a:gd name="f38" fmla="*/ 18 f26 1"/>
                <a:gd name="f39" fmla="+- f28 0 f1"/>
                <a:gd name="f40" fmla="*/ f31 1 12"/>
                <a:gd name="f41" fmla="*/ f32 1 18"/>
                <a:gd name="f42" fmla="*/ f33 1 12"/>
                <a:gd name="f43" fmla="*/ f34 1 18"/>
                <a:gd name="f44" fmla="*/ f35 1 12"/>
                <a:gd name="f45" fmla="*/ f36 1 18"/>
                <a:gd name="f46" fmla="*/ f37 1 12"/>
                <a:gd name="f47" fmla="*/ f38 1 18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  <a:cxn ang="f39">
                  <a:pos x="f64" y="f65"/>
                </a:cxn>
              </a:cxnLst>
              <a:rect l="f60" t="f63" r="f61" b="f62"/>
              <a:pathLst>
                <a:path w="12" h="18">
                  <a:moveTo>
                    <a:pt x="f8" y="f9"/>
                  </a:moveTo>
                  <a:cubicBezTo>
                    <a:pt x="f10" y="f11"/>
                    <a:pt x="f11" y="f12"/>
                    <a:pt x="f13" y="f5"/>
                  </a:cubicBezTo>
                  <a:cubicBezTo>
                    <a:pt x="f9" y="f5"/>
                    <a:pt x="f9" y="f5"/>
                    <a:pt x="f6" y="f5"/>
                  </a:cubicBezTo>
                  <a:cubicBezTo>
                    <a:pt x="f6" y="f14"/>
                    <a:pt x="f6" y="f9"/>
                    <a:pt x="f6" y="f15"/>
                  </a:cubicBezTo>
                  <a:cubicBezTo>
                    <a:pt x="f16" y="f7"/>
                    <a:pt x="f10" y="f7"/>
                    <a:pt x="f5" y="f7"/>
                  </a:cubicBezTo>
                  <a:cubicBezTo>
                    <a:pt x="f8" y="f17"/>
                    <a:pt x="f8" y="f18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Freeform 27">
              <a:extLst>
                <a:ext uri="{FF2B5EF4-FFF2-40B4-BE49-F238E27FC236}">
                  <a16:creationId xmlns:a16="http://schemas.microsoft.com/office/drawing/2014/main" id="{0E9BD7E0-8871-4634-AA54-56315BEF2FF4}"/>
                </a:ext>
              </a:extLst>
            </p:cNvPr>
            <p:cNvSpPr/>
            <p:nvPr/>
          </p:nvSpPr>
          <p:spPr>
            <a:xfrm>
              <a:off x="7228496" y="2012393"/>
              <a:ext cx="72694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8"/>
                <a:gd name="f8" fmla="val 7"/>
                <a:gd name="f9" fmla="val 4"/>
                <a:gd name="f10" fmla="val 10"/>
                <a:gd name="f11" fmla="val 8"/>
                <a:gd name="f12" fmla="val 6"/>
                <a:gd name="f13" fmla="+- 0 0 -90"/>
                <a:gd name="f14" fmla="*/ f3 1 12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"/>
                <a:gd name="f24" fmla="*/ f20 1 18"/>
                <a:gd name="f25" fmla="*/ 0 f21 1"/>
                <a:gd name="f26" fmla="*/ 0 f20 1"/>
                <a:gd name="f27" fmla="*/ 12 f21 1"/>
                <a:gd name="f28" fmla="*/ 18 f20 1"/>
                <a:gd name="f29" fmla="+- f22 0 f1"/>
                <a:gd name="f30" fmla="*/ f25 1 12"/>
                <a:gd name="f31" fmla="*/ f26 1 18"/>
                <a:gd name="f32" fmla="*/ f27 1 12"/>
                <a:gd name="f33" fmla="*/ f28 1 1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18">
                  <a:moveTo>
                    <a:pt x="f5" y="f5"/>
                  </a:moveTo>
                  <a:cubicBezTo>
                    <a:pt x="f8" y="f9"/>
                    <a:pt x="f10" y="f10"/>
                    <a:pt x="f6" y="f7"/>
                  </a:cubicBezTo>
                  <a:cubicBezTo>
                    <a:pt x="f11" y="f7"/>
                    <a:pt x="f9" y="f7"/>
                    <a:pt x="f5" y="f7"/>
                  </a:cubicBezTo>
                  <a:cubicBezTo>
                    <a:pt x="f5" y="f6"/>
                    <a:pt x="f5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57D2D5B4-09DC-4A18-9DC7-667F90844D99}"/>
                </a:ext>
              </a:extLst>
            </p:cNvPr>
            <p:cNvSpPr/>
            <p:nvPr/>
          </p:nvSpPr>
          <p:spPr>
            <a:xfrm>
              <a:off x="7138702" y="2371587"/>
              <a:ext cx="168907" cy="4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8"/>
                <a:gd name="f8" fmla="val 7"/>
                <a:gd name="f9" fmla="val 21"/>
                <a:gd name="f10" fmla="val 18"/>
                <a:gd name="f11" fmla="val 10"/>
                <a:gd name="f12" fmla="+- 0 0 -90"/>
                <a:gd name="f13" fmla="*/ f3 1 28"/>
                <a:gd name="f14" fmla="*/ f4 1 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8"/>
                <a:gd name="f23" fmla="*/ f20 1 28"/>
                <a:gd name="f24" fmla="*/ 0 f20 1"/>
                <a:gd name="f25" fmla="*/ 8 f19 1"/>
                <a:gd name="f26" fmla="*/ 28 f20 1"/>
                <a:gd name="f27" fmla="+- f21 0 f1"/>
                <a:gd name="f28" fmla="*/ f24 1 28"/>
                <a:gd name="f29" fmla="*/ f25 1 8"/>
                <a:gd name="f30" fmla="*/ f26 1 28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28" h="8">
                  <a:moveTo>
                    <a:pt x="f5" y="f7"/>
                  </a:moveTo>
                  <a:cubicBezTo>
                    <a:pt x="f8" y="f5"/>
                    <a:pt x="f9" y="f5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EA67D3D5-8EBF-4EF2-BAA4-2B4A19106008}"/>
                </a:ext>
              </a:extLst>
            </p:cNvPr>
            <p:cNvSpPr/>
            <p:nvPr/>
          </p:nvSpPr>
          <p:spPr>
            <a:xfrm>
              <a:off x="7091665" y="2012393"/>
              <a:ext cx="96213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11"/>
                <a:gd name="f9" fmla="val 2"/>
                <a:gd name="f10" fmla="val 12"/>
                <a:gd name="f11" fmla="val 1"/>
                <a:gd name="f12" fmla="val 13"/>
                <a:gd name="f13" fmla="val 15"/>
                <a:gd name="f14" fmla="val 14"/>
                <a:gd name="f15" fmla="val 4"/>
                <a:gd name="f16" fmla="val 7"/>
                <a:gd name="f17" fmla="val 10"/>
                <a:gd name="f18" fmla="val 9"/>
                <a:gd name="f19" fmla="val 8"/>
                <a:gd name="f20" fmla="val 5"/>
                <a:gd name="f21" fmla="val 3"/>
                <a:gd name="f22" fmla="val 6"/>
                <a:gd name="f23" fmla="+- 0 0 -90"/>
                <a:gd name="f24" fmla="*/ f3 1 16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"/>
                <a:gd name="f34" fmla="*/ f30 1 18"/>
                <a:gd name="f35" fmla="*/ 11 f31 1"/>
                <a:gd name="f36" fmla="*/ 2 f30 1"/>
                <a:gd name="f37" fmla="*/ 12 f31 1"/>
                <a:gd name="f38" fmla="*/ 1 f30 1"/>
                <a:gd name="f39" fmla="*/ 16 f31 1"/>
                <a:gd name="f40" fmla="*/ 0 f30 1"/>
                <a:gd name="f41" fmla="*/ 10 f31 1"/>
                <a:gd name="f42" fmla="*/ 11 f30 1"/>
                <a:gd name="f43" fmla="*/ 7 f31 1"/>
                <a:gd name="f44" fmla="*/ 18 f30 1"/>
                <a:gd name="f45" fmla="*/ 0 f31 1"/>
                <a:gd name="f46" fmla="+- f32 0 f1"/>
                <a:gd name="f47" fmla="*/ f35 1 16"/>
                <a:gd name="f48" fmla="*/ f36 1 18"/>
                <a:gd name="f49" fmla="*/ f37 1 16"/>
                <a:gd name="f50" fmla="*/ f38 1 18"/>
                <a:gd name="f51" fmla="*/ f39 1 16"/>
                <a:gd name="f52" fmla="*/ f40 1 18"/>
                <a:gd name="f53" fmla="*/ f41 1 16"/>
                <a:gd name="f54" fmla="*/ f42 1 18"/>
                <a:gd name="f55" fmla="*/ f43 1 16"/>
                <a:gd name="f56" fmla="*/ f44 1 18"/>
                <a:gd name="f57" fmla="*/ f45 1 16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4"/>
                <a:gd name="f72" fmla="*/ f57 1 f33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5 1"/>
                <a:gd name="f87" fmla="*/ f7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7" y="f86"/>
                </a:cxn>
                <a:cxn ang="f46">
                  <a:pos x="f77" y="f78"/>
                </a:cxn>
              </a:cxnLst>
              <a:rect l="f73" t="f76" r="f74" b="f75"/>
              <a:pathLst>
                <a:path w="16" h="18">
                  <a:moveTo>
                    <a:pt x="f8" y="f9"/>
                  </a:moveTo>
                  <a:cubicBezTo>
                    <a:pt x="f8" y="f9"/>
                    <a:pt x="f8" y="f9"/>
                    <a:pt x="f10" y="f11"/>
                  </a:cubicBezTo>
                  <a:cubicBezTo>
                    <a:pt x="f12" y="f11"/>
                    <a:pt x="f13" y="f5"/>
                    <a:pt x="f6" y="f5"/>
                  </a:cubicBezTo>
                  <a:cubicBezTo>
                    <a:pt x="f14" y="f15"/>
                    <a:pt x="f10" y="f16"/>
                    <a:pt x="f17" y="f8"/>
                  </a:cubicBezTo>
                  <a:cubicBezTo>
                    <a:pt x="f17" y="f8"/>
                    <a:pt x="f17" y="f8"/>
                    <a:pt x="f17" y="f8"/>
                  </a:cubicBezTo>
                  <a:cubicBezTo>
                    <a:pt x="f18" y="f12"/>
                    <a:pt x="f19" y="f13"/>
                    <a:pt x="f16" y="f7"/>
                  </a:cubicBezTo>
                  <a:cubicBezTo>
                    <a:pt x="f20" y="f7"/>
                    <a:pt x="f21" y="f7"/>
                    <a:pt x="f5" y="f7"/>
                  </a:cubicBezTo>
                  <a:cubicBezTo>
                    <a:pt x="f5" y="f17"/>
                    <a:pt x="f20" y="f2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E54EE2C8-7FEB-45AC-B476-FEBB00CD46B7}"/>
                </a:ext>
              </a:extLst>
            </p:cNvPr>
            <p:cNvSpPr/>
            <p:nvPr/>
          </p:nvSpPr>
          <p:spPr>
            <a:xfrm>
              <a:off x="7260573" y="2012393"/>
              <a:ext cx="94073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4"/>
                <a:gd name="f9" fmla="val 1"/>
                <a:gd name="f10" fmla="val 5"/>
                <a:gd name="f11" fmla="val 2"/>
                <a:gd name="f12" fmla="val 10"/>
                <a:gd name="f13" fmla="val 6"/>
                <a:gd name="f14" fmla="val 13"/>
                <a:gd name="f15" fmla="val 11"/>
                <a:gd name="f16" fmla="val 9"/>
                <a:gd name="f17" fmla="val 12"/>
                <a:gd name="f18" fmla="val 3"/>
                <a:gd name="f19" fmla="+- 0 0 -90"/>
                <a:gd name="f20" fmla="*/ f3 1 1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6"/>
                <a:gd name="f30" fmla="*/ f26 1 18"/>
                <a:gd name="f31" fmla="*/ 4 f27 1"/>
                <a:gd name="f32" fmla="*/ 1 f26 1"/>
                <a:gd name="f33" fmla="*/ 5 f27 1"/>
                <a:gd name="f34" fmla="*/ 2 f26 1"/>
                <a:gd name="f35" fmla="*/ 16 f27 1"/>
                <a:gd name="f36" fmla="*/ 18 f26 1"/>
                <a:gd name="f37" fmla="*/ 9 f27 1"/>
                <a:gd name="f38" fmla="*/ 0 f27 1"/>
                <a:gd name="f39" fmla="*/ 0 f26 1"/>
                <a:gd name="f40" fmla="+- f28 0 f1"/>
                <a:gd name="f41" fmla="*/ f31 1 16"/>
                <a:gd name="f42" fmla="*/ f32 1 18"/>
                <a:gd name="f43" fmla="*/ f33 1 16"/>
                <a:gd name="f44" fmla="*/ f34 1 18"/>
                <a:gd name="f45" fmla="*/ f35 1 16"/>
                <a:gd name="f46" fmla="*/ f36 1 18"/>
                <a:gd name="f47" fmla="*/ f37 1 16"/>
                <a:gd name="f48" fmla="*/ f38 1 16"/>
                <a:gd name="f49" fmla="*/ f39 1 18"/>
                <a:gd name="f50" fmla="*/ 0 1 f29"/>
                <a:gd name="f51" fmla="*/ f23 1 f29"/>
                <a:gd name="f52" fmla="*/ 0 1 f30"/>
                <a:gd name="f53" fmla="*/ f24 1 f30"/>
                <a:gd name="f54" fmla="*/ f41 1 f29"/>
                <a:gd name="f55" fmla="*/ f42 1 f30"/>
                <a:gd name="f56" fmla="*/ f43 1 f29"/>
                <a:gd name="f57" fmla="*/ f44 1 f30"/>
                <a:gd name="f58" fmla="*/ f45 1 f29"/>
                <a:gd name="f59" fmla="*/ f46 1 f30"/>
                <a:gd name="f60" fmla="*/ f47 1 f29"/>
                <a:gd name="f61" fmla="*/ f48 1 f29"/>
                <a:gd name="f62" fmla="*/ f49 1 f30"/>
                <a:gd name="f63" fmla="*/ f50 f20 1"/>
                <a:gd name="f64" fmla="*/ f51 f20 1"/>
                <a:gd name="f65" fmla="*/ f53 f21 1"/>
                <a:gd name="f66" fmla="*/ f52 f21 1"/>
                <a:gd name="f67" fmla="*/ f54 f20 1"/>
                <a:gd name="f68" fmla="*/ f55 f21 1"/>
                <a:gd name="f69" fmla="*/ f56 f20 1"/>
                <a:gd name="f70" fmla="*/ f57 f21 1"/>
                <a:gd name="f71" fmla="*/ f58 f20 1"/>
                <a:gd name="f72" fmla="*/ f59 f21 1"/>
                <a:gd name="f73" fmla="*/ f60 f20 1"/>
                <a:gd name="f74" fmla="*/ f61 f20 1"/>
                <a:gd name="f75" fmla="*/ f6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2"/>
                </a:cxn>
                <a:cxn ang="f40">
                  <a:pos x="f74" y="f75"/>
                </a:cxn>
                <a:cxn ang="f40">
                  <a:pos x="f67" y="f68"/>
                </a:cxn>
              </a:cxnLst>
              <a:rect l="f63" t="f66" r="f64" b="f65"/>
              <a:pathLst>
                <a:path w="16" h="18">
                  <a:moveTo>
                    <a:pt x="f8" y="f9"/>
                  </a:moveTo>
                  <a:cubicBezTo>
                    <a:pt x="f8" y="f9"/>
                    <a:pt x="f10" y="f11"/>
                    <a:pt x="f10" y="f11"/>
                  </a:cubicBezTo>
                  <a:cubicBezTo>
                    <a:pt x="f12" y="f13"/>
                    <a:pt x="f6" y="f12"/>
                    <a:pt x="f6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13" y="f17"/>
                    <a:pt x="f18" y="f13"/>
                    <a:pt x="f5" y="f5"/>
                  </a:cubicBezTo>
                  <a:cubicBezTo>
                    <a:pt x="f9" y="f5"/>
                    <a:pt x="f11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Freeform 31">
              <a:extLst>
                <a:ext uri="{FF2B5EF4-FFF2-40B4-BE49-F238E27FC236}">
                  <a16:creationId xmlns:a16="http://schemas.microsoft.com/office/drawing/2014/main" id="{021FE204-CA6E-40F3-BB3B-4F44E7987269}"/>
                </a:ext>
              </a:extLst>
            </p:cNvPr>
            <p:cNvSpPr/>
            <p:nvPr/>
          </p:nvSpPr>
          <p:spPr>
            <a:xfrm>
              <a:off x="7698873" y="3211848"/>
              <a:ext cx="126141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5"/>
                <a:gd name="f8" fmla="val 1"/>
                <a:gd name="f9" fmla="val 3"/>
                <a:gd name="f10" fmla="val 2"/>
                <a:gd name="f11" fmla="val 7"/>
                <a:gd name="f12" fmla="val 14"/>
                <a:gd name="f13" fmla="val 4"/>
                <a:gd name="f14" fmla="val 8"/>
                <a:gd name="f15" fmla="+- 0 0 -90"/>
                <a:gd name="f16" fmla="*/ f3 1 21"/>
                <a:gd name="f17" fmla="*/ f4 1 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5"/>
                <a:gd name="f26" fmla="*/ f23 1 21"/>
                <a:gd name="f27" fmla="*/ 1 f23 1"/>
                <a:gd name="f28" fmla="*/ 5 f22 1"/>
                <a:gd name="f29" fmla="*/ 0 f23 1"/>
                <a:gd name="f30" fmla="*/ 0 f22 1"/>
                <a:gd name="f31" fmla="*/ 21 f23 1"/>
                <a:gd name="f32" fmla="+- f24 0 f1"/>
                <a:gd name="f33" fmla="*/ f27 1 21"/>
                <a:gd name="f34" fmla="*/ f28 1 5"/>
                <a:gd name="f35" fmla="*/ f29 1 21"/>
                <a:gd name="f36" fmla="*/ f30 1 5"/>
                <a:gd name="f37" fmla="*/ f31 1 21"/>
                <a:gd name="f38" fmla="*/ 0 1 f26"/>
                <a:gd name="f39" fmla="*/ f19 1 f26"/>
                <a:gd name="f40" fmla="*/ 0 1 f25"/>
                <a:gd name="f41" fmla="*/ f20 1 f25"/>
                <a:gd name="f42" fmla="*/ f33 1 f26"/>
                <a:gd name="f43" fmla="*/ f34 1 f25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1" h="5">
                  <a:moveTo>
                    <a:pt x="f8" y="f7"/>
                  </a:moveTo>
                  <a:cubicBezTo>
                    <a:pt x="f8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6" y="f13"/>
                    <a:pt x="f6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Freeform 32">
              <a:extLst>
                <a:ext uri="{FF2B5EF4-FFF2-40B4-BE49-F238E27FC236}">
                  <a16:creationId xmlns:a16="http://schemas.microsoft.com/office/drawing/2014/main" id="{8BB5D64E-CA4B-45AD-8437-F2CBEFCADFD9}"/>
                </a:ext>
              </a:extLst>
            </p:cNvPr>
            <p:cNvSpPr/>
            <p:nvPr/>
          </p:nvSpPr>
          <p:spPr>
            <a:xfrm>
              <a:off x="6617009" y="3207568"/>
              <a:ext cx="132560" cy="342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6"/>
                <a:gd name="f8" fmla="val 21"/>
                <a:gd name="f9" fmla="val 3"/>
                <a:gd name="f10" fmla="val 4"/>
                <a:gd name="f11" fmla="val 14"/>
                <a:gd name="f12" fmla="val 8"/>
                <a:gd name="f13" fmla="val 1"/>
                <a:gd name="f14" fmla="val 5"/>
                <a:gd name="f15" fmla="val 7"/>
                <a:gd name="f16" fmla="val 15"/>
                <a:gd name="f17" fmla="+- 0 0 -90"/>
                <a:gd name="f18" fmla="*/ f3 1 22"/>
                <a:gd name="f19" fmla="*/ f4 1 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6"/>
                <a:gd name="f28" fmla="*/ f25 1 22"/>
                <a:gd name="f29" fmla="*/ 22 f25 1"/>
                <a:gd name="f30" fmla="*/ 0 f24 1"/>
                <a:gd name="f31" fmla="*/ 21 f25 1"/>
                <a:gd name="f32" fmla="*/ 6 f24 1"/>
                <a:gd name="f33" fmla="*/ 1 f25 1"/>
                <a:gd name="f34" fmla="*/ 0 f25 1"/>
                <a:gd name="f35" fmla="*/ 1 f24 1"/>
                <a:gd name="f36" fmla="+- f26 0 f1"/>
                <a:gd name="f37" fmla="*/ f29 1 22"/>
                <a:gd name="f38" fmla="*/ f30 1 6"/>
                <a:gd name="f39" fmla="*/ f31 1 22"/>
                <a:gd name="f40" fmla="*/ f32 1 6"/>
                <a:gd name="f41" fmla="*/ f33 1 22"/>
                <a:gd name="f42" fmla="*/ f34 1 22"/>
                <a:gd name="f43" fmla="*/ f35 1 6"/>
                <a:gd name="f44" fmla="*/ 0 1 f28"/>
                <a:gd name="f45" fmla="*/ f21 1 f28"/>
                <a:gd name="f46" fmla="*/ 0 1 f27"/>
                <a:gd name="f47" fmla="*/ f22 1 f27"/>
                <a:gd name="f48" fmla="*/ f37 1 f28"/>
                <a:gd name="f49" fmla="*/ f38 1 f27"/>
                <a:gd name="f50" fmla="*/ f39 1 f28"/>
                <a:gd name="f51" fmla="*/ f40 1 f27"/>
                <a:gd name="f52" fmla="*/ f41 1 f28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2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22" h="6">
                  <a:moveTo>
                    <a:pt x="f6" y="f5"/>
                  </a:moveTo>
                  <a:cubicBezTo>
                    <a:pt x="f8" y="f9"/>
                    <a:pt x="f8" y="f10"/>
                    <a:pt x="f8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5" y="f14"/>
                    <a:pt x="f5" y="f9"/>
                    <a:pt x="f5" y="f13"/>
                  </a:cubicBezTo>
                  <a:cubicBezTo>
                    <a:pt x="f15" y="f13"/>
                    <a:pt x="f16" y="f13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Freeform 33">
              <a:extLst>
                <a:ext uri="{FF2B5EF4-FFF2-40B4-BE49-F238E27FC236}">
                  <a16:creationId xmlns:a16="http://schemas.microsoft.com/office/drawing/2014/main" id="{D5D2D113-84A6-4C44-B0AA-C20E1C20656F}"/>
                </a:ext>
              </a:extLst>
            </p:cNvPr>
            <p:cNvSpPr/>
            <p:nvPr/>
          </p:nvSpPr>
          <p:spPr>
            <a:xfrm>
              <a:off x="7835713" y="2683745"/>
              <a:ext cx="192426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"/>
                <a:gd name="f8" fmla="val 21"/>
                <a:gd name="f9" fmla="val 11"/>
                <a:gd name="f10" fmla="val 5"/>
                <a:gd name="f11" fmla="val 29"/>
                <a:gd name="f12" fmla="+- 0 0 -90"/>
                <a:gd name="f13" fmla="*/ f3 1 32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32"/>
                <a:gd name="f24" fmla="*/ 32 f20 1"/>
                <a:gd name="f25" fmla="*/ 3 f19 1"/>
                <a:gd name="f26" fmla="*/ 0 f20 1"/>
                <a:gd name="f27" fmla="+- f21 0 f1"/>
                <a:gd name="f28" fmla="*/ f24 1 32"/>
                <a:gd name="f29" fmla="*/ f25 1 3"/>
                <a:gd name="f30" fmla="*/ f26 1 32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32" h="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Freeform 34">
              <a:extLst>
                <a:ext uri="{FF2B5EF4-FFF2-40B4-BE49-F238E27FC236}">
                  <a16:creationId xmlns:a16="http://schemas.microsoft.com/office/drawing/2014/main" id="{08354FD2-42CA-4C87-A6E9-93FC922D7D38}"/>
                </a:ext>
              </a:extLst>
            </p:cNvPr>
            <p:cNvSpPr/>
            <p:nvPr/>
          </p:nvSpPr>
          <p:spPr>
            <a:xfrm>
              <a:off x="6418173" y="2683745"/>
              <a:ext cx="179597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3"/>
                <a:gd name="f8" fmla="val 1"/>
                <a:gd name="f9" fmla="val 25"/>
                <a:gd name="f10" fmla="val 20"/>
                <a:gd name="f11" fmla="val 10"/>
                <a:gd name="f12" fmla="+- 0 0 -90"/>
                <a:gd name="f13" fmla="*/ f3 1 30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30"/>
                <a:gd name="f24" fmla="*/ 0 f20 1"/>
                <a:gd name="f25" fmla="*/ 3 f19 1"/>
                <a:gd name="f26" fmla="*/ 30 f20 1"/>
                <a:gd name="f27" fmla="+- f21 0 f1"/>
                <a:gd name="f28" fmla="*/ f24 1 30"/>
                <a:gd name="f29" fmla="*/ f25 1 3"/>
                <a:gd name="f30" fmla="*/ f26 1 30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30" h="3">
                  <a:moveTo>
                    <a:pt x="f5" y="f7"/>
                  </a:moveTo>
                  <a:cubicBezTo>
                    <a:pt x="f8" y="f8"/>
                    <a:pt x="f9" y="f5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Freeform 35">
              <a:extLst>
                <a:ext uri="{FF2B5EF4-FFF2-40B4-BE49-F238E27FC236}">
                  <a16:creationId xmlns:a16="http://schemas.microsoft.com/office/drawing/2014/main" id="{A4B4CB7D-4F05-4B08-B7E8-61A8E7A2A35B}"/>
                </a:ext>
              </a:extLst>
            </p:cNvPr>
            <p:cNvSpPr/>
            <p:nvPr/>
          </p:nvSpPr>
          <p:spPr>
            <a:xfrm>
              <a:off x="6617009" y="3181910"/>
              <a:ext cx="132560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3"/>
                <a:gd name="f8" fmla="val 2"/>
                <a:gd name="f9" fmla="val 15"/>
                <a:gd name="f10" fmla="val 9"/>
                <a:gd name="f11" fmla="val 1"/>
                <a:gd name="f12" fmla="val 8"/>
                <a:gd name="f13" fmla="+- 0 0 -90"/>
                <a:gd name="f14" fmla="*/ f3 1 22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22"/>
                <a:gd name="f25" fmla="*/ 22 f21 1"/>
                <a:gd name="f26" fmla="*/ 2 f20 1"/>
                <a:gd name="f27" fmla="*/ 2 f21 1"/>
                <a:gd name="f28" fmla="*/ 3 f20 1"/>
                <a:gd name="f29" fmla="*/ 0 f21 1"/>
                <a:gd name="f30" fmla="*/ 1 f21 1"/>
                <a:gd name="f31" fmla="*/ 0 f20 1"/>
                <a:gd name="f32" fmla="+- f22 0 f1"/>
                <a:gd name="f33" fmla="*/ f25 1 22"/>
                <a:gd name="f34" fmla="*/ f26 1 3"/>
                <a:gd name="f35" fmla="*/ f27 1 22"/>
                <a:gd name="f36" fmla="*/ f28 1 3"/>
                <a:gd name="f37" fmla="*/ f29 1 22"/>
                <a:gd name="f38" fmla="*/ f30 1 22"/>
                <a:gd name="f39" fmla="*/ f31 1 3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5" y="f61"/>
                </a:cxn>
                <a:cxn ang="f32">
                  <a:pos x="f55" y="f56"/>
                </a:cxn>
              </a:cxnLst>
              <a:rect l="f51" t="f54" r="f52" b="f53"/>
              <a:pathLst>
                <a:path w="22" h="3">
                  <a:moveTo>
                    <a:pt x="f6" y="f8"/>
                  </a:moveTo>
                  <a:cubicBezTo>
                    <a:pt x="f9" y="f8"/>
                    <a:pt x="f10" y="f7"/>
                    <a:pt x="f8" y="f7"/>
                  </a:cubicBezTo>
                  <a:cubicBezTo>
                    <a:pt x="f11" y="f7"/>
                    <a:pt x="f11" y="f7"/>
                    <a:pt x="f5" y="f8"/>
                  </a:cubicBezTo>
                  <a:cubicBezTo>
                    <a:pt x="f11" y="f8"/>
                    <a:pt x="f11" y="f5"/>
                    <a:pt x="f11" y="f5"/>
                  </a:cubicBezTo>
                  <a:cubicBezTo>
                    <a:pt x="f12" y="f5"/>
                    <a:pt x="f9" y="f5"/>
                    <a:pt x="f6" y="f5"/>
                  </a:cubicBezTo>
                  <a:cubicBezTo>
                    <a:pt x="f6" y="f11"/>
                    <a:pt x="f6" y="f11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Freeform 36">
              <a:extLst>
                <a:ext uri="{FF2B5EF4-FFF2-40B4-BE49-F238E27FC236}">
                  <a16:creationId xmlns:a16="http://schemas.microsoft.com/office/drawing/2014/main" id="{14121F31-96F8-4823-9E31-8C92070EFBD5}"/>
                </a:ext>
              </a:extLst>
            </p:cNvPr>
            <p:cNvSpPr/>
            <p:nvPr/>
          </p:nvSpPr>
          <p:spPr>
            <a:xfrm>
              <a:off x="7692463" y="3181910"/>
              <a:ext cx="136839" cy="1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"/>
                <a:gd name="f8" fmla="val 22"/>
                <a:gd name="f9" fmla="val 2"/>
                <a:gd name="f10" fmla="val 15"/>
                <a:gd name="f11" fmla="val 8"/>
                <a:gd name="f12" fmla="val 1"/>
                <a:gd name="f13" fmla="+- 0 0 -90"/>
                <a:gd name="f14" fmla="*/ f3 1 23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23"/>
                <a:gd name="f25" fmla="*/ 23 f21 1"/>
                <a:gd name="f26" fmla="*/ 0 f20 1"/>
                <a:gd name="f27" fmla="*/ 22 f21 1"/>
                <a:gd name="f28" fmla="*/ 3 f20 1"/>
                <a:gd name="f29" fmla="*/ 0 f21 1"/>
                <a:gd name="f30" fmla="*/ 2 f20 1"/>
                <a:gd name="f31" fmla="+- f22 0 f1"/>
                <a:gd name="f32" fmla="*/ f25 1 23"/>
                <a:gd name="f33" fmla="*/ f26 1 3"/>
                <a:gd name="f34" fmla="*/ f27 1 23"/>
                <a:gd name="f35" fmla="*/ f28 1 3"/>
                <a:gd name="f36" fmla="*/ f29 1 23"/>
                <a:gd name="f37" fmla="*/ f30 1 3"/>
                <a:gd name="f38" fmla="*/ 0 1 f24"/>
                <a:gd name="f39" fmla="*/ f17 1 f24"/>
                <a:gd name="f40" fmla="*/ 0 1 f23"/>
                <a:gd name="f41" fmla="*/ f18 1 f23"/>
                <a:gd name="f42" fmla="*/ f32 1 f24"/>
                <a:gd name="f43" fmla="*/ f33 1 f23"/>
                <a:gd name="f44" fmla="*/ f34 1 f24"/>
                <a:gd name="f45" fmla="*/ f35 1 f23"/>
                <a:gd name="f46" fmla="*/ f36 1 f24"/>
                <a:gd name="f47" fmla="*/ f37 1 f23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4 1"/>
                <a:gd name="f57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6" y="f57"/>
                </a:cxn>
                <a:cxn ang="f31">
                  <a:pos x="f56" y="f53"/>
                </a:cxn>
                <a:cxn ang="f31">
                  <a:pos x="f52" y="f53"/>
                </a:cxn>
              </a:cxnLst>
              <a:rect l="f48" t="f51" r="f49" b="f50"/>
              <a:pathLst>
                <a:path w="23" h="3">
                  <a:moveTo>
                    <a:pt x="f6" y="f5"/>
                  </a:moveTo>
                  <a:cubicBezTo>
                    <a:pt x="f8" y="f9"/>
                    <a:pt x="f8" y="f7"/>
                    <a:pt x="f8" y="f7"/>
                  </a:cubicBezTo>
                  <a:cubicBezTo>
                    <a:pt x="f10" y="f7"/>
                    <a:pt x="f11" y="f9"/>
                    <a:pt x="f5" y="f9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Freeform 37">
              <a:extLst>
                <a:ext uri="{FF2B5EF4-FFF2-40B4-BE49-F238E27FC236}">
                  <a16:creationId xmlns:a16="http://schemas.microsoft.com/office/drawing/2014/main" id="{71CA2E21-5B10-4144-8F06-DF34BEB8CF66}"/>
                </a:ext>
              </a:extLst>
            </p:cNvPr>
            <p:cNvSpPr/>
            <p:nvPr/>
          </p:nvSpPr>
          <p:spPr>
            <a:xfrm>
              <a:off x="7132283" y="2487039"/>
              <a:ext cx="19238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8"/>
                <a:gd name="f8" fmla="val 12"/>
                <a:gd name="f9" fmla="val 6"/>
                <a:gd name="f10" fmla="val 2"/>
                <a:gd name="f11" fmla="val 11"/>
                <a:gd name="f12" fmla="+- 0 0 -90"/>
                <a:gd name="f13" fmla="*/ f3 1 3"/>
                <a:gd name="f14" fmla="*/ f4 1 1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"/>
                <a:gd name="f23" fmla="*/ f19 1 18"/>
                <a:gd name="f24" fmla="*/ 0 f20 1"/>
                <a:gd name="f25" fmla="*/ 18 f19 1"/>
                <a:gd name="f26" fmla="*/ 0 f19 1"/>
                <a:gd name="f27" fmla="+- f21 0 f1"/>
                <a:gd name="f28" fmla="*/ f24 1 3"/>
                <a:gd name="f29" fmla="*/ f25 1 18"/>
                <a:gd name="f30" fmla="*/ f26 1 18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2" y="f43"/>
                </a:cxn>
              </a:cxnLst>
              <a:rect l="f38" t="f41" r="f39" b="f40"/>
              <a:pathLst>
                <a:path w="3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0"/>
                    <a:pt x="f6" y="f11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Freeform 38">
              <a:extLst>
                <a:ext uri="{FF2B5EF4-FFF2-40B4-BE49-F238E27FC236}">
                  <a16:creationId xmlns:a16="http://schemas.microsoft.com/office/drawing/2014/main" id="{B4D52EAB-7D10-435D-B304-9E0002B0997B}"/>
                </a:ext>
              </a:extLst>
            </p:cNvPr>
            <p:cNvSpPr/>
            <p:nvPr/>
          </p:nvSpPr>
          <p:spPr>
            <a:xfrm>
              <a:off x="7294781" y="2487039"/>
              <a:ext cx="19238" cy="10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8"/>
                <a:gd name="f8" fmla="val 1"/>
                <a:gd name="f9" fmla="val 2"/>
                <a:gd name="f10" fmla="val 12"/>
                <a:gd name="f11" fmla="val 6"/>
                <a:gd name="f12" fmla="+- 0 0 -90"/>
                <a:gd name="f13" fmla="*/ f3 1 3"/>
                <a:gd name="f14" fmla="*/ f4 1 1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"/>
                <a:gd name="f23" fmla="*/ f19 1 18"/>
                <a:gd name="f24" fmla="*/ 1 f20 1"/>
                <a:gd name="f25" fmla="*/ 18 f19 1"/>
                <a:gd name="f26" fmla="*/ 0 f19 1"/>
                <a:gd name="f27" fmla="*/ 3 f20 1"/>
                <a:gd name="f28" fmla="+- f21 0 f1"/>
                <a:gd name="f29" fmla="*/ f24 1 3"/>
                <a:gd name="f30" fmla="*/ f25 1 18"/>
                <a:gd name="f31" fmla="*/ f26 1 18"/>
                <a:gd name="f32" fmla="*/ f27 1 3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3" h="18">
                  <a:moveTo>
                    <a:pt x="f8" y="f7"/>
                  </a:moveTo>
                  <a:cubicBezTo>
                    <a:pt x="f9" y="f10"/>
                    <a:pt x="f5" y="f11"/>
                    <a:pt x="f8" y="f5"/>
                  </a:cubicBezTo>
                  <a:cubicBezTo>
                    <a:pt x="f9" y="f5"/>
                    <a:pt x="f6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ubicBezTo>
                    <a:pt x="f6" y="f7"/>
                    <a:pt x="f9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Freeform 39">
              <a:extLst>
                <a:ext uri="{FF2B5EF4-FFF2-40B4-BE49-F238E27FC236}">
                  <a16:creationId xmlns:a16="http://schemas.microsoft.com/office/drawing/2014/main" id="{340D45AC-085A-4D62-90AB-B889CE5D6D10}"/>
                </a:ext>
              </a:extLst>
            </p:cNvPr>
            <p:cNvSpPr/>
            <p:nvPr/>
          </p:nvSpPr>
          <p:spPr>
            <a:xfrm>
              <a:off x="7055318" y="2271095"/>
              <a:ext cx="29937" cy="100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7"/>
                <a:gd name="f8" fmla="val 3"/>
                <a:gd name="f9" fmla="val 4"/>
                <a:gd name="f10" fmla="val 12"/>
                <a:gd name="f11" fmla="val 11"/>
                <a:gd name="f12" fmla="val 1"/>
                <a:gd name="f13" fmla="val 6"/>
                <a:gd name="f14" fmla="val 2"/>
                <a:gd name="f15" fmla="+- 0 0 -90"/>
                <a:gd name="f16" fmla="*/ f3 1 5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5"/>
                <a:gd name="f26" fmla="*/ f22 1 17"/>
                <a:gd name="f27" fmla="*/ 3 f23 1"/>
                <a:gd name="f28" fmla="*/ 0 f22 1"/>
                <a:gd name="f29" fmla="*/ 0 f23 1"/>
                <a:gd name="f30" fmla="*/ 17 f22 1"/>
                <a:gd name="f31" fmla="*/ 2 f23 1"/>
                <a:gd name="f32" fmla="*/ 2 f22 1"/>
                <a:gd name="f33" fmla="+- f24 0 f1"/>
                <a:gd name="f34" fmla="*/ f27 1 5"/>
                <a:gd name="f35" fmla="*/ f28 1 17"/>
                <a:gd name="f36" fmla="*/ f29 1 5"/>
                <a:gd name="f37" fmla="*/ f30 1 17"/>
                <a:gd name="f38" fmla="*/ f31 1 5"/>
                <a:gd name="f39" fmla="*/ f32 1 17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5" h="17">
                  <a:moveTo>
                    <a:pt x="f8" y="f5"/>
                  </a:moveTo>
                  <a:cubicBezTo>
                    <a:pt x="f6" y="f6"/>
                    <a:pt x="f9" y="f10"/>
                    <a:pt x="f5" y="f7"/>
                  </a:cubicBezTo>
                  <a:cubicBezTo>
                    <a:pt x="f5" y="f11"/>
                    <a:pt x="f12" y="f13"/>
                    <a:pt x="f14" y="f14"/>
                  </a:cubicBezTo>
                  <a:cubicBezTo>
                    <a:pt x="f14" y="f12"/>
                    <a:pt x="f14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Freeform 40">
              <a:extLst>
                <a:ext uri="{FF2B5EF4-FFF2-40B4-BE49-F238E27FC236}">
                  <a16:creationId xmlns:a16="http://schemas.microsoft.com/office/drawing/2014/main" id="{D64F8AB7-29F2-44F2-B5F5-0CD4A9FB6DEF}"/>
                </a:ext>
              </a:extLst>
            </p:cNvPr>
            <p:cNvSpPr/>
            <p:nvPr/>
          </p:nvSpPr>
          <p:spPr>
            <a:xfrm>
              <a:off x="7048899" y="2390826"/>
              <a:ext cx="42757" cy="363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6"/>
                <a:gd name="f8" fmla="val 3"/>
                <a:gd name="f9" fmla="val 2"/>
                <a:gd name="f10" fmla="val 5"/>
                <a:gd name="f11" fmla="val 1"/>
                <a:gd name="f12" fmla="val 4"/>
                <a:gd name="f13" fmla="+- 0 0 -90"/>
                <a:gd name="f14" fmla="*/ f3 1 7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7"/>
                <a:gd name="f25" fmla="*/ 0 f21 1"/>
                <a:gd name="f26" fmla="*/ 6 f20 1"/>
                <a:gd name="f27" fmla="*/ 0 f20 1"/>
                <a:gd name="f28" fmla="*/ 7 f21 1"/>
                <a:gd name="f29" fmla="*/ 2 f20 1"/>
                <a:gd name="f30" fmla="*/ 6 f21 1"/>
                <a:gd name="f31" fmla="*/ 4 f20 1"/>
                <a:gd name="f32" fmla="+- f22 0 f1"/>
                <a:gd name="f33" fmla="*/ f25 1 7"/>
                <a:gd name="f34" fmla="*/ f26 1 6"/>
                <a:gd name="f35" fmla="*/ f27 1 6"/>
                <a:gd name="f36" fmla="*/ f28 1 7"/>
                <a:gd name="f37" fmla="*/ f29 1 6"/>
                <a:gd name="f38" fmla="*/ f30 1 7"/>
                <a:gd name="f39" fmla="*/ f31 1 6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3"/>
                <a:gd name="f47" fmla="*/ f36 1 f24"/>
                <a:gd name="f48" fmla="*/ f37 1 f23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5 1"/>
                <a:gd name="f58" fmla="*/ f47 f14 1"/>
                <a:gd name="f59" fmla="*/ f48 f15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5" y="f57"/>
                </a:cxn>
                <a:cxn ang="f32">
                  <a:pos x="f58" y="f59"/>
                </a:cxn>
                <a:cxn ang="f32">
                  <a:pos x="f60" y="f61"/>
                </a:cxn>
                <a:cxn ang="f32">
                  <a:pos x="f55" y="f56"/>
                </a:cxn>
              </a:cxnLst>
              <a:rect l="f51" t="f54" r="f52" b="f53"/>
              <a:pathLst>
                <a:path w="7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8" y="f5"/>
                    <a:pt x="f10" y="f11"/>
                    <a:pt x="f6" y="f9"/>
                  </a:cubicBezTo>
                  <a:cubicBezTo>
                    <a:pt x="f6" y="f9"/>
                    <a:pt x="f6" y="f12"/>
                    <a:pt x="f7" y="f12"/>
                  </a:cubicBezTo>
                  <a:cubicBezTo>
                    <a:pt x="f10" y="f10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Freeform 41">
              <a:extLst>
                <a:ext uri="{FF2B5EF4-FFF2-40B4-BE49-F238E27FC236}">
                  <a16:creationId xmlns:a16="http://schemas.microsoft.com/office/drawing/2014/main" id="{7B4E2B32-86FE-4642-822D-EDF79D9B38C9}"/>
                </a:ext>
              </a:extLst>
            </p:cNvPr>
            <p:cNvSpPr/>
            <p:nvPr/>
          </p:nvSpPr>
          <p:spPr>
            <a:xfrm>
              <a:off x="7842123" y="2414345"/>
              <a:ext cx="49176" cy="235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4"/>
                <a:gd name="f8" fmla="val 3"/>
                <a:gd name="f9" fmla="val 1"/>
                <a:gd name="f10" fmla="val 2"/>
                <a:gd name="f11" fmla="val 5"/>
                <a:gd name="f12" fmla="val 7"/>
                <a:gd name="f13" fmla="val 6"/>
                <a:gd name="f14" fmla="+- 0 0 -90"/>
                <a:gd name="f15" fmla="*/ f3 1 8"/>
                <a:gd name="f16" fmla="*/ f4 1 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4"/>
                <a:gd name="f25" fmla="*/ f22 1 8"/>
                <a:gd name="f26" fmla="*/ 4 f22 1"/>
                <a:gd name="f27" fmla="*/ 4 f21 1"/>
                <a:gd name="f28" fmla="*/ 0 f22 1"/>
                <a:gd name="f29" fmla="*/ 1 f21 1"/>
                <a:gd name="f30" fmla="*/ 0 f21 1"/>
                <a:gd name="f31" fmla="*/ 8 f22 1"/>
                <a:gd name="f32" fmla="*/ 2 f21 1"/>
                <a:gd name="f33" fmla="+- f23 0 f1"/>
                <a:gd name="f34" fmla="*/ f26 1 8"/>
                <a:gd name="f35" fmla="*/ f27 1 4"/>
                <a:gd name="f36" fmla="*/ f28 1 8"/>
                <a:gd name="f37" fmla="*/ f29 1 4"/>
                <a:gd name="f38" fmla="*/ f30 1 4"/>
                <a:gd name="f39" fmla="*/ f31 1 8"/>
                <a:gd name="f40" fmla="*/ f32 1 4"/>
                <a:gd name="f41" fmla="*/ 0 1 f25"/>
                <a:gd name="f42" fmla="*/ f18 1 f25"/>
                <a:gd name="f43" fmla="*/ 0 1 f24"/>
                <a:gd name="f44" fmla="*/ f19 1 f24"/>
                <a:gd name="f45" fmla="*/ f34 1 f25"/>
                <a:gd name="f46" fmla="*/ f35 1 f24"/>
                <a:gd name="f47" fmla="*/ f36 1 f25"/>
                <a:gd name="f48" fmla="*/ f37 1 f24"/>
                <a:gd name="f49" fmla="*/ f38 1 f24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5 1"/>
                <a:gd name="f62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6" y="f60"/>
                </a:cxn>
                <a:cxn ang="f33">
                  <a:pos x="f61" y="f62"/>
                </a:cxn>
                <a:cxn ang="f33">
                  <a:pos x="f56" y="f57"/>
                </a:cxn>
              </a:cxnLst>
              <a:rect l="f52" t="f55" r="f53" b="f54"/>
              <a:pathLst>
                <a:path w="8" h="4">
                  <a:moveTo>
                    <a:pt x="f7" y="f7"/>
                  </a:moveTo>
                  <a:cubicBezTo>
                    <a:pt x="f8" y="f8"/>
                    <a:pt x="f9" y="f10"/>
                    <a:pt x="f5" y="f9"/>
                  </a:cubicBezTo>
                  <a:cubicBezTo>
                    <a:pt x="f9" y="f9"/>
                    <a:pt x="f10" y="f5"/>
                    <a:pt x="f7" y="f5"/>
                  </a:cubicBezTo>
                  <a:cubicBezTo>
                    <a:pt x="f11" y="f5"/>
                    <a:pt x="f12" y="f9"/>
                    <a:pt x="f6" y="f10"/>
                  </a:cubicBezTo>
                  <a:cubicBezTo>
                    <a:pt x="f12" y="f10"/>
                    <a:pt x="f13" y="f8"/>
                    <a:pt x="f7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Freeform 42">
              <a:extLst>
                <a:ext uri="{FF2B5EF4-FFF2-40B4-BE49-F238E27FC236}">
                  <a16:creationId xmlns:a16="http://schemas.microsoft.com/office/drawing/2014/main" id="{A6625C4B-640E-4EA2-8CE1-6557A002F967}"/>
                </a:ext>
              </a:extLst>
            </p:cNvPr>
            <p:cNvSpPr/>
            <p:nvPr/>
          </p:nvSpPr>
          <p:spPr>
            <a:xfrm>
              <a:off x="7367476" y="2215508"/>
              <a:ext cx="23518" cy="6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1"/>
                <a:gd name="f8" fmla="val 2"/>
                <a:gd name="f9" fmla="val 1"/>
                <a:gd name="f10" fmla="val 7"/>
                <a:gd name="f11" fmla="val 3"/>
                <a:gd name="f12" fmla="val 6"/>
                <a:gd name="f13" fmla="val 9"/>
                <a:gd name="f14" fmla="val 10"/>
                <a:gd name="f15" fmla="+- 0 0 -90"/>
                <a:gd name="f16" fmla="*/ f3 1 4"/>
                <a:gd name="f17" fmla="*/ f4 1 1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"/>
                <a:gd name="f26" fmla="*/ f22 1 11"/>
                <a:gd name="f27" fmla="*/ 2 f23 1"/>
                <a:gd name="f28" fmla="*/ 11 f22 1"/>
                <a:gd name="f29" fmla="*/ 0 f23 1"/>
                <a:gd name="f30" fmla="*/ 0 f22 1"/>
                <a:gd name="f31" fmla="*/ 4 f23 1"/>
                <a:gd name="f32" fmla="*/ 9 f22 1"/>
                <a:gd name="f33" fmla="+- f24 0 f1"/>
                <a:gd name="f34" fmla="*/ f27 1 4"/>
                <a:gd name="f35" fmla="*/ f28 1 11"/>
                <a:gd name="f36" fmla="*/ f29 1 4"/>
                <a:gd name="f37" fmla="*/ f30 1 11"/>
                <a:gd name="f38" fmla="*/ f31 1 4"/>
                <a:gd name="f39" fmla="*/ f32 1 1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4" h="11">
                  <a:moveTo>
                    <a:pt x="f8" y="f7"/>
                  </a:moveTo>
                  <a:cubicBezTo>
                    <a:pt x="f9" y="f10"/>
                    <a:pt x="f9" y="f6"/>
                    <a:pt x="f5" y="f5"/>
                  </a:cubicBezTo>
                  <a:cubicBezTo>
                    <a:pt x="f9" y="f11"/>
                    <a:pt x="f11" y="f12"/>
                    <a:pt x="f6" y="f13"/>
                  </a:cubicBezTo>
                  <a:cubicBezTo>
                    <a:pt x="f6" y="f13"/>
                    <a:pt x="f11" y="f14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Freeform 43">
              <a:extLst>
                <a:ext uri="{FF2B5EF4-FFF2-40B4-BE49-F238E27FC236}">
                  <a16:creationId xmlns:a16="http://schemas.microsoft.com/office/drawing/2014/main" id="{ED7BEF1D-8F92-4959-A4F6-940C4D042104}"/>
                </a:ext>
              </a:extLst>
            </p:cNvPr>
            <p:cNvSpPr/>
            <p:nvPr/>
          </p:nvSpPr>
          <p:spPr>
            <a:xfrm>
              <a:off x="6550734" y="2414345"/>
              <a:ext cx="53455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3"/>
                <a:gd name="f8" fmla="val 1"/>
                <a:gd name="f9" fmla="val 5"/>
                <a:gd name="f10" fmla="val 7"/>
                <a:gd name="f11" fmla="val 8"/>
                <a:gd name="f12" fmla="val 2"/>
                <a:gd name="f13" fmla="+- 0 0 -90"/>
                <a:gd name="f14" fmla="*/ f3 1 9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9"/>
                <a:gd name="f25" fmla="*/ 0 f21 1"/>
                <a:gd name="f26" fmla="*/ 1 f20 1"/>
                <a:gd name="f27" fmla="*/ 7 f21 1"/>
                <a:gd name="f28" fmla="*/ 0 f20 1"/>
                <a:gd name="f29" fmla="*/ 9 f21 1"/>
                <a:gd name="f30" fmla="*/ 2 f20 1"/>
                <a:gd name="f31" fmla="*/ 3 f20 1"/>
                <a:gd name="f32" fmla="*/ 1 f21 1"/>
                <a:gd name="f33" fmla="+- f22 0 f1"/>
                <a:gd name="f34" fmla="*/ f25 1 9"/>
                <a:gd name="f35" fmla="*/ f26 1 3"/>
                <a:gd name="f36" fmla="*/ f27 1 9"/>
                <a:gd name="f37" fmla="*/ f28 1 3"/>
                <a:gd name="f38" fmla="*/ f29 1 9"/>
                <a:gd name="f39" fmla="*/ f30 1 3"/>
                <a:gd name="f40" fmla="*/ f31 1 3"/>
                <a:gd name="f41" fmla="*/ f32 1 9"/>
                <a:gd name="f42" fmla="*/ 0 1 f24"/>
                <a:gd name="f43" fmla="*/ f17 1 f24"/>
                <a:gd name="f44" fmla="*/ 0 1 f23"/>
                <a:gd name="f45" fmla="*/ f18 1 f23"/>
                <a:gd name="f46" fmla="*/ f34 1 f24"/>
                <a:gd name="f47" fmla="*/ f35 1 f23"/>
                <a:gd name="f48" fmla="*/ f36 1 f24"/>
                <a:gd name="f49" fmla="*/ f37 1 f23"/>
                <a:gd name="f50" fmla="*/ f38 1 f24"/>
                <a:gd name="f51" fmla="*/ f39 1 f23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5 1"/>
                <a:gd name="f65" fmla="*/ f5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0" y="f64"/>
                </a:cxn>
                <a:cxn ang="f33">
                  <a:pos x="f65" y="f64"/>
                </a:cxn>
                <a:cxn ang="f33">
                  <a:pos x="f58" y="f59"/>
                </a:cxn>
              </a:cxnLst>
              <a:rect l="f54" t="f57" r="f55" b="f56"/>
              <a:pathLst>
                <a:path w="9" h="3">
                  <a:moveTo>
                    <a:pt x="f5" y="f8"/>
                  </a:moveTo>
                  <a:cubicBezTo>
                    <a:pt x="f7" y="f5"/>
                    <a:pt x="f9" y="f5"/>
                    <a:pt x="f10" y="f5"/>
                  </a:cubicBezTo>
                  <a:cubicBezTo>
                    <a:pt x="f11" y="f5"/>
                    <a:pt x="f6" y="f8"/>
                    <a:pt x="f6" y="f12"/>
                  </a:cubicBezTo>
                  <a:cubicBezTo>
                    <a:pt x="f11" y="f12"/>
                    <a:pt x="f10" y="f7"/>
                    <a:pt x="f10" y="f7"/>
                  </a:cubicBezTo>
                  <a:cubicBezTo>
                    <a:pt x="f9" y="f7"/>
                    <a:pt x="f7" y="f7"/>
                    <a:pt x="f8" y="f7"/>
                  </a:cubicBezTo>
                  <a:cubicBezTo>
                    <a:pt x="f8" y="f12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Freeform 44">
              <a:extLst>
                <a:ext uri="{FF2B5EF4-FFF2-40B4-BE49-F238E27FC236}">
                  <a16:creationId xmlns:a16="http://schemas.microsoft.com/office/drawing/2014/main" id="{89405C39-8438-40C5-A205-351B1CF0A445}"/>
                </a:ext>
              </a:extLst>
            </p:cNvPr>
            <p:cNvSpPr/>
            <p:nvPr/>
          </p:nvSpPr>
          <p:spPr>
            <a:xfrm>
              <a:off x="6411763" y="2401516"/>
              <a:ext cx="55586" cy="299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5"/>
                <a:gd name="f8" fmla="val 3"/>
                <a:gd name="f9" fmla="val 7"/>
                <a:gd name="f10" fmla="val 1"/>
                <a:gd name="f11" fmla="val 6"/>
                <a:gd name="f12" fmla="val 4"/>
                <a:gd name="f13" fmla="+- 0 0 -90"/>
                <a:gd name="f14" fmla="*/ f3 1 9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9"/>
                <a:gd name="f25" fmla="*/ 0 f21 1"/>
                <a:gd name="f26" fmla="*/ 5 f20 1"/>
                <a:gd name="f27" fmla="*/ 9 f21 1"/>
                <a:gd name="f28" fmla="+- f22 0 f1"/>
                <a:gd name="f29" fmla="*/ f25 1 9"/>
                <a:gd name="f30" fmla="*/ f26 1 5"/>
                <a:gd name="f31" fmla="*/ f27 1 9"/>
                <a:gd name="f32" fmla="*/ 0 1 f24"/>
                <a:gd name="f33" fmla="*/ f17 1 f24"/>
                <a:gd name="f34" fmla="*/ 0 1 f23"/>
                <a:gd name="f35" fmla="*/ f18 1 f23"/>
                <a:gd name="f36" fmla="*/ f29 1 f24"/>
                <a:gd name="f37" fmla="*/ f30 1 f23"/>
                <a:gd name="f38" fmla="*/ f31 1 f24"/>
                <a:gd name="f39" fmla="*/ f32 f14 1"/>
                <a:gd name="f40" fmla="*/ f33 f14 1"/>
                <a:gd name="f41" fmla="*/ f35 f15 1"/>
                <a:gd name="f42" fmla="*/ f34 f15 1"/>
                <a:gd name="f43" fmla="*/ f36 f14 1"/>
                <a:gd name="f44" fmla="*/ f37 f15 1"/>
                <a:gd name="f45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4"/>
                </a:cxn>
                <a:cxn ang="f28">
                  <a:pos x="f43" y="f44"/>
                </a:cxn>
              </a:cxnLst>
              <a:rect l="f39" t="f42" r="f40" b="f41"/>
              <a:pathLst>
                <a:path w="9" h="5">
                  <a:moveTo>
                    <a:pt x="f5" y="f7"/>
                  </a:moveTo>
                  <a:cubicBezTo>
                    <a:pt x="f8" y="f5"/>
                    <a:pt x="f9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Freeform 45">
              <a:extLst>
                <a:ext uri="{FF2B5EF4-FFF2-40B4-BE49-F238E27FC236}">
                  <a16:creationId xmlns:a16="http://schemas.microsoft.com/office/drawing/2014/main" id="{C96A41EA-420F-42AB-BBA9-6A459F1A30C2}"/>
                </a:ext>
              </a:extLst>
            </p:cNvPr>
            <p:cNvSpPr/>
            <p:nvPr/>
          </p:nvSpPr>
          <p:spPr>
            <a:xfrm>
              <a:off x="7055318" y="2215508"/>
              <a:ext cx="23518" cy="6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1"/>
                <a:gd name="f8" fmla="val 3"/>
                <a:gd name="f9" fmla="val 9"/>
                <a:gd name="f10" fmla="val 2"/>
                <a:gd name="f11" fmla="val 10"/>
                <a:gd name="f12" fmla="val 1"/>
                <a:gd name="f13" fmla="val 8"/>
                <a:gd name="f14" fmla="val 5"/>
                <a:gd name="f15" fmla="val 6"/>
                <a:gd name="f16" fmla="+- 0 0 -90"/>
                <a:gd name="f17" fmla="*/ f3 1 4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"/>
                <a:gd name="f27" fmla="*/ f23 1 11"/>
                <a:gd name="f28" fmla="*/ 3 f24 1"/>
                <a:gd name="f29" fmla="*/ 9 f23 1"/>
                <a:gd name="f30" fmla="*/ 2 f24 1"/>
                <a:gd name="f31" fmla="*/ 11 f23 1"/>
                <a:gd name="f32" fmla="*/ 0 f24 1"/>
                <a:gd name="f33" fmla="*/ 8 f23 1"/>
                <a:gd name="f34" fmla="*/ 4 f24 1"/>
                <a:gd name="f35" fmla="*/ 0 f23 1"/>
                <a:gd name="f36" fmla="+- f25 0 f1"/>
                <a:gd name="f37" fmla="*/ f28 1 4"/>
                <a:gd name="f38" fmla="*/ f29 1 11"/>
                <a:gd name="f39" fmla="*/ f30 1 4"/>
                <a:gd name="f40" fmla="*/ f31 1 11"/>
                <a:gd name="f41" fmla="*/ f32 1 4"/>
                <a:gd name="f42" fmla="*/ f33 1 11"/>
                <a:gd name="f43" fmla="*/ f34 1 4"/>
                <a:gd name="f44" fmla="*/ f35 1 11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8"/>
                </a:cxn>
                <a:cxn ang="f36">
                  <a:pos x="f61" y="f62"/>
                </a:cxn>
              </a:cxnLst>
              <a:rect l="f57" t="f60" r="f58" b="f59"/>
              <a:pathLst>
                <a:path w="4" h="11">
                  <a:moveTo>
                    <a:pt x="f8" y="f9"/>
                  </a:moveTo>
                  <a:cubicBezTo>
                    <a:pt x="f10" y="f11"/>
                    <a:pt x="f10" y="f11"/>
                    <a:pt x="f10" y="f7"/>
                  </a:cubicBezTo>
                  <a:cubicBezTo>
                    <a:pt x="f12" y="f11"/>
                    <a:pt x="f5" y="f9"/>
                    <a:pt x="f5" y="f13"/>
                  </a:cubicBezTo>
                  <a:cubicBezTo>
                    <a:pt x="f12" y="f14"/>
                    <a:pt x="f10" y="f8"/>
                    <a:pt x="f6" y="f5"/>
                  </a:cubicBezTo>
                  <a:cubicBezTo>
                    <a:pt x="f6" y="f5"/>
                    <a:pt x="f8" y="f5"/>
                    <a:pt x="f8" y="f5"/>
                  </a:cubicBezTo>
                  <a:cubicBezTo>
                    <a:pt x="f8" y="f8"/>
                    <a:pt x="f8" y="f15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5DC9042E-7368-4F9D-B322-9A1BB9530CD2}"/>
                </a:ext>
              </a:extLst>
            </p:cNvPr>
            <p:cNvSpPr/>
            <p:nvPr/>
          </p:nvSpPr>
          <p:spPr>
            <a:xfrm>
              <a:off x="7981102" y="2414345"/>
              <a:ext cx="47036" cy="17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7"/>
                <a:gd name="f9" fmla="val 6"/>
                <a:gd name="f10" fmla="val 4"/>
                <a:gd name="f11" fmla="val 2"/>
                <a:gd name="f12" fmla="val 1"/>
                <a:gd name="f13" fmla="+- 0 0 -90"/>
                <a:gd name="f14" fmla="*/ f3 1 8"/>
                <a:gd name="f15" fmla="*/ f4 1 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3"/>
                <a:gd name="f24" fmla="*/ f21 1 8"/>
                <a:gd name="f25" fmla="*/ 8 f21 1"/>
                <a:gd name="f26" fmla="*/ 3 f20 1"/>
                <a:gd name="f27" fmla="*/ 6 f21 1"/>
                <a:gd name="f28" fmla="*/ 0 f21 1"/>
                <a:gd name="f29" fmla="*/ 2 f20 1"/>
                <a:gd name="f30" fmla="*/ 1 f21 1"/>
                <a:gd name="f31" fmla="*/ 0 f20 1"/>
                <a:gd name="f32" fmla="*/ 1 f20 1"/>
                <a:gd name="f33" fmla="+- f22 0 f1"/>
                <a:gd name="f34" fmla="*/ f25 1 8"/>
                <a:gd name="f35" fmla="*/ f26 1 3"/>
                <a:gd name="f36" fmla="*/ f27 1 8"/>
                <a:gd name="f37" fmla="*/ f28 1 8"/>
                <a:gd name="f38" fmla="*/ f29 1 3"/>
                <a:gd name="f39" fmla="*/ f30 1 8"/>
                <a:gd name="f40" fmla="*/ f31 1 3"/>
                <a:gd name="f41" fmla="*/ f32 1 3"/>
                <a:gd name="f42" fmla="*/ 0 1 f24"/>
                <a:gd name="f43" fmla="*/ f17 1 f24"/>
                <a:gd name="f44" fmla="*/ 0 1 f23"/>
                <a:gd name="f45" fmla="*/ f18 1 f23"/>
                <a:gd name="f46" fmla="*/ f34 1 f24"/>
                <a:gd name="f47" fmla="*/ f35 1 f23"/>
                <a:gd name="f48" fmla="*/ f36 1 f24"/>
                <a:gd name="f49" fmla="*/ f37 1 f24"/>
                <a:gd name="f50" fmla="*/ f38 1 f23"/>
                <a:gd name="f51" fmla="*/ f39 1 f24"/>
                <a:gd name="f52" fmla="*/ f40 1 f23"/>
                <a:gd name="f53" fmla="*/ f41 1 f23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4 1"/>
                <a:gd name="f62" fmla="*/ f50 f15 1"/>
                <a:gd name="f63" fmla="*/ f51 f14 1"/>
                <a:gd name="f64" fmla="*/ f52 f15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59"/>
                </a:cxn>
                <a:cxn ang="f33">
                  <a:pos x="f61" y="f62"/>
                </a:cxn>
                <a:cxn ang="f33">
                  <a:pos x="f63" y="f64"/>
                </a:cxn>
                <a:cxn ang="f33">
                  <a:pos x="f58" y="f65"/>
                </a:cxn>
                <a:cxn ang="f33">
                  <a:pos x="f58" y="f59"/>
                </a:cxn>
              </a:cxnLst>
              <a:rect l="f54" t="f57" r="f55" b="f56"/>
              <a:pathLst>
                <a:path w="8" h="3">
                  <a:moveTo>
                    <a:pt x="f6" y="f7"/>
                  </a:moveTo>
                  <a:cubicBezTo>
                    <a:pt x="f8" y="f7"/>
                    <a:pt x="f9" y="f7"/>
                    <a:pt x="f9" y="f7"/>
                  </a:cubicBezTo>
                  <a:cubicBezTo>
                    <a:pt x="f10" y="f7"/>
                    <a:pt x="f11" y="f11"/>
                    <a:pt x="f5" y="f11"/>
                  </a:cubicBezTo>
                  <a:cubicBezTo>
                    <a:pt x="f5" y="f12"/>
                    <a:pt x="f5" y="f5"/>
                    <a:pt x="f12" y="f5"/>
                  </a:cubicBezTo>
                  <a:cubicBezTo>
                    <a:pt x="f7" y="f5"/>
                    <a:pt x="f9" y="f5"/>
                    <a:pt x="f6" y="f12"/>
                  </a:cubicBezTo>
                  <a:cubicBezTo>
                    <a:pt x="f6" y="f12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Freeform 47">
              <a:extLst>
                <a:ext uri="{FF2B5EF4-FFF2-40B4-BE49-F238E27FC236}">
                  <a16:creationId xmlns:a16="http://schemas.microsoft.com/office/drawing/2014/main" id="{FFDF34A2-11B9-475A-8121-84FFB5EE5368}"/>
                </a:ext>
              </a:extLst>
            </p:cNvPr>
            <p:cNvSpPr/>
            <p:nvPr/>
          </p:nvSpPr>
          <p:spPr>
            <a:xfrm>
              <a:off x="7121594" y="2185571"/>
              <a:ext cx="203115" cy="1795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0"/>
                <a:gd name="f8" fmla="val 16"/>
                <a:gd name="f9" fmla="val 10"/>
                <a:gd name="f10" fmla="val 29"/>
                <a:gd name="f11" fmla="val 21"/>
                <a:gd name="f12" fmla="val 15"/>
                <a:gd name="f13" fmla="val 8"/>
                <a:gd name="f14" fmla="val 17"/>
                <a:gd name="f15" fmla="val 24"/>
                <a:gd name="f16" fmla="val 1"/>
                <a:gd name="f17" fmla="val 9"/>
                <a:gd name="f18" fmla="val 20"/>
                <a:gd name="f19" fmla="val 23"/>
                <a:gd name="f20" fmla="+- 0 0 -90"/>
                <a:gd name="f21" fmla="*/ f3 1 34"/>
                <a:gd name="f22" fmla="*/ f4 1 3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4"/>
                <a:gd name="f31" fmla="*/ f27 1 30"/>
                <a:gd name="f32" fmla="*/ 16 f28 1"/>
                <a:gd name="f33" fmla="*/ 30 f27 1"/>
                <a:gd name="f34" fmla="*/ 0 f28 1"/>
                <a:gd name="f35" fmla="*/ 15 f27 1"/>
                <a:gd name="f36" fmla="*/ 17 f28 1"/>
                <a:gd name="f37" fmla="*/ 0 f27 1"/>
                <a:gd name="f38" fmla="*/ 34 f28 1"/>
                <a:gd name="f39" fmla="+- f29 0 f1"/>
                <a:gd name="f40" fmla="*/ f32 1 34"/>
                <a:gd name="f41" fmla="*/ f33 1 30"/>
                <a:gd name="f42" fmla="*/ f34 1 34"/>
                <a:gd name="f43" fmla="*/ f35 1 30"/>
                <a:gd name="f44" fmla="*/ f36 1 34"/>
                <a:gd name="f45" fmla="*/ f37 1 30"/>
                <a:gd name="f46" fmla="*/ f38 1 3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2" y="f63"/>
                </a:cxn>
              </a:cxnLst>
              <a:rect l="f58" t="f61" r="f59" b="f60"/>
              <a:pathLst>
                <a:path w="34" h="30">
                  <a:moveTo>
                    <a:pt x="f8" y="f7"/>
                  </a:moveTo>
                  <a:cubicBezTo>
                    <a:pt x="f9" y="f10"/>
                    <a:pt x="f5" y="f11"/>
                    <a:pt x="f5" y="f12"/>
                  </a:cubicBezTo>
                  <a:cubicBezTo>
                    <a:pt x="f5" y="f13"/>
                    <a:pt x="f9" y="f5"/>
                    <a:pt x="f14" y="f5"/>
                  </a:cubicBezTo>
                  <a:cubicBezTo>
                    <a:pt x="f15" y="f16"/>
                    <a:pt x="f6" y="f17"/>
                    <a:pt x="f6" y="f12"/>
                  </a:cubicBezTo>
                  <a:cubicBezTo>
                    <a:pt x="f6" y="f18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27">
            <a:extLst>
              <a:ext uri="{FF2B5EF4-FFF2-40B4-BE49-F238E27FC236}">
                <a16:creationId xmlns:a16="http://schemas.microsoft.com/office/drawing/2014/main" id="{F4897EC6-0883-4956-BE1F-9D301BFD1D3E}"/>
              </a:ext>
            </a:extLst>
          </p:cNvPr>
          <p:cNvCxnSpPr/>
          <p:nvPr/>
        </p:nvCxnSpPr>
        <p:spPr>
          <a:xfrm>
            <a:off x="2252542" y="619707"/>
            <a:ext cx="6506413" cy="0"/>
          </a:xfrm>
          <a:prstGeom prst="straightConnector1">
            <a:avLst/>
          </a:prstGeom>
          <a:noFill/>
          <a:ln w="76196" cap="flat">
            <a:solidFill>
              <a:srgbClr val="00B0F0"/>
            </a:solidFill>
            <a:prstDash val="solid"/>
          </a:ln>
        </p:spPr>
      </p:cxnSp>
      <p:sp>
        <p:nvSpPr>
          <p:cNvPr id="3" name="Freeform 48">
            <a:extLst>
              <a:ext uri="{FF2B5EF4-FFF2-40B4-BE49-F238E27FC236}">
                <a16:creationId xmlns:a16="http://schemas.microsoft.com/office/drawing/2014/main" id="{E0FC2F5B-4A32-45FF-BFAE-E2F26A2BDB94}"/>
              </a:ext>
            </a:extLst>
          </p:cNvPr>
          <p:cNvSpPr/>
          <p:nvPr/>
        </p:nvSpPr>
        <p:spPr>
          <a:xfrm>
            <a:off x="8318424" y="1694035"/>
            <a:ext cx="440530" cy="710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4"/>
              <a:gd name="f7" fmla="val 410"/>
              <a:gd name="f8" fmla="val 3"/>
              <a:gd name="f9" fmla="val 201"/>
              <a:gd name="f10" fmla="val 121"/>
              <a:gd name="f11" fmla="val 406"/>
              <a:gd name="f12" fmla="val 124"/>
              <a:gd name="f13" fmla="val 130"/>
              <a:gd name="f14" fmla="val 133"/>
              <a:gd name="f15" fmla="val 251"/>
              <a:gd name="f16" fmla="val 197"/>
              <a:gd name="f17" fmla="val 250"/>
              <a:gd name="f18" fmla="val 191"/>
              <a:gd name="f19" fmla="val 245"/>
              <a:gd name="f20" fmla="val 188"/>
              <a:gd name="f21" fmla="val 18"/>
              <a:gd name="f22" fmla="val 8"/>
              <a:gd name="f23" fmla="val 170"/>
              <a:gd name="f24" fmla="val 84"/>
              <a:gd name="f25" fmla="val 74"/>
              <a:gd name="f26" fmla="val 66"/>
              <a:gd name="f27" fmla="val 9"/>
              <a:gd name="f28" fmla="val 4"/>
              <a:gd name="f29" fmla="+- 0 0 -90"/>
              <a:gd name="f30" fmla="*/ f3 1 254"/>
              <a:gd name="f31" fmla="*/ f4 1 410"/>
              <a:gd name="f32" fmla="+- f7 0 f5"/>
              <a:gd name="f33" fmla="+- f6 0 f5"/>
              <a:gd name="f34" fmla="*/ f29 f0 1"/>
              <a:gd name="f35" fmla="*/ f33 1 254"/>
              <a:gd name="f36" fmla="*/ f32 1 410"/>
              <a:gd name="f37" fmla="*/ 3 f33 1"/>
              <a:gd name="f38" fmla="*/ 201 f32 1"/>
              <a:gd name="f39" fmla="*/ 121 f33 1"/>
              <a:gd name="f40" fmla="*/ 406 f32 1"/>
              <a:gd name="f41" fmla="*/ 133 f33 1"/>
              <a:gd name="f42" fmla="*/ 251 f33 1"/>
              <a:gd name="f43" fmla="*/ 245 f33 1"/>
              <a:gd name="f44" fmla="*/ 191 f32 1"/>
              <a:gd name="f45" fmla="*/ 188 f33 1"/>
              <a:gd name="f46" fmla="*/ 18 f32 1"/>
              <a:gd name="f47" fmla="*/ 170 f33 1"/>
              <a:gd name="f48" fmla="*/ 0 f32 1"/>
              <a:gd name="f49" fmla="*/ 84 f33 1"/>
              <a:gd name="f50" fmla="*/ 66 f33 1"/>
              <a:gd name="f51" fmla="*/ 9 f33 1"/>
              <a:gd name="f52" fmla="*/ f34 1 f2"/>
              <a:gd name="f53" fmla="*/ f37 1 254"/>
              <a:gd name="f54" fmla="*/ f38 1 410"/>
              <a:gd name="f55" fmla="*/ f39 1 254"/>
              <a:gd name="f56" fmla="*/ f40 1 410"/>
              <a:gd name="f57" fmla="*/ f41 1 254"/>
              <a:gd name="f58" fmla="*/ f42 1 254"/>
              <a:gd name="f59" fmla="*/ f43 1 254"/>
              <a:gd name="f60" fmla="*/ f44 1 410"/>
              <a:gd name="f61" fmla="*/ f45 1 254"/>
              <a:gd name="f62" fmla="*/ f46 1 410"/>
              <a:gd name="f63" fmla="*/ f47 1 254"/>
              <a:gd name="f64" fmla="*/ f48 1 410"/>
              <a:gd name="f65" fmla="*/ f49 1 254"/>
              <a:gd name="f66" fmla="*/ f50 1 254"/>
              <a:gd name="f67" fmla="*/ f51 1 254"/>
              <a:gd name="f68" fmla="*/ 0 1 f35"/>
              <a:gd name="f69" fmla="*/ f6 1 f35"/>
              <a:gd name="f70" fmla="*/ 0 1 f36"/>
              <a:gd name="f71" fmla="*/ f7 1 f36"/>
              <a:gd name="f72" fmla="+- f52 0 f1"/>
              <a:gd name="f73" fmla="*/ f53 1 f35"/>
              <a:gd name="f74" fmla="*/ f54 1 f36"/>
              <a:gd name="f75" fmla="*/ f55 1 f35"/>
              <a:gd name="f76" fmla="*/ f56 1 f36"/>
              <a:gd name="f77" fmla="*/ f57 1 f35"/>
              <a:gd name="f78" fmla="*/ f58 1 f35"/>
              <a:gd name="f79" fmla="*/ f59 1 f35"/>
              <a:gd name="f80" fmla="*/ f60 1 f36"/>
              <a:gd name="f81" fmla="*/ f61 1 f35"/>
              <a:gd name="f82" fmla="*/ f62 1 f36"/>
              <a:gd name="f83" fmla="*/ f63 1 f35"/>
              <a:gd name="f84" fmla="*/ f64 1 f36"/>
              <a:gd name="f85" fmla="*/ f65 1 f35"/>
              <a:gd name="f86" fmla="*/ f66 1 f35"/>
              <a:gd name="f87" fmla="*/ f67 1 f35"/>
              <a:gd name="f88" fmla="*/ f68 f30 1"/>
              <a:gd name="f89" fmla="*/ f69 f30 1"/>
              <a:gd name="f90" fmla="*/ f71 f31 1"/>
              <a:gd name="f91" fmla="*/ f70 f31 1"/>
              <a:gd name="f92" fmla="*/ f73 f30 1"/>
              <a:gd name="f93" fmla="*/ f74 f31 1"/>
              <a:gd name="f94" fmla="*/ f75 f30 1"/>
              <a:gd name="f95" fmla="*/ f76 f31 1"/>
              <a:gd name="f96" fmla="*/ f77 f30 1"/>
              <a:gd name="f97" fmla="*/ f78 f30 1"/>
              <a:gd name="f98" fmla="*/ f79 f30 1"/>
              <a:gd name="f99" fmla="*/ f80 f31 1"/>
              <a:gd name="f100" fmla="*/ f81 f30 1"/>
              <a:gd name="f101" fmla="*/ f82 f31 1"/>
              <a:gd name="f102" fmla="*/ f83 f30 1"/>
              <a:gd name="f103" fmla="*/ f84 f31 1"/>
              <a:gd name="f104" fmla="*/ f85 f30 1"/>
              <a:gd name="f105" fmla="*/ f86 f30 1"/>
              <a:gd name="f106" fmla="*/ f8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92" y="f93"/>
              </a:cxn>
              <a:cxn ang="f72">
                <a:pos x="f94" y="f95"/>
              </a:cxn>
              <a:cxn ang="f72">
                <a:pos x="f96" y="f95"/>
              </a:cxn>
              <a:cxn ang="f72">
                <a:pos x="f97" y="f93"/>
              </a:cxn>
              <a:cxn ang="f72">
                <a:pos x="f98" y="f99"/>
              </a:cxn>
              <a:cxn ang="f72">
                <a:pos x="f100" y="f99"/>
              </a:cxn>
              <a:cxn ang="f72">
                <a:pos x="f100" y="f101"/>
              </a:cxn>
              <a:cxn ang="f72">
                <a:pos x="f102" y="f103"/>
              </a:cxn>
              <a:cxn ang="f72">
                <a:pos x="f104" y="f103"/>
              </a:cxn>
              <a:cxn ang="f72">
                <a:pos x="f105" y="f101"/>
              </a:cxn>
              <a:cxn ang="f72">
                <a:pos x="f105" y="f99"/>
              </a:cxn>
              <a:cxn ang="f72">
                <a:pos x="f106" y="f99"/>
              </a:cxn>
              <a:cxn ang="f72">
                <a:pos x="f92" y="f93"/>
              </a:cxn>
            </a:cxnLst>
            <a:rect l="f88" t="f91" r="f89" b="f90"/>
            <a:pathLst>
              <a:path w="254" h="410">
                <a:moveTo>
                  <a:pt x="f8" y="f9"/>
                </a:moveTo>
                <a:cubicBezTo>
                  <a:pt x="f10" y="f11"/>
                  <a:pt x="f10" y="f11"/>
                  <a:pt x="f10" y="f11"/>
                </a:cubicBezTo>
                <a:cubicBezTo>
                  <a:pt x="f12" y="f7"/>
                  <a:pt x="f13" y="f7"/>
                  <a:pt x="f14" y="f11"/>
                </a:cubicBezTo>
                <a:cubicBezTo>
                  <a:pt x="f15" y="f9"/>
                  <a:pt x="f15" y="f9"/>
                  <a:pt x="f15" y="f9"/>
                </a:cubicBezTo>
                <a:cubicBezTo>
                  <a:pt x="f6" y="f16"/>
                  <a:pt x="f17" y="f18"/>
                  <a:pt x="f19" y="f18"/>
                </a:cubicBezTo>
                <a:cubicBezTo>
                  <a:pt x="f20" y="f18"/>
                  <a:pt x="f20" y="f18"/>
                  <a:pt x="f20" y="f18"/>
                </a:cubicBezTo>
                <a:cubicBezTo>
                  <a:pt x="f20" y="f21"/>
                  <a:pt x="f20" y="f21"/>
                  <a:pt x="f20" y="f21"/>
                </a:cubicBezTo>
                <a:cubicBezTo>
                  <a:pt x="f20" y="f22"/>
                  <a:pt x="f2" y="f5"/>
                  <a:pt x="f23" y="f5"/>
                </a:cubicBezTo>
                <a:cubicBezTo>
                  <a:pt x="f24" y="f5"/>
                  <a:pt x="f24" y="f5"/>
                  <a:pt x="f24" y="f5"/>
                </a:cubicBezTo>
                <a:cubicBezTo>
                  <a:pt x="f25" y="f5"/>
                  <a:pt x="f26" y="f22"/>
                  <a:pt x="f26" y="f21"/>
                </a:cubicBezTo>
                <a:cubicBezTo>
                  <a:pt x="f26" y="f18"/>
                  <a:pt x="f26" y="f18"/>
                  <a:pt x="f26" y="f18"/>
                </a:cubicBezTo>
                <a:cubicBezTo>
                  <a:pt x="f27" y="f18"/>
                  <a:pt x="f27" y="f18"/>
                  <a:pt x="f27" y="f18"/>
                </a:cubicBezTo>
                <a:cubicBezTo>
                  <a:pt x="f28" y="f18"/>
                  <a:pt x="f5" y="f16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49">
            <a:extLst>
              <a:ext uri="{FF2B5EF4-FFF2-40B4-BE49-F238E27FC236}">
                <a16:creationId xmlns:a16="http://schemas.microsoft.com/office/drawing/2014/main" id="{1679EE02-7C8D-4CF5-AD07-6D0BE62F689A}"/>
              </a:ext>
            </a:extLst>
          </p:cNvPr>
          <p:cNvSpPr/>
          <p:nvPr/>
        </p:nvSpPr>
        <p:spPr>
          <a:xfrm>
            <a:off x="311243" y="1644978"/>
            <a:ext cx="438153" cy="711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3"/>
              <a:gd name="f7" fmla="val 410"/>
              <a:gd name="f8" fmla="val 251"/>
              <a:gd name="f9" fmla="val 209"/>
              <a:gd name="f10" fmla="val 133"/>
              <a:gd name="f11" fmla="val 5"/>
              <a:gd name="f12" fmla="val 130"/>
              <a:gd name="f13" fmla="val 123"/>
              <a:gd name="f14" fmla="val 121"/>
              <a:gd name="f15" fmla="val 3"/>
              <a:gd name="f16" fmla="val 214"/>
              <a:gd name="f17" fmla="val 220"/>
              <a:gd name="f18" fmla="val 9"/>
              <a:gd name="f19" fmla="val 66"/>
              <a:gd name="f20" fmla="val 392"/>
              <a:gd name="f21" fmla="val 402"/>
              <a:gd name="f22" fmla="val 74"/>
              <a:gd name="f23" fmla="val 84"/>
              <a:gd name="f24" fmla="val 169"/>
              <a:gd name="f25" fmla="val 179"/>
              <a:gd name="f26" fmla="val 187"/>
              <a:gd name="f27" fmla="val 245"/>
              <a:gd name="f28" fmla="val 250"/>
              <a:gd name="f29" fmla="+- 0 0 -90"/>
              <a:gd name="f30" fmla="*/ f3 1 253"/>
              <a:gd name="f31" fmla="*/ f4 1 410"/>
              <a:gd name="f32" fmla="+- f7 0 f5"/>
              <a:gd name="f33" fmla="+- f6 0 f5"/>
              <a:gd name="f34" fmla="*/ f29 f0 1"/>
              <a:gd name="f35" fmla="*/ f33 1 253"/>
              <a:gd name="f36" fmla="*/ f32 1 410"/>
              <a:gd name="f37" fmla="*/ 251 f33 1"/>
              <a:gd name="f38" fmla="*/ 209 f32 1"/>
              <a:gd name="f39" fmla="*/ 133 f33 1"/>
              <a:gd name="f40" fmla="*/ 5 f32 1"/>
              <a:gd name="f41" fmla="*/ 121 f33 1"/>
              <a:gd name="f42" fmla="*/ 3 f33 1"/>
              <a:gd name="f43" fmla="*/ 9 f33 1"/>
              <a:gd name="f44" fmla="*/ 220 f32 1"/>
              <a:gd name="f45" fmla="*/ 66 f33 1"/>
              <a:gd name="f46" fmla="*/ 392 f32 1"/>
              <a:gd name="f47" fmla="*/ 84 f33 1"/>
              <a:gd name="f48" fmla="*/ 410 f32 1"/>
              <a:gd name="f49" fmla="*/ 169 f33 1"/>
              <a:gd name="f50" fmla="*/ 187 f33 1"/>
              <a:gd name="f51" fmla="*/ 245 f33 1"/>
              <a:gd name="f52" fmla="*/ f34 1 f2"/>
              <a:gd name="f53" fmla="*/ f37 1 253"/>
              <a:gd name="f54" fmla="*/ f38 1 410"/>
              <a:gd name="f55" fmla="*/ f39 1 253"/>
              <a:gd name="f56" fmla="*/ f40 1 410"/>
              <a:gd name="f57" fmla="*/ f41 1 253"/>
              <a:gd name="f58" fmla="*/ f42 1 253"/>
              <a:gd name="f59" fmla="*/ f43 1 253"/>
              <a:gd name="f60" fmla="*/ f44 1 410"/>
              <a:gd name="f61" fmla="*/ f45 1 253"/>
              <a:gd name="f62" fmla="*/ f46 1 410"/>
              <a:gd name="f63" fmla="*/ f47 1 253"/>
              <a:gd name="f64" fmla="*/ f48 1 410"/>
              <a:gd name="f65" fmla="*/ f49 1 253"/>
              <a:gd name="f66" fmla="*/ f50 1 253"/>
              <a:gd name="f67" fmla="*/ f51 1 253"/>
              <a:gd name="f68" fmla="*/ 0 1 f35"/>
              <a:gd name="f69" fmla="*/ f6 1 f35"/>
              <a:gd name="f70" fmla="*/ 0 1 f36"/>
              <a:gd name="f71" fmla="*/ f7 1 f36"/>
              <a:gd name="f72" fmla="+- f52 0 f1"/>
              <a:gd name="f73" fmla="*/ f53 1 f35"/>
              <a:gd name="f74" fmla="*/ f54 1 f36"/>
              <a:gd name="f75" fmla="*/ f55 1 f35"/>
              <a:gd name="f76" fmla="*/ f56 1 f36"/>
              <a:gd name="f77" fmla="*/ f57 1 f35"/>
              <a:gd name="f78" fmla="*/ f58 1 f35"/>
              <a:gd name="f79" fmla="*/ f59 1 f35"/>
              <a:gd name="f80" fmla="*/ f60 1 f36"/>
              <a:gd name="f81" fmla="*/ f61 1 f35"/>
              <a:gd name="f82" fmla="*/ f62 1 f36"/>
              <a:gd name="f83" fmla="*/ f63 1 f35"/>
              <a:gd name="f84" fmla="*/ f64 1 f36"/>
              <a:gd name="f85" fmla="*/ f65 1 f35"/>
              <a:gd name="f86" fmla="*/ f66 1 f35"/>
              <a:gd name="f87" fmla="*/ f67 1 f35"/>
              <a:gd name="f88" fmla="*/ f68 f30 1"/>
              <a:gd name="f89" fmla="*/ f69 f30 1"/>
              <a:gd name="f90" fmla="*/ f71 f31 1"/>
              <a:gd name="f91" fmla="*/ f70 f31 1"/>
              <a:gd name="f92" fmla="*/ f73 f30 1"/>
              <a:gd name="f93" fmla="*/ f74 f31 1"/>
              <a:gd name="f94" fmla="*/ f75 f30 1"/>
              <a:gd name="f95" fmla="*/ f76 f31 1"/>
              <a:gd name="f96" fmla="*/ f77 f30 1"/>
              <a:gd name="f97" fmla="*/ f78 f30 1"/>
              <a:gd name="f98" fmla="*/ f79 f30 1"/>
              <a:gd name="f99" fmla="*/ f80 f31 1"/>
              <a:gd name="f100" fmla="*/ f81 f30 1"/>
              <a:gd name="f101" fmla="*/ f82 f31 1"/>
              <a:gd name="f102" fmla="*/ f83 f30 1"/>
              <a:gd name="f103" fmla="*/ f84 f31 1"/>
              <a:gd name="f104" fmla="*/ f85 f30 1"/>
              <a:gd name="f105" fmla="*/ f86 f30 1"/>
              <a:gd name="f106" fmla="*/ f8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92" y="f93"/>
              </a:cxn>
              <a:cxn ang="f72">
                <a:pos x="f94" y="f95"/>
              </a:cxn>
              <a:cxn ang="f72">
                <a:pos x="f96" y="f95"/>
              </a:cxn>
              <a:cxn ang="f72">
                <a:pos x="f97" y="f93"/>
              </a:cxn>
              <a:cxn ang="f72">
                <a:pos x="f98" y="f99"/>
              </a:cxn>
              <a:cxn ang="f72">
                <a:pos x="f100" y="f99"/>
              </a:cxn>
              <a:cxn ang="f72">
                <a:pos x="f100" y="f101"/>
              </a:cxn>
              <a:cxn ang="f72">
                <a:pos x="f102" y="f103"/>
              </a:cxn>
              <a:cxn ang="f72">
                <a:pos x="f104" y="f103"/>
              </a:cxn>
              <a:cxn ang="f72">
                <a:pos x="f105" y="f101"/>
              </a:cxn>
              <a:cxn ang="f72">
                <a:pos x="f105" y="f99"/>
              </a:cxn>
              <a:cxn ang="f72">
                <a:pos x="f106" y="f99"/>
              </a:cxn>
              <a:cxn ang="f72">
                <a:pos x="f92" y="f93"/>
              </a:cxn>
            </a:cxnLst>
            <a:rect l="f88" t="f91" r="f89" b="f90"/>
            <a:pathLst>
              <a:path w="253" h="410">
                <a:moveTo>
                  <a:pt x="f8" y="f9"/>
                </a:moveTo>
                <a:cubicBezTo>
                  <a:pt x="f10" y="f11"/>
                  <a:pt x="f10" y="f11"/>
                  <a:pt x="f10" y="f11"/>
                </a:cubicBezTo>
                <a:cubicBezTo>
                  <a:pt x="f12" y="f5"/>
                  <a:pt x="f13" y="f5"/>
                  <a:pt x="f14" y="f11"/>
                </a:cubicBezTo>
                <a:cubicBezTo>
                  <a:pt x="f15" y="f9"/>
                  <a:pt x="f15" y="f9"/>
                  <a:pt x="f15" y="f9"/>
                </a:cubicBezTo>
                <a:cubicBezTo>
                  <a:pt x="f5" y="f16"/>
                  <a:pt x="f15" y="f17"/>
                  <a:pt x="f18" y="f17"/>
                </a:cubicBezTo>
                <a:cubicBezTo>
                  <a:pt x="f19" y="f17"/>
                  <a:pt x="f19" y="f17"/>
                  <a:pt x="f19" y="f17"/>
                </a:cubicBezTo>
                <a:cubicBezTo>
                  <a:pt x="f19" y="f20"/>
                  <a:pt x="f19" y="f20"/>
                  <a:pt x="f19" y="f20"/>
                </a:cubicBezTo>
                <a:cubicBezTo>
                  <a:pt x="f19" y="f21"/>
                  <a:pt x="f22" y="f7"/>
                  <a:pt x="f23" y="f7"/>
                </a:cubicBezTo>
                <a:cubicBezTo>
                  <a:pt x="f24" y="f7"/>
                  <a:pt x="f24" y="f7"/>
                  <a:pt x="f24" y="f7"/>
                </a:cubicBezTo>
                <a:cubicBezTo>
                  <a:pt x="f25" y="f7"/>
                  <a:pt x="f26" y="f21"/>
                  <a:pt x="f26" y="f20"/>
                </a:cubicBezTo>
                <a:cubicBezTo>
                  <a:pt x="f26" y="f17"/>
                  <a:pt x="f26" y="f17"/>
                  <a:pt x="f26" y="f17"/>
                </a:cubicBezTo>
                <a:cubicBezTo>
                  <a:pt x="f27" y="f17"/>
                  <a:pt x="f27" y="f17"/>
                  <a:pt x="f27" y="f17"/>
                </a:cubicBezTo>
                <a:cubicBezTo>
                  <a:pt x="f28" y="f17"/>
                  <a:pt x="f6" y="f16"/>
                  <a:pt x="f8" y="f9"/>
                </a:cubicBezTo>
                <a:close/>
              </a:path>
            </a:pathLst>
          </a:custGeom>
          <a:solidFill>
            <a:srgbClr val="C8CCD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TextBox 600">
            <a:extLst>
              <a:ext uri="{FF2B5EF4-FFF2-40B4-BE49-F238E27FC236}">
                <a16:creationId xmlns:a16="http://schemas.microsoft.com/office/drawing/2014/main" id="{FACC9192-99E5-482E-B3D2-4F34775E39D0}"/>
              </a:ext>
            </a:extLst>
          </p:cNvPr>
          <p:cNvSpPr txBox="1"/>
          <p:nvPr/>
        </p:nvSpPr>
        <p:spPr>
          <a:xfrm>
            <a:off x="808503" y="2042065"/>
            <a:ext cx="1271226" cy="7851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286" tIns="41138" rIns="82286" bIns="4113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Calibri Light" pitchFamily="34"/>
                <a:ea typeface="MS PGothic" pitchFamily="34"/>
                <a:cs typeface="Calibri Light" pitchFamily="34"/>
              </a:rPr>
              <a:t>You can do wherever you want when you believe in yourself</a:t>
            </a:r>
          </a:p>
        </p:txBody>
      </p:sp>
      <p:sp>
        <p:nvSpPr>
          <p:cNvPr id="6" name="CuadroTexto 63">
            <a:extLst>
              <a:ext uri="{FF2B5EF4-FFF2-40B4-BE49-F238E27FC236}">
                <a16:creationId xmlns:a16="http://schemas.microsoft.com/office/drawing/2014/main" id="{468DFE1F-1B22-49BF-A63D-BE8E8DB9E412}"/>
              </a:ext>
            </a:extLst>
          </p:cNvPr>
          <p:cNvSpPr txBox="1"/>
          <p:nvPr/>
        </p:nvSpPr>
        <p:spPr>
          <a:xfrm>
            <a:off x="796405" y="1572356"/>
            <a:ext cx="145613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i="0" u="none" strike="noStrike" kern="0" cap="none" spc="0" baseline="0">
                <a:solidFill>
                  <a:srgbClr val="204569"/>
                </a:solidFill>
                <a:uFillTx/>
                <a:latin typeface="Arial"/>
                <a:ea typeface="Arial"/>
                <a:cs typeface="Arial"/>
              </a:rPr>
              <a:t>93%</a:t>
            </a:r>
            <a:endParaRPr lang="en-US" sz="3000" b="1" i="0" u="none" strike="noStrike" kern="0" cap="none" spc="0" baseline="0">
              <a:solidFill>
                <a:srgbClr val="204569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TextBox 600">
            <a:extLst>
              <a:ext uri="{FF2B5EF4-FFF2-40B4-BE49-F238E27FC236}">
                <a16:creationId xmlns:a16="http://schemas.microsoft.com/office/drawing/2014/main" id="{51C9048E-BC6B-457D-933A-AA9C3060C0EC}"/>
              </a:ext>
            </a:extLst>
          </p:cNvPr>
          <p:cNvSpPr txBox="1"/>
          <p:nvPr/>
        </p:nvSpPr>
        <p:spPr>
          <a:xfrm>
            <a:off x="7076367" y="2126354"/>
            <a:ext cx="1271226" cy="7851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286" tIns="41138" rIns="82286" bIns="4113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Calibri Light" pitchFamily="34"/>
                <a:ea typeface="MS PGothic" pitchFamily="34"/>
                <a:cs typeface="Calibri Light" pitchFamily="34"/>
              </a:rPr>
              <a:t>You can do wherever you want when you believe in yourself</a:t>
            </a:r>
          </a:p>
        </p:txBody>
      </p:sp>
      <p:sp>
        <p:nvSpPr>
          <p:cNvPr id="8" name="CuadroTexto 74">
            <a:extLst>
              <a:ext uri="{FF2B5EF4-FFF2-40B4-BE49-F238E27FC236}">
                <a16:creationId xmlns:a16="http://schemas.microsoft.com/office/drawing/2014/main" id="{DC84E33C-9B47-4391-A2F9-7B1ABD2AA4B7}"/>
              </a:ext>
            </a:extLst>
          </p:cNvPr>
          <p:cNvSpPr txBox="1"/>
          <p:nvPr/>
        </p:nvSpPr>
        <p:spPr>
          <a:xfrm>
            <a:off x="6891457" y="1656645"/>
            <a:ext cx="145613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i="0" u="none" strike="noStrike" kern="0" cap="none" spc="0" baseline="0">
                <a:solidFill>
                  <a:srgbClr val="204569"/>
                </a:solidFill>
                <a:uFillTx/>
                <a:latin typeface="Arial"/>
                <a:ea typeface="Arial"/>
                <a:cs typeface="Arial"/>
              </a:rPr>
              <a:t>35%</a:t>
            </a:r>
            <a:endParaRPr lang="en-US" sz="3000" b="1" i="0" u="none" strike="noStrike" kern="0" cap="none" spc="0" baseline="0">
              <a:solidFill>
                <a:srgbClr val="204569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9" name="Picture 2" descr="262 videos de Guatemala escudo - Videos de stock: videoclips en 4K y HD |  Shutterstock">
            <a:extLst>
              <a:ext uri="{FF2B5EF4-FFF2-40B4-BE49-F238E27FC236}">
                <a16:creationId xmlns:a16="http://schemas.microsoft.com/office/drawing/2014/main" id="{B5FB8453-3DC9-4317-9D77-14EE5EE5B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0" y="2454560"/>
            <a:ext cx="4572000" cy="2409828"/>
          </a:xfrm>
          <a:prstGeom prst="rect">
            <a:avLst/>
          </a:prstGeom>
          <a:noFill/>
          <a:ln w="57150" cap="flat">
            <a:solidFill>
              <a:srgbClr val="00B0F0"/>
            </a:solidFill>
            <a:prstDash val="solid"/>
          </a:ln>
        </p:spPr>
      </p:pic>
      <p:sp>
        <p:nvSpPr>
          <p:cNvPr id="10" name="Google Shape;580;p53">
            <a:extLst>
              <a:ext uri="{FF2B5EF4-FFF2-40B4-BE49-F238E27FC236}">
                <a16:creationId xmlns:a16="http://schemas.microsoft.com/office/drawing/2014/main" id="{1F70BA75-0BAA-4C6B-803D-DDF896CA3B99}"/>
              </a:ext>
            </a:extLst>
          </p:cNvPr>
          <p:cNvSpPr txBox="1"/>
          <p:nvPr/>
        </p:nvSpPr>
        <p:spPr>
          <a:xfrm>
            <a:off x="184032" y="201780"/>
            <a:ext cx="7717801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</a:rPr>
              <a:t>A TIMELINE ALWAYS WORKS WELL</a:t>
            </a:r>
          </a:p>
        </p:txBody>
      </p:sp>
      <p:sp>
        <p:nvSpPr>
          <p:cNvPr id="11" name="Google Shape;444;p49">
            <a:extLst>
              <a:ext uri="{FF2B5EF4-FFF2-40B4-BE49-F238E27FC236}">
                <a16:creationId xmlns:a16="http://schemas.microsoft.com/office/drawing/2014/main" id="{02A78ED1-0A89-40B9-8829-E27E59C393A6}"/>
              </a:ext>
            </a:extLst>
          </p:cNvPr>
          <p:cNvSpPr txBox="1"/>
          <p:nvPr/>
        </p:nvSpPr>
        <p:spPr>
          <a:xfrm>
            <a:off x="2117653" y="1302727"/>
            <a:ext cx="4875333" cy="1216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B0F0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 and the smallest one in the Solar System—it’s only a bit larger than the Moon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id="{3F9DA33E-46FF-4F4F-ADD5-D81C9F4DA947}"/>
              </a:ext>
            </a:extLst>
          </p:cNvPr>
          <p:cNvSpPr/>
          <p:nvPr/>
        </p:nvSpPr>
        <p:spPr>
          <a:xfrm>
            <a:off x="222071" y="169813"/>
            <a:ext cx="8673733" cy="4781004"/>
          </a:xfrm>
          <a:prstGeom prst="rect">
            <a:avLst/>
          </a:prstGeom>
          <a:solidFill>
            <a:srgbClr val="000000">
              <a:alpha val="32000"/>
            </a:srgbClr>
          </a:solidFill>
          <a:ln w="50804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686;p57">
            <a:extLst>
              <a:ext uri="{FF2B5EF4-FFF2-40B4-BE49-F238E27FC236}">
                <a16:creationId xmlns:a16="http://schemas.microsoft.com/office/drawing/2014/main" id="{DEBF707A-756F-4886-B3FF-D41BEB140EFB}"/>
              </a:ext>
            </a:extLst>
          </p:cNvPr>
          <p:cNvSpPr/>
          <p:nvPr/>
        </p:nvSpPr>
        <p:spPr>
          <a:xfrm>
            <a:off x="712601" y="2978063"/>
            <a:ext cx="2319000" cy="71999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87;p57">
            <a:extLst>
              <a:ext uri="{FF2B5EF4-FFF2-40B4-BE49-F238E27FC236}">
                <a16:creationId xmlns:a16="http://schemas.microsoft.com/office/drawing/2014/main" id="{CFEE97C6-8311-41DD-B13E-C511C191C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2402823"/>
            <a:ext cx="2319000" cy="582299"/>
          </a:xfrm>
        </p:spPr>
        <p:txBody>
          <a:bodyPr/>
          <a:lstStyle/>
          <a:p>
            <a:pPr lvl="0"/>
            <a:r>
              <a:rPr lang="en-US"/>
              <a:t>333,000.00</a:t>
            </a:r>
          </a:p>
        </p:txBody>
      </p:sp>
      <p:sp>
        <p:nvSpPr>
          <p:cNvPr id="5" name="Google Shape;688;p57">
            <a:extLst>
              <a:ext uri="{FF2B5EF4-FFF2-40B4-BE49-F238E27FC236}">
                <a16:creationId xmlns:a16="http://schemas.microsoft.com/office/drawing/2014/main" id="{1E1F4447-0806-4FF8-AFF9-A79440EFCD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2504" y="986619"/>
            <a:ext cx="2319000" cy="582299"/>
          </a:xfrm>
          <a:solidFill>
            <a:srgbClr val="FFFFFF"/>
          </a:solidFill>
        </p:spPr>
        <p:txBody>
          <a:bodyPr anchor="b" anchorCtr="1"/>
          <a:lstStyle/>
          <a:p>
            <a:pPr lvl="0" algn="ctr"/>
            <a:r>
              <a:rPr lang="en-US" sz="2800"/>
              <a:t>386,000 km</a:t>
            </a:r>
          </a:p>
        </p:txBody>
      </p:sp>
      <p:sp>
        <p:nvSpPr>
          <p:cNvPr id="6" name="Google Shape;689;p57">
            <a:extLst>
              <a:ext uri="{FF2B5EF4-FFF2-40B4-BE49-F238E27FC236}">
                <a16:creationId xmlns:a16="http://schemas.microsoft.com/office/drawing/2014/main" id="{3DA3C1F5-684B-4F05-B17B-01A3D1C94E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1904" y="2402823"/>
            <a:ext cx="2319000" cy="582299"/>
          </a:xfrm>
          <a:solidFill>
            <a:srgbClr val="FFFFFF"/>
          </a:solidFill>
        </p:spPr>
        <p:txBody>
          <a:bodyPr anchor="b" anchorCtr="1"/>
          <a:lstStyle/>
          <a:p>
            <a:pPr lvl="0" algn="ctr"/>
            <a:r>
              <a:rPr lang="en-US" sz="2800"/>
              <a:t>24h 37m 23s</a:t>
            </a:r>
          </a:p>
        </p:txBody>
      </p:sp>
      <p:sp>
        <p:nvSpPr>
          <p:cNvPr id="7" name="Google Shape;690;p57">
            <a:extLst>
              <a:ext uri="{FF2B5EF4-FFF2-40B4-BE49-F238E27FC236}">
                <a16:creationId xmlns:a16="http://schemas.microsoft.com/office/drawing/2014/main" id="{6F0C5894-21FF-4A0E-BCF3-50D8EC5631CF}"/>
              </a:ext>
            </a:extLst>
          </p:cNvPr>
          <p:cNvSpPr/>
          <p:nvPr/>
        </p:nvSpPr>
        <p:spPr>
          <a:xfrm>
            <a:off x="3412248" y="1561859"/>
            <a:ext cx="2319000" cy="71999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691;p57">
            <a:extLst>
              <a:ext uri="{FF2B5EF4-FFF2-40B4-BE49-F238E27FC236}">
                <a16:creationId xmlns:a16="http://schemas.microsoft.com/office/drawing/2014/main" id="{698E5D10-8E80-466D-BE6F-C51AC485A693}"/>
              </a:ext>
            </a:extLst>
          </p:cNvPr>
          <p:cNvSpPr/>
          <p:nvPr/>
        </p:nvSpPr>
        <p:spPr>
          <a:xfrm>
            <a:off x="6111904" y="2978063"/>
            <a:ext cx="2319000" cy="719998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692;p57">
            <a:extLst>
              <a:ext uri="{FF2B5EF4-FFF2-40B4-BE49-F238E27FC236}">
                <a16:creationId xmlns:a16="http://schemas.microsoft.com/office/drawing/2014/main" id="{DD74A245-3C6F-4316-B7A0-BCDBBEB717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8245" y="3046917"/>
            <a:ext cx="1828800" cy="5822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400">
                <a:solidFill>
                  <a:srgbClr val="FFFFFF"/>
                </a:solidFill>
              </a:rPr>
              <a:t>earths is the Sun’s mass</a:t>
            </a:r>
          </a:p>
        </p:txBody>
      </p:sp>
      <p:sp>
        <p:nvSpPr>
          <p:cNvPr id="10" name="Google Shape;693;p57">
            <a:extLst>
              <a:ext uri="{FF2B5EF4-FFF2-40B4-BE49-F238E27FC236}">
                <a16:creationId xmlns:a16="http://schemas.microsoft.com/office/drawing/2014/main" id="{A04460AB-C370-4451-B033-DC1E1226339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42897" y="1630713"/>
            <a:ext cx="2057701" cy="5822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400">
                <a:solidFill>
                  <a:srgbClr val="FFFFFF"/>
                </a:solidFill>
              </a:rPr>
              <a:t>separate Earth and the Moon</a:t>
            </a:r>
          </a:p>
        </p:txBody>
      </p:sp>
      <p:sp>
        <p:nvSpPr>
          <p:cNvPr id="11" name="Google Shape;694;p57">
            <a:extLst>
              <a:ext uri="{FF2B5EF4-FFF2-40B4-BE49-F238E27FC236}">
                <a16:creationId xmlns:a16="http://schemas.microsoft.com/office/drawing/2014/main" id="{3EECE900-E20E-45BD-9EE9-B12CD87769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57000" y="3046917"/>
            <a:ext cx="1828800" cy="5822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400">
                <a:solidFill>
                  <a:srgbClr val="FFFFFF"/>
                </a:solidFill>
              </a:rPr>
              <a:t>is Jupiter’s rotation period</a:t>
            </a:r>
          </a:p>
        </p:txBody>
      </p:sp>
      <p:sp>
        <p:nvSpPr>
          <p:cNvPr id="12" name="Google Shape;444;p49">
            <a:extLst>
              <a:ext uri="{FF2B5EF4-FFF2-40B4-BE49-F238E27FC236}">
                <a16:creationId xmlns:a16="http://schemas.microsoft.com/office/drawing/2014/main" id="{2971CF5C-D67F-489E-B7C8-8359111C2DEB}"/>
              </a:ext>
            </a:extLst>
          </p:cNvPr>
          <p:cNvSpPr txBox="1"/>
          <p:nvPr/>
        </p:nvSpPr>
        <p:spPr>
          <a:xfrm>
            <a:off x="2038417" y="3873910"/>
            <a:ext cx="4875333" cy="1216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FFFFFF"/>
                </a:solidFill>
                <a:uFillTx/>
                <a:latin typeface="IBM Plex Sans"/>
                <a:ea typeface="IBM Plex Sans"/>
                <a:cs typeface="IBM Plex Sans"/>
              </a:rPr>
              <a:t>Mercury is the closest planet to the Sun and the smallest one in the Solar System—it’s only a bit larger than the Moon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;p33">
            <a:extLst>
              <a:ext uri="{FF2B5EF4-FFF2-40B4-BE49-F238E27FC236}">
                <a16:creationId xmlns:a16="http://schemas.microsoft.com/office/drawing/2014/main" id="{9BBDA973-BF1D-4D29-BBAC-E7DB434E58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038" y="3560481"/>
            <a:ext cx="2853001" cy="1033198"/>
          </a:xfrm>
        </p:spPr>
        <p:txBody>
          <a:bodyPr/>
          <a:lstStyle/>
          <a:p>
            <a:pPr lvl="0"/>
            <a:r>
              <a:rPr lang="en-US" sz="3600" b="1"/>
              <a:t>TABLE OF CONTENTS</a:t>
            </a:r>
          </a:p>
        </p:txBody>
      </p:sp>
      <p:sp>
        <p:nvSpPr>
          <p:cNvPr id="3" name="Google Shape;198;p33">
            <a:extLst>
              <a:ext uri="{FF2B5EF4-FFF2-40B4-BE49-F238E27FC236}">
                <a16:creationId xmlns:a16="http://schemas.microsoft.com/office/drawing/2014/main" id="{806614F9-316C-424C-BD7F-06A91FE245C7}"/>
              </a:ext>
            </a:extLst>
          </p:cNvPr>
          <p:cNvSpPr/>
          <p:nvPr/>
        </p:nvSpPr>
        <p:spPr>
          <a:xfrm>
            <a:off x="4573380" y="630853"/>
            <a:ext cx="754800" cy="754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E6E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44546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99;p33">
            <a:extLst>
              <a:ext uri="{FF2B5EF4-FFF2-40B4-BE49-F238E27FC236}">
                <a16:creationId xmlns:a16="http://schemas.microsoft.com/office/drawing/2014/main" id="{DC190540-8BB3-4CE2-9536-9756CD19E1A5}"/>
              </a:ext>
            </a:extLst>
          </p:cNvPr>
          <p:cNvSpPr/>
          <p:nvPr/>
        </p:nvSpPr>
        <p:spPr>
          <a:xfrm>
            <a:off x="4573380" y="1672538"/>
            <a:ext cx="754800" cy="754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E6E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44546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00;p33">
            <a:extLst>
              <a:ext uri="{FF2B5EF4-FFF2-40B4-BE49-F238E27FC236}">
                <a16:creationId xmlns:a16="http://schemas.microsoft.com/office/drawing/2014/main" id="{0A812870-190C-4DFF-80CD-0472FF1A2A74}"/>
              </a:ext>
            </a:extLst>
          </p:cNvPr>
          <p:cNvSpPr/>
          <p:nvPr/>
        </p:nvSpPr>
        <p:spPr>
          <a:xfrm>
            <a:off x="4573380" y="2714231"/>
            <a:ext cx="754800" cy="754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E6E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44546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01;p33">
            <a:extLst>
              <a:ext uri="{FF2B5EF4-FFF2-40B4-BE49-F238E27FC236}">
                <a16:creationId xmlns:a16="http://schemas.microsoft.com/office/drawing/2014/main" id="{12ECABD5-A8F5-4CCD-9CF8-33D5C5A71947}"/>
              </a:ext>
            </a:extLst>
          </p:cNvPr>
          <p:cNvSpPr/>
          <p:nvPr/>
        </p:nvSpPr>
        <p:spPr>
          <a:xfrm>
            <a:off x="4573380" y="3755925"/>
            <a:ext cx="754800" cy="754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E6E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44546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02;p33">
            <a:extLst>
              <a:ext uri="{FF2B5EF4-FFF2-40B4-BE49-F238E27FC236}">
                <a16:creationId xmlns:a16="http://schemas.microsoft.com/office/drawing/2014/main" id="{F0ADD876-DD97-4BE0-B20B-D5C5977C3E4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539404"/>
            <a:ext cx="1874401" cy="420596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FFFFFF"/>
                </a:solidFill>
                <a:latin typeface="Josefin Sans"/>
              </a:rPr>
              <a:t>MERCURY</a:t>
            </a:r>
          </a:p>
        </p:txBody>
      </p:sp>
      <p:sp>
        <p:nvSpPr>
          <p:cNvPr id="8" name="Google Shape;203;p33">
            <a:extLst>
              <a:ext uri="{FF2B5EF4-FFF2-40B4-BE49-F238E27FC236}">
                <a16:creationId xmlns:a16="http://schemas.microsoft.com/office/drawing/2014/main" id="{945EB71C-0D31-4EB7-95BE-E8EBE7EC4A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6953" y="798545"/>
            <a:ext cx="603595" cy="420596"/>
          </a:xfrm>
        </p:spPr>
        <p:txBody>
          <a:bodyPr anchor="ctr" anchorCtr="1"/>
          <a:lstStyle/>
          <a:p>
            <a:pPr lvl="0" algn="ctr"/>
            <a:r>
              <a:rPr lang="en-US" sz="1800" b="1"/>
              <a:t>01</a:t>
            </a:r>
          </a:p>
        </p:txBody>
      </p:sp>
      <p:sp>
        <p:nvSpPr>
          <p:cNvPr id="9" name="Google Shape;204;p33">
            <a:extLst>
              <a:ext uri="{FF2B5EF4-FFF2-40B4-BE49-F238E27FC236}">
                <a16:creationId xmlns:a16="http://schemas.microsoft.com/office/drawing/2014/main" id="{CB9EAF7D-9069-4ABB-8766-BCAD9738B6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817702"/>
            <a:ext cx="2807098" cy="65849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</a:rPr>
              <a:t>Mercury is the closest planet to the Sun</a:t>
            </a:r>
          </a:p>
        </p:txBody>
      </p:sp>
      <p:sp>
        <p:nvSpPr>
          <p:cNvPr id="10" name="Google Shape;205;p33">
            <a:extLst>
              <a:ext uri="{FF2B5EF4-FFF2-40B4-BE49-F238E27FC236}">
                <a16:creationId xmlns:a16="http://schemas.microsoft.com/office/drawing/2014/main" id="{98C62F9F-9C6F-453A-AC11-FF73FBD6E1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6953" y="1839041"/>
            <a:ext cx="603595" cy="420596"/>
          </a:xfrm>
        </p:spPr>
        <p:txBody>
          <a:bodyPr anchor="ctr" anchorCtr="1"/>
          <a:lstStyle/>
          <a:p>
            <a:pPr lvl="0" algn="ctr"/>
            <a:r>
              <a:rPr lang="en-US" sz="1800" b="1"/>
              <a:t>02</a:t>
            </a:r>
          </a:p>
        </p:txBody>
      </p:sp>
      <p:sp>
        <p:nvSpPr>
          <p:cNvPr id="11" name="Google Shape;206;p33">
            <a:extLst>
              <a:ext uri="{FF2B5EF4-FFF2-40B4-BE49-F238E27FC236}">
                <a16:creationId xmlns:a16="http://schemas.microsoft.com/office/drawing/2014/main" id="{3BD64338-0550-478B-AF63-7EE1776325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6953" y="2880734"/>
            <a:ext cx="603595" cy="420596"/>
          </a:xfrm>
        </p:spPr>
        <p:txBody>
          <a:bodyPr anchor="ctr" anchorCtr="1"/>
          <a:lstStyle/>
          <a:p>
            <a:pPr lvl="0" algn="ctr"/>
            <a:r>
              <a:rPr lang="en-US" sz="1800" b="1"/>
              <a:t>03</a:t>
            </a:r>
          </a:p>
        </p:txBody>
      </p:sp>
      <p:sp>
        <p:nvSpPr>
          <p:cNvPr id="12" name="Google Shape;207;p33">
            <a:extLst>
              <a:ext uri="{FF2B5EF4-FFF2-40B4-BE49-F238E27FC236}">
                <a16:creationId xmlns:a16="http://schemas.microsoft.com/office/drawing/2014/main" id="{11CE5631-9916-47C9-B4E5-0E3C0C9A8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6953" y="3922428"/>
            <a:ext cx="603595" cy="420596"/>
          </a:xfrm>
        </p:spPr>
        <p:txBody>
          <a:bodyPr anchor="ctr" anchorCtr="1"/>
          <a:lstStyle/>
          <a:p>
            <a:pPr lvl="0" algn="ctr"/>
            <a:r>
              <a:rPr lang="en-US" sz="1800" b="1"/>
              <a:t>04</a:t>
            </a:r>
          </a:p>
        </p:txBody>
      </p:sp>
      <p:sp>
        <p:nvSpPr>
          <p:cNvPr id="13" name="Google Shape;208;p33">
            <a:extLst>
              <a:ext uri="{FF2B5EF4-FFF2-40B4-BE49-F238E27FC236}">
                <a16:creationId xmlns:a16="http://schemas.microsoft.com/office/drawing/2014/main" id="{9A467AEE-8827-4977-BB49-DF229D91CB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1579891"/>
            <a:ext cx="1874401" cy="420596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FFFFFF"/>
                </a:solidFill>
                <a:latin typeface="Josefin Sans"/>
              </a:rPr>
              <a:t>VENUS</a:t>
            </a:r>
          </a:p>
        </p:txBody>
      </p:sp>
      <p:sp>
        <p:nvSpPr>
          <p:cNvPr id="14" name="Google Shape;209;p33">
            <a:extLst>
              <a:ext uri="{FF2B5EF4-FFF2-40B4-BE49-F238E27FC236}">
                <a16:creationId xmlns:a16="http://schemas.microsoft.com/office/drawing/2014/main" id="{E3DC392E-D8F2-4EC0-B4F4-52695F5AD7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1860291"/>
            <a:ext cx="2807098" cy="658496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Venus has a beautiful name, but it’s terribly hot</a:t>
            </a:r>
          </a:p>
        </p:txBody>
      </p:sp>
      <p:sp>
        <p:nvSpPr>
          <p:cNvPr id="15" name="Google Shape;210;p33">
            <a:extLst>
              <a:ext uri="{FF2B5EF4-FFF2-40B4-BE49-F238E27FC236}">
                <a16:creationId xmlns:a16="http://schemas.microsoft.com/office/drawing/2014/main" id="{6D2A2C30-BC7D-4539-9B83-DFC9CD1185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2621584"/>
            <a:ext cx="1874401" cy="420596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FFFFFF"/>
                </a:solidFill>
                <a:latin typeface="Josefin Sans"/>
              </a:rPr>
              <a:t>MARS</a:t>
            </a:r>
          </a:p>
        </p:txBody>
      </p:sp>
      <p:sp>
        <p:nvSpPr>
          <p:cNvPr id="16" name="Google Shape;211;p33">
            <a:extLst>
              <a:ext uri="{FF2B5EF4-FFF2-40B4-BE49-F238E27FC236}">
                <a16:creationId xmlns:a16="http://schemas.microsoft.com/office/drawing/2014/main" id="{96128805-06AE-4E8C-876A-348B0AEFDE9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2901985"/>
            <a:ext cx="2807098" cy="658496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Despite being red, Mars is actually a cold place</a:t>
            </a:r>
          </a:p>
        </p:txBody>
      </p:sp>
      <p:sp>
        <p:nvSpPr>
          <p:cNvPr id="17" name="Google Shape;212;p33">
            <a:extLst>
              <a:ext uri="{FF2B5EF4-FFF2-40B4-BE49-F238E27FC236}">
                <a16:creationId xmlns:a16="http://schemas.microsoft.com/office/drawing/2014/main" id="{E4DB0EE7-C662-4C2B-8FD2-77BFC68CCF0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3663278"/>
            <a:ext cx="1874401" cy="420596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b="1">
                <a:solidFill>
                  <a:srgbClr val="FFFFFF"/>
                </a:solidFill>
                <a:latin typeface="Josefin Sans"/>
              </a:rPr>
              <a:t>JUPITER</a:t>
            </a:r>
          </a:p>
        </p:txBody>
      </p:sp>
      <p:sp>
        <p:nvSpPr>
          <p:cNvPr id="18" name="Google Shape;213;p33">
            <a:extLst>
              <a:ext uri="{FF2B5EF4-FFF2-40B4-BE49-F238E27FC236}">
                <a16:creationId xmlns:a16="http://schemas.microsoft.com/office/drawing/2014/main" id="{9E6D6FC2-94A3-489A-8FBA-E1806D044C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66749" y="3943679"/>
            <a:ext cx="2807098" cy="658496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It’s the biggest planet in the Solar System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8282EBA-4478-A24A-7516-7521EAE173C1}"/>
              </a:ext>
            </a:extLst>
          </p:cNvPr>
          <p:cNvGrpSpPr/>
          <p:nvPr/>
        </p:nvGrpSpPr>
        <p:grpSpPr>
          <a:xfrm>
            <a:off x="400050" y="1425577"/>
            <a:ext cx="3324228" cy="1616073"/>
            <a:chOff x="400050" y="1425577"/>
            <a:chExt cx="3324228" cy="16160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3BFD7FE-784D-4FFE-BD88-70B3D3135A4A}"/>
                </a:ext>
              </a:extLst>
            </p:cNvPr>
            <p:cNvSpPr/>
            <p:nvPr/>
          </p:nvSpPr>
          <p:spPr>
            <a:xfrm>
              <a:off x="400050" y="2039934"/>
              <a:ext cx="3324228" cy="10017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1"/>
                <a:gd name="f7" fmla="val 129"/>
                <a:gd name="f8" fmla="val 125"/>
                <a:gd name="f9" fmla="val 4"/>
                <a:gd name="f10" fmla="val 124"/>
                <a:gd name="f11" fmla="val 8"/>
                <a:gd name="f12" fmla="val 123"/>
                <a:gd name="f13" fmla="val 13"/>
                <a:gd name="f14" fmla="val 26"/>
                <a:gd name="f15" fmla="val 39"/>
                <a:gd name="f16" fmla="val 52"/>
                <a:gd name="f17" fmla="val 122"/>
                <a:gd name="f18" fmla="val 55"/>
                <a:gd name="f19" fmla="val 58"/>
                <a:gd name="f20" fmla="val 121"/>
                <a:gd name="f21" fmla="val 60"/>
                <a:gd name="f22" fmla="val 119"/>
                <a:gd name="f23" fmla="val 70"/>
                <a:gd name="f24" fmla="val 110"/>
                <a:gd name="f25" fmla="val 81"/>
                <a:gd name="f26" fmla="val 101"/>
                <a:gd name="f27" fmla="val 90"/>
                <a:gd name="f28" fmla="val 91"/>
                <a:gd name="f29" fmla="val 105"/>
                <a:gd name="f30" fmla="val 73"/>
                <a:gd name="f31" fmla="val 59"/>
                <a:gd name="f32" fmla="val 143"/>
                <a:gd name="f33" fmla="val 46"/>
                <a:gd name="f34" fmla="val 161"/>
                <a:gd name="f35" fmla="val 34"/>
                <a:gd name="f36" fmla="val 179"/>
                <a:gd name="f37" fmla="val 22"/>
                <a:gd name="f38" fmla="val 192"/>
                <a:gd name="f39" fmla="val 5"/>
                <a:gd name="f40" fmla="val 193"/>
                <a:gd name="f41" fmla="val 195"/>
                <a:gd name="f42" fmla="val 7"/>
                <a:gd name="f43" fmla="val 197"/>
                <a:gd name="f44" fmla="val 10"/>
                <a:gd name="f45" fmla="val 200"/>
                <a:gd name="f46" fmla="val 204"/>
                <a:gd name="f47" fmla="val 17"/>
                <a:gd name="f48" fmla="val 205"/>
                <a:gd name="f49" fmla="val 21"/>
                <a:gd name="f50" fmla="val 203"/>
                <a:gd name="f51" fmla="val 27"/>
                <a:gd name="f52" fmla="val 201"/>
                <a:gd name="f53" fmla="val 33"/>
                <a:gd name="f54" fmla="val 38"/>
                <a:gd name="f55" fmla="val 207"/>
                <a:gd name="f56" fmla="val 43"/>
                <a:gd name="f57" fmla="val 208"/>
                <a:gd name="f58" fmla="val 44"/>
                <a:gd name="f59" fmla="val 48"/>
                <a:gd name="f60" fmla="val 51"/>
                <a:gd name="f61" fmla="val 53"/>
                <a:gd name="f62" fmla="val 54"/>
                <a:gd name="f63" fmla="val 210"/>
                <a:gd name="f64" fmla="val 63"/>
                <a:gd name="f65" fmla="val 71"/>
                <a:gd name="f66" fmla="val 206"/>
                <a:gd name="f67" fmla="val 79"/>
                <a:gd name="f68" fmla="val 86"/>
                <a:gd name="f69" fmla="val 93"/>
                <a:gd name="f70" fmla="val 100"/>
                <a:gd name="f71" fmla="val 115"/>
                <a:gd name="f72" fmla="val 95"/>
                <a:gd name="f73" fmla="val 209"/>
                <a:gd name="f74" fmla="val 76"/>
                <a:gd name="f75" fmla="val 211"/>
                <a:gd name="f76" fmla="val 66"/>
                <a:gd name="f77" fmla="val 213"/>
                <a:gd name="f78" fmla="val 56"/>
                <a:gd name="f79" fmla="val 219"/>
                <a:gd name="f80" fmla="val 222"/>
                <a:gd name="f81" fmla="val 50"/>
                <a:gd name="f82" fmla="val 42"/>
                <a:gd name="f83" fmla="val 216"/>
                <a:gd name="f84" fmla="val 214"/>
                <a:gd name="f85" fmla="val 20"/>
                <a:gd name="f86" fmla="val 217"/>
                <a:gd name="f87" fmla="val 16"/>
                <a:gd name="f88" fmla="val 223"/>
                <a:gd name="f89" fmla="val 14"/>
                <a:gd name="f90" fmla="val 227"/>
                <a:gd name="f91" fmla="val 229"/>
                <a:gd name="f92" fmla="val 12"/>
                <a:gd name="f93" fmla="val 232"/>
                <a:gd name="f94" fmla="val 9"/>
                <a:gd name="f95" fmla="val 234"/>
                <a:gd name="f96" fmla="val 6"/>
                <a:gd name="f97" fmla="val 237"/>
                <a:gd name="f98" fmla="val 3"/>
                <a:gd name="f99" fmla="val 241"/>
                <a:gd name="f100" fmla="val 244"/>
                <a:gd name="f101" fmla="val 247"/>
                <a:gd name="f102" fmla="val 250"/>
                <a:gd name="f103" fmla="val 11"/>
                <a:gd name="f104" fmla="val 246"/>
                <a:gd name="f105" fmla="val 243"/>
                <a:gd name="f106" fmla="val 18"/>
                <a:gd name="f107" fmla="val 236"/>
                <a:gd name="f108" fmla="val 23"/>
                <a:gd name="f109" fmla="val 29"/>
                <a:gd name="f110" fmla="val 32"/>
                <a:gd name="f111" fmla="val 35"/>
                <a:gd name="f112" fmla="val 257"/>
                <a:gd name="f113" fmla="val 264"/>
                <a:gd name="f114" fmla="val 31"/>
                <a:gd name="f115" fmla="val 268"/>
                <a:gd name="f116" fmla="val 271"/>
                <a:gd name="f117" fmla="val 30"/>
                <a:gd name="f118" fmla="val 273"/>
                <a:gd name="f119" fmla="val 276"/>
                <a:gd name="f120" fmla="val 45"/>
                <a:gd name="f121" fmla="val 285"/>
                <a:gd name="f122" fmla="val 294"/>
                <a:gd name="f123" fmla="val 57"/>
                <a:gd name="f124" fmla="val 302"/>
                <a:gd name="f125" fmla="val 62"/>
                <a:gd name="f126" fmla="val 311"/>
                <a:gd name="f127" fmla="val 316"/>
                <a:gd name="f128" fmla="val 325"/>
                <a:gd name="f129" fmla="val 83"/>
                <a:gd name="f130" fmla="val 336"/>
                <a:gd name="f131" fmla="val 347"/>
                <a:gd name="f132" fmla="val 98"/>
                <a:gd name="f133" fmla="val 355"/>
                <a:gd name="f134" fmla="val 103"/>
                <a:gd name="f135" fmla="val 363"/>
                <a:gd name="f136" fmla="val 111"/>
                <a:gd name="f137" fmla="val 370"/>
                <a:gd name="f138" fmla="val 118"/>
                <a:gd name="f139" fmla="val 374"/>
                <a:gd name="f140" fmla="val 379"/>
                <a:gd name="f141" fmla="val 384"/>
                <a:gd name="f142" fmla="val 398"/>
                <a:gd name="f143" fmla="val 412"/>
                <a:gd name="f144" fmla="val 426"/>
                <a:gd name="f145" fmla="val 427"/>
                <a:gd name="f146" fmla="val 428"/>
                <a:gd name="f147" fmla="val 429"/>
                <a:gd name="f148" fmla="val 430"/>
                <a:gd name="f149" fmla="val 126"/>
                <a:gd name="f150" fmla="val 127"/>
                <a:gd name="f151" fmla="val 128"/>
                <a:gd name="f152" fmla="val 424"/>
                <a:gd name="f153" fmla="val 421"/>
                <a:gd name="f154" fmla="val 367"/>
                <a:gd name="f155" fmla="val 312"/>
                <a:gd name="f156" fmla="val 87"/>
                <a:gd name="f157" fmla="val 61"/>
                <a:gd name="f158" fmla="val 36"/>
                <a:gd name="f159" fmla="val 163"/>
                <a:gd name="f160" fmla="val 106"/>
                <a:gd name="f161" fmla="val 164"/>
                <a:gd name="f162" fmla="val 165"/>
                <a:gd name="f163" fmla="val 107"/>
                <a:gd name="f164" fmla="val 94"/>
                <a:gd name="f165" fmla="val 174"/>
                <a:gd name="f166" fmla="val 183"/>
                <a:gd name="f167" fmla="val 187"/>
                <a:gd name="f168" fmla="val 64"/>
                <a:gd name="f169" fmla="val 188"/>
                <a:gd name="f170" fmla="val 190"/>
                <a:gd name="f171" fmla="val 199"/>
                <a:gd name="f172" fmla="val 28"/>
                <a:gd name="f173" fmla="val 25"/>
                <a:gd name="f174" fmla="val 196"/>
                <a:gd name="f175" fmla="val 194"/>
                <a:gd name="f176" fmla="val 37"/>
                <a:gd name="f177" fmla="val 41"/>
                <a:gd name="f178" fmla="val 49"/>
                <a:gd name="f179" fmla="val 186"/>
                <a:gd name="f180" fmla="val 173"/>
                <a:gd name="f181" fmla="val 170"/>
                <a:gd name="f182" fmla="val 168"/>
                <a:gd name="f183" fmla="val 166"/>
                <a:gd name="f184" fmla="val 102"/>
                <a:gd name="f185" fmla="val 104"/>
                <a:gd name="f186" fmla="val 92"/>
                <a:gd name="f187" fmla="val 88"/>
                <a:gd name="f188" fmla="val 134"/>
                <a:gd name="f189" fmla="val 84"/>
                <a:gd name="f190" fmla="val 139"/>
                <a:gd name="f191" fmla="val 148"/>
                <a:gd name="f192" fmla="val 67"/>
                <a:gd name="f193" fmla="val 154"/>
                <a:gd name="f194" fmla="val 167"/>
                <a:gd name="f195" fmla="val 159"/>
                <a:gd name="f196" fmla="val 152"/>
                <a:gd name="f197" fmla="val 147"/>
                <a:gd name="f198" fmla="val 133"/>
                <a:gd name="f199" fmla="val 85"/>
                <a:gd name="f200" fmla="val 120"/>
                <a:gd name="f201" fmla="val 96"/>
                <a:gd name="f202" fmla="val 99"/>
                <a:gd name="f203" fmla="val 242"/>
                <a:gd name="f204" fmla="val 89"/>
                <a:gd name="f205" fmla="val 78"/>
                <a:gd name="f206" fmla="val 239"/>
                <a:gd name="f207" fmla="val 74"/>
                <a:gd name="f208" fmla="val 230"/>
                <a:gd name="f209" fmla="val 228"/>
                <a:gd name="f210" fmla="val 226"/>
                <a:gd name="f211" fmla="val 233"/>
                <a:gd name="f212" fmla="val 238"/>
                <a:gd name="f213" fmla="val 82"/>
                <a:gd name="f214" fmla="val 282"/>
                <a:gd name="f215" fmla="val 281"/>
                <a:gd name="f216" fmla="val 290"/>
                <a:gd name="f217" fmla="val 298"/>
                <a:gd name="f218" fmla="val 309"/>
                <a:gd name="f219" fmla="val 97"/>
                <a:gd name="f220" fmla="val 315"/>
                <a:gd name="f221" fmla="val 320"/>
                <a:gd name="f222" fmla="val 326"/>
                <a:gd name="f223" fmla="val 112"/>
                <a:gd name="f224" fmla="val 328"/>
                <a:gd name="f225" fmla="val 114"/>
                <a:gd name="f226" fmla="val 330"/>
                <a:gd name="f227" fmla="val 116"/>
                <a:gd name="f228" fmla="val 327"/>
                <a:gd name="f229" fmla="val 321"/>
                <a:gd name="f230" fmla="val 313"/>
                <a:gd name="f231" fmla="val 303"/>
                <a:gd name="f232" fmla="val 297"/>
                <a:gd name="f233" fmla="val 292"/>
                <a:gd name="f234" fmla="val 291"/>
                <a:gd name="f235" fmla="val 75"/>
                <a:gd name="f236" fmla="val 289"/>
                <a:gd name="f237" fmla="val 72"/>
                <a:gd name="f238" fmla="val 287"/>
                <a:gd name="f239" fmla="val 69"/>
                <a:gd name="f240" fmla="val 286"/>
                <a:gd name="f241" fmla="val 284"/>
                <a:gd name="f242" fmla="val 65"/>
                <a:gd name="f243" fmla="val 288"/>
                <a:gd name="f244" fmla="val 278"/>
                <a:gd name="f245" fmla="val 269"/>
                <a:gd name="f246" fmla="val 262"/>
                <a:gd name="f247" fmla="val 68"/>
                <a:gd name="f248" fmla="val 258"/>
                <a:gd name="f249" fmla="val 255"/>
                <a:gd name="f250" fmla="val 254"/>
                <a:gd name="f251" fmla="val 256"/>
                <a:gd name="f252" fmla="val 261"/>
                <a:gd name="f253" fmla="val 263"/>
                <a:gd name="f254" fmla="val 265"/>
                <a:gd name="f255" fmla="val 77"/>
                <a:gd name="f256" fmla="val 80"/>
                <a:gd name="f257" fmla="val 277"/>
                <a:gd name="f258" fmla="val 160"/>
                <a:gd name="f259" fmla="val 149"/>
                <a:gd name="f260" fmla="val 141"/>
                <a:gd name="f261" fmla="val 151"/>
                <a:gd name="f262" fmla="+- 0 0 -90"/>
                <a:gd name="f263" fmla="*/ f3 1 431"/>
                <a:gd name="f264" fmla="*/ f4 1 129"/>
                <a:gd name="f265" fmla="val f5"/>
                <a:gd name="f266" fmla="val f6"/>
                <a:gd name="f267" fmla="val f7"/>
                <a:gd name="f268" fmla="*/ f262 f0 1"/>
                <a:gd name="f269" fmla="+- f267 0 f265"/>
                <a:gd name="f270" fmla="+- f266 0 f265"/>
                <a:gd name="f271" fmla="*/ f268 1 f2"/>
                <a:gd name="f272" fmla="*/ f270 1 431"/>
                <a:gd name="f273" fmla="*/ f269 1 129"/>
                <a:gd name="f274" fmla="*/ 13 f270 1"/>
                <a:gd name="f275" fmla="*/ 123 f269 1"/>
                <a:gd name="f276" fmla="*/ 60 f270 1"/>
                <a:gd name="f277" fmla="*/ 119 f269 1"/>
                <a:gd name="f278" fmla="*/ 143 f270 1"/>
                <a:gd name="f279" fmla="*/ 46 f269 1"/>
                <a:gd name="f280" fmla="*/ 193 f270 1"/>
                <a:gd name="f281" fmla="*/ 4 f269 1"/>
                <a:gd name="f282" fmla="*/ 203 f270 1"/>
                <a:gd name="f283" fmla="*/ 27 f269 1"/>
                <a:gd name="f284" fmla="*/ 208 f270 1"/>
                <a:gd name="f285" fmla="*/ 51 f269 1"/>
                <a:gd name="f286" fmla="*/ 206 f270 1"/>
                <a:gd name="f287" fmla="*/ 79 f269 1"/>
                <a:gd name="f288" fmla="*/ 115 f269 1"/>
                <a:gd name="f289" fmla="*/ 213 f270 1"/>
                <a:gd name="f290" fmla="*/ 56 f269 1"/>
                <a:gd name="f291" fmla="*/ 216 f270 1"/>
                <a:gd name="f292" fmla="*/ 20 f269 1"/>
                <a:gd name="f293" fmla="*/ 232 f270 1"/>
                <a:gd name="f294" fmla="*/ 9 f269 1"/>
                <a:gd name="f295" fmla="*/ 250 f270 1"/>
                <a:gd name="f296" fmla="*/ 11 f269 1"/>
                <a:gd name="f297" fmla="*/ 243 f270 1"/>
                <a:gd name="f298" fmla="*/ 32 f269 1"/>
                <a:gd name="f299" fmla="*/ 273 f270 1"/>
                <a:gd name="f300" fmla="*/ 34 f269 1"/>
                <a:gd name="f301" fmla="*/ 316 f270 1"/>
                <a:gd name="f302" fmla="*/ 73 f269 1"/>
                <a:gd name="f303" fmla="*/ 370 f270 1"/>
                <a:gd name="f304" fmla="*/ 118 f269 1"/>
                <a:gd name="f305" fmla="*/ 426 f270 1"/>
                <a:gd name="f306" fmla="*/ 124 f269 1"/>
                <a:gd name="f307" fmla="*/ 431 f270 1"/>
                <a:gd name="f308" fmla="*/ 127 f269 1"/>
                <a:gd name="f309" fmla="*/ 421 f270 1"/>
                <a:gd name="f310" fmla="*/ 129 f269 1"/>
                <a:gd name="f311" fmla="*/ 87 f270 1"/>
                <a:gd name="f312" fmla="*/ 0 f270 1"/>
                <a:gd name="f313" fmla="*/ 163 f270 1"/>
                <a:gd name="f314" fmla="*/ 106 f269 1"/>
                <a:gd name="f315" fmla="*/ 180 f270 1"/>
                <a:gd name="f316" fmla="*/ 76 f269 1"/>
                <a:gd name="f317" fmla="*/ 197 f270 1"/>
                <a:gd name="f318" fmla="*/ 31 f269 1"/>
                <a:gd name="f319" fmla="*/ 192 f270 1"/>
                <a:gd name="f320" fmla="*/ 37 f269 1"/>
                <a:gd name="f321" fmla="*/ 173 f270 1"/>
                <a:gd name="f322" fmla="*/ 83 f269 1"/>
                <a:gd name="f323" fmla="*/ 118 f270 1"/>
                <a:gd name="f324" fmla="*/ 94 f269 1"/>
                <a:gd name="f325" fmla="*/ 170 f270 1"/>
                <a:gd name="f326" fmla="*/ 48 f269 1"/>
                <a:gd name="f327" fmla="*/ 71 f269 1"/>
                <a:gd name="f328" fmla="*/ 111 f270 1"/>
                <a:gd name="f329" fmla="*/ 96 f269 1"/>
                <a:gd name="f330" fmla="*/ 242 f270 1"/>
                <a:gd name="f331" fmla="*/ 239 f270 1"/>
                <a:gd name="f332" fmla="*/ 74 f269 1"/>
                <a:gd name="f333" fmla="*/ 227 f270 1"/>
                <a:gd name="f334" fmla="*/ 21 f269 1"/>
                <a:gd name="f335" fmla="*/ 230 f270 1"/>
                <a:gd name="f336" fmla="*/ 58 f269 1"/>
                <a:gd name="f337" fmla="*/ 282 f270 1"/>
                <a:gd name="f338" fmla="*/ 62 f269 1"/>
                <a:gd name="f339" fmla="*/ 294 f270 1"/>
                <a:gd name="f340" fmla="*/ 85 f269 1"/>
                <a:gd name="f341" fmla="*/ 325 f270 1"/>
                <a:gd name="f342" fmla="*/ 110 f269 1"/>
                <a:gd name="f343" fmla="*/ 313 f270 1"/>
                <a:gd name="f344" fmla="*/ 97 f269 1"/>
                <a:gd name="f345" fmla="*/ 287 f270 1"/>
                <a:gd name="f346" fmla="*/ 69 f269 1"/>
                <a:gd name="f347" fmla="*/ 288 f270 1"/>
                <a:gd name="f348" fmla="*/ 101 f269 1"/>
                <a:gd name="f349" fmla="*/ 258 f270 1"/>
                <a:gd name="f350" fmla="*/ 57 f269 1"/>
                <a:gd name="f351" fmla="*/ 261 f270 1"/>
                <a:gd name="f352" fmla="*/ 104 f269 1"/>
                <a:gd name="f353" fmla="*/ 160 f270 1"/>
                <a:gd name="f354" fmla="+- f271 0 f1"/>
                <a:gd name="f355" fmla="*/ f274 1 431"/>
                <a:gd name="f356" fmla="*/ f275 1 129"/>
                <a:gd name="f357" fmla="*/ f276 1 431"/>
                <a:gd name="f358" fmla="*/ f277 1 129"/>
                <a:gd name="f359" fmla="*/ f278 1 431"/>
                <a:gd name="f360" fmla="*/ f279 1 129"/>
                <a:gd name="f361" fmla="*/ f280 1 431"/>
                <a:gd name="f362" fmla="*/ f281 1 129"/>
                <a:gd name="f363" fmla="*/ f282 1 431"/>
                <a:gd name="f364" fmla="*/ f283 1 129"/>
                <a:gd name="f365" fmla="*/ f284 1 431"/>
                <a:gd name="f366" fmla="*/ f285 1 129"/>
                <a:gd name="f367" fmla="*/ f286 1 431"/>
                <a:gd name="f368" fmla="*/ f287 1 129"/>
                <a:gd name="f369" fmla="*/ f288 1 129"/>
                <a:gd name="f370" fmla="*/ f289 1 431"/>
                <a:gd name="f371" fmla="*/ f290 1 129"/>
                <a:gd name="f372" fmla="*/ f291 1 431"/>
                <a:gd name="f373" fmla="*/ f292 1 129"/>
                <a:gd name="f374" fmla="*/ f293 1 431"/>
                <a:gd name="f375" fmla="*/ f294 1 129"/>
                <a:gd name="f376" fmla="*/ f295 1 431"/>
                <a:gd name="f377" fmla="*/ f296 1 129"/>
                <a:gd name="f378" fmla="*/ f297 1 431"/>
                <a:gd name="f379" fmla="*/ f298 1 129"/>
                <a:gd name="f380" fmla="*/ f299 1 431"/>
                <a:gd name="f381" fmla="*/ f300 1 129"/>
                <a:gd name="f382" fmla="*/ f301 1 431"/>
                <a:gd name="f383" fmla="*/ f302 1 129"/>
                <a:gd name="f384" fmla="*/ f303 1 431"/>
                <a:gd name="f385" fmla="*/ f304 1 129"/>
                <a:gd name="f386" fmla="*/ f305 1 431"/>
                <a:gd name="f387" fmla="*/ f306 1 129"/>
                <a:gd name="f388" fmla="*/ f307 1 431"/>
                <a:gd name="f389" fmla="*/ f308 1 129"/>
                <a:gd name="f390" fmla="*/ f309 1 431"/>
                <a:gd name="f391" fmla="*/ f310 1 129"/>
                <a:gd name="f392" fmla="*/ f311 1 431"/>
                <a:gd name="f393" fmla="*/ f312 1 431"/>
                <a:gd name="f394" fmla="*/ f313 1 431"/>
                <a:gd name="f395" fmla="*/ f314 1 129"/>
                <a:gd name="f396" fmla="*/ f315 1 431"/>
                <a:gd name="f397" fmla="*/ f316 1 129"/>
                <a:gd name="f398" fmla="*/ f317 1 431"/>
                <a:gd name="f399" fmla="*/ f318 1 129"/>
                <a:gd name="f400" fmla="*/ f319 1 431"/>
                <a:gd name="f401" fmla="*/ f320 1 129"/>
                <a:gd name="f402" fmla="*/ f321 1 431"/>
                <a:gd name="f403" fmla="*/ f322 1 129"/>
                <a:gd name="f404" fmla="*/ f323 1 431"/>
                <a:gd name="f405" fmla="*/ f324 1 129"/>
                <a:gd name="f406" fmla="*/ f325 1 431"/>
                <a:gd name="f407" fmla="*/ f326 1 129"/>
                <a:gd name="f408" fmla="*/ f327 1 129"/>
                <a:gd name="f409" fmla="*/ f328 1 431"/>
                <a:gd name="f410" fmla="*/ f329 1 129"/>
                <a:gd name="f411" fmla="*/ f330 1 431"/>
                <a:gd name="f412" fmla="*/ f331 1 431"/>
                <a:gd name="f413" fmla="*/ f332 1 129"/>
                <a:gd name="f414" fmla="*/ f333 1 431"/>
                <a:gd name="f415" fmla="*/ f334 1 129"/>
                <a:gd name="f416" fmla="*/ f335 1 431"/>
                <a:gd name="f417" fmla="*/ f336 1 129"/>
                <a:gd name="f418" fmla="*/ f337 1 431"/>
                <a:gd name="f419" fmla="*/ f338 1 129"/>
                <a:gd name="f420" fmla="*/ f339 1 431"/>
                <a:gd name="f421" fmla="*/ f340 1 129"/>
                <a:gd name="f422" fmla="*/ f341 1 431"/>
                <a:gd name="f423" fmla="*/ f342 1 129"/>
                <a:gd name="f424" fmla="*/ f343 1 431"/>
                <a:gd name="f425" fmla="*/ f344 1 129"/>
                <a:gd name="f426" fmla="*/ f345 1 431"/>
                <a:gd name="f427" fmla="*/ f346 1 129"/>
                <a:gd name="f428" fmla="*/ f347 1 431"/>
                <a:gd name="f429" fmla="*/ f348 1 129"/>
                <a:gd name="f430" fmla="*/ f349 1 431"/>
                <a:gd name="f431" fmla="*/ f350 1 129"/>
                <a:gd name="f432" fmla="*/ f351 1 431"/>
                <a:gd name="f433" fmla="*/ f352 1 129"/>
                <a:gd name="f434" fmla="*/ f353 1 431"/>
                <a:gd name="f435" fmla="*/ 0 1 f272"/>
                <a:gd name="f436" fmla="*/ f266 1 f272"/>
                <a:gd name="f437" fmla="*/ 0 1 f273"/>
                <a:gd name="f438" fmla="*/ f267 1 f273"/>
                <a:gd name="f439" fmla="*/ f355 1 f272"/>
                <a:gd name="f440" fmla="*/ f356 1 f273"/>
                <a:gd name="f441" fmla="*/ f357 1 f272"/>
                <a:gd name="f442" fmla="*/ f358 1 f273"/>
                <a:gd name="f443" fmla="*/ f359 1 f272"/>
                <a:gd name="f444" fmla="*/ f360 1 f273"/>
                <a:gd name="f445" fmla="*/ f361 1 f272"/>
                <a:gd name="f446" fmla="*/ f362 1 f273"/>
                <a:gd name="f447" fmla="*/ f363 1 f272"/>
                <a:gd name="f448" fmla="*/ f364 1 f273"/>
                <a:gd name="f449" fmla="*/ f365 1 f272"/>
                <a:gd name="f450" fmla="*/ f366 1 f273"/>
                <a:gd name="f451" fmla="*/ f367 1 f272"/>
                <a:gd name="f452" fmla="*/ f368 1 f273"/>
                <a:gd name="f453" fmla="*/ f369 1 f273"/>
                <a:gd name="f454" fmla="*/ f370 1 f272"/>
                <a:gd name="f455" fmla="*/ f371 1 f273"/>
                <a:gd name="f456" fmla="*/ f372 1 f272"/>
                <a:gd name="f457" fmla="*/ f373 1 f273"/>
                <a:gd name="f458" fmla="*/ f374 1 f272"/>
                <a:gd name="f459" fmla="*/ f375 1 f273"/>
                <a:gd name="f460" fmla="*/ f376 1 f272"/>
                <a:gd name="f461" fmla="*/ f377 1 f273"/>
                <a:gd name="f462" fmla="*/ f378 1 f272"/>
                <a:gd name="f463" fmla="*/ f379 1 f273"/>
                <a:gd name="f464" fmla="*/ f380 1 f272"/>
                <a:gd name="f465" fmla="*/ f381 1 f273"/>
                <a:gd name="f466" fmla="*/ f382 1 f272"/>
                <a:gd name="f467" fmla="*/ f383 1 f273"/>
                <a:gd name="f468" fmla="*/ f384 1 f272"/>
                <a:gd name="f469" fmla="*/ f385 1 f273"/>
                <a:gd name="f470" fmla="*/ f386 1 f272"/>
                <a:gd name="f471" fmla="*/ f387 1 f273"/>
                <a:gd name="f472" fmla="*/ f388 1 f272"/>
                <a:gd name="f473" fmla="*/ f389 1 f273"/>
                <a:gd name="f474" fmla="*/ f390 1 f272"/>
                <a:gd name="f475" fmla="*/ f391 1 f273"/>
                <a:gd name="f476" fmla="*/ f392 1 f272"/>
                <a:gd name="f477" fmla="*/ f393 1 f272"/>
                <a:gd name="f478" fmla="*/ f394 1 f272"/>
                <a:gd name="f479" fmla="*/ f395 1 f273"/>
                <a:gd name="f480" fmla="*/ f396 1 f272"/>
                <a:gd name="f481" fmla="*/ f397 1 f273"/>
                <a:gd name="f482" fmla="*/ f398 1 f272"/>
                <a:gd name="f483" fmla="*/ f399 1 f273"/>
                <a:gd name="f484" fmla="*/ f400 1 f272"/>
                <a:gd name="f485" fmla="*/ f401 1 f273"/>
                <a:gd name="f486" fmla="*/ f402 1 f272"/>
                <a:gd name="f487" fmla="*/ f403 1 f273"/>
                <a:gd name="f488" fmla="*/ f404 1 f272"/>
                <a:gd name="f489" fmla="*/ f405 1 f273"/>
                <a:gd name="f490" fmla="*/ f406 1 f272"/>
                <a:gd name="f491" fmla="*/ f407 1 f273"/>
                <a:gd name="f492" fmla="*/ f408 1 f273"/>
                <a:gd name="f493" fmla="*/ f409 1 f272"/>
                <a:gd name="f494" fmla="*/ f410 1 f273"/>
                <a:gd name="f495" fmla="*/ f411 1 f272"/>
                <a:gd name="f496" fmla="*/ f412 1 f272"/>
                <a:gd name="f497" fmla="*/ f413 1 f273"/>
                <a:gd name="f498" fmla="*/ f414 1 f272"/>
                <a:gd name="f499" fmla="*/ f415 1 f273"/>
                <a:gd name="f500" fmla="*/ f416 1 f272"/>
                <a:gd name="f501" fmla="*/ f417 1 f273"/>
                <a:gd name="f502" fmla="*/ f418 1 f272"/>
                <a:gd name="f503" fmla="*/ f419 1 f273"/>
                <a:gd name="f504" fmla="*/ f420 1 f272"/>
                <a:gd name="f505" fmla="*/ f421 1 f273"/>
                <a:gd name="f506" fmla="*/ f422 1 f272"/>
                <a:gd name="f507" fmla="*/ f423 1 f273"/>
                <a:gd name="f508" fmla="*/ f424 1 f272"/>
                <a:gd name="f509" fmla="*/ f425 1 f273"/>
                <a:gd name="f510" fmla="*/ f426 1 f272"/>
                <a:gd name="f511" fmla="*/ f427 1 f273"/>
                <a:gd name="f512" fmla="*/ f428 1 f272"/>
                <a:gd name="f513" fmla="*/ f429 1 f273"/>
                <a:gd name="f514" fmla="*/ f430 1 f272"/>
                <a:gd name="f515" fmla="*/ f431 1 f273"/>
                <a:gd name="f516" fmla="*/ f432 1 f272"/>
                <a:gd name="f517" fmla="*/ f433 1 f273"/>
                <a:gd name="f518" fmla="*/ f434 1 f272"/>
                <a:gd name="f519" fmla="*/ f435 f263 1"/>
                <a:gd name="f520" fmla="*/ f436 f263 1"/>
                <a:gd name="f521" fmla="*/ f438 f264 1"/>
                <a:gd name="f522" fmla="*/ f437 f264 1"/>
                <a:gd name="f523" fmla="*/ f439 f263 1"/>
                <a:gd name="f524" fmla="*/ f440 f264 1"/>
                <a:gd name="f525" fmla="*/ f441 f263 1"/>
                <a:gd name="f526" fmla="*/ f442 f264 1"/>
                <a:gd name="f527" fmla="*/ f443 f263 1"/>
                <a:gd name="f528" fmla="*/ f444 f264 1"/>
                <a:gd name="f529" fmla="*/ f445 f263 1"/>
                <a:gd name="f530" fmla="*/ f446 f264 1"/>
                <a:gd name="f531" fmla="*/ f447 f263 1"/>
                <a:gd name="f532" fmla="*/ f448 f264 1"/>
                <a:gd name="f533" fmla="*/ f449 f263 1"/>
                <a:gd name="f534" fmla="*/ f450 f264 1"/>
                <a:gd name="f535" fmla="*/ f451 f263 1"/>
                <a:gd name="f536" fmla="*/ f452 f264 1"/>
                <a:gd name="f537" fmla="*/ f453 f264 1"/>
                <a:gd name="f538" fmla="*/ f454 f263 1"/>
                <a:gd name="f539" fmla="*/ f455 f264 1"/>
                <a:gd name="f540" fmla="*/ f456 f263 1"/>
                <a:gd name="f541" fmla="*/ f457 f264 1"/>
                <a:gd name="f542" fmla="*/ f458 f263 1"/>
                <a:gd name="f543" fmla="*/ f459 f264 1"/>
                <a:gd name="f544" fmla="*/ f460 f263 1"/>
                <a:gd name="f545" fmla="*/ f461 f264 1"/>
                <a:gd name="f546" fmla="*/ f462 f263 1"/>
                <a:gd name="f547" fmla="*/ f463 f264 1"/>
                <a:gd name="f548" fmla="*/ f464 f263 1"/>
                <a:gd name="f549" fmla="*/ f465 f264 1"/>
                <a:gd name="f550" fmla="*/ f466 f263 1"/>
                <a:gd name="f551" fmla="*/ f467 f264 1"/>
                <a:gd name="f552" fmla="*/ f468 f263 1"/>
                <a:gd name="f553" fmla="*/ f469 f264 1"/>
                <a:gd name="f554" fmla="*/ f470 f263 1"/>
                <a:gd name="f555" fmla="*/ f471 f264 1"/>
                <a:gd name="f556" fmla="*/ f472 f263 1"/>
                <a:gd name="f557" fmla="*/ f473 f264 1"/>
                <a:gd name="f558" fmla="*/ f474 f263 1"/>
                <a:gd name="f559" fmla="*/ f475 f264 1"/>
                <a:gd name="f560" fmla="*/ f476 f263 1"/>
                <a:gd name="f561" fmla="*/ f477 f263 1"/>
                <a:gd name="f562" fmla="*/ f478 f263 1"/>
                <a:gd name="f563" fmla="*/ f479 f264 1"/>
                <a:gd name="f564" fmla="*/ f480 f263 1"/>
                <a:gd name="f565" fmla="*/ f481 f264 1"/>
                <a:gd name="f566" fmla="*/ f482 f263 1"/>
                <a:gd name="f567" fmla="*/ f483 f264 1"/>
                <a:gd name="f568" fmla="*/ f484 f263 1"/>
                <a:gd name="f569" fmla="*/ f485 f264 1"/>
                <a:gd name="f570" fmla="*/ f486 f263 1"/>
                <a:gd name="f571" fmla="*/ f487 f264 1"/>
                <a:gd name="f572" fmla="*/ f488 f263 1"/>
                <a:gd name="f573" fmla="*/ f489 f264 1"/>
                <a:gd name="f574" fmla="*/ f490 f263 1"/>
                <a:gd name="f575" fmla="*/ f491 f264 1"/>
                <a:gd name="f576" fmla="*/ f492 f264 1"/>
                <a:gd name="f577" fmla="*/ f493 f263 1"/>
                <a:gd name="f578" fmla="*/ f494 f264 1"/>
                <a:gd name="f579" fmla="*/ f495 f263 1"/>
                <a:gd name="f580" fmla="*/ f496 f263 1"/>
                <a:gd name="f581" fmla="*/ f497 f264 1"/>
                <a:gd name="f582" fmla="*/ f498 f263 1"/>
                <a:gd name="f583" fmla="*/ f499 f264 1"/>
                <a:gd name="f584" fmla="*/ f500 f263 1"/>
                <a:gd name="f585" fmla="*/ f501 f264 1"/>
                <a:gd name="f586" fmla="*/ f502 f263 1"/>
                <a:gd name="f587" fmla="*/ f503 f264 1"/>
                <a:gd name="f588" fmla="*/ f504 f263 1"/>
                <a:gd name="f589" fmla="*/ f505 f264 1"/>
                <a:gd name="f590" fmla="*/ f506 f263 1"/>
                <a:gd name="f591" fmla="*/ f507 f264 1"/>
                <a:gd name="f592" fmla="*/ f508 f263 1"/>
                <a:gd name="f593" fmla="*/ f509 f264 1"/>
                <a:gd name="f594" fmla="*/ f510 f263 1"/>
                <a:gd name="f595" fmla="*/ f511 f264 1"/>
                <a:gd name="f596" fmla="*/ f512 f263 1"/>
                <a:gd name="f597" fmla="*/ f513 f264 1"/>
                <a:gd name="f598" fmla="*/ f514 f263 1"/>
                <a:gd name="f599" fmla="*/ f515 f264 1"/>
                <a:gd name="f600" fmla="*/ f516 f263 1"/>
                <a:gd name="f601" fmla="*/ f517 f264 1"/>
                <a:gd name="f602" fmla="*/ f518 f2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4">
                  <a:pos x="f523" y="f524"/>
                </a:cxn>
                <a:cxn ang="f354">
                  <a:pos x="f525" y="f526"/>
                </a:cxn>
                <a:cxn ang="f354">
                  <a:pos x="f527" y="f528"/>
                </a:cxn>
                <a:cxn ang="f354">
                  <a:pos x="f529" y="f530"/>
                </a:cxn>
                <a:cxn ang="f354">
                  <a:pos x="f531" y="f532"/>
                </a:cxn>
                <a:cxn ang="f354">
                  <a:pos x="f533" y="f534"/>
                </a:cxn>
                <a:cxn ang="f354">
                  <a:pos x="f535" y="f536"/>
                </a:cxn>
                <a:cxn ang="f354">
                  <a:pos x="f533" y="f537"/>
                </a:cxn>
                <a:cxn ang="f354">
                  <a:pos x="f538" y="f539"/>
                </a:cxn>
                <a:cxn ang="f354">
                  <a:pos x="f540" y="f541"/>
                </a:cxn>
                <a:cxn ang="f354">
                  <a:pos x="f542" y="f543"/>
                </a:cxn>
                <a:cxn ang="f354">
                  <a:pos x="f544" y="f545"/>
                </a:cxn>
                <a:cxn ang="f354">
                  <a:pos x="f546" y="f547"/>
                </a:cxn>
                <a:cxn ang="f354">
                  <a:pos x="f548" y="f549"/>
                </a:cxn>
                <a:cxn ang="f354">
                  <a:pos x="f550" y="f551"/>
                </a:cxn>
                <a:cxn ang="f354">
                  <a:pos x="f552" y="f553"/>
                </a:cxn>
                <a:cxn ang="f354">
                  <a:pos x="f554" y="f555"/>
                </a:cxn>
                <a:cxn ang="f354">
                  <a:pos x="f556" y="f557"/>
                </a:cxn>
                <a:cxn ang="f354">
                  <a:pos x="f558" y="f559"/>
                </a:cxn>
                <a:cxn ang="f354">
                  <a:pos x="f560" y="f557"/>
                </a:cxn>
                <a:cxn ang="f354">
                  <a:pos x="f561" y="f557"/>
                </a:cxn>
                <a:cxn ang="f354">
                  <a:pos x="f562" y="f563"/>
                </a:cxn>
                <a:cxn ang="f354">
                  <a:pos x="f564" y="f565"/>
                </a:cxn>
                <a:cxn ang="f354">
                  <a:pos x="f566" y="f567"/>
                </a:cxn>
                <a:cxn ang="f354">
                  <a:pos x="f568" y="f569"/>
                </a:cxn>
                <a:cxn ang="f354">
                  <a:pos x="f570" y="f571"/>
                </a:cxn>
                <a:cxn ang="f354">
                  <a:pos x="f562" y="f563"/>
                </a:cxn>
                <a:cxn ang="f354">
                  <a:pos x="f572" y="f573"/>
                </a:cxn>
                <a:cxn ang="f354">
                  <a:pos x="f527" y="f565"/>
                </a:cxn>
                <a:cxn ang="f354">
                  <a:pos x="f574" y="f575"/>
                </a:cxn>
                <a:cxn ang="f354">
                  <a:pos x="f527" y="f576"/>
                </a:cxn>
                <a:cxn ang="f354">
                  <a:pos x="f577" y="f578"/>
                </a:cxn>
                <a:cxn ang="f354">
                  <a:pos x="f579" y="f573"/>
                </a:cxn>
                <a:cxn ang="f354">
                  <a:pos x="f580" y="f581"/>
                </a:cxn>
                <a:cxn ang="f354">
                  <a:pos x="f582" y="f583"/>
                </a:cxn>
                <a:cxn ang="f354">
                  <a:pos x="f584" y="f585"/>
                </a:cxn>
                <a:cxn ang="f354">
                  <a:pos x="f586" y="f587"/>
                </a:cxn>
                <a:cxn ang="f354">
                  <a:pos x="f588" y="f589"/>
                </a:cxn>
                <a:cxn ang="f354">
                  <a:pos x="f590" y="f591"/>
                </a:cxn>
                <a:cxn ang="f354">
                  <a:pos x="f592" y="f593"/>
                </a:cxn>
                <a:cxn ang="f354">
                  <a:pos x="f594" y="f595"/>
                </a:cxn>
                <a:cxn ang="f354">
                  <a:pos x="f596" y="f563"/>
                </a:cxn>
                <a:cxn ang="f354">
                  <a:pos x="f596" y="f597"/>
                </a:cxn>
                <a:cxn ang="f354">
                  <a:pos x="f598" y="f599"/>
                </a:cxn>
                <a:cxn ang="f354">
                  <a:pos x="f600" y="f595"/>
                </a:cxn>
                <a:cxn ang="f354">
                  <a:pos x="f594" y="f601"/>
                </a:cxn>
                <a:cxn ang="f354">
                  <a:pos x="f602" y="f565"/>
                </a:cxn>
                <a:cxn ang="f354">
                  <a:pos x="f602" y="f565"/>
                </a:cxn>
              </a:cxnLst>
              <a:rect l="f519" t="f522" r="f520" b="f521"/>
              <a:pathLst>
                <a:path w="431" h="129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7"/>
                  </a:cubicBezTo>
                  <a:cubicBezTo>
                    <a:pt x="f18" y="f17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38" y="f9"/>
                    <a:pt x="f40" y="f9"/>
                    <a:pt x="f40" y="f9"/>
                  </a:cubicBezTo>
                  <a:cubicBezTo>
                    <a:pt x="f41" y="f42"/>
                    <a:pt x="f43" y="f44"/>
                    <a:pt x="f45" y="f1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16"/>
                    <a:pt x="f55" y="f61"/>
                    <a:pt x="f57" y="f62"/>
                  </a:cubicBezTo>
                  <a:cubicBezTo>
                    <a:pt x="f63" y="f64"/>
                    <a:pt x="f57" y="f65"/>
                    <a:pt x="f66" y="f67"/>
                  </a:cubicBezTo>
                  <a:cubicBezTo>
                    <a:pt x="f48" y="f68"/>
                    <a:pt x="f66" y="f69"/>
                    <a:pt x="f66" y="f70"/>
                  </a:cubicBezTo>
                  <a:cubicBezTo>
                    <a:pt x="f66" y="f29"/>
                    <a:pt x="f55" y="f24"/>
                    <a:pt x="f57" y="f71"/>
                  </a:cubicBezTo>
                  <a:cubicBezTo>
                    <a:pt x="f57" y="f29"/>
                    <a:pt x="f55" y="f72"/>
                    <a:pt x="f57" y="f68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62"/>
                    <a:pt x="f80" y="f81"/>
                    <a:pt x="f79" y="f82"/>
                  </a:cubicBezTo>
                  <a:cubicBezTo>
                    <a:pt x="f83" y="f35"/>
                    <a:pt x="f84" y="f51"/>
                    <a:pt x="f83" y="f85"/>
                  </a:cubicBezTo>
                  <a:cubicBezTo>
                    <a:pt x="f86" y="f87"/>
                    <a:pt x="f79" y="f13"/>
                    <a:pt x="f88" y="f89"/>
                  </a:cubicBezTo>
                  <a:cubicBezTo>
                    <a:pt x="f90" y="f89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5"/>
                  </a:cubicBezTo>
                  <a:cubicBezTo>
                    <a:pt x="f100" y="f9"/>
                    <a:pt x="f101" y="f11"/>
                    <a:pt x="f102" y="f103"/>
                  </a:cubicBezTo>
                  <a:cubicBezTo>
                    <a:pt x="f104" y="f89"/>
                    <a:pt x="f105" y="f87"/>
                    <a:pt x="f99" y="f106"/>
                  </a:cubicBezTo>
                  <a:cubicBezTo>
                    <a:pt x="f107" y="f108"/>
                    <a:pt x="f97" y="f109"/>
                    <a:pt x="f105" y="f110"/>
                  </a:cubicBezTo>
                  <a:cubicBezTo>
                    <a:pt x="f102" y="f111"/>
                    <a:pt x="f112" y="f53"/>
                    <a:pt x="f113" y="f114"/>
                  </a:cubicBezTo>
                  <a:cubicBezTo>
                    <a:pt x="f115" y="f109"/>
                    <a:pt x="f116" y="f117"/>
                    <a:pt x="f118" y="f35"/>
                  </a:cubicBezTo>
                  <a:cubicBezTo>
                    <a:pt x="f119" y="f120"/>
                    <a:pt x="f121" y="f60"/>
                    <a:pt x="f122" y="f123"/>
                  </a:cubicBezTo>
                  <a:cubicBezTo>
                    <a:pt x="f124" y="f125"/>
                    <a:pt x="f126" y="f76"/>
                    <a:pt x="f127" y="f30"/>
                  </a:cubicBezTo>
                  <a:cubicBezTo>
                    <a:pt x="f128" y="f129"/>
                    <a:pt x="f130" y="f28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7"/>
                    <a:pt x="f140" y="f12"/>
                    <a:pt x="f141" y="f12"/>
                  </a:cubicBezTo>
                  <a:cubicBezTo>
                    <a:pt x="f142" y="f12"/>
                    <a:pt x="f143" y="f10"/>
                    <a:pt x="f144" y="f10"/>
                  </a:cubicBezTo>
                  <a:cubicBezTo>
                    <a:pt x="f145" y="f10"/>
                    <a:pt x="f146" y="f10"/>
                    <a:pt x="f147" y="f10"/>
                  </a:cubicBezTo>
                  <a:cubicBezTo>
                    <a:pt x="f148" y="f8"/>
                    <a:pt x="f148" y="f149"/>
                    <a:pt x="f6" y="f150"/>
                  </a:cubicBezTo>
                  <a:cubicBezTo>
                    <a:pt x="f148" y="f150"/>
                    <a:pt x="f148" y="f151"/>
                    <a:pt x="f147" y="f151"/>
                  </a:cubicBezTo>
                  <a:cubicBezTo>
                    <a:pt x="f145" y="f7"/>
                    <a:pt x="f152" y="f7"/>
                    <a:pt x="f153" y="f7"/>
                  </a:cubicBezTo>
                  <a:cubicBezTo>
                    <a:pt x="f154" y="f151"/>
                    <a:pt x="f155" y="f150"/>
                    <a:pt x="f112" y="f150"/>
                  </a:cubicBezTo>
                  <a:cubicBezTo>
                    <a:pt x="f45" y="f150"/>
                    <a:pt x="f32" y="f150"/>
                    <a:pt x="f156" y="f150"/>
                  </a:cubicBezTo>
                  <a:cubicBezTo>
                    <a:pt x="f157" y="f150"/>
                    <a:pt x="f158" y="f151"/>
                    <a:pt x="f103" y="f151"/>
                  </a:cubicBezTo>
                  <a:cubicBezTo>
                    <a:pt x="f11" y="f151"/>
                    <a:pt x="f9" y="f150"/>
                    <a:pt x="f5" y="f150"/>
                  </a:cubicBezTo>
                  <a:cubicBezTo>
                    <a:pt x="f5" y="f149"/>
                    <a:pt x="f5" y="f149"/>
                    <a:pt x="f5" y="f8"/>
                  </a:cubicBezTo>
                  <a:close/>
                  <a:moveTo>
                    <a:pt x="f159" y="f160"/>
                  </a:moveTo>
                  <a:cubicBezTo>
                    <a:pt x="f159" y="f160"/>
                    <a:pt x="f161" y="f160"/>
                    <a:pt x="f162" y="f163"/>
                  </a:cubicBezTo>
                  <a:cubicBezTo>
                    <a:pt x="f162" y="f164"/>
                    <a:pt x="f165" y="f68"/>
                    <a:pt x="f2" y="f74"/>
                  </a:cubicBezTo>
                  <a:cubicBezTo>
                    <a:pt x="f166" y="f23"/>
                    <a:pt x="f167" y="f168"/>
                    <a:pt x="f169" y="f19"/>
                  </a:cubicBezTo>
                  <a:cubicBezTo>
                    <a:pt x="f170" y="f59"/>
                    <a:pt x="f38" y="f15"/>
                    <a:pt x="f43" y="f114"/>
                  </a:cubicBezTo>
                  <a:cubicBezTo>
                    <a:pt x="f171" y="f172"/>
                    <a:pt x="f171" y="f173"/>
                    <a:pt x="f45" y="f37"/>
                  </a:cubicBezTo>
                  <a:cubicBezTo>
                    <a:pt x="f174" y="f51"/>
                    <a:pt x="f175" y="f110"/>
                    <a:pt x="f38" y="f176"/>
                  </a:cubicBezTo>
                  <a:cubicBezTo>
                    <a:pt x="f170" y="f177"/>
                    <a:pt x="f169" y="f120"/>
                    <a:pt x="f167" y="f178"/>
                  </a:cubicBezTo>
                  <a:cubicBezTo>
                    <a:pt x="f179" y="f125"/>
                    <a:pt x="f2" y="f30"/>
                    <a:pt x="f180" y="f129"/>
                  </a:cubicBezTo>
                  <a:cubicBezTo>
                    <a:pt x="f181" y="f68"/>
                    <a:pt x="f182" y="f27"/>
                    <a:pt x="f183" y="f164"/>
                  </a:cubicBezTo>
                  <a:cubicBezTo>
                    <a:pt x="f161" y="f132"/>
                    <a:pt x="f161" y="f184"/>
                    <a:pt x="f159" y="f160"/>
                  </a:cubicBezTo>
                  <a:close/>
                  <a:moveTo>
                    <a:pt x="f26" y="f24"/>
                  </a:moveTo>
                  <a:cubicBezTo>
                    <a:pt x="f185" y="f184"/>
                    <a:pt x="f136" y="f132"/>
                    <a:pt x="f138" y="f164"/>
                  </a:cubicBezTo>
                  <a:cubicBezTo>
                    <a:pt x="f17" y="f186"/>
                    <a:pt x="f149" y="f27"/>
                    <a:pt x="f7" y="f187"/>
                  </a:cubicBezTo>
                  <a:cubicBezTo>
                    <a:pt x="f188" y="f189"/>
                    <a:pt x="f190" y="f25"/>
                    <a:pt x="f32" y="f74"/>
                  </a:cubicBezTo>
                  <a:cubicBezTo>
                    <a:pt x="f191" y="f192"/>
                    <a:pt x="f193" y="f31"/>
                    <a:pt x="f161" y="f78"/>
                  </a:cubicBezTo>
                  <a:cubicBezTo>
                    <a:pt x="f194" y="f62"/>
                    <a:pt x="f181" y="f16"/>
                    <a:pt x="f181" y="f59"/>
                  </a:cubicBezTo>
                  <a:cubicBezTo>
                    <a:pt x="f194" y="f60"/>
                    <a:pt x="f159" y="f62"/>
                    <a:pt x="f195" y="f78"/>
                  </a:cubicBezTo>
                  <a:cubicBezTo>
                    <a:pt x="f196" y="f31"/>
                    <a:pt x="f197" y="f168"/>
                    <a:pt x="f32" y="f65"/>
                  </a:cubicBezTo>
                  <a:cubicBezTo>
                    <a:pt x="f190" y="f67"/>
                    <a:pt x="f198" y="f199"/>
                    <a:pt x="f10" y="f187"/>
                  </a:cubicBezTo>
                  <a:cubicBezTo>
                    <a:pt x="f200" y="f27"/>
                    <a:pt x="f71" y="f69"/>
                    <a:pt x="f136" y="f201"/>
                  </a:cubicBezTo>
                  <a:cubicBezTo>
                    <a:pt x="f160" y="f202"/>
                    <a:pt x="f26" y="f134"/>
                    <a:pt x="f26" y="f24"/>
                  </a:cubicBezTo>
                  <a:close/>
                  <a:moveTo>
                    <a:pt x="f203" y="f164"/>
                  </a:moveTo>
                  <a:cubicBezTo>
                    <a:pt x="f203" y="f69"/>
                    <a:pt x="f105" y="f28"/>
                    <a:pt x="f105" y="f204"/>
                  </a:cubicBezTo>
                  <a:cubicBezTo>
                    <a:pt x="f203" y="f189"/>
                    <a:pt x="f99" y="f205"/>
                    <a:pt x="f206" y="f207"/>
                  </a:cubicBezTo>
                  <a:cubicBezTo>
                    <a:pt x="f93" y="f157"/>
                    <a:pt x="f91" y="f59"/>
                    <a:pt x="f91" y="f53"/>
                  </a:cubicBezTo>
                  <a:cubicBezTo>
                    <a:pt x="f208" y="f109"/>
                    <a:pt x="f209" y="f173"/>
                    <a:pt x="f90" y="f49"/>
                  </a:cubicBezTo>
                  <a:cubicBezTo>
                    <a:pt x="f210" y="f172"/>
                    <a:pt x="f90" y="f158"/>
                    <a:pt x="f90" y="f56"/>
                  </a:cubicBezTo>
                  <a:cubicBezTo>
                    <a:pt x="f209" y="f59"/>
                    <a:pt x="f209" y="f61"/>
                    <a:pt x="f208" y="f19"/>
                  </a:cubicBezTo>
                  <a:cubicBezTo>
                    <a:pt x="f211" y="f23"/>
                    <a:pt x="f212" y="f213"/>
                    <a:pt x="f203" y="f164"/>
                  </a:cubicBezTo>
                  <a:close/>
                  <a:moveTo>
                    <a:pt x="f214" y="f125"/>
                  </a:moveTo>
                  <a:cubicBezTo>
                    <a:pt x="f215" y="f64"/>
                    <a:pt x="f215" y="f64"/>
                    <a:pt x="f215" y="f64"/>
                  </a:cubicBezTo>
                  <a:cubicBezTo>
                    <a:pt x="f121" y="f23"/>
                    <a:pt x="f216" y="f205"/>
                    <a:pt x="f122" y="f199"/>
                  </a:cubicBezTo>
                  <a:cubicBezTo>
                    <a:pt x="f217" y="f28"/>
                    <a:pt x="f124" y="f72"/>
                    <a:pt x="f218" y="f219"/>
                  </a:cubicBezTo>
                  <a:cubicBezTo>
                    <a:pt x="f220" y="f70"/>
                    <a:pt x="f221" y="f185"/>
                    <a:pt x="f128" y="f24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163"/>
                    <a:pt x="f229" y="f26"/>
                    <a:pt x="f230" y="f219"/>
                  </a:cubicBezTo>
                  <a:cubicBezTo>
                    <a:pt x="f231" y="f69"/>
                    <a:pt x="f232" y="f68"/>
                    <a:pt x="f233" y="f205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192"/>
                    <a:pt x="f241" y="f242"/>
                    <a:pt x="f214" y="f125"/>
                  </a:cubicBezTo>
                  <a:close/>
                  <a:moveTo>
                    <a:pt x="f243" y="f160"/>
                  </a:moveTo>
                  <a:cubicBezTo>
                    <a:pt x="f243" y="f29"/>
                    <a:pt x="f236" y="f29"/>
                    <a:pt x="f236" y="f29"/>
                  </a:cubicBezTo>
                  <a:cubicBezTo>
                    <a:pt x="f236" y="f185"/>
                    <a:pt x="f236" y="f184"/>
                    <a:pt x="f243" y="f26"/>
                  </a:cubicBezTo>
                  <a:cubicBezTo>
                    <a:pt x="f121" y="f72"/>
                    <a:pt x="f214" y="f204"/>
                    <a:pt x="f244" y="f199"/>
                  </a:cubicBezTo>
                  <a:cubicBezTo>
                    <a:pt x="f245" y="f205"/>
                    <a:pt x="f246" y="f247"/>
                    <a:pt x="f248" y="f123"/>
                  </a:cubicBezTo>
                  <a:cubicBezTo>
                    <a:pt x="f112" y="f62"/>
                    <a:pt x="f249" y="f16"/>
                    <a:pt x="f250" y="f178"/>
                  </a:cubicBezTo>
                  <a:cubicBezTo>
                    <a:pt x="f251" y="f78"/>
                    <a:pt x="f248" y="f64"/>
                    <a:pt x="f252" y="f239"/>
                  </a:cubicBezTo>
                  <a:cubicBezTo>
                    <a:pt x="f253" y="f30"/>
                    <a:pt x="f254" y="f255"/>
                    <a:pt x="f115" y="f256"/>
                  </a:cubicBezTo>
                  <a:cubicBezTo>
                    <a:pt x="f257" y="f68"/>
                    <a:pt x="f241" y="f164"/>
                    <a:pt x="f238" y="f185"/>
                  </a:cubicBezTo>
                  <a:cubicBezTo>
                    <a:pt x="f238" y="f29"/>
                    <a:pt x="f243" y="f29"/>
                    <a:pt x="f243" y="f160"/>
                  </a:cubicBezTo>
                  <a:close/>
                  <a:moveTo>
                    <a:pt x="f258" y="f74"/>
                  </a:moveTo>
                  <a:cubicBezTo>
                    <a:pt x="f259" y="f68"/>
                    <a:pt x="f260" y="f132"/>
                    <a:pt x="f188" y="f136"/>
                  </a:cubicBezTo>
                  <a:cubicBezTo>
                    <a:pt x="f32" y="f202"/>
                    <a:pt x="f261" y="f187"/>
                    <a:pt x="f258" y="f7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07FD513-0409-4169-B6D3-631EE3401B3B}"/>
                </a:ext>
              </a:extLst>
            </p:cNvPr>
            <p:cNvSpPr/>
            <p:nvPr/>
          </p:nvSpPr>
          <p:spPr>
            <a:xfrm>
              <a:off x="592138" y="1611309"/>
              <a:ext cx="1189040" cy="3429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44"/>
                <a:gd name="f8" fmla="val 89"/>
                <a:gd name="f9" fmla="val 18"/>
                <a:gd name="f10" fmla="val 87"/>
                <a:gd name="f11" fmla="val 15"/>
                <a:gd name="f12" fmla="val 86"/>
                <a:gd name="f13" fmla="val 13"/>
                <a:gd name="f14" fmla="val 84"/>
                <a:gd name="f15" fmla="val 11"/>
                <a:gd name="f16" fmla="val 91"/>
                <a:gd name="f17" fmla="val 7"/>
                <a:gd name="f18" fmla="val 98"/>
                <a:gd name="f19" fmla="val 8"/>
                <a:gd name="f20" fmla="val 104"/>
                <a:gd name="f21" fmla="val 12"/>
                <a:gd name="f22" fmla="val 108"/>
                <a:gd name="f23" fmla="val 14"/>
                <a:gd name="f24" fmla="val 112"/>
                <a:gd name="f25" fmla="val 16"/>
                <a:gd name="f26" fmla="val 116"/>
                <a:gd name="f27" fmla="val 119"/>
                <a:gd name="f28" fmla="val 19"/>
                <a:gd name="f29" fmla="val 122"/>
                <a:gd name="f30" fmla="val 124"/>
                <a:gd name="f31" fmla="val 20"/>
                <a:gd name="f32" fmla="val 125"/>
                <a:gd name="f33" fmla="val 123"/>
                <a:gd name="f34" fmla="val 17"/>
                <a:gd name="f35" fmla="val 131"/>
                <a:gd name="f36" fmla="val 139"/>
                <a:gd name="f37" fmla="val 146"/>
                <a:gd name="f38" fmla="val 152"/>
                <a:gd name="f39" fmla="val 21"/>
                <a:gd name="f40" fmla="val 27"/>
                <a:gd name="f41" fmla="val 33"/>
                <a:gd name="f42" fmla="val 150"/>
                <a:gd name="f43" fmla="val 38"/>
                <a:gd name="f44" fmla="val 143"/>
                <a:gd name="f45" fmla="val 40"/>
                <a:gd name="f46" fmla="val 136"/>
                <a:gd name="f47" fmla="val 135"/>
                <a:gd name="f48" fmla="val 134"/>
                <a:gd name="f49" fmla="val 37"/>
                <a:gd name="f50" fmla="val 133"/>
                <a:gd name="f51" fmla="val 127"/>
                <a:gd name="f52" fmla="val 31"/>
                <a:gd name="f53" fmla="val 121"/>
                <a:gd name="f54" fmla="val 115"/>
                <a:gd name="f55" fmla="val 36"/>
                <a:gd name="f56" fmla="val 80"/>
                <a:gd name="f57" fmla="val 62"/>
                <a:gd name="f58" fmla="val 63"/>
                <a:gd name="f59" fmla="val 35"/>
                <a:gd name="f60" fmla="val 64"/>
                <a:gd name="f61" fmla="val 34"/>
                <a:gd name="f62" fmla="val 65"/>
                <a:gd name="f63" fmla="val 32"/>
                <a:gd name="f64" fmla="val 53"/>
                <a:gd name="f65" fmla="val 39"/>
                <a:gd name="f66" fmla="val 41"/>
                <a:gd name="f67" fmla="val 28"/>
                <a:gd name="f68" fmla="val 43"/>
                <a:gd name="f69" fmla="val 9"/>
                <a:gd name="f70" fmla="val 3"/>
                <a:gd name="f71" fmla="val 29"/>
                <a:gd name="f72" fmla="val 2"/>
                <a:gd name="f73" fmla="val 23"/>
                <a:gd name="f74" fmla="val 10"/>
                <a:gd name="f75" fmla="val 24"/>
                <a:gd name="f76" fmla="val 30"/>
                <a:gd name="f77" fmla="val 50"/>
                <a:gd name="f78" fmla="val 69"/>
                <a:gd name="f79" fmla="val 1"/>
                <a:gd name="f80" fmla="val 88"/>
                <a:gd name="f81" fmla="+- 0 0 -90"/>
                <a:gd name="f82" fmla="*/ f3 1 154"/>
                <a:gd name="f83" fmla="*/ f4 1 44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54"/>
                <a:gd name="f92" fmla="*/ f88 1 44"/>
                <a:gd name="f93" fmla="*/ 89 f89 1"/>
                <a:gd name="f94" fmla="*/ 18 f88 1"/>
                <a:gd name="f95" fmla="*/ 84 f89 1"/>
                <a:gd name="f96" fmla="*/ 11 f88 1"/>
                <a:gd name="f97" fmla="*/ 104 f89 1"/>
                <a:gd name="f98" fmla="*/ 12 f88 1"/>
                <a:gd name="f99" fmla="*/ 116 f89 1"/>
                <a:gd name="f100" fmla="*/ 124 f89 1"/>
                <a:gd name="f101" fmla="*/ 20 f88 1"/>
                <a:gd name="f102" fmla="*/ 125 f89 1"/>
                <a:gd name="f103" fmla="*/ 122 f89 1"/>
                <a:gd name="f104" fmla="*/ 16 f88 1"/>
                <a:gd name="f105" fmla="*/ 123 f89 1"/>
                <a:gd name="f106" fmla="*/ 15 f88 1"/>
                <a:gd name="f107" fmla="*/ 146 f89 1"/>
                <a:gd name="f108" fmla="*/ 17 f88 1"/>
                <a:gd name="f109" fmla="*/ 152 f89 1"/>
                <a:gd name="f110" fmla="*/ 33 f88 1"/>
                <a:gd name="f111" fmla="*/ 136 f89 1"/>
                <a:gd name="f112" fmla="*/ 38 f88 1"/>
                <a:gd name="f113" fmla="*/ 133 f89 1"/>
                <a:gd name="f114" fmla="*/ 37 f88 1"/>
                <a:gd name="f115" fmla="*/ 115 f89 1"/>
                <a:gd name="f116" fmla="*/ 36 f88 1"/>
                <a:gd name="f117" fmla="*/ 62 f89 1"/>
                <a:gd name="f118" fmla="*/ 65 f89 1"/>
                <a:gd name="f119" fmla="*/ 32 f88 1"/>
                <a:gd name="f120" fmla="*/ 35 f89 1"/>
                <a:gd name="f121" fmla="*/ 41 f88 1"/>
                <a:gd name="f122" fmla="*/ 14 f89 1"/>
                <a:gd name="f123" fmla="*/ 9 f89 1"/>
                <a:gd name="f124" fmla="*/ 39 f88 1"/>
                <a:gd name="f125" fmla="*/ 2 f89 1"/>
                <a:gd name="f126" fmla="*/ 23 f88 1"/>
                <a:gd name="f127" fmla="*/ 17 f89 1"/>
                <a:gd name="f128" fmla="*/ 27 f89 1"/>
                <a:gd name="f129" fmla="*/ 19 f88 1"/>
                <a:gd name="f130" fmla="*/ 33 f89 1"/>
                <a:gd name="f131" fmla="*/ 29 f89 1"/>
                <a:gd name="f132" fmla="*/ 88 f89 1"/>
                <a:gd name="f133" fmla="+- f90 0 f1"/>
                <a:gd name="f134" fmla="*/ f93 1 154"/>
                <a:gd name="f135" fmla="*/ f94 1 44"/>
                <a:gd name="f136" fmla="*/ f95 1 154"/>
                <a:gd name="f137" fmla="*/ f96 1 44"/>
                <a:gd name="f138" fmla="*/ f97 1 154"/>
                <a:gd name="f139" fmla="*/ f98 1 44"/>
                <a:gd name="f140" fmla="*/ f99 1 154"/>
                <a:gd name="f141" fmla="*/ f100 1 154"/>
                <a:gd name="f142" fmla="*/ f101 1 44"/>
                <a:gd name="f143" fmla="*/ f102 1 154"/>
                <a:gd name="f144" fmla="*/ f103 1 154"/>
                <a:gd name="f145" fmla="*/ f104 1 44"/>
                <a:gd name="f146" fmla="*/ f105 1 154"/>
                <a:gd name="f147" fmla="*/ f106 1 44"/>
                <a:gd name="f148" fmla="*/ f107 1 154"/>
                <a:gd name="f149" fmla="*/ f108 1 44"/>
                <a:gd name="f150" fmla="*/ f109 1 154"/>
                <a:gd name="f151" fmla="*/ f110 1 44"/>
                <a:gd name="f152" fmla="*/ f111 1 154"/>
                <a:gd name="f153" fmla="*/ f112 1 44"/>
                <a:gd name="f154" fmla="*/ f113 1 154"/>
                <a:gd name="f155" fmla="*/ f114 1 44"/>
                <a:gd name="f156" fmla="*/ f115 1 154"/>
                <a:gd name="f157" fmla="*/ f116 1 44"/>
                <a:gd name="f158" fmla="*/ f117 1 154"/>
                <a:gd name="f159" fmla="*/ f118 1 154"/>
                <a:gd name="f160" fmla="*/ f119 1 44"/>
                <a:gd name="f161" fmla="*/ f120 1 154"/>
                <a:gd name="f162" fmla="*/ f121 1 44"/>
                <a:gd name="f163" fmla="*/ f122 1 154"/>
                <a:gd name="f164" fmla="*/ f123 1 154"/>
                <a:gd name="f165" fmla="*/ f124 1 44"/>
                <a:gd name="f166" fmla="*/ f125 1 154"/>
                <a:gd name="f167" fmla="*/ f126 1 44"/>
                <a:gd name="f168" fmla="*/ f127 1 154"/>
                <a:gd name="f169" fmla="*/ f128 1 154"/>
                <a:gd name="f170" fmla="*/ f129 1 44"/>
                <a:gd name="f171" fmla="*/ f130 1 154"/>
                <a:gd name="f172" fmla="*/ f131 1 154"/>
                <a:gd name="f173" fmla="*/ f132 1 154"/>
                <a:gd name="f174" fmla="*/ 0 1 f91"/>
                <a:gd name="f175" fmla="*/ f85 1 f91"/>
                <a:gd name="f176" fmla="*/ 0 1 f92"/>
                <a:gd name="f177" fmla="*/ f86 1 f92"/>
                <a:gd name="f178" fmla="*/ f134 1 f91"/>
                <a:gd name="f179" fmla="*/ f135 1 f92"/>
                <a:gd name="f180" fmla="*/ f136 1 f91"/>
                <a:gd name="f181" fmla="*/ f137 1 f92"/>
                <a:gd name="f182" fmla="*/ f138 1 f91"/>
                <a:gd name="f183" fmla="*/ f139 1 f92"/>
                <a:gd name="f184" fmla="*/ f140 1 f91"/>
                <a:gd name="f185" fmla="*/ f141 1 f91"/>
                <a:gd name="f186" fmla="*/ f142 1 f92"/>
                <a:gd name="f187" fmla="*/ f143 1 f91"/>
                <a:gd name="f188" fmla="*/ f144 1 f91"/>
                <a:gd name="f189" fmla="*/ f145 1 f92"/>
                <a:gd name="f190" fmla="*/ f146 1 f91"/>
                <a:gd name="f191" fmla="*/ f147 1 f92"/>
                <a:gd name="f192" fmla="*/ f148 1 f91"/>
                <a:gd name="f193" fmla="*/ f149 1 f92"/>
                <a:gd name="f194" fmla="*/ f150 1 f91"/>
                <a:gd name="f195" fmla="*/ f151 1 f92"/>
                <a:gd name="f196" fmla="*/ f152 1 f91"/>
                <a:gd name="f197" fmla="*/ f153 1 f92"/>
                <a:gd name="f198" fmla="*/ f154 1 f91"/>
                <a:gd name="f199" fmla="*/ f155 1 f92"/>
                <a:gd name="f200" fmla="*/ f156 1 f91"/>
                <a:gd name="f201" fmla="*/ f157 1 f92"/>
                <a:gd name="f202" fmla="*/ f158 1 f91"/>
                <a:gd name="f203" fmla="*/ f159 1 f91"/>
                <a:gd name="f204" fmla="*/ f160 1 f92"/>
                <a:gd name="f205" fmla="*/ f161 1 f91"/>
                <a:gd name="f206" fmla="*/ f162 1 f92"/>
                <a:gd name="f207" fmla="*/ f163 1 f91"/>
                <a:gd name="f208" fmla="*/ f164 1 f91"/>
                <a:gd name="f209" fmla="*/ f165 1 f92"/>
                <a:gd name="f210" fmla="*/ f166 1 f91"/>
                <a:gd name="f211" fmla="*/ f167 1 f92"/>
                <a:gd name="f212" fmla="*/ f168 1 f91"/>
                <a:gd name="f213" fmla="*/ f169 1 f91"/>
                <a:gd name="f214" fmla="*/ f170 1 f92"/>
                <a:gd name="f215" fmla="*/ f171 1 f91"/>
                <a:gd name="f216" fmla="*/ f172 1 f91"/>
                <a:gd name="f217" fmla="*/ f173 1 f91"/>
                <a:gd name="f218" fmla="*/ f174 f82 1"/>
                <a:gd name="f219" fmla="*/ f175 f82 1"/>
                <a:gd name="f220" fmla="*/ f177 f83 1"/>
                <a:gd name="f221" fmla="*/ f176 f83 1"/>
                <a:gd name="f222" fmla="*/ f178 f82 1"/>
                <a:gd name="f223" fmla="*/ f179 f83 1"/>
                <a:gd name="f224" fmla="*/ f180 f82 1"/>
                <a:gd name="f225" fmla="*/ f181 f83 1"/>
                <a:gd name="f226" fmla="*/ f182 f82 1"/>
                <a:gd name="f227" fmla="*/ f183 f83 1"/>
                <a:gd name="f228" fmla="*/ f184 f82 1"/>
                <a:gd name="f229" fmla="*/ f185 f82 1"/>
                <a:gd name="f230" fmla="*/ f186 f83 1"/>
                <a:gd name="f231" fmla="*/ f187 f82 1"/>
                <a:gd name="f232" fmla="*/ f188 f82 1"/>
                <a:gd name="f233" fmla="*/ f189 f83 1"/>
                <a:gd name="f234" fmla="*/ f190 f82 1"/>
                <a:gd name="f235" fmla="*/ f191 f83 1"/>
                <a:gd name="f236" fmla="*/ f192 f82 1"/>
                <a:gd name="f237" fmla="*/ f193 f83 1"/>
                <a:gd name="f238" fmla="*/ f194 f82 1"/>
                <a:gd name="f239" fmla="*/ f195 f83 1"/>
                <a:gd name="f240" fmla="*/ f196 f82 1"/>
                <a:gd name="f241" fmla="*/ f197 f83 1"/>
                <a:gd name="f242" fmla="*/ f198 f82 1"/>
                <a:gd name="f243" fmla="*/ f199 f83 1"/>
                <a:gd name="f244" fmla="*/ f200 f82 1"/>
                <a:gd name="f245" fmla="*/ f201 f83 1"/>
                <a:gd name="f246" fmla="*/ f202 f82 1"/>
                <a:gd name="f247" fmla="*/ f203 f82 1"/>
                <a:gd name="f248" fmla="*/ f204 f83 1"/>
                <a:gd name="f249" fmla="*/ f205 f82 1"/>
                <a:gd name="f250" fmla="*/ f206 f83 1"/>
                <a:gd name="f251" fmla="*/ f207 f82 1"/>
                <a:gd name="f252" fmla="*/ f208 f82 1"/>
                <a:gd name="f253" fmla="*/ f209 f83 1"/>
                <a:gd name="f254" fmla="*/ f210 f82 1"/>
                <a:gd name="f255" fmla="*/ f211 f83 1"/>
                <a:gd name="f256" fmla="*/ f212 f82 1"/>
                <a:gd name="f257" fmla="*/ f213 f82 1"/>
                <a:gd name="f258" fmla="*/ f214 f83 1"/>
                <a:gd name="f259" fmla="*/ f215 f82 1"/>
                <a:gd name="f260" fmla="*/ f216 f82 1"/>
                <a:gd name="f261" fmla="*/ f217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27"/>
                </a:cxn>
                <a:cxn ang="f133">
                  <a:pos x="f228" y="f223"/>
                </a:cxn>
                <a:cxn ang="f133">
                  <a:pos x="f229" y="f230"/>
                </a:cxn>
                <a:cxn ang="f133">
                  <a:pos x="f231" y="f223"/>
                </a:cxn>
                <a:cxn ang="f133">
                  <a:pos x="f232" y="f233"/>
                </a:cxn>
                <a:cxn ang="f133">
                  <a:pos x="f234" y="f235"/>
                </a:cxn>
                <a:cxn ang="f133">
                  <a:pos x="f236" y="f237"/>
                </a:cxn>
                <a:cxn ang="f133">
                  <a:pos x="f238" y="f239"/>
                </a:cxn>
                <a:cxn ang="f133">
                  <a:pos x="f240" y="f241"/>
                </a:cxn>
                <a:cxn ang="f133">
                  <a:pos x="f242" y="f243"/>
                </a:cxn>
                <a:cxn ang="f133">
                  <a:pos x="f244" y="f245"/>
                </a:cxn>
                <a:cxn ang="f133">
                  <a:pos x="f246" y="f245"/>
                </a:cxn>
                <a:cxn ang="f133">
                  <a:pos x="f247" y="f248"/>
                </a:cxn>
                <a:cxn ang="f133">
                  <a:pos x="f246" y="f248"/>
                </a:cxn>
                <a:cxn ang="f133">
                  <a:pos x="f249" y="f250"/>
                </a:cxn>
                <a:cxn ang="f133">
                  <a:pos x="f251" y="f250"/>
                </a:cxn>
                <a:cxn ang="f133">
                  <a:pos x="f252" y="f253"/>
                </a:cxn>
                <a:cxn ang="f133">
                  <a:pos x="f254" y="f255"/>
                </a:cxn>
                <a:cxn ang="f133">
                  <a:pos x="f256" y="f233"/>
                </a:cxn>
                <a:cxn ang="f133">
                  <a:pos x="f257" y="f258"/>
                </a:cxn>
                <a:cxn ang="f133">
                  <a:pos x="f259" y="f230"/>
                </a:cxn>
                <a:cxn ang="f133">
                  <a:pos x="f260" y="f223"/>
                </a:cxn>
                <a:cxn ang="f133">
                  <a:pos x="f261" y="f258"/>
                </a:cxn>
                <a:cxn ang="f133">
                  <a:pos x="f222" y="f223"/>
                </a:cxn>
              </a:cxnLst>
              <a:rect l="f218" t="f221" r="f219" b="f220"/>
              <a:pathLst>
                <a:path w="154" h="4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9"/>
                  </a:cubicBezTo>
                  <a:cubicBezTo>
                    <a:pt x="f27" y="f28"/>
                    <a:pt x="f29" y="f28"/>
                    <a:pt x="f30" y="f31"/>
                  </a:cubicBezTo>
                  <a:cubicBezTo>
                    <a:pt x="f32" y="f28"/>
                    <a:pt x="f32" y="f28"/>
                    <a:pt x="f32" y="f9"/>
                  </a:cubicBezTo>
                  <a:cubicBezTo>
                    <a:pt x="f30" y="f9"/>
                    <a:pt x="f33" y="f34"/>
                    <a:pt x="f29" y="f25"/>
                  </a:cubicBezTo>
                  <a:cubicBezTo>
                    <a:pt x="f33" y="f25"/>
                    <a:pt x="f33" y="f11"/>
                    <a:pt x="f33" y="f11"/>
                  </a:cubicBezTo>
                  <a:cubicBezTo>
                    <a:pt x="f35" y="f21"/>
                    <a:pt x="f36" y="f13"/>
                    <a:pt x="f37" y="f34"/>
                  </a:cubicBezTo>
                  <a:cubicBezTo>
                    <a:pt x="f38" y="f39"/>
                    <a:pt x="f6" y="f40"/>
                    <a:pt x="f38" y="f41"/>
                  </a:cubicBezTo>
                  <a:cubicBezTo>
                    <a:pt x="f42" y="f43"/>
                    <a:pt x="f44" y="f45"/>
                    <a:pt x="f46" y="f43"/>
                  </a:cubicBezTo>
                  <a:cubicBezTo>
                    <a:pt x="f47" y="f43"/>
                    <a:pt x="f48" y="f49"/>
                    <a:pt x="f50" y="f49"/>
                  </a:cubicBezTo>
                  <a:cubicBezTo>
                    <a:pt x="f51" y="f52"/>
                    <a:pt x="f53" y="f41"/>
                    <a:pt x="f54" y="f55"/>
                  </a:cubicBezTo>
                  <a:cubicBezTo>
                    <a:pt x="f18" y="f7"/>
                    <a:pt x="f56" y="f7"/>
                    <a:pt x="f57" y="f55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58" y="f63"/>
                    <a:pt x="f58" y="f63"/>
                    <a:pt x="f57" y="f63"/>
                  </a:cubicBezTo>
                  <a:cubicBezTo>
                    <a:pt x="f64" y="f59"/>
                    <a:pt x="f7" y="f65"/>
                    <a:pt x="f59" y="f66"/>
                  </a:cubicBezTo>
                  <a:cubicBezTo>
                    <a:pt x="f67" y="f68"/>
                    <a:pt x="f39" y="f66"/>
                    <a:pt x="f23" y="f66"/>
                  </a:cubicBezTo>
                  <a:cubicBezTo>
                    <a:pt x="f21" y="f66"/>
                    <a:pt x="f15" y="f45"/>
                    <a:pt x="f69" y="f65"/>
                  </a:cubicBezTo>
                  <a:cubicBezTo>
                    <a:pt x="f70" y="f59"/>
                    <a:pt x="f5" y="f71"/>
                    <a:pt x="f72" y="f73"/>
                  </a:cubicBezTo>
                  <a:cubicBezTo>
                    <a:pt x="f70" y="f9"/>
                    <a:pt x="f74" y="f11"/>
                    <a:pt x="f34" y="f25"/>
                  </a:cubicBezTo>
                  <a:cubicBezTo>
                    <a:pt x="f39" y="f25"/>
                    <a:pt x="f75" y="f9"/>
                    <a:pt x="f40" y="f28"/>
                  </a:cubicBezTo>
                  <a:cubicBezTo>
                    <a:pt x="f71" y="f28"/>
                    <a:pt x="f76" y="f31"/>
                    <a:pt x="f41" y="f31"/>
                  </a:cubicBezTo>
                  <a:cubicBezTo>
                    <a:pt x="f63" y="f28"/>
                    <a:pt x="f52" y="f28"/>
                    <a:pt x="f71" y="f9"/>
                  </a:cubicBezTo>
                  <a:cubicBezTo>
                    <a:pt x="f77" y="f5"/>
                    <a:pt x="f78" y="f79"/>
                    <a:pt x="f80" y="f28"/>
                  </a:cubicBezTo>
                  <a:cubicBezTo>
                    <a:pt x="f80" y="f28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74E120F-425C-4449-A8FE-E3B41ED7E395}"/>
                </a:ext>
              </a:extLst>
            </p:cNvPr>
            <p:cNvSpPr/>
            <p:nvPr/>
          </p:nvSpPr>
          <p:spPr>
            <a:xfrm>
              <a:off x="1171575" y="1425577"/>
              <a:ext cx="1003297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42"/>
                <a:gd name="f8" fmla="val 92"/>
                <a:gd name="f9" fmla="val 15"/>
                <a:gd name="f10" fmla="val 91"/>
                <a:gd name="f11" fmla="val 14"/>
                <a:gd name="f12" fmla="val 13"/>
                <a:gd name="f13" fmla="val 89"/>
                <a:gd name="f14" fmla="val 11"/>
                <a:gd name="f15" fmla="val 97"/>
                <a:gd name="f16" fmla="val 9"/>
                <a:gd name="f17" fmla="val 104"/>
                <a:gd name="f18" fmla="val 7"/>
                <a:gd name="f19" fmla="val 111"/>
                <a:gd name="f20" fmla="val 8"/>
                <a:gd name="f21" fmla="val 117"/>
                <a:gd name="f22" fmla="val 123"/>
                <a:gd name="f23" fmla="val 18"/>
                <a:gd name="f24" fmla="val 126"/>
                <a:gd name="f25" fmla="val 27"/>
                <a:gd name="f26" fmla="val 120"/>
                <a:gd name="f27" fmla="val 31"/>
                <a:gd name="f28" fmla="val 107"/>
                <a:gd name="f29" fmla="val 108"/>
                <a:gd name="f30" fmla="val 28"/>
                <a:gd name="f31" fmla="val 109"/>
                <a:gd name="f32" fmla="val 26"/>
                <a:gd name="f33" fmla="val 23"/>
                <a:gd name="f34" fmla="val 24"/>
                <a:gd name="f35" fmla="val 106"/>
                <a:gd name="f36" fmla="val 25"/>
                <a:gd name="f37" fmla="val 105"/>
                <a:gd name="f38" fmla="val 101"/>
                <a:gd name="f39" fmla="val 36"/>
                <a:gd name="f40" fmla="val 94"/>
                <a:gd name="f41" fmla="val 84"/>
                <a:gd name="f42" fmla="val 80"/>
                <a:gd name="f43" fmla="val 76"/>
                <a:gd name="f44" fmla="val 41"/>
                <a:gd name="f45" fmla="val 73"/>
                <a:gd name="f46" fmla="val 39"/>
                <a:gd name="f47" fmla="val 64"/>
                <a:gd name="f48" fmla="val 34"/>
                <a:gd name="f49" fmla="val 55"/>
                <a:gd name="f50" fmla="val 33"/>
                <a:gd name="f51" fmla="val 45"/>
                <a:gd name="f52" fmla="val 38"/>
                <a:gd name="f53" fmla="val 44"/>
                <a:gd name="f54" fmla="val 40"/>
                <a:gd name="f55" fmla="val 37"/>
                <a:gd name="f56" fmla="val 32"/>
                <a:gd name="f57" fmla="val 29"/>
                <a:gd name="f58" fmla="val 6"/>
                <a:gd name="f59" fmla="val 4"/>
                <a:gd name="f60" fmla="val 1"/>
                <a:gd name="f61" fmla="val 19"/>
                <a:gd name="f62" fmla="val 16"/>
                <a:gd name="f63" fmla="val 20"/>
                <a:gd name="f64" fmla="val 17"/>
                <a:gd name="f65" fmla="val 46"/>
                <a:gd name="f66" fmla="val 48"/>
                <a:gd name="f67" fmla="val 49"/>
                <a:gd name="f68" fmla="val 51"/>
                <a:gd name="f69" fmla="val 47"/>
                <a:gd name="f70" fmla="val 43"/>
                <a:gd name="f71" fmla="val 53"/>
                <a:gd name="f72" fmla="val 2"/>
                <a:gd name="f73" fmla="val 75"/>
                <a:gd name="f74" fmla="val 83"/>
                <a:gd name="f75" fmla="val 10"/>
                <a:gd name="f76" fmla="+- 0 0 -90"/>
                <a:gd name="f77" fmla="*/ f3 1 130"/>
                <a:gd name="f78" fmla="*/ f4 1 42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130"/>
                <a:gd name="f87" fmla="*/ f83 1 42"/>
                <a:gd name="f88" fmla="*/ 92 f84 1"/>
                <a:gd name="f89" fmla="*/ 15 f83 1"/>
                <a:gd name="f90" fmla="*/ 89 f84 1"/>
                <a:gd name="f91" fmla="*/ 11 f83 1"/>
                <a:gd name="f92" fmla="*/ 111 f84 1"/>
                <a:gd name="f93" fmla="*/ 8 f83 1"/>
                <a:gd name="f94" fmla="*/ 130 f84 1"/>
                <a:gd name="f95" fmla="*/ 18 f83 1"/>
                <a:gd name="f96" fmla="*/ 107 f84 1"/>
                <a:gd name="f97" fmla="*/ 31 f83 1"/>
                <a:gd name="f98" fmla="*/ 109 f84 1"/>
                <a:gd name="f99" fmla="*/ 23 f83 1"/>
                <a:gd name="f100" fmla="*/ 108 f84 1"/>
                <a:gd name="f101" fmla="*/ 105 f84 1"/>
                <a:gd name="f102" fmla="*/ 27 f83 1"/>
                <a:gd name="f103" fmla="*/ 84 f84 1"/>
                <a:gd name="f104" fmla="*/ 42 f83 1"/>
                <a:gd name="f105" fmla="*/ 73 f84 1"/>
                <a:gd name="f106" fmla="*/ 39 f83 1"/>
                <a:gd name="f107" fmla="*/ 45 f84 1"/>
                <a:gd name="f108" fmla="*/ 38 f83 1"/>
                <a:gd name="f109" fmla="*/ 40 f84 1"/>
                <a:gd name="f110" fmla="*/ 32 f84 1"/>
                <a:gd name="f111" fmla="*/ 34 f83 1"/>
                <a:gd name="f112" fmla="*/ 6 f84 1"/>
                <a:gd name="f113" fmla="*/ 33 f83 1"/>
                <a:gd name="f114" fmla="*/ 0 f84 1"/>
                <a:gd name="f115" fmla="*/ 28 f83 1"/>
                <a:gd name="f116" fmla="*/ 7 f84 1"/>
                <a:gd name="f117" fmla="*/ 26 f84 1"/>
                <a:gd name="f118" fmla="*/ 16 f83 1"/>
                <a:gd name="f119" fmla="*/ 46 f84 1"/>
                <a:gd name="f120" fmla="*/ 19 f83 1"/>
                <a:gd name="f121" fmla="*/ 51 f84 1"/>
                <a:gd name="f122" fmla="*/ 38 f84 1"/>
                <a:gd name="f123" fmla="*/ 64 f84 1"/>
                <a:gd name="f124" fmla="*/ 2 f83 1"/>
                <a:gd name="f125" fmla="*/ 91 f84 1"/>
                <a:gd name="f126" fmla="+- f85 0 f1"/>
                <a:gd name="f127" fmla="*/ f88 1 130"/>
                <a:gd name="f128" fmla="*/ f89 1 42"/>
                <a:gd name="f129" fmla="*/ f90 1 130"/>
                <a:gd name="f130" fmla="*/ f91 1 42"/>
                <a:gd name="f131" fmla="*/ f92 1 130"/>
                <a:gd name="f132" fmla="*/ f93 1 42"/>
                <a:gd name="f133" fmla="*/ f94 1 130"/>
                <a:gd name="f134" fmla="*/ f95 1 42"/>
                <a:gd name="f135" fmla="*/ f96 1 130"/>
                <a:gd name="f136" fmla="*/ f97 1 42"/>
                <a:gd name="f137" fmla="*/ f98 1 130"/>
                <a:gd name="f138" fmla="*/ f99 1 42"/>
                <a:gd name="f139" fmla="*/ f100 1 130"/>
                <a:gd name="f140" fmla="*/ f101 1 130"/>
                <a:gd name="f141" fmla="*/ f102 1 42"/>
                <a:gd name="f142" fmla="*/ f103 1 130"/>
                <a:gd name="f143" fmla="*/ f104 1 42"/>
                <a:gd name="f144" fmla="*/ f105 1 130"/>
                <a:gd name="f145" fmla="*/ f106 1 42"/>
                <a:gd name="f146" fmla="*/ f107 1 130"/>
                <a:gd name="f147" fmla="*/ f108 1 42"/>
                <a:gd name="f148" fmla="*/ f109 1 130"/>
                <a:gd name="f149" fmla="*/ f110 1 130"/>
                <a:gd name="f150" fmla="*/ f111 1 42"/>
                <a:gd name="f151" fmla="*/ f112 1 130"/>
                <a:gd name="f152" fmla="*/ f113 1 42"/>
                <a:gd name="f153" fmla="*/ f114 1 130"/>
                <a:gd name="f154" fmla="*/ f115 1 42"/>
                <a:gd name="f155" fmla="*/ f116 1 130"/>
                <a:gd name="f156" fmla="*/ f117 1 130"/>
                <a:gd name="f157" fmla="*/ f118 1 42"/>
                <a:gd name="f158" fmla="*/ f119 1 130"/>
                <a:gd name="f159" fmla="*/ f120 1 42"/>
                <a:gd name="f160" fmla="*/ f121 1 130"/>
                <a:gd name="f161" fmla="*/ f122 1 130"/>
                <a:gd name="f162" fmla="*/ f123 1 130"/>
                <a:gd name="f163" fmla="*/ f124 1 42"/>
                <a:gd name="f164" fmla="*/ f125 1 130"/>
                <a:gd name="f165" fmla="*/ 0 1 f86"/>
                <a:gd name="f166" fmla="*/ f80 1 f86"/>
                <a:gd name="f167" fmla="*/ 0 1 f87"/>
                <a:gd name="f168" fmla="*/ f81 1 f87"/>
                <a:gd name="f169" fmla="*/ f127 1 f86"/>
                <a:gd name="f170" fmla="*/ f128 1 f87"/>
                <a:gd name="f171" fmla="*/ f129 1 f86"/>
                <a:gd name="f172" fmla="*/ f130 1 f87"/>
                <a:gd name="f173" fmla="*/ f131 1 f86"/>
                <a:gd name="f174" fmla="*/ f132 1 f87"/>
                <a:gd name="f175" fmla="*/ f133 1 f86"/>
                <a:gd name="f176" fmla="*/ f134 1 f87"/>
                <a:gd name="f177" fmla="*/ f135 1 f86"/>
                <a:gd name="f178" fmla="*/ f136 1 f87"/>
                <a:gd name="f179" fmla="*/ f137 1 f86"/>
                <a:gd name="f180" fmla="*/ f138 1 f87"/>
                <a:gd name="f181" fmla="*/ f139 1 f86"/>
                <a:gd name="f182" fmla="*/ f140 1 f86"/>
                <a:gd name="f183" fmla="*/ f141 1 f87"/>
                <a:gd name="f184" fmla="*/ f142 1 f86"/>
                <a:gd name="f185" fmla="*/ f143 1 f87"/>
                <a:gd name="f186" fmla="*/ f144 1 f86"/>
                <a:gd name="f187" fmla="*/ f145 1 f87"/>
                <a:gd name="f188" fmla="*/ f146 1 f86"/>
                <a:gd name="f189" fmla="*/ f147 1 f87"/>
                <a:gd name="f190" fmla="*/ f148 1 f86"/>
                <a:gd name="f191" fmla="*/ f149 1 f86"/>
                <a:gd name="f192" fmla="*/ f150 1 f87"/>
                <a:gd name="f193" fmla="*/ f151 1 f86"/>
                <a:gd name="f194" fmla="*/ f152 1 f87"/>
                <a:gd name="f195" fmla="*/ f153 1 f86"/>
                <a:gd name="f196" fmla="*/ f154 1 f87"/>
                <a:gd name="f197" fmla="*/ f155 1 f86"/>
                <a:gd name="f198" fmla="*/ f156 1 f86"/>
                <a:gd name="f199" fmla="*/ f157 1 f87"/>
                <a:gd name="f200" fmla="*/ f158 1 f86"/>
                <a:gd name="f201" fmla="*/ f159 1 f87"/>
                <a:gd name="f202" fmla="*/ f160 1 f86"/>
                <a:gd name="f203" fmla="*/ f161 1 f86"/>
                <a:gd name="f204" fmla="*/ f162 1 f86"/>
                <a:gd name="f205" fmla="*/ f163 1 f87"/>
                <a:gd name="f206" fmla="*/ f164 1 f86"/>
                <a:gd name="f207" fmla="*/ f165 f77 1"/>
                <a:gd name="f208" fmla="*/ f166 f77 1"/>
                <a:gd name="f209" fmla="*/ f168 f78 1"/>
                <a:gd name="f210" fmla="*/ f167 f78 1"/>
                <a:gd name="f211" fmla="*/ f169 f77 1"/>
                <a:gd name="f212" fmla="*/ f170 f78 1"/>
                <a:gd name="f213" fmla="*/ f171 f77 1"/>
                <a:gd name="f214" fmla="*/ f172 f78 1"/>
                <a:gd name="f215" fmla="*/ f173 f77 1"/>
                <a:gd name="f216" fmla="*/ f174 f78 1"/>
                <a:gd name="f217" fmla="*/ f175 f77 1"/>
                <a:gd name="f218" fmla="*/ f176 f78 1"/>
                <a:gd name="f219" fmla="*/ f177 f77 1"/>
                <a:gd name="f220" fmla="*/ f178 f78 1"/>
                <a:gd name="f221" fmla="*/ f179 f77 1"/>
                <a:gd name="f222" fmla="*/ f180 f78 1"/>
                <a:gd name="f223" fmla="*/ f181 f77 1"/>
                <a:gd name="f224" fmla="*/ f182 f77 1"/>
                <a:gd name="f225" fmla="*/ f183 f78 1"/>
                <a:gd name="f226" fmla="*/ f184 f77 1"/>
                <a:gd name="f227" fmla="*/ f185 f78 1"/>
                <a:gd name="f228" fmla="*/ f186 f77 1"/>
                <a:gd name="f229" fmla="*/ f187 f78 1"/>
                <a:gd name="f230" fmla="*/ f188 f77 1"/>
                <a:gd name="f231" fmla="*/ f189 f78 1"/>
                <a:gd name="f232" fmla="*/ f190 f77 1"/>
                <a:gd name="f233" fmla="*/ f191 f77 1"/>
                <a:gd name="f234" fmla="*/ f192 f78 1"/>
                <a:gd name="f235" fmla="*/ f193 f77 1"/>
                <a:gd name="f236" fmla="*/ f194 f78 1"/>
                <a:gd name="f237" fmla="*/ f195 f77 1"/>
                <a:gd name="f238" fmla="*/ f196 f78 1"/>
                <a:gd name="f239" fmla="*/ f197 f77 1"/>
                <a:gd name="f240" fmla="*/ f198 f77 1"/>
                <a:gd name="f241" fmla="*/ f199 f78 1"/>
                <a:gd name="f242" fmla="*/ f200 f77 1"/>
                <a:gd name="f243" fmla="*/ f201 f78 1"/>
                <a:gd name="f244" fmla="*/ f202 f77 1"/>
                <a:gd name="f245" fmla="*/ f203 f77 1"/>
                <a:gd name="f246" fmla="*/ f204 f77 1"/>
                <a:gd name="f247" fmla="*/ f205 f78 1"/>
                <a:gd name="f248" fmla="*/ f206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211" y="f212"/>
                </a:cxn>
                <a:cxn ang="f126">
                  <a:pos x="f213" y="f214"/>
                </a:cxn>
                <a:cxn ang="f126">
                  <a:pos x="f215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221" y="f222"/>
                </a:cxn>
                <a:cxn ang="f126">
                  <a:pos x="f223" y="f222"/>
                </a:cxn>
                <a:cxn ang="f126">
                  <a:pos x="f224" y="f225"/>
                </a:cxn>
                <a:cxn ang="f126">
                  <a:pos x="f226" y="f227"/>
                </a:cxn>
                <a:cxn ang="f126">
                  <a:pos x="f228" y="f229"/>
                </a:cxn>
                <a:cxn ang="f126">
                  <a:pos x="f230" y="f231"/>
                </a:cxn>
                <a:cxn ang="f126">
                  <a:pos x="f232" y="f231"/>
                </a:cxn>
                <a:cxn ang="f126">
                  <a:pos x="f233" y="f234"/>
                </a:cxn>
                <a:cxn ang="f126">
                  <a:pos x="f235" y="f236"/>
                </a:cxn>
                <a:cxn ang="f126">
                  <a:pos x="f237" y="f238"/>
                </a:cxn>
                <a:cxn ang="f126">
                  <a:pos x="f239" y="f218"/>
                </a:cxn>
                <a:cxn ang="f126">
                  <a:pos x="f240" y="f241"/>
                </a:cxn>
                <a:cxn ang="f126">
                  <a:pos x="f242" y="f243"/>
                </a:cxn>
                <a:cxn ang="f126">
                  <a:pos x="f244" y="f218"/>
                </a:cxn>
                <a:cxn ang="f126">
                  <a:pos x="f244" y="f241"/>
                </a:cxn>
                <a:cxn ang="f126">
                  <a:pos x="f245" y="f241"/>
                </a:cxn>
                <a:cxn ang="f126">
                  <a:pos x="f246" y="f247"/>
                </a:cxn>
                <a:cxn ang="f126">
                  <a:pos x="f248" y="f241"/>
                </a:cxn>
                <a:cxn ang="f126">
                  <a:pos x="f211" y="f212"/>
                </a:cxn>
              </a:cxnLst>
              <a:rect l="f207" t="f210" r="f208" b="f209"/>
              <a:pathLst>
                <a:path w="130" h="42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1"/>
                    <a:pt x="f6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1" y="f33"/>
                    <a:pt x="f29" y="f33"/>
                    <a:pt x="f29" y="f33"/>
                  </a:cubicBezTo>
                  <a:cubicBezTo>
                    <a:pt x="f28" y="f34"/>
                    <a:pt x="f35" y="f36"/>
                    <a:pt x="f37" y="f25"/>
                  </a:cubicBezTo>
                  <a:cubicBezTo>
                    <a:pt x="f38" y="f39"/>
                    <a:pt x="f40" y="f7"/>
                    <a:pt x="f41" y="f7"/>
                  </a:cubicBezTo>
                  <a:cubicBezTo>
                    <a:pt x="f42" y="f7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46"/>
                    <a:pt x="f44" y="f46"/>
                    <a:pt x="f54" y="f52"/>
                  </a:cubicBezTo>
                  <a:cubicBezTo>
                    <a:pt x="f55" y="f55"/>
                    <a:pt x="f48" y="f39"/>
                    <a:pt x="f56" y="f48"/>
                  </a:cubicBezTo>
                  <a:cubicBezTo>
                    <a:pt x="f33" y="f57"/>
                    <a:pt x="f9" y="f30"/>
                    <a:pt x="f58" y="f50"/>
                  </a:cubicBezTo>
                  <a:cubicBezTo>
                    <a:pt x="f59" y="f27"/>
                    <a:pt x="f5" y="f57"/>
                    <a:pt x="f5" y="f30"/>
                  </a:cubicBezTo>
                  <a:cubicBezTo>
                    <a:pt x="f60" y="f34"/>
                    <a:pt x="f59" y="f61"/>
                    <a:pt x="f18" y="f23"/>
                  </a:cubicBezTo>
                  <a:cubicBezTo>
                    <a:pt x="f12" y="f62"/>
                    <a:pt x="f63" y="f62"/>
                    <a:pt x="f32" y="f62"/>
                  </a:cubicBezTo>
                  <a:cubicBezTo>
                    <a:pt x="f50" y="f64"/>
                    <a:pt x="f46" y="f23"/>
                    <a:pt x="f65" y="f61"/>
                  </a:cubicBezTo>
                  <a:cubicBezTo>
                    <a:pt x="f66" y="f61"/>
                    <a:pt x="f67" y="f23"/>
                    <a:pt x="f68" y="f23"/>
                  </a:cubicBezTo>
                  <a:cubicBezTo>
                    <a:pt x="f68" y="f64"/>
                    <a:pt x="f68" y="f64"/>
                    <a:pt x="f68" y="f62"/>
                  </a:cubicBezTo>
                  <a:cubicBezTo>
                    <a:pt x="f69" y="f62"/>
                    <a:pt x="f70" y="f62"/>
                    <a:pt x="f52" y="f62"/>
                  </a:cubicBezTo>
                  <a:cubicBezTo>
                    <a:pt x="f44" y="f58"/>
                    <a:pt x="f71" y="f5"/>
                    <a:pt x="f47" y="f72"/>
                  </a:cubicBezTo>
                  <a:cubicBezTo>
                    <a:pt x="f73" y="f59"/>
                    <a:pt x="f74" y="f75"/>
                    <a:pt x="f10" y="f62"/>
                  </a:cubicBezTo>
                  <a:cubicBezTo>
                    <a:pt x="f10" y="f62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1D6C83C-1DB4-4713-BC71-C622D71A7C95}"/>
                </a:ext>
              </a:extLst>
            </p:cNvPr>
            <p:cNvSpPr/>
            <p:nvPr/>
          </p:nvSpPr>
          <p:spPr>
            <a:xfrm>
              <a:off x="2243142" y="2024060"/>
              <a:ext cx="1011234" cy="271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35"/>
                <a:gd name="f8" fmla="val 51"/>
                <a:gd name="f9" fmla="val 17"/>
                <a:gd name="f10" fmla="val 48"/>
                <a:gd name="f11" fmla="val 16"/>
                <a:gd name="f12" fmla="val 45"/>
                <a:gd name="f13" fmla="val 14"/>
                <a:gd name="f14" fmla="val 41"/>
                <a:gd name="f15" fmla="val 13"/>
                <a:gd name="f16" fmla="val 52"/>
                <a:gd name="f17" fmla="val 74"/>
                <a:gd name="f18" fmla="val 2"/>
                <a:gd name="f19" fmla="val 92"/>
                <a:gd name="f20" fmla="val 97"/>
                <a:gd name="f21" fmla="val 11"/>
                <a:gd name="f22" fmla="val 119"/>
                <a:gd name="f23" fmla="val 6"/>
                <a:gd name="f24" fmla="val 127"/>
                <a:gd name="f25" fmla="val 15"/>
                <a:gd name="f26" fmla="val 130"/>
                <a:gd name="f27" fmla="val 18"/>
                <a:gd name="f28" fmla="val 23"/>
                <a:gd name="f29" fmla="val 128"/>
                <a:gd name="f30" fmla="val 27"/>
                <a:gd name="f31" fmla="val 126"/>
                <a:gd name="f32" fmla="val 30"/>
                <a:gd name="f33" fmla="val 121"/>
                <a:gd name="f34" fmla="val 117"/>
                <a:gd name="f35" fmla="val 115"/>
                <a:gd name="f36" fmla="val 25"/>
                <a:gd name="f37" fmla="val 113"/>
                <a:gd name="f38" fmla="val 24"/>
                <a:gd name="f39" fmla="val 110"/>
                <a:gd name="f40" fmla="val 109"/>
                <a:gd name="f41" fmla="val 107"/>
                <a:gd name="f42" fmla="val 28"/>
                <a:gd name="f43" fmla="val 94"/>
                <a:gd name="f44" fmla="val 81"/>
                <a:gd name="f45" fmla="val 68"/>
                <a:gd name="f46" fmla="val 31"/>
                <a:gd name="f47" fmla="val 66"/>
                <a:gd name="f48" fmla="val 63"/>
                <a:gd name="f49" fmla="val 61"/>
                <a:gd name="f50" fmla="val 57"/>
                <a:gd name="f51" fmla="val 53"/>
                <a:gd name="f52" fmla="val 49"/>
                <a:gd name="f53" fmla="val 29"/>
                <a:gd name="f54" fmla="val 33"/>
                <a:gd name="f55" fmla="val 20"/>
                <a:gd name="f56" fmla="val 32"/>
                <a:gd name="f57" fmla="val 10"/>
                <a:gd name="f58" fmla="val 3"/>
                <a:gd name="f59" fmla="val 1"/>
                <a:gd name="f60" fmla="val 22"/>
                <a:gd name="f61" fmla="val 12"/>
                <a:gd name="f62" fmla="val 38"/>
                <a:gd name="f63" fmla="val 43"/>
                <a:gd name="f64" fmla="val 47"/>
                <a:gd name="f65" fmla="val 19"/>
                <a:gd name="f66" fmla="+- 0 0 -90"/>
                <a:gd name="f67" fmla="*/ f3 1 131"/>
                <a:gd name="f68" fmla="*/ f4 1 3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31"/>
                <a:gd name="f77" fmla="*/ f73 1 35"/>
                <a:gd name="f78" fmla="*/ 51 f74 1"/>
                <a:gd name="f79" fmla="*/ 17 f73 1"/>
                <a:gd name="f80" fmla="*/ 41 f74 1"/>
                <a:gd name="f81" fmla="*/ 13 f73 1"/>
                <a:gd name="f82" fmla="*/ 92 f74 1"/>
                <a:gd name="f83" fmla="*/ 127 f74 1"/>
                <a:gd name="f84" fmla="*/ 15 f73 1"/>
                <a:gd name="f85" fmla="*/ 128 f74 1"/>
                <a:gd name="f86" fmla="*/ 27 f73 1"/>
                <a:gd name="f87" fmla="*/ 117 f74 1"/>
                <a:gd name="f88" fmla="*/ 113 f74 1"/>
                <a:gd name="f89" fmla="*/ 23 f73 1"/>
                <a:gd name="f90" fmla="*/ 107 f74 1"/>
                <a:gd name="f91" fmla="*/ 28 f73 1"/>
                <a:gd name="f92" fmla="*/ 68 f74 1"/>
                <a:gd name="f93" fmla="*/ 31 f73 1"/>
                <a:gd name="f94" fmla="*/ 61 f74 1"/>
                <a:gd name="f95" fmla="*/ 49 f74 1"/>
                <a:gd name="f96" fmla="*/ 29 f73 1"/>
                <a:gd name="f97" fmla="*/ 25 f74 1"/>
                <a:gd name="f98" fmla="*/ 30 f73 1"/>
                <a:gd name="f99" fmla="*/ 10 f74 1"/>
                <a:gd name="f100" fmla="*/ 33 f73 1"/>
                <a:gd name="f101" fmla="*/ 1 f74 1"/>
                <a:gd name="f102" fmla="*/ 6 f74 1"/>
                <a:gd name="f103" fmla="*/ 20 f73 1"/>
                <a:gd name="f104" fmla="*/ 38 f74 1"/>
                <a:gd name="f105" fmla="*/ 19 f73 1"/>
                <a:gd name="f106" fmla="+- f75 0 f1"/>
                <a:gd name="f107" fmla="*/ f78 1 131"/>
                <a:gd name="f108" fmla="*/ f79 1 35"/>
                <a:gd name="f109" fmla="*/ f80 1 131"/>
                <a:gd name="f110" fmla="*/ f81 1 35"/>
                <a:gd name="f111" fmla="*/ f82 1 131"/>
                <a:gd name="f112" fmla="*/ f83 1 131"/>
                <a:gd name="f113" fmla="*/ f84 1 35"/>
                <a:gd name="f114" fmla="*/ f85 1 131"/>
                <a:gd name="f115" fmla="*/ f86 1 35"/>
                <a:gd name="f116" fmla="*/ f87 1 131"/>
                <a:gd name="f117" fmla="*/ f88 1 131"/>
                <a:gd name="f118" fmla="*/ f89 1 35"/>
                <a:gd name="f119" fmla="*/ f90 1 131"/>
                <a:gd name="f120" fmla="*/ f91 1 35"/>
                <a:gd name="f121" fmla="*/ f92 1 131"/>
                <a:gd name="f122" fmla="*/ f93 1 35"/>
                <a:gd name="f123" fmla="*/ f94 1 131"/>
                <a:gd name="f124" fmla="*/ f95 1 131"/>
                <a:gd name="f125" fmla="*/ f96 1 35"/>
                <a:gd name="f126" fmla="*/ f97 1 131"/>
                <a:gd name="f127" fmla="*/ f98 1 35"/>
                <a:gd name="f128" fmla="*/ f99 1 131"/>
                <a:gd name="f129" fmla="*/ f100 1 35"/>
                <a:gd name="f130" fmla="*/ f101 1 131"/>
                <a:gd name="f131" fmla="*/ f102 1 131"/>
                <a:gd name="f132" fmla="*/ f103 1 35"/>
                <a:gd name="f133" fmla="*/ f104 1 131"/>
                <a:gd name="f134" fmla="*/ f105 1 35"/>
                <a:gd name="f135" fmla="*/ 0 1 f76"/>
                <a:gd name="f136" fmla="*/ f70 1 f76"/>
                <a:gd name="f137" fmla="*/ 0 1 f77"/>
                <a:gd name="f138" fmla="*/ f71 1 f77"/>
                <a:gd name="f139" fmla="*/ f107 1 f76"/>
                <a:gd name="f140" fmla="*/ f108 1 f77"/>
                <a:gd name="f141" fmla="*/ f109 1 f76"/>
                <a:gd name="f142" fmla="*/ f110 1 f77"/>
                <a:gd name="f143" fmla="*/ f111 1 f76"/>
                <a:gd name="f144" fmla="*/ f112 1 f76"/>
                <a:gd name="f145" fmla="*/ f113 1 f77"/>
                <a:gd name="f146" fmla="*/ f114 1 f76"/>
                <a:gd name="f147" fmla="*/ f115 1 f77"/>
                <a:gd name="f148" fmla="*/ f116 1 f76"/>
                <a:gd name="f149" fmla="*/ f117 1 f76"/>
                <a:gd name="f150" fmla="*/ f118 1 f77"/>
                <a:gd name="f151" fmla="*/ f119 1 f76"/>
                <a:gd name="f152" fmla="*/ f120 1 f77"/>
                <a:gd name="f153" fmla="*/ f121 1 f76"/>
                <a:gd name="f154" fmla="*/ f122 1 f77"/>
                <a:gd name="f155" fmla="*/ f123 1 f76"/>
                <a:gd name="f156" fmla="*/ f124 1 f76"/>
                <a:gd name="f157" fmla="*/ f125 1 f77"/>
                <a:gd name="f158" fmla="*/ f126 1 f76"/>
                <a:gd name="f159" fmla="*/ f127 1 f77"/>
                <a:gd name="f160" fmla="*/ f128 1 f76"/>
                <a:gd name="f161" fmla="*/ f129 1 f77"/>
                <a:gd name="f162" fmla="*/ f130 1 f76"/>
                <a:gd name="f163" fmla="*/ f131 1 f76"/>
                <a:gd name="f164" fmla="*/ f132 1 f77"/>
                <a:gd name="f165" fmla="*/ f133 1 f76"/>
                <a:gd name="f166" fmla="*/ f134 1 f77"/>
                <a:gd name="f167" fmla="*/ f135 f67 1"/>
                <a:gd name="f168" fmla="*/ f136 f67 1"/>
                <a:gd name="f169" fmla="*/ f138 f68 1"/>
                <a:gd name="f170" fmla="*/ f137 f68 1"/>
                <a:gd name="f171" fmla="*/ f139 f67 1"/>
                <a:gd name="f172" fmla="*/ f140 f68 1"/>
                <a:gd name="f173" fmla="*/ f141 f67 1"/>
                <a:gd name="f174" fmla="*/ f142 f68 1"/>
                <a:gd name="f175" fmla="*/ f143 f67 1"/>
                <a:gd name="f176" fmla="*/ f144 f67 1"/>
                <a:gd name="f177" fmla="*/ f145 f68 1"/>
                <a:gd name="f178" fmla="*/ f146 f67 1"/>
                <a:gd name="f179" fmla="*/ f147 f68 1"/>
                <a:gd name="f180" fmla="*/ f148 f67 1"/>
                <a:gd name="f181" fmla="*/ f149 f67 1"/>
                <a:gd name="f182" fmla="*/ f150 f68 1"/>
                <a:gd name="f183" fmla="*/ f151 f67 1"/>
                <a:gd name="f184" fmla="*/ f152 f68 1"/>
                <a:gd name="f185" fmla="*/ f153 f67 1"/>
                <a:gd name="f186" fmla="*/ f154 f68 1"/>
                <a:gd name="f187" fmla="*/ f155 f67 1"/>
                <a:gd name="f188" fmla="*/ f156 f67 1"/>
                <a:gd name="f189" fmla="*/ f157 f68 1"/>
                <a:gd name="f190" fmla="*/ f158 f67 1"/>
                <a:gd name="f191" fmla="*/ f159 f68 1"/>
                <a:gd name="f192" fmla="*/ f160 f67 1"/>
                <a:gd name="f193" fmla="*/ f161 f68 1"/>
                <a:gd name="f194" fmla="*/ f162 f67 1"/>
                <a:gd name="f195" fmla="*/ f163 f67 1"/>
                <a:gd name="f196" fmla="*/ f164 f68 1"/>
                <a:gd name="f197" fmla="*/ f165 f67 1"/>
                <a:gd name="f198" fmla="*/ f16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2"/>
                </a:cxn>
                <a:cxn ang="f106">
                  <a:pos x="f176" y="f177"/>
                </a:cxn>
                <a:cxn ang="f106">
                  <a:pos x="f178" y="f179"/>
                </a:cxn>
                <a:cxn ang="f106">
                  <a:pos x="f180" y="f179"/>
                </a:cxn>
                <a:cxn ang="f106">
                  <a:pos x="f181" y="f182"/>
                </a:cxn>
                <a:cxn ang="f106">
                  <a:pos x="f183" y="f184"/>
                </a:cxn>
                <a:cxn ang="f106">
                  <a:pos x="f185" y="f186"/>
                </a:cxn>
                <a:cxn ang="f106">
                  <a:pos x="f187" y="f186"/>
                </a:cxn>
                <a:cxn ang="f106">
                  <a:pos x="f188" y="f189"/>
                </a:cxn>
                <a:cxn ang="f106">
                  <a:pos x="f190" y="f191"/>
                </a:cxn>
                <a:cxn ang="f106">
                  <a:pos x="f192" y="f193"/>
                </a:cxn>
                <a:cxn ang="f106">
                  <a:pos x="f194" y="f184"/>
                </a:cxn>
                <a:cxn ang="f106">
                  <a:pos x="f195" y="f196"/>
                </a:cxn>
                <a:cxn ang="f106">
                  <a:pos x="f197" y="f177"/>
                </a:cxn>
                <a:cxn ang="f106">
                  <a:pos x="f171" y="f198"/>
                </a:cxn>
                <a:cxn ang="f106">
                  <a:pos x="f171" y="f172"/>
                </a:cxn>
              </a:cxnLst>
              <a:rect l="f167" t="f170" r="f168" b="f169"/>
              <a:pathLst>
                <a:path w="131" h="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9" y="f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6" y="f28"/>
                    <a:pt x="f29" y="f30"/>
                  </a:cubicBezTo>
                  <a:cubicBezTo>
                    <a:pt x="f31" y="f32"/>
                    <a:pt x="f33" y="f32"/>
                    <a:pt x="f34" y="f30"/>
                  </a:cubicBezTo>
                  <a:cubicBezTo>
                    <a:pt x="f35" y="f36"/>
                    <a:pt x="f37" y="f38"/>
                    <a:pt x="f37" y="f28"/>
                  </a:cubicBezTo>
                  <a:cubicBezTo>
                    <a:pt x="f39" y="f36"/>
                    <a:pt x="f40" y="f30"/>
                    <a:pt x="f41" y="f42"/>
                  </a:cubicBezTo>
                  <a:cubicBezTo>
                    <a:pt x="f43" y="f7"/>
                    <a:pt x="f44" y="f7"/>
                    <a:pt x="f45" y="f46"/>
                  </a:cubicBezTo>
                  <a:cubicBezTo>
                    <a:pt x="f47" y="f32"/>
                    <a:pt x="f48" y="f46"/>
                    <a:pt x="f49" y="f46"/>
                  </a:cubicBezTo>
                  <a:cubicBezTo>
                    <a:pt x="f50" y="f46"/>
                    <a:pt x="f51" y="f46"/>
                    <a:pt x="f52" y="f53"/>
                  </a:cubicBezTo>
                  <a:cubicBezTo>
                    <a:pt x="f14" y="f30"/>
                    <a:pt x="f54" y="f42"/>
                    <a:pt x="f36" y="f32"/>
                  </a:cubicBezTo>
                  <a:cubicBezTo>
                    <a:pt x="f55" y="f56"/>
                    <a:pt x="f25" y="f54"/>
                    <a:pt x="f57" y="f54"/>
                  </a:cubicBezTo>
                  <a:cubicBezTo>
                    <a:pt x="f23" y="f54"/>
                    <a:pt x="f58" y="f56"/>
                    <a:pt x="f59" y="f42"/>
                  </a:cubicBezTo>
                  <a:cubicBezTo>
                    <a:pt x="f5" y="f38"/>
                    <a:pt x="f58" y="f60"/>
                    <a:pt x="f23" y="f55"/>
                  </a:cubicBezTo>
                  <a:cubicBezTo>
                    <a:pt x="f11" y="f61"/>
                    <a:pt x="f30" y="f61"/>
                    <a:pt x="f62" y="f25"/>
                  </a:cubicBezTo>
                  <a:cubicBezTo>
                    <a:pt x="f63" y="f11"/>
                    <a:pt x="f64" y="f27"/>
                    <a:pt x="f8" y="f65"/>
                  </a:cubicBezTo>
                  <a:cubicBezTo>
                    <a:pt x="f8" y="f2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E973BF7-6C5E-4ADC-B4C6-B23A8089E5CA}"/>
                </a:ext>
              </a:extLst>
            </p:cNvPr>
            <p:cNvSpPr/>
            <p:nvPr/>
          </p:nvSpPr>
          <p:spPr>
            <a:xfrm>
              <a:off x="2243142" y="1581153"/>
              <a:ext cx="849313" cy="3032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39"/>
                <a:gd name="f8" fmla="val 19"/>
                <a:gd name="f9" fmla="val 12"/>
                <a:gd name="f10" fmla="val 18"/>
                <a:gd name="f11" fmla="val 15"/>
                <a:gd name="f12" fmla="val 16"/>
                <a:gd name="f13" fmla="val 17"/>
                <a:gd name="f14" fmla="val 35"/>
                <a:gd name="f15" fmla="val 52"/>
                <a:gd name="f16" fmla="val 68"/>
                <a:gd name="f17" fmla="val 20"/>
                <a:gd name="f18" fmla="val 67"/>
                <a:gd name="f19" fmla="val 13"/>
                <a:gd name="f20" fmla="val 79"/>
                <a:gd name="f21" fmla="val 3"/>
                <a:gd name="f22" fmla="val 89"/>
                <a:gd name="f23" fmla="val 10"/>
                <a:gd name="f24" fmla="val 99"/>
                <a:gd name="f25" fmla="val 101"/>
                <a:gd name="f26" fmla="val 14"/>
                <a:gd name="f27" fmla="val 102"/>
                <a:gd name="f28" fmla="val 104"/>
                <a:gd name="f29" fmla="val 107"/>
                <a:gd name="f30" fmla="val 109"/>
                <a:gd name="f31" fmla="val 23"/>
                <a:gd name="f32" fmla="val 106"/>
                <a:gd name="f33" fmla="val 25"/>
                <a:gd name="f34" fmla="val 103"/>
                <a:gd name="f35" fmla="val 26"/>
                <a:gd name="f36" fmla="val 94"/>
                <a:gd name="f37" fmla="val 30"/>
                <a:gd name="f38" fmla="val 85"/>
                <a:gd name="f39" fmla="val 28"/>
                <a:gd name="f40" fmla="val 77"/>
                <a:gd name="f41" fmla="val 75"/>
                <a:gd name="f42" fmla="val 74"/>
                <a:gd name="f43" fmla="val 24"/>
                <a:gd name="f44" fmla="val 72"/>
                <a:gd name="f45" fmla="val 27"/>
                <a:gd name="f46" fmla="val 76"/>
                <a:gd name="f47" fmla="val 78"/>
                <a:gd name="f48" fmla="val 29"/>
                <a:gd name="f49" fmla="val 62"/>
                <a:gd name="f50" fmla="val 37"/>
                <a:gd name="f51" fmla="val 45"/>
                <a:gd name="f52" fmla="val 34"/>
                <a:gd name="f53" fmla="val 32"/>
                <a:gd name="f54" fmla="val 5"/>
                <a:gd name="f55" fmla="val 31"/>
                <a:gd name="f56" fmla="val 1"/>
                <a:gd name="f57" fmla="val 22"/>
                <a:gd name="f58" fmla="val 2"/>
                <a:gd name="f59" fmla="val 8"/>
                <a:gd name="f60" fmla="val 11"/>
                <a:gd name="f61" fmla="+- 0 0 -90"/>
                <a:gd name="f62" fmla="*/ f3 1 110"/>
                <a:gd name="f63" fmla="*/ f4 1 39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0"/>
                <a:gd name="f72" fmla="*/ f68 1 39"/>
                <a:gd name="f73" fmla="*/ 19 f69 1"/>
                <a:gd name="f74" fmla="*/ 12 f68 1"/>
                <a:gd name="f75" fmla="*/ 17 f69 1"/>
                <a:gd name="f76" fmla="*/ 18 f68 1"/>
                <a:gd name="f77" fmla="*/ 68 f69 1"/>
                <a:gd name="f78" fmla="*/ 20 f68 1"/>
                <a:gd name="f79" fmla="*/ 67 f69 1"/>
                <a:gd name="f80" fmla="*/ 13 f68 1"/>
                <a:gd name="f81" fmla="*/ 99 f69 1"/>
                <a:gd name="f82" fmla="*/ 17 f68 1"/>
                <a:gd name="f83" fmla="*/ 15 f68 1"/>
                <a:gd name="f84" fmla="*/ 104 f69 1"/>
                <a:gd name="f85" fmla="*/ 109 f69 1"/>
                <a:gd name="f86" fmla="*/ 19 f68 1"/>
                <a:gd name="f87" fmla="*/ 103 f69 1"/>
                <a:gd name="f88" fmla="*/ 26 f68 1"/>
                <a:gd name="f89" fmla="*/ 77 f69 1"/>
                <a:gd name="f90" fmla="*/ 25 f68 1"/>
                <a:gd name="f91" fmla="*/ 72 f69 1"/>
                <a:gd name="f92" fmla="*/ 24 f68 1"/>
                <a:gd name="f93" fmla="*/ 78 f69 1"/>
                <a:gd name="f94" fmla="*/ 29 f68 1"/>
                <a:gd name="f95" fmla="*/ 28 f69 1"/>
                <a:gd name="f96" fmla="*/ 34 f68 1"/>
                <a:gd name="f97" fmla="*/ 12 f69 1"/>
                <a:gd name="f98" fmla="*/ 32 f68 1"/>
                <a:gd name="f99" fmla="*/ 1 f69 1"/>
                <a:gd name="f100" fmla="*/ 22 f68 1"/>
                <a:gd name="f101" fmla="*/ 8 f69 1"/>
                <a:gd name="f102" fmla="+- f70 0 f1"/>
                <a:gd name="f103" fmla="*/ f73 1 110"/>
                <a:gd name="f104" fmla="*/ f74 1 39"/>
                <a:gd name="f105" fmla="*/ f75 1 110"/>
                <a:gd name="f106" fmla="*/ f76 1 39"/>
                <a:gd name="f107" fmla="*/ f77 1 110"/>
                <a:gd name="f108" fmla="*/ f78 1 39"/>
                <a:gd name="f109" fmla="*/ f79 1 110"/>
                <a:gd name="f110" fmla="*/ f80 1 39"/>
                <a:gd name="f111" fmla="*/ f81 1 110"/>
                <a:gd name="f112" fmla="*/ f82 1 39"/>
                <a:gd name="f113" fmla="*/ f83 1 39"/>
                <a:gd name="f114" fmla="*/ f84 1 110"/>
                <a:gd name="f115" fmla="*/ f85 1 110"/>
                <a:gd name="f116" fmla="*/ f86 1 39"/>
                <a:gd name="f117" fmla="*/ f87 1 110"/>
                <a:gd name="f118" fmla="*/ f88 1 39"/>
                <a:gd name="f119" fmla="*/ f89 1 110"/>
                <a:gd name="f120" fmla="*/ f90 1 39"/>
                <a:gd name="f121" fmla="*/ f91 1 110"/>
                <a:gd name="f122" fmla="*/ f92 1 39"/>
                <a:gd name="f123" fmla="*/ f93 1 110"/>
                <a:gd name="f124" fmla="*/ f94 1 39"/>
                <a:gd name="f125" fmla="*/ f95 1 110"/>
                <a:gd name="f126" fmla="*/ f96 1 39"/>
                <a:gd name="f127" fmla="*/ f97 1 110"/>
                <a:gd name="f128" fmla="*/ f98 1 39"/>
                <a:gd name="f129" fmla="*/ f99 1 110"/>
                <a:gd name="f130" fmla="*/ f100 1 39"/>
                <a:gd name="f131" fmla="*/ f101 1 110"/>
                <a:gd name="f132" fmla="*/ 0 1 f71"/>
                <a:gd name="f133" fmla="*/ f65 1 f71"/>
                <a:gd name="f134" fmla="*/ 0 1 f72"/>
                <a:gd name="f135" fmla="*/ f66 1 f72"/>
                <a:gd name="f136" fmla="*/ f103 1 f71"/>
                <a:gd name="f137" fmla="*/ f104 1 f72"/>
                <a:gd name="f138" fmla="*/ f105 1 f71"/>
                <a:gd name="f139" fmla="*/ f106 1 f72"/>
                <a:gd name="f140" fmla="*/ f107 1 f71"/>
                <a:gd name="f141" fmla="*/ f108 1 f72"/>
                <a:gd name="f142" fmla="*/ f109 1 f71"/>
                <a:gd name="f143" fmla="*/ f110 1 f72"/>
                <a:gd name="f144" fmla="*/ f111 1 f71"/>
                <a:gd name="f145" fmla="*/ f112 1 f72"/>
                <a:gd name="f146" fmla="*/ f113 1 f72"/>
                <a:gd name="f147" fmla="*/ f114 1 f71"/>
                <a:gd name="f148" fmla="*/ f115 1 f71"/>
                <a:gd name="f149" fmla="*/ f116 1 f72"/>
                <a:gd name="f150" fmla="*/ f117 1 f71"/>
                <a:gd name="f151" fmla="*/ f118 1 f72"/>
                <a:gd name="f152" fmla="*/ f119 1 f71"/>
                <a:gd name="f153" fmla="*/ f120 1 f72"/>
                <a:gd name="f154" fmla="*/ f121 1 f71"/>
                <a:gd name="f155" fmla="*/ f122 1 f72"/>
                <a:gd name="f156" fmla="*/ f123 1 f71"/>
                <a:gd name="f157" fmla="*/ f124 1 f72"/>
                <a:gd name="f158" fmla="*/ f125 1 f71"/>
                <a:gd name="f159" fmla="*/ f126 1 f72"/>
                <a:gd name="f160" fmla="*/ f127 1 f71"/>
                <a:gd name="f161" fmla="*/ f128 1 f72"/>
                <a:gd name="f162" fmla="*/ f129 1 f71"/>
                <a:gd name="f163" fmla="*/ f130 1 f72"/>
                <a:gd name="f164" fmla="*/ f131 1 f71"/>
                <a:gd name="f165" fmla="*/ f132 f62 1"/>
                <a:gd name="f166" fmla="*/ f133 f62 1"/>
                <a:gd name="f167" fmla="*/ f135 f63 1"/>
                <a:gd name="f168" fmla="*/ f134 f63 1"/>
                <a:gd name="f169" fmla="*/ f136 f62 1"/>
                <a:gd name="f170" fmla="*/ f137 f63 1"/>
                <a:gd name="f171" fmla="*/ f138 f62 1"/>
                <a:gd name="f172" fmla="*/ f139 f63 1"/>
                <a:gd name="f173" fmla="*/ f140 f62 1"/>
                <a:gd name="f174" fmla="*/ f141 f63 1"/>
                <a:gd name="f175" fmla="*/ f142 f62 1"/>
                <a:gd name="f176" fmla="*/ f143 f63 1"/>
                <a:gd name="f177" fmla="*/ f144 f62 1"/>
                <a:gd name="f178" fmla="*/ f145 f63 1"/>
                <a:gd name="f179" fmla="*/ f146 f63 1"/>
                <a:gd name="f180" fmla="*/ f147 f62 1"/>
                <a:gd name="f181" fmla="*/ f148 f62 1"/>
                <a:gd name="f182" fmla="*/ f149 f63 1"/>
                <a:gd name="f183" fmla="*/ f150 f62 1"/>
                <a:gd name="f184" fmla="*/ f151 f63 1"/>
                <a:gd name="f185" fmla="*/ f152 f62 1"/>
                <a:gd name="f186" fmla="*/ f153 f63 1"/>
                <a:gd name="f187" fmla="*/ f154 f62 1"/>
                <a:gd name="f188" fmla="*/ f155 f63 1"/>
                <a:gd name="f189" fmla="*/ f156 f62 1"/>
                <a:gd name="f190" fmla="*/ f157 f63 1"/>
                <a:gd name="f191" fmla="*/ f158 f62 1"/>
                <a:gd name="f192" fmla="*/ f159 f63 1"/>
                <a:gd name="f193" fmla="*/ f160 f62 1"/>
                <a:gd name="f194" fmla="*/ f161 f63 1"/>
                <a:gd name="f195" fmla="*/ f162 f62 1"/>
                <a:gd name="f196" fmla="*/ f163 f63 1"/>
                <a:gd name="f197" fmla="*/ f164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74"/>
                </a:cxn>
                <a:cxn ang="f102">
                  <a:pos x="f173" y="f172"/>
                </a:cxn>
                <a:cxn ang="f102">
                  <a:pos x="f175" y="f176"/>
                </a:cxn>
                <a:cxn ang="f102">
                  <a:pos x="f177" y="f178"/>
                </a:cxn>
                <a:cxn ang="f102">
                  <a:pos x="f177" y="f179"/>
                </a:cxn>
                <a:cxn ang="f102">
                  <a:pos x="f180" y="f176"/>
                </a:cxn>
                <a:cxn ang="f102">
                  <a:pos x="f181" y="f182"/>
                </a:cxn>
                <a:cxn ang="f102">
                  <a:pos x="f183" y="f184"/>
                </a:cxn>
                <a:cxn ang="f102">
                  <a:pos x="f185" y="f186"/>
                </a:cxn>
                <a:cxn ang="f102">
                  <a:pos x="f187" y="f188"/>
                </a:cxn>
                <a:cxn ang="f102">
                  <a:pos x="f187" y="f186"/>
                </a:cxn>
                <a:cxn ang="f102">
                  <a:pos x="f189" y="f190"/>
                </a:cxn>
                <a:cxn ang="f102">
                  <a:pos x="f191" y="f192"/>
                </a:cxn>
                <a:cxn ang="f102">
                  <a:pos x="f193" y="f194"/>
                </a:cxn>
                <a:cxn ang="f102">
                  <a:pos x="f195" y="f196"/>
                </a:cxn>
                <a:cxn ang="f102">
                  <a:pos x="f197" y="f176"/>
                </a:cxn>
                <a:cxn ang="f102">
                  <a:pos x="f169" y="f170"/>
                </a:cxn>
              </a:cxnLst>
              <a:rect l="f165" t="f168" r="f166" b="f167"/>
              <a:pathLst>
                <a:path w="110" h="39">
                  <a:moveTo>
                    <a:pt x="f8" y="f9"/>
                  </a:moveTo>
                  <a:cubicBezTo>
                    <a:pt x="f10" y="f11"/>
                    <a:pt x="f10" y="f12"/>
                    <a:pt x="f13" y="f10"/>
                  </a:cubicBezTo>
                  <a:cubicBezTo>
                    <a:pt x="f14" y="f5"/>
                    <a:pt x="f15" y="f5"/>
                    <a:pt x="f16" y="f17"/>
                  </a:cubicBezTo>
                  <a:cubicBezTo>
                    <a:pt x="f16" y="f8"/>
                    <a:pt x="f16" y="f8"/>
                    <a:pt x="f16" y="f10"/>
                  </a:cubicBezTo>
                  <a:cubicBezTo>
                    <a:pt x="f16" y="f13"/>
                    <a:pt x="f18" y="f11"/>
                    <a:pt x="f18" y="f19"/>
                  </a:cubicBezTo>
                  <a:cubicBezTo>
                    <a:pt x="f20" y="f21"/>
                    <a:pt x="f22" y="f23"/>
                    <a:pt x="f24" y="f13"/>
                  </a:cubicBezTo>
                  <a:cubicBezTo>
                    <a:pt x="f24" y="f12"/>
                    <a:pt x="f24" y="f12"/>
                    <a:pt x="f24" y="f11"/>
                  </a:cubicBezTo>
                  <a:cubicBezTo>
                    <a:pt x="f25" y="f26"/>
                    <a:pt x="f27" y="f19"/>
                    <a:pt x="f28" y="f19"/>
                  </a:cubicBezTo>
                  <a:cubicBezTo>
                    <a:pt x="f29" y="f19"/>
                    <a:pt x="f6" y="f11"/>
                    <a:pt x="f30" y="f8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3"/>
                  </a:cubicBezTo>
                  <a:cubicBezTo>
                    <a:pt x="f41" y="f33"/>
                    <a:pt x="f42" y="f43"/>
                    <a:pt x="f44" y="f43"/>
                  </a:cubicBezTo>
                  <a:cubicBezTo>
                    <a:pt x="f44" y="f43"/>
                    <a:pt x="f44" y="f33"/>
                    <a:pt x="f44" y="f33"/>
                  </a:cubicBezTo>
                  <a:cubicBezTo>
                    <a:pt x="f42" y="f45"/>
                    <a:pt x="f46" y="f39"/>
                    <a:pt x="f47" y="f48"/>
                  </a:cubicBezTo>
                  <a:cubicBezTo>
                    <a:pt x="f49" y="f50"/>
                    <a:pt x="f51" y="f7"/>
                    <a:pt x="f39" y="f52"/>
                  </a:cubicBezTo>
                  <a:cubicBezTo>
                    <a:pt x="f31" y="f53"/>
                    <a:pt x="f10" y="f53"/>
                    <a:pt x="f9" y="f53"/>
                  </a:cubicBezTo>
                  <a:cubicBezTo>
                    <a:pt x="f54" y="f55"/>
                    <a:pt x="f56" y="f39"/>
                    <a:pt x="f56" y="f57"/>
                  </a:cubicBezTo>
                  <a:cubicBezTo>
                    <a:pt x="f5" y="f13"/>
                    <a:pt x="f58" y="f26"/>
                    <a:pt x="f59" y="f19"/>
                  </a:cubicBezTo>
                  <a:cubicBezTo>
                    <a:pt x="f60" y="f19"/>
                    <a:pt x="f11" y="f1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2AF8CAE-351F-418A-93EC-3D41119ADEC2}"/>
                </a:ext>
              </a:extLst>
            </p:cNvPr>
            <p:cNvSpPr/>
            <p:nvPr/>
          </p:nvSpPr>
          <p:spPr>
            <a:xfrm>
              <a:off x="1919289" y="2031997"/>
              <a:ext cx="301623" cy="403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52"/>
                <a:gd name="f8" fmla="val 15"/>
                <a:gd name="f9" fmla="val 17"/>
                <a:gd name="f10" fmla="val 46"/>
                <a:gd name="f11" fmla="val 42"/>
                <a:gd name="f12" fmla="val 10"/>
                <a:gd name="f13" fmla="val 9"/>
                <a:gd name="f14" fmla="val 38"/>
                <a:gd name="f15" fmla="val 8"/>
                <a:gd name="f16" fmla="val 34"/>
                <a:gd name="f17" fmla="val 32"/>
                <a:gd name="f18" fmla="val 12"/>
                <a:gd name="f19" fmla="val 23"/>
                <a:gd name="f20" fmla="val 16"/>
                <a:gd name="f21" fmla="val 3"/>
                <a:gd name="f22" fmla="val 1"/>
                <a:gd name="f23" fmla="val 6"/>
                <a:gd name="f24" fmla="val 2"/>
                <a:gd name="f25" fmla="val 4"/>
                <a:gd name="f26" fmla="val 20"/>
                <a:gd name="f27" fmla="val 11"/>
                <a:gd name="f28" fmla="val 35"/>
                <a:gd name="f29" fmla="val 37"/>
                <a:gd name="f30" fmla="val 36"/>
                <a:gd name="f31" fmla="val 33"/>
                <a:gd name="f32" fmla="val 5"/>
                <a:gd name="f33" fmla="val 29"/>
                <a:gd name="f34" fmla="val 26"/>
                <a:gd name="f35" fmla="val 18"/>
                <a:gd name="f36" fmla="val 14"/>
                <a:gd name="f37" fmla="val 13"/>
                <a:gd name="f38" fmla="val 19"/>
                <a:gd name="f39" fmla="val 43"/>
                <a:gd name="f40" fmla="val 50"/>
                <a:gd name="f41" fmla="+- 0 0 -90"/>
                <a:gd name="f42" fmla="*/ f3 1 39"/>
                <a:gd name="f43" fmla="*/ f4 1 52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39"/>
                <a:gd name="f52" fmla="*/ f48 1 52"/>
                <a:gd name="f53" fmla="*/ 15 f49 1"/>
                <a:gd name="f54" fmla="*/ 52 f48 1"/>
                <a:gd name="f55" fmla="*/ 10 f49 1"/>
                <a:gd name="f56" fmla="*/ 39 f48 1"/>
                <a:gd name="f57" fmla="*/ 9 f49 1"/>
                <a:gd name="f58" fmla="*/ 32 f48 1"/>
                <a:gd name="f59" fmla="*/ 3 f49 1"/>
                <a:gd name="f60" fmla="*/ 10 f48 1"/>
                <a:gd name="f61" fmla="*/ 2 f49 1"/>
                <a:gd name="f62" fmla="*/ 3 f48 1"/>
                <a:gd name="f63" fmla="*/ 8 f49 1"/>
                <a:gd name="f64" fmla="*/ 34 f49 1"/>
                <a:gd name="f65" fmla="*/ 2 f48 1"/>
                <a:gd name="f66" fmla="*/ 38 f49 1"/>
                <a:gd name="f67" fmla="*/ 0 f48 1"/>
                <a:gd name="f68" fmla="*/ 39 f49 1"/>
                <a:gd name="f69" fmla="*/ 1 f48 1"/>
                <a:gd name="f70" fmla="*/ 32 f49 1"/>
                <a:gd name="f71" fmla="*/ 8 f48 1"/>
                <a:gd name="f72" fmla="*/ 23 f49 1"/>
                <a:gd name="f73" fmla="*/ 11 f48 1"/>
                <a:gd name="f74" fmla="*/ 17 f49 1"/>
                <a:gd name="f75" fmla="*/ 17 f48 1"/>
                <a:gd name="f76" fmla="*/ 19 f49 1"/>
                <a:gd name="f77" fmla="*/ 43 f48 1"/>
                <a:gd name="f78" fmla="+- f50 0 f1"/>
                <a:gd name="f79" fmla="*/ f53 1 39"/>
                <a:gd name="f80" fmla="*/ f54 1 52"/>
                <a:gd name="f81" fmla="*/ f55 1 39"/>
                <a:gd name="f82" fmla="*/ f56 1 52"/>
                <a:gd name="f83" fmla="*/ f57 1 39"/>
                <a:gd name="f84" fmla="*/ f58 1 52"/>
                <a:gd name="f85" fmla="*/ f59 1 39"/>
                <a:gd name="f86" fmla="*/ f60 1 52"/>
                <a:gd name="f87" fmla="*/ f61 1 39"/>
                <a:gd name="f88" fmla="*/ f62 1 52"/>
                <a:gd name="f89" fmla="*/ f63 1 39"/>
                <a:gd name="f90" fmla="*/ f64 1 39"/>
                <a:gd name="f91" fmla="*/ f65 1 52"/>
                <a:gd name="f92" fmla="*/ f66 1 39"/>
                <a:gd name="f93" fmla="*/ f67 1 52"/>
                <a:gd name="f94" fmla="*/ f68 1 39"/>
                <a:gd name="f95" fmla="*/ f69 1 52"/>
                <a:gd name="f96" fmla="*/ f70 1 39"/>
                <a:gd name="f97" fmla="*/ f71 1 52"/>
                <a:gd name="f98" fmla="*/ f72 1 39"/>
                <a:gd name="f99" fmla="*/ f73 1 52"/>
                <a:gd name="f100" fmla="*/ f74 1 39"/>
                <a:gd name="f101" fmla="*/ f75 1 52"/>
                <a:gd name="f102" fmla="*/ f76 1 39"/>
                <a:gd name="f103" fmla="*/ f77 1 52"/>
                <a:gd name="f104" fmla="*/ 0 1 f51"/>
                <a:gd name="f105" fmla="*/ f45 1 f51"/>
                <a:gd name="f106" fmla="*/ 0 1 f52"/>
                <a:gd name="f107" fmla="*/ f46 1 f52"/>
                <a:gd name="f108" fmla="*/ f79 1 f51"/>
                <a:gd name="f109" fmla="*/ f80 1 f52"/>
                <a:gd name="f110" fmla="*/ f81 1 f51"/>
                <a:gd name="f111" fmla="*/ f82 1 f52"/>
                <a:gd name="f112" fmla="*/ f83 1 f51"/>
                <a:gd name="f113" fmla="*/ f84 1 f52"/>
                <a:gd name="f114" fmla="*/ f85 1 f51"/>
                <a:gd name="f115" fmla="*/ f86 1 f52"/>
                <a:gd name="f116" fmla="*/ f87 1 f51"/>
                <a:gd name="f117" fmla="*/ f88 1 f52"/>
                <a:gd name="f118" fmla="*/ f89 1 f51"/>
                <a:gd name="f119" fmla="*/ f90 1 f51"/>
                <a:gd name="f120" fmla="*/ f91 1 f52"/>
                <a:gd name="f121" fmla="*/ f92 1 f51"/>
                <a:gd name="f122" fmla="*/ f93 1 f52"/>
                <a:gd name="f123" fmla="*/ f94 1 f51"/>
                <a:gd name="f124" fmla="*/ f95 1 f52"/>
                <a:gd name="f125" fmla="*/ f96 1 f51"/>
                <a:gd name="f126" fmla="*/ f97 1 f52"/>
                <a:gd name="f127" fmla="*/ f98 1 f51"/>
                <a:gd name="f128" fmla="*/ f99 1 f52"/>
                <a:gd name="f129" fmla="*/ f100 1 f51"/>
                <a:gd name="f130" fmla="*/ f101 1 f52"/>
                <a:gd name="f131" fmla="*/ f102 1 f51"/>
                <a:gd name="f132" fmla="*/ f103 1 f52"/>
                <a:gd name="f133" fmla="*/ f104 f42 1"/>
                <a:gd name="f134" fmla="*/ f105 f42 1"/>
                <a:gd name="f135" fmla="*/ f107 f43 1"/>
                <a:gd name="f136" fmla="*/ f106 f43 1"/>
                <a:gd name="f137" fmla="*/ f108 f42 1"/>
                <a:gd name="f138" fmla="*/ f109 f43 1"/>
                <a:gd name="f139" fmla="*/ f110 f42 1"/>
                <a:gd name="f140" fmla="*/ f111 f43 1"/>
                <a:gd name="f141" fmla="*/ f112 f42 1"/>
                <a:gd name="f142" fmla="*/ f113 f43 1"/>
                <a:gd name="f143" fmla="*/ f114 f42 1"/>
                <a:gd name="f144" fmla="*/ f115 f43 1"/>
                <a:gd name="f145" fmla="*/ f116 f42 1"/>
                <a:gd name="f146" fmla="*/ f117 f43 1"/>
                <a:gd name="f147" fmla="*/ f118 f42 1"/>
                <a:gd name="f148" fmla="*/ f119 f42 1"/>
                <a:gd name="f149" fmla="*/ f120 f43 1"/>
                <a:gd name="f150" fmla="*/ f121 f42 1"/>
                <a:gd name="f151" fmla="*/ f122 f43 1"/>
                <a:gd name="f152" fmla="*/ f123 f42 1"/>
                <a:gd name="f153" fmla="*/ f124 f43 1"/>
                <a:gd name="f154" fmla="*/ f125 f42 1"/>
                <a:gd name="f155" fmla="*/ f126 f43 1"/>
                <a:gd name="f156" fmla="*/ f127 f42 1"/>
                <a:gd name="f157" fmla="*/ f128 f43 1"/>
                <a:gd name="f158" fmla="*/ f129 f42 1"/>
                <a:gd name="f159" fmla="*/ f130 f43 1"/>
                <a:gd name="f160" fmla="*/ f131 f42 1"/>
                <a:gd name="f161" fmla="*/ f13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41" y="f142"/>
                </a:cxn>
                <a:cxn ang="f78">
                  <a:pos x="f143" y="f144"/>
                </a:cxn>
                <a:cxn ang="f78">
                  <a:pos x="f145" y="f146"/>
                </a:cxn>
                <a:cxn ang="f78">
                  <a:pos x="f147" y="f146"/>
                </a:cxn>
                <a:cxn ang="f78">
                  <a:pos x="f148" y="f149"/>
                </a:cxn>
                <a:cxn ang="f78">
                  <a:pos x="f150" y="f151"/>
                </a:cxn>
                <a:cxn ang="f78">
                  <a:pos x="f152" y="f153"/>
                </a:cxn>
                <a:cxn ang="f78">
                  <a:pos x="f154" y="f155"/>
                </a:cxn>
                <a:cxn ang="f78">
                  <a:pos x="f156" y="f157"/>
                </a:cxn>
                <a:cxn ang="f78">
                  <a:pos x="f158" y="f159"/>
                </a:cxn>
                <a:cxn ang="f78">
                  <a:pos x="f160" y="f161"/>
                </a:cxn>
                <a:cxn ang="f78">
                  <a:pos x="f137" y="f138"/>
                </a:cxn>
              </a:cxnLst>
              <a:rect l="f133" t="f136" r="f134" b="f135"/>
              <a:pathLst>
                <a:path w="39" h="52">
                  <a:moveTo>
                    <a:pt x="f8" y="f7"/>
                  </a:moveTo>
                  <a:cubicBezTo>
                    <a:pt x="f9" y="f10"/>
                    <a:pt x="f8" y="f11"/>
                    <a:pt x="f12" y="f6"/>
                  </a:cubicBezTo>
                  <a:cubicBezTo>
                    <a:pt x="f13" y="f14"/>
                    <a:pt x="f15" y="f16"/>
                    <a:pt x="f13" y="f17"/>
                  </a:cubicBezTo>
                  <a:cubicBezTo>
                    <a:pt x="f18" y="f19"/>
                    <a:pt x="f12" y="f20"/>
                    <a:pt x="f21" y="f12"/>
                  </a:cubicBezTo>
                  <a:cubicBezTo>
                    <a:pt x="f22" y="f15"/>
                    <a:pt x="f5" y="f23"/>
                    <a:pt x="f24" y="f21"/>
                  </a:cubicBezTo>
                  <a:cubicBezTo>
                    <a:pt x="f25" y="f5"/>
                    <a:pt x="f23" y="f24"/>
                    <a:pt x="f15" y="f21"/>
                  </a:cubicBezTo>
                  <a:cubicBezTo>
                    <a:pt x="f26" y="f27"/>
                    <a:pt x="f19" y="f27"/>
                    <a:pt x="f16" y="f24"/>
                  </a:cubicBezTo>
                  <a:cubicBezTo>
                    <a:pt x="f28" y="f22"/>
                    <a:pt x="f29" y="f5"/>
                    <a:pt x="f14" y="f5"/>
                  </a:cubicBezTo>
                  <a:cubicBezTo>
                    <a:pt x="f14" y="f5"/>
                    <a:pt x="f14" y="f22"/>
                    <a:pt x="f6" y="f22"/>
                  </a:cubicBezTo>
                  <a:cubicBezTo>
                    <a:pt x="f30" y="f21"/>
                    <a:pt x="f31" y="f32"/>
                    <a:pt x="f17" y="f15"/>
                  </a:cubicBezTo>
                  <a:cubicBezTo>
                    <a:pt x="f33" y="f27"/>
                    <a:pt x="f34" y="f12"/>
                    <a:pt x="f19" y="f27"/>
                  </a:cubicBezTo>
                  <a:cubicBezTo>
                    <a:pt x="f26" y="f27"/>
                    <a:pt x="f35" y="f36"/>
                    <a:pt x="f9" y="f9"/>
                  </a:cubicBezTo>
                  <a:cubicBezTo>
                    <a:pt x="f37" y="f34"/>
                    <a:pt x="f8" y="f16"/>
                    <a:pt x="f38" y="f39"/>
                  </a:cubicBezTo>
                  <a:cubicBezTo>
                    <a:pt x="f26" y="f10"/>
                    <a:pt x="f26" y="f4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43">
            <a:extLst>
              <a:ext uri="{FF2B5EF4-FFF2-40B4-BE49-F238E27FC236}">
                <a16:creationId xmlns:a16="http://schemas.microsoft.com/office/drawing/2014/main" id="{29DA823E-CDB0-45FE-AE0D-EFD632C0CDDF}"/>
              </a:ext>
            </a:extLst>
          </p:cNvPr>
          <p:cNvSpPr/>
          <p:nvPr/>
        </p:nvSpPr>
        <p:spPr>
          <a:xfrm>
            <a:off x="178902" y="149083"/>
            <a:ext cx="8776255" cy="2295939"/>
          </a:xfrm>
          <a:prstGeom prst="rect">
            <a:avLst/>
          </a:prstGeom>
          <a:noFill/>
          <a:ln w="25402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700;p58">
            <a:extLst>
              <a:ext uri="{FF2B5EF4-FFF2-40B4-BE49-F238E27FC236}">
                <a16:creationId xmlns:a16="http://schemas.microsoft.com/office/drawing/2014/main" id="{1117DC5C-849B-4B8F-9510-898BA498C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6097" y="1761033"/>
            <a:ext cx="2404798" cy="960001"/>
          </a:xfrm>
        </p:spPr>
        <p:txBody>
          <a:bodyPr/>
          <a:lstStyle/>
          <a:p>
            <a:pPr lvl="0"/>
            <a:r>
              <a:rPr lang="en-US">
                <a:solidFill>
                  <a:srgbClr val="00B0F0"/>
                </a:solidFill>
              </a:rPr>
              <a:t>DESKTOP </a:t>
            </a:r>
            <a:r>
              <a:rPr lang="en-US">
                <a:solidFill>
                  <a:srgbClr val="FFFFFF"/>
                </a:solidFill>
              </a:rPr>
              <a:t>SOFTWARE</a:t>
            </a:r>
          </a:p>
        </p:txBody>
      </p:sp>
      <p:grpSp>
        <p:nvGrpSpPr>
          <p:cNvPr id="4" name="Google Shape;701;p58">
            <a:extLst>
              <a:ext uri="{FF2B5EF4-FFF2-40B4-BE49-F238E27FC236}">
                <a16:creationId xmlns:a16="http://schemas.microsoft.com/office/drawing/2014/main" id="{D8156396-6607-45CF-A92A-6182B3419772}"/>
              </a:ext>
            </a:extLst>
          </p:cNvPr>
          <p:cNvGrpSpPr/>
          <p:nvPr/>
        </p:nvGrpSpPr>
        <p:grpSpPr>
          <a:xfrm>
            <a:off x="967892" y="911867"/>
            <a:ext cx="4380058" cy="3319765"/>
            <a:chOff x="967892" y="911867"/>
            <a:chExt cx="4380058" cy="3319765"/>
          </a:xfrm>
        </p:grpSpPr>
        <p:sp>
          <p:nvSpPr>
            <p:cNvPr id="5" name="Google Shape;702;p58">
              <a:extLst>
                <a:ext uri="{FF2B5EF4-FFF2-40B4-BE49-F238E27FC236}">
                  <a16:creationId xmlns:a16="http://schemas.microsoft.com/office/drawing/2014/main" id="{54C19CB4-168F-4A30-A813-A8C6774604CF}"/>
                </a:ext>
              </a:extLst>
            </p:cNvPr>
            <p:cNvSpPr/>
            <p:nvPr/>
          </p:nvSpPr>
          <p:spPr>
            <a:xfrm>
              <a:off x="967892" y="911867"/>
              <a:ext cx="4380058" cy="27755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46"/>
                <a:gd name="f4" fmla="val 21384"/>
                <a:gd name="f5" fmla="val 32548"/>
                <a:gd name="f6" fmla="val 1021"/>
                <a:gd name="f7" fmla="val 20362"/>
                <a:gd name="f8" fmla="val 1197"/>
                <a:gd name="f9" fmla="val 477"/>
                <a:gd name="f10" fmla="val 210"/>
                <a:gd name="f11" fmla="val 209"/>
                <a:gd name="f12" fmla="val 20906"/>
                <a:gd name="f13" fmla="val 21174"/>
                <a:gd name="f14" fmla="val 218"/>
                <a:gd name="f15" fmla="val 33268"/>
                <a:gd name="f16" fmla="val 33536"/>
                <a:gd name="f17" fmla="val 33745"/>
                <a:gd name="f18" fmla="val 21166"/>
                <a:gd name="f19" fmla="*/ f0 1 33746"/>
                <a:gd name="f20" fmla="*/ f1 1 2138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3746"/>
                <a:gd name="f27" fmla="*/ f24 1 2138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46" h="21384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2"/>
                  </a:moveTo>
                  <a:cubicBezTo>
                    <a:pt x="f10" y="f2"/>
                    <a:pt x="f2" y="f11"/>
                    <a:pt x="f2" y="f9"/>
                  </a:cubicBezTo>
                  <a:lnTo>
                    <a:pt x="f2" y="f12"/>
                  </a:lnTo>
                  <a:cubicBezTo>
                    <a:pt x="f2" y="f13"/>
                    <a:pt x="f14" y="f4"/>
                    <a:pt x="f9" y="f4"/>
                  </a:cubicBezTo>
                  <a:lnTo>
                    <a:pt x="f15" y="f4"/>
                  </a:lnTo>
                  <a:cubicBezTo>
                    <a:pt x="f16" y="f4"/>
                    <a:pt x="f17" y="f18"/>
                    <a:pt x="f17" y="f12"/>
                  </a:cubicBezTo>
                  <a:lnTo>
                    <a:pt x="f17" y="f9"/>
                  </a:lnTo>
                  <a:cubicBezTo>
                    <a:pt x="f17" y="f11"/>
                    <a:pt x="f16" y="f2"/>
                    <a:pt x="f15" y="f2"/>
                  </a:cubicBezTo>
                  <a:close/>
                </a:path>
              </a:pathLst>
            </a:custGeom>
            <a:solidFill>
              <a:srgbClr val="44546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703;p58">
              <a:extLst>
                <a:ext uri="{FF2B5EF4-FFF2-40B4-BE49-F238E27FC236}">
                  <a16:creationId xmlns:a16="http://schemas.microsoft.com/office/drawing/2014/main" id="{10C9C564-EE65-465F-8244-DF883508AE36}"/>
                </a:ext>
              </a:extLst>
            </p:cNvPr>
            <p:cNvSpPr/>
            <p:nvPr/>
          </p:nvSpPr>
          <p:spPr>
            <a:xfrm>
              <a:off x="2690658" y="3687272"/>
              <a:ext cx="934397" cy="544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99"/>
                <a:gd name="f4" fmla="val 4194"/>
                <a:gd name="f5" fmla="val 1"/>
                <a:gd name="f6" fmla="val 7198"/>
                <a:gd name="f7" fmla="*/ f0 1 7199"/>
                <a:gd name="f8" fmla="*/ f1 1 419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199"/>
                <a:gd name="f15" fmla="*/ f12 1 419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199" h="41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44546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04;p58">
              <a:extLst>
                <a:ext uri="{FF2B5EF4-FFF2-40B4-BE49-F238E27FC236}">
                  <a16:creationId xmlns:a16="http://schemas.microsoft.com/office/drawing/2014/main" id="{F8D06DAC-F189-4609-BC04-2D784E6AF236}"/>
                </a:ext>
              </a:extLst>
            </p:cNvPr>
            <p:cNvSpPr/>
            <p:nvPr/>
          </p:nvSpPr>
          <p:spPr>
            <a:xfrm>
              <a:off x="2690658" y="3687272"/>
              <a:ext cx="934397" cy="258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99"/>
                <a:gd name="f4" fmla="val 1993"/>
                <a:gd name="f5" fmla="val 1"/>
                <a:gd name="f6" fmla="val 980"/>
                <a:gd name="f7" fmla="val 7198"/>
                <a:gd name="f8" fmla="val 1992"/>
                <a:gd name="f9" fmla="*/ f0 1 7199"/>
                <a:gd name="f10" fmla="*/ f1 1 19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7199"/>
                <a:gd name="f17" fmla="*/ f14 1 19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199" h="1993">
                  <a:moveTo>
                    <a:pt x="f5" y="f5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05;p58">
              <a:extLst>
                <a:ext uri="{FF2B5EF4-FFF2-40B4-BE49-F238E27FC236}">
                  <a16:creationId xmlns:a16="http://schemas.microsoft.com/office/drawing/2014/main" id="{093F8FF8-F279-430D-BFC3-DAFE96345565}"/>
                </a:ext>
              </a:extLst>
            </p:cNvPr>
            <p:cNvSpPr/>
            <p:nvPr/>
          </p:nvSpPr>
          <p:spPr>
            <a:xfrm>
              <a:off x="2423544" y="4183736"/>
              <a:ext cx="1469797" cy="47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24"/>
                <a:gd name="f4" fmla="val 369"/>
                <a:gd name="f5" fmla="val 67"/>
                <a:gd name="f6" fmla="val 25"/>
                <a:gd name="f7" fmla="val 34"/>
                <a:gd name="f8" fmla="val 293"/>
                <a:gd name="f9" fmla="val 335"/>
                <a:gd name="f10" fmla="val 11248"/>
                <a:gd name="f11" fmla="val 11290"/>
                <a:gd name="f12" fmla="*/ f0 1 11324"/>
                <a:gd name="f13" fmla="*/ f1 1 36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1324"/>
                <a:gd name="f20" fmla="*/ f17 1 36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324" h="369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7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44546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Google Shape;706;p58">
            <a:extLst>
              <a:ext uri="{FF2B5EF4-FFF2-40B4-BE49-F238E27FC236}">
                <a16:creationId xmlns:a16="http://schemas.microsoft.com/office/drawing/2014/main" id="{A62C74DA-DD97-44F0-9B60-F37831540D9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6097" y="2590166"/>
            <a:ext cx="2720330" cy="2120978"/>
          </a:xfrm>
        </p:spPr>
        <p:txBody>
          <a:bodyPr/>
          <a:lstStyle/>
          <a:p>
            <a:pPr marL="0" lvl="0" indent="0">
              <a:buNone/>
            </a:pPr>
            <a:r>
              <a:rPr lang="en-US" sz="1800">
                <a:solidFill>
                  <a:srgbClr val="FFFFFF"/>
                </a:solidFill>
              </a:rPr>
              <a:t>You can replace the image on the screen with your own work. Just delete this one, add yours and center it properly</a:t>
            </a:r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E5AAEAF9-1135-4C13-873A-33FC4EF08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63" y="1034863"/>
            <a:ext cx="4139388" cy="25332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rapecio 3">
            <a:extLst>
              <a:ext uri="{FF2B5EF4-FFF2-40B4-BE49-F238E27FC236}">
                <a16:creationId xmlns:a16="http://schemas.microsoft.com/office/drawing/2014/main" id="{3AAF58CB-32EE-4DD0-8408-858DDE103FF1}"/>
              </a:ext>
            </a:extLst>
          </p:cNvPr>
          <p:cNvSpPr/>
          <p:nvPr/>
        </p:nvSpPr>
        <p:spPr>
          <a:xfrm>
            <a:off x="967892" y="4242404"/>
            <a:ext cx="4380058" cy="901095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F6F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E7F6B26-1D66-20A4-A36A-30277367C1BB}"/>
              </a:ext>
            </a:extLst>
          </p:cNvPr>
          <p:cNvGrpSpPr/>
          <p:nvPr/>
        </p:nvGrpSpPr>
        <p:grpSpPr>
          <a:xfrm>
            <a:off x="6392863" y="650879"/>
            <a:ext cx="1093786" cy="1106488"/>
            <a:chOff x="6392863" y="650879"/>
            <a:chExt cx="1093786" cy="11064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B240E0B-8E73-4A7E-84A5-64DDF0FE8A9F}"/>
                </a:ext>
              </a:extLst>
            </p:cNvPr>
            <p:cNvSpPr/>
            <p:nvPr/>
          </p:nvSpPr>
          <p:spPr>
            <a:xfrm>
              <a:off x="6392863" y="650879"/>
              <a:ext cx="1093786" cy="11064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291"/>
                <a:gd name="f8" fmla="val 142"/>
                <a:gd name="f9" fmla="val 138"/>
                <a:gd name="f10" fmla="val 289"/>
                <a:gd name="f11" fmla="val 134"/>
                <a:gd name="f12" fmla="val 287"/>
                <a:gd name="f13" fmla="val 130"/>
                <a:gd name="f14" fmla="val 286"/>
                <a:gd name="f15" fmla="val 100"/>
                <a:gd name="f16" fmla="val 274"/>
                <a:gd name="f17" fmla="val 71"/>
                <a:gd name="f18" fmla="val 262"/>
                <a:gd name="f19" fmla="val 42"/>
                <a:gd name="f20" fmla="val 250"/>
                <a:gd name="f21" fmla="val 41"/>
                <a:gd name="f22" fmla="val 40"/>
                <a:gd name="f23" fmla="val 248"/>
                <a:gd name="f24" fmla="val 39"/>
                <a:gd name="f25" fmla="val 247"/>
                <a:gd name="f26" fmla="val 27"/>
                <a:gd name="f27" fmla="val 215"/>
                <a:gd name="f28" fmla="val 15"/>
                <a:gd name="f29" fmla="val 183"/>
                <a:gd name="f30" fmla="val 2"/>
                <a:gd name="f31" fmla="val 152"/>
                <a:gd name="f32" fmla="val 145"/>
                <a:gd name="f33" fmla="val 140"/>
                <a:gd name="f34" fmla="val 3"/>
                <a:gd name="f35" fmla="val 103"/>
                <a:gd name="f36" fmla="val 73"/>
                <a:gd name="f37" fmla="val 43"/>
                <a:gd name="f38" fmla="val 76"/>
                <a:gd name="f39" fmla="val 110"/>
                <a:gd name="f40" fmla="val 14"/>
                <a:gd name="f41" fmla="val 143"/>
                <a:gd name="f42" fmla="val 1"/>
                <a:gd name="f43" fmla="val 147"/>
                <a:gd name="f44" fmla="val 149"/>
                <a:gd name="f45" fmla="val 181"/>
                <a:gd name="f46" fmla="val 214"/>
                <a:gd name="f47" fmla="val 246"/>
                <a:gd name="f48" fmla="val 249"/>
                <a:gd name="f49" fmla="val 44"/>
                <a:gd name="f50" fmla="val 261"/>
                <a:gd name="f51" fmla="val 75"/>
                <a:gd name="f52" fmla="val 273"/>
                <a:gd name="f53" fmla="val 107"/>
                <a:gd name="f54" fmla="val 285"/>
                <a:gd name="f55" fmla="val 151"/>
                <a:gd name="f56" fmla="val 159"/>
                <a:gd name="f57" fmla="val 272"/>
                <a:gd name="f58" fmla="val 188"/>
                <a:gd name="f59" fmla="val 260"/>
                <a:gd name="f60" fmla="val 218"/>
                <a:gd name="f61" fmla="val 251"/>
                <a:gd name="f62" fmla="val 244"/>
                <a:gd name="f63" fmla="val 211"/>
                <a:gd name="f64" fmla="val 264"/>
                <a:gd name="f65" fmla="val 178"/>
                <a:gd name="f66" fmla="val 277"/>
                <a:gd name="f67" fmla="val 290"/>
                <a:gd name="f68" fmla="val 144"/>
                <a:gd name="f69" fmla="val 233"/>
                <a:gd name="f70" fmla="val 234"/>
                <a:gd name="f71" fmla="val 213"/>
                <a:gd name="f72" fmla="val 235"/>
                <a:gd name="f73" fmla="val 212"/>
                <a:gd name="f74" fmla="val 236"/>
                <a:gd name="f75" fmla="val 210"/>
                <a:gd name="f76" fmla="val 238"/>
                <a:gd name="f77" fmla="val 239"/>
                <a:gd name="f78" fmla="val 240"/>
                <a:gd name="f79" fmla="val 209"/>
                <a:gd name="f80" fmla="val 241"/>
                <a:gd name="f81" fmla="val 219"/>
                <a:gd name="f82" fmla="val 237"/>
                <a:gd name="f83" fmla="val 226"/>
                <a:gd name="f84" fmla="val 231"/>
                <a:gd name="f85" fmla="val 232"/>
                <a:gd name="f86" fmla="val 225"/>
                <a:gd name="f87" fmla="val 217"/>
                <a:gd name="f88" fmla="val 216"/>
                <a:gd name="f89" fmla="val 227"/>
                <a:gd name="f90" fmla="val 222"/>
                <a:gd name="f91" fmla="val 230"/>
                <a:gd name="f92" fmla="val 58"/>
                <a:gd name="f93" fmla="val 56"/>
                <a:gd name="f94" fmla="val 77"/>
                <a:gd name="f95" fmla="val 53"/>
                <a:gd name="f96" fmla="val 79"/>
                <a:gd name="f97" fmla="val 51"/>
                <a:gd name="f98" fmla="val 52"/>
                <a:gd name="f99" fmla="val 63"/>
                <a:gd name="f100" fmla="val 55"/>
                <a:gd name="f101" fmla="val 60"/>
                <a:gd name="f102" fmla="val 54"/>
                <a:gd name="f103" fmla="val 68"/>
                <a:gd name="f104" fmla="val 74"/>
                <a:gd name="f105" fmla="val 59"/>
                <a:gd name="f106" fmla="val 72"/>
                <a:gd name="f107" fmla="val 65"/>
                <a:gd name="f108" fmla="val 69"/>
                <a:gd name="f109" fmla="val 66"/>
                <a:gd name="f110" fmla="val 64"/>
                <a:gd name="f111" fmla="val 61"/>
                <a:gd name="f112" fmla="val 47"/>
                <a:gd name="f113" fmla="val 48"/>
                <a:gd name="f114" fmla="val 49"/>
                <a:gd name="f115" fmla="val 155"/>
                <a:gd name="f116" fmla="val 208"/>
                <a:gd name="f117" fmla="val 146"/>
                <a:gd name="f118" fmla="val 191"/>
                <a:gd name="f119" fmla="val 201"/>
                <a:gd name="f120" fmla="val 156"/>
                <a:gd name="f121" fmla="val 117"/>
                <a:gd name="f122" fmla="val 86"/>
                <a:gd name="f123" fmla="val 195"/>
                <a:gd name="f124" fmla="val 32"/>
                <a:gd name="f125" fmla="val 81"/>
                <a:gd name="f126" fmla="val 45"/>
                <a:gd name="f127" fmla="val 109"/>
                <a:gd name="f128" fmla="val 50"/>
                <a:gd name="f129" fmla="val 119"/>
                <a:gd name="f130" fmla="val 131"/>
                <a:gd name="f131" fmla="val 158"/>
                <a:gd name="f132" fmla="val 258"/>
                <a:gd name="f133" fmla="val 256"/>
                <a:gd name="f134" fmla="val 254"/>
                <a:gd name="f135" fmla="val 253"/>
                <a:gd name="f136" fmla="val 135"/>
                <a:gd name="f137" fmla="val 255"/>
                <a:gd name="f138" fmla="val 132"/>
                <a:gd name="f139" fmla="val 129"/>
                <a:gd name="f140" fmla="val 257"/>
                <a:gd name="f141" fmla="val 126"/>
                <a:gd name="f142" fmla="val 123"/>
                <a:gd name="f143" fmla="val 127"/>
                <a:gd name="f144" fmla="val 265"/>
                <a:gd name="f145" fmla="val 137"/>
                <a:gd name="f146" fmla="val 267"/>
                <a:gd name="f147" fmla="val 270"/>
                <a:gd name="f148" fmla="val 141"/>
                <a:gd name="f149" fmla="val 153"/>
                <a:gd name="f150" fmla="val 160"/>
                <a:gd name="f151" fmla="val 34"/>
                <a:gd name="f152" fmla="val 36"/>
                <a:gd name="f153" fmla="val 38"/>
                <a:gd name="f154" fmla="val 31"/>
                <a:gd name="f155" fmla="val 122"/>
                <a:gd name="f156" fmla="val 28"/>
                <a:gd name="f157" fmla="val 24"/>
                <a:gd name="f158" fmla="val 17"/>
                <a:gd name="f159" fmla="val 20"/>
                <a:gd name="f160" fmla="val 23"/>
                <a:gd name="f161" fmla="val 26"/>
                <a:gd name="f162" fmla="val 150"/>
                <a:gd name="f163" fmla="val 30"/>
                <a:gd name="f164" fmla="val 157"/>
                <a:gd name="f165" fmla="val 37"/>
                <a:gd name="f166" fmla="val 35"/>
                <a:gd name="f167" fmla="val 164"/>
                <a:gd name="f168" fmla="val 19"/>
                <a:gd name="f169" fmla="val 33"/>
                <a:gd name="f170" fmla="val 57"/>
                <a:gd name="f171" fmla="val 228"/>
                <a:gd name="f172" fmla="val 221"/>
                <a:gd name="f173" fmla="val 78"/>
                <a:gd name="f174" fmla="val 70"/>
                <a:gd name="f175" fmla="val 269"/>
                <a:gd name="f176" fmla="val 148"/>
                <a:gd name="f177" fmla="val 252"/>
                <a:gd name="f178" fmla="val 167"/>
                <a:gd name="f179" fmla="val 154"/>
                <a:gd name="f180" fmla="val 13"/>
                <a:gd name="f181" fmla="val 133"/>
                <a:gd name="f182" fmla="val 12"/>
                <a:gd name="f183" fmla="val 128"/>
                <a:gd name="f184" fmla="val 11"/>
                <a:gd name="f185" fmla="val 8"/>
                <a:gd name="f186" fmla="val 7"/>
                <a:gd name="f187" fmla="val 9"/>
                <a:gd name="f188" fmla="val 10"/>
                <a:gd name="f189" fmla="val 136"/>
                <a:gd name="f190" fmla="val 124"/>
                <a:gd name="f191" fmla="val 121"/>
                <a:gd name="f192" fmla="val 116"/>
                <a:gd name="f193" fmla="val 29"/>
                <a:gd name="f194" fmla="val 113"/>
                <a:gd name="f195" fmla="val 111"/>
                <a:gd name="f196" fmla="val 114"/>
                <a:gd name="f197" fmla="val 115"/>
                <a:gd name="f198" fmla="val 112"/>
                <a:gd name="f199" fmla="val 105"/>
                <a:gd name="f200" fmla="val 108"/>
                <a:gd name="f201" fmla="val 25"/>
                <a:gd name="f202" fmla="val 118"/>
                <a:gd name="f203" fmla="val 22"/>
                <a:gd name="f204" fmla="val 125"/>
                <a:gd name="f205" fmla="val 18"/>
                <a:gd name="f206" fmla="val 16"/>
                <a:gd name="f207" fmla="val 62"/>
                <a:gd name="f208" fmla="val 243"/>
                <a:gd name="f209" fmla="val 82"/>
                <a:gd name="f210" fmla="val 87"/>
                <a:gd name="f211" fmla="val 89"/>
                <a:gd name="f212" fmla="val 91"/>
                <a:gd name="f213" fmla="val 245"/>
                <a:gd name="f214" fmla="val 242"/>
                <a:gd name="f215" fmla="val 93"/>
                <a:gd name="f216" fmla="val 94"/>
                <a:gd name="f217" fmla="val 96"/>
                <a:gd name="f218" fmla="val 85"/>
                <a:gd name="f219" fmla="val 268"/>
                <a:gd name="f220" fmla="val 276"/>
                <a:gd name="f221" fmla="val 278"/>
                <a:gd name="f222" fmla="val 279"/>
                <a:gd name="f223" fmla="val 280"/>
                <a:gd name="f224" fmla="val 282"/>
                <a:gd name="f225" fmla="val 283"/>
                <a:gd name="f226" fmla="val 271"/>
                <a:gd name="f227" fmla="val 266"/>
                <a:gd name="f228" fmla="val 259"/>
                <a:gd name="f229" fmla="val 46"/>
                <a:gd name="f230" fmla="val 206"/>
                <a:gd name="f231" fmla="val 202"/>
                <a:gd name="f232" fmla="val 198"/>
                <a:gd name="f233" fmla="val 200"/>
                <a:gd name="f234" fmla="val 204"/>
                <a:gd name="f235" fmla="val 205"/>
                <a:gd name="f236" fmla="val 207"/>
                <a:gd name="f237" fmla="val 203"/>
                <a:gd name="f238" fmla="val 224"/>
                <a:gd name="f239" fmla="val 229"/>
                <a:gd name="f240" fmla="val 220"/>
                <a:gd name="f241" fmla="val 197"/>
                <a:gd name="f242" fmla="val 194"/>
                <a:gd name="f243" fmla="val 193"/>
                <a:gd name="f244" fmla="val 196"/>
                <a:gd name="f245" fmla="val 199"/>
                <a:gd name="f246" fmla="val 275"/>
                <a:gd name="f247" fmla="val 161"/>
                <a:gd name="f248" fmla="val 162"/>
                <a:gd name="f249" fmla="val 163"/>
                <a:gd name="f250" fmla="val 172"/>
                <a:gd name="f251" fmla="val 176"/>
                <a:gd name="f252" fmla="val 174"/>
                <a:gd name="f253" fmla="val 175"/>
                <a:gd name="f254" fmla="val 177"/>
                <a:gd name="f255" fmla="val 182"/>
                <a:gd name="f256" fmla="val 185"/>
                <a:gd name="f257" fmla="val 179"/>
                <a:gd name="f258" fmla="val 263"/>
                <a:gd name="f259" fmla="val 169"/>
                <a:gd name="f260" fmla="val 165"/>
                <a:gd name="f261" fmla="val 120"/>
                <a:gd name="f262" fmla="val 139"/>
                <a:gd name="f263" fmla="val 84"/>
                <a:gd name="f264" fmla="val 88"/>
                <a:gd name="f265" fmla="val 90"/>
                <a:gd name="f266" fmla="val 83"/>
                <a:gd name="f267" fmla="val 80"/>
                <a:gd name="f268" fmla="val 21"/>
                <a:gd name="f269" fmla="val 171"/>
                <a:gd name="f270" fmla="val 173"/>
                <a:gd name="f271" fmla="val 170"/>
                <a:gd name="f272" fmla="val 166"/>
                <a:gd name="f273" fmla="val 95"/>
                <a:gd name="f274" fmla="val 168"/>
                <a:gd name="f275" fmla="val 281"/>
                <a:gd name="f276" fmla="val 92"/>
                <a:gd name="f277" fmla="val 187"/>
                <a:gd name="f278" fmla="val 192"/>
                <a:gd name="f279" fmla="val 186"/>
                <a:gd name="f280" fmla="val 184"/>
                <a:gd name="f281" fmla="val 190"/>
                <a:gd name="f282" fmla="val 189"/>
                <a:gd name="f283" fmla="val 97"/>
                <a:gd name="f284" fmla="val 223"/>
                <a:gd name="f285" fmla="val 106"/>
                <a:gd name="f286" fmla="val 104"/>
                <a:gd name="f287" fmla="val 102"/>
                <a:gd name="f288" fmla="val 99"/>
                <a:gd name="f289" fmla="val 98"/>
                <a:gd name="f290" fmla="val 101"/>
                <a:gd name="f291" fmla="+- 0 0 -90"/>
                <a:gd name="f292" fmla="*/ f3 1 288"/>
                <a:gd name="f293" fmla="*/ f4 1 291"/>
                <a:gd name="f294" fmla="val f5"/>
                <a:gd name="f295" fmla="val f6"/>
                <a:gd name="f296" fmla="val f7"/>
                <a:gd name="f297" fmla="*/ f291 f0 1"/>
                <a:gd name="f298" fmla="+- f296 0 f294"/>
                <a:gd name="f299" fmla="+- f295 0 f294"/>
                <a:gd name="f300" fmla="*/ f297 1 f2"/>
                <a:gd name="f301" fmla="*/ f299 1 288"/>
                <a:gd name="f302" fmla="*/ f298 1 291"/>
                <a:gd name="f303" fmla="*/ 143 f299 1"/>
                <a:gd name="f304" fmla="*/ 1 f298 1"/>
                <a:gd name="f305" fmla="*/ 142 f299 1"/>
                <a:gd name="f306" fmla="*/ 291 f298 1"/>
                <a:gd name="f307" fmla="*/ 233 f299 1"/>
                <a:gd name="f308" fmla="*/ 216 f298 1"/>
                <a:gd name="f309" fmla="*/ 47 f299 1"/>
                <a:gd name="f310" fmla="*/ 142 f298 1"/>
                <a:gd name="f311" fmla="*/ 140 f299 1"/>
                <a:gd name="f312" fmla="*/ 251 f298 1"/>
                <a:gd name="f313" fmla="*/ 72 f299 1"/>
                <a:gd name="f314" fmla="*/ 237 f298 1"/>
                <a:gd name="f315" fmla="*/ 32 f299 1"/>
                <a:gd name="f316" fmla="*/ 160 f298 1"/>
                <a:gd name="f317" fmla="*/ 235 f299 1"/>
                <a:gd name="f318" fmla="*/ 78 f298 1"/>
                <a:gd name="f319" fmla="*/ 262 f299 1"/>
                <a:gd name="f320" fmla="*/ 157 f298 1"/>
                <a:gd name="f321" fmla="*/ 33 f299 1"/>
                <a:gd name="f322" fmla="*/ 110 f298 1"/>
                <a:gd name="f323" fmla="*/ 248 f299 1"/>
                <a:gd name="f324" fmla="*/ 60 f298 1"/>
                <a:gd name="f325" fmla="*/ 242 f299 1"/>
                <a:gd name="f326" fmla="*/ 86 f298 1"/>
                <a:gd name="f327" fmla="*/ 114 f299 1"/>
                <a:gd name="f328" fmla="*/ 252 f298 1"/>
                <a:gd name="f329" fmla="*/ 128 f299 1"/>
                <a:gd name="f330" fmla="*/ 269 f298 1"/>
                <a:gd name="f331" fmla="*/ 201 f299 1"/>
                <a:gd name="f332" fmla="*/ 52 f298 1"/>
                <a:gd name="f333" fmla="*/ 231 f299 1"/>
                <a:gd name="f334" fmla="*/ 40 f298 1"/>
                <a:gd name="f335" fmla="*/ 247 f298 1"/>
                <a:gd name="f336" fmla="*/ 224 f299 1"/>
                <a:gd name="f337" fmla="*/ 248 f298 1"/>
                <a:gd name="f338" fmla="*/ 245 f299 1"/>
                <a:gd name="f339" fmla="*/ 231 f298 1"/>
                <a:gd name="f340" fmla="*/ 244 f299 1"/>
                <a:gd name="f341" fmla="*/ 204 f298 1"/>
                <a:gd name="f342" fmla="*/ 255 f299 1"/>
                <a:gd name="f343" fmla="*/ 181 f298 1"/>
                <a:gd name="f344" fmla="*/ 254 f299 1"/>
                <a:gd name="f345" fmla="*/ 117 f298 1"/>
                <a:gd name="f346" fmla="*/ 276 f299 1"/>
                <a:gd name="f347" fmla="*/ 138 f298 1"/>
                <a:gd name="f348" fmla="*/ 45 f299 1"/>
                <a:gd name="f349" fmla="*/ 42 f299 1"/>
                <a:gd name="f350" fmla="*/ 56 f298 1"/>
                <a:gd name="f351" fmla="*/ 86 f299 1"/>
                <a:gd name="f352" fmla="*/ 55 f299 1"/>
                <a:gd name="f353" fmla="*/ 158 f299 1"/>
                <a:gd name="f354" fmla="*/ 11 f298 1"/>
                <a:gd name="f355" fmla="*/ 172 f299 1"/>
                <a:gd name="f356" fmla="*/ 34 f298 1"/>
                <a:gd name="f357" fmla="*/ 22 f299 1"/>
                <a:gd name="f358" fmla="*/ 156 f298 1"/>
                <a:gd name="f359" fmla="*/ 24 f299 1"/>
                <a:gd name="f360" fmla="*/ 166 f298 1"/>
                <a:gd name="f361" fmla="*/ 38 f299 1"/>
                <a:gd name="f362" fmla="*/ 227 f298 1"/>
                <a:gd name="f363" fmla="*/ 48 f299 1"/>
                <a:gd name="f364" fmla="*/ 199 f298 1"/>
                <a:gd name="f365" fmla="*/ 139 f299 1"/>
                <a:gd name="f366" fmla="*/ 13 f298 1"/>
                <a:gd name="f367" fmla="*/ 113 f299 1"/>
                <a:gd name="f368" fmla="*/ 32 f298 1"/>
                <a:gd name="f369" fmla="*/ 38 f298 1"/>
                <a:gd name="f370" fmla="*/ 57 f299 1"/>
                <a:gd name="f371" fmla="*/ 44 f298 1"/>
                <a:gd name="f372" fmla="*/ 171 f299 1"/>
                <a:gd name="f373" fmla="*/ 250 f298 1"/>
                <a:gd name="f374" fmla="*/ 157 f299 1"/>
                <a:gd name="f375" fmla="*/ 279 f298 1"/>
                <a:gd name="f376" fmla="*/ 85 f299 1"/>
                <a:gd name="f377" fmla="*/ 190 f299 1"/>
                <a:gd name="f378" fmla="*/ 35 f299 1"/>
                <a:gd name="f379" fmla="*/ 90 f299 1"/>
                <a:gd name="f380" fmla="*/ 28 f298 1"/>
                <a:gd name="f381" fmla="*/ 252 f299 1"/>
                <a:gd name="f382" fmla="*/ 197 f298 1"/>
                <a:gd name="f383" fmla="*/ 220 f299 1"/>
                <a:gd name="f384" fmla="*/ 256 f298 1"/>
                <a:gd name="f385" fmla="*/ 104 f299 1"/>
                <a:gd name="f386" fmla="*/ 261 f298 1"/>
                <a:gd name="f387" fmla="*/ 13 f299 1"/>
                <a:gd name="f388" fmla="*/ 120 f298 1"/>
                <a:gd name="f389" fmla="*/ 253 f299 1"/>
                <a:gd name="f390" fmla="*/ 68 f298 1"/>
                <a:gd name="f391" fmla="*/ 257 f299 1"/>
                <a:gd name="f392" fmla="*/ 111 f298 1"/>
                <a:gd name="f393" fmla="*/ 43 f299 1"/>
                <a:gd name="f394" fmla="*/ 130 f298 1"/>
                <a:gd name="f395" fmla="*/ 186 f298 1"/>
                <a:gd name="f396" fmla="*/ 240 f299 1"/>
                <a:gd name="f397" fmla="*/ 187 f298 1"/>
                <a:gd name="f398" fmla="*/ 184 f299 1"/>
                <a:gd name="f399" fmla="*/ 242 f298 1"/>
                <a:gd name="f400" fmla="*/ 114 f298 1"/>
                <a:gd name="f401" fmla="*/ 101 f299 1"/>
                <a:gd name="f402" fmla="*/ 45 f298 1"/>
                <a:gd name="f403" fmla="*/ 192 f299 1"/>
                <a:gd name="f404" fmla="*/ 53 f298 1"/>
                <a:gd name="f405" fmla="*/ 136 f299 1"/>
                <a:gd name="f406" fmla="*/ 43 f298 1"/>
                <a:gd name="f407" fmla="*/ 52 f299 1"/>
                <a:gd name="f408" fmla="*/ 97 f298 1"/>
                <a:gd name="f409" fmla="*/ 103 f299 1"/>
                <a:gd name="f410" fmla="*/ 191 f298 1"/>
                <a:gd name="f411" fmla="*/ 241 f298 1"/>
                <a:gd name="f412" fmla="*/ 100 f299 1"/>
                <a:gd name="f413" fmla="*/ 238 f298 1"/>
                <a:gd name="f414" fmla="*/ 238 f299 1"/>
                <a:gd name="f415" fmla="*/ 99 f298 1"/>
                <a:gd name="f416" fmla="+- f300 0 f1"/>
                <a:gd name="f417" fmla="*/ f303 1 288"/>
                <a:gd name="f418" fmla="*/ f304 1 291"/>
                <a:gd name="f419" fmla="*/ f305 1 288"/>
                <a:gd name="f420" fmla="*/ f306 1 291"/>
                <a:gd name="f421" fmla="*/ f307 1 288"/>
                <a:gd name="f422" fmla="*/ f308 1 291"/>
                <a:gd name="f423" fmla="*/ f309 1 288"/>
                <a:gd name="f424" fmla="*/ f310 1 291"/>
                <a:gd name="f425" fmla="*/ f311 1 288"/>
                <a:gd name="f426" fmla="*/ f312 1 291"/>
                <a:gd name="f427" fmla="*/ f313 1 288"/>
                <a:gd name="f428" fmla="*/ f314 1 291"/>
                <a:gd name="f429" fmla="*/ f315 1 288"/>
                <a:gd name="f430" fmla="*/ f316 1 291"/>
                <a:gd name="f431" fmla="*/ f317 1 288"/>
                <a:gd name="f432" fmla="*/ f318 1 291"/>
                <a:gd name="f433" fmla="*/ f319 1 288"/>
                <a:gd name="f434" fmla="*/ f320 1 291"/>
                <a:gd name="f435" fmla="*/ f321 1 288"/>
                <a:gd name="f436" fmla="*/ f322 1 291"/>
                <a:gd name="f437" fmla="*/ f323 1 288"/>
                <a:gd name="f438" fmla="*/ f324 1 291"/>
                <a:gd name="f439" fmla="*/ f325 1 288"/>
                <a:gd name="f440" fmla="*/ f326 1 291"/>
                <a:gd name="f441" fmla="*/ f327 1 288"/>
                <a:gd name="f442" fmla="*/ f328 1 291"/>
                <a:gd name="f443" fmla="*/ f329 1 288"/>
                <a:gd name="f444" fmla="*/ f330 1 291"/>
                <a:gd name="f445" fmla="*/ f331 1 288"/>
                <a:gd name="f446" fmla="*/ f332 1 291"/>
                <a:gd name="f447" fmla="*/ f333 1 288"/>
                <a:gd name="f448" fmla="*/ f334 1 291"/>
                <a:gd name="f449" fmla="*/ f335 1 291"/>
                <a:gd name="f450" fmla="*/ f336 1 288"/>
                <a:gd name="f451" fmla="*/ f337 1 291"/>
                <a:gd name="f452" fmla="*/ f338 1 288"/>
                <a:gd name="f453" fmla="*/ f339 1 291"/>
                <a:gd name="f454" fmla="*/ f340 1 288"/>
                <a:gd name="f455" fmla="*/ f341 1 291"/>
                <a:gd name="f456" fmla="*/ f342 1 288"/>
                <a:gd name="f457" fmla="*/ f343 1 291"/>
                <a:gd name="f458" fmla="*/ f344 1 288"/>
                <a:gd name="f459" fmla="*/ f345 1 291"/>
                <a:gd name="f460" fmla="*/ f346 1 288"/>
                <a:gd name="f461" fmla="*/ f347 1 291"/>
                <a:gd name="f462" fmla="*/ f348 1 288"/>
                <a:gd name="f463" fmla="*/ f349 1 288"/>
                <a:gd name="f464" fmla="*/ f350 1 291"/>
                <a:gd name="f465" fmla="*/ f351 1 288"/>
                <a:gd name="f466" fmla="*/ f352 1 288"/>
                <a:gd name="f467" fmla="*/ f353 1 288"/>
                <a:gd name="f468" fmla="*/ f354 1 291"/>
                <a:gd name="f469" fmla="*/ f355 1 288"/>
                <a:gd name="f470" fmla="*/ f356 1 291"/>
                <a:gd name="f471" fmla="*/ f357 1 288"/>
                <a:gd name="f472" fmla="*/ f358 1 291"/>
                <a:gd name="f473" fmla="*/ f359 1 288"/>
                <a:gd name="f474" fmla="*/ f360 1 291"/>
                <a:gd name="f475" fmla="*/ f361 1 288"/>
                <a:gd name="f476" fmla="*/ f362 1 291"/>
                <a:gd name="f477" fmla="*/ f363 1 288"/>
                <a:gd name="f478" fmla="*/ f364 1 291"/>
                <a:gd name="f479" fmla="*/ f365 1 288"/>
                <a:gd name="f480" fmla="*/ f366 1 291"/>
                <a:gd name="f481" fmla="*/ f367 1 288"/>
                <a:gd name="f482" fmla="*/ f368 1 291"/>
                <a:gd name="f483" fmla="*/ f369 1 291"/>
                <a:gd name="f484" fmla="*/ f370 1 288"/>
                <a:gd name="f485" fmla="*/ f371 1 291"/>
                <a:gd name="f486" fmla="*/ f372 1 288"/>
                <a:gd name="f487" fmla="*/ f373 1 291"/>
                <a:gd name="f488" fmla="*/ f374 1 288"/>
                <a:gd name="f489" fmla="*/ f375 1 291"/>
                <a:gd name="f490" fmla="*/ f376 1 288"/>
                <a:gd name="f491" fmla="*/ f377 1 288"/>
                <a:gd name="f492" fmla="*/ f378 1 288"/>
                <a:gd name="f493" fmla="*/ f379 1 288"/>
                <a:gd name="f494" fmla="*/ f380 1 291"/>
                <a:gd name="f495" fmla="*/ f381 1 288"/>
                <a:gd name="f496" fmla="*/ f382 1 291"/>
                <a:gd name="f497" fmla="*/ f383 1 288"/>
                <a:gd name="f498" fmla="*/ f384 1 291"/>
                <a:gd name="f499" fmla="*/ f385 1 288"/>
                <a:gd name="f500" fmla="*/ f386 1 291"/>
                <a:gd name="f501" fmla="*/ f387 1 288"/>
                <a:gd name="f502" fmla="*/ f388 1 291"/>
                <a:gd name="f503" fmla="*/ f389 1 288"/>
                <a:gd name="f504" fmla="*/ f390 1 291"/>
                <a:gd name="f505" fmla="*/ f391 1 288"/>
                <a:gd name="f506" fmla="*/ f392 1 291"/>
                <a:gd name="f507" fmla="*/ f393 1 288"/>
                <a:gd name="f508" fmla="*/ f394 1 291"/>
                <a:gd name="f509" fmla="*/ f395 1 291"/>
                <a:gd name="f510" fmla="*/ f396 1 288"/>
                <a:gd name="f511" fmla="*/ f397 1 291"/>
                <a:gd name="f512" fmla="*/ f398 1 288"/>
                <a:gd name="f513" fmla="*/ f399 1 291"/>
                <a:gd name="f514" fmla="*/ f400 1 291"/>
                <a:gd name="f515" fmla="*/ f401 1 288"/>
                <a:gd name="f516" fmla="*/ f402 1 291"/>
                <a:gd name="f517" fmla="*/ f403 1 288"/>
                <a:gd name="f518" fmla="*/ f404 1 291"/>
                <a:gd name="f519" fmla="*/ f405 1 288"/>
                <a:gd name="f520" fmla="*/ f406 1 291"/>
                <a:gd name="f521" fmla="*/ f407 1 288"/>
                <a:gd name="f522" fmla="*/ f408 1 291"/>
                <a:gd name="f523" fmla="*/ f409 1 288"/>
                <a:gd name="f524" fmla="*/ f410 1 291"/>
                <a:gd name="f525" fmla="*/ f411 1 291"/>
                <a:gd name="f526" fmla="*/ f412 1 288"/>
                <a:gd name="f527" fmla="*/ f413 1 291"/>
                <a:gd name="f528" fmla="*/ f414 1 288"/>
                <a:gd name="f529" fmla="*/ f415 1 291"/>
                <a:gd name="f530" fmla="*/ 0 1 f301"/>
                <a:gd name="f531" fmla="*/ f295 1 f301"/>
                <a:gd name="f532" fmla="*/ 0 1 f302"/>
                <a:gd name="f533" fmla="*/ f296 1 f302"/>
                <a:gd name="f534" fmla="*/ f417 1 f301"/>
                <a:gd name="f535" fmla="*/ f418 1 f302"/>
                <a:gd name="f536" fmla="*/ f419 1 f301"/>
                <a:gd name="f537" fmla="*/ f420 1 f302"/>
                <a:gd name="f538" fmla="*/ f421 1 f301"/>
                <a:gd name="f539" fmla="*/ f422 1 f302"/>
                <a:gd name="f540" fmla="*/ f423 1 f301"/>
                <a:gd name="f541" fmla="*/ f424 1 f302"/>
                <a:gd name="f542" fmla="*/ f425 1 f301"/>
                <a:gd name="f543" fmla="*/ f426 1 f302"/>
                <a:gd name="f544" fmla="*/ f427 1 f301"/>
                <a:gd name="f545" fmla="*/ f428 1 f302"/>
                <a:gd name="f546" fmla="*/ f429 1 f301"/>
                <a:gd name="f547" fmla="*/ f430 1 f302"/>
                <a:gd name="f548" fmla="*/ f431 1 f301"/>
                <a:gd name="f549" fmla="*/ f432 1 f302"/>
                <a:gd name="f550" fmla="*/ f433 1 f301"/>
                <a:gd name="f551" fmla="*/ f434 1 f302"/>
                <a:gd name="f552" fmla="*/ f435 1 f301"/>
                <a:gd name="f553" fmla="*/ f436 1 f302"/>
                <a:gd name="f554" fmla="*/ f437 1 f301"/>
                <a:gd name="f555" fmla="*/ f438 1 f302"/>
                <a:gd name="f556" fmla="*/ f439 1 f301"/>
                <a:gd name="f557" fmla="*/ f440 1 f302"/>
                <a:gd name="f558" fmla="*/ f441 1 f301"/>
                <a:gd name="f559" fmla="*/ f442 1 f302"/>
                <a:gd name="f560" fmla="*/ f443 1 f301"/>
                <a:gd name="f561" fmla="*/ f444 1 f302"/>
                <a:gd name="f562" fmla="*/ f445 1 f301"/>
                <a:gd name="f563" fmla="*/ f446 1 f302"/>
                <a:gd name="f564" fmla="*/ f447 1 f301"/>
                <a:gd name="f565" fmla="*/ f448 1 f302"/>
                <a:gd name="f566" fmla="*/ f449 1 f302"/>
                <a:gd name="f567" fmla="*/ f450 1 f301"/>
                <a:gd name="f568" fmla="*/ f451 1 f302"/>
                <a:gd name="f569" fmla="*/ f452 1 f301"/>
                <a:gd name="f570" fmla="*/ f453 1 f302"/>
                <a:gd name="f571" fmla="*/ f454 1 f301"/>
                <a:gd name="f572" fmla="*/ f455 1 f302"/>
                <a:gd name="f573" fmla="*/ f456 1 f301"/>
                <a:gd name="f574" fmla="*/ f457 1 f302"/>
                <a:gd name="f575" fmla="*/ f458 1 f301"/>
                <a:gd name="f576" fmla="*/ f459 1 f302"/>
                <a:gd name="f577" fmla="*/ f460 1 f301"/>
                <a:gd name="f578" fmla="*/ f461 1 f302"/>
                <a:gd name="f579" fmla="*/ f462 1 f301"/>
                <a:gd name="f580" fmla="*/ f463 1 f301"/>
                <a:gd name="f581" fmla="*/ f464 1 f302"/>
                <a:gd name="f582" fmla="*/ f465 1 f301"/>
                <a:gd name="f583" fmla="*/ f466 1 f301"/>
                <a:gd name="f584" fmla="*/ f467 1 f301"/>
                <a:gd name="f585" fmla="*/ f468 1 f302"/>
                <a:gd name="f586" fmla="*/ f469 1 f301"/>
                <a:gd name="f587" fmla="*/ f470 1 f302"/>
                <a:gd name="f588" fmla="*/ f471 1 f301"/>
                <a:gd name="f589" fmla="*/ f472 1 f302"/>
                <a:gd name="f590" fmla="*/ f473 1 f301"/>
                <a:gd name="f591" fmla="*/ f474 1 f302"/>
                <a:gd name="f592" fmla="*/ f475 1 f301"/>
                <a:gd name="f593" fmla="*/ f476 1 f302"/>
                <a:gd name="f594" fmla="*/ f477 1 f301"/>
                <a:gd name="f595" fmla="*/ f478 1 f302"/>
                <a:gd name="f596" fmla="*/ f479 1 f301"/>
                <a:gd name="f597" fmla="*/ f480 1 f302"/>
                <a:gd name="f598" fmla="*/ f481 1 f301"/>
                <a:gd name="f599" fmla="*/ f482 1 f302"/>
                <a:gd name="f600" fmla="*/ f483 1 f302"/>
                <a:gd name="f601" fmla="*/ f484 1 f301"/>
                <a:gd name="f602" fmla="*/ f485 1 f302"/>
                <a:gd name="f603" fmla="*/ f486 1 f301"/>
                <a:gd name="f604" fmla="*/ f487 1 f302"/>
                <a:gd name="f605" fmla="*/ f488 1 f301"/>
                <a:gd name="f606" fmla="*/ f489 1 f302"/>
                <a:gd name="f607" fmla="*/ f490 1 f301"/>
                <a:gd name="f608" fmla="*/ f491 1 f301"/>
                <a:gd name="f609" fmla="*/ f492 1 f301"/>
                <a:gd name="f610" fmla="*/ f493 1 f301"/>
                <a:gd name="f611" fmla="*/ f494 1 f302"/>
                <a:gd name="f612" fmla="*/ f495 1 f301"/>
                <a:gd name="f613" fmla="*/ f496 1 f302"/>
                <a:gd name="f614" fmla="*/ f497 1 f301"/>
                <a:gd name="f615" fmla="*/ f498 1 f302"/>
                <a:gd name="f616" fmla="*/ f499 1 f301"/>
                <a:gd name="f617" fmla="*/ f500 1 f302"/>
                <a:gd name="f618" fmla="*/ f501 1 f301"/>
                <a:gd name="f619" fmla="*/ f502 1 f302"/>
                <a:gd name="f620" fmla="*/ f503 1 f301"/>
                <a:gd name="f621" fmla="*/ f504 1 f302"/>
                <a:gd name="f622" fmla="*/ f505 1 f301"/>
                <a:gd name="f623" fmla="*/ f506 1 f302"/>
                <a:gd name="f624" fmla="*/ f507 1 f301"/>
                <a:gd name="f625" fmla="*/ f508 1 f302"/>
                <a:gd name="f626" fmla="*/ f509 1 f302"/>
                <a:gd name="f627" fmla="*/ f510 1 f301"/>
                <a:gd name="f628" fmla="*/ f511 1 f302"/>
                <a:gd name="f629" fmla="*/ f512 1 f301"/>
                <a:gd name="f630" fmla="*/ f513 1 f302"/>
                <a:gd name="f631" fmla="*/ f514 1 f302"/>
                <a:gd name="f632" fmla="*/ f515 1 f301"/>
                <a:gd name="f633" fmla="*/ f516 1 f302"/>
                <a:gd name="f634" fmla="*/ f517 1 f301"/>
                <a:gd name="f635" fmla="*/ f518 1 f302"/>
                <a:gd name="f636" fmla="*/ f519 1 f301"/>
                <a:gd name="f637" fmla="*/ f520 1 f302"/>
                <a:gd name="f638" fmla="*/ f521 1 f301"/>
                <a:gd name="f639" fmla="*/ f522 1 f302"/>
                <a:gd name="f640" fmla="*/ f523 1 f301"/>
                <a:gd name="f641" fmla="*/ f524 1 f302"/>
                <a:gd name="f642" fmla="*/ f525 1 f302"/>
                <a:gd name="f643" fmla="*/ f526 1 f301"/>
                <a:gd name="f644" fmla="*/ f527 1 f302"/>
                <a:gd name="f645" fmla="*/ f528 1 f301"/>
                <a:gd name="f646" fmla="*/ f529 1 f302"/>
                <a:gd name="f647" fmla="*/ f530 f292 1"/>
                <a:gd name="f648" fmla="*/ f531 f292 1"/>
                <a:gd name="f649" fmla="*/ f533 f293 1"/>
                <a:gd name="f650" fmla="*/ f532 f293 1"/>
                <a:gd name="f651" fmla="*/ f534 f292 1"/>
                <a:gd name="f652" fmla="*/ f535 f293 1"/>
                <a:gd name="f653" fmla="*/ f536 f292 1"/>
                <a:gd name="f654" fmla="*/ f537 f293 1"/>
                <a:gd name="f655" fmla="*/ f538 f292 1"/>
                <a:gd name="f656" fmla="*/ f539 f293 1"/>
                <a:gd name="f657" fmla="*/ f540 f292 1"/>
                <a:gd name="f658" fmla="*/ f541 f293 1"/>
                <a:gd name="f659" fmla="*/ f542 f292 1"/>
                <a:gd name="f660" fmla="*/ f543 f293 1"/>
                <a:gd name="f661" fmla="*/ f544 f292 1"/>
                <a:gd name="f662" fmla="*/ f545 f293 1"/>
                <a:gd name="f663" fmla="*/ f546 f292 1"/>
                <a:gd name="f664" fmla="*/ f547 f293 1"/>
                <a:gd name="f665" fmla="*/ f548 f292 1"/>
                <a:gd name="f666" fmla="*/ f549 f293 1"/>
                <a:gd name="f667" fmla="*/ f550 f292 1"/>
                <a:gd name="f668" fmla="*/ f551 f293 1"/>
                <a:gd name="f669" fmla="*/ f552 f292 1"/>
                <a:gd name="f670" fmla="*/ f553 f293 1"/>
                <a:gd name="f671" fmla="*/ f554 f292 1"/>
                <a:gd name="f672" fmla="*/ f555 f293 1"/>
                <a:gd name="f673" fmla="*/ f556 f292 1"/>
                <a:gd name="f674" fmla="*/ f557 f293 1"/>
                <a:gd name="f675" fmla="*/ f558 f292 1"/>
                <a:gd name="f676" fmla="*/ f559 f293 1"/>
                <a:gd name="f677" fmla="*/ f560 f292 1"/>
                <a:gd name="f678" fmla="*/ f561 f293 1"/>
                <a:gd name="f679" fmla="*/ f562 f292 1"/>
                <a:gd name="f680" fmla="*/ f563 f293 1"/>
                <a:gd name="f681" fmla="*/ f564 f292 1"/>
                <a:gd name="f682" fmla="*/ f565 f293 1"/>
                <a:gd name="f683" fmla="*/ f566 f293 1"/>
                <a:gd name="f684" fmla="*/ f567 f292 1"/>
                <a:gd name="f685" fmla="*/ f568 f293 1"/>
                <a:gd name="f686" fmla="*/ f569 f292 1"/>
                <a:gd name="f687" fmla="*/ f570 f293 1"/>
                <a:gd name="f688" fmla="*/ f571 f292 1"/>
                <a:gd name="f689" fmla="*/ f572 f293 1"/>
                <a:gd name="f690" fmla="*/ f573 f292 1"/>
                <a:gd name="f691" fmla="*/ f574 f293 1"/>
                <a:gd name="f692" fmla="*/ f575 f292 1"/>
                <a:gd name="f693" fmla="*/ f576 f293 1"/>
                <a:gd name="f694" fmla="*/ f577 f292 1"/>
                <a:gd name="f695" fmla="*/ f578 f293 1"/>
                <a:gd name="f696" fmla="*/ f579 f292 1"/>
                <a:gd name="f697" fmla="*/ f580 f292 1"/>
                <a:gd name="f698" fmla="*/ f581 f293 1"/>
                <a:gd name="f699" fmla="*/ f582 f292 1"/>
                <a:gd name="f700" fmla="*/ f583 f292 1"/>
                <a:gd name="f701" fmla="*/ f584 f292 1"/>
                <a:gd name="f702" fmla="*/ f585 f293 1"/>
                <a:gd name="f703" fmla="*/ f586 f292 1"/>
                <a:gd name="f704" fmla="*/ f587 f293 1"/>
                <a:gd name="f705" fmla="*/ f588 f292 1"/>
                <a:gd name="f706" fmla="*/ f589 f293 1"/>
                <a:gd name="f707" fmla="*/ f590 f292 1"/>
                <a:gd name="f708" fmla="*/ f591 f293 1"/>
                <a:gd name="f709" fmla="*/ f592 f292 1"/>
                <a:gd name="f710" fmla="*/ f593 f293 1"/>
                <a:gd name="f711" fmla="*/ f594 f292 1"/>
                <a:gd name="f712" fmla="*/ f595 f293 1"/>
                <a:gd name="f713" fmla="*/ f596 f292 1"/>
                <a:gd name="f714" fmla="*/ f597 f293 1"/>
                <a:gd name="f715" fmla="*/ f598 f292 1"/>
                <a:gd name="f716" fmla="*/ f599 f293 1"/>
                <a:gd name="f717" fmla="*/ f600 f293 1"/>
                <a:gd name="f718" fmla="*/ f601 f292 1"/>
                <a:gd name="f719" fmla="*/ f602 f293 1"/>
                <a:gd name="f720" fmla="*/ f603 f292 1"/>
                <a:gd name="f721" fmla="*/ f604 f293 1"/>
                <a:gd name="f722" fmla="*/ f605 f292 1"/>
                <a:gd name="f723" fmla="*/ f606 f293 1"/>
                <a:gd name="f724" fmla="*/ f607 f292 1"/>
                <a:gd name="f725" fmla="*/ f608 f292 1"/>
                <a:gd name="f726" fmla="*/ f609 f292 1"/>
                <a:gd name="f727" fmla="*/ f610 f292 1"/>
                <a:gd name="f728" fmla="*/ f611 f293 1"/>
                <a:gd name="f729" fmla="*/ f612 f292 1"/>
                <a:gd name="f730" fmla="*/ f613 f293 1"/>
                <a:gd name="f731" fmla="*/ f614 f292 1"/>
                <a:gd name="f732" fmla="*/ f615 f293 1"/>
                <a:gd name="f733" fmla="*/ f616 f292 1"/>
                <a:gd name="f734" fmla="*/ f617 f293 1"/>
                <a:gd name="f735" fmla="*/ f618 f292 1"/>
                <a:gd name="f736" fmla="*/ f619 f293 1"/>
                <a:gd name="f737" fmla="*/ f620 f292 1"/>
                <a:gd name="f738" fmla="*/ f621 f293 1"/>
                <a:gd name="f739" fmla="*/ f622 f292 1"/>
                <a:gd name="f740" fmla="*/ f623 f293 1"/>
                <a:gd name="f741" fmla="*/ f624 f292 1"/>
                <a:gd name="f742" fmla="*/ f625 f293 1"/>
                <a:gd name="f743" fmla="*/ f626 f293 1"/>
                <a:gd name="f744" fmla="*/ f627 f292 1"/>
                <a:gd name="f745" fmla="*/ f628 f293 1"/>
                <a:gd name="f746" fmla="*/ f629 f292 1"/>
                <a:gd name="f747" fmla="*/ f630 f293 1"/>
                <a:gd name="f748" fmla="*/ f631 f293 1"/>
                <a:gd name="f749" fmla="*/ f632 f292 1"/>
                <a:gd name="f750" fmla="*/ f633 f293 1"/>
                <a:gd name="f751" fmla="*/ f634 f292 1"/>
                <a:gd name="f752" fmla="*/ f635 f293 1"/>
                <a:gd name="f753" fmla="*/ f636 f292 1"/>
                <a:gd name="f754" fmla="*/ f637 f293 1"/>
                <a:gd name="f755" fmla="*/ f638 f292 1"/>
                <a:gd name="f756" fmla="*/ f639 f293 1"/>
                <a:gd name="f757" fmla="*/ f640 f292 1"/>
                <a:gd name="f758" fmla="*/ f641 f293 1"/>
                <a:gd name="f759" fmla="*/ f642 f293 1"/>
                <a:gd name="f760" fmla="*/ f643 f292 1"/>
                <a:gd name="f761" fmla="*/ f644 f293 1"/>
                <a:gd name="f762" fmla="*/ f645 f292 1"/>
                <a:gd name="f763" fmla="*/ f646 f2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6">
                  <a:pos x="f651" y="f652"/>
                </a:cxn>
                <a:cxn ang="f416">
                  <a:pos x="f653" y="f654"/>
                </a:cxn>
                <a:cxn ang="f416">
                  <a:pos x="f655" y="f656"/>
                </a:cxn>
                <a:cxn ang="f416">
                  <a:pos x="f657" y="f658"/>
                </a:cxn>
                <a:cxn ang="f416">
                  <a:pos x="f659" y="f660"/>
                </a:cxn>
                <a:cxn ang="f416">
                  <a:pos x="f661" y="f662"/>
                </a:cxn>
                <a:cxn ang="f416">
                  <a:pos x="f663" y="f664"/>
                </a:cxn>
                <a:cxn ang="f416">
                  <a:pos x="f665" y="f666"/>
                </a:cxn>
                <a:cxn ang="f416">
                  <a:pos x="f667" y="f668"/>
                </a:cxn>
                <a:cxn ang="f416">
                  <a:pos x="f669" y="f670"/>
                </a:cxn>
                <a:cxn ang="f416">
                  <a:pos x="f671" y="f672"/>
                </a:cxn>
                <a:cxn ang="f416">
                  <a:pos x="f673" y="f674"/>
                </a:cxn>
                <a:cxn ang="f416">
                  <a:pos x="f675" y="f676"/>
                </a:cxn>
                <a:cxn ang="f416">
                  <a:pos x="f677" y="f678"/>
                </a:cxn>
                <a:cxn ang="f416">
                  <a:pos x="f679" y="f680"/>
                </a:cxn>
                <a:cxn ang="f416">
                  <a:pos x="f681" y="f682"/>
                </a:cxn>
                <a:cxn ang="f416">
                  <a:pos x="f681" y="f683"/>
                </a:cxn>
                <a:cxn ang="f416">
                  <a:pos x="f684" y="f685"/>
                </a:cxn>
                <a:cxn ang="f416">
                  <a:pos x="f686" y="f687"/>
                </a:cxn>
                <a:cxn ang="f416">
                  <a:pos x="f688" y="f689"/>
                </a:cxn>
                <a:cxn ang="f416">
                  <a:pos x="f690" y="f691"/>
                </a:cxn>
                <a:cxn ang="f416">
                  <a:pos x="f692" y="f693"/>
                </a:cxn>
                <a:cxn ang="f416">
                  <a:pos x="f694" y="f695"/>
                </a:cxn>
                <a:cxn ang="f416">
                  <a:pos x="f696" y="f674"/>
                </a:cxn>
                <a:cxn ang="f416">
                  <a:pos x="f697" y="f698"/>
                </a:cxn>
                <a:cxn ang="f416">
                  <a:pos x="f699" y="f683"/>
                </a:cxn>
                <a:cxn ang="f416">
                  <a:pos x="f700" y="f683"/>
                </a:cxn>
                <a:cxn ang="f416">
                  <a:pos x="f701" y="f702"/>
                </a:cxn>
                <a:cxn ang="f416">
                  <a:pos x="f703" y="f704"/>
                </a:cxn>
                <a:cxn ang="f416">
                  <a:pos x="f705" y="f706"/>
                </a:cxn>
                <a:cxn ang="f416">
                  <a:pos x="f707" y="f708"/>
                </a:cxn>
                <a:cxn ang="f416">
                  <a:pos x="f709" y="f710"/>
                </a:cxn>
                <a:cxn ang="f416">
                  <a:pos x="f711" y="f712"/>
                </a:cxn>
                <a:cxn ang="f416">
                  <a:pos x="f713" y="f714"/>
                </a:cxn>
                <a:cxn ang="f416">
                  <a:pos x="f715" y="f716"/>
                </a:cxn>
                <a:cxn ang="f416">
                  <a:pos x="f699" y="f717"/>
                </a:cxn>
                <a:cxn ang="f416">
                  <a:pos x="f718" y="f719"/>
                </a:cxn>
                <a:cxn ang="f416">
                  <a:pos x="f720" y="f721"/>
                </a:cxn>
                <a:cxn ang="f416">
                  <a:pos x="f722" y="f723"/>
                </a:cxn>
                <a:cxn ang="f416">
                  <a:pos x="f724" y="f676"/>
                </a:cxn>
                <a:cxn ang="f416">
                  <a:pos x="f725" y="f716"/>
                </a:cxn>
                <a:cxn ang="f416">
                  <a:pos x="f726" y="f712"/>
                </a:cxn>
                <a:cxn ang="f416">
                  <a:pos x="f727" y="f728"/>
                </a:cxn>
                <a:cxn ang="f416">
                  <a:pos x="f729" y="f730"/>
                </a:cxn>
                <a:cxn ang="f416">
                  <a:pos x="f731" y="f732"/>
                </a:cxn>
                <a:cxn ang="f416">
                  <a:pos x="f733" y="f734"/>
                </a:cxn>
                <a:cxn ang="f416">
                  <a:pos x="f735" y="f736"/>
                </a:cxn>
                <a:cxn ang="f416">
                  <a:pos x="f737" y="f738"/>
                </a:cxn>
                <a:cxn ang="f416">
                  <a:pos x="f739" y="f740"/>
                </a:cxn>
                <a:cxn ang="f416">
                  <a:pos x="f741" y="f742"/>
                </a:cxn>
                <a:cxn ang="f416">
                  <a:pos x="f711" y="f743"/>
                </a:cxn>
                <a:cxn ang="f416">
                  <a:pos x="f744" y="f745"/>
                </a:cxn>
                <a:cxn ang="f416">
                  <a:pos x="f746" y="f747"/>
                </a:cxn>
                <a:cxn ang="f416">
                  <a:pos x="f673" y="f748"/>
                </a:cxn>
                <a:cxn ang="f416">
                  <a:pos x="f749" y="f750"/>
                </a:cxn>
                <a:cxn ang="f416">
                  <a:pos x="f751" y="f752"/>
                </a:cxn>
                <a:cxn ang="f416">
                  <a:pos x="f753" y="f754"/>
                </a:cxn>
                <a:cxn ang="f416">
                  <a:pos x="f755" y="f756"/>
                </a:cxn>
                <a:cxn ang="f416">
                  <a:pos x="f757" y="f747"/>
                </a:cxn>
                <a:cxn ang="f416">
                  <a:pos x="f665" y="f758"/>
                </a:cxn>
                <a:cxn ang="f416">
                  <a:pos x="f703" y="f759"/>
                </a:cxn>
                <a:cxn ang="f416">
                  <a:pos x="f760" y="f761"/>
                </a:cxn>
                <a:cxn ang="f416">
                  <a:pos x="f762" y="f763"/>
                </a:cxn>
              </a:cxnLst>
              <a:rect l="f647" t="f650" r="f648" b="f649"/>
              <a:pathLst>
                <a:path w="288" h="29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5" y="f32"/>
                    <a:pt x="f5" y="f33"/>
                    <a:pt x="f34" y="f11"/>
                  </a:cubicBezTo>
                  <a:cubicBezTo>
                    <a:pt x="f28" y="f35"/>
                    <a:pt x="f26" y="f36"/>
                    <a:pt x="f22" y="f19"/>
                  </a:cubicBezTo>
                  <a:cubicBezTo>
                    <a:pt x="f22" y="f21"/>
                    <a:pt x="f19" y="f22"/>
                    <a:pt x="f37" y="f22"/>
                  </a:cubicBezTo>
                  <a:cubicBezTo>
                    <a:pt x="f38" y="f26"/>
                    <a:pt x="f39" y="f40"/>
                    <a:pt x="f41" y="f42"/>
                  </a:cubicBezTo>
                  <a:cubicBezTo>
                    <a:pt x="f32" y="f5"/>
                    <a:pt x="f43" y="f42"/>
                    <a:pt x="f44" y="f42"/>
                  </a:cubicBezTo>
                  <a:cubicBezTo>
                    <a:pt x="f45" y="f40"/>
                    <a:pt x="f46" y="f26"/>
                    <a:pt x="f47" y="f21"/>
                  </a:cubicBezTo>
                  <a:cubicBezTo>
                    <a:pt x="f25" y="f21"/>
                    <a:pt x="f23" y="f37"/>
                    <a:pt x="f48" y="f49"/>
                  </a:cubicBezTo>
                  <a:cubicBezTo>
                    <a:pt x="f50" y="f51"/>
                    <a:pt x="f52" y="f53"/>
                    <a:pt x="f54" y="f9"/>
                  </a:cubicBezTo>
                  <a:cubicBezTo>
                    <a:pt x="f6" y="f32"/>
                    <a:pt x="f6" y="f55"/>
                    <a:pt x="f54" y="f56"/>
                  </a:cubicBezTo>
                  <a:cubicBezTo>
                    <a:pt x="f57" y="f58"/>
                    <a:pt x="f59" y="f60"/>
                    <a:pt x="f23" y="f23"/>
                  </a:cubicBezTo>
                  <a:cubicBezTo>
                    <a:pt x="f25" y="f20"/>
                    <a:pt x="f47" y="f61"/>
                    <a:pt x="f62" y="f61"/>
                  </a:cubicBezTo>
                  <a:cubicBezTo>
                    <a:pt x="f63" y="f64"/>
                    <a:pt x="f65" y="f66"/>
                    <a:pt x="f32" y="f67"/>
                  </a:cubicBezTo>
                  <a:cubicBezTo>
                    <a:pt x="f68" y="f67"/>
                    <a:pt x="f41" y="f67"/>
                    <a:pt x="f8" y="f7"/>
                  </a:cubicBezTo>
                  <a:close/>
                  <a:moveTo>
                    <a:pt x="f27" y="f69"/>
                  </a:moveTo>
                  <a:cubicBezTo>
                    <a:pt x="f46" y="f70"/>
                    <a:pt x="f46" y="f70"/>
                    <a:pt x="f46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5" y="f77"/>
                    <a:pt x="f75" y="f78"/>
                    <a:pt x="f79" y="f78"/>
                  </a:cubicBezTo>
                  <a:cubicBezTo>
                    <a:pt x="f75" y="f78"/>
                    <a:pt x="f63" y="f80"/>
                    <a:pt x="f73" y="f78"/>
                  </a:cubicBezTo>
                  <a:cubicBezTo>
                    <a:pt x="f81" y="f82"/>
                    <a:pt x="f83" y="f82"/>
                    <a:pt x="f69" y="f77"/>
                  </a:cubicBezTo>
                  <a:cubicBezTo>
                    <a:pt x="f84" y="f85"/>
                    <a:pt x="f85" y="f86"/>
                    <a:pt x="f72" y="f81"/>
                  </a:cubicBezTo>
                  <a:cubicBezTo>
                    <a:pt x="f72" y="f60"/>
                    <a:pt x="f72" y="f87"/>
                    <a:pt x="f72" y="f88"/>
                  </a:cubicBezTo>
                  <a:cubicBezTo>
                    <a:pt x="f70" y="f88"/>
                    <a:pt x="f69" y="f88"/>
                    <a:pt x="f69" y="f88"/>
                  </a:cubicBezTo>
                  <a:cubicBezTo>
                    <a:pt x="f89" y="f81"/>
                    <a:pt x="f90" y="f90"/>
                    <a:pt x="f88" y="f86"/>
                  </a:cubicBezTo>
                  <a:cubicBezTo>
                    <a:pt x="f88" y="f89"/>
                    <a:pt x="f27" y="f91"/>
                    <a:pt x="f27" y="f69"/>
                  </a:cubicBezTo>
                  <a:close/>
                  <a:moveTo>
                    <a:pt x="f36" y="f92"/>
                  </a:moveTo>
                  <a:cubicBezTo>
                    <a:pt x="f51" y="f93"/>
                    <a:pt x="f94" y="f95"/>
                    <a:pt x="f96" y="f97"/>
                  </a:cubicBezTo>
                  <a:cubicBezTo>
                    <a:pt x="f17" y="f98"/>
                    <a:pt x="f99" y="f98"/>
                    <a:pt x="f93" y="f95"/>
                  </a:cubicBezTo>
                  <a:cubicBezTo>
                    <a:pt x="f100" y="f101"/>
                    <a:pt x="f102" y="f103"/>
                    <a:pt x="f95" y="f104"/>
                  </a:cubicBezTo>
                  <a:cubicBezTo>
                    <a:pt x="f105" y="f106"/>
                    <a:pt x="f107" y="f108"/>
                    <a:pt x="f106" y="f109"/>
                  </a:cubicBezTo>
                  <a:cubicBezTo>
                    <a:pt x="f106" y="f110"/>
                    <a:pt x="f36" y="f111"/>
                    <a:pt x="f36" y="f92"/>
                  </a:cubicBezTo>
                  <a:close/>
                  <a:moveTo>
                    <a:pt x="f112" y="f8"/>
                  </a:moveTo>
                  <a:cubicBezTo>
                    <a:pt x="f112" y="f8"/>
                    <a:pt x="f113" y="f8"/>
                    <a:pt x="f113" y="f8"/>
                  </a:cubicBezTo>
                  <a:cubicBezTo>
                    <a:pt x="f114" y="f43"/>
                    <a:pt x="f114" y="f55"/>
                    <a:pt x="f114" y="f115"/>
                  </a:cubicBezTo>
                  <a:cubicBezTo>
                    <a:pt x="f93" y="f116"/>
                    <a:pt x="f15" y="f77"/>
                    <a:pt x="f117" y="f78"/>
                  </a:cubicBezTo>
                  <a:cubicBezTo>
                    <a:pt x="f118" y="f78"/>
                    <a:pt x="f70" y="f119"/>
                    <a:pt x="f76" y="f120"/>
                  </a:cubicBezTo>
                  <a:cubicBezTo>
                    <a:pt x="f80" y="f121"/>
                    <a:pt x="f86" y="f122"/>
                    <a:pt x="f123" y="f99"/>
                  </a:cubicBezTo>
                  <a:cubicBezTo>
                    <a:pt x="f31" y="f124"/>
                    <a:pt x="f125" y="f126"/>
                    <a:pt x="f100" y="f127"/>
                  </a:cubicBezTo>
                  <a:cubicBezTo>
                    <a:pt x="f128" y="f129"/>
                    <a:pt x="f114" y="f130"/>
                    <a:pt x="f112" y="f8"/>
                  </a:cubicBezTo>
                  <a:close/>
                  <a:moveTo>
                    <a:pt x="f131" y="f132"/>
                  </a:moveTo>
                  <a:cubicBezTo>
                    <a:pt x="f31" y="f133"/>
                    <a:pt x="f117" y="f134"/>
                    <a:pt x="f33" y="f61"/>
                  </a:cubicBezTo>
                  <a:cubicBezTo>
                    <a:pt x="f9" y="f135"/>
                    <a:pt x="f136" y="f137"/>
                    <a:pt x="f138" y="f133"/>
                  </a:cubicBezTo>
                  <a:cubicBezTo>
                    <a:pt x="f139" y="f140"/>
                    <a:pt x="f141" y="f140"/>
                    <a:pt x="f142" y="f132"/>
                  </a:cubicBezTo>
                  <a:cubicBezTo>
                    <a:pt x="f143" y="f50"/>
                    <a:pt x="f130" y="f18"/>
                    <a:pt x="f11" y="f144"/>
                  </a:cubicBezTo>
                  <a:cubicBezTo>
                    <a:pt x="f145" y="f146"/>
                    <a:pt x="f33" y="f147"/>
                    <a:pt x="f148" y="f57"/>
                  </a:cubicBezTo>
                  <a:cubicBezTo>
                    <a:pt x="f43" y="f146"/>
                    <a:pt x="f149" y="f18"/>
                    <a:pt x="f131" y="f132"/>
                  </a:cubicBezTo>
                  <a:close/>
                  <a:moveTo>
                    <a:pt x="f109" y="f81"/>
                  </a:moveTo>
                  <a:cubicBezTo>
                    <a:pt x="f111" y="f87"/>
                    <a:pt x="f93" y="f46"/>
                    <a:pt x="f128" y="f73"/>
                  </a:cubicBezTo>
                  <a:cubicBezTo>
                    <a:pt x="f97" y="f81"/>
                    <a:pt x="f98" y="f89"/>
                    <a:pt x="f95" y="f72"/>
                  </a:cubicBezTo>
                  <a:cubicBezTo>
                    <a:pt x="f105" y="f69"/>
                    <a:pt x="f109" y="f70"/>
                    <a:pt x="f106" y="f82"/>
                  </a:cubicBezTo>
                  <a:cubicBezTo>
                    <a:pt x="f36" y="f76"/>
                    <a:pt x="f104" y="f82"/>
                    <a:pt x="f51" y="f82"/>
                  </a:cubicBezTo>
                  <a:cubicBezTo>
                    <a:pt x="f51" y="f74"/>
                    <a:pt x="f104" y="f72"/>
                    <a:pt x="f104" y="f72"/>
                  </a:cubicBezTo>
                  <a:cubicBezTo>
                    <a:pt x="f17" y="f91"/>
                    <a:pt x="f108" y="f86"/>
                    <a:pt x="f109" y="f81"/>
                  </a:cubicBezTo>
                  <a:close/>
                  <a:moveTo>
                    <a:pt x="f124" y="f150"/>
                  </a:moveTo>
                  <a:cubicBezTo>
                    <a:pt x="f151" y="f31"/>
                    <a:pt x="f152" y="f117"/>
                    <a:pt x="f153" y="f148"/>
                  </a:cubicBezTo>
                  <a:cubicBezTo>
                    <a:pt x="f152" y="f136"/>
                    <a:pt x="f151" y="f139"/>
                    <a:pt x="f154" y="f155"/>
                  </a:cubicBezTo>
                  <a:cubicBezTo>
                    <a:pt x="f156" y="f130"/>
                    <a:pt x="f157" y="f9"/>
                    <a:pt x="f158" y="f8"/>
                  </a:cubicBezTo>
                  <a:cubicBezTo>
                    <a:pt x="f159" y="f32"/>
                    <a:pt x="f160" y="f43"/>
                    <a:pt x="f161" y="f162"/>
                  </a:cubicBezTo>
                  <a:cubicBezTo>
                    <a:pt x="f156" y="f149"/>
                    <a:pt x="f163" y="f164"/>
                    <a:pt x="f124" y="f150"/>
                  </a:cubicBezTo>
                  <a:close/>
                  <a:moveTo>
                    <a:pt x="f43" y="f24"/>
                  </a:moveTo>
                  <a:cubicBezTo>
                    <a:pt x="f31" y="f165"/>
                    <a:pt x="f131" y="f166"/>
                    <a:pt x="f167" y="f124"/>
                  </a:cubicBezTo>
                  <a:cubicBezTo>
                    <a:pt x="f131" y="f156"/>
                    <a:pt x="f31" y="f160"/>
                    <a:pt x="f117" y="f168"/>
                  </a:cubicBezTo>
                  <a:cubicBezTo>
                    <a:pt x="f148" y="f160"/>
                    <a:pt x="f136" y="f156"/>
                    <a:pt x="f139" y="f169"/>
                  </a:cubicBezTo>
                  <a:cubicBezTo>
                    <a:pt x="f136" y="f166"/>
                    <a:pt x="f148" y="f165"/>
                    <a:pt x="f43" y="f24"/>
                  </a:cubicBezTo>
                  <a:close/>
                  <a:moveTo>
                    <a:pt x="f74" y="f170"/>
                  </a:moveTo>
                  <a:cubicBezTo>
                    <a:pt x="f171" y="f93"/>
                    <a:pt x="f172" y="f100"/>
                    <a:pt x="f46" y="f102"/>
                  </a:cubicBezTo>
                  <a:cubicBezTo>
                    <a:pt x="f88" y="f105"/>
                    <a:pt x="f81" y="f107"/>
                    <a:pt x="f90" y="f106"/>
                  </a:cubicBezTo>
                  <a:cubicBezTo>
                    <a:pt x="f83" y="f36"/>
                    <a:pt x="f85" y="f104"/>
                    <a:pt x="f72" y="f173"/>
                  </a:cubicBezTo>
                  <a:cubicBezTo>
                    <a:pt x="f74" y="f96"/>
                    <a:pt x="f82" y="f96"/>
                    <a:pt x="f76" y="f96"/>
                  </a:cubicBezTo>
                  <a:cubicBezTo>
                    <a:pt x="f76" y="f173"/>
                    <a:pt x="f76" y="f94"/>
                    <a:pt x="f76" y="f94"/>
                  </a:cubicBezTo>
                  <a:cubicBezTo>
                    <a:pt x="f72" y="f174"/>
                    <a:pt x="f70" y="f99"/>
                    <a:pt x="f74" y="f170"/>
                  </a:cubicBezTo>
                  <a:close/>
                  <a:moveTo>
                    <a:pt x="f175" y="f176"/>
                  </a:moveTo>
                  <a:cubicBezTo>
                    <a:pt x="f144" y="f41"/>
                    <a:pt x="f50" y="f145"/>
                    <a:pt x="f137" y="f130"/>
                  </a:cubicBezTo>
                  <a:cubicBezTo>
                    <a:pt x="f137" y="f11"/>
                    <a:pt x="f137" y="f145"/>
                    <a:pt x="f134" y="f33"/>
                  </a:cubicBezTo>
                  <a:cubicBezTo>
                    <a:pt x="f177" y="f68"/>
                    <a:pt x="f20" y="f43"/>
                    <a:pt x="f48" y="f44"/>
                  </a:cubicBezTo>
                  <a:cubicBezTo>
                    <a:pt x="f177" y="f115"/>
                    <a:pt x="f134" y="f150"/>
                    <a:pt x="f140" y="f178"/>
                  </a:cubicBezTo>
                  <a:cubicBezTo>
                    <a:pt x="f132" y="f167"/>
                    <a:pt x="f59" y="f150"/>
                    <a:pt x="f18" y="f164"/>
                  </a:cubicBezTo>
                  <a:cubicBezTo>
                    <a:pt x="f64" y="f179"/>
                    <a:pt x="f146" y="f162"/>
                    <a:pt x="f175" y="f176"/>
                  </a:cubicBezTo>
                  <a:close/>
                  <a:moveTo>
                    <a:pt x="f180" y="f181"/>
                  </a:moveTo>
                  <a:cubicBezTo>
                    <a:pt x="f180" y="f13"/>
                    <a:pt x="f182" y="f183"/>
                    <a:pt x="f182" y="f143"/>
                  </a:cubicBezTo>
                  <a:cubicBezTo>
                    <a:pt x="f184" y="f183"/>
                    <a:pt x="f185" y="f183"/>
                    <a:pt x="f185" y="f13"/>
                  </a:cubicBezTo>
                  <a:cubicBezTo>
                    <a:pt x="f186" y="f130"/>
                    <a:pt x="f185" y="f181"/>
                    <a:pt x="f187" y="f11"/>
                  </a:cubicBezTo>
                  <a:cubicBezTo>
                    <a:pt x="f188" y="f136"/>
                    <a:pt x="f182" y="f189"/>
                    <a:pt x="f180" y="f136"/>
                  </a:cubicBezTo>
                  <a:cubicBezTo>
                    <a:pt x="f158" y="f138"/>
                    <a:pt x="f159" y="f183"/>
                    <a:pt x="f160" y="f190"/>
                  </a:cubicBezTo>
                  <a:cubicBezTo>
                    <a:pt x="f161" y="f191"/>
                    <a:pt x="f26" y="f192"/>
                    <a:pt x="f193" y="f194"/>
                  </a:cubicBezTo>
                  <a:cubicBezTo>
                    <a:pt x="f163" y="f195"/>
                    <a:pt x="f124" y="f195"/>
                    <a:pt x="f169" y="f39"/>
                  </a:cubicBezTo>
                  <a:cubicBezTo>
                    <a:pt x="f169" y="f194"/>
                    <a:pt x="f169" y="f196"/>
                    <a:pt x="f169" y="f192"/>
                  </a:cubicBezTo>
                  <a:cubicBezTo>
                    <a:pt x="f169" y="f192"/>
                    <a:pt x="f152" y="f121"/>
                    <a:pt x="f165" y="f192"/>
                  </a:cubicBezTo>
                  <a:cubicBezTo>
                    <a:pt x="f153" y="f197"/>
                    <a:pt x="f24" y="f198"/>
                    <a:pt x="f24" y="f195"/>
                  </a:cubicBezTo>
                  <a:cubicBezTo>
                    <a:pt x="f153" y="f53"/>
                    <a:pt x="f151" y="f199"/>
                    <a:pt x="f154" y="f200"/>
                  </a:cubicBezTo>
                  <a:cubicBezTo>
                    <a:pt x="f156" y="f127"/>
                    <a:pt x="f161" y="f198"/>
                    <a:pt x="f201" y="f196"/>
                  </a:cubicBezTo>
                  <a:cubicBezTo>
                    <a:pt x="f160" y="f202"/>
                    <a:pt x="f203" y="f155"/>
                    <a:pt x="f168" y="f204"/>
                  </a:cubicBezTo>
                  <a:cubicBezTo>
                    <a:pt x="f205" y="f183"/>
                    <a:pt x="f206" y="f13"/>
                    <a:pt x="f180" y="f181"/>
                  </a:cubicBezTo>
                  <a:close/>
                  <a:moveTo>
                    <a:pt x="f25" y="f105"/>
                  </a:moveTo>
                  <a:cubicBezTo>
                    <a:pt x="f23" y="f105"/>
                    <a:pt x="f23" y="f101"/>
                    <a:pt x="f23" y="f101"/>
                  </a:cubicBezTo>
                  <a:cubicBezTo>
                    <a:pt x="f23" y="f111"/>
                    <a:pt x="f23" y="f207"/>
                    <a:pt x="f23" y="f99"/>
                  </a:cubicBezTo>
                  <a:cubicBezTo>
                    <a:pt x="f48" y="f99"/>
                    <a:pt x="f20" y="f110"/>
                    <a:pt x="f20" y="f99"/>
                  </a:cubicBezTo>
                  <a:cubicBezTo>
                    <a:pt x="f61" y="f207"/>
                    <a:pt x="f177" y="f101"/>
                    <a:pt x="f177" y="f105"/>
                  </a:cubicBezTo>
                  <a:cubicBezTo>
                    <a:pt x="f61" y="f92"/>
                    <a:pt x="f48" y="f93"/>
                    <a:pt x="f23" y="f93"/>
                  </a:cubicBezTo>
                  <a:cubicBezTo>
                    <a:pt x="f47" y="f93"/>
                    <a:pt x="f208" y="f92"/>
                    <a:pt x="f208" y="f105"/>
                  </a:cubicBezTo>
                  <a:cubicBezTo>
                    <a:pt x="f208" y="f110"/>
                    <a:pt x="f208" y="f108"/>
                    <a:pt x="f62" y="f36"/>
                  </a:cubicBezTo>
                  <a:cubicBezTo>
                    <a:pt x="f62" y="f94"/>
                    <a:pt x="f47" y="f209"/>
                    <a:pt x="f25" y="f122"/>
                  </a:cubicBezTo>
                  <a:cubicBezTo>
                    <a:pt x="f23" y="f210"/>
                    <a:pt x="f25" y="f211"/>
                    <a:pt x="f25" y="f212"/>
                  </a:cubicBezTo>
                  <a:cubicBezTo>
                    <a:pt x="f213" y="f211"/>
                    <a:pt x="f208" y="f210"/>
                    <a:pt x="f214" y="f122"/>
                  </a:cubicBezTo>
                  <a:cubicBezTo>
                    <a:pt x="f80" y="f210"/>
                    <a:pt x="f77" y="f211"/>
                    <a:pt x="f77" y="f211"/>
                  </a:cubicBezTo>
                  <a:cubicBezTo>
                    <a:pt x="f78" y="f212"/>
                    <a:pt x="f80" y="f215"/>
                    <a:pt x="f208" y="f216"/>
                  </a:cubicBezTo>
                  <a:cubicBezTo>
                    <a:pt x="f47" y="f217"/>
                    <a:pt x="f20" y="f215"/>
                    <a:pt x="f20" y="f211"/>
                  </a:cubicBezTo>
                  <a:cubicBezTo>
                    <a:pt x="f20" y="f218"/>
                    <a:pt x="f23" y="f125"/>
                    <a:pt x="f23" y="f38"/>
                  </a:cubicBezTo>
                  <a:cubicBezTo>
                    <a:pt x="f25" y="f106"/>
                    <a:pt x="f47" y="f103"/>
                    <a:pt x="f213" y="f99"/>
                  </a:cubicBezTo>
                  <a:cubicBezTo>
                    <a:pt x="f213" y="f207"/>
                    <a:pt x="f47" y="f111"/>
                    <a:pt x="f25" y="f105"/>
                  </a:cubicBezTo>
                  <a:close/>
                  <a:moveTo>
                    <a:pt x="f127" y="f132"/>
                  </a:moveTo>
                  <a:cubicBezTo>
                    <a:pt x="f198" y="f140"/>
                    <a:pt x="f196" y="f140"/>
                    <a:pt x="f192" y="f133"/>
                  </a:cubicBezTo>
                  <a:cubicBezTo>
                    <a:pt x="f192" y="f137"/>
                    <a:pt x="f197" y="f177"/>
                    <a:pt x="f196" y="f177"/>
                  </a:cubicBezTo>
                  <a:cubicBezTo>
                    <a:pt x="f198" y="f177"/>
                    <a:pt x="f127" y="f177"/>
                    <a:pt x="f200" y="f135"/>
                  </a:cubicBezTo>
                  <a:cubicBezTo>
                    <a:pt x="f53" y="f137"/>
                    <a:pt x="f53" y="f132"/>
                    <a:pt x="f200" y="f59"/>
                  </a:cubicBezTo>
                  <a:cubicBezTo>
                    <a:pt x="f127" y="f18"/>
                    <a:pt x="f198" y="f64"/>
                    <a:pt x="f196" y="f144"/>
                  </a:cubicBezTo>
                  <a:cubicBezTo>
                    <a:pt x="f121" y="f146"/>
                    <a:pt x="f191" y="f219"/>
                    <a:pt x="f204" y="f147"/>
                  </a:cubicBezTo>
                  <a:cubicBezTo>
                    <a:pt x="f143" y="f57"/>
                    <a:pt x="f13" y="f16"/>
                    <a:pt x="f138" y="f220"/>
                  </a:cubicBezTo>
                  <a:cubicBezTo>
                    <a:pt x="f139" y="f66"/>
                    <a:pt x="f183" y="f221"/>
                    <a:pt x="f141" y="f222"/>
                  </a:cubicBezTo>
                  <a:cubicBezTo>
                    <a:pt x="f183" y="f223"/>
                    <a:pt x="f139" y="f224"/>
                    <a:pt x="f13" y="f224"/>
                  </a:cubicBezTo>
                  <a:cubicBezTo>
                    <a:pt x="f181" y="f225"/>
                    <a:pt x="f189" y="f223"/>
                    <a:pt x="f136" y="f66"/>
                  </a:cubicBezTo>
                  <a:cubicBezTo>
                    <a:pt x="f181" y="f16"/>
                    <a:pt x="f130" y="f226"/>
                    <a:pt x="f183" y="f175"/>
                  </a:cubicBezTo>
                  <a:cubicBezTo>
                    <a:pt x="f142" y="f227"/>
                    <a:pt x="f202" y="f64"/>
                    <a:pt x="f196" y="f18"/>
                  </a:cubicBezTo>
                  <a:cubicBezTo>
                    <a:pt x="f198" y="f50"/>
                    <a:pt x="f195" y="f228"/>
                    <a:pt x="f127" y="f132"/>
                  </a:cubicBezTo>
                  <a:close/>
                  <a:moveTo>
                    <a:pt x="f85" y="f49"/>
                  </a:moveTo>
                  <a:cubicBezTo>
                    <a:pt x="f85" y="f49"/>
                    <a:pt x="f69" y="f126"/>
                    <a:pt x="f69" y="f126"/>
                  </a:cubicBezTo>
                  <a:cubicBezTo>
                    <a:pt x="f84" y="f126"/>
                    <a:pt x="f171" y="f112"/>
                    <a:pt x="f83" y="f229"/>
                  </a:cubicBezTo>
                  <a:cubicBezTo>
                    <a:pt x="f90" y="f229"/>
                    <a:pt x="f60" y="f49"/>
                    <a:pt x="f27" y="f37"/>
                  </a:cubicBezTo>
                  <a:cubicBezTo>
                    <a:pt x="f63" y="f19"/>
                    <a:pt x="f230" y="f19"/>
                    <a:pt x="f231" y="f19"/>
                  </a:cubicBezTo>
                  <a:cubicBezTo>
                    <a:pt x="f119" y="f19"/>
                    <a:pt x="f232" y="f126"/>
                    <a:pt x="f232" y="f112"/>
                  </a:cubicBezTo>
                  <a:cubicBezTo>
                    <a:pt x="f232" y="f113"/>
                    <a:pt x="f233" y="f128"/>
                    <a:pt x="f119" y="f98"/>
                  </a:cubicBezTo>
                  <a:cubicBezTo>
                    <a:pt x="f231" y="f95"/>
                    <a:pt x="f234" y="f98"/>
                    <a:pt x="f235" y="f98"/>
                  </a:cubicBezTo>
                  <a:cubicBezTo>
                    <a:pt x="f230" y="f97"/>
                    <a:pt x="f236" y="f114"/>
                    <a:pt x="f230" y="f114"/>
                  </a:cubicBezTo>
                  <a:cubicBezTo>
                    <a:pt x="f230" y="f113"/>
                    <a:pt x="f234" y="f112"/>
                    <a:pt x="f237" y="f112"/>
                  </a:cubicBezTo>
                  <a:cubicBezTo>
                    <a:pt x="f237" y="f229"/>
                    <a:pt x="f231" y="f229"/>
                    <a:pt x="f233" y="f49"/>
                  </a:cubicBezTo>
                  <a:cubicBezTo>
                    <a:pt x="f234" y="f49"/>
                    <a:pt x="f230" y="f49"/>
                    <a:pt x="f116" y="f126"/>
                  </a:cubicBezTo>
                  <a:cubicBezTo>
                    <a:pt x="f46" y="f229"/>
                    <a:pt x="f81" y="f113"/>
                    <a:pt x="f238" y="f114"/>
                  </a:cubicBezTo>
                  <a:cubicBezTo>
                    <a:pt x="f171" y="f114"/>
                    <a:pt x="f85" y="f113"/>
                    <a:pt x="f72" y="f112"/>
                  </a:cubicBezTo>
                  <a:cubicBezTo>
                    <a:pt x="f74" y="f229"/>
                    <a:pt x="f82" y="f37"/>
                    <a:pt x="f74" y="f19"/>
                  </a:cubicBezTo>
                  <a:cubicBezTo>
                    <a:pt x="f72" y="f21"/>
                    <a:pt x="f69" y="f22"/>
                    <a:pt x="f84" y="f22"/>
                  </a:cubicBezTo>
                  <a:cubicBezTo>
                    <a:pt x="f84" y="f22"/>
                    <a:pt x="f91" y="f19"/>
                    <a:pt x="f239" y="f37"/>
                  </a:cubicBezTo>
                  <a:cubicBezTo>
                    <a:pt x="f91" y="f37"/>
                    <a:pt x="f84" y="f37"/>
                    <a:pt x="f85" y="f49"/>
                  </a:cubicBezTo>
                  <a:close/>
                  <a:moveTo>
                    <a:pt x="f239" y="f20"/>
                  </a:moveTo>
                  <a:cubicBezTo>
                    <a:pt x="f239" y="f20"/>
                    <a:pt x="f239" y="f61"/>
                    <a:pt x="f239" y="f61"/>
                  </a:cubicBezTo>
                  <a:cubicBezTo>
                    <a:pt x="f171" y="f61"/>
                    <a:pt x="f83" y="f20"/>
                    <a:pt x="f86" y="f20"/>
                  </a:cubicBezTo>
                  <a:cubicBezTo>
                    <a:pt x="f86" y="f20"/>
                    <a:pt x="f86" y="f177"/>
                    <a:pt x="f86" y="f177"/>
                  </a:cubicBezTo>
                  <a:cubicBezTo>
                    <a:pt x="f86" y="f135"/>
                    <a:pt x="f89" y="f134"/>
                    <a:pt x="f89" y="f134"/>
                  </a:cubicBezTo>
                  <a:cubicBezTo>
                    <a:pt x="f239" y="f134"/>
                    <a:pt x="f85" y="f135"/>
                    <a:pt x="f85" y="f61"/>
                  </a:cubicBezTo>
                  <a:cubicBezTo>
                    <a:pt x="f69" y="f20"/>
                    <a:pt x="f85" y="f25"/>
                    <a:pt x="f84" y="f25"/>
                  </a:cubicBezTo>
                  <a:cubicBezTo>
                    <a:pt x="f89" y="f213"/>
                    <a:pt x="f238" y="f62"/>
                    <a:pt x="f240" y="f213"/>
                  </a:cubicBezTo>
                  <a:cubicBezTo>
                    <a:pt x="f27" y="f47"/>
                    <a:pt x="f79" y="f23"/>
                    <a:pt x="f234" y="f20"/>
                  </a:cubicBezTo>
                  <a:cubicBezTo>
                    <a:pt x="f231" y="f20"/>
                    <a:pt x="f233" y="f48"/>
                    <a:pt x="f241" y="f48"/>
                  </a:cubicBezTo>
                  <a:cubicBezTo>
                    <a:pt x="f233" y="f25"/>
                    <a:pt x="f119" y="f47"/>
                    <a:pt x="f237" y="f213"/>
                  </a:cubicBezTo>
                  <a:cubicBezTo>
                    <a:pt x="f231" y="f62"/>
                    <a:pt x="f233" y="f80"/>
                    <a:pt x="f233" y="f214"/>
                  </a:cubicBezTo>
                  <a:cubicBezTo>
                    <a:pt x="f241" y="f208"/>
                    <a:pt x="f123" y="f62"/>
                    <a:pt x="f242" y="f47"/>
                  </a:cubicBezTo>
                  <a:cubicBezTo>
                    <a:pt x="f243" y="f20"/>
                    <a:pt x="f244" y="f177"/>
                    <a:pt x="f245" y="f177"/>
                  </a:cubicBezTo>
                  <a:cubicBezTo>
                    <a:pt x="f237" y="f177"/>
                    <a:pt x="f236" y="f61"/>
                    <a:pt x="f63" y="f61"/>
                  </a:cubicBezTo>
                  <a:cubicBezTo>
                    <a:pt x="f88" y="f20"/>
                    <a:pt x="f240" y="f23"/>
                    <a:pt x="f238" y="f23"/>
                  </a:cubicBezTo>
                  <a:cubicBezTo>
                    <a:pt x="f83" y="f25"/>
                    <a:pt x="f171" y="f48"/>
                    <a:pt x="f239" y="f20"/>
                  </a:cubicBezTo>
                  <a:close/>
                  <a:moveTo>
                    <a:pt x="f62" y="f234"/>
                  </a:moveTo>
                  <a:cubicBezTo>
                    <a:pt x="f62" y="f230"/>
                    <a:pt x="f213" y="f116"/>
                    <a:pt x="f62" y="f79"/>
                  </a:cubicBezTo>
                  <a:cubicBezTo>
                    <a:pt x="f208" y="f46"/>
                    <a:pt x="f214" y="f60"/>
                    <a:pt x="f80" y="f90"/>
                  </a:cubicBezTo>
                  <a:cubicBezTo>
                    <a:pt x="f78" y="f83"/>
                    <a:pt x="f78" y="f91"/>
                    <a:pt x="f78" y="f70"/>
                  </a:cubicBezTo>
                  <a:cubicBezTo>
                    <a:pt x="f78" y="f74"/>
                    <a:pt x="f214" y="f76"/>
                    <a:pt x="f62" y="f77"/>
                  </a:cubicBezTo>
                  <a:cubicBezTo>
                    <a:pt x="f213" y="f77"/>
                    <a:pt x="f25" y="f76"/>
                    <a:pt x="f23" y="f82"/>
                  </a:cubicBezTo>
                  <a:cubicBezTo>
                    <a:pt x="f48" y="f74"/>
                    <a:pt x="f23" y="f70"/>
                    <a:pt x="f23" y="f85"/>
                  </a:cubicBezTo>
                  <a:cubicBezTo>
                    <a:pt x="f23" y="f85"/>
                    <a:pt x="f47" y="f85"/>
                    <a:pt x="f213" y="f84"/>
                  </a:cubicBezTo>
                  <a:cubicBezTo>
                    <a:pt x="f213" y="f69"/>
                    <a:pt x="f213" y="f70"/>
                    <a:pt x="f213" y="f72"/>
                  </a:cubicBezTo>
                  <a:cubicBezTo>
                    <a:pt x="f62" y="f72"/>
                    <a:pt x="f62" y="f72"/>
                    <a:pt x="f208" y="f72"/>
                  </a:cubicBezTo>
                  <a:cubicBezTo>
                    <a:pt x="f208" y="f69"/>
                    <a:pt x="f214" y="f84"/>
                    <a:pt x="f214" y="f239"/>
                  </a:cubicBezTo>
                  <a:cubicBezTo>
                    <a:pt x="f208" y="f86"/>
                    <a:pt x="f62" y="f172"/>
                    <a:pt x="f213" y="f87"/>
                  </a:cubicBezTo>
                  <a:cubicBezTo>
                    <a:pt x="f47" y="f71"/>
                    <a:pt x="f25" y="f79"/>
                    <a:pt x="f25" y="f235"/>
                  </a:cubicBezTo>
                  <a:cubicBezTo>
                    <a:pt x="f25" y="f119"/>
                    <a:pt x="f214" y="f245"/>
                    <a:pt x="f76" y="f231"/>
                  </a:cubicBezTo>
                  <a:cubicBezTo>
                    <a:pt x="f82" y="f237"/>
                    <a:pt x="f82" y="f235"/>
                    <a:pt x="f74" y="f236"/>
                  </a:cubicBezTo>
                  <a:cubicBezTo>
                    <a:pt x="f74" y="f116"/>
                    <a:pt x="f77" y="f116"/>
                    <a:pt x="f78" y="f79"/>
                  </a:cubicBezTo>
                  <a:cubicBezTo>
                    <a:pt x="f80" y="f116"/>
                    <a:pt x="f214" y="f230"/>
                    <a:pt x="f62" y="f234"/>
                  </a:cubicBezTo>
                  <a:close/>
                  <a:moveTo>
                    <a:pt x="f220" y="f56"/>
                  </a:moveTo>
                  <a:cubicBezTo>
                    <a:pt x="f220" y="f150"/>
                    <a:pt x="f246" y="f247"/>
                    <a:pt x="f246" y="f248"/>
                  </a:cubicBezTo>
                  <a:cubicBezTo>
                    <a:pt x="f246" y="f248"/>
                    <a:pt x="f246" y="f167"/>
                    <a:pt x="f220" y="f167"/>
                  </a:cubicBezTo>
                  <a:cubicBezTo>
                    <a:pt x="f66" y="f249"/>
                    <a:pt x="f222" y="f249"/>
                    <a:pt x="f222" y="f249"/>
                  </a:cubicBezTo>
                  <a:cubicBezTo>
                    <a:pt x="f223" y="f247"/>
                    <a:pt x="f223" y="f56"/>
                    <a:pt x="f223" y="f164"/>
                  </a:cubicBezTo>
                  <a:cubicBezTo>
                    <a:pt x="f222" y="f120"/>
                    <a:pt x="f220" y="f115"/>
                    <a:pt x="f246" y="f120"/>
                  </a:cubicBezTo>
                  <a:cubicBezTo>
                    <a:pt x="f57" y="f131"/>
                    <a:pt x="f219" y="f150"/>
                    <a:pt x="f227" y="f249"/>
                  </a:cubicBezTo>
                  <a:cubicBezTo>
                    <a:pt x="f64" y="f178"/>
                    <a:pt x="f18" y="f250"/>
                    <a:pt x="f59" y="f251"/>
                  </a:cubicBezTo>
                  <a:cubicBezTo>
                    <a:pt x="f228" y="f65"/>
                    <a:pt x="f140" y="f2"/>
                    <a:pt x="f137" y="f45"/>
                  </a:cubicBezTo>
                  <a:cubicBezTo>
                    <a:pt x="f137" y="f65"/>
                    <a:pt x="f137" y="f251"/>
                    <a:pt x="f134" y="f252"/>
                  </a:cubicBezTo>
                  <a:cubicBezTo>
                    <a:pt x="f135" y="f252"/>
                    <a:pt x="f61" y="f252"/>
                    <a:pt x="f20" y="f253"/>
                  </a:cubicBezTo>
                  <a:cubicBezTo>
                    <a:pt x="f20" y="f254"/>
                    <a:pt x="f48" y="f2"/>
                    <a:pt x="f20" y="f255"/>
                  </a:cubicBezTo>
                  <a:cubicBezTo>
                    <a:pt x="f177" y="f256"/>
                    <a:pt x="f133" y="f256"/>
                    <a:pt x="f132" y="f29"/>
                  </a:cubicBezTo>
                  <a:cubicBezTo>
                    <a:pt x="f50" y="f257"/>
                    <a:pt x="f258" y="f251"/>
                    <a:pt x="f144" y="f250"/>
                  </a:cubicBezTo>
                  <a:cubicBezTo>
                    <a:pt x="f146" y="f259"/>
                    <a:pt x="f175" y="f260"/>
                    <a:pt x="f226" y="f247"/>
                  </a:cubicBezTo>
                  <a:cubicBezTo>
                    <a:pt x="f57" y="f150"/>
                    <a:pt x="f246" y="f150"/>
                    <a:pt x="f220" y="f56"/>
                  </a:cubicBezTo>
                  <a:close/>
                  <a:moveTo>
                    <a:pt x="f135" y="f202"/>
                  </a:moveTo>
                  <a:cubicBezTo>
                    <a:pt x="f135" y="f202"/>
                    <a:pt x="f134" y="f202"/>
                    <a:pt x="f134" y="f121"/>
                  </a:cubicBezTo>
                  <a:cubicBezTo>
                    <a:pt x="f137" y="f202"/>
                    <a:pt x="f140" y="f129"/>
                    <a:pt x="f132" y="f261"/>
                  </a:cubicBezTo>
                  <a:cubicBezTo>
                    <a:pt x="f59" y="f190"/>
                    <a:pt x="f50" y="f183"/>
                    <a:pt x="f64" y="f130"/>
                  </a:cubicBezTo>
                  <a:cubicBezTo>
                    <a:pt x="f146" y="f136"/>
                    <a:pt x="f226" y="f9"/>
                    <a:pt x="f246" y="f148"/>
                  </a:cubicBezTo>
                  <a:cubicBezTo>
                    <a:pt x="f246" y="f8"/>
                    <a:pt x="f222" y="f148"/>
                    <a:pt x="f223" y="f262"/>
                  </a:cubicBezTo>
                  <a:cubicBezTo>
                    <a:pt x="f223" y="f9"/>
                    <a:pt x="f223" y="f189"/>
                    <a:pt x="f222" y="f11"/>
                  </a:cubicBezTo>
                  <a:cubicBezTo>
                    <a:pt x="f222" y="f11"/>
                    <a:pt x="f66" y="f181"/>
                    <a:pt x="f220" y="f181"/>
                  </a:cubicBezTo>
                  <a:cubicBezTo>
                    <a:pt x="f246" y="f181"/>
                    <a:pt x="f246" y="f11"/>
                    <a:pt x="f16" y="f11"/>
                  </a:cubicBezTo>
                  <a:cubicBezTo>
                    <a:pt x="f246" y="f136"/>
                    <a:pt x="f220" y="f189"/>
                    <a:pt x="f66" y="f145"/>
                  </a:cubicBezTo>
                  <a:cubicBezTo>
                    <a:pt x="f66" y="f145"/>
                    <a:pt x="f66" y="f9"/>
                    <a:pt x="f220" y="f9"/>
                  </a:cubicBezTo>
                  <a:cubicBezTo>
                    <a:pt x="f246" y="f145"/>
                    <a:pt x="f52" y="f145"/>
                    <a:pt x="f57" y="f189"/>
                  </a:cubicBezTo>
                  <a:cubicBezTo>
                    <a:pt x="f175" y="f181"/>
                    <a:pt x="f146" y="f139"/>
                    <a:pt x="f64" y="f141"/>
                  </a:cubicBezTo>
                  <a:cubicBezTo>
                    <a:pt x="f18" y="f155"/>
                    <a:pt x="f228" y="f202"/>
                    <a:pt x="f133" y="f197"/>
                  </a:cubicBezTo>
                  <a:cubicBezTo>
                    <a:pt x="f137" y="f196"/>
                    <a:pt x="f61" y="f197"/>
                    <a:pt x="f48" y="f192"/>
                  </a:cubicBezTo>
                  <a:cubicBezTo>
                    <a:pt x="f23" y="f121"/>
                    <a:pt x="f23" y="f261"/>
                    <a:pt x="f48" y="f142"/>
                  </a:cubicBezTo>
                  <a:cubicBezTo>
                    <a:pt x="f48" y="f142"/>
                    <a:pt x="f177" y="f190"/>
                    <a:pt x="f135" y="f190"/>
                  </a:cubicBezTo>
                  <a:cubicBezTo>
                    <a:pt x="f134" y="f142"/>
                    <a:pt x="f134" y="f191"/>
                    <a:pt x="f134" y="f261"/>
                  </a:cubicBezTo>
                  <a:cubicBezTo>
                    <a:pt x="f134" y="f129"/>
                    <a:pt x="f135" y="f129"/>
                    <a:pt x="f135" y="f202"/>
                  </a:cubicBezTo>
                  <a:close/>
                  <a:moveTo>
                    <a:pt x="f126" y="f122"/>
                  </a:moveTo>
                  <a:cubicBezTo>
                    <a:pt x="f49" y="f122"/>
                    <a:pt x="f49" y="f122"/>
                    <a:pt x="f37" y="f122"/>
                  </a:cubicBezTo>
                  <a:cubicBezTo>
                    <a:pt x="f49" y="f263"/>
                    <a:pt x="f37" y="f125"/>
                    <a:pt x="f49" y="f96"/>
                  </a:cubicBezTo>
                  <a:cubicBezTo>
                    <a:pt x="f126" y="f104"/>
                    <a:pt x="f112" y="f17"/>
                    <a:pt x="f113" y="f109"/>
                  </a:cubicBezTo>
                  <a:cubicBezTo>
                    <a:pt x="f113" y="f207"/>
                    <a:pt x="f113" y="f92"/>
                    <a:pt x="f112" y="f102"/>
                  </a:cubicBezTo>
                  <a:cubicBezTo>
                    <a:pt x="f112" y="f95"/>
                    <a:pt x="f49" y="f98"/>
                    <a:pt x="f37" y="f98"/>
                  </a:cubicBezTo>
                  <a:cubicBezTo>
                    <a:pt x="f19" y="f98"/>
                    <a:pt x="f22" y="f95"/>
                    <a:pt x="f24" y="f100"/>
                  </a:cubicBezTo>
                  <a:cubicBezTo>
                    <a:pt x="f24" y="f93"/>
                    <a:pt x="f22" y="f92"/>
                    <a:pt x="f22" y="f105"/>
                  </a:cubicBezTo>
                  <a:cubicBezTo>
                    <a:pt x="f22" y="f105"/>
                    <a:pt x="f19" y="f105"/>
                    <a:pt x="f37" y="f105"/>
                  </a:cubicBezTo>
                  <a:cubicBezTo>
                    <a:pt x="f37" y="f92"/>
                    <a:pt x="f37" y="f170"/>
                    <a:pt x="f19" y="f93"/>
                  </a:cubicBezTo>
                  <a:cubicBezTo>
                    <a:pt x="f49" y="f93"/>
                    <a:pt x="f126" y="f170"/>
                    <a:pt x="f126" y="f105"/>
                  </a:cubicBezTo>
                  <a:cubicBezTo>
                    <a:pt x="f126" y="f207"/>
                    <a:pt x="f126" y="f107"/>
                    <a:pt x="f49" y="f103"/>
                  </a:cubicBezTo>
                  <a:cubicBezTo>
                    <a:pt x="f37" y="f106"/>
                    <a:pt x="f19" y="f38"/>
                    <a:pt x="f21" y="f125"/>
                  </a:cubicBezTo>
                  <a:cubicBezTo>
                    <a:pt x="f22" y="f263"/>
                    <a:pt x="f22" y="f264"/>
                    <a:pt x="f126" y="f265"/>
                  </a:cubicBezTo>
                  <a:cubicBezTo>
                    <a:pt x="f113" y="f212"/>
                    <a:pt x="f128" y="f265"/>
                    <a:pt x="f97" y="f210"/>
                  </a:cubicBezTo>
                  <a:cubicBezTo>
                    <a:pt x="f98" y="f218"/>
                    <a:pt x="f128" y="f209"/>
                    <a:pt x="f114" y="f209"/>
                  </a:cubicBezTo>
                  <a:cubicBezTo>
                    <a:pt x="f229" y="f125"/>
                    <a:pt x="f229" y="f263"/>
                    <a:pt x="f126" y="f122"/>
                  </a:cubicBezTo>
                  <a:cubicBezTo>
                    <a:pt x="f126" y="f122"/>
                    <a:pt x="f126" y="f122"/>
                    <a:pt x="f126" y="f122"/>
                  </a:cubicBezTo>
                  <a:close/>
                  <a:moveTo>
                    <a:pt x="f122" y="f25"/>
                  </a:moveTo>
                  <a:cubicBezTo>
                    <a:pt x="f266" y="f47"/>
                    <a:pt x="f267" y="f47"/>
                    <a:pt x="f94" y="f47"/>
                  </a:cubicBezTo>
                  <a:cubicBezTo>
                    <a:pt x="f36" y="f213"/>
                    <a:pt x="f108" y="f214"/>
                    <a:pt x="f107" y="f214"/>
                  </a:cubicBezTo>
                  <a:cubicBezTo>
                    <a:pt x="f111" y="f80"/>
                    <a:pt x="f170" y="f214"/>
                    <a:pt x="f95" y="f208"/>
                  </a:cubicBezTo>
                  <a:cubicBezTo>
                    <a:pt x="f98" y="f62"/>
                    <a:pt x="f97" y="f47"/>
                    <a:pt x="f98" y="f23"/>
                  </a:cubicBezTo>
                  <a:cubicBezTo>
                    <a:pt x="f98" y="f48"/>
                    <a:pt x="f102" y="f20"/>
                    <a:pt x="f100" y="f61"/>
                  </a:cubicBezTo>
                  <a:cubicBezTo>
                    <a:pt x="f93" y="f61"/>
                    <a:pt x="f92" y="f20"/>
                    <a:pt x="f105" y="f20"/>
                  </a:cubicBezTo>
                  <a:cubicBezTo>
                    <a:pt x="f105" y="f48"/>
                    <a:pt x="f92" y="f23"/>
                    <a:pt x="f92" y="f25"/>
                  </a:cubicBezTo>
                  <a:cubicBezTo>
                    <a:pt x="f170" y="f25"/>
                    <a:pt x="f93" y="f23"/>
                    <a:pt x="f100" y="f23"/>
                  </a:cubicBezTo>
                  <a:cubicBezTo>
                    <a:pt x="f100" y="f23"/>
                    <a:pt x="f100" y="f25"/>
                    <a:pt x="f100" y="f25"/>
                  </a:cubicBezTo>
                  <a:cubicBezTo>
                    <a:pt x="f93" y="f47"/>
                    <a:pt x="f170" y="f62"/>
                    <a:pt x="f92" y="f213"/>
                  </a:cubicBezTo>
                  <a:cubicBezTo>
                    <a:pt x="f207" y="f213"/>
                    <a:pt x="f109" y="f47"/>
                    <a:pt x="f174" y="f47"/>
                  </a:cubicBezTo>
                  <a:cubicBezTo>
                    <a:pt x="f104" y="f25"/>
                    <a:pt x="f96" y="f48"/>
                    <a:pt x="f263" y="f48"/>
                  </a:cubicBezTo>
                  <a:cubicBezTo>
                    <a:pt x="f122" y="f48"/>
                    <a:pt x="f211" y="f25"/>
                    <a:pt x="f265" y="f213"/>
                  </a:cubicBezTo>
                  <a:cubicBezTo>
                    <a:pt x="f265" y="f208"/>
                    <a:pt x="f210" y="f78"/>
                    <a:pt x="f122" y="f76"/>
                  </a:cubicBezTo>
                  <a:cubicBezTo>
                    <a:pt x="f218" y="f76"/>
                    <a:pt x="f266" y="f78"/>
                    <a:pt x="f125" y="f80"/>
                  </a:cubicBezTo>
                  <a:cubicBezTo>
                    <a:pt x="f266" y="f214"/>
                    <a:pt x="f263" y="f62"/>
                    <a:pt x="f122" y="f25"/>
                  </a:cubicBezTo>
                  <a:close/>
                  <a:moveTo>
                    <a:pt x="f120" y="f182"/>
                  </a:moveTo>
                  <a:cubicBezTo>
                    <a:pt x="f164" y="f182"/>
                    <a:pt x="f164" y="f182"/>
                    <a:pt x="f131" y="f184"/>
                  </a:cubicBezTo>
                  <a:cubicBezTo>
                    <a:pt x="f131" y="f182"/>
                    <a:pt x="f56" y="f180"/>
                    <a:pt x="f56" y="f40"/>
                  </a:cubicBezTo>
                  <a:cubicBezTo>
                    <a:pt x="f56" y="f40"/>
                    <a:pt x="f247" y="f40"/>
                    <a:pt x="f247" y="f180"/>
                  </a:cubicBezTo>
                  <a:cubicBezTo>
                    <a:pt x="f247" y="f182"/>
                    <a:pt x="f247" y="f188"/>
                    <a:pt x="f247" y="f188"/>
                  </a:cubicBezTo>
                  <a:cubicBezTo>
                    <a:pt x="f56" y="f187"/>
                    <a:pt x="f120" y="f185"/>
                    <a:pt x="f115" y="f187"/>
                  </a:cubicBezTo>
                  <a:cubicBezTo>
                    <a:pt x="f179" y="f188"/>
                    <a:pt x="f149" y="f40"/>
                    <a:pt x="f149" y="f40"/>
                  </a:cubicBezTo>
                  <a:cubicBezTo>
                    <a:pt x="f120" y="f205"/>
                    <a:pt x="f150" y="f268"/>
                    <a:pt x="f167" y="f157"/>
                  </a:cubicBezTo>
                  <a:cubicBezTo>
                    <a:pt x="f178" y="f161"/>
                    <a:pt x="f269" y="f26"/>
                    <a:pt x="f253" y="f193"/>
                  </a:cubicBezTo>
                  <a:cubicBezTo>
                    <a:pt x="f251" y="f163"/>
                    <a:pt x="f254" y="f124"/>
                    <a:pt x="f257" y="f169"/>
                  </a:cubicBezTo>
                  <a:cubicBezTo>
                    <a:pt x="f251" y="f151"/>
                    <a:pt x="f252" y="f151"/>
                    <a:pt x="f250" y="f151"/>
                  </a:cubicBezTo>
                  <a:cubicBezTo>
                    <a:pt x="f250" y="f166"/>
                    <a:pt x="f250" y="f153"/>
                    <a:pt x="f270" y="f153"/>
                  </a:cubicBezTo>
                  <a:cubicBezTo>
                    <a:pt x="f253" y="f24"/>
                    <a:pt x="f254" y="f24"/>
                    <a:pt x="f257" y="f24"/>
                  </a:cubicBezTo>
                  <a:cubicBezTo>
                    <a:pt x="f29" y="f165"/>
                    <a:pt x="f29" y="f169"/>
                    <a:pt x="f2" y="f154"/>
                  </a:cubicBezTo>
                  <a:cubicBezTo>
                    <a:pt x="f254" y="f156"/>
                    <a:pt x="f252" y="f161"/>
                    <a:pt x="f269" y="f157"/>
                  </a:cubicBezTo>
                  <a:cubicBezTo>
                    <a:pt x="f178" y="f203"/>
                    <a:pt x="f249" y="f159"/>
                    <a:pt x="f56" y="f205"/>
                  </a:cubicBezTo>
                  <a:cubicBezTo>
                    <a:pt x="f131" y="f206"/>
                    <a:pt x="f164" y="f40"/>
                    <a:pt x="f120" y="f182"/>
                  </a:cubicBezTo>
                  <a:close/>
                  <a:moveTo>
                    <a:pt x="f151" y="f252"/>
                  </a:moveTo>
                  <a:cubicBezTo>
                    <a:pt x="f124" y="f250"/>
                    <a:pt x="f163" y="f269"/>
                    <a:pt x="f163" y="f271"/>
                  </a:cubicBezTo>
                  <a:cubicBezTo>
                    <a:pt x="f26" y="f260"/>
                    <a:pt x="f201" y="f150"/>
                    <a:pt x="f203" y="f120"/>
                  </a:cubicBezTo>
                  <a:cubicBezTo>
                    <a:pt x="f168" y="f149"/>
                    <a:pt x="f206" y="f55"/>
                    <a:pt x="f180" y="f44"/>
                  </a:cubicBezTo>
                  <a:cubicBezTo>
                    <a:pt x="f182" y="f44"/>
                    <a:pt x="f187" y="f55"/>
                    <a:pt x="f185" y="f31"/>
                  </a:cubicBezTo>
                  <a:cubicBezTo>
                    <a:pt x="f186" y="f149"/>
                    <a:pt x="f187" y="f120"/>
                    <a:pt x="f188" y="f164"/>
                  </a:cubicBezTo>
                  <a:cubicBezTo>
                    <a:pt x="f188" y="f131"/>
                    <a:pt x="f182" y="f164"/>
                    <a:pt x="f180" y="f164"/>
                  </a:cubicBezTo>
                  <a:cubicBezTo>
                    <a:pt x="f180" y="f164"/>
                    <a:pt x="f40" y="f120"/>
                    <a:pt x="f40" y="f120"/>
                  </a:cubicBezTo>
                  <a:cubicBezTo>
                    <a:pt x="f180" y="f115"/>
                    <a:pt x="f182" y="f115"/>
                    <a:pt x="f184" y="f179"/>
                  </a:cubicBezTo>
                  <a:cubicBezTo>
                    <a:pt x="f184" y="f179"/>
                    <a:pt x="f184" y="f149"/>
                    <a:pt x="f184" y="f149"/>
                  </a:cubicBezTo>
                  <a:cubicBezTo>
                    <a:pt x="f180" y="f149"/>
                    <a:pt x="f28" y="f149"/>
                    <a:pt x="f206" y="f115"/>
                  </a:cubicBezTo>
                  <a:cubicBezTo>
                    <a:pt x="f168" y="f131"/>
                    <a:pt x="f268" y="f249"/>
                    <a:pt x="f157" y="f272"/>
                  </a:cubicBezTo>
                  <a:cubicBezTo>
                    <a:pt x="f26" y="f271"/>
                    <a:pt x="f163" y="f270"/>
                    <a:pt x="f169" y="f251"/>
                  </a:cubicBezTo>
                  <a:cubicBezTo>
                    <a:pt x="f151" y="f254"/>
                    <a:pt x="f153" y="f253"/>
                    <a:pt x="f24" y="f252"/>
                  </a:cubicBezTo>
                  <a:cubicBezTo>
                    <a:pt x="f22" y="f250"/>
                    <a:pt x="f24" y="f259"/>
                    <a:pt x="f24" y="f178"/>
                  </a:cubicBezTo>
                  <a:cubicBezTo>
                    <a:pt x="f153" y="f178"/>
                    <a:pt x="f152" y="f178"/>
                    <a:pt x="f151" y="f178"/>
                  </a:cubicBezTo>
                  <a:cubicBezTo>
                    <a:pt x="f151" y="f259"/>
                    <a:pt x="f151" y="f269"/>
                    <a:pt x="f151" y="f252"/>
                  </a:cubicBezTo>
                  <a:close/>
                  <a:moveTo>
                    <a:pt x="f22" y="f84"/>
                  </a:moveTo>
                  <a:cubicBezTo>
                    <a:pt x="f22" y="f84"/>
                    <a:pt x="f24" y="f84"/>
                    <a:pt x="f24" y="f84"/>
                  </a:cubicBezTo>
                  <a:cubicBezTo>
                    <a:pt x="f24" y="f239"/>
                    <a:pt x="f22" y="f171"/>
                    <a:pt x="f22" y="f89"/>
                  </a:cubicBezTo>
                  <a:cubicBezTo>
                    <a:pt x="f24" y="f89"/>
                    <a:pt x="f153" y="f89"/>
                    <a:pt x="f153" y="f89"/>
                  </a:cubicBezTo>
                  <a:cubicBezTo>
                    <a:pt x="f165" y="f171"/>
                    <a:pt x="f152" y="f239"/>
                    <a:pt x="f152" y="f91"/>
                  </a:cubicBezTo>
                  <a:cubicBezTo>
                    <a:pt x="f152" y="f84"/>
                    <a:pt x="f165" y="f69"/>
                    <a:pt x="f153" y="f70"/>
                  </a:cubicBezTo>
                  <a:cubicBezTo>
                    <a:pt x="f22" y="f74"/>
                    <a:pt x="f126" y="f70"/>
                    <a:pt x="f126" y="f91"/>
                  </a:cubicBezTo>
                  <a:cubicBezTo>
                    <a:pt x="f126" y="f238"/>
                    <a:pt x="f49" y="f81"/>
                    <a:pt x="f37" y="f71"/>
                  </a:cubicBezTo>
                  <a:cubicBezTo>
                    <a:pt x="f19" y="f75"/>
                    <a:pt x="f21" y="f230"/>
                    <a:pt x="f22" y="f231"/>
                  </a:cubicBezTo>
                  <a:cubicBezTo>
                    <a:pt x="f22" y="f119"/>
                    <a:pt x="f21" y="f119"/>
                    <a:pt x="f19" y="f233"/>
                  </a:cubicBezTo>
                  <a:cubicBezTo>
                    <a:pt x="f37" y="f231"/>
                    <a:pt x="f49" y="f234"/>
                    <a:pt x="f126" y="f235"/>
                  </a:cubicBezTo>
                  <a:cubicBezTo>
                    <a:pt x="f126" y="f235"/>
                    <a:pt x="f113" y="f234"/>
                    <a:pt x="f113" y="f237"/>
                  </a:cubicBezTo>
                  <a:cubicBezTo>
                    <a:pt x="f113" y="f231"/>
                    <a:pt x="f114" y="f233"/>
                    <a:pt x="f113" y="f245"/>
                  </a:cubicBezTo>
                  <a:cubicBezTo>
                    <a:pt x="f229" y="f232"/>
                    <a:pt x="f49" y="f244"/>
                    <a:pt x="f19" y="f244"/>
                  </a:cubicBezTo>
                  <a:cubicBezTo>
                    <a:pt x="f153" y="f241"/>
                    <a:pt x="f165" y="f119"/>
                    <a:pt x="f153" y="f235"/>
                  </a:cubicBezTo>
                  <a:cubicBezTo>
                    <a:pt x="f153" y="f79"/>
                    <a:pt x="f22" y="f71"/>
                    <a:pt x="f21" y="f87"/>
                  </a:cubicBezTo>
                  <a:cubicBezTo>
                    <a:pt x="f19" y="f240"/>
                    <a:pt x="f19" y="f238"/>
                    <a:pt x="f19" y="f171"/>
                  </a:cubicBezTo>
                  <a:cubicBezTo>
                    <a:pt x="f19" y="f239"/>
                    <a:pt x="f21" y="f91"/>
                    <a:pt x="f22" y="f84"/>
                  </a:cubicBezTo>
                  <a:close/>
                  <a:moveTo>
                    <a:pt x="f196" y="f166"/>
                  </a:moveTo>
                  <a:cubicBezTo>
                    <a:pt x="f192" y="f169"/>
                    <a:pt x="f121" y="f154"/>
                    <a:pt x="f129" y="f163"/>
                  </a:cubicBezTo>
                  <a:cubicBezTo>
                    <a:pt x="f142" y="f156"/>
                    <a:pt x="f183" y="f161"/>
                    <a:pt x="f138" y="f203"/>
                  </a:cubicBezTo>
                  <a:cubicBezTo>
                    <a:pt x="f136" y="f159"/>
                    <a:pt x="f145" y="f158"/>
                    <a:pt x="f262" y="f180"/>
                  </a:cubicBezTo>
                  <a:cubicBezTo>
                    <a:pt x="f262" y="f180"/>
                    <a:pt x="f9" y="f188"/>
                    <a:pt x="f145" y="f187"/>
                  </a:cubicBezTo>
                  <a:cubicBezTo>
                    <a:pt x="f189" y="f185"/>
                    <a:pt x="f181" y="f187"/>
                    <a:pt x="f138" y="f187"/>
                  </a:cubicBezTo>
                  <a:cubicBezTo>
                    <a:pt x="f130" y="f188"/>
                    <a:pt x="f130" y="f182"/>
                    <a:pt x="f130" y="f180"/>
                  </a:cubicBezTo>
                  <a:cubicBezTo>
                    <a:pt x="f13" y="f180"/>
                    <a:pt x="f138" y="f40"/>
                    <a:pt x="f138" y="f40"/>
                  </a:cubicBezTo>
                  <a:cubicBezTo>
                    <a:pt x="f181" y="f180"/>
                    <a:pt x="f11" y="f180"/>
                    <a:pt x="f11" y="f182"/>
                  </a:cubicBezTo>
                  <a:cubicBezTo>
                    <a:pt x="f136" y="f182"/>
                    <a:pt x="f136" y="f182"/>
                    <a:pt x="f189" y="f182"/>
                  </a:cubicBezTo>
                  <a:cubicBezTo>
                    <a:pt x="f136" y="f40"/>
                    <a:pt x="f136" y="f206"/>
                    <a:pt x="f11" y="f158"/>
                  </a:cubicBezTo>
                  <a:cubicBezTo>
                    <a:pt x="f130" y="f159"/>
                    <a:pt x="f143" y="f203"/>
                    <a:pt x="f142" y="f157"/>
                  </a:cubicBezTo>
                  <a:cubicBezTo>
                    <a:pt x="f261" y="f26"/>
                    <a:pt x="f192" y="f193"/>
                    <a:pt x="f194" y="f124"/>
                  </a:cubicBezTo>
                  <a:cubicBezTo>
                    <a:pt x="f39" y="f166"/>
                    <a:pt x="f198" y="f21"/>
                    <a:pt x="f192" y="f21"/>
                  </a:cubicBezTo>
                  <a:cubicBezTo>
                    <a:pt x="f202" y="f21"/>
                    <a:pt x="f261" y="f24"/>
                    <a:pt x="f155" y="f153"/>
                  </a:cubicBezTo>
                  <a:cubicBezTo>
                    <a:pt x="f155" y="f153"/>
                    <a:pt x="f155" y="f166"/>
                    <a:pt x="f191" y="f166"/>
                  </a:cubicBezTo>
                  <a:cubicBezTo>
                    <a:pt x="f129" y="f151"/>
                    <a:pt x="f202" y="f166"/>
                    <a:pt x="f196" y="f166"/>
                  </a:cubicBezTo>
                  <a:close/>
                  <a:moveTo>
                    <a:pt x="f265" y="f21"/>
                  </a:moveTo>
                  <a:cubicBezTo>
                    <a:pt x="f264" y="f49"/>
                    <a:pt x="f210" y="f126"/>
                    <a:pt x="f218" y="f112"/>
                  </a:cubicBezTo>
                  <a:cubicBezTo>
                    <a:pt x="f210" y="f113"/>
                    <a:pt x="f211" y="f114"/>
                    <a:pt x="f265" y="f114"/>
                  </a:cubicBezTo>
                  <a:cubicBezTo>
                    <a:pt x="f215" y="f113"/>
                    <a:pt x="f273" y="f126"/>
                    <a:pt x="f216" y="f19"/>
                  </a:cubicBezTo>
                  <a:cubicBezTo>
                    <a:pt x="f215" y="f153"/>
                    <a:pt x="f211" y="f153"/>
                    <a:pt x="f122" y="f153"/>
                  </a:cubicBezTo>
                  <a:cubicBezTo>
                    <a:pt x="f209" y="f24"/>
                    <a:pt x="f173" y="f22"/>
                    <a:pt x="f51" y="f21"/>
                  </a:cubicBezTo>
                  <a:cubicBezTo>
                    <a:pt x="f174" y="f19"/>
                    <a:pt x="f109" y="f37"/>
                    <a:pt x="f207" y="f37"/>
                  </a:cubicBezTo>
                  <a:cubicBezTo>
                    <a:pt x="f111" y="f37"/>
                    <a:pt x="f101" y="f21"/>
                    <a:pt x="f92" y="f22"/>
                  </a:cubicBezTo>
                  <a:cubicBezTo>
                    <a:pt x="f105" y="f22"/>
                    <a:pt x="f105" y="f22"/>
                    <a:pt x="f105" y="f24"/>
                  </a:cubicBezTo>
                  <a:cubicBezTo>
                    <a:pt x="f101" y="f22"/>
                    <a:pt x="f111" y="f22"/>
                    <a:pt x="f99" y="f21"/>
                  </a:cubicBezTo>
                  <a:cubicBezTo>
                    <a:pt x="f99" y="f22"/>
                    <a:pt x="f99" y="f153"/>
                    <a:pt x="f99" y="f153"/>
                  </a:cubicBezTo>
                  <a:cubicBezTo>
                    <a:pt x="f111" y="f165"/>
                    <a:pt x="f101" y="f152"/>
                    <a:pt x="f105" y="f165"/>
                  </a:cubicBezTo>
                  <a:cubicBezTo>
                    <a:pt x="f170" y="f165"/>
                    <a:pt x="f93" y="f24"/>
                    <a:pt x="f100" y="f22"/>
                  </a:cubicBezTo>
                  <a:cubicBezTo>
                    <a:pt x="f100" y="f21"/>
                    <a:pt x="f93" y="f49"/>
                    <a:pt x="f170" y="f49"/>
                  </a:cubicBezTo>
                  <a:cubicBezTo>
                    <a:pt x="f207" y="f126"/>
                    <a:pt x="f109" y="f229"/>
                    <a:pt x="f17" y="f126"/>
                  </a:cubicBezTo>
                  <a:cubicBezTo>
                    <a:pt x="f51" y="f49"/>
                    <a:pt x="f96" y="f19"/>
                    <a:pt x="f263" y="f21"/>
                  </a:cubicBezTo>
                  <a:cubicBezTo>
                    <a:pt x="f122" y="f21"/>
                    <a:pt x="f264" y="f21"/>
                    <a:pt x="f265" y="f21"/>
                  </a:cubicBezTo>
                  <a:close/>
                  <a:moveTo>
                    <a:pt x="f179" y="f222"/>
                  </a:moveTo>
                  <a:cubicBezTo>
                    <a:pt x="f149" y="f222"/>
                    <a:pt x="f149" y="f222"/>
                    <a:pt x="f31" y="f222"/>
                  </a:cubicBezTo>
                  <a:cubicBezTo>
                    <a:pt x="f149" y="f66"/>
                    <a:pt x="f149" y="f246"/>
                    <a:pt x="f179" y="f16"/>
                  </a:cubicBezTo>
                  <a:cubicBezTo>
                    <a:pt x="f164" y="f226"/>
                    <a:pt x="f247" y="f175"/>
                    <a:pt x="f260" y="f227"/>
                  </a:cubicBezTo>
                  <a:cubicBezTo>
                    <a:pt x="f274" y="f64"/>
                    <a:pt x="f250" y="f50"/>
                    <a:pt x="f253" y="f132"/>
                  </a:cubicBezTo>
                  <a:cubicBezTo>
                    <a:pt x="f65" y="f137"/>
                    <a:pt x="f253" y="f20"/>
                    <a:pt x="f269" y="f20"/>
                  </a:cubicBezTo>
                  <a:cubicBezTo>
                    <a:pt x="f271" y="f20"/>
                    <a:pt x="f274" y="f61"/>
                    <a:pt x="f272" y="f177"/>
                  </a:cubicBezTo>
                  <a:cubicBezTo>
                    <a:pt x="f272" y="f135"/>
                    <a:pt x="f272" y="f133"/>
                    <a:pt x="f178" y="f133"/>
                  </a:cubicBezTo>
                  <a:cubicBezTo>
                    <a:pt x="f274" y="f133"/>
                    <a:pt x="f271" y="f133"/>
                    <a:pt x="f269" y="f137"/>
                  </a:cubicBezTo>
                  <a:cubicBezTo>
                    <a:pt x="f250" y="f137"/>
                    <a:pt x="f250" y="f133"/>
                    <a:pt x="f252" y="f133"/>
                  </a:cubicBezTo>
                  <a:cubicBezTo>
                    <a:pt x="f269" y="f132"/>
                    <a:pt x="f271" y="f59"/>
                    <a:pt x="f274" y="f18"/>
                  </a:cubicBezTo>
                  <a:cubicBezTo>
                    <a:pt x="f167" y="f64"/>
                    <a:pt x="f56" y="f227"/>
                    <a:pt x="f120" y="f219"/>
                  </a:cubicBezTo>
                  <a:cubicBezTo>
                    <a:pt x="f149" y="f226"/>
                    <a:pt x="f55" y="f16"/>
                    <a:pt x="f44" y="f66"/>
                  </a:cubicBezTo>
                  <a:cubicBezTo>
                    <a:pt x="f44" y="f221"/>
                    <a:pt x="f55" y="f275"/>
                    <a:pt x="f31" y="f225"/>
                  </a:cubicBezTo>
                  <a:cubicBezTo>
                    <a:pt x="f179" y="f224"/>
                    <a:pt x="f120" y="f275"/>
                    <a:pt x="f164" y="f222"/>
                  </a:cubicBezTo>
                  <a:cubicBezTo>
                    <a:pt x="f164" y="f222"/>
                    <a:pt x="f120" y="f66"/>
                    <a:pt x="f120" y="f220"/>
                  </a:cubicBezTo>
                  <a:cubicBezTo>
                    <a:pt x="f115" y="f66"/>
                    <a:pt x="f179" y="f221"/>
                    <a:pt x="f179" y="f222"/>
                  </a:cubicBezTo>
                  <a:close/>
                  <a:moveTo>
                    <a:pt x="f107" y="f135"/>
                  </a:moveTo>
                  <a:cubicBezTo>
                    <a:pt x="f110" y="f135"/>
                    <a:pt x="f110" y="f135"/>
                    <a:pt x="f110" y="f135"/>
                  </a:cubicBezTo>
                  <a:cubicBezTo>
                    <a:pt x="f108" y="f137"/>
                    <a:pt x="f51" y="f140"/>
                    <a:pt x="f267" y="f228"/>
                  </a:cubicBezTo>
                  <a:cubicBezTo>
                    <a:pt x="f263" y="f228"/>
                    <a:pt x="f210" y="f228"/>
                    <a:pt x="f212" y="f132"/>
                  </a:cubicBezTo>
                  <a:cubicBezTo>
                    <a:pt x="f276" y="f132"/>
                    <a:pt x="f215" y="f133"/>
                    <a:pt x="f215" y="f134"/>
                  </a:cubicBezTo>
                  <a:cubicBezTo>
                    <a:pt x="f276" y="f134"/>
                    <a:pt x="f212" y="f135"/>
                    <a:pt x="f265" y="f177"/>
                  </a:cubicBezTo>
                  <a:cubicBezTo>
                    <a:pt x="f264" y="f177"/>
                    <a:pt x="f210" y="f177"/>
                    <a:pt x="f218" y="f177"/>
                  </a:cubicBezTo>
                  <a:cubicBezTo>
                    <a:pt x="f173" y="f135"/>
                    <a:pt x="f17" y="f135"/>
                    <a:pt x="f107" y="f135"/>
                  </a:cubicBezTo>
                  <a:close/>
                  <a:moveTo>
                    <a:pt x="f246" y="f271"/>
                  </a:moveTo>
                  <a:cubicBezTo>
                    <a:pt x="f175" y="f251"/>
                    <a:pt x="f64" y="f45"/>
                    <a:pt x="f228" y="f277"/>
                  </a:cubicBezTo>
                  <a:cubicBezTo>
                    <a:pt x="f140" y="f58"/>
                    <a:pt x="f140" y="f118"/>
                    <a:pt x="f133" y="f243"/>
                  </a:cubicBezTo>
                  <a:cubicBezTo>
                    <a:pt x="f132" y="f278"/>
                    <a:pt x="f50" y="f243"/>
                    <a:pt x="f258" y="f278"/>
                  </a:cubicBezTo>
                  <a:cubicBezTo>
                    <a:pt x="f147" y="f279"/>
                    <a:pt x="f52" y="f65"/>
                    <a:pt x="f246" y="f271"/>
                  </a:cubicBezTo>
                  <a:close/>
                  <a:moveTo>
                    <a:pt x="f274" y="f40"/>
                  </a:moveTo>
                  <a:cubicBezTo>
                    <a:pt x="f270" y="f168"/>
                    <a:pt x="f257" y="f201"/>
                    <a:pt x="f280" y="f163"/>
                  </a:cubicBezTo>
                  <a:cubicBezTo>
                    <a:pt x="f279" y="f154"/>
                    <a:pt x="f58" y="f124"/>
                    <a:pt x="f281" y="f124"/>
                  </a:cubicBezTo>
                  <a:cubicBezTo>
                    <a:pt x="f281" y="f163"/>
                    <a:pt x="f281" y="f156"/>
                    <a:pt x="f282" y="f161"/>
                  </a:cubicBezTo>
                  <a:cubicBezTo>
                    <a:pt x="f280" y="f168"/>
                    <a:pt x="f251" y="f206"/>
                    <a:pt x="f274" y="f40"/>
                  </a:cubicBezTo>
                  <a:close/>
                  <a:moveTo>
                    <a:pt x="f153" y="f110"/>
                  </a:moveTo>
                  <a:cubicBezTo>
                    <a:pt x="f169" y="f106"/>
                    <a:pt x="f163" y="f267"/>
                    <a:pt x="f154" y="f211"/>
                  </a:cubicBezTo>
                  <a:cubicBezTo>
                    <a:pt x="f124" y="f212"/>
                    <a:pt x="f151" y="f276"/>
                    <a:pt x="f166" y="f216"/>
                  </a:cubicBezTo>
                  <a:cubicBezTo>
                    <a:pt x="f152" y="f276"/>
                    <a:pt x="f153" y="f265"/>
                    <a:pt x="f153" y="f211"/>
                  </a:cubicBezTo>
                  <a:cubicBezTo>
                    <a:pt x="f153" y="f125"/>
                    <a:pt x="f153" y="f36"/>
                    <a:pt x="f153" y="f110"/>
                  </a:cubicBezTo>
                  <a:close/>
                  <a:moveTo>
                    <a:pt x="f166" y="f90"/>
                  </a:moveTo>
                  <a:cubicBezTo>
                    <a:pt x="f166" y="f46"/>
                    <a:pt x="f166" y="f236"/>
                    <a:pt x="f166" y="f245"/>
                  </a:cubicBezTo>
                  <a:cubicBezTo>
                    <a:pt x="f166" y="f241"/>
                    <a:pt x="f152" y="f243"/>
                    <a:pt x="f124" y="f243"/>
                  </a:cubicBezTo>
                  <a:cubicBezTo>
                    <a:pt x="f154" y="f243"/>
                    <a:pt x="f156" y="f241"/>
                    <a:pt x="f156" y="f245"/>
                  </a:cubicBezTo>
                  <a:cubicBezTo>
                    <a:pt x="f26" y="f236"/>
                    <a:pt x="f163" y="f27"/>
                    <a:pt x="f166" y="f90"/>
                  </a:cubicBezTo>
                  <a:close/>
                  <a:moveTo>
                    <a:pt x="f108" y="f166"/>
                  </a:moveTo>
                  <a:cubicBezTo>
                    <a:pt x="f106" y="f166"/>
                    <a:pt x="f51" y="f151"/>
                    <a:pt x="f173" y="f151"/>
                  </a:cubicBezTo>
                  <a:cubicBezTo>
                    <a:pt x="f266" y="f166"/>
                    <a:pt x="f264" y="f166"/>
                    <a:pt x="f215" y="f166"/>
                  </a:cubicBezTo>
                  <a:cubicBezTo>
                    <a:pt x="f216" y="f166"/>
                    <a:pt x="f217" y="f151"/>
                    <a:pt x="f283" y="f169"/>
                  </a:cubicBezTo>
                  <a:cubicBezTo>
                    <a:pt x="f217" y="f124"/>
                    <a:pt x="f273" y="f163"/>
                    <a:pt x="f216" y="f193"/>
                  </a:cubicBezTo>
                  <a:cubicBezTo>
                    <a:pt x="f215" y="f156"/>
                    <a:pt x="f212" y="f156"/>
                    <a:pt x="f265" y="f156"/>
                  </a:cubicBezTo>
                  <a:cubicBezTo>
                    <a:pt x="f209" y="f156"/>
                    <a:pt x="f51" y="f154"/>
                    <a:pt x="f108" y="f166"/>
                  </a:cubicBezTo>
                  <a:close/>
                  <a:moveTo>
                    <a:pt x="f284" y="f24"/>
                  </a:moveTo>
                  <a:cubicBezTo>
                    <a:pt x="f27" y="f151"/>
                    <a:pt x="f116" y="f163"/>
                    <a:pt x="f232" y="f124"/>
                  </a:cubicBezTo>
                  <a:cubicBezTo>
                    <a:pt x="f241" y="f169"/>
                    <a:pt x="f244" y="f166"/>
                    <a:pt x="f242" y="f152"/>
                  </a:cubicBezTo>
                  <a:cubicBezTo>
                    <a:pt x="f244" y="f165"/>
                    <a:pt x="f232" y="f153"/>
                    <a:pt x="f245" y="f24"/>
                  </a:cubicBezTo>
                  <a:cubicBezTo>
                    <a:pt x="f236" y="f24"/>
                    <a:pt x="f27" y="f24"/>
                    <a:pt x="f284" y="f24"/>
                  </a:cubicBezTo>
                  <a:close/>
                  <a:moveTo>
                    <a:pt x="f20" y="f89"/>
                  </a:moveTo>
                  <a:cubicBezTo>
                    <a:pt x="f137" y="f60"/>
                    <a:pt x="f228" y="f63"/>
                    <a:pt x="f140" y="f231"/>
                  </a:cubicBezTo>
                  <a:cubicBezTo>
                    <a:pt x="f133" y="f233"/>
                    <a:pt x="f134" y="f245"/>
                    <a:pt x="f177" y="f241"/>
                  </a:cubicBezTo>
                  <a:cubicBezTo>
                    <a:pt x="f61" y="f245"/>
                    <a:pt x="f20" y="f119"/>
                    <a:pt x="f20" y="f237"/>
                  </a:cubicBezTo>
                  <a:cubicBezTo>
                    <a:pt x="f20" y="f75"/>
                    <a:pt x="f20" y="f60"/>
                    <a:pt x="f20" y="f89"/>
                  </a:cubicBezTo>
                  <a:close/>
                  <a:moveTo>
                    <a:pt x="f240" y="f133"/>
                  </a:moveTo>
                  <a:cubicBezTo>
                    <a:pt x="f73" y="f133"/>
                    <a:pt x="f235" y="f133"/>
                    <a:pt x="f241" y="f133"/>
                  </a:cubicBezTo>
                  <a:cubicBezTo>
                    <a:pt x="f244" y="f133"/>
                    <a:pt x="f123" y="f137"/>
                    <a:pt x="f243" y="f133"/>
                  </a:cubicBezTo>
                  <a:cubicBezTo>
                    <a:pt x="f278" y="f133"/>
                    <a:pt x="f118" y="f140"/>
                    <a:pt x="f118" y="f140"/>
                  </a:cubicBezTo>
                  <a:cubicBezTo>
                    <a:pt x="f118" y="f228"/>
                    <a:pt x="f118" y="f59"/>
                    <a:pt x="f278" y="f50"/>
                  </a:cubicBezTo>
                  <a:cubicBezTo>
                    <a:pt x="f242" y="f18"/>
                    <a:pt x="f244" y="f18"/>
                    <a:pt x="f232" y="f258"/>
                  </a:cubicBezTo>
                  <a:cubicBezTo>
                    <a:pt x="f230" y="f258"/>
                    <a:pt x="f71" y="f59"/>
                    <a:pt x="f240" y="f133"/>
                  </a:cubicBezTo>
                  <a:close/>
                  <a:moveTo>
                    <a:pt x="f204" y="f180"/>
                  </a:moveTo>
                  <a:cubicBezTo>
                    <a:pt x="f129" y="f158"/>
                    <a:pt x="f194" y="f168"/>
                    <a:pt x="f200" y="f160"/>
                  </a:cubicBezTo>
                  <a:cubicBezTo>
                    <a:pt x="f285" y="f157"/>
                    <a:pt x="f286" y="f156"/>
                    <a:pt x="f287" y="f163"/>
                  </a:cubicBezTo>
                  <a:cubicBezTo>
                    <a:pt x="f287" y="f154"/>
                    <a:pt x="f287" y="f151"/>
                    <a:pt x="f35" y="f151"/>
                  </a:cubicBezTo>
                  <a:cubicBezTo>
                    <a:pt x="f286" y="f166"/>
                    <a:pt x="f285" y="f151"/>
                    <a:pt x="f53" y="f151"/>
                  </a:cubicBezTo>
                  <a:cubicBezTo>
                    <a:pt x="f200" y="f169"/>
                    <a:pt x="f127" y="f124"/>
                    <a:pt x="f127" y="f154"/>
                  </a:cubicBezTo>
                  <a:cubicBezTo>
                    <a:pt x="f196" y="f161"/>
                    <a:pt x="f129" y="f159"/>
                    <a:pt x="f204" y="f180"/>
                  </a:cubicBezTo>
                  <a:close/>
                  <a:moveTo>
                    <a:pt x="f261" y="f66"/>
                  </a:moveTo>
                  <a:cubicBezTo>
                    <a:pt x="f197" y="f57"/>
                    <a:pt x="f127" y="f227"/>
                    <a:pt x="f286" y="f50"/>
                  </a:cubicBezTo>
                  <a:cubicBezTo>
                    <a:pt x="f287" y="f228"/>
                    <a:pt x="f288" y="f132"/>
                    <a:pt x="f289" y="f132"/>
                  </a:cubicBezTo>
                  <a:cubicBezTo>
                    <a:pt x="f273" y="f59"/>
                    <a:pt x="f283" y="f258"/>
                    <a:pt x="f288" y="f144"/>
                  </a:cubicBezTo>
                  <a:cubicBezTo>
                    <a:pt x="f199" y="f57"/>
                    <a:pt x="f198" y="f246"/>
                    <a:pt x="f261" y="f66"/>
                  </a:cubicBezTo>
                  <a:close/>
                  <a:moveTo>
                    <a:pt x="f167" y="f220"/>
                  </a:moveTo>
                  <a:cubicBezTo>
                    <a:pt x="f250" y="f52"/>
                    <a:pt x="f2" y="f147"/>
                    <a:pt x="f280" y="f18"/>
                  </a:cubicBezTo>
                  <a:cubicBezTo>
                    <a:pt x="f256" y="f50"/>
                    <a:pt x="f256" y="f132"/>
                    <a:pt x="f256" y="f133"/>
                  </a:cubicBezTo>
                  <a:cubicBezTo>
                    <a:pt x="f29" y="f140"/>
                    <a:pt x="f45" y="f140"/>
                    <a:pt x="f257" y="f228"/>
                  </a:cubicBezTo>
                  <a:cubicBezTo>
                    <a:pt x="f252" y="f64"/>
                    <a:pt x="f259" y="f147"/>
                    <a:pt x="f167" y="f220"/>
                  </a:cubicBezTo>
                  <a:close/>
                  <a:moveTo>
                    <a:pt x="f180" y="f261"/>
                  </a:moveTo>
                  <a:cubicBezTo>
                    <a:pt x="f168" y="f197"/>
                    <a:pt x="f157" y="f39"/>
                    <a:pt x="f193" y="f286"/>
                  </a:cubicBezTo>
                  <a:cubicBezTo>
                    <a:pt x="f154" y="f35"/>
                    <a:pt x="f154" y="f15"/>
                    <a:pt x="f124" y="f289"/>
                  </a:cubicBezTo>
                  <a:cubicBezTo>
                    <a:pt x="f163" y="f289"/>
                    <a:pt x="f26" y="f289"/>
                    <a:pt x="f161" y="f288"/>
                  </a:cubicBezTo>
                  <a:cubicBezTo>
                    <a:pt x="f205" y="f286"/>
                    <a:pt x="f28" y="f198"/>
                    <a:pt x="f180" y="f261"/>
                  </a:cubicBezTo>
                  <a:close/>
                  <a:moveTo>
                    <a:pt x="f135" y="f103"/>
                  </a:moveTo>
                  <a:cubicBezTo>
                    <a:pt x="f135" y="f94"/>
                    <a:pt x="f135" y="f218"/>
                    <a:pt x="f135" y="f215"/>
                  </a:cubicBezTo>
                  <a:cubicBezTo>
                    <a:pt x="f135" y="f273"/>
                    <a:pt x="f137" y="f217"/>
                    <a:pt x="f137" y="f289"/>
                  </a:cubicBezTo>
                  <a:cubicBezTo>
                    <a:pt x="f140" y="f283"/>
                    <a:pt x="f228" y="f273"/>
                    <a:pt x="f228" y="f216"/>
                  </a:cubicBezTo>
                  <a:cubicBezTo>
                    <a:pt x="f18" y="f263"/>
                    <a:pt x="f140" y="f94"/>
                    <a:pt x="f135" y="f103"/>
                  </a:cubicBezTo>
                  <a:close/>
                  <a:moveTo>
                    <a:pt x="f40" y="f167"/>
                  </a:moveTo>
                  <a:cubicBezTo>
                    <a:pt x="f158" y="f250"/>
                    <a:pt x="f159" y="f2"/>
                    <a:pt x="f156" y="f256"/>
                  </a:cubicBezTo>
                  <a:cubicBezTo>
                    <a:pt x="f193" y="f279"/>
                    <a:pt x="f124" y="f256"/>
                    <a:pt x="f151" y="f256"/>
                  </a:cubicBezTo>
                  <a:cubicBezTo>
                    <a:pt x="f169" y="f29"/>
                    <a:pt x="f169" y="f45"/>
                    <a:pt x="f124" y="f2"/>
                  </a:cubicBezTo>
                  <a:cubicBezTo>
                    <a:pt x="f161" y="f253"/>
                    <a:pt x="f159" y="f259"/>
                    <a:pt x="f40" y="f167"/>
                  </a:cubicBezTo>
                  <a:close/>
                  <a:moveTo>
                    <a:pt x="f16" y="f141"/>
                  </a:moveTo>
                  <a:cubicBezTo>
                    <a:pt x="f226" y="f129"/>
                    <a:pt x="f219" y="f195"/>
                    <a:pt x="f50" y="f285"/>
                  </a:cubicBezTo>
                  <a:cubicBezTo>
                    <a:pt x="f228" y="f199"/>
                    <a:pt x="f133" y="f35"/>
                    <a:pt x="f134" y="f285"/>
                  </a:cubicBezTo>
                  <a:cubicBezTo>
                    <a:pt x="f134" y="f53"/>
                    <a:pt x="f133" y="f39"/>
                    <a:pt x="f140" y="f195"/>
                  </a:cubicBezTo>
                  <a:cubicBezTo>
                    <a:pt x="f18" y="f121"/>
                    <a:pt x="f219" y="f191"/>
                    <a:pt x="f16" y="f141"/>
                  </a:cubicBezTo>
                  <a:close/>
                  <a:moveTo>
                    <a:pt x="f131" y="f49"/>
                  </a:moveTo>
                  <a:cubicBezTo>
                    <a:pt x="f272" y="f21"/>
                    <a:pt x="f250" y="f49"/>
                    <a:pt x="f65" y="f113"/>
                  </a:cubicBezTo>
                  <a:cubicBezTo>
                    <a:pt x="f2" y="f114"/>
                    <a:pt x="f255" y="f114"/>
                    <a:pt x="f280" y="f114"/>
                  </a:cubicBezTo>
                  <a:cubicBezTo>
                    <a:pt x="f256" y="f114"/>
                    <a:pt x="f279" y="f229"/>
                    <a:pt x="f279" y="f126"/>
                  </a:cubicBezTo>
                  <a:cubicBezTo>
                    <a:pt x="f256" y="f126"/>
                    <a:pt x="f280" y="f49"/>
                    <a:pt x="f29" y="f49"/>
                  </a:cubicBezTo>
                  <a:cubicBezTo>
                    <a:pt x="f2" y="f113"/>
                    <a:pt x="f254" y="f49"/>
                    <a:pt x="f252" y="f37"/>
                  </a:cubicBezTo>
                  <a:cubicBezTo>
                    <a:pt x="f259" y="f21"/>
                    <a:pt x="f249" y="f22"/>
                    <a:pt x="f131" y="f49"/>
                  </a:cubicBezTo>
                  <a:close/>
                  <a:moveTo>
                    <a:pt x="f37" y="f13"/>
                  </a:moveTo>
                  <a:cubicBezTo>
                    <a:pt x="f22" y="f155"/>
                    <a:pt x="f49" y="f192"/>
                    <a:pt x="f112" y="f127"/>
                  </a:cubicBezTo>
                  <a:cubicBezTo>
                    <a:pt x="f113" y="f200"/>
                    <a:pt x="f113" y="f285"/>
                    <a:pt x="f113" y="f286"/>
                  </a:cubicBezTo>
                  <a:cubicBezTo>
                    <a:pt x="f113" y="f35"/>
                    <a:pt x="f229" y="f287"/>
                    <a:pt x="f126" y="f287"/>
                  </a:cubicBezTo>
                  <a:cubicBezTo>
                    <a:pt x="f49" y="f287"/>
                    <a:pt x="f37" y="f286"/>
                    <a:pt x="f37" y="f286"/>
                  </a:cubicBezTo>
                  <a:cubicBezTo>
                    <a:pt x="f112" y="f127"/>
                    <a:pt x="f37" y="f198"/>
                    <a:pt x="f19" y="f192"/>
                  </a:cubicBezTo>
                  <a:cubicBezTo>
                    <a:pt x="f22" y="f191"/>
                    <a:pt x="f24" y="f204"/>
                    <a:pt x="f37" y="f13"/>
                  </a:cubicBezTo>
                  <a:close/>
                  <a:moveTo>
                    <a:pt x="f207" y="f116"/>
                  </a:moveTo>
                  <a:cubicBezTo>
                    <a:pt x="f93" y="f235"/>
                    <a:pt x="f102" y="f245"/>
                    <a:pt x="f98" y="f278"/>
                  </a:cubicBezTo>
                  <a:cubicBezTo>
                    <a:pt x="f98" y="f281"/>
                    <a:pt x="f128" y="f58"/>
                    <a:pt x="f113" y="f279"/>
                  </a:cubicBezTo>
                  <a:cubicBezTo>
                    <a:pt x="f113" y="f256"/>
                    <a:pt x="f229" y="f279"/>
                    <a:pt x="f126" y="f279"/>
                  </a:cubicBezTo>
                  <a:cubicBezTo>
                    <a:pt x="f126" y="f279"/>
                    <a:pt x="f49" y="f58"/>
                    <a:pt x="f49" y="f58"/>
                  </a:cubicBezTo>
                  <a:cubicBezTo>
                    <a:pt x="f126" y="f282"/>
                    <a:pt x="f229" y="f282"/>
                    <a:pt x="f112" y="f281"/>
                  </a:cubicBezTo>
                  <a:cubicBezTo>
                    <a:pt x="f113" y="f281"/>
                    <a:pt x="f114" y="f118"/>
                    <a:pt x="f114" y="f118"/>
                  </a:cubicBezTo>
                  <a:cubicBezTo>
                    <a:pt x="f97" y="f242"/>
                    <a:pt x="f97" y="f241"/>
                    <a:pt x="f95" y="f233"/>
                  </a:cubicBezTo>
                  <a:cubicBezTo>
                    <a:pt x="f102" y="f234"/>
                    <a:pt x="f170" y="f116"/>
                    <a:pt x="f207" y="f116"/>
                  </a:cubicBezTo>
                  <a:close/>
                  <a:moveTo>
                    <a:pt x="f62" y="f150"/>
                  </a:moveTo>
                  <a:cubicBezTo>
                    <a:pt x="f23" y="f274"/>
                    <a:pt x="f62" y="f252"/>
                    <a:pt x="f80" y="f45"/>
                  </a:cubicBezTo>
                  <a:cubicBezTo>
                    <a:pt x="f78" y="f255"/>
                    <a:pt x="f78" y="f256"/>
                    <a:pt x="f78" y="f277"/>
                  </a:cubicBezTo>
                  <a:cubicBezTo>
                    <a:pt x="f78" y="f58"/>
                    <a:pt x="f214" y="f58"/>
                    <a:pt x="f208" y="f282"/>
                  </a:cubicBezTo>
                  <a:cubicBezTo>
                    <a:pt x="f208" y="f282"/>
                    <a:pt x="f62" y="f58"/>
                    <a:pt x="f213" y="f58"/>
                  </a:cubicBezTo>
                  <a:cubicBezTo>
                    <a:pt x="f213" y="f277"/>
                    <a:pt x="f62" y="f279"/>
                    <a:pt x="f62" y="f256"/>
                  </a:cubicBezTo>
                  <a:cubicBezTo>
                    <a:pt x="f62" y="f29"/>
                    <a:pt x="f208" y="f255"/>
                    <a:pt x="f62" y="f2"/>
                  </a:cubicBezTo>
                  <a:cubicBezTo>
                    <a:pt x="f62" y="f65"/>
                    <a:pt x="f47" y="f251"/>
                    <a:pt x="f25" y="f270"/>
                  </a:cubicBezTo>
                  <a:cubicBezTo>
                    <a:pt x="f23" y="f259"/>
                    <a:pt x="f23" y="f167"/>
                    <a:pt x="f62" y="f150"/>
                  </a:cubicBezTo>
                  <a:close/>
                  <a:moveTo>
                    <a:pt x="f230" y="f171"/>
                  </a:moveTo>
                  <a:cubicBezTo>
                    <a:pt x="f231" y="f72"/>
                    <a:pt x="f244" y="f82"/>
                    <a:pt x="f282" y="f77"/>
                  </a:cubicBezTo>
                  <a:cubicBezTo>
                    <a:pt x="f277" y="f77"/>
                    <a:pt x="f256" y="f80"/>
                    <a:pt x="f280" y="f214"/>
                  </a:cubicBezTo>
                  <a:cubicBezTo>
                    <a:pt x="f29" y="f208"/>
                    <a:pt x="f280" y="f213"/>
                    <a:pt x="f256" y="f47"/>
                  </a:cubicBezTo>
                  <a:cubicBezTo>
                    <a:pt x="f279" y="f47"/>
                    <a:pt x="f58" y="f213"/>
                    <a:pt x="f277" y="f213"/>
                  </a:cubicBezTo>
                  <a:cubicBezTo>
                    <a:pt x="f279" y="f80"/>
                    <a:pt x="f282" y="f80"/>
                    <a:pt x="f118" y="f78"/>
                  </a:cubicBezTo>
                  <a:cubicBezTo>
                    <a:pt x="f242" y="f77"/>
                    <a:pt x="f241" y="f76"/>
                    <a:pt x="f245" y="f82"/>
                  </a:cubicBezTo>
                  <a:cubicBezTo>
                    <a:pt x="f237" y="f72"/>
                    <a:pt x="f230" y="f85"/>
                    <a:pt x="f230" y="f171"/>
                  </a:cubicBezTo>
                  <a:close/>
                  <a:moveTo>
                    <a:pt x="f62" y="f9"/>
                  </a:moveTo>
                  <a:cubicBezTo>
                    <a:pt x="f23" y="f136"/>
                    <a:pt x="f23" y="f130"/>
                    <a:pt x="f47" y="f143"/>
                  </a:cubicBezTo>
                  <a:cubicBezTo>
                    <a:pt x="f213" y="f190"/>
                    <a:pt x="f208" y="f191"/>
                    <a:pt x="f214" y="f202"/>
                  </a:cubicBezTo>
                  <a:cubicBezTo>
                    <a:pt x="f80" y="f121"/>
                    <a:pt x="f214" y="f197"/>
                    <a:pt x="f214" y="f196"/>
                  </a:cubicBezTo>
                  <a:cubicBezTo>
                    <a:pt x="f214" y="f194"/>
                    <a:pt x="f214" y="f198"/>
                    <a:pt x="f214" y="f39"/>
                  </a:cubicBezTo>
                  <a:cubicBezTo>
                    <a:pt x="f80" y="f195"/>
                    <a:pt x="f76" y="f198"/>
                    <a:pt x="f76" y="f198"/>
                  </a:cubicBezTo>
                  <a:cubicBezTo>
                    <a:pt x="f76" y="f196"/>
                    <a:pt x="f77" y="f121"/>
                    <a:pt x="f78" y="f202"/>
                  </a:cubicBezTo>
                  <a:cubicBezTo>
                    <a:pt x="f62" y="f204"/>
                    <a:pt x="f25" y="f130"/>
                    <a:pt x="f62" y="f9"/>
                  </a:cubicBezTo>
                  <a:close/>
                  <a:moveTo>
                    <a:pt x="f209" y="f99"/>
                  </a:moveTo>
                  <a:cubicBezTo>
                    <a:pt x="f218" y="f93"/>
                    <a:pt x="f212" y="f102"/>
                    <a:pt x="f289" y="f98"/>
                  </a:cubicBezTo>
                  <a:cubicBezTo>
                    <a:pt x="f15" y="f98"/>
                    <a:pt x="f290" y="f97"/>
                    <a:pt x="f35" y="f128"/>
                  </a:cubicBezTo>
                  <a:cubicBezTo>
                    <a:pt x="f286" y="f114"/>
                    <a:pt x="f286" y="f113"/>
                    <a:pt x="f286" y="f229"/>
                  </a:cubicBezTo>
                  <a:cubicBezTo>
                    <a:pt x="f286" y="f229"/>
                    <a:pt x="f287" y="f126"/>
                    <a:pt x="f290" y="f126"/>
                  </a:cubicBezTo>
                  <a:cubicBezTo>
                    <a:pt x="f290" y="f229"/>
                    <a:pt x="f290" y="f113"/>
                    <a:pt x="f15" y="f114"/>
                  </a:cubicBezTo>
                  <a:cubicBezTo>
                    <a:pt x="f215" y="f98"/>
                    <a:pt x="f266" y="f95"/>
                    <a:pt x="f209" y="f99"/>
                  </a:cubicBezTo>
                  <a:close/>
                  <a:moveTo>
                    <a:pt x="f278" y="f95"/>
                  </a:moveTo>
                  <a:cubicBezTo>
                    <a:pt x="f118" y="f97"/>
                    <a:pt x="f118" y="f114"/>
                    <a:pt x="f281" y="f113"/>
                  </a:cubicBezTo>
                  <a:cubicBezTo>
                    <a:pt x="f282" y="f113"/>
                    <a:pt x="f277" y="f114"/>
                    <a:pt x="f58" y="f114"/>
                  </a:cubicBezTo>
                  <a:cubicBezTo>
                    <a:pt x="f58" y="f97"/>
                    <a:pt x="f58" y="f98"/>
                    <a:pt x="f282" y="f102"/>
                  </a:cubicBezTo>
                  <a:cubicBezTo>
                    <a:pt x="f281" y="f102"/>
                    <a:pt x="f118" y="f100"/>
                    <a:pt x="f278" y="f100"/>
                  </a:cubicBezTo>
                  <a:cubicBezTo>
                    <a:pt x="f245" y="f170"/>
                    <a:pt x="f230" y="f92"/>
                    <a:pt x="f75" y="f109"/>
                  </a:cubicBezTo>
                  <a:cubicBezTo>
                    <a:pt x="f116" y="f93"/>
                    <a:pt x="f232" y="f93"/>
                    <a:pt x="f278" y="f95"/>
                  </a:cubicBezTo>
                  <a:close/>
                  <a:moveTo>
                    <a:pt x="f37" y="f149"/>
                  </a:moveTo>
                  <a:cubicBezTo>
                    <a:pt x="f165" y="f248"/>
                    <a:pt x="f126" y="f274"/>
                    <a:pt x="f112" y="f253"/>
                  </a:cubicBezTo>
                  <a:cubicBezTo>
                    <a:pt x="f229" y="f254"/>
                    <a:pt x="f126" y="f65"/>
                    <a:pt x="f126" y="f2"/>
                  </a:cubicBezTo>
                  <a:cubicBezTo>
                    <a:pt x="f126" y="f2"/>
                    <a:pt x="f112" y="f45"/>
                    <a:pt x="f113" y="f2"/>
                  </a:cubicBezTo>
                  <a:cubicBezTo>
                    <a:pt x="f114" y="f257"/>
                    <a:pt x="f128" y="f65"/>
                    <a:pt x="f128" y="f251"/>
                  </a:cubicBezTo>
                  <a:cubicBezTo>
                    <a:pt x="f128" y="f253"/>
                    <a:pt x="f114" y="f270"/>
                    <a:pt x="f113" y="f269"/>
                  </a:cubicBezTo>
                  <a:cubicBezTo>
                    <a:pt x="f49" y="f272"/>
                    <a:pt x="f21" y="f150"/>
                    <a:pt x="f37" y="f149"/>
                  </a:cubicBezTo>
                  <a:close/>
                  <a:moveTo>
                    <a:pt x="f136" y="f49"/>
                  </a:moveTo>
                  <a:cubicBezTo>
                    <a:pt x="f189" y="f49"/>
                    <a:pt x="f189" y="f37"/>
                    <a:pt x="f189" y="f37"/>
                  </a:cubicBezTo>
                  <a:cubicBezTo>
                    <a:pt x="f11" y="f37"/>
                    <a:pt x="f138" y="f21"/>
                    <a:pt x="f13" y="f19"/>
                  </a:cubicBezTo>
                  <a:cubicBezTo>
                    <a:pt x="f204" y="f37"/>
                    <a:pt x="f191" y="f126"/>
                    <a:pt x="f192" y="f229"/>
                  </a:cubicBezTo>
                  <a:cubicBezTo>
                    <a:pt x="f197" y="f112"/>
                    <a:pt x="f194" y="f112"/>
                    <a:pt x="f198" y="f112"/>
                  </a:cubicBezTo>
                  <a:cubicBezTo>
                    <a:pt x="f195" y="f112"/>
                    <a:pt x="f39" y="f229"/>
                    <a:pt x="f127" y="f229"/>
                  </a:cubicBezTo>
                  <a:cubicBezTo>
                    <a:pt x="f200" y="f229"/>
                    <a:pt x="f200" y="f113"/>
                    <a:pt x="f200" y="f113"/>
                  </a:cubicBezTo>
                  <a:cubicBezTo>
                    <a:pt x="f127" y="f114"/>
                    <a:pt x="f39" y="f97"/>
                    <a:pt x="f195" y="f97"/>
                  </a:cubicBezTo>
                  <a:cubicBezTo>
                    <a:pt x="f194" y="f128"/>
                    <a:pt x="f192" y="f114"/>
                    <a:pt x="f202" y="f113"/>
                  </a:cubicBezTo>
                  <a:cubicBezTo>
                    <a:pt x="f142" y="f49"/>
                    <a:pt x="f139" y="f37"/>
                    <a:pt x="f136" y="f49"/>
                  </a:cubicBezTo>
                  <a:close/>
                  <a:moveTo>
                    <a:pt x="f98" y="f283"/>
                  </a:moveTo>
                  <a:cubicBezTo>
                    <a:pt x="f128" y="f283"/>
                    <a:pt x="f114" y="f283"/>
                    <a:pt x="f112" y="f289"/>
                  </a:cubicBezTo>
                  <a:cubicBezTo>
                    <a:pt x="f113" y="f288"/>
                    <a:pt x="f113" y="f290"/>
                    <a:pt x="f113" y="f290"/>
                  </a:cubicBezTo>
                  <a:cubicBezTo>
                    <a:pt x="f128" y="f290"/>
                    <a:pt x="f97" y="f15"/>
                    <a:pt x="f98" y="f15"/>
                  </a:cubicBezTo>
                  <a:cubicBezTo>
                    <a:pt x="f95" y="f288"/>
                    <a:pt x="f102" y="f283"/>
                    <a:pt x="f102" y="f217"/>
                  </a:cubicBezTo>
                  <a:cubicBezTo>
                    <a:pt x="f93" y="f211"/>
                    <a:pt x="f92" y="f209"/>
                    <a:pt x="f109" y="f173"/>
                  </a:cubicBezTo>
                  <a:cubicBezTo>
                    <a:pt x="f100" y="f267"/>
                    <a:pt x="f100" y="f265"/>
                    <a:pt x="f98" y="f283"/>
                  </a:cubicBezTo>
                  <a:close/>
                  <a:moveTo>
                    <a:pt x="f13" y="f47"/>
                  </a:moveTo>
                  <a:cubicBezTo>
                    <a:pt x="f155" y="f20"/>
                    <a:pt x="f192" y="f25"/>
                    <a:pt x="f39" y="f208"/>
                  </a:cubicBezTo>
                  <a:cubicBezTo>
                    <a:pt x="f200" y="f214"/>
                    <a:pt x="f285" y="f214"/>
                    <a:pt x="f35" y="f214"/>
                  </a:cubicBezTo>
                  <a:cubicBezTo>
                    <a:pt x="f35" y="f214"/>
                    <a:pt x="f287" y="f213"/>
                    <a:pt x="f287" y="f47"/>
                  </a:cubicBezTo>
                  <a:cubicBezTo>
                    <a:pt x="f35" y="f47"/>
                    <a:pt x="f286" y="f47"/>
                    <a:pt x="f199" y="f47"/>
                  </a:cubicBezTo>
                  <a:cubicBezTo>
                    <a:pt x="f53" y="f47"/>
                    <a:pt x="f200" y="f213"/>
                    <a:pt x="f39" y="f47"/>
                  </a:cubicBezTo>
                  <a:cubicBezTo>
                    <a:pt x="f198" y="f47"/>
                    <a:pt x="f197" y="f23"/>
                    <a:pt x="f202" y="f48"/>
                  </a:cubicBezTo>
                  <a:cubicBezTo>
                    <a:pt x="f155" y="f20"/>
                    <a:pt x="f141" y="f20"/>
                    <a:pt x="f13" y="f47"/>
                  </a:cubicBezTo>
                  <a:close/>
                  <a:moveTo>
                    <a:pt x="f74" y="f123"/>
                  </a:moveTo>
                  <a:cubicBezTo>
                    <a:pt x="f76" y="f242"/>
                    <a:pt x="f77" y="f243"/>
                    <a:pt x="f80" y="f243"/>
                  </a:cubicBezTo>
                  <a:cubicBezTo>
                    <a:pt x="f78" y="f278"/>
                    <a:pt x="f78" y="f281"/>
                    <a:pt x="f78" y="f281"/>
                  </a:cubicBezTo>
                  <a:cubicBezTo>
                    <a:pt x="f76" y="f281"/>
                    <a:pt x="f74" y="f281"/>
                    <a:pt x="f72" y="f118"/>
                  </a:cubicBezTo>
                  <a:cubicBezTo>
                    <a:pt x="f70" y="f278"/>
                    <a:pt x="f69" y="f242"/>
                    <a:pt x="f69" y="f123"/>
                  </a:cubicBezTo>
                  <a:cubicBezTo>
                    <a:pt x="f85" y="f231"/>
                    <a:pt x="f239" y="f79"/>
                    <a:pt x="f90" y="f73"/>
                  </a:cubicBezTo>
                  <a:cubicBezTo>
                    <a:pt x="f69" y="f75"/>
                    <a:pt x="f69" y="f119"/>
                    <a:pt x="f74" y="f123"/>
                  </a:cubicBezTo>
                  <a:close/>
                  <a:moveTo>
                    <a:pt x="f31" y="f25"/>
                  </a:moveTo>
                  <a:cubicBezTo>
                    <a:pt x="f247" y="f135"/>
                    <a:pt x="f274" y="f213"/>
                    <a:pt x="f252" y="f208"/>
                  </a:cubicBezTo>
                  <a:cubicBezTo>
                    <a:pt x="f251" y="f62"/>
                    <a:pt x="f65" y="f213"/>
                    <a:pt x="f257" y="f213"/>
                  </a:cubicBezTo>
                  <a:cubicBezTo>
                    <a:pt x="f257" y="f213"/>
                    <a:pt x="f2" y="f208"/>
                    <a:pt x="f2" y="f208"/>
                  </a:cubicBezTo>
                  <a:cubicBezTo>
                    <a:pt x="f257" y="f214"/>
                    <a:pt x="f65" y="f78"/>
                    <a:pt x="f251" y="f78"/>
                  </a:cubicBezTo>
                  <a:cubicBezTo>
                    <a:pt x="f253" y="f78"/>
                    <a:pt x="f270" y="f80"/>
                    <a:pt x="f250" y="f80"/>
                  </a:cubicBezTo>
                  <a:cubicBezTo>
                    <a:pt x="f272" y="f213"/>
                    <a:pt x="f150" y="f20"/>
                    <a:pt x="f31" y="f25"/>
                  </a:cubicBezTo>
                  <a:close/>
                  <a:moveTo>
                    <a:pt x="f173" y="f238"/>
                  </a:moveTo>
                  <a:cubicBezTo>
                    <a:pt x="f173" y="f238"/>
                    <a:pt x="f94" y="f238"/>
                    <a:pt x="f94" y="f86"/>
                  </a:cubicBezTo>
                  <a:cubicBezTo>
                    <a:pt x="f173" y="f89"/>
                    <a:pt x="f96" y="f91"/>
                    <a:pt x="f209" y="f85"/>
                  </a:cubicBezTo>
                  <a:cubicBezTo>
                    <a:pt x="f218" y="f70"/>
                    <a:pt x="f211" y="f72"/>
                    <a:pt x="f215" y="f82"/>
                  </a:cubicBezTo>
                  <a:cubicBezTo>
                    <a:pt x="f273" y="f76"/>
                    <a:pt x="f217" y="f77"/>
                    <a:pt x="f283" y="f78"/>
                  </a:cubicBezTo>
                  <a:cubicBezTo>
                    <a:pt x="f283" y="f80"/>
                    <a:pt x="f283" y="f214"/>
                    <a:pt x="f289" y="f208"/>
                  </a:cubicBezTo>
                  <a:cubicBezTo>
                    <a:pt x="f289" y="f208"/>
                    <a:pt x="f15" y="f214"/>
                    <a:pt x="f15" y="f214"/>
                  </a:cubicBezTo>
                  <a:cubicBezTo>
                    <a:pt x="f15" y="f80"/>
                    <a:pt x="f290" y="f77"/>
                    <a:pt x="f15" y="f76"/>
                  </a:cubicBezTo>
                  <a:cubicBezTo>
                    <a:pt x="f288" y="f82"/>
                    <a:pt x="f289" y="f74"/>
                    <a:pt x="f217" y="f74"/>
                  </a:cubicBezTo>
                  <a:cubicBezTo>
                    <a:pt x="f211" y="f70"/>
                    <a:pt x="f209" y="f85"/>
                    <a:pt x="f173" y="f238"/>
                  </a:cubicBezTo>
                  <a:close/>
                  <a:moveTo>
                    <a:pt x="f89" y="f266"/>
                  </a:moveTo>
                  <a:cubicBezTo>
                    <a:pt x="f239" y="f122"/>
                    <a:pt x="f85" y="f265"/>
                    <a:pt x="f70" y="f216"/>
                  </a:cubicBezTo>
                  <a:cubicBezTo>
                    <a:pt x="f74" y="f283"/>
                    <a:pt x="f74" y="f15"/>
                    <a:pt x="f82" y="f287"/>
                  </a:cubicBezTo>
                  <a:cubicBezTo>
                    <a:pt x="f76" y="f286"/>
                    <a:pt x="f78" y="f286"/>
                    <a:pt x="f80" y="f199"/>
                  </a:cubicBezTo>
                  <a:cubicBezTo>
                    <a:pt x="f214" y="f199"/>
                    <a:pt x="f208" y="f286"/>
                    <a:pt x="f62" y="f35"/>
                  </a:cubicBezTo>
                  <a:cubicBezTo>
                    <a:pt x="f208" y="f287"/>
                    <a:pt x="f214" y="f287"/>
                    <a:pt x="f214" y="f290"/>
                  </a:cubicBezTo>
                  <a:cubicBezTo>
                    <a:pt x="f78" y="f15"/>
                    <a:pt x="f77" y="f15"/>
                    <a:pt x="f76" y="f288"/>
                  </a:cubicBezTo>
                  <a:cubicBezTo>
                    <a:pt x="f82" y="f217"/>
                    <a:pt x="f82" y="f216"/>
                    <a:pt x="f72" y="f212"/>
                  </a:cubicBezTo>
                  <a:cubicBezTo>
                    <a:pt x="f70" y="f210"/>
                    <a:pt x="f84" y="f266"/>
                    <a:pt x="f89" y="f26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21601E2-4419-45BA-8B84-F594463C4F72}"/>
                </a:ext>
              </a:extLst>
            </p:cNvPr>
            <p:cNvSpPr/>
            <p:nvPr/>
          </p:nvSpPr>
          <p:spPr>
            <a:xfrm>
              <a:off x="7205664" y="1525584"/>
              <a:ext cx="22229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val 2"/>
                <a:gd name="f10" fmla="val 4"/>
                <a:gd name="f11" fmla="val 5"/>
                <a:gd name="f12" fmla="+- 0 0 -90"/>
                <a:gd name="f13" fmla="*/ f3 1 6"/>
                <a:gd name="f14" fmla="*/ f4 1 6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"/>
                <a:gd name="f21" fmla="*/ 1 f18 1"/>
                <a:gd name="f22" fmla="*/ 3 f18 1"/>
                <a:gd name="f23" fmla="*/ 6 f18 1"/>
                <a:gd name="f24" fmla="*/ 0 f18 1"/>
                <a:gd name="f25" fmla="*/ 4 f18 1"/>
                <a:gd name="f26" fmla="+- f19 0 f1"/>
                <a:gd name="f27" fmla="*/ f21 1 6"/>
                <a:gd name="f28" fmla="*/ f22 1 6"/>
                <a:gd name="f29" fmla="*/ f23 1 6"/>
                <a:gd name="f30" fmla="*/ f24 1 6"/>
                <a:gd name="f31" fmla="*/ f25 1 6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7 f14 1"/>
                <a:gd name="f47" fmla="*/ f35 f13 1"/>
                <a:gd name="f48" fmla="*/ f36 f14 1"/>
                <a:gd name="f49" fmla="*/ f37 f13 1"/>
                <a:gd name="f50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9" y="f50"/>
                </a:cxn>
                <a:cxn ang="f26">
                  <a:pos x="f43" y="f44"/>
                </a:cxn>
              </a:cxnLst>
              <a:rect l="f39" t="f42" r="f40" b="f41"/>
              <a:pathLst>
                <a:path w="6" h="6">
                  <a:moveTo>
                    <a:pt x="f7" y="f8"/>
                  </a:moveTo>
                  <a:cubicBezTo>
                    <a:pt x="f9" y="f9"/>
                    <a:pt x="f10" y="f7"/>
                    <a:pt x="f6" y="f5"/>
                  </a:cubicBezTo>
                  <a:cubicBezTo>
                    <a:pt x="f11" y="f9"/>
                    <a:pt x="f10" y="f10"/>
                    <a:pt x="f8" y="f6"/>
                  </a:cubicBezTo>
                  <a:cubicBezTo>
                    <a:pt x="f9" y="f11"/>
                    <a:pt x="f7" y="f11"/>
                    <a:pt x="f5" y="f10"/>
                  </a:cubicBezTo>
                  <a:lnTo>
                    <a:pt x="f7" y="f8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6219C10-A196-482F-AED2-6ED907754AFF}"/>
                </a:ext>
              </a:extLst>
            </p:cNvPr>
            <p:cNvSpPr/>
            <p:nvPr/>
          </p:nvSpPr>
          <p:spPr>
            <a:xfrm>
              <a:off x="6586542" y="825502"/>
              <a:ext cx="706438" cy="7302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192"/>
                <a:gd name="f8" fmla="val 97"/>
                <a:gd name="f9" fmla="val 1"/>
                <a:gd name="f10" fmla="val 47"/>
                <a:gd name="f11" fmla="val 36"/>
                <a:gd name="f12" fmla="val 11"/>
                <a:gd name="f13" fmla="val 80"/>
                <a:gd name="f14" fmla="val 5"/>
                <a:gd name="f15" fmla="val 117"/>
                <a:gd name="f16" fmla="val 146"/>
                <a:gd name="f17" fmla="val 13"/>
                <a:gd name="f18" fmla="val 166"/>
                <a:gd name="f19" fmla="val 45"/>
                <a:gd name="f20" fmla="val 178"/>
                <a:gd name="f21" fmla="val 63"/>
                <a:gd name="f22" fmla="val 82"/>
                <a:gd name="f23" fmla="val 185"/>
                <a:gd name="f24" fmla="val 104"/>
                <a:gd name="f25" fmla="val 182"/>
                <a:gd name="f26" fmla="val 152"/>
                <a:gd name="f27" fmla="val 140"/>
                <a:gd name="f28" fmla="val 92"/>
                <a:gd name="f29" fmla="val 191"/>
                <a:gd name="f30" fmla="val 189"/>
                <a:gd name="f31" fmla="val 7"/>
                <a:gd name="f32" fmla="val 156"/>
                <a:gd name="f33" fmla="val 108"/>
                <a:gd name="f34" fmla="val 101"/>
                <a:gd name="f35" fmla="val 95"/>
                <a:gd name="f36" fmla="val 126"/>
                <a:gd name="f37" fmla="val 61"/>
                <a:gd name="f38" fmla="val 150"/>
                <a:gd name="f39" fmla="val 122"/>
                <a:gd name="f40" fmla="val 149"/>
                <a:gd name="f41" fmla="val 148"/>
                <a:gd name="f42" fmla="val 98"/>
                <a:gd name="f43" fmla="val 64"/>
                <a:gd name="f44" fmla="val 42"/>
                <a:gd name="f45" fmla="val 90"/>
                <a:gd name="f46" fmla="val 41"/>
                <a:gd name="f47" fmla="val 54"/>
                <a:gd name="f48" fmla="val 48"/>
                <a:gd name="f49" fmla="val 62"/>
                <a:gd name="f50" fmla="val 69"/>
                <a:gd name="f51" fmla="val 77"/>
                <a:gd name="f52" fmla="val 39"/>
                <a:gd name="f53" fmla="val 81"/>
                <a:gd name="f54" fmla="val 38"/>
                <a:gd name="f55" fmla="val 37"/>
                <a:gd name="f56" fmla="val 34"/>
                <a:gd name="f57" fmla="val 31"/>
                <a:gd name="f58" fmla="val 27"/>
                <a:gd name="f59" fmla="val 25"/>
                <a:gd name="f60" fmla="val 83"/>
                <a:gd name="f61" fmla="val 21"/>
                <a:gd name="f62" fmla="val 18"/>
                <a:gd name="f63" fmla="val 15"/>
                <a:gd name="f64" fmla="val 78"/>
                <a:gd name="f65" fmla="val 12"/>
                <a:gd name="f66" fmla="val 74"/>
                <a:gd name="f67" fmla="val 10"/>
                <a:gd name="f68" fmla="val 70"/>
                <a:gd name="f69" fmla="val 65"/>
                <a:gd name="f70" fmla="val 14"/>
                <a:gd name="f71" fmla="val 56"/>
                <a:gd name="f72" fmla="val 20"/>
                <a:gd name="f73" fmla="val 53"/>
                <a:gd name="f74" fmla="val 22"/>
                <a:gd name="f75" fmla="val 50"/>
                <a:gd name="f76" fmla="val 46"/>
                <a:gd name="f77" fmla="val 24"/>
                <a:gd name="f78" fmla="val 28"/>
                <a:gd name="f79" fmla="val 43"/>
                <a:gd name="f80" fmla="val 51"/>
                <a:gd name="f81" fmla="val 141"/>
                <a:gd name="f82" fmla="val 60"/>
                <a:gd name="f83" fmla="val 67"/>
                <a:gd name="f84" fmla="val 151"/>
                <a:gd name="f85" fmla="val 84"/>
                <a:gd name="f86" fmla="val 154"/>
                <a:gd name="f87" fmla="val 86"/>
                <a:gd name="f88" fmla="val 159"/>
                <a:gd name="f89" fmla="val 162"/>
                <a:gd name="f90" fmla="val 165"/>
                <a:gd name="f91" fmla="val 87"/>
                <a:gd name="f92" fmla="val 169"/>
                <a:gd name="f93" fmla="val 88"/>
                <a:gd name="f94" fmla="val 172"/>
                <a:gd name="f95" fmla="val 174"/>
                <a:gd name="f96" fmla="val 85"/>
                <a:gd name="f97" fmla="val 176"/>
                <a:gd name="f98" fmla="val 179"/>
                <a:gd name="f99" fmla="val 76"/>
                <a:gd name="f100" fmla="val 177"/>
                <a:gd name="f101" fmla="val 170"/>
                <a:gd name="f102" fmla="val 59"/>
                <a:gd name="f103" fmla="val 167"/>
                <a:gd name="f104" fmla="val 58"/>
                <a:gd name="f105" fmla="val 168"/>
                <a:gd name="f106" fmla="val 55"/>
                <a:gd name="f107" fmla="val 158"/>
                <a:gd name="f108" fmla="val 145"/>
                <a:gd name="f109" fmla="val 44"/>
                <a:gd name="f110" fmla="val 134"/>
                <a:gd name="f111" fmla="val 128"/>
                <a:gd name="f112" fmla="val 35"/>
                <a:gd name="f113" fmla="val 121"/>
                <a:gd name="f114" fmla="val 112"/>
                <a:gd name="f115" fmla="val 109"/>
                <a:gd name="f116" fmla="val 32"/>
                <a:gd name="f117" fmla="val 29"/>
                <a:gd name="f118" fmla="val 26"/>
                <a:gd name="f119" fmla="val 23"/>
                <a:gd name="f120" fmla="val 16"/>
                <a:gd name="f121" fmla="val 107"/>
                <a:gd name="f122" fmla="val 106"/>
                <a:gd name="f123" fmla="val 9"/>
                <a:gd name="f124" fmla="val 6"/>
                <a:gd name="f125" fmla="val 119"/>
                <a:gd name="f126" fmla="val 124"/>
                <a:gd name="f127" fmla="val 129"/>
                <a:gd name="f128" fmla="val 135"/>
                <a:gd name="f129" fmla="val 136"/>
                <a:gd name="f130" fmla="val 17"/>
                <a:gd name="f131" fmla="val 139"/>
                <a:gd name="f132" fmla="val 143"/>
                <a:gd name="f133" fmla="val 19"/>
                <a:gd name="f134" fmla="val 30"/>
                <a:gd name="f135" fmla="val 33"/>
                <a:gd name="f136" fmla="val 147"/>
                <a:gd name="f137" fmla="val 40"/>
                <a:gd name="f138" fmla="val 173"/>
                <a:gd name="f139" fmla="val 123"/>
                <a:gd name="f140" fmla="val 175"/>
                <a:gd name="f141" fmla="val 120"/>
                <a:gd name="f142" fmla="val 116"/>
                <a:gd name="f143" fmla="val 105"/>
                <a:gd name="f144" fmla="val 171"/>
                <a:gd name="f145" fmla="val 103"/>
                <a:gd name="f146" fmla="val 164"/>
                <a:gd name="f147" fmla="val 160"/>
                <a:gd name="f148" fmla="val 157"/>
                <a:gd name="f149" fmla="val 115"/>
                <a:gd name="f150" fmla="val 144"/>
                <a:gd name="f151" fmla="val 142"/>
                <a:gd name="f152" fmla="val 131"/>
                <a:gd name="f153" fmla="val 132"/>
                <a:gd name="f154" fmla="val 138"/>
                <a:gd name="f155" fmla="val 133"/>
                <a:gd name="f156" fmla="val 163"/>
                <a:gd name="f157" fmla="val 153"/>
                <a:gd name="f158" fmla="val 155"/>
                <a:gd name="f159" fmla="val 102"/>
                <a:gd name="f160" fmla="val 181"/>
                <a:gd name="f161" fmla="val 111"/>
                <a:gd name="f162" fmla="val 184"/>
                <a:gd name="f163" fmla="val 183"/>
                <a:gd name="f164" fmla="val 125"/>
                <a:gd name="f165" fmla="val 137"/>
                <a:gd name="f166" fmla="val 127"/>
                <a:gd name="f167" fmla="val 118"/>
                <a:gd name="f168" fmla="val 113"/>
                <a:gd name="f169" fmla="val 99"/>
                <a:gd name="f170" fmla="val 100"/>
                <a:gd name="f171" fmla="val 68"/>
                <a:gd name="f172" fmla="val 57"/>
                <a:gd name="f173" fmla="val 52"/>
                <a:gd name="f174" fmla="val 49"/>
                <a:gd name="f175" fmla="val 66"/>
                <a:gd name="f176" fmla="val 73"/>
                <a:gd name="f177" fmla="val 89"/>
                <a:gd name="f178" fmla="val 71"/>
                <a:gd name="f179" fmla="val 72"/>
                <a:gd name="f180" fmla="val 8"/>
                <a:gd name="f181" fmla="val 91"/>
                <a:gd name="f182" fmla="+- 0 0 -90"/>
                <a:gd name="f183" fmla="*/ f3 1 186"/>
                <a:gd name="f184" fmla="*/ f4 1 192"/>
                <a:gd name="f185" fmla="val f5"/>
                <a:gd name="f186" fmla="val f6"/>
                <a:gd name="f187" fmla="val f7"/>
                <a:gd name="f188" fmla="*/ f182 f0 1"/>
                <a:gd name="f189" fmla="+- f187 0 f185"/>
                <a:gd name="f190" fmla="+- f186 0 f185"/>
                <a:gd name="f191" fmla="*/ f188 1 f2"/>
                <a:gd name="f192" fmla="*/ f190 1 186"/>
                <a:gd name="f193" fmla="*/ f189 1 192"/>
                <a:gd name="f194" fmla="*/ 80 f190 1"/>
                <a:gd name="f195" fmla="*/ 5 f189 1"/>
                <a:gd name="f196" fmla="*/ 185 f190 1"/>
                <a:gd name="f197" fmla="*/ 104 f189 1"/>
                <a:gd name="f198" fmla="*/ 1 f190 1"/>
                <a:gd name="f199" fmla="*/ 108 f189 1"/>
                <a:gd name="f200" fmla="*/ 36 f190 1"/>
                <a:gd name="f201" fmla="*/ 95 f189 1"/>
                <a:gd name="f202" fmla="*/ 148 f190 1"/>
                <a:gd name="f203" fmla="*/ 98 f189 1"/>
                <a:gd name="f204" fmla="*/ 77 f190 1"/>
                <a:gd name="f205" fmla="*/ 39 f189 1"/>
                <a:gd name="f206" fmla="*/ 82 f190 1"/>
                <a:gd name="f207" fmla="*/ 25 f189 1"/>
                <a:gd name="f208" fmla="*/ 70 f190 1"/>
                <a:gd name="f209" fmla="*/ 12 f189 1"/>
                <a:gd name="f210" fmla="*/ 50 f190 1"/>
                <a:gd name="f211" fmla="*/ 22 f189 1"/>
                <a:gd name="f212" fmla="*/ 43 f190 1"/>
                <a:gd name="f213" fmla="*/ 38 f189 1"/>
                <a:gd name="f214" fmla="*/ 141 f190 1"/>
                <a:gd name="f215" fmla="*/ 60 f189 1"/>
                <a:gd name="f216" fmla="*/ 156 f190 1"/>
                <a:gd name="f217" fmla="*/ 86 f189 1"/>
                <a:gd name="f218" fmla="*/ 174 f190 1"/>
                <a:gd name="f219" fmla="*/ 85 f189 1"/>
                <a:gd name="f220" fmla="*/ 170 f190 1"/>
                <a:gd name="f221" fmla="*/ 61 f189 1"/>
                <a:gd name="f222" fmla="*/ 162 f190 1"/>
                <a:gd name="f223" fmla="*/ 46 f189 1"/>
                <a:gd name="f224" fmla="*/ 34 f190 1"/>
                <a:gd name="f225" fmla="*/ 112 f189 1"/>
                <a:gd name="f226" fmla="*/ 20 f190 1"/>
                <a:gd name="f227" fmla="*/ 7 f190 1"/>
                <a:gd name="f228" fmla="*/ 119 f189 1"/>
                <a:gd name="f229" fmla="*/ 17 f190 1"/>
                <a:gd name="f230" fmla="*/ 139 f189 1"/>
                <a:gd name="f231" fmla="*/ 33 f190 1"/>
                <a:gd name="f232" fmla="*/ 147 f189 1"/>
                <a:gd name="f233" fmla="*/ 124 f189 1"/>
                <a:gd name="f234" fmla="*/ 176 f190 1"/>
                <a:gd name="f235" fmla="*/ 120 f189 1"/>
                <a:gd name="f236" fmla="*/ 167 f190 1"/>
                <a:gd name="f237" fmla="*/ 152 f190 1"/>
                <a:gd name="f238" fmla="*/ 145 f190 1"/>
                <a:gd name="f239" fmla="*/ 134 f189 1"/>
                <a:gd name="f240" fmla="*/ 171 f190 1"/>
                <a:gd name="f241" fmla="*/ 132 f189 1"/>
                <a:gd name="f242" fmla="*/ 131 f190 1"/>
                <a:gd name="f243" fmla="*/ 173 f189 1"/>
                <a:gd name="f244" fmla="*/ 135 f190 1"/>
                <a:gd name="f245" fmla="*/ 142 f190 1"/>
                <a:gd name="f246" fmla="*/ 156 f189 1"/>
                <a:gd name="f247" fmla="*/ 107 f190 1"/>
                <a:gd name="f248" fmla="*/ 103 f190 1"/>
                <a:gd name="f249" fmla="*/ 170 f189 1"/>
                <a:gd name="f250" fmla="*/ 120 f190 1"/>
                <a:gd name="f251" fmla="*/ 179 f189 1"/>
                <a:gd name="f252" fmla="*/ 125 f190 1"/>
                <a:gd name="f253" fmla="*/ 136 f190 1"/>
                <a:gd name="f254" fmla="*/ 137 f190 1"/>
                <a:gd name="f255" fmla="*/ 116 f190 1"/>
                <a:gd name="f256" fmla="*/ 14 f189 1"/>
                <a:gd name="f257" fmla="*/ 99 f190 1"/>
                <a:gd name="f258" fmla="*/ 21 f189 1"/>
                <a:gd name="f259" fmla="*/ 85 f190 1"/>
                <a:gd name="f260" fmla="*/ 157 f189 1"/>
                <a:gd name="f261" fmla="*/ 56 f190 1"/>
                <a:gd name="f262" fmla="*/ 150 f189 1"/>
                <a:gd name="f263" fmla="*/ 167 f189 1"/>
                <a:gd name="f264" fmla="*/ 58 f190 1"/>
                <a:gd name="f265" fmla="*/ 175 f189 1"/>
                <a:gd name="f266" fmla="*/ 181 f189 1"/>
                <a:gd name="f267" fmla="*/ 86 f190 1"/>
                <a:gd name="f268" fmla="*/ 174 f189 1"/>
                <a:gd name="f269" fmla="*/ 32 f190 1"/>
                <a:gd name="f270" fmla="*/ 89 f189 1"/>
                <a:gd name="f271" fmla="*/ 40 f190 1"/>
                <a:gd name="f272" fmla="*/ 23 f190 1"/>
                <a:gd name="f273" fmla="*/ 48 f189 1"/>
                <a:gd name="f274" fmla="*/ 15 f190 1"/>
                <a:gd name="f275" fmla="*/ 63 f189 1"/>
                <a:gd name="f276" fmla="*/ 9 f190 1"/>
                <a:gd name="f277" fmla="*/ 74 f189 1"/>
                <a:gd name="f278" fmla="*/ 16 f190 1"/>
                <a:gd name="f279" fmla="*/ 91 f189 1"/>
                <a:gd name="f280" fmla="+- f191 0 f1"/>
                <a:gd name="f281" fmla="*/ f194 1 186"/>
                <a:gd name="f282" fmla="*/ f195 1 192"/>
                <a:gd name="f283" fmla="*/ f196 1 186"/>
                <a:gd name="f284" fmla="*/ f197 1 192"/>
                <a:gd name="f285" fmla="*/ f198 1 186"/>
                <a:gd name="f286" fmla="*/ f199 1 192"/>
                <a:gd name="f287" fmla="*/ f200 1 186"/>
                <a:gd name="f288" fmla="*/ f201 1 192"/>
                <a:gd name="f289" fmla="*/ f202 1 186"/>
                <a:gd name="f290" fmla="*/ f203 1 192"/>
                <a:gd name="f291" fmla="*/ f204 1 186"/>
                <a:gd name="f292" fmla="*/ f205 1 192"/>
                <a:gd name="f293" fmla="*/ f206 1 186"/>
                <a:gd name="f294" fmla="*/ f207 1 192"/>
                <a:gd name="f295" fmla="*/ f208 1 186"/>
                <a:gd name="f296" fmla="*/ f209 1 192"/>
                <a:gd name="f297" fmla="*/ f210 1 186"/>
                <a:gd name="f298" fmla="*/ f211 1 192"/>
                <a:gd name="f299" fmla="*/ f212 1 186"/>
                <a:gd name="f300" fmla="*/ f213 1 192"/>
                <a:gd name="f301" fmla="*/ f214 1 186"/>
                <a:gd name="f302" fmla="*/ f215 1 192"/>
                <a:gd name="f303" fmla="*/ f216 1 186"/>
                <a:gd name="f304" fmla="*/ f217 1 192"/>
                <a:gd name="f305" fmla="*/ f218 1 186"/>
                <a:gd name="f306" fmla="*/ f219 1 192"/>
                <a:gd name="f307" fmla="*/ f220 1 186"/>
                <a:gd name="f308" fmla="*/ f221 1 192"/>
                <a:gd name="f309" fmla="*/ f222 1 186"/>
                <a:gd name="f310" fmla="*/ f223 1 192"/>
                <a:gd name="f311" fmla="*/ f224 1 186"/>
                <a:gd name="f312" fmla="*/ f225 1 192"/>
                <a:gd name="f313" fmla="*/ f226 1 186"/>
                <a:gd name="f314" fmla="*/ f227 1 186"/>
                <a:gd name="f315" fmla="*/ f228 1 192"/>
                <a:gd name="f316" fmla="*/ f229 1 186"/>
                <a:gd name="f317" fmla="*/ f230 1 192"/>
                <a:gd name="f318" fmla="*/ f231 1 186"/>
                <a:gd name="f319" fmla="*/ f232 1 192"/>
                <a:gd name="f320" fmla="*/ f233 1 192"/>
                <a:gd name="f321" fmla="*/ f234 1 186"/>
                <a:gd name="f322" fmla="*/ f235 1 192"/>
                <a:gd name="f323" fmla="*/ f236 1 186"/>
                <a:gd name="f324" fmla="*/ f237 1 186"/>
                <a:gd name="f325" fmla="*/ f238 1 186"/>
                <a:gd name="f326" fmla="*/ f239 1 192"/>
                <a:gd name="f327" fmla="*/ f240 1 186"/>
                <a:gd name="f328" fmla="*/ f241 1 192"/>
                <a:gd name="f329" fmla="*/ f242 1 186"/>
                <a:gd name="f330" fmla="*/ f243 1 192"/>
                <a:gd name="f331" fmla="*/ f244 1 186"/>
                <a:gd name="f332" fmla="*/ f245 1 186"/>
                <a:gd name="f333" fmla="*/ f246 1 192"/>
                <a:gd name="f334" fmla="*/ f247 1 186"/>
                <a:gd name="f335" fmla="*/ f248 1 186"/>
                <a:gd name="f336" fmla="*/ f249 1 192"/>
                <a:gd name="f337" fmla="*/ f250 1 186"/>
                <a:gd name="f338" fmla="*/ f251 1 192"/>
                <a:gd name="f339" fmla="*/ f252 1 186"/>
                <a:gd name="f340" fmla="*/ f253 1 186"/>
                <a:gd name="f341" fmla="*/ f254 1 186"/>
                <a:gd name="f342" fmla="*/ f255 1 186"/>
                <a:gd name="f343" fmla="*/ f256 1 192"/>
                <a:gd name="f344" fmla="*/ f257 1 186"/>
                <a:gd name="f345" fmla="*/ f258 1 192"/>
                <a:gd name="f346" fmla="*/ f259 1 186"/>
                <a:gd name="f347" fmla="*/ f260 1 192"/>
                <a:gd name="f348" fmla="*/ f261 1 186"/>
                <a:gd name="f349" fmla="*/ f262 1 192"/>
                <a:gd name="f350" fmla="*/ f263 1 192"/>
                <a:gd name="f351" fmla="*/ f264 1 186"/>
                <a:gd name="f352" fmla="*/ f265 1 192"/>
                <a:gd name="f353" fmla="*/ f266 1 192"/>
                <a:gd name="f354" fmla="*/ f267 1 186"/>
                <a:gd name="f355" fmla="*/ f268 1 192"/>
                <a:gd name="f356" fmla="*/ f269 1 186"/>
                <a:gd name="f357" fmla="*/ f270 1 192"/>
                <a:gd name="f358" fmla="*/ f271 1 186"/>
                <a:gd name="f359" fmla="*/ f272 1 186"/>
                <a:gd name="f360" fmla="*/ f273 1 192"/>
                <a:gd name="f361" fmla="*/ f274 1 186"/>
                <a:gd name="f362" fmla="*/ f275 1 192"/>
                <a:gd name="f363" fmla="*/ f276 1 186"/>
                <a:gd name="f364" fmla="*/ f277 1 192"/>
                <a:gd name="f365" fmla="*/ f278 1 186"/>
                <a:gd name="f366" fmla="*/ f279 1 192"/>
                <a:gd name="f367" fmla="*/ 0 1 f192"/>
                <a:gd name="f368" fmla="*/ f186 1 f192"/>
                <a:gd name="f369" fmla="*/ 0 1 f193"/>
                <a:gd name="f370" fmla="*/ f187 1 f193"/>
                <a:gd name="f371" fmla="*/ f281 1 f192"/>
                <a:gd name="f372" fmla="*/ f282 1 f193"/>
                <a:gd name="f373" fmla="*/ f283 1 f192"/>
                <a:gd name="f374" fmla="*/ f284 1 f193"/>
                <a:gd name="f375" fmla="*/ f285 1 f192"/>
                <a:gd name="f376" fmla="*/ f286 1 f193"/>
                <a:gd name="f377" fmla="*/ f287 1 f192"/>
                <a:gd name="f378" fmla="*/ f288 1 f193"/>
                <a:gd name="f379" fmla="*/ f289 1 f192"/>
                <a:gd name="f380" fmla="*/ f290 1 f193"/>
                <a:gd name="f381" fmla="*/ f291 1 f192"/>
                <a:gd name="f382" fmla="*/ f292 1 f193"/>
                <a:gd name="f383" fmla="*/ f293 1 f192"/>
                <a:gd name="f384" fmla="*/ f294 1 f193"/>
                <a:gd name="f385" fmla="*/ f295 1 f192"/>
                <a:gd name="f386" fmla="*/ f296 1 f193"/>
                <a:gd name="f387" fmla="*/ f297 1 f192"/>
                <a:gd name="f388" fmla="*/ f298 1 f193"/>
                <a:gd name="f389" fmla="*/ f299 1 f192"/>
                <a:gd name="f390" fmla="*/ f300 1 f193"/>
                <a:gd name="f391" fmla="*/ f301 1 f192"/>
                <a:gd name="f392" fmla="*/ f302 1 f193"/>
                <a:gd name="f393" fmla="*/ f303 1 f192"/>
                <a:gd name="f394" fmla="*/ f304 1 f193"/>
                <a:gd name="f395" fmla="*/ f305 1 f192"/>
                <a:gd name="f396" fmla="*/ f306 1 f193"/>
                <a:gd name="f397" fmla="*/ f307 1 f192"/>
                <a:gd name="f398" fmla="*/ f308 1 f193"/>
                <a:gd name="f399" fmla="*/ f309 1 f192"/>
                <a:gd name="f400" fmla="*/ f310 1 f193"/>
                <a:gd name="f401" fmla="*/ f311 1 f192"/>
                <a:gd name="f402" fmla="*/ f312 1 f193"/>
                <a:gd name="f403" fmla="*/ f313 1 f192"/>
                <a:gd name="f404" fmla="*/ f314 1 f192"/>
                <a:gd name="f405" fmla="*/ f315 1 f193"/>
                <a:gd name="f406" fmla="*/ f316 1 f192"/>
                <a:gd name="f407" fmla="*/ f317 1 f193"/>
                <a:gd name="f408" fmla="*/ f318 1 f192"/>
                <a:gd name="f409" fmla="*/ f319 1 f193"/>
                <a:gd name="f410" fmla="*/ f320 1 f193"/>
                <a:gd name="f411" fmla="*/ f321 1 f192"/>
                <a:gd name="f412" fmla="*/ f322 1 f193"/>
                <a:gd name="f413" fmla="*/ f323 1 f192"/>
                <a:gd name="f414" fmla="*/ f324 1 f192"/>
                <a:gd name="f415" fmla="*/ f325 1 f192"/>
                <a:gd name="f416" fmla="*/ f326 1 f193"/>
                <a:gd name="f417" fmla="*/ f327 1 f192"/>
                <a:gd name="f418" fmla="*/ f328 1 f193"/>
                <a:gd name="f419" fmla="*/ f329 1 f192"/>
                <a:gd name="f420" fmla="*/ f330 1 f193"/>
                <a:gd name="f421" fmla="*/ f331 1 f192"/>
                <a:gd name="f422" fmla="*/ f332 1 f192"/>
                <a:gd name="f423" fmla="*/ f333 1 f193"/>
                <a:gd name="f424" fmla="*/ f334 1 f192"/>
                <a:gd name="f425" fmla="*/ f335 1 f192"/>
                <a:gd name="f426" fmla="*/ f336 1 f193"/>
                <a:gd name="f427" fmla="*/ f337 1 f192"/>
                <a:gd name="f428" fmla="*/ f338 1 f193"/>
                <a:gd name="f429" fmla="*/ f339 1 f192"/>
                <a:gd name="f430" fmla="*/ f340 1 f192"/>
                <a:gd name="f431" fmla="*/ f341 1 f192"/>
                <a:gd name="f432" fmla="*/ f342 1 f192"/>
                <a:gd name="f433" fmla="*/ f343 1 f193"/>
                <a:gd name="f434" fmla="*/ f344 1 f192"/>
                <a:gd name="f435" fmla="*/ f345 1 f193"/>
                <a:gd name="f436" fmla="*/ f346 1 f192"/>
                <a:gd name="f437" fmla="*/ f347 1 f193"/>
                <a:gd name="f438" fmla="*/ f348 1 f192"/>
                <a:gd name="f439" fmla="*/ f349 1 f193"/>
                <a:gd name="f440" fmla="*/ f350 1 f193"/>
                <a:gd name="f441" fmla="*/ f351 1 f192"/>
                <a:gd name="f442" fmla="*/ f352 1 f193"/>
                <a:gd name="f443" fmla="*/ f353 1 f193"/>
                <a:gd name="f444" fmla="*/ f354 1 f192"/>
                <a:gd name="f445" fmla="*/ f355 1 f193"/>
                <a:gd name="f446" fmla="*/ f356 1 f192"/>
                <a:gd name="f447" fmla="*/ f357 1 f193"/>
                <a:gd name="f448" fmla="*/ f358 1 f192"/>
                <a:gd name="f449" fmla="*/ f359 1 f192"/>
                <a:gd name="f450" fmla="*/ f360 1 f193"/>
                <a:gd name="f451" fmla="*/ f361 1 f192"/>
                <a:gd name="f452" fmla="*/ f362 1 f193"/>
                <a:gd name="f453" fmla="*/ f363 1 f192"/>
                <a:gd name="f454" fmla="*/ f364 1 f193"/>
                <a:gd name="f455" fmla="*/ f365 1 f192"/>
                <a:gd name="f456" fmla="*/ f366 1 f193"/>
                <a:gd name="f457" fmla="*/ f367 f183 1"/>
                <a:gd name="f458" fmla="*/ f368 f183 1"/>
                <a:gd name="f459" fmla="*/ f370 f184 1"/>
                <a:gd name="f460" fmla="*/ f369 f184 1"/>
                <a:gd name="f461" fmla="*/ f371 f183 1"/>
                <a:gd name="f462" fmla="*/ f372 f184 1"/>
                <a:gd name="f463" fmla="*/ f373 f183 1"/>
                <a:gd name="f464" fmla="*/ f374 f184 1"/>
                <a:gd name="f465" fmla="*/ f375 f183 1"/>
                <a:gd name="f466" fmla="*/ f376 f184 1"/>
                <a:gd name="f467" fmla="*/ f377 f183 1"/>
                <a:gd name="f468" fmla="*/ f378 f184 1"/>
                <a:gd name="f469" fmla="*/ f379 f183 1"/>
                <a:gd name="f470" fmla="*/ f380 f184 1"/>
                <a:gd name="f471" fmla="*/ f381 f183 1"/>
                <a:gd name="f472" fmla="*/ f382 f184 1"/>
                <a:gd name="f473" fmla="*/ f383 f183 1"/>
                <a:gd name="f474" fmla="*/ f384 f184 1"/>
                <a:gd name="f475" fmla="*/ f385 f183 1"/>
                <a:gd name="f476" fmla="*/ f386 f184 1"/>
                <a:gd name="f477" fmla="*/ f387 f183 1"/>
                <a:gd name="f478" fmla="*/ f388 f184 1"/>
                <a:gd name="f479" fmla="*/ f389 f183 1"/>
                <a:gd name="f480" fmla="*/ f390 f184 1"/>
                <a:gd name="f481" fmla="*/ f391 f183 1"/>
                <a:gd name="f482" fmla="*/ f392 f184 1"/>
                <a:gd name="f483" fmla="*/ f393 f183 1"/>
                <a:gd name="f484" fmla="*/ f394 f184 1"/>
                <a:gd name="f485" fmla="*/ f395 f183 1"/>
                <a:gd name="f486" fmla="*/ f396 f184 1"/>
                <a:gd name="f487" fmla="*/ f397 f183 1"/>
                <a:gd name="f488" fmla="*/ f398 f184 1"/>
                <a:gd name="f489" fmla="*/ f399 f183 1"/>
                <a:gd name="f490" fmla="*/ f400 f184 1"/>
                <a:gd name="f491" fmla="*/ f401 f183 1"/>
                <a:gd name="f492" fmla="*/ f402 f184 1"/>
                <a:gd name="f493" fmla="*/ f403 f183 1"/>
                <a:gd name="f494" fmla="*/ f404 f183 1"/>
                <a:gd name="f495" fmla="*/ f405 f184 1"/>
                <a:gd name="f496" fmla="*/ f406 f183 1"/>
                <a:gd name="f497" fmla="*/ f407 f184 1"/>
                <a:gd name="f498" fmla="*/ f408 f183 1"/>
                <a:gd name="f499" fmla="*/ f409 f184 1"/>
                <a:gd name="f500" fmla="*/ f410 f184 1"/>
                <a:gd name="f501" fmla="*/ f411 f183 1"/>
                <a:gd name="f502" fmla="*/ f412 f184 1"/>
                <a:gd name="f503" fmla="*/ f413 f183 1"/>
                <a:gd name="f504" fmla="*/ f414 f183 1"/>
                <a:gd name="f505" fmla="*/ f415 f183 1"/>
                <a:gd name="f506" fmla="*/ f416 f184 1"/>
                <a:gd name="f507" fmla="*/ f417 f183 1"/>
                <a:gd name="f508" fmla="*/ f418 f184 1"/>
                <a:gd name="f509" fmla="*/ f419 f183 1"/>
                <a:gd name="f510" fmla="*/ f420 f184 1"/>
                <a:gd name="f511" fmla="*/ f421 f183 1"/>
                <a:gd name="f512" fmla="*/ f422 f183 1"/>
                <a:gd name="f513" fmla="*/ f423 f184 1"/>
                <a:gd name="f514" fmla="*/ f424 f183 1"/>
                <a:gd name="f515" fmla="*/ f425 f183 1"/>
                <a:gd name="f516" fmla="*/ f426 f184 1"/>
                <a:gd name="f517" fmla="*/ f427 f183 1"/>
                <a:gd name="f518" fmla="*/ f428 f184 1"/>
                <a:gd name="f519" fmla="*/ f429 f183 1"/>
                <a:gd name="f520" fmla="*/ f430 f183 1"/>
                <a:gd name="f521" fmla="*/ f431 f183 1"/>
                <a:gd name="f522" fmla="*/ f432 f183 1"/>
                <a:gd name="f523" fmla="*/ f433 f184 1"/>
                <a:gd name="f524" fmla="*/ f434 f183 1"/>
                <a:gd name="f525" fmla="*/ f435 f184 1"/>
                <a:gd name="f526" fmla="*/ f436 f183 1"/>
                <a:gd name="f527" fmla="*/ f437 f184 1"/>
                <a:gd name="f528" fmla="*/ f438 f183 1"/>
                <a:gd name="f529" fmla="*/ f439 f184 1"/>
                <a:gd name="f530" fmla="*/ f440 f184 1"/>
                <a:gd name="f531" fmla="*/ f441 f183 1"/>
                <a:gd name="f532" fmla="*/ f442 f184 1"/>
                <a:gd name="f533" fmla="*/ f443 f184 1"/>
                <a:gd name="f534" fmla="*/ f444 f183 1"/>
                <a:gd name="f535" fmla="*/ f445 f184 1"/>
                <a:gd name="f536" fmla="*/ f446 f183 1"/>
                <a:gd name="f537" fmla="*/ f447 f184 1"/>
                <a:gd name="f538" fmla="*/ f448 f183 1"/>
                <a:gd name="f539" fmla="*/ f449 f183 1"/>
                <a:gd name="f540" fmla="*/ f450 f184 1"/>
                <a:gd name="f541" fmla="*/ f451 f183 1"/>
                <a:gd name="f542" fmla="*/ f452 f184 1"/>
                <a:gd name="f543" fmla="*/ f453 f183 1"/>
                <a:gd name="f544" fmla="*/ f454 f184 1"/>
                <a:gd name="f545" fmla="*/ f455 f183 1"/>
                <a:gd name="f546" fmla="*/ f456 f1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0">
                  <a:pos x="f461" y="f462"/>
                </a:cxn>
                <a:cxn ang="f280">
                  <a:pos x="f463" y="f464"/>
                </a:cxn>
                <a:cxn ang="f280">
                  <a:pos x="f465" y="f466"/>
                </a:cxn>
                <a:cxn ang="f280">
                  <a:pos x="f467" y="f468"/>
                </a:cxn>
                <a:cxn ang="f280">
                  <a:pos x="f469" y="f470"/>
                </a:cxn>
                <a:cxn ang="f280">
                  <a:pos x="f467" y="f468"/>
                </a:cxn>
                <a:cxn ang="f280">
                  <a:pos x="f471" y="f472"/>
                </a:cxn>
                <a:cxn ang="f280">
                  <a:pos x="f473" y="f474"/>
                </a:cxn>
                <a:cxn ang="f280">
                  <a:pos x="f475" y="f476"/>
                </a:cxn>
                <a:cxn ang="f280">
                  <a:pos x="f477" y="f478"/>
                </a:cxn>
                <a:cxn ang="f280">
                  <a:pos x="f479" y="f480"/>
                </a:cxn>
                <a:cxn ang="f280">
                  <a:pos x="f481" y="f482"/>
                </a:cxn>
                <a:cxn ang="f280">
                  <a:pos x="f483" y="f484"/>
                </a:cxn>
                <a:cxn ang="f280">
                  <a:pos x="f485" y="f486"/>
                </a:cxn>
                <a:cxn ang="f280">
                  <a:pos x="f487" y="f488"/>
                </a:cxn>
                <a:cxn ang="f280">
                  <a:pos x="f489" y="f490"/>
                </a:cxn>
                <a:cxn ang="f280">
                  <a:pos x="f481" y="f482"/>
                </a:cxn>
                <a:cxn ang="f280">
                  <a:pos x="f491" y="f492"/>
                </a:cxn>
                <a:cxn ang="f280">
                  <a:pos x="f493" y="f466"/>
                </a:cxn>
                <a:cxn ang="f280">
                  <a:pos x="f494" y="f495"/>
                </a:cxn>
                <a:cxn ang="f280">
                  <a:pos x="f496" y="f497"/>
                </a:cxn>
                <a:cxn ang="f280">
                  <a:pos x="f498" y="f499"/>
                </a:cxn>
                <a:cxn ang="f280">
                  <a:pos x="f485" y="f500"/>
                </a:cxn>
                <a:cxn ang="f280">
                  <a:pos x="f501" y="f502"/>
                </a:cxn>
                <a:cxn ang="f280">
                  <a:pos x="f503" y="f464"/>
                </a:cxn>
                <a:cxn ang="f280">
                  <a:pos x="f504" y="f466"/>
                </a:cxn>
                <a:cxn ang="f280">
                  <a:pos x="f505" y="f506"/>
                </a:cxn>
                <a:cxn ang="f280">
                  <a:pos x="f489" y="f499"/>
                </a:cxn>
                <a:cxn ang="f280">
                  <a:pos x="f507" y="f508"/>
                </a:cxn>
                <a:cxn ang="f280">
                  <a:pos x="f509" y="f510"/>
                </a:cxn>
                <a:cxn ang="f280">
                  <a:pos x="f511" y="f510"/>
                </a:cxn>
                <a:cxn ang="f280">
                  <a:pos x="f512" y="f513"/>
                </a:cxn>
                <a:cxn ang="f280">
                  <a:pos x="f514" y="f513"/>
                </a:cxn>
                <a:cxn ang="f280">
                  <a:pos x="f515" y="f516"/>
                </a:cxn>
                <a:cxn ang="f280">
                  <a:pos x="f517" y="f518"/>
                </a:cxn>
                <a:cxn ang="f280">
                  <a:pos x="f509" y="f510"/>
                </a:cxn>
                <a:cxn ang="f280">
                  <a:pos x="f519" y="f490"/>
                </a:cxn>
                <a:cxn ang="f280">
                  <a:pos x="f520" y="f480"/>
                </a:cxn>
                <a:cxn ang="f280">
                  <a:pos x="f521" y="f478"/>
                </a:cxn>
                <a:cxn ang="f280">
                  <a:pos x="f522" y="f523"/>
                </a:cxn>
                <a:cxn ang="f280">
                  <a:pos x="f524" y="f525"/>
                </a:cxn>
                <a:cxn ang="f280">
                  <a:pos x="f526" y="f527"/>
                </a:cxn>
                <a:cxn ang="f280">
                  <a:pos x="f528" y="f529"/>
                </a:cxn>
                <a:cxn ang="f280">
                  <a:pos x="f479" y="f530"/>
                </a:cxn>
                <a:cxn ang="f280">
                  <a:pos x="f531" y="f532"/>
                </a:cxn>
                <a:cxn ang="f280">
                  <a:pos x="f475" y="f533"/>
                </a:cxn>
                <a:cxn ang="f280">
                  <a:pos x="f534" y="f535"/>
                </a:cxn>
                <a:cxn ang="f280">
                  <a:pos x="f536" y="f537"/>
                </a:cxn>
                <a:cxn ang="f280">
                  <a:pos x="f538" y="f488"/>
                </a:cxn>
                <a:cxn ang="f280">
                  <a:pos x="f539" y="f540"/>
                </a:cxn>
                <a:cxn ang="f280">
                  <a:pos x="f541" y="f542"/>
                </a:cxn>
                <a:cxn ang="f280">
                  <a:pos x="f543" y="f544"/>
                </a:cxn>
                <a:cxn ang="f280">
                  <a:pos x="f545" y="f546"/>
                </a:cxn>
              </a:cxnLst>
              <a:rect l="f457" t="f460" r="f458" b="f459"/>
              <a:pathLst>
                <a:path w="186" h="19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6" y="f22"/>
                    <a:pt x="f23" y="f24"/>
                  </a:cubicBezTo>
                  <a:cubicBezTo>
                    <a:pt x="f25" y="f26"/>
                    <a:pt x="f27" y="f7"/>
                    <a:pt x="f28" y="f29"/>
                  </a:cubicBezTo>
                  <a:cubicBezTo>
                    <a:pt x="f19" y="f30"/>
                    <a:pt x="f31" y="f32"/>
                    <a:pt x="f9" y="f33"/>
                  </a:cubicBezTo>
                  <a:cubicBezTo>
                    <a:pt x="f9" y="f24"/>
                    <a:pt x="f9" y="f34"/>
                    <a:pt x="f5" y="f8"/>
                  </a:cubicBezTo>
                  <a:close/>
                  <a:moveTo>
                    <a:pt x="f11" y="f35"/>
                  </a:moveTo>
                  <a:cubicBezTo>
                    <a:pt x="f11" y="f36"/>
                    <a:pt x="f37" y="f38"/>
                    <a:pt x="f28" y="f38"/>
                  </a:cubicBezTo>
                  <a:cubicBezTo>
                    <a:pt x="f39" y="f38"/>
                    <a:pt x="f40" y="f36"/>
                    <a:pt x="f41" y="f42"/>
                  </a:cubicBezTo>
                  <a:cubicBezTo>
                    <a:pt x="f16" y="f43"/>
                    <a:pt x="f39" y="f44"/>
                    <a:pt x="f45" y="f46"/>
                  </a:cubicBezTo>
                  <a:cubicBezTo>
                    <a:pt x="f43" y="f46"/>
                    <a:pt x="f11" y="f37"/>
                    <a:pt x="f11" y="f35"/>
                  </a:cubicBezTo>
                  <a:close/>
                  <a:moveTo>
                    <a:pt x="f47" y="f48"/>
                  </a:moveTo>
                  <a:cubicBezTo>
                    <a:pt x="f49" y="f19"/>
                    <a:pt x="f50" y="f46"/>
                    <a:pt x="f51" y="f52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3" y="f57"/>
                    <a:pt x="f53" y="f58"/>
                    <a:pt x="f22" y="f59"/>
                  </a:cubicBezTo>
                  <a:cubicBezTo>
                    <a:pt x="f60" y="f61"/>
                    <a:pt x="f60" y="f62"/>
                    <a:pt x="f53" y="f63"/>
                  </a:cubicBezTo>
                  <a:cubicBezTo>
                    <a:pt x="f64" y="f65"/>
                    <a:pt x="f66" y="f67"/>
                    <a:pt x="f68" y="f65"/>
                  </a:cubicBezTo>
                  <a:cubicBezTo>
                    <a:pt x="f69" y="f70"/>
                    <a:pt x="f37" y="f62"/>
                    <a:pt x="f71" y="f72"/>
                  </a:cubicBezTo>
                  <a:cubicBezTo>
                    <a:pt x="f47" y="f61"/>
                    <a:pt x="f73" y="f74"/>
                    <a:pt x="f75" y="f74"/>
                  </a:cubicBezTo>
                  <a:cubicBezTo>
                    <a:pt x="f76" y="f74"/>
                    <a:pt x="f44" y="f77"/>
                    <a:pt x="f44" y="f78"/>
                  </a:cubicBezTo>
                  <a:cubicBezTo>
                    <a:pt x="f46" y="f57"/>
                    <a:pt x="f46" y="f11"/>
                    <a:pt x="f79" y="f54"/>
                  </a:cubicBezTo>
                  <a:cubicBezTo>
                    <a:pt x="f76" y="f44"/>
                    <a:pt x="f80" y="f19"/>
                    <a:pt x="f47" y="f48"/>
                  </a:cubicBezTo>
                  <a:close/>
                  <a:moveTo>
                    <a:pt x="f81" y="f82"/>
                  </a:moveTo>
                  <a:cubicBezTo>
                    <a:pt x="f16" y="f83"/>
                    <a:pt x="f38" y="f66"/>
                    <a:pt x="f84" y="f85"/>
                  </a:cubicBezTo>
                  <a:cubicBezTo>
                    <a:pt x="f84" y="f85"/>
                    <a:pt x="f86" y="f87"/>
                    <a:pt x="f32" y="f87"/>
                  </a:cubicBezTo>
                  <a:cubicBezTo>
                    <a:pt x="f88" y="f87"/>
                    <a:pt x="f89" y="f87"/>
                    <a:pt x="f90" y="f91"/>
                  </a:cubicBezTo>
                  <a:cubicBezTo>
                    <a:pt x="f92" y="f93"/>
                    <a:pt x="f94" y="f93"/>
                    <a:pt x="f95" y="f96"/>
                  </a:cubicBezTo>
                  <a:cubicBezTo>
                    <a:pt x="f97" y="f60"/>
                    <a:pt x="f98" y="f64"/>
                    <a:pt x="f20" y="f99"/>
                  </a:cubicBezTo>
                  <a:cubicBezTo>
                    <a:pt x="f100" y="f68"/>
                    <a:pt x="f94" y="f83"/>
                    <a:pt x="f101" y="f37"/>
                  </a:cubicBezTo>
                  <a:cubicBezTo>
                    <a:pt x="f92" y="f102"/>
                    <a:pt x="f103" y="f104"/>
                    <a:pt x="f105" y="f106"/>
                  </a:cubicBezTo>
                  <a:cubicBezTo>
                    <a:pt x="f105" y="f80"/>
                    <a:pt x="f18" y="f10"/>
                    <a:pt x="f89" y="f76"/>
                  </a:cubicBezTo>
                  <a:cubicBezTo>
                    <a:pt x="f107" y="f76"/>
                    <a:pt x="f86" y="f76"/>
                    <a:pt x="f26" y="f48"/>
                  </a:cubicBezTo>
                  <a:cubicBezTo>
                    <a:pt x="f41" y="f80"/>
                    <a:pt x="f108" y="f71"/>
                    <a:pt x="f81" y="f82"/>
                  </a:cubicBezTo>
                  <a:close/>
                  <a:moveTo>
                    <a:pt x="f109" y="f110"/>
                  </a:moveTo>
                  <a:cubicBezTo>
                    <a:pt x="f52" y="f111"/>
                    <a:pt x="f112" y="f113"/>
                    <a:pt x="f56" y="f114"/>
                  </a:cubicBezTo>
                  <a:cubicBezTo>
                    <a:pt x="f56" y="f115"/>
                    <a:pt x="f116" y="f33"/>
                    <a:pt x="f117" y="f115"/>
                  </a:cubicBezTo>
                  <a:cubicBezTo>
                    <a:pt x="f118" y="f115"/>
                    <a:pt x="f119" y="f115"/>
                    <a:pt x="f72" y="f33"/>
                  </a:cubicBezTo>
                  <a:cubicBezTo>
                    <a:pt x="f120" y="f121"/>
                    <a:pt x="f17" y="f122"/>
                    <a:pt x="f67" y="f115"/>
                  </a:cubicBezTo>
                  <a:cubicBezTo>
                    <a:pt x="f123" y="f114"/>
                    <a:pt x="f124" y="f15"/>
                    <a:pt x="f31" y="f125"/>
                  </a:cubicBezTo>
                  <a:cubicBezTo>
                    <a:pt x="f123" y="f126"/>
                    <a:pt x="f17" y="f127"/>
                    <a:pt x="f63" y="f110"/>
                  </a:cubicBezTo>
                  <a:cubicBezTo>
                    <a:pt x="f120" y="f128"/>
                    <a:pt x="f62" y="f129"/>
                    <a:pt x="f130" y="f131"/>
                  </a:cubicBezTo>
                  <a:cubicBezTo>
                    <a:pt x="f130" y="f132"/>
                    <a:pt x="f133" y="f16"/>
                    <a:pt x="f119" y="f41"/>
                  </a:cubicBezTo>
                  <a:cubicBezTo>
                    <a:pt x="f58" y="f38"/>
                    <a:pt x="f134" y="f38"/>
                    <a:pt x="f135" y="f136"/>
                  </a:cubicBezTo>
                  <a:cubicBezTo>
                    <a:pt x="f55" y="f132"/>
                    <a:pt x="f137" y="f131"/>
                    <a:pt x="f109" y="f110"/>
                  </a:cubicBezTo>
                  <a:close/>
                  <a:moveTo>
                    <a:pt x="f95" y="f126"/>
                  </a:moveTo>
                  <a:cubicBezTo>
                    <a:pt x="f138" y="f139"/>
                    <a:pt x="f138" y="f139"/>
                    <a:pt x="f138" y="f139"/>
                  </a:cubicBezTo>
                  <a:cubicBezTo>
                    <a:pt x="f95" y="f39"/>
                    <a:pt x="f140" y="f113"/>
                    <a:pt x="f97" y="f141"/>
                  </a:cubicBezTo>
                  <a:cubicBezTo>
                    <a:pt x="f98" y="f142"/>
                    <a:pt x="f98" y="f114"/>
                    <a:pt x="f100" y="f33"/>
                  </a:cubicBezTo>
                  <a:cubicBezTo>
                    <a:pt x="f140" y="f143"/>
                    <a:pt x="f144" y="f145"/>
                    <a:pt x="f103" y="f24"/>
                  </a:cubicBezTo>
                  <a:cubicBezTo>
                    <a:pt x="f146" y="f143"/>
                    <a:pt x="f147" y="f143"/>
                    <a:pt x="f148" y="f24"/>
                  </a:cubicBezTo>
                  <a:cubicBezTo>
                    <a:pt x="f86" y="f24"/>
                    <a:pt x="f26" y="f143"/>
                    <a:pt x="f26" y="f33"/>
                  </a:cubicBezTo>
                  <a:cubicBezTo>
                    <a:pt x="f26" y="f149"/>
                    <a:pt x="f40" y="f39"/>
                    <a:pt x="f150" y="f111"/>
                  </a:cubicBezTo>
                  <a:cubicBezTo>
                    <a:pt x="f151" y="f152"/>
                    <a:pt x="f132" y="f153"/>
                    <a:pt x="f108" y="f110"/>
                  </a:cubicBezTo>
                  <a:cubicBezTo>
                    <a:pt x="f41" y="f129"/>
                    <a:pt x="f38" y="f154"/>
                    <a:pt x="f84" y="f81"/>
                  </a:cubicBezTo>
                  <a:cubicBezTo>
                    <a:pt x="f86" y="f16"/>
                    <a:pt x="f148" y="f41"/>
                    <a:pt x="f89" y="f136"/>
                  </a:cubicBezTo>
                  <a:cubicBezTo>
                    <a:pt x="f103" y="f108"/>
                    <a:pt x="f101" y="f81"/>
                    <a:pt x="f101" y="f129"/>
                  </a:cubicBezTo>
                  <a:cubicBezTo>
                    <a:pt x="f101" y="f128"/>
                    <a:pt x="f101" y="f155"/>
                    <a:pt x="f144" y="f153"/>
                  </a:cubicBezTo>
                  <a:cubicBezTo>
                    <a:pt x="f144" y="f127"/>
                    <a:pt x="f138" y="f36"/>
                    <a:pt x="f95" y="f126"/>
                  </a:cubicBezTo>
                  <a:close/>
                  <a:moveTo>
                    <a:pt x="f152" y="f138"/>
                  </a:moveTo>
                  <a:cubicBezTo>
                    <a:pt x="f152" y="f138"/>
                    <a:pt x="f152" y="f94"/>
                    <a:pt x="f152" y="f94"/>
                  </a:cubicBezTo>
                  <a:cubicBezTo>
                    <a:pt x="f153" y="f94"/>
                    <a:pt x="f155" y="f138"/>
                    <a:pt x="f128" y="f138"/>
                  </a:cubicBezTo>
                  <a:cubicBezTo>
                    <a:pt x="f131" y="f138"/>
                    <a:pt x="f151" y="f101"/>
                    <a:pt x="f150" y="f18"/>
                  </a:cubicBezTo>
                  <a:cubicBezTo>
                    <a:pt x="f108" y="f156"/>
                    <a:pt x="f108" y="f88"/>
                    <a:pt x="f151" y="f32"/>
                  </a:cubicBezTo>
                  <a:cubicBezTo>
                    <a:pt x="f154" y="f157"/>
                    <a:pt x="f110" y="f40"/>
                    <a:pt x="f127" y="f16"/>
                  </a:cubicBezTo>
                  <a:cubicBezTo>
                    <a:pt x="f139" y="f84"/>
                    <a:pt x="f142" y="f158"/>
                    <a:pt x="f121" y="f32"/>
                  </a:cubicBezTo>
                  <a:cubicBezTo>
                    <a:pt x="f122" y="f32"/>
                    <a:pt x="f24" y="f88"/>
                    <a:pt x="f24" y="f147"/>
                  </a:cubicBezTo>
                  <a:cubicBezTo>
                    <a:pt x="f145" y="f156"/>
                    <a:pt x="f24" y="f103"/>
                    <a:pt x="f145" y="f101"/>
                  </a:cubicBezTo>
                  <a:cubicBezTo>
                    <a:pt x="f159" y="f140"/>
                    <a:pt x="f159" y="f98"/>
                    <a:pt x="f121" y="f160"/>
                  </a:cubicBezTo>
                  <a:cubicBezTo>
                    <a:pt x="f161" y="f162"/>
                    <a:pt x="f142" y="f163"/>
                    <a:pt x="f141" y="f98"/>
                  </a:cubicBezTo>
                  <a:cubicBezTo>
                    <a:pt x="f113" y="f20"/>
                    <a:pt x="f39" y="f100"/>
                    <a:pt x="f139" y="f100"/>
                  </a:cubicBezTo>
                  <a:cubicBezTo>
                    <a:pt x="f36" y="f97"/>
                    <a:pt x="f127" y="f140"/>
                    <a:pt x="f152" y="f138"/>
                  </a:cubicBezTo>
                  <a:close/>
                  <a:moveTo>
                    <a:pt x="f34" y="f55"/>
                  </a:moveTo>
                  <a:cubicBezTo>
                    <a:pt x="f115" y="f54"/>
                    <a:pt x="f15" y="f137"/>
                    <a:pt x="f164" y="f76"/>
                  </a:cubicBezTo>
                  <a:cubicBezTo>
                    <a:pt x="f164" y="f10"/>
                    <a:pt x="f111" y="f76"/>
                    <a:pt x="f127" y="f19"/>
                  </a:cubicBezTo>
                  <a:cubicBezTo>
                    <a:pt x="f153" y="f79"/>
                    <a:pt x="f110" y="f46"/>
                    <a:pt x="f129" y="f54"/>
                  </a:cubicBezTo>
                  <a:cubicBezTo>
                    <a:pt x="f131" y="f11"/>
                    <a:pt x="f151" y="f135"/>
                    <a:pt x="f151" y="f57"/>
                  </a:cubicBezTo>
                  <a:cubicBezTo>
                    <a:pt x="f151" y="f78"/>
                    <a:pt x="f27" y="f119"/>
                    <a:pt x="f165" y="f74"/>
                  </a:cubicBezTo>
                  <a:cubicBezTo>
                    <a:pt x="f155" y="f133"/>
                    <a:pt x="f166" y="f133"/>
                    <a:pt x="f39" y="f130"/>
                  </a:cubicBezTo>
                  <a:cubicBezTo>
                    <a:pt x="f141" y="f120"/>
                    <a:pt x="f167" y="f120"/>
                    <a:pt x="f142" y="f70"/>
                  </a:cubicBezTo>
                  <a:cubicBezTo>
                    <a:pt x="f168" y="f12"/>
                    <a:pt x="f115" y="f67"/>
                    <a:pt x="f143" y="f65"/>
                  </a:cubicBezTo>
                  <a:cubicBezTo>
                    <a:pt x="f159" y="f70"/>
                    <a:pt x="f169" y="f120"/>
                    <a:pt x="f169" y="f61"/>
                  </a:cubicBezTo>
                  <a:cubicBezTo>
                    <a:pt x="f169" y="f118"/>
                    <a:pt x="f170" y="f57"/>
                    <a:pt x="f34" y="f55"/>
                  </a:cubicBezTo>
                  <a:close/>
                  <a:moveTo>
                    <a:pt x="f96" y="f148"/>
                  </a:moveTo>
                  <a:cubicBezTo>
                    <a:pt x="f99" y="f148"/>
                    <a:pt x="f171" y="f86"/>
                    <a:pt x="f37" y="f40"/>
                  </a:cubicBezTo>
                  <a:cubicBezTo>
                    <a:pt x="f82" y="f41"/>
                    <a:pt x="f172" y="f40"/>
                    <a:pt x="f71" y="f38"/>
                  </a:cubicBezTo>
                  <a:cubicBezTo>
                    <a:pt x="f73" y="f26"/>
                    <a:pt x="f173" y="f158"/>
                    <a:pt x="f174" y="f32"/>
                  </a:cubicBezTo>
                  <a:cubicBezTo>
                    <a:pt x="f109" y="f88"/>
                    <a:pt x="f44" y="f89"/>
                    <a:pt x="f79" y="f103"/>
                  </a:cubicBezTo>
                  <a:cubicBezTo>
                    <a:pt x="f19" y="f94"/>
                    <a:pt x="f174" y="f140"/>
                    <a:pt x="f47" y="f140"/>
                  </a:cubicBezTo>
                  <a:cubicBezTo>
                    <a:pt x="f106" y="f140"/>
                    <a:pt x="f172" y="f140"/>
                    <a:pt x="f104" y="f140"/>
                  </a:cubicBezTo>
                  <a:cubicBezTo>
                    <a:pt x="f37" y="f97"/>
                    <a:pt x="f21" y="f100"/>
                    <a:pt x="f175" y="f20"/>
                  </a:cubicBezTo>
                  <a:cubicBezTo>
                    <a:pt x="f171" y="f20"/>
                    <a:pt x="f50" y="f2"/>
                    <a:pt x="f68" y="f160"/>
                  </a:cubicBezTo>
                  <a:cubicBezTo>
                    <a:pt x="f176" y="f162"/>
                    <a:pt x="f99" y="f162"/>
                    <a:pt x="f13" y="f25"/>
                  </a:cubicBezTo>
                  <a:cubicBezTo>
                    <a:pt x="f85" y="f160"/>
                    <a:pt x="f87" y="f20"/>
                    <a:pt x="f87" y="f95"/>
                  </a:cubicBezTo>
                  <a:cubicBezTo>
                    <a:pt x="f87" y="f92"/>
                    <a:pt x="f96" y="f146"/>
                    <a:pt x="f96" y="f148"/>
                  </a:cubicBezTo>
                  <a:close/>
                  <a:moveTo>
                    <a:pt x="f116" y="f177"/>
                  </a:moveTo>
                  <a:cubicBezTo>
                    <a:pt x="f135" y="f53"/>
                    <a:pt x="f112" y="f176"/>
                    <a:pt x="f46" y="f175"/>
                  </a:cubicBezTo>
                  <a:cubicBezTo>
                    <a:pt x="f44" y="f69"/>
                    <a:pt x="f46" y="f49"/>
                    <a:pt x="f137" y="f37"/>
                  </a:cubicBezTo>
                  <a:cubicBezTo>
                    <a:pt x="f54" y="f104"/>
                    <a:pt x="f112" y="f71"/>
                    <a:pt x="f56" y="f73"/>
                  </a:cubicBezTo>
                  <a:cubicBezTo>
                    <a:pt x="f57" y="f174"/>
                    <a:pt x="f78" y="f10"/>
                    <a:pt x="f119" y="f48"/>
                  </a:cubicBezTo>
                  <a:cubicBezTo>
                    <a:pt x="f62" y="f174"/>
                    <a:pt x="f63" y="f47"/>
                    <a:pt x="f63" y="f104"/>
                  </a:cubicBezTo>
                  <a:cubicBezTo>
                    <a:pt x="f63" y="f82"/>
                    <a:pt x="f63" y="f37"/>
                    <a:pt x="f63" y="f21"/>
                  </a:cubicBezTo>
                  <a:cubicBezTo>
                    <a:pt x="f70" y="f175"/>
                    <a:pt x="f65" y="f171"/>
                    <a:pt x="f12" y="f178"/>
                  </a:cubicBezTo>
                  <a:cubicBezTo>
                    <a:pt x="f12" y="f179"/>
                    <a:pt x="f67" y="f176"/>
                    <a:pt x="f123" y="f66"/>
                  </a:cubicBezTo>
                  <a:cubicBezTo>
                    <a:pt x="f124" y="f64"/>
                    <a:pt x="f14" y="f53"/>
                    <a:pt x="f180" y="f96"/>
                  </a:cubicBezTo>
                  <a:cubicBezTo>
                    <a:pt x="f67" y="f91"/>
                    <a:pt x="f17" y="f45"/>
                    <a:pt x="f120" y="f181"/>
                  </a:cubicBezTo>
                  <a:cubicBezTo>
                    <a:pt x="f61" y="f181"/>
                    <a:pt x="f118" y="f45"/>
                    <a:pt x="f116" y="f17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3572116-439A-47DC-9E49-B3505F49CE86}"/>
                </a:ext>
              </a:extLst>
            </p:cNvPr>
            <p:cNvSpPr/>
            <p:nvPr/>
          </p:nvSpPr>
          <p:spPr>
            <a:xfrm>
              <a:off x="6919914" y="1616073"/>
              <a:ext cx="19046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4"/>
                <a:gd name="f8" fmla="val 2"/>
                <a:gd name="f9" fmla="val 3"/>
                <a:gd name="f10" fmla="val 4"/>
                <a:gd name="f11" fmla="val 7"/>
                <a:gd name="f12" fmla="val 10"/>
                <a:gd name="f13" fmla="val 11"/>
                <a:gd name="f14" fmla="val 13"/>
                <a:gd name="f15" fmla="val 1"/>
                <a:gd name="f16" fmla="val 12"/>
                <a:gd name="f17" fmla="+- 0 0 -90"/>
                <a:gd name="f18" fmla="*/ f3 1 5"/>
                <a:gd name="f19" fmla="*/ f4 1 1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"/>
                <a:gd name="f28" fmla="*/ f24 1 14"/>
                <a:gd name="f29" fmla="*/ 2 f25 1"/>
                <a:gd name="f30" fmla="*/ 0 f24 1"/>
                <a:gd name="f31" fmla="*/ 5 f25 1"/>
                <a:gd name="f32" fmla="*/ 10 f24 1"/>
                <a:gd name="f33" fmla="*/ 3 f25 1"/>
                <a:gd name="f34" fmla="*/ 14 f24 1"/>
                <a:gd name="f35" fmla="*/ 1 f25 1"/>
                <a:gd name="f36" fmla="*/ 11 f24 1"/>
                <a:gd name="f37" fmla="*/ 1 f24 1"/>
                <a:gd name="f38" fmla="+- f26 0 f1"/>
                <a:gd name="f39" fmla="*/ f29 1 5"/>
                <a:gd name="f40" fmla="*/ f30 1 14"/>
                <a:gd name="f41" fmla="*/ f31 1 5"/>
                <a:gd name="f42" fmla="*/ f32 1 14"/>
                <a:gd name="f43" fmla="*/ f33 1 5"/>
                <a:gd name="f44" fmla="*/ f34 1 14"/>
                <a:gd name="f45" fmla="*/ f35 1 5"/>
                <a:gd name="f46" fmla="*/ f36 1 14"/>
                <a:gd name="f47" fmla="*/ f37 1 14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7"/>
                <a:gd name="f55" fmla="*/ f42 1 f28"/>
                <a:gd name="f56" fmla="*/ f43 1 f27"/>
                <a:gd name="f57" fmla="*/ f44 1 f28"/>
                <a:gd name="f58" fmla="*/ f45 1 f27"/>
                <a:gd name="f59" fmla="*/ f46 1 f28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8 1"/>
                <a:gd name="f68" fmla="*/ f55 f19 1"/>
                <a:gd name="f69" fmla="*/ f56 f18 1"/>
                <a:gd name="f70" fmla="*/ f57 f19 1"/>
                <a:gd name="f71" fmla="*/ f58 f18 1"/>
                <a:gd name="f72" fmla="*/ f59 f19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1" y="f73"/>
                </a:cxn>
                <a:cxn ang="f38">
                  <a:pos x="f65" y="f66"/>
                </a:cxn>
              </a:cxnLst>
              <a:rect l="f61" t="f64" r="f62" b="f63"/>
              <a:pathLst>
                <a:path w="5" h="14">
                  <a:moveTo>
                    <a:pt x="f8" y="f5"/>
                  </a:move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10" y="f14"/>
                    <a:pt x="f9" y="f7"/>
                  </a:cubicBezTo>
                  <a:cubicBezTo>
                    <a:pt x="f8" y="f14"/>
                    <a:pt x="f15" y="f16"/>
                    <a:pt x="f15" y="f13"/>
                  </a:cubicBezTo>
                  <a:cubicBezTo>
                    <a:pt x="f5" y="f11"/>
                    <a:pt x="f15" y="f10"/>
                    <a:pt x="f15" y="f15"/>
                  </a:cubicBezTo>
                  <a:cubicBezTo>
                    <a:pt x="f15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6054B4A-9831-48CA-ACE6-82D551B278C6}"/>
                </a:ext>
              </a:extLst>
            </p:cNvPr>
            <p:cNvSpPr/>
            <p:nvPr/>
          </p:nvSpPr>
          <p:spPr>
            <a:xfrm>
              <a:off x="6886575" y="1624010"/>
              <a:ext cx="30166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2"/>
                <a:gd name="f9" fmla="val 3"/>
                <a:gd name="f10" fmla="val 1"/>
                <a:gd name="f11" fmla="val 7"/>
                <a:gd name="f12" fmla="val 6"/>
                <a:gd name="f13" fmla="val 4"/>
                <a:gd name="f14" fmla="+- 0 0 -90"/>
                <a:gd name="f15" fmla="*/ f3 1 8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8"/>
                <a:gd name="f26" fmla="*/ 0 f22 1"/>
                <a:gd name="f27" fmla="*/ 2 f21 1"/>
                <a:gd name="f28" fmla="*/ 7 f22 1"/>
                <a:gd name="f29" fmla="*/ 0 f21 1"/>
                <a:gd name="f30" fmla="*/ 8 f22 1"/>
                <a:gd name="f31" fmla="*/ 1 f21 1"/>
                <a:gd name="f32" fmla="*/ 4 f22 1"/>
                <a:gd name="f33" fmla="*/ 5 f21 1"/>
                <a:gd name="f34" fmla="*/ 4 f21 1"/>
                <a:gd name="f35" fmla="+- f23 0 f1"/>
                <a:gd name="f36" fmla="*/ f26 1 8"/>
                <a:gd name="f37" fmla="*/ f27 1 5"/>
                <a:gd name="f38" fmla="*/ f28 1 8"/>
                <a:gd name="f39" fmla="*/ f29 1 5"/>
                <a:gd name="f40" fmla="*/ f30 1 8"/>
                <a:gd name="f41" fmla="*/ f31 1 5"/>
                <a:gd name="f42" fmla="*/ f32 1 8"/>
                <a:gd name="f43" fmla="*/ f33 1 5"/>
                <a:gd name="f44" fmla="*/ f34 1 5"/>
                <a:gd name="f45" fmla="*/ 0 1 f25"/>
                <a:gd name="f46" fmla="*/ f18 1 f25"/>
                <a:gd name="f47" fmla="*/ 0 1 f24"/>
                <a:gd name="f48" fmla="*/ f19 1 f24"/>
                <a:gd name="f49" fmla="*/ f36 1 f25"/>
                <a:gd name="f50" fmla="*/ f37 1 f24"/>
                <a:gd name="f51" fmla="*/ f38 1 f25"/>
                <a:gd name="f52" fmla="*/ f39 1 f24"/>
                <a:gd name="f53" fmla="*/ f40 1 f25"/>
                <a:gd name="f54" fmla="*/ f41 1 f24"/>
                <a:gd name="f55" fmla="*/ f42 1 f25"/>
                <a:gd name="f56" fmla="*/ f43 1 f24"/>
                <a:gd name="f57" fmla="*/ f44 1 f24"/>
                <a:gd name="f58" fmla="*/ f45 f15 1"/>
                <a:gd name="f59" fmla="*/ f46 f15 1"/>
                <a:gd name="f60" fmla="*/ f48 f16 1"/>
                <a:gd name="f61" fmla="*/ f47 f16 1"/>
                <a:gd name="f62" fmla="*/ f49 f15 1"/>
                <a:gd name="f63" fmla="*/ f50 f16 1"/>
                <a:gd name="f64" fmla="*/ f51 f15 1"/>
                <a:gd name="f65" fmla="*/ f52 f16 1"/>
                <a:gd name="f66" fmla="*/ f53 f15 1"/>
                <a:gd name="f67" fmla="*/ f54 f16 1"/>
                <a:gd name="f68" fmla="*/ f55 f15 1"/>
                <a:gd name="f69" fmla="*/ f56 f16 1"/>
                <a:gd name="f70" fmla="*/ f5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8" y="f69"/>
                </a:cxn>
                <a:cxn ang="f35">
                  <a:pos x="f62" y="f70"/>
                </a:cxn>
                <a:cxn ang="f35">
                  <a:pos x="f62" y="f63"/>
                </a:cxn>
              </a:cxnLst>
              <a:rect l="f58" t="f61" r="f59" b="f60"/>
              <a:pathLst>
                <a:path w="8" h="5">
                  <a:moveTo>
                    <a:pt x="f5" y="f8"/>
                  </a:moveTo>
                  <a:cubicBezTo>
                    <a:pt x="f9" y="f8"/>
                    <a:pt x="f7" y="f10"/>
                    <a:pt x="f11" y="f5"/>
                  </a:cubicBezTo>
                  <a:cubicBezTo>
                    <a:pt x="f6" y="f5"/>
                    <a:pt x="f6" y="f10"/>
                    <a:pt x="f6" y="f10"/>
                  </a:cubicBezTo>
                  <a:cubicBezTo>
                    <a:pt x="f11" y="f9"/>
                    <a:pt x="f12" y="f13"/>
                    <a:pt x="f13" y="f7"/>
                  </a:cubicBezTo>
                  <a:cubicBezTo>
                    <a:pt x="f9" y="f7"/>
                    <a:pt x="f8" y="f13"/>
                    <a:pt x="f5" y="f13"/>
                  </a:cubicBezTo>
                  <a:cubicBezTo>
                    <a:pt x="f5" y="f9"/>
                    <a:pt x="f5" y="f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3D348B4-06C3-4483-A0D1-D77E929F7927}"/>
                </a:ext>
              </a:extLst>
            </p:cNvPr>
            <p:cNvSpPr/>
            <p:nvPr/>
          </p:nvSpPr>
          <p:spPr>
            <a:xfrm>
              <a:off x="6600825" y="1487491"/>
              <a:ext cx="3810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2"/>
                <a:gd name="f9" fmla="val 8"/>
                <a:gd name="f10" fmla="val 5"/>
                <a:gd name="f11" fmla="val 7"/>
                <a:gd name="f12" fmla="val 4"/>
                <a:gd name="f13" fmla="val 1"/>
                <a:gd name="f14" fmla="val 9"/>
                <a:gd name="f15" fmla="val 3"/>
                <a:gd name="f16" fmla="val 6"/>
                <a:gd name="f17" fmla="+- 0 0 -90"/>
                <a:gd name="f18" fmla="*/ f3 1 10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1"/>
                <a:gd name="f29" fmla="*/ 10 f25 1"/>
                <a:gd name="f30" fmla="*/ 2 f24 1"/>
                <a:gd name="f31" fmla="*/ 4 f25 1"/>
                <a:gd name="f32" fmla="*/ 11 f24 1"/>
                <a:gd name="f33" fmla="*/ 1 f25 1"/>
                <a:gd name="f34" fmla="*/ 8 f24 1"/>
                <a:gd name="f35" fmla="*/ 9 f25 1"/>
                <a:gd name="f36" fmla="*/ 0 f24 1"/>
                <a:gd name="f37" fmla="+- f26 0 f1"/>
                <a:gd name="f38" fmla="*/ f29 1 10"/>
                <a:gd name="f39" fmla="*/ f30 1 11"/>
                <a:gd name="f40" fmla="*/ f31 1 10"/>
                <a:gd name="f41" fmla="*/ f32 1 11"/>
                <a:gd name="f42" fmla="*/ f33 1 10"/>
                <a:gd name="f43" fmla="*/ f34 1 11"/>
                <a:gd name="f44" fmla="*/ f35 1 10"/>
                <a:gd name="f45" fmla="*/ f36 1 11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0" h="11">
                  <a:moveTo>
                    <a:pt x="f6" y="f8"/>
                  </a:moveTo>
                  <a:cubicBezTo>
                    <a:pt x="f9" y="f10"/>
                    <a:pt x="f11" y="f9"/>
                    <a:pt x="f12" y="f7"/>
                  </a:cubicBezTo>
                  <a:cubicBezTo>
                    <a:pt x="f12" y="f7"/>
                    <a:pt x="f8" y="f7"/>
                    <a:pt x="f13" y="f7"/>
                  </a:cubicBezTo>
                  <a:cubicBezTo>
                    <a:pt x="f13" y="f6"/>
                    <a:pt x="f5" y="f14"/>
                    <a:pt x="f13" y="f9"/>
                  </a:cubicBezTo>
                  <a:cubicBezTo>
                    <a:pt x="f15" y="f10"/>
                    <a:pt x="f16" y="f15"/>
                    <a:pt x="f14" y="f5"/>
                  </a:cubicBezTo>
                  <a:cubicBezTo>
                    <a:pt x="f14" y="f13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369A12C-0BFC-40A4-A709-E52AE9CF3D7F}"/>
                </a:ext>
              </a:extLst>
            </p:cNvPr>
            <p:cNvSpPr/>
            <p:nvPr/>
          </p:nvSpPr>
          <p:spPr>
            <a:xfrm>
              <a:off x="6597652" y="1474790"/>
              <a:ext cx="26983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5"/>
                <a:gd name="f8" fmla="val 4"/>
                <a:gd name="f9" fmla="val 2"/>
                <a:gd name="f10" fmla="val 3"/>
                <a:gd name="f11" fmla="val 1"/>
                <a:gd name="f12" fmla="val 6"/>
                <a:gd name="f13" fmla="+- 0 0 -90"/>
                <a:gd name="f14" fmla="*/ f3 1 7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7"/>
                <a:gd name="f25" fmla="*/ 7 f21 1"/>
                <a:gd name="f26" fmla="*/ 5 f20 1"/>
                <a:gd name="f27" fmla="*/ 0 f21 1"/>
                <a:gd name="f28" fmla="*/ 3 f20 1"/>
                <a:gd name="f29" fmla="*/ 0 f20 1"/>
                <a:gd name="f30" fmla="*/ 4 f21 1"/>
                <a:gd name="f31" fmla="*/ 1 f20 1"/>
                <a:gd name="f32" fmla="+- f22 0 f1"/>
                <a:gd name="f33" fmla="*/ f25 1 7"/>
                <a:gd name="f34" fmla="*/ f26 1 5"/>
                <a:gd name="f35" fmla="*/ f27 1 7"/>
                <a:gd name="f36" fmla="*/ f28 1 5"/>
                <a:gd name="f37" fmla="*/ f29 1 5"/>
                <a:gd name="f38" fmla="*/ f30 1 7"/>
                <a:gd name="f39" fmla="*/ f31 1 5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3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5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7" y="f59"/>
                </a:cxn>
                <a:cxn ang="f32">
                  <a:pos x="f60" y="f61"/>
                </a:cxn>
                <a:cxn ang="f32">
                  <a:pos x="f55" y="f58"/>
                </a:cxn>
                <a:cxn ang="f32">
                  <a:pos x="f55" y="f56"/>
                </a:cxn>
              </a:cxnLst>
              <a:rect l="f51" t="f54" r="f52" b="f53"/>
              <a:pathLst>
                <a:path w="7" h="5">
                  <a:moveTo>
                    <a:pt x="f6" y="f7"/>
                  </a:moveTo>
                  <a:cubicBezTo>
                    <a:pt x="f7" y="f8"/>
                    <a:pt x="f9" y="f8"/>
                    <a:pt x="f5" y="f10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11"/>
                    <a:pt x="f10" y="f11"/>
                    <a:pt x="f8" y="f11"/>
                  </a:cubicBezTo>
                  <a:cubicBezTo>
                    <a:pt x="f7" y="f9"/>
                    <a:pt x="f12" y="f10"/>
                    <a:pt x="f6" y="f10"/>
                  </a:cubicBezTo>
                  <a:cubicBezTo>
                    <a:pt x="f6" y="f8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DA7E8C6-7DF9-4C45-89D6-81B08A3ED635}"/>
                </a:ext>
              </a:extLst>
            </p:cNvPr>
            <p:cNvSpPr/>
            <p:nvPr/>
          </p:nvSpPr>
          <p:spPr>
            <a:xfrm>
              <a:off x="6475415" y="1182684"/>
              <a:ext cx="53977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5"/>
                <a:gd name="f8" fmla="val 2"/>
                <a:gd name="f9" fmla="val 11"/>
                <a:gd name="f10" fmla="val 3"/>
                <a:gd name="f11" fmla="val 7"/>
                <a:gd name="f12" fmla="val 4"/>
                <a:gd name="f13" fmla="val 1"/>
                <a:gd name="f14" fmla="val 6"/>
                <a:gd name="f15" fmla="val 10"/>
                <a:gd name="f16" fmla="+- 0 0 -90"/>
                <a:gd name="f17" fmla="*/ f3 1 14"/>
                <a:gd name="f18" fmla="*/ f4 1 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5"/>
                <a:gd name="f27" fmla="*/ f24 1 14"/>
                <a:gd name="f28" fmla="*/ 14 f24 1"/>
                <a:gd name="f29" fmla="*/ 2 f23 1"/>
                <a:gd name="f30" fmla="*/ 4 f24 1"/>
                <a:gd name="f31" fmla="*/ 5 f23 1"/>
                <a:gd name="f32" fmla="*/ 0 f24 1"/>
                <a:gd name="f33" fmla="*/ 3 f23 1"/>
                <a:gd name="f34" fmla="*/ 3 f24 1"/>
                <a:gd name="f35" fmla="*/ 0 f23 1"/>
                <a:gd name="f36" fmla="+- f25 0 f1"/>
                <a:gd name="f37" fmla="*/ f28 1 14"/>
                <a:gd name="f38" fmla="*/ f29 1 5"/>
                <a:gd name="f39" fmla="*/ f30 1 14"/>
                <a:gd name="f40" fmla="*/ f31 1 5"/>
                <a:gd name="f41" fmla="*/ f32 1 14"/>
                <a:gd name="f42" fmla="*/ f33 1 5"/>
                <a:gd name="f43" fmla="*/ f34 1 14"/>
                <a:gd name="f44" fmla="*/ f35 1 5"/>
                <a:gd name="f45" fmla="*/ 0 1 f27"/>
                <a:gd name="f46" fmla="*/ f20 1 f27"/>
                <a:gd name="f47" fmla="*/ 0 1 f26"/>
                <a:gd name="f48" fmla="*/ f21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7"/>
                <a:gd name="f54" fmla="*/ f42 1 f26"/>
                <a:gd name="f55" fmla="*/ f43 1 f27"/>
                <a:gd name="f56" fmla="*/ f44 1 f26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8"/>
                </a:cxn>
                <a:cxn ang="f36">
                  <a:pos x="f61" y="f62"/>
                </a:cxn>
              </a:cxnLst>
              <a:rect l="f57" t="f60" r="f58" b="f59"/>
              <a:pathLst>
                <a:path w="14" h="5">
                  <a:moveTo>
                    <a:pt x="f6" y="f8"/>
                  </a:moveTo>
                  <a:cubicBezTo>
                    <a:pt x="f9" y="f10"/>
                    <a:pt x="f11" y="f12"/>
                    <a:pt x="f12" y="f7"/>
                  </a:cubicBezTo>
                  <a:cubicBezTo>
                    <a:pt x="f10" y="f7"/>
                    <a:pt x="f13" y="f12"/>
                    <a:pt x="f5" y="f10"/>
                  </a:cubicBezTo>
                  <a:cubicBezTo>
                    <a:pt x="f13" y="f8"/>
                    <a:pt x="f8" y="f5"/>
                    <a:pt x="f10" y="f5"/>
                  </a:cubicBezTo>
                  <a:cubicBezTo>
                    <a:pt x="f14" y="f5"/>
                    <a:pt x="f15" y="f5"/>
                    <a:pt x="f6" y="f5"/>
                  </a:cubicBezTo>
                  <a:cubicBezTo>
                    <a:pt x="f6" y="f13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F5741B7-C4C8-415C-9D7A-01CDFE2FB741}"/>
                </a:ext>
              </a:extLst>
            </p:cNvPr>
            <p:cNvSpPr/>
            <p:nvPr/>
          </p:nvSpPr>
          <p:spPr>
            <a:xfrm>
              <a:off x="6502398" y="1201741"/>
              <a:ext cx="1904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7"/>
                <a:gd name="f8" fmla="val 1"/>
                <a:gd name="f9" fmla="val 4"/>
                <a:gd name="f10" fmla="val 3"/>
                <a:gd name="f11" fmla="val 2"/>
                <a:gd name="f12" fmla="val 6"/>
                <a:gd name="f13" fmla="+- 0 0 -90"/>
                <a:gd name="f14" fmla="*/ f3 1 5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5"/>
                <a:gd name="f24" fmla="*/ f20 1 7"/>
                <a:gd name="f25" fmla="*/ 5 f21 1"/>
                <a:gd name="f26" fmla="*/ 1 f20 1"/>
                <a:gd name="f27" fmla="*/ 2 f21 1"/>
                <a:gd name="f28" fmla="*/ 7 f20 1"/>
                <a:gd name="f29" fmla="*/ 0 f21 1"/>
                <a:gd name="f30" fmla="*/ 6 f20 1"/>
                <a:gd name="f31" fmla="*/ 0 f20 1"/>
                <a:gd name="f32" fmla="+- f22 0 f1"/>
                <a:gd name="f33" fmla="*/ f25 1 5"/>
                <a:gd name="f34" fmla="*/ f26 1 7"/>
                <a:gd name="f35" fmla="*/ f27 1 5"/>
                <a:gd name="f36" fmla="*/ f28 1 7"/>
                <a:gd name="f37" fmla="*/ f29 1 5"/>
                <a:gd name="f38" fmla="*/ f30 1 7"/>
                <a:gd name="f39" fmla="*/ f31 1 7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4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5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5" h="7">
                  <a:moveTo>
                    <a:pt x="f6" y="f8"/>
                  </a:moveTo>
                  <a:cubicBezTo>
                    <a:pt x="f9" y="f10"/>
                    <a:pt x="f10" y="f6"/>
                    <a:pt x="f11" y="f7"/>
                  </a:cubicBezTo>
                  <a:cubicBezTo>
                    <a:pt x="f8" y="f7"/>
                    <a:pt x="f5" y="f12"/>
                    <a:pt x="f5" y="f12"/>
                  </a:cubicBezTo>
                  <a:cubicBezTo>
                    <a:pt x="f8" y="f9"/>
                    <a:pt x="f8" y="f11"/>
                    <a:pt x="f11" y="f5"/>
                  </a:cubicBezTo>
                  <a:cubicBezTo>
                    <a:pt x="f10" y="f5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5DD2BD-81F7-47C0-9146-27556140682E}"/>
                </a:ext>
              </a:extLst>
            </p:cNvPr>
            <p:cNvSpPr/>
            <p:nvPr/>
          </p:nvSpPr>
          <p:spPr>
            <a:xfrm>
              <a:off x="6613526" y="863595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0"/>
                <a:gd name="f8" fmla="val 7"/>
                <a:gd name="f9" fmla="val 8"/>
                <a:gd name="f10" fmla="val 4"/>
                <a:gd name="f11" fmla="val 6"/>
                <a:gd name="f12" fmla="val 2"/>
                <a:gd name="f13" fmla="val 1"/>
                <a:gd name="f14" fmla="val 3"/>
                <a:gd name="f15" fmla="val 9"/>
                <a:gd name="f16" fmla="+- 0 0 -90"/>
                <a:gd name="f17" fmla="*/ f3 1 11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11"/>
                <a:gd name="f28" fmla="*/ 10 f24 1"/>
                <a:gd name="f29" fmla="*/ 10 f23 1"/>
                <a:gd name="f30" fmla="*/ 2 f24 1"/>
                <a:gd name="f31" fmla="*/ 4 f23 1"/>
                <a:gd name="f32" fmla="*/ 0 f24 1"/>
                <a:gd name="f33" fmla="*/ 0 f23 1"/>
                <a:gd name="f34" fmla="*/ 4 f24 1"/>
                <a:gd name="f35" fmla="*/ 11 f24 1"/>
                <a:gd name="f36" fmla="*/ 8 f23 1"/>
                <a:gd name="f37" fmla="+- f25 0 f1"/>
                <a:gd name="f38" fmla="*/ f28 1 11"/>
                <a:gd name="f39" fmla="*/ f29 1 10"/>
                <a:gd name="f40" fmla="*/ f30 1 11"/>
                <a:gd name="f41" fmla="*/ f31 1 10"/>
                <a:gd name="f42" fmla="*/ f32 1 11"/>
                <a:gd name="f43" fmla="*/ f33 1 10"/>
                <a:gd name="f44" fmla="*/ f34 1 11"/>
                <a:gd name="f45" fmla="*/ f35 1 11"/>
                <a:gd name="f46" fmla="*/ f36 1 10"/>
                <a:gd name="f47" fmla="*/ 0 1 f27"/>
                <a:gd name="f48" fmla="*/ f20 1 f27"/>
                <a:gd name="f49" fmla="*/ 0 1 f26"/>
                <a:gd name="f50" fmla="*/ f21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1 f27"/>
                <a:gd name="f59" fmla="*/ f46 1 f26"/>
                <a:gd name="f60" fmla="*/ f47 f17 1"/>
                <a:gd name="f61" fmla="*/ f48 f17 1"/>
                <a:gd name="f62" fmla="*/ f50 f18 1"/>
                <a:gd name="f63" fmla="*/ f49 f18 1"/>
                <a:gd name="f64" fmla="*/ f51 f17 1"/>
                <a:gd name="f65" fmla="*/ f52 f18 1"/>
                <a:gd name="f66" fmla="*/ f53 f17 1"/>
                <a:gd name="f67" fmla="*/ f54 f18 1"/>
                <a:gd name="f68" fmla="*/ f55 f17 1"/>
                <a:gd name="f69" fmla="*/ f56 f18 1"/>
                <a:gd name="f70" fmla="*/ f57 f17 1"/>
                <a:gd name="f71" fmla="*/ f58 f17 1"/>
                <a:gd name="f72" fmla="*/ f5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70" y="f69"/>
                </a:cxn>
                <a:cxn ang="f37">
                  <a:pos x="f71" y="f72"/>
                </a:cxn>
                <a:cxn ang="f37">
                  <a:pos x="f64" y="f65"/>
                </a:cxn>
              </a:cxnLst>
              <a:rect l="f60" t="f63" r="f61" b="f62"/>
              <a:pathLst>
                <a:path w="11" h="10">
                  <a:moveTo>
                    <a:pt x="f7" y="f7"/>
                  </a:moveTo>
                  <a:cubicBezTo>
                    <a:pt x="f8" y="f9"/>
                    <a:pt x="f10" y="f11"/>
                    <a:pt x="f12" y="f10"/>
                  </a:cubicBezTo>
                  <a:cubicBezTo>
                    <a:pt x="f13" y="f10"/>
                    <a:pt x="f13" y="f12"/>
                    <a:pt x="f5" y="f5"/>
                  </a:cubicBezTo>
                  <a:cubicBezTo>
                    <a:pt x="f13" y="f5"/>
                    <a:pt x="f14" y="f5"/>
                    <a:pt x="f10" y="f5"/>
                  </a:cubicBezTo>
                  <a:cubicBezTo>
                    <a:pt x="f8" y="f14"/>
                    <a:pt x="f15" y="f11"/>
                    <a:pt x="f6" y="f9"/>
                  </a:cubicBezTo>
                  <a:cubicBezTo>
                    <a:pt x="f6" y="f15"/>
                    <a:pt x="f6" y="f15"/>
                    <a:pt x="f7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D1AAB84-A97F-4F22-A301-ADECB89D9CFB}"/>
                </a:ext>
              </a:extLst>
            </p:cNvPr>
            <p:cNvSpPr/>
            <p:nvPr/>
          </p:nvSpPr>
          <p:spPr>
            <a:xfrm>
              <a:off x="6646865" y="852485"/>
              <a:ext cx="22229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9"/>
                <a:gd name="f8" fmla="val 5"/>
                <a:gd name="f9" fmla="val 4"/>
                <a:gd name="f10" fmla="val 7"/>
                <a:gd name="f11" fmla="val 2"/>
                <a:gd name="f12" fmla="+- 0 0 -90"/>
                <a:gd name="f13" fmla="*/ f3 1 6"/>
                <a:gd name="f14" fmla="*/ f4 1 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9"/>
                <a:gd name="f24" fmla="*/ 6 f20 1"/>
                <a:gd name="f25" fmla="*/ 5 f19 1"/>
                <a:gd name="f26" fmla="*/ 2 f20 1"/>
                <a:gd name="f27" fmla="*/ 9 f19 1"/>
                <a:gd name="f28" fmla="*/ 0 f19 1"/>
                <a:gd name="f29" fmla="+- f21 0 f1"/>
                <a:gd name="f30" fmla="*/ f24 1 6"/>
                <a:gd name="f31" fmla="*/ f25 1 9"/>
                <a:gd name="f32" fmla="*/ f26 1 6"/>
                <a:gd name="f33" fmla="*/ f27 1 9"/>
                <a:gd name="f34" fmla="*/ f28 1 9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2"/>
                <a:gd name="f42" fmla="*/ f33 1 f23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6" h="9">
                  <a:moveTo>
                    <a:pt x="f6" y="f8"/>
                  </a:moveTo>
                  <a:cubicBezTo>
                    <a:pt x="f8" y="f6"/>
                    <a:pt x="f9" y="f10"/>
                    <a:pt x="f11" y="f7"/>
                  </a:cubicBezTo>
                  <a:cubicBezTo>
                    <a:pt x="f5" y="f8"/>
                    <a:pt x="f5" y="f11"/>
                    <a:pt x="f6" y="f5"/>
                  </a:cubicBezTo>
                  <a:cubicBezTo>
                    <a:pt x="f6" y="f11"/>
                    <a:pt x="f6" y="f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6590AF2-0644-44D6-942F-5E0465246E1F}"/>
                </a:ext>
              </a:extLst>
            </p:cNvPr>
            <p:cNvSpPr/>
            <p:nvPr/>
          </p:nvSpPr>
          <p:spPr>
            <a:xfrm>
              <a:off x="6938960" y="738185"/>
              <a:ext cx="15873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4"/>
                <a:gd name="f8" fmla="val 2"/>
                <a:gd name="f9" fmla="val 10"/>
                <a:gd name="f10" fmla="val 6"/>
                <a:gd name="f11" fmla="val 3"/>
                <a:gd name="f12" fmla="val 1"/>
                <a:gd name="f13" fmla="+- 0 0 -90"/>
                <a:gd name="f14" fmla="*/ f3 1 4"/>
                <a:gd name="f15" fmla="*/ f4 1 1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"/>
                <a:gd name="f24" fmla="*/ f20 1 14"/>
                <a:gd name="f25" fmla="*/ 2 f21 1"/>
                <a:gd name="f26" fmla="*/ 14 f20 1"/>
                <a:gd name="f27" fmla="*/ 0 f21 1"/>
                <a:gd name="f28" fmla="*/ 3 f20 1"/>
                <a:gd name="f29" fmla="*/ 1 f21 1"/>
                <a:gd name="f30" fmla="*/ 0 f20 1"/>
                <a:gd name="f31" fmla="*/ 4 f21 1"/>
                <a:gd name="f32" fmla="*/ 2 f20 1"/>
                <a:gd name="f33" fmla="+- f22 0 f1"/>
                <a:gd name="f34" fmla="*/ f25 1 4"/>
                <a:gd name="f35" fmla="*/ f26 1 14"/>
                <a:gd name="f36" fmla="*/ f27 1 4"/>
                <a:gd name="f37" fmla="*/ f28 1 14"/>
                <a:gd name="f38" fmla="*/ f29 1 4"/>
                <a:gd name="f39" fmla="*/ f30 1 14"/>
                <a:gd name="f40" fmla="*/ f31 1 4"/>
                <a:gd name="f41" fmla="*/ f32 1 14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64" y="f59"/>
                </a:cxn>
                <a:cxn ang="f33">
                  <a:pos x="f58" y="f59"/>
                </a:cxn>
              </a:cxnLst>
              <a:rect l="f54" t="f57" r="f55" b="f56"/>
              <a:pathLst>
                <a:path w="4" h="14">
                  <a:moveTo>
                    <a:pt x="f8" y="f7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5" y="f8"/>
                    <a:pt x="f12" y="f12"/>
                    <a:pt x="f12" y="f5"/>
                  </a:cubicBezTo>
                  <a:cubicBezTo>
                    <a:pt x="f8" y="f12"/>
                    <a:pt x="f6" y="f12"/>
                    <a:pt x="f6" y="f8"/>
                  </a:cubicBezTo>
                  <a:cubicBezTo>
                    <a:pt x="f6" y="f10"/>
                    <a:pt x="f6" y="f9"/>
                    <a:pt x="f6" y="f7"/>
                  </a:cubicBezTo>
                  <a:cubicBezTo>
                    <a:pt x="f6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D18AB0C-8557-4DD2-8493-B24F23B20AC8}"/>
                </a:ext>
              </a:extLst>
            </p:cNvPr>
            <p:cNvSpPr/>
            <p:nvPr/>
          </p:nvSpPr>
          <p:spPr>
            <a:xfrm>
              <a:off x="6908804" y="760415"/>
              <a:ext cx="30166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6"/>
                <a:gd name="f9" fmla="val 4"/>
                <a:gd name="f10" fmla="val 3"/>
                <a:gd name="f11" fmla="val 2"/>
                <a:gd name="f12" fmla="val 1"/>
                <a:gd name="f13" fmla="+- 0 0 -90"/>
                <a:gd name="f14" fmla="*/ f3 1 8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8"/>
                <a:gd name="f25" fmla="*/ 8 f21 1"/>
                <a:gd name="f26" fmla="*/ 5 f20 1"/>
                <a:gd name="f27" fmla="*/ 3 f21 1"/>
                <a:gd name="f28" fmla="*/ 4 f20 1"/>
                <a:gd name="f29" fmla="*/ 0 f21 1"/>
                <a:gd name="f30" fmla="*/ 3 f20 1"/>
                <a:gd name="f31" fmla="*/ 1 f21 1"/>
                <a:gd name="f32" fmla="*/ 1 f20 1"/>
                <a:gd name="f33" fmla="*/ 4 f21 1"/>
                <a:gd name="f34" fmla="+- f22 0 f1"/>
                <a:gd name="f35" fmla="*/ f25 1 8"/>
                <a:gd name="f36" fmla="*/ f26 1 5"/>
                <a:gd name="f37" fmla="*/ f27 1 8"/>
                <a:gd name="f38" fmla="*/ f28 1 5"/>
                <a:gd name="f39" fmla="*/ f29 1 8"/>
                <a:gd name="f40" fmla="*/ f30 1 5"/>
                <a:gd name="f41" fmla="*/ f31 1 8"/>
                <a:gd name="f42" fmla="*/ f32 1 5"/>
                <a:gd name="f43" fmla="*/ f33 1 8"/>
                <a:gd name="f44" fmla="*/ 0 1 f24"/>
                <a:gd name="f45" fmla="*/ f17 1 f24"/>
                <a:gd name="f46" fmla="*/ 0 1 f23"/>
                <a:gd name="f47" fmla="*/ f18 1 f23"/>
                <a:gd name="f48" fmla="*/ f35 1 f24"/>
                <a:gd name="f49" fmla="*/ f36 1 f23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4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5 1"/>
                <a:gd name="f65" fmla="*/ f52 f14 1"/>
                <a:gd name="f66" fmla="*/ f53 f15 1"/>
                <a:gd name="f67" fmla="*/ f54 f14 1"/>
                <a:gd name="f68" fmla="*/ f55 f15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67" y="f68"/>
                </a:cxn>
                <a:cxn ang="f34">
                  <a:pos x="f69" y="f68"/>
                </a:cxn>
                <a:cxn ang="f34">
                  <a:pos x="f61" y="f62"/>
                </a:cxn>
              </a:cxnLst>
              <a:rect l="f57" t="f60" r="f58" b="f59"/>
              <a:pathLst>
                <a:path w="8" h="5">
                  <a:moveTo>
                    <a:pt x="f6" y="f7"/>
                  </a:moveTo>
                  <a:cubicBezTo>
                    <a:pt x="f8" y="f7"/>
                    <a:pt x="f9" y="f7"/>
                    <a:pt x="f10" y="f9"/>
                  </a:cubicBezTo>
                  <a:cubicBezTo>
                    <a:pt x="f11" y="f9"/>
                    <a:pt x="f12" y="f10"/>
                    <a:pt x="f5" y="f10"/>
                  </a:cubicBezTo>
                  <a:cubicBezTo>
                    <a:pt x="f5" y="f10"/>
                    <a:pt x="f5" y="f12"/>
                    <a:pt x="f12" y="f12"/>
                  </a:cubicBezTo>
                  <a:cubicBezTo>
                    <a:pt x="f11" y="f12"/>
                    <a:pt x="f10" y="f5"/>
                    <a:pt x="f9" y="f12"/>
                  </a:cubicBezTo>
                  <a:cubicBezTo>
                    <a:pt x="f8" y="f11"/>
                    <a:pt x="f8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1A55999-696B-4F4F-86A9-1B331A56A5BE}"/>
                </a:ext>
              </a:extLst>
            </p:cNvPr>
            <p:cNvSpPr/>
            <p:nvPr/>
          </p:nvSpPr>
          <p:spPr>
            <a:xfrm>
              <a:off x="7235830" y="874715"/>
              <a:ext cx="3810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2"/>
                <a:gd name="f9" fmla="val 7"/>
                <a:gd name="f10" fmla="val 4"/>
                <a:gd name="f11" fmla="val 6"/>
                <a:gd name="f12" fmla="val 1"/>
                <a:gd name="f13" fmla="val 9"/>
                <a:gd name="f14" fmla="val 3"/>
                <a:gd name="f15" fmla="val 5"/>
                <a:gd name="f16" fmla="+- 0 0 -90"/>
                <a:gd name="f17" fmla="*/ f3 1 10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"/>
                <a:gd name="f27" fmla="*/ f23 1 11"/>
                <a:gd name="f28" fmla="*/ 0 f24 1"/>
                <a:gd name="f29" fmla="*/ 10 f23 1"/>
                <a:gd name="f30" fmla="*/ 6 f24 1"/>
                <a:gd name="f31" fmla="*/ 1 f23 1"/>
                <a:gd name="f32" fmla="*/ 10 f24 1"/>
                <a:gd name="f33" fmla="*/ 0 f23 1"/>
                <a:gd name="f34" fmla="*/ 4 f23 1"/>
                <a:gd name="f35" fmla="*/ 2 f24 1"/>
                <a:gd name="f36" fmla="*/ 11 f23 1"/>
                <a:gd name="f37" fmla="+- f25 0 f1"/>
                <a:gd name="f38" fmla="*/ f28 1 10"/>
                <a:gd name="f39" fmla="*/ f29 1 11"/>
                <a:gd name="f40" fmla="*/ f30 1 10"/>
                <a:gd name="f41" fmla="*/ f31 1 11"/>
                <a:gd name="f42" fmla="*/ f32 1 10"/>
                <a:gd name="f43" fmla="*/ f33 1 11"/>
                <a:gd name="f44" fmla="*/ f34 1 11"/>
                <a:gd name="f45" fmla="*/ f35 1 10"/>
                <a:gd name="f46" fmla="*/ f36 1 11"/>
                <a:gd name="f47" fmla="*/ 0 1 f26"/>
                <a:gd name="f48" fmla="*/ f20 1 f26"/>
                <a:gd name="f49" fmla="*/ 0 1 f27"/>
                <a:gd name="f50" fmla="*/ f21 1 f27"/>
                <a:gd name="f51" fmla="*/ f38 1 f26"/>
                <a:gd name="f52" fmla="*/ f39 1 f27"/>
                <a:gd name="f53" fmla="*/ f40 1 f26"/>
                <a:gd name="f54" fmla="*/ f41 1 f27"/>
                <a:gd name="f55" fmla="*/ f42 1 f26"/>
                <a:gd name="f56" fmla="*/ f43 1 f27"/>
                <a:gd name="f57" fmla="*/ f44 1 f27"/>
                <a:gd name="f58" fmla="*/ f45 1 f26"/>
                <a:gd name="f59" fmla="*/ f46 1 f27"/>
                <a:gd name="f60" fmla="*/ f47 f17 1"/>
                <a:gd name="f61" fmla="*/ f48 f17 1"/>
                <a:gd name="f62" fmla="*/ f50 f18 1"/>
                <a:gd name="f63" fmla="*/ f49 f18 1"/>
                <a:gd name="f64" fmla="*/ f51 f17 1"/>
                <a:gd name="f65" fmla="*/ f52 f18 1"/>
                <a:gd name="f66" fmla="*/ f53 f17 1"/>
                <a:gd name="f67" fmla="*/ f54 f18 1"/>
                <a:gd name="f68" fmla="*/ f55 f17 1"/>
                <a:gd name="f69" fmla="*/ f56 f18 1"/>
                <a:gd name="f70" fmla="*/ f57 f18 1"/>
                <a:gd name="f71" fmla="*/ f58 f17 1"/>
                <a:gd name="f72" fmla="*/ f5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8" y="f70"/>
                </a:cxn>
                <a:cxn ang="f37">
                  <a:pos x="f71" y="f72"/>
                </a:cxn>
                <a:cxn ang="f37">
                  <a:pos x="f64" y="f65"/>
                </a:cxn>
              </a:cxnLst>
              <a:rect l="f60" t="f63" r="f61" b="f62"/>
              <a:pathLst>
                <a:path w="10" h="11">
                  <a:moveTo>
                    <a:pt x="f5" y="f6"/>
                  </a:moveTo>
                  <a:cubicBezTo>
                    <a:pt x="f8" y="f9"/>
                    <a:pt x="f10" y="f10"/>
                    <a:pt x="f11" y="f12"/>
                  </a:cubicBezTo>
                  <a:cubicBezTo>
                    <a:pt x="f9" y="f5"/>
                    <a:pt x="f13" y="f5"/>
                    <a:pt x="f6" y="f5"/>
                  </a:cubicBezTo>
                  <a:cubicBezTo>
                    <a:pt x="f6" y="f12"/>
                    <a:pt x="f6" y="f14"/>
                    <a:pt x="f6" y="f10"/>
                  </a:cubicBezTo>
                  <a:cubicBezTo>
                    <a:pt x="f9" y="f9"/>
                    <a:pt x="f15" y="f13"/>
                    <a:pt x="f8" y="f7"/>
                  </a:cubicBezTo>
                  <a:cubicBezTo>
                    <a:pt x="f12" y="f7"/>
                    <a:pt x="f12" y="f7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1199D0E-F44D-47E8-82FA-3F4D317DA3AF}"/>
                </a:ext>
              </a:extLst>
            </p:cNvPr>
            <p:cNvSpPr/>
            <p:nvPr/>
          </p:nvSpPr>
          <p:spPr>
            <a:xfrm>
              <a:off x="7224710" y="866778"/>
              <a:ext cx="19046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9"/>
                <a:gd name="f8" fmla="val 4"/>
                <a:gd name="f9" fmla="val 2"/>
                <a:gd name="f10" fmla="val 7"/>
                <a:gd name="f11" fmla="val 1"/>
                <a:gd name="f12" fmla="val 6"/>
                <a:gd name="f13" fmla="val 3"/>
                <a:gd name="f14" fmla="+- 0 0 -90"/>
                <a:gd name="f15" fmla="*/ f3 1 5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"/>
                <a:gd name="f25" fmla="*/ f21 1 9"/>
                <a:gd name="f26" fmla="*/ 4 f22 1"/>
                <a:gd name="f27" fmla="*/ 9 f21 1"/>
                <a:gd name="f28" fmla="*/ 1 f22 1"/>
                <a:gd name="f29" fmla="*/ 4 f21 1"/>
                <a:gd name="f30" fmla="*/ 0 f22 1"/>
                <a:gd name="f31" fmla="*/ 1 f21 1"/>
                <a:gd name="f32" fmla="*/ 2 f22 1"/>
                <a:gd name="f33" fmla="*/ 0 f21 1"/>
                <a:gd name="f34" fmla="*/ 3 f21 1"/>
                <a:gd name="f35" fmla="+- f23 0 f1"/>
                <a:gd name="f36" fmla="*/ f26 1 5"/>
                <a:gd name="f37" fmla="*/ f27 1 9"/>
                <a:gd name="f38" fmla="*/ f28 1 5"/>
                <a:gd name="f39" fmla="*/ f29 1 9"/>
                <a:gd name="f40" fmla="*/ f30 1 5"/>
                <a:gd name="f41" fmla="*/ f31 1 9"/>
                <a:gd name="f42" fmla="*/ f32 1 5"/>
                <a:gd name="f43" fmla="*/ f33 1 9"/>
                <a:gd name="f44" fmla="*/ f34 1 9"/>
                <a:gd name="f45" fmla="*/ 0 1 f24"/>
                <a:gd name="f46" fmla="*/ f18 1 f24"/>
                <a:gd name="f47" fmla="*/ 0 1 f25"/>
                <a:gd name="f48" fmla="*/ f19 1 f25"/>
                <a:gd name="f49" fmla="*/ f36 1 f24"/>
                <a:gd name="f50" fmla="*/ f37 1 f25"/>
                <a:gd name="f51" fmla="*/ f38 1 f24"/>
                <a:gd name="f52" fmla="*/ f39 1 f25"/>
                <a:gd name="f53" fmla="*/ f40 1 f24"/>
                <a:gd name="f54" fmla="*/ f41 1 f25"/>
                <a:gd name="f55" fmla="*/ f42 1 f24"/>
                <a:gd name="f56" fmla="*/ f43 1 f25"/>
                <a:gd name="f57" fmla="*/ f44 1 f25"/>
                <a:gd name="f58" fmla="*/ f45 f15 1"/>
                <a:gd name="f59" fmla="*/ f46 f15 1"/>
                <a:gd name="f60" fmla="*/ f48 f16 1"/>
                <a:gd name="f61" fmla="*/ f47 f16 1"/>
                <a:gd name="f62" fmla="*/ f49 f15 1"/>
                <a:gd name="f63" fmla="*/ f50 f16 1"/>
                <a:gd name="f64" fmla="*/ f51 f15 1"/>
                <a:gd name="f65" fmla="*/ f52 f16 1"/>
                <a:gd name="f66" fmla="*/ f53 f15 1"/>
                <a:gd name="f67" fmla="*/ f54 f16 1"/>
                <a:gd name="f68" fmla="*/ f55 f15 1"/>
                <a:gd name="f69" fmla="*/ f56 f16 1"/>
                <a:gd name="f70" fmla="*/ f5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8" y="f69"/>
                </a:cxn>
                <a:cxn ang="f35">
                  <a:pos x="f62" y="f70"/>
                </a:cxn>
                <a:cxn ang="f35">
                  <a:pos x="f62" y="f63"/>
                </a:cxn>
              </a:cxnLst>
              <a:rect l="f58" t="f61" r="f59" b="f60"/>
              <a:pathLst>
                <a:path w="5" h="9">
                  <a:moveTo>
                    <a:pt x="f8" y="f7"/>
                  </a:moveTo>
                  <a:cubicBezTo>
                    <a:pt x="f9" y="f10"/>
                    <a:pt x="f11" y="f12"/>
                    <a:pt x="f11" y="f8"/>
                  </a:cubicBezTo>
                  <a:cubicBezTo>
                    <a:pt x="f5" y="f13"/>
                    <a:pt x="f5" y="f9"/>
                    <a:pt x="f5" y="f11"/>
                  </a:cubicBezTo>
                  <a:cubicBezTo>
                    <a:pt x="f5" y="f11"/>
                    <a:pt x="f9" y="f5"/>
                    <a:pt x="f9" y="f5"/>
                  </a:cubicBezTo>
                  <a:cubicBezTo>
                    <a:pt x="f13" y="f11"/>
                    <a:pt x="f8" y="f9"/>
                    <a:pt x="f8" y="f13"/>
                  </a:cubicBezTo>
                  <a:cubicBezTo>
                    <a:pt x="f6" y="f6"/>
                    <a:pt x="f8" y="f12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556BAB5-E707-4900-877F-0C722DBD6A52}"/>
                </a:ext>
              </a:extLst>
            </p:cNvPr>
            <p:cNvSpPr/>
            <p:nvPr/>
          </p:nvSpPr>
          <p:spPr>
            <a:xfrm>
              <a:off x="7350130" y="1204914"/>
              <a:ext cx="52385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5"/>
                <a:gd name="f8" fmla="val 3"/>
                <a:gd name="f9" fmla="val 2"/>
                <a:gd name="f10" fmla="val 7"/>
                <a:gd name="f11" fmla="val 1"/>
                <a:gd name="f12" fmla="val 10"/>
                <a:gd name="f13" fmla="val 11"/>
                <a:gd name="f14" fmla="val 12"/>
                <a:gd name="f15" fmla="val 4"/>
                <a:gd name="f16" fmla="+- 0 0 -90"/>
                <a:gd name="f17" fmla="*/ f3 1 14"/>
                <a:gd name="f18" fmla="*/ f4 1 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5"/>
                <a:gd name="f27" fmla="*/ f24 1 14"/>
                <a:gd name="f28" fmla="*/ 0 f24 1"/>
                <a:gd name="f29" fmla="*/ 3 f23 1"/>
                <a:gd name="f30" fmla="*/ 10 f24 1"/>
                <a:gd name="f31" fmla="*/ 0 f23 1"/>
                <a:gd name="f32" fmla="*/ 14 f24 1"/>
                <a:gd name="f33" fmla="*/ 2 f23 1"/>
                <a:gd name="f34" fmla="*/ 5 f23 1"/>
                <a:gd name="f35" fmla="+- f25 0 f1"/>
                <a:gd name="f36" fmla="*/ f28 1 14"/>
                <a:gd name="f37" fmla="*/ f29 1 5"/>
                <a:gd name="f38" fmla="*/ f30 1 14"/>
                <a:gd name="f39" fmla="*/ f31 1 5"/>
                <a:gd name="f40" fmla="*/ f32 1 14"/>
                <a:gd name="f41" fmla="*/ f33 1 5"/>
                <a:gd name="f42" fmla="*/ f34 1 5"/>
                <a:gd name="f43" fmla="*/ 0 1 f27"/>
                <a:gd name="f44" fmla="*/ f20 1 f27"/>
                <a:gd name="f45" fmla="*/ 0 1 f26"/>
                <a:gd name="f46" fmla="*/ f21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1 f26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0" y="f64"/>
                </a:cxn>
                <a:cxn ang="f35">
                  <a:pos x="f58" y="f64"/>
                </a:cxn>
                <a:cxn ang="f35">
                  <a:pos x="f58" y="f59"/>
                </a:cxn>
              </a:cxnLst>
              <a:rect l="f54" t="f57" r="f55" b="f56"/>
              <a:pathLst>
                <a:path w="14" h="5">
                  <a:moveTo>
                    <a:pt x="f5" y="f8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11"/>
                    <a:pt x="f6" y="f9"/>
                  </a:cubicBezTo>
                  <a:cubicBezTo>
                    <a:pt x="f14" y="f8"/>
                    <a:pt x="f13" y="f7"/>
                    <a:pt x="f12" y="f7"/>
                  </a:cubicBezTo>
                  <a:cubicBezTo>
                    <a:pt x="f10" y="f7"/>
                    <a:pt x="f15" y="f7"/>
                    <a:pt x="f5" y="f7"/>
                  </a:cubicBezTo>
                  <a:cubicBezTo>
                    <a:pt x="f5" y="f15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4A36CD4-E602-48E3-92F2-B010591FB383}"/>
                </a:ext>
              </a:extLst>
            </p:cNvPr>
            <p:cNvSpPr/>
            <p:nvPr/>
          </p:nvSpPr>
          <p:spPr>
            <a:xfrm>
              <a:off x="7361240" y="1179511"/>
              <a:ext cx="14292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8"/>
                <a:gd name="f8" fmla="val 7"/>
                <a:gd name="f9" fmla="val 5"/>
                <a:gd name="f10" fmla="val 2"/>
                <a:gd name="f11" fmla="val 1"/>
                <a:gd name="f12" fmla="val 3"/>
                <a:gd name="f13" fmla="+- 0 0 -90"/>
                <a:gd name="f14" fmla="*/ f3 1 4"/>
                <a:gd name="f15" fmla="*/ f4 1 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8"/>
                <a:gd name="f24" fmla="*/ f21 1 4"/>
                <a:gd name="f25" fmla="*/ 0 f21 1"/>
                <a:gd name="f26" fmla="*/ 7 f20 1"/>
                <a:gd name="f27" fmla="*/ 2 f20 1"/>
                <a:gd name="f28" fmla="*/ 3 f21 1"/>
                <a:gd name="f29" fmla="*/ 0 f20 1"/>
                <a:gd name="f30" fmla="*/ 4 f21 1"/>
                <a:gd name="f31" fmla="*/ 3 f20 1"/>
                <a:gd name="f32" fmla="*/ 1 f21 1"/>
                <a:gd name="f33" fmla="*/ 8 f20 1"/>
                <a:gd name="f34" fmla="+- f22 0 f1"/>
                <a:gd name="f35" fmla="*/ f25 1 4"/>
                <a:gd name="f36" fmla="*/ f26 1 8"/>
                <a:gd name="f37" fmla="*/ f27 1 8"/>
                <a:gd name="f38" fmla="*/ f28 1 4"/>
                <a:gd name="f39" fmla="*/ f29 1 8"/>
                <a:gd name="f40" fmla="*/ f30 1 4"/>
                <a:gd name="f41" fmla="*/ f31 1 8"/>
                <a:gd name="f42" fmla="*/ f32 1 4"/>
                <a:gd name="f43" fmla="*/ f33 1 8"/>
                <a:gd name="f44" fmla="*/ 0 1 f24"/>
                <a:gd name="f45" fmla="*/ f17 1 f24"/>
                <a:gd name="f46" fmla="*/ 0 1 f23"/>
                <a:gd name="f47" fmla="*/ f18 1 f23"/>
                <a:gd name="f48" fmla="*/ f35 1 f24"/>
                <a:gd name="f49" fmla="*/ f36 1 f23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1 f24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5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1" y="f63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9"/>
                </a:cxn>
                <a:cxn ang="f34">
                  <a:pos x="f61" y="f62"/>
                </a:cxn>
              </a:cxnLst>
              <a:rect l="f57" t="f60" r="f58" b="f59"/>
              <a:pathLst>
                <a:path w="4" h="8">
                  <a:moveTo>
                    <a:pt x="f5" y="f8"/>
                  </a:moveTo>
                  <a:cubicBezTo>
                    <a:pt x="f5" y="f9"/>
                    <a:pt x="f5" y="f6"/>
                    <a:pt x="f5" y="f10"/>
                  </a:cubicBezTo>
                  <a:cubicBezTo>
                    <a:pt x="f11" y="f11"/>
                    <a:pt x="f10" y="f5"/>
                    <a:pt x="f12" y="f5"/>
                  </a:cubicBezTo>
                  <a:cubicBezTo>
                    <a:pt x="f12" y="f11"/>
                    <a:pt x="f6" y="f10"/>
                    <a:pt x="f6" y="f12"/>
                  </a:cubicBezTo>
                  <a:cubicBezTo>
                    <a:pt x="f6" y="f9"/>
                    <a:pt x="f10" y="f8"/>
                    <a:pt x="f11" y="f7"/>
                  </a:cubicBezTo>
                  <a:cubicBezTo>
                    <a:pt x="f11" y="f7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0028C35F-2BFC-4AF8-ADC9-50822A87C60D}"/>
                </a:ext>
              </a:extLst>
            </p:cNvPr>
            <p:cNvSpPr/>
            <p:nvPr/>
          </p:nvSpPr>
          <p:spPr>
            <a:xfrm>
              <a:off x="7356476" y="1228725"/>
              <a:ext cx="19046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7"/>
                <a:gd name="f8" fmla="val 1"/>
                <a:gd name="f9" fmla="val 3"/>
                <a:gd name="f10" fmla="val 2"/>
                <a:gd name="f11" fmla="val 4"/>
                <a:gd name="f12" fmla="val 6"/>
                <a:gd name="f13" fmla="+- 0 0 -90"/>
                <a:gd name="f14" fmla="*/ f3 1 5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5"/>
                <a:gd name="f24" fmla="*/ f20 1 7"/>
                <a:gd name="f25" fmla="*/ 1 f21 1"/>
                <a:gd name="f26" fmla="*/ 0 f20 1"/>
                <a:gd name="f27" fmla="*/ 5 f21 1"/>
                <a:gd name="f28" fmla="*/ 5 f20 1"/>
                <a:gd name="f29" fmla="*/ 3 f21 1"/>
                <a:gd name="f30" fmla="*/ 7 f20 1"/>
                <a:gd name="f31" fmla="*/ 0 f21 1"/>
                <a:gd name="f32" fmla="*/ 1 f20 1"/>
                <a:gd name="f33" fmla="+- f22 0 f1"/>
                <a:gd name="f34" fmla="*/ f25 1 5"/>
                <a:gd name="f35" fmla="*/ f26 1 7"/>
                <a:gd name="f36" fmla="*/ f27 1 5"/>
                <a:gd name="f37" fmla="*/ f28 1 7"/>
                <a:gd name="f38" fmla="*/ f29 1 5"/>
                <a:gd name="f39" fmla="*/ f30 1 7"/>
                <a:gd name="f40" fmla="*/ f31 1 5"/>
                <a:gd name="f41" fmla="*/ f32 1 7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5" h="7">
                  <a:moveTo>
                    <a:pt x="f8" y="f5"/>
                  </a:moveTo>
                  <a:cubicBezTo>
                    <a:pt x="f9" y="f10"/>
                    <a:pt x="f11" y="f9"/>
                    <a:pt x="f6" y="f6"/>
                  </a:cubicBezTo>
                  <a:cubicBezTo>
                    <a:pt x="f6" y="f12"/>
                    <a:pt x="f11" y="f7"/>
                    <a:pt x="f9" y="f7"/>
                  </a:cubicBezTo>
                  <a:cubicBezTo>
                    <a:pt x="f10" y="f6"/>
                    <a:pt x="f8" y="f9"/>
                    <a:pt x="f5" y="f8"/>
                  </a:cubicBezTo>
                  <a:cubicBezTo>
                    <a:pt x="f5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4020DBA-F18E-4E3A-A723-483C1FE9F7D1}"/>
                </a:ext>
              </a:extLst>
            </p:cNvPr>
            <p:cNvSpPr/>
            <p:nvPr/>
          </p:nvSpPr>
          <p:spPr>
            <a:xfrm>
              <a:off x="7219946" y="1506538"/>
              <a:ext cx="46040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0"/>
                <a:gd name="f8" fmla="val 1"/>
                <a:gd name="f9" fmla="val 4"/>
                <a:gd name="f10" fmla="val 2"/>
                <a:gd name="f11" fmla="val 7"/>
                <a:gd name="f12" fmla="val 3"/>
                <a:gd name="f13" fmla="val 5"/>
                <a:gd name="f14" fmla="val 11"/>
                <a:gd name="f15" fmla="val 6"/>
                <a:gd name="f16" fmla="val 8"/>
                <a:gd name="f17" fmla="val 9"/>
                <a:gd name="f18" fmla="+- 0 0 -90"/>
                <a:gd name="f19" fmla="*/ f3 1 12"/>
                <a:gd name="f20" fmla="*/ f4 1 1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5 1 10"/>
                <a:gd name="f29" fmla="*/ f26 1 12"/>
                <a:gd name="f30" fmla="*/ 1 f26 1"/>
                <a:gd name="f31" fmla="*/ 0 f25 1"/>
                <a:gd name="f32" fmla="*/ 10 f26 1"/>
                <a:gd name="f33" fmla="*/ 5 f25 1"/>
                <a:gd name="f34" fmla="*/ 12 f26 1"/>
                <a:gd name="f35" fmla="*/ 9 f25 1"/>
                <a:gd name="f36" fmla="*/ 7 f26 1"/>
                <a:gd name="f37" fmla="*/ 0 f26 1"/>
                <a:gd name="f38" fmla="*/ 1 f25 1"/>
                <a:gd name="f39" fmla="+- f27 0 f1"/>
                <a:gd name="f40" fmla="*/ f30 1 12"/>
                <a:gd name="f41" fmla="*/ f31 1 10"/>
                <a:gd name="f42" fmla="*/ f32 1 12"/>
                <a:gd name="f43" fmla="*/ f33 1 10"/>
                <a:gd name="f44" fmla="*/ f34 1 12"/>
                <a:gd name="f45" fmla="*/ f35 1 10"/>
                <a:gd name="f46" fmla="*/ f36 1 12"/>
                <a:gd name="f47" fmla="*/ f37 1 12"/>
                <a:gd name="f48" fmla="*/ f38 1 10"/>
                <a:gd name="f49" fmla="*/ 0 1 f29"/>
                <a:gd name="f50" fmla="*/ f22 1 f29"/>
                <a:gd name="f51" fmla="*/ 0 1 f28"/>
                <a:gd name="f52" fmla="*/ f23 1 f28"/>
                <a:gd name="f53" fmla="*/ f40 1 f29"/>
                <a:gd name="f54" fmla="*/ f41 1 f28"/>
                <a:gd name="f55" fmla="*/ f42 1 f29"/>
                <a:gd name="f56" fmla="*/ f43 1 f28"/>
                <a:gd name="f57" fmla="*/ f44 1 f29"/>
                <a:gd name="f58" fmla="*/ f45 1 f28"/>
                <a:gd name="f59" fmla="*/ f46 1 f29"/>
                <a:gd name="f60" fmla="*/ f47 1 f29"/>
                <a:gd name="f61" fmla="*/ f48 1 f28"/>
                <a:gd name="f62" fmla="*/ f49 f19 1"/>
                <a:gd name="f63" fmla="*/ f50 f19 1"/>
                <a:gd name="f64" fmla="*/ f52 f20 1"/>
                <a:gd name="f65" fmla="*/ f51 f20 1"/>
                <a:gd name="f66" fmla="*/ f53 f19 1"/>
                <a:gd name="f67" fmla="*/ f54 f20 1"/>
                <a:gd name="f68" fmla="*/ f55 f19 1"/>
                <a:gd name="f69" fmla="*/ f56 f20 1"/>
                <a:gd name="f70" fmla="*/ f57 f19 1"/>
                <a:gd name="f71" fmla="*/ f58 f20 1"/>
                <a:gd name="f72" fmla="*/ f59 f19 1"/>
                <a:gd name="f73" fmla="*/ f60 f19 1"/>
                <a:gd name="f74" fmla="*/ f6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72" y="f71"/>
                </a:cxn>
                <a:cxn ang="f39">
                  <a:pos x="f73" y="f74"/>
                </a:cxn>
                <a:cxn ang="f39">
                  <a:pos x="f66" y="f67"/>
                </a:cxn>
              </a:cxnLst>
              <a:rect l="f62" t="f65" r="f63" b="f64"/>
              <a:pathLst>
                <a:path w="12" h="10">
                  <a:moveTo>
                    <a:pt x="f8" y="f5"/>
                  </a:moveTo>
                  <a:cubicBezTo>
                    <a:pt x="f9" y="f10"/>
                    <a:pt x="f11" y="f12"/>
                    <a:pt x="f7" y="f13"/>
                  </a:cubicBezTo>
                  <a:cubicBezTo>
                    <a:pt x="f14" y="f15"/>
                    <a:pt x="f14" y="f16"/>
                    <a:pt x="f6" y="f17"/>
                  </a:cubicBezTo>
                  <a:cubicBezTo>
                    <a:pt x="f7" y="f17"/>
                    <a:pt x="f16" y="f7"/>
                    <a:pt x="f11" y="f17"/>
                  </a:cubicBezTo>
                  <a:cubicBezTo>
                    <a:pt x="f13" y="f11"/>
                    <a:pt x="f12" y="f9"/>
                    <a:pt x="f5" y="f8"/>
                  </a:cubicBezTo>
                  <a:cubicBezTo>
                    <a:pt x="f8" y="f8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B5A944B0-B3FC-4BB1-9680-B3C823306B1E}"/>
                </a:ext>
              </a:extLst>
            </p:cNvPr>
            <p:cNvSpPr/>
            <p:nvPr/>
          </p:nvSpPr>
          <p:spPr>
            <a:xfrm>
              <a:off x="7243767" y="1493836"/>
              <a:ext cx="25402" cy="15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4"/>
                <a:gd name="f8" fmla="val 2"/>
                <a:gd name="f9" fmla="val 1"/>
                <a:gd name="f10" fmla="val 5"/>
                <a:gd name="f11" fmla="val 3"/>
                <a:gd name="f12" fmla="+- 0 0 -90"/>
                <a:gd name="f13" fmla="*/ f3 1 7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7"/>
                <a:gd name="f24" fmla="*/ 0 f20 1"/>
                <a:gd name="f25" fmla="*/ 2 f19 1"/>
                <a:gd name="f26" fmla="*/ 7 f20 1"/>
                <a:gd name="f27" fmla="*/ 0 f19 1"/>
                <a:gd name="f28" fmla="*/ 4 f19 1"/>
                <a:gd name="f29" fmla="+- f21 0 f1"/>
                <a:gd name="f30" fmla="*/ f24 1 7"/>
                <a:gd name="f31" fmla="*/ f25 1 4"/>
                <a:gd name="f32" fmla="*/ f26 1 7"/>
                <a:gd name="f33" fmla="*/ f27 1 4"/>
                <a:gd name="f34" fmla="*/ f28 1 4"/>
                <a:gd name="f35" fmla="*/ 0 1 f23"/>
                <a:gd name="f36" fmla="*/ f16 1 f23"/>
                <a:gd name="f37" fmla="*/ 0 1 f22"/>
                <a:gd name="f38" fmla="*/ f17 1 f22"/>
                <a:gd name="f39" fmla="*/ f30 1 f23"/>
                <a:gd name="f40" fmla="*/ f31 1 f22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0" y="f49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7" h="4">
                  <a:moveTo>
                    <a:pt x="f5" y="f8"/>
                  </a:moveTo>
                  <a:cubicBezTo>
                    <a:pt x="f8" y="f9"/>
                    <a:pt x="f7" y="f5"/>
                    <a:pt x="f6" y="f5"/>
                  </a:cubicBezTo>
                  <a:cubicBezTo>
                    <a:pt x="f6" y="f5"/>
                    <a:pt x="f6" y="f8"/>
                    <a:pt x="f6" y="f8"/>
                  </a:cubicBezTo>
                  <a:cubicBezTo>
                    <a:pt x="f10" y="f11"/>
                    <a:pt x="f11" y="f7"/>
                    <a:pt x="f5" y="f7"/>
                  </a:cubicBezTo>
                  <a:cubicBezTo>
                    <a:pt x="f5" y="f11"/>
                    <a:pt x="f5" y="f11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D549F35-C132-4492-A84F-9F1903AA3F13}"/>
                </a:ext>
              </a:extLst>
            </p:cNvPr>
            <p:cNvSpPr/>
            <p:nvPr/>
          </p:nvSpPr>
          <p:spPr>
            <a:xfrm>
              <a:off x="6730998" y="1022354"/>
              <a:ext cx="409578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75"/>
                <a:gd name="f8" fmla="val 54"/>
                <a:gd name="f9" fmla="val 33"/>
                <a:gd name="f10" fmla="val 16"/>
                <a:gd name="f11" fmla="val 65"/>
                <a:gd name="f12" fmla="val 3"/>
                <a:gd name="f13" fmla="val 49"/>
                <a:gd name="f14" fmla="val 46"/>
                <a:gd name="f15" fmla="val 42"/>
                <a:gd name="f16" fmla="val 38"/>
                <a:gd name="f17" fmla="val 26"/>
                <a:gd name="f18" fmla="val 10"/>
                <a:gd name="f19" fmla="val 68"/>
                <a:gd name="f20" fmla="val 101"/>
                <a:gd name="f21" fmla="val 34"/>
                <a:gd name="f22" fmla="val 103"/>
                <a:gd name="f23" fmla="val 37"/>
                <a:gd name="f24" fmla="val 106"/>
                <a:gd name="f25" fmla="val 39"/>
                <a:gd name="f26" fmla="val 107"/>
                <a:gd name="f27" fmla="val 47"/>
                <a:gd name="f28" fmla="val 50"/>
                <a:gd name="f29" fmla="val 102"/>
                <a:gd name="f30" fmla="val 90"/>
                <a:gd name="f31" fmla="val 76"/>
                <a:gd name="f32" fmla="val 73"/>
                <a:gd name="f33" fmla="val 59"/>
                <a:gd name="f34" fmla="val 57"/>
                <a:gd name="f35" fmla="val 55"/>
                <a:gd name="f36" fmla="val 96"/>
                <a:gd name="f37" fmla="val 45"/>
                <a:gd name="f38" fmla="val 89"/>
                <a:gd name="f39" fmla="val 82"/>
                <a:gd name="f40" fmla="val 31"/>
                <a:gd name="f41" fmla="val 72"/>
                <a:gd name="f42" fmla="val 28"/>
                <a:gd name="f43" fmla="val 51"/>
                <a:gd name="f44" fmla="val 20"/>
                <a:gd name="f45" fmla="val 27"/>
                <a:gd name="f46" fmla="val 17"/>
                <a:gd name="f47" fmla="val 40"/>
                <a:gd name="f48" fmla="val 12"/>
                <a:gd name="f49" fmla="val 43"/>
                <a:gd name="f50" fmla="val 30"/>
                <a:gd name="f51" fmla="val 64"/>
                <a:gd name="f52" fmla="val 62"/>
                <a:gd name="f53" fmla="val 60"/>
                <a:gd name="f54" fmla="val 86"/>
                <a:gd name="f55" fmla="+- 0 0 -90"/>
                <a:gd name="f56" fmla="*/ f3 1 108"/>
                <a:gd name="f57" fmla="*/ f4 1 7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08"/>
                <a:gd name="f66" fmla="*/ f62 1 75"/>
                <a:gd name="f67" fmla="*/ 54 f63 1"/>
                <a:gd name="f68" fmla="*/ 75 f62 1"/>
                <a:gd name="f69" fmla="*/ 3 f63 1"/>
                <a:gd name="f70" fmla="*/ 49 f62 1"/>
                <a:gd name="f71" fmla="*/ 38 f62 1"/>
                <a:gd name="f72" fmla="*/ 101 f63 1"/>
                <a:gd name="f73" fmla="*/ 34 f62 1"/>
                <a:gd name="f74" fmla="*/ 107 f63 1"/>
                <a:gd name="f75" fmla="*/ 42 f62 1"/>
                <a:gd name="f76" fmla="*/ 102 f63 1"/>
                <a:gd name="f77" fmla="*/ 54 f62 1"/>
                <a:gd name="f78" fmla="*/ 59 f63 1"/>
                <a:gd name="f79" fmla="*/ 96 f63 1"/>
                <a:gd name="f80" fmla="*/ 45 f62 1"/>
                <a:gd name="f81" fmla="*/ 72 f63 1"/>
                <a:gd name="f82" fmla="*/ 28 f62 1"/>
                <a:gd name="f83" fmla="*/ 17 f63 1"/>
                <a:gd name="f84" fmla="*/ 40 f62 1"/>
                <a:gd name="f85" fmla="*/ 62 f63 1"/>
                <a:gd name="f86" fmla="*/ 62 f62 1"/>
                <a:gd name="f87" fmla="+- f64 0 f1"/>
                <a:gd name="f88" fmla="*/ f67 1 108"/>
                <a:gd name="f89" fmla="*/ f68 1 75"/>
                <a:gd name="f90" fmla="*/ f69 1 108"/>
                <a:gd name="f91" fmla="*/ f70 1 75"/>
                <a:gd name="f92" fmla="*/ f71 1 75"/>
                <a:gd name="f93" fmla="*/ f72 1 108"/>
                <a:gd name="f94" fmla="*/ f73 1 75"/>
                <a:gd name="f95" fmla="*/ f74 1 108"/>
                <a:gd name="f96" fmla="*/ f75 1 75"/>
                <a:gd name="f97" fmla="*/ f76 1 108"/>
                <a:gd name="f98" fmla="*/ f77 1 75"/>
                <a:gd name="f99" fmla="*/ f78 1 108"/>
                <a:gd name="f100" fmla="*/ f79 1 108"/>
                <a:gd name="f101" fmla="*/ f80 1 75"/>
                <a:gd name="f102" fmla="*/ f81 1 108"/>
                <a:gd name="f103" fmla="*/ f82 1 75"/>
                <a:gd name="f104" fmla="*/ f83 1 108"/>
                <a:gd name="f105" fmla="*/ f84 1 75"/>
                <a:gd name="f106" fmla="*/ f85 1 108"/>
                <a:gd name="f107" fmla="*/ f86 1 75"/>
                <a:gd name="f108" fmla="*/ 0 1 f65"/>
                <a:gd name="f109" fmla="*/ f59 1 f65"/>
                <a:gd name="f110" fmla="*/ 0 1 f66"/>
                <a:gd name="f111" fmla="*/ f60 1 f66"/>
                <a:gd name="f112" fmla="*/ f88 1 f65"/>
                <a:gd name="f113" fmla="*/ f89 1 f66"/>
                <a:gd name="f114" fmla="*/ f90 1 f65"/>
                <a:gd name="f115" fmla="*/ f91 1 f66"/>
                <a:gd name="f116" fmla="*/ f92 1 f66"/>
                <a:gd name="f117" fmla="*/ f93 1 f65"/>
                <a:gd name="f118" fmla="*/ f94 1 f66"/>
                <a:gd name="f119" fmla="*/ f95 1 f65"/>
                <a:gd name="f120" fmla="*/ f96 1 f66"/>
                <a:gd name="f121" fmla="*/ f97 1 f65"/>
                <a:gd name="f122" fmla="*/ f98 1 f66"/>
                <a:gd name="f123" fmla="*/ f99 1 f65"/>
                <a:gd name="f124" fmla="*/ f100 1 f65"/>
                <a:gd name="f125" fmla="*/ f101 1 f66"/>
                <a:gd name="f126" fmla="*/ f102 1 f65"/>
                <a:gd name="f127" fmla="*/ f103 1 f66"/>
                <a:gd name="f128" fmla="*/ f104 1 f65"/>
                <a:gd name="f129" fmla="*/ f105 1 f66"/>
                <a:gd name="f130" fmla="*/ f106 1 f65"/>
                <a:gd name="f131" fmla="*/ f107 1 f66"/>
                <a:gd name="f132" fmla="*/ f108 f56 1"/>
                <a:gd name="f133" fmla="*/ f109 f56 1"/>
                <a:gd name="f134" fmla="*/ f111 f57 1"/>
                <a:gd name="f135" fmla="*/ f110 f57 1"/>
                <a:gd name="f136" fmla="*/ f112 f56 1"/>
                <a:gd name="f137" fmla="*/ f113 f57 1"/>
                <a:gd name="f138" fmla="*/ f114 f56 1"/>
                <a:gd name="f139" fmla="*/ f115 f57 1"/>
                <a:gd name="f140" fmla="*/ f116 f57 1"/>
                <a:gd name="f141" fmla="*/ f117 f56 1"/>
                <a:gd name="f142" fmla="*/ f118 f57 1"/>
                <a:gd name="f143" fmla="*/ f119 f56 1"/>
                <a:gd name="f144" fmla="*/ f120 f57 1"/>
                <a:gd name="f145" fmla="*/ f121 f56 1"/>
                <a:gd name="f146" fmla="*/ f122 f57 1"/>
                <a:gd name="f147" fmla="*/ f123 f56 1"/>
                <a:gd name="f148" fmla="*/ f124 f56 1"/>
                <a:gd name="f149" fmla="*/ f125 f57 1"/>
                <a:gd name="f150" fmla="*/ f126 f56 1"/>
                <a:gd name="f151" fmla="*/ f127 f57 1"/>
                <a:gd name="f152" fmla="*/ f128 f56 1"/>
                <a:gd name="f153" fmla="*/ f129 f57 1"/>
                <a:gd name="f154" fmla="*/ f130 f56 1"/>
                <a:gd name="f155" fmla="*/ f13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6" y="f137"/>
                </a:cxn>
                <a:cxn ang="f87">
                  <a:pos x="f138" y="f139"/>
                </a:cxn>
                <a:cxn ang="f87">
                  <a:pos x="f138" y="f140"/>
                </a:cxn>
                <a:cxn ang="f87">
                  <a:pos x="f141" y="f142"/>
                </a:cxn>
                <a:cxn ang="f87">
                  <a:pos x="f143" y="f144"/>
                </a:cxn>
                <a:cxn ang="f87">
                  <a:pos x="f145" y="f146"/>
                </a:cxn>
                <a:cxn ang="f87">
                  <a:pos x="f147" y="f137"/>
                </a:cxn>
                <a:cxn ang="f87">
                  <a:pos x="f136" y="f13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2" y="f139"/>
                </a:cxn>
                <a:cxn ang="f87">
                  <a:pos x="f154" y="f155"/>
                </a:cxn>
                <a:cxn ang="f87">
                  <a:pos x="f148" y="f149"/>
                </a:cxn>
              </a:cxnLst>
              <a:rect l="f132" t="f135" r="f133" b="f134"/>
              <a:pathLst>
                <a:path w="108" h="75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5" y="f15"/>
                    <a:pt x="f12" y="f16"/>
                  </a:cubicBezTo>
                  <a:cubicBezTo>
                    <a:pt x="f17" y="f18"/>
                    <a:pt x="f19" y="f5"/>
                    <a:pt x="f20" y="f21"/>
                  </a:cubicBezTo>
                  <a:cubicBezTo>
                    <a:pt x="f22" y="f23"/>
                    <a:pt x="f24" y="f25"/>
                    <a:pt x="f26" y="f15"/>
                  </a:cubicBezTo>
                  <a:cubicBezTo>
                    <a:pt x="f6" y="f27"/>
                    <a:pt x="f24" y="f28"/>
                    <a:pt x="f29" y="f8"/>
                  </a:cubicBezTo>
                  <a:cubicBezTo>
                    <a:pt x="f30" y="f11"/>
                    <a:pt x="f31" y="f32"/>
                    <a:pt x="f33" y="f7"/>
                  </a:cubicBezTo>
                  <a:cubicBezTo>
                    <a:pt x="f34" y="f7"/>
                    <a:pt x="f35" y="f7"/>
                    <a:pt x="f8" y="f7"/>
                  </a:cubicBezTo>
                  <a:close/>
                  <a:moveTo>
                    <a:pt x="f36" y="f37"/>
                  </a:moveTo>
                  <a:cubicBezTo>
                    <a:pt x="f38" y="f23"/>
                    <a:pt x="f39" y="f40"/>
                    <a:pt x="f41" y="f42"/>
                  </a:cubicBezTo>
                  <a:cubicBezTo>
                    <a:pt x="f43" y="f44"/>
                    <a:pt x="f21" y="f45"/>
                    <a:pt x="f46" y="f47"/>
                  </a:cubicBezTo>
                  <a:cubicBezTo>
                    <a:pt x="f48" y="f49"/>
                    <a:pt x="f48" y="f37"/>
                    <a:pt x="f46" y="f13"/>
                  </a:cubicBezTo>
                  <a:cubicBezTo>
                    <a:pt x="f50" y="f33"/>
                    <a:pt x="f37" y="f51"/>
                    <a:pt x="f52" y="f52"/>
                  </a:cubicBezTo>
                  <a:cubicBezTo>
                    <a:pt x="f7" y="f53"/>
                    <a:pt x="f54" y="f8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27EBD4DF-24DB-4F5C-994A-FE2107950160}"/>
                </a:ext>
              </a:extLst>
            </p:cNvPr>
            <p:cNvSpPr/>
            <p:nvPr/>
          </p:nvSpPr>
          <p:spPr>
            <a:xfrm>
              <a:off x="6742108" y="984251"/>
              <a:ext cx="387348" cy="1714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45"/>
                <a:gd name="f8" fmla="val 43"/>
                <a:gd name="f9" fmla="val 62"/>
                <a:gd name="f10" fmla="val 11"/>
                <a:gd name="f11" fmla="val 34"/>
                <a:gd name="f12" fmla="val 12"/>
                <a:gd name="f13" fmla="val 27"/>
                <a:gd name="f14" fmla="val 18"/>
                <a:gd name="f15" fmla="val 6"/>
                <a:gd name="f16" fmla="val 44"/>
                <a:gd name="f17" fmla="val 3"/>
                <a:gd name="f18" fmla="val 72"/>
                <a:gd name="f19" fmla="val 96"/>
                <a:gd name="f20" fmla="val 16"/>
                <a:gd name="f21" fmla="+- 0 0 -90"/>
                <a:gd name="f22" fmla="*/ f3 1 102"/>
                <a:gd name="f23" fmla="*/ f4 1 4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02"/>
                <a:gd name="f32" fmla="*/ f28 1 45"/>
                <a:gd name="f33" fmla="*/ 102 f29 1"/>
                <a:gd name="f34" fmla="*/ 43 f28 1"/>
                <a:gd name="f35" fmla="*/ 0 f29 1"/>
                <a:gd name="f36" fmla="*/ 45 f28 1"/>
                <a:gd name="f37" fmla="*/ 44 f29 1"/>
                <a:gd name="f38" fmla="*/ 3 f28 1"/>
                <a:gd name="f39" fmla="+- f30 0 f1"/>
                <a:gd name="f40" fmla="*/ f33 1 102"/>
                <a:gd name="f41" fmla="*/ f34 1 45"/>
                <a:gd name="f42" fmla="*/ f35 1 102"/>
                <a:gd name="f43" fmla="*/ f36 1 45"/>
                <a:gd name="f44" fmla="*/ f37 1 102"/>
                <a:gd name="f45" fmla="*/ f38 1 45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102" h="45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5" y="f13"/>
                    <a:pt x="f14" y="f15"/>
                    <a:pt x="f16" y="f17"/>
                  </a:cubicBezTo>
                  <a:cubicBezTo>
                    <a:pt x="f18" y="f5"/>
                    <a:pt x="f19" y="f20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F1AA9B8-7FAE-42B5-B825-8A906566A860}"/>
                </a:ext>
              </a:extLst>
            </p:cNvPr>
            <p:cNvSpPr/>
            <p:nvPr/>
          </p:nvSpPr>
          <p:spPr>
            <a:xfrm>
              <a:off x="6742108" y="1231897"/>
              <a:ext cx="390521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41"/>
                <a:gd name="f8" fmla="val 99"/>
                <a:gd name="f9" fmla="val 23"/>
                <a:gd name="f10" fmla="val 77"/>
                <a:gd name="f11" fmla="val 40"/>
                <a:gd name="f12" fmla="val 52"/>
                <a:gd name="f13" fmla="val 27"/>
                <a:gd name="f14" fmla="val 5"/>
                <a:gd name="f15" fmla="val 24"/>
                <a:gd name="f16" fmla="val 14"/>
                <a:gd name="f17" fmla="val 31"/>
                <a:gd name="f18" fmla="val 51"/>
                <a:gd name="f19" fmla="val 71"/>
                <a:gd name="f20" fmla="val 88"/>
                <a:gd name="f21" fmla="+- 0 0 -90"/>
                <a:gd name="f22" fmla="*/ f3 1 103"/>
                <a:gd name="f23" fmla="*/ f4 1 4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03"/>
                <a:gd name="f32" fmla="*/ f28 1 41"/>
                <a:gd name="f33" fmla="*/ 103 f29 1"/>
                <a:gd name="f34" fmla="*/ 0 f28 1"/>
                <a:gd name="f35" fmla="*/ 52 f29 1"/>
                <a:gd name="f36" fmla="*/ 40 f28 1"/>
                <a:gd name="f37" fmla="*/ 0 f29 1"/>
                <a:gd name="f38" fmla="*/ 51 f29 1"/>
                <a:gd name="f39" fmla="*/ 23 f28 1"/>
                <a:gd name="f40" fmla="+- f30 0 f1"/>
                <a:gd name="f41" fmla="*/ f33 1 103"/>
                <a:gd name="f42" fmla="*/ f34 1 41"/>
                <a:gd name="f43" fmla="*/ f35 1 103"/>
                <a:gd name="f44" fmla="*/ f36 1 41"/>
                <a:gd name="f45" fmla="*/ f37 1 103"/>
                <a:gd name="f46" fmla="*/ f38 1 103"/>
                <a:gd name="f47" fmla="*/ f39 1 41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4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103" h="41">
                  <a:moveTo>
                    <a:pt x="f6" y="f5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7"/>
                    <a:pt x="f14" y="f15"/>
                    <a:pt x="f5" y="f5"/>
                  </a:cubicBezTo>
                  <a:cubicBezTo>
                    <a:pt x="f16" y="f16"/>
                    <a:pt x="f17" y="f15"/>
                    <a:pt x="f18" y="f9"/>
                  </a:cubicBezTo>
                  <a:cubicBezTo>
                    <a:pt x="f19" y="f9"/>
                    <a:pt x="f20" y="f16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C5CD6DE6-89C8-4F73-B3C7-C0E3107C26E3}"/>
                </a:ext>
              </a:extLst>
            </p:cNvPr>
            <p:cNvSpPr/>
            <p:nvPr/>
          </p:nvSpPr>
          <p:spPr>
            <a:xfrm>
              <a:off x="6775447" y="927101"/>
              <a:ext cx="106363" cy="69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8"/>
                <a:gd name="f8" fmla="val 4"/>
                <a:gd name="f9" fmla="val 17"/>
                <a:gd name="f10" fmla="val 2"/>
                <a:gd name="f11" fmla="val 16"/>
                <a:gd name="f12" fmla="val 13"/>
                <a:gd name="f13" fmla="val 8"/>
                <a:gd name="f14" fmla="val 5"/>
                <a:gd name="f15" fmla="val 3"/>
                <a:gd name="f16" fmla="val 6"/>
                <a:gd name="f17" fmla="val 20"/>
                <a:gd name="f18" fmla="val 11"/>
                <a:gd name="f19" fmla="val 12"/>
                <a:gd name="f20" fmla="val 15"/>
                <a:gd name="f21" fmla="+- 0 0 -90"/>
                <a:gd name="f22" fmla="*/ f3 1 28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8"/>
                <a:gd name="f32" fmla="*/ f28 1 18"/>
                <a:gd name="f33" fmla="*/ 4 f29 1"/>
                <a:gd name="f34" fmla="*/ 18 f28 1"/>
                <a:gd name="f35" fmla="*/ 0 f29 1"/>
                <a:gd name="f36" fmla="*/ 13 f28 1"/>
                <a:gd name="f37" fmla="*/ 28 f29 1"/>
                <a:gd name="f38" fmla="*/ 0 f28 1"/>
                <a:gd name="f39" fmla="*/ 8 f28 1"/>
                <a:gd name="f40" fmla="+- f30 0 f1"/>
                <a:gd name="f41" fmla="*/ f33 1 28"/>
                <a:gd name="f42" fmla="*/ f34 1 18"/>
                <a:gd name="f43" fmla="*/ f35 1 28"/>
                <a:gd name="f44" fmla="*/ f36 1 18"/>
                <a:gd name="f45" fmla="*/ f37 1 28"/>
                <a:gd name="f46" fmla="*/ f38 1 18"/>
                <a:gd name="f47" fmla="*/ f39 1 18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7" y="f69"/>
                </a:cxn>
                <a:cxn ang="f40">
                  <a:pos x="f63" y="f64"/>
                </a:cxn>
              </a:cxnLst>
              <a:rect l="f59" t="f62" r="f60" b="f61"/>
              <a:pathLst>
                <a:path w="28" h="18">
                  <a:moveTo>
                    <a:pt x="f8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9" y="f10"/>
                    <a:pt x="f6" y="f5"/>
                  </a:cubicBezTo>
                  <a:cubicBezTo>
                    <a:pt x="f6" y="f15"/>
                    <a:pt x="f6" y="f16"/>
                    <a:pt x="f6" y="f13"/>
                  </a:cubicBezTo>
                  <a:cubicBezTo>
                    <a:pt x="f17" y="f18"/>
                    <a:pt x="f19" y="f2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8E55E55-705F-4CFF-9392-6C2428DDAF15}"/>
                </a:ext>
              </a:extLst>
            </p:cNvPr>
            <p:cNvSpPr/>
            <p:nvPr/>
          </p:nvSpPr>
          <p:spPr>
            <a:xfrm>
              <a:off x="6832597" y="874715"/>
              <a:ext cx="5715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5"/>
                <a:gd name="f9" fmla="val 6"/>
                <a:gd name="f10" fmla="val 8"/>
                <a:gd name="f11" fmla="val 4"/>
                <a:gd name="f12" fmla="val 11"/>
                <a:gd name="f13" fmla="val 13"/>
                <a:gd name="f14" fmla="val 2"/>
                <a:gd name="f15" fmla="val 9"/>
                <a:gd name="f16" fmla="val 3"/>
                <a:gd name="f17" fmla="val 7"/>
                <a:gd name="f18" fmla="val 10"/>
                <a:gd name="f19" fmla="val 12"/>
                <a:gd name="f20" fmla="+- 0 0 -90"/>
                <a:gd name="f21" fmla="*/ f3 1 15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5"/>
                <a:gd name="f31" fmla="*/ f27 1 14"/>
                <a:gd name="f32" fmla="*/ 5 f28 1"/>
                <a:gd name="f33" fmla="*/ 6 f27 1"/>
                <a:gd name="f34" fmla="*/ 4 f28 1"/>
                <a:gd name="f35" fmla="*/ 14 f27 1"/>
                <a:gd name="f36" fmla="*/ 2 f28 1"/>
                <a:gd name="f37" fmla="*/ 13 f27 1"/>
                <a:gd name="f38" fmla="*/ 3 f28 1"/>
                <a:gd name="f39" fmla="*/ 2 f27 1"/>
                <a:gd name="f40" fmla="*/ 13 f28 1"/>
                <a:gd name="f41" fmla="*/ 3 f27 1"/>
                <a:gd name="f42" fmla="*/ 15 f28 1"/>
                <a:gd name="f43" fmla="*/ 10 f27 1"/>
                <a:gd name="f44" fmla="*/ 9 f28 1"/>
                <a:gd name="f45" fmla="*/ 12 f27 1"/>
                <a:gd name="f46" fmla="+- f29 0 f1"/>
                <a:gd name="f47" fmla="*/ f32 1 15"/>
                <a:gd name="f48" fmla="*/ f33 1 14"/>
                <a:gd name="f49" fmla="*/ f34 1 15"/>
                <a:gd name="f50" fmla="*/ f35 1 14"/>
                <a:gd name="f51" fmla="*/ f36 1 15"/>
                <a:gd name="f52" fmla="*/ f37 1 14"/>
                <a:gd name="f53" fmla="*/ f38 1 15"/>
                <a:gd name="f54" fmla="*/ f39 1 14"/>
                <a:gd name="f55" fmla="*/ f40 1 15"/>
                <a:gd name="f56" fmla="*/ f41 1 14"/>
                <a:gd name="f57" fmla="*/ f42 1 15"/>
                <a:gd name="f58" fmla="*/ f43 1 14"/>
                <a:gd name="f59" fmla="*/ f44 1 15"/>
                <a:gd name="f60" fmla="*/ f45 1 14"/>
                <a:gd name="f61" fmla="*/ 0 1 f30"/>
                <a:gd name="f62" fmla="*/ f24 1 f30"/>
                <a:gd name="f63" fmla="*/ 0 1 f31"/>
                <a:gd name="f64" fmla="*/ f25 1 f31"/>
                <a:gd name="f65" fmla="*/ f47 1 f30"/>
                <a:gd name="f66" fmla="*/ f48 1 f31"/>
                <a:gd name="f67" fmla="*/ f49 1 f30"/>
                <a:gd name="f68" fmla="*/ f50 1 f31"/>
                <a:gd name="f69" fmla="*/ f51 1 f30"/>
                <a:gd name="f70" fmla="*/ f52 1 f31"/>
                <a:gd name="f71" fmla="*/ f53 1 f30"/>
                <a:gd name="f72" fmla="*/ f54 1 f31"/>
                <a:gd name="f73" fmla="*/ f55 1 f30"/>
                <a:gd name="f74" fmla="*/ f56 1 f31"/>
                <a:gd name="f75" fmla="*/ f57 1 f30"/>
                <a:gd name="f76" fmla="*/ f58 1 f31"/>
                <a:gd name="f77" fmla="*/ f59 1 f30"/>
                <a:gd name="f78" fmla="*/ f60 1 f31"/>
                <a:gd name="f79" fmla="*/ f61 f21 1"/>
                <a:gd name="f80" fmla="*/ f62 f21 1"/>
                <a:gd name="f81" fmla="*/ f64 f22 1"/>
                <a:gd name="f82" fmla="*/ f63 f22 1"/>
                <a:gd name="f83" fmla="*/ f65 f21 1"/>
                <a:gd name="f84" fmla="*/ f66 f22 1"/>
                <a:gd name="f85" fmla="*/ f67 f21 1"/>
                <a:gd name="f86" fmla="*/ f68 f22 1"/>
                <a:gd name="f87" fmla="*/ f69 f21 1"/>
                <a:gd name="f88" fmla="*/ f70 f22 1"/>
                <a:gd name="f89" fmla="*/ f71 f21 1"/>
                <a:gd name="f90" fmla="*/ f72 f22 1"/>
                <a:gd name="f91" fmla="*/ f73 f21 1"/>
                <a:gd name="f92" fmla="*/ f74 f22 1"/>
                <a:gd name="f93" fmla="*/ f75 f21 1"/>
                <a:gd name="f94" fmla="*/ f76 f22 1"/>
                <a:gd name="f95" fmla="*/ f77 f21 1"/>
                <a:gd name="f96" fmla="*/ f7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9" y="f90"/>
                </a:cxn>
                <a:cxn ang="f46">
                  <a:pos x="f91" y="f92"/>
                </a:cxn>
                <a:cxn ang="f46">
                  <a:pos x="f93" y="f94"/>
                </a:cxn>
                <a:cxn ang="f46">
                  <a:pos x="f95" y="f96"/>
                </a:cxn>
                <a:cxn ang="f46">
                  <a:pos x="f83" y="f84"/>
                </a:cxn>
              </a:cxnLst>
              <a:rect l="f79" t="f82" r="f80" b="f81"/>
              <a:pathLst>
                <a:path w="15" h="14">
                  <a:moveTo>
                    <a:pt x="f8" y="f9"/>
                  </a:moveTo>
                  <a:cubicBezTo>
                    <a:pt x="f8" y="f10"/>
                    <a:pt x="f11" y="f12"/>
                    <a:pt x="f11" y="f7"/>
                  </a:cubicBezTo>
                  <a:cubicBezTo>
                    <a:pt x="f11" y="f13"/>
                    <a:pt x="f14" y="f13"/>
                    <a:pt x="f14" y="f13"/>
                  </a:cubicBezTo>
                  <a:cubicBezTo>
                    <a:pt x="f5" y="f15"/>
                    <a:pt x="f5" y="f8"/>
                    <a:pt x="f16" y="f14"/>
                  </a:cubicBezTo>
                  <a:cubicBezTo>
                    <a:pt x="f17" y="f5"/>
                    <a:pt x="f18" y="f5"/>
                    <a:pt x="f13" y="f16"/>
                  </a:cubicBezTo>
                  <a:cubicBezTo>
                    <a:pt x="f6" y="f8"/>
                    <a:pt x="f6" y="f10"/>
                    <a:pt x="f6" y="f18"/>
                  </a:cubicBezTo>
                  <a:cubicBezTo>
                    <a:pt x="f7" y="f12"/>
                    <a:pt x="f12" y="f19"/>
                    <a:pt x="f15" y="f19"/>
                  </a:cubicBezTo>
                  <a:cubicBezTo>
                    <a:pt x="f17" y="f12"/>
                    <a:pt x="f17" y="f10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CC29DC9-4782-41C8-AE6C-DD73AB8A851C}"/>
                </a:ext>
              </a:extLst>
            </p:cNvPr>
            <p:cNvSpPr/>
            <p:nvPr/>
          </p:nvSpPr>
          <p:spPr>
            <a:xfrm>
              <a:off x="6750055" y="915991"/>
              <a:ext cx="52385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3"/>
                <a:gd name="f8" fmla="val 8"/>
                <a:gd name="f9" fmla="val 11"/>
                <a:gd name="f10" fmla="val 7"/>
                <a:gd name="f11" fmla="val 9"/>
                <a:gd name="f12" fmla="val 6"/>
                <a:gd name="f13" fmla="val 5"/>
                <a:gd name="f14" fmla="val 10"/>
                <a:gd name="f15" fmla="val 1"/>
                <a:gd name="f16" fmla="val 4"/>
                <a:gd name="f17" fmla="val 2"/>
                <a:gd name="f18" fmla="val 12"/>
                <a:gd name="f19" fmla="+- 0 0 -90"/>
                <a:gd name="f20" fmla="*/ f3 1 14"/>
                <a:gd name="f21" fmla="*/ f4 1 1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14"/>
                <a:gd name="f28" fmla="*/ 13 f25 1"/>
                <a:gd name="f29" fmla="*/ 8 f25 1"/>
                <a:gd name="f30" fmla="*/ 7 f25 1"/>
                <a:gd name="f31" fmla="*/ 5 f25 1"/>
                <a:gd name="f32" fmla="*/ 6 f25 1"/>
                <a:gd name="f33" fmla="*/ 9 f25 1"/>
                <a:gd name="f34" fmla="*/ 1 f25 1"/>
                <a:gd name="f35" fmla="*/ 4 f25 1"/>
                <a:gd name="f36" fmla="*/ 14 f25 1"/>
                <a:gd name="f37" fmla="+- f26 0 f1"/>
                <a:gd name="f38" fmla="*/ f28 1 14"/>
                <a:gd name="f39" fmla="*/ f29 1 14"/>
                <a:gd name="f40" fmla="*/ f30 1 14"/>
                <a:gd name="f41" fmla="*/ f31 1 14"/>
                <a:gd name="f42" fmla="*/ f32 1 14"/>
                <a:gd name="f43" fmla="*/ f33 1 14"/>
                <a:gd name="f44" fmla="*/ f34 1 14"/>
                <a:gd name="f45" fmla="*/ f35 1 14"/>
                <a:gd name="f46" fmla="*/ f36 1 14"/>
                <a:gd name="f47" fmla="*/ 0 1 f27"/>
                <a:gd name="f48" fmla="*/ f23 1 f27"/>
                <a:gd name="f49" fmla="*/ f38 1 f27"/>
                <a:gd name="f50" fmla="*/ f39 1 f27"/>
                <a:gd name="f51" fmla="*/ f40 1 f27"/>
                <a:gd name="f52" fmla="*/ f41 1 f27"/>
                <a:gd name="f53" fmla="*/ f42 1 f27"/>
                <a:gd name="f54" fmla="*/ f43 1 f27"/>
                <a:gd name="f55" fmla="*/ f44 1 f27"/>
                <a:gd name="f56" fmla="*/ f45 1 f27"/>
                <a:gd name="f57" fmla="*/ f46 1 f27"/>
                <a:gd name="f58" fmla="*/ f47 f20 1"/>
                <a:gd name="f59" fmla="*/ f48 f20 1"/>
                <a:gd name="f60" fmla="*/ f48 f21 1"/>
                <a:gd name="f61" fmla="*/ f47 f21 1"/>
                <a:gd name="f62" fmla="*/ f49 f20 1"/>
                <a:gd name="f63" fmla="*/ f50 f21 1"/>
                <a:gd name="f64" fmla="*/ f51 f20 1"/>
                <a:gd name="f65" fmla="*/ f52 f21 1"/>
                <a:gd name="f66" fmla="*/ f53 f21 1"/>
                <a:gd name="f67" fmla="*/ f54 f20 1"/>
                <a:gd name="f68" fmla="*/ f54 f21 1"/>
                <a:gd name="f69" fmla="*/ f53 f20 1"/>
                <a:gd name="f70" fmla="*/ f49 f21 1"/>
                <a:gd name="f71" fmla="*/ f55 f20 1"/>
                <a:gd name="f72" fmla="*/ f56 f21 1"/>
                <a:gd name="f73" fmla="*/ f55 f21 1"/>
                <a:gd name="f74" fmla="*/ f5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4" y="f66"/>
                </a:cxn>
                <a:cxn ang="f37">
                  <a:pos x="f67" y="f68"/>
                </a:cxn>
                <a:cxn ang="f37">
                  <a:pos x="f69" y="f70"/>
                </a:cxn>
                <a:cxn ang="f37">
                  <a:pos x="f71" y="f70"/>
                </a:cxn>
                <a:cxn ang="f37">
                  <a:pos x="f71" y="f72"/>
                </a:cxn>
                <a:cxn ang="f37">
                  <a:pos x="f67" y="f73"/>
                </a:cxn>
                <a:cxn ang="f37">
                  <a:pos x="f74" y="f66"/>
                </a:cxn>
                <a:cxn ang="f37">
                  <a:pos x="f62" y="f63"/>
                </a:cxn>
              </a:cxnLst>
              <a:rect l="f58" t="f61" r="f59" b="f60"/>
              <a:pathLst>
                <a:path w="14" h="14">
                  <a:moveTo>
                    <a:pt x="f7" y="f8"/>
                  </a:moveTo>
                  <a:cubicBezTo>
                    <a:pt x="f9" y="f10"/>
                    <a:pt x="f11" y="f12"/>
                    <a:pt x="f10" y="f13"/>
                  </a:cubicBezTo>
                  <a:cubicBezTo>
                    <a:pt x="f10" y="f13"/>
                    <a:pt x="f10" y="f13"/>
                    <a:pt x="f10" y="f12"/>
                  </a:cubicBezTo>
                  <a:cubicBezTo>
                    <a:pt x="f8" y="f10"/>
                    <a:pt x="f14" y="f8"/>
                    <a:pt x="f11" y="f11"/>
                  </a:cubicBezTo>
                  <a:cubicBezTo>
                    <a:pt x="f11" y="f9"/>
                    <a:pt x="f8" y="f7"/>
                    <a:pt x="f12" y="f7"/>
                  </a:cubicBezTo>
                  <a:cubicBezTo>
                    <a:pt x="f13" y="f6"/>
                    <a:pt x="f15" y="f7"/>
                    <a:pt x="f15" y="f7"/>
                  </a:cubicBezTo>
                  <a:cubicBezTo>
                    <a:pt x="f15" y="f14"/>
                    <a:pt x="f5" y="f12"/>
                    <a:pt x="f15" y="f16"/>
                  </a:cubicBezTo>
                  <a:cubicBezTo>
                    <a:pt x="f17" y="f17"/>
                    <a:pt x="f12" y="f5"/>
                    <a:pt x="f11" y="f15"/>
                  </a:cubicBezTo>
                  <a:cubicBezTo>
                    <a:pt x="f9" y="f15"/>
                    <a:pt x="f18" y="f16"/>
                    <a:pt x="f6" y="f12"/>
                  </a:cubicBezTo>
                  <a:cubicBezTo>
                    <a:pt x="f6" y="f10"/>
                    <a:pt x="f6" y="f8"/>
                    <a:pt x="f7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6D159FC-7711-4ED5-AA66-02283EC87B88}"/>
                </a:ext>
              </a:extLst>
            </p:cNvPr>
            <p:cNvSpPr/>
            <p:nvPr/>
          </p:nvSpPr>
          <p:spPr>
            <a:xfrm>
              <a:off x="6802441" y="901698"/>
              <a:ext cx="34920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7"/>
                <a:gd name="f9" fmla="val 6"/>
                <a:gd name="f10" fmla="val 5"/>
                <a:gd name="f11" fmla="val 3"/>
                <a:gd name="f12" fmla="val 2"/>
                <a:gd name="f13" fmla="val 1"/>
                <a:gd name="f14" fmla="val 4"/>
                <a:gd name="f15" fmla="+- 0 0 -90"/>
                <a:gd name="f16" fmla="*/ f3 1 9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9"/>
                <a:gd name="f27" fmla="*/ 9 f23 1"/>
                <a:gd name="f28" fmla="*/ 7 f22 1"/>
                <a:gd name="f29" fmla="*/ 3 f23 1"/>
                <a:gd name="f30" fmla="*/ 10 f22 1"/>
                <a:gd name="f31" fmla="*/ 0 f23 1"/>
                <a:gd name="f32" fmla="*/ 3 f22 1"/>
                <a:gd name="f33" fmla="*/ 4 f23 1"/>
                <a:gd name="f34" fmla="*/ 0 f22 1"/>
                <a:gd name="f35" fmla="+- f24 0 f1"/>
                <a:gd name="f36" fmla="*/ f27 1 9"/>
                <a:gd name="f37" fmla="*/ f28 1 10"/>
                <a:gd name="f38" fmla="*/ f29 1 9"/>
                <a:gd name="f39" fmla="*/ f30 1 10"/>
                <a:gd name="f40" fmla="*/ f31 1 9"/>
                <a:gd name="f41" fmla="*/ f32 1 10"/>
                <a:gd name="f42" fmla="*/ f33 1 9"/>
                <a:gd name="f43" fmla="*/ f34 1 10"/>
                <a:gd name="f44" fmla="*/ 0 1 f26"/>
                <a:gd name="f45" fmla="*/ f19 1 f26"/>
                <a:gd name="f46" fmla="*/ 0 1 f25"/>
                <a:gd name="f47" fmla="*/ f20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6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9" h="10">
                  <a:moveTo>
                    <a:pt x="f6" y="f8"/>
                  </a:moveTo>
                  <a:cubicBezTo>
                    <a:pt x="f9" y="f6"/>
                    <a:pt x="f10" y="f6"/>
                    <a:pt x="f11" y="f7"/>
                  </a:cubicBezTo>
                  <a:cubicBezTo>
                    <a:pt x="f12" y="f8"/>
                    <a:pt x="f13" y="f10"/>
                    <a:pt x="f5" y="f11"/>
                  </a:cubicBezTo>
                  <a:cubicBezTo>
                    <a:pt x="f5" y="f12"/>
                    <a:pt x="f11" y="f5"/>
                    <a:pt x="f14" y="f5"/>
                  </a:cubicBezTo>
                  <a:cubicBezTo>
                    <a:pt x="f10" y="f12"/>
                    <a:pt x="f8" y="f10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B949294-48A3-425D-89FE-C9B6F6B415EE}"/>
                </a:ext>
              </a:extLst>
            </p:cNvPr>
            <p:cNvSpPr/>
            <p:nvPr/>
          </p:nvSpPr>
          <p:spPr>
            <a:xfrm>
              <a:off x="7137404" y="1035045"/>
              <a:ext cx="63495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9"/>
                <a:gd name="f8" fmla="val 4"/>
                <a:gd name="f9" fmla="val 1"/>
                <a:gd name="f10" fmla="val 3"/>
                <a:gd name="f11" fmla="val 2"/>
                <a:gd name="f12" fmla="val 5"/>
                <a:gd name="f13" fmla="val 13"/>
                <a:gd name="f14" fmla="val 8"/>
                <a:gd name="f15" fmla="val 28"/>
                <a:gd name="f16" fmla="val 14"/>
                <a:gd name="f17" fmla="val 12"/>
                <a:gd name="f18" fmla="val 10"/>
                <a:gd name="f19" fmla="val 7"/>
                <a:gd name="f20" fmla="val 20"/>
                <a:gd name="f21" fmla="+- 0 0 -90"/>
                <a:gd name="f22" fmla="*/ f3 1 17"/>
                <a:gd name="f23" fmla="*/ f4 1 2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7"/>
                <a:gd name="f32" fmla="*/ f28 1 29"/>
                <a:gd name="f33" fmla="*/ 0 f29 1"/>
                <a:gd name="f34" fmla="*/ 4 f28 1"/>
                <a:gd name="f35" fmla="*/ 5 f29 1"/>
                <a:gd name="f36" fmla="*/ 0 f28 1"/>
                <a:gd name="f37" fmla="*/ 17 f29 1"/>
                <a:gd name="f38" fmla="*/ 28 f28 1"/>
                <a:gd name="f39" fmla="*/ 10 f29 1"/>
                <a:gd name="f40" fmla="*/ 29 f28 1"/>
                <a:gd name="f41" fmla="+- f30 0 f1"/>
                <a:gd name="f42" fmla="*/ f33 1 17"/>
                <a:gd name="f43" fmla="*/ f34 1 29"/>
                <a:gd name="f44" fmla="*/ f35 1 17"/>
                <a:gd name="f45" fmla="*/ f36 1 29"/>
                <a:gd name="f46" fmla="*/ f37 1 17"/>
                <a:gd name="f47" fmla="*/ f38 1 29"/>
                <a:gd name="f48" fmla="*/ f39 1 17"/>
                <a:gd name="f49" fmla="*/ f40 1 29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17" h="29">
                  <a:moveTo>
                    <a:pt x="f5" y="f8"/>
                  </a:moveTo>
                  <a:cubicBezTo>
                    <a:pt x="f9" y="f10"/>
                    <a:pt x="f10" y="f11"/>
                    <a:pt x="f12" y="f5"/>
                  </a:cubicBezTo>
                  <a:cubicBezTo>
                    <a:pt x="f13" y="f14"/>
                    <a:pt x="f6" y="f6"/>
                    <a:pt x="f6" y="f15"/>
                  </a:cubicBezTo>
                  <a:cubicBezTo>
                    <a:pt x="f16" y="f15"/>
                    <a:pt x="f17" y="f15"/>
                    <a:pt x="f18" y="f7"/>
                  </a:cubicBezTo>
                  <a:cubicBezTo>
                    <a:pt x="f19" y="f20"/>
                    <a:pt x="f10" y="f13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2113DA51-5BC6-48C7-B92D-29EEF0032E18}"/>
                </a:ext>
              </a:extLst>
            </p:cNvPr>
            <p:cNvSpPr/>
            <p:nvPr/>
          </p:nvSpPr>
          <p:spPr>
            <a:xfrm>
              <a:off x="7205664" y="1090614"/>
              <a:ext cx="49213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4"/>
                <a:gd name="f9" fmla="val 1"/>
                <a:gd name="f10" fmla="val 3"/>
                <a:gd name="f11" fmla="val 8"/>
                <a:gd name="f12" fmla="val 12"/>
                <a:gd name="f13" fmla="val 5"/>
                <a:gd name="f14" fmla="val 11"/>
                <a:gd name="f15" fmla="val 10"/>
                <a:gd name="f16" fmla="val 9"/>
                <a:gd name="f17" fmla="val 14"/>
                <a:gd name="f18" fmla="val 2"/>
                <a:gd name="f19" fmla="val 7"/>
                <a:gd name="f20" fmla="val 6"/>
                <a:gd name="f21" fmla="+- 0 0 -90"/>
                <a:gd name="f22" fmla="*/ f3 1 13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5"/>
                <a:gd name="f33" fmla="*/ 0 f29 1"/>
                <a:gd name="f34" fmla="*/ 4 f28 1"/>
                <a:gd name="f35" fmla="*/ 4 f29 1"/>
                <a:gd name="f36" fmla="*/ 1 f28 1"/>
                <a:gd name="f37" fmla="*/ 12 f29 1"/>
                <a:gd name="f38" fmla="*/ 5 f28 1"/>
                <a:gd name="f39" fmla="*/ 10 f29 1"/>
                <a:gd name="f40" fmla="*/ 13 f28 1"/>
                <a:gd name="f41" fmla="*/ 14 f28 1"/>
                <a:gd name="f42" fmla="*/ 2 f29 1"/>
                <a:gd name="f43" fmla="*/ 9 f28 1"/>
                <a:gd name="f44" fmla="*/ 8 f29 1"/>
                <a:gd name="f45" fmla="*/ 6 f28 1"/>
                <a:gd name="f46" fmla="*/ 1 f29 1"/>
                <a:gd name="f47" fmla="+- f30 0 f1"/>
                <a:gd name="f48" fmla="*/ f33 1 13"/>
                <a:gd name="f49" fmla="*/ f34 1 15"/>
                <a:gd name="f50" fmla="*/ f35 1 13"/>
                <a:gd name="f51" fmla="*/ f36 1 15"/>
                <a:gd name="f52" fmla="*/ f37 1 13"/>
                <a:gd name="f53" fmla="*/ f38 1 15"/>
                <a:gd name="f54" fmla="*/ f39 1 13"/>
                <a:gd name="f55" fmla="*/ f40 1 15"/>
                <a:gd name="f56" fmla="*/ f41 1 15"/>
                <a:gd name="f57" fmla="*/ f42 1 13"/>
                <a:gd name="f58" fmla="*/ f43 1 15"/>
                <a:gd name="f59" fmla="*/ f44 1 13"/>
                <a:gd name="f60" fmla="*/ f45 1 15"/>
                <a:gd name="f61" fmla="*/ f46 1 13"/>
                <a:gd name="f62" fmla="*/ 0 1 f31"/>
                <a:gd name="f63" fmla="*/ f25 1 f31"/>
                <a:gd name="f64" fmla="*/ 0 1 f32"/>
                <a:gd name="f65" fmla="*/ f26 1 f32"/>
                <a:gd name="f66" fmla="*/ f48 1 f31"/>
                <a:gd name="f67" fmla="*/ f49 1 f32"/>
                <a:gd name="f68" fmla="*/ f50 1 f31"/>
                <a:gd name="f69" fmla="*/ f51 1 f32"/>
                <a:gd name="f70" fmla="*/ f52 1 f31"/>
                <a:gd name="f71" fmla="*/ f53 1 f32"/>
                <a:gd name="f72" fmla="*/ f54 1 f31"/>
                <a:gd name="f73" fmla="*/ f55 1 f32"/>
                <a:gd name="f74" fmla="*/ f56 1 f32"/>
                <a:gd name="f75" fmla="*/ f57 1 f31"/>
                <a:gd name="f76" fmla="*/ f58 1 f32"/>
                <a:gd name="f77" fmla="*/ f59 1 f31"/>
                <a:gd name="f78" fmla="*/ f60 1 f32"/>
                <a:gd name="f79" fmla="*/ f61 1 f31"/>
                <a:gd name="f80" fmla="*/ f62 f22 1"/>
                <a:gd name="f81" fmla="*/ f63 f22 1"/>
                <a:gd name="f82" fmla="*/ f65 f23 1"/>
                <a:gd name="f83" fmla="*/ f64 f23 1"/>
                <a:gd name="f84" fmla="*/ f66 f22 1"/>
                <a:gd name="f85" fmla="*/ f67 f23 1"/>
                <a:gd name="f86" fmla="*/ f68 f22 1"/>
                <a:gd name="f87" fmla="*/ f69 f23 1"/>
                <a:gd name="f88" fmla="*/ f70 f22 1"/>
                <a:gd name="f89" fmla="*/ f71 f23 1"/>
                <a:gd name="f90" fmla="*/ f72 f22 1"/>
                <a:gd name="f91" fmla="*/ f73 f23 1"/>
                <a:gd name="f92" fmla="*/ f74 f23 1"/>
                <a:gd name="f93" fmla="*/ f75 f22 1"/>
                <a:gd name="f94" fmla="*/ f76 f23 1"/>
                <a:gd name="f95" fmla="*/ f77 f22 1"/>
                <a:gd name="f96" fmla="*/ f78 f23 1"/>
                <a:gd name="f97" fmla="*/ f7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8" y="f89"/>
                </a:cxn>
                <a:cxn ang="f47">
                  <a:pos x="f90" y="f91"/>
                </a:cxn>
                <a:cxn ang="f47">
                  <a:pos x="f86" y="f92"/>
                </a:cxn>
                <a:cxn ang="f47">
                  <a:pos x="f93" y="f94"/>
                </a:cxn>
                <a:cxn ang="f47">
                  <a:pos x="f95" y="f96"/>
                </a:cxn>
                <a:cxn ang="f47">
                  <a:pos x="f97" y="f89"/>
                </a:cxn>
                <a:cxn ang="f47">
                  <a:pos x="f84" y="f85"/>
                </a:cxn>
              </a:cxnLst>
              <a:rect l="f80" t="f83" r="f81" b="f82"/>
              <a:pathLst>
                <a:path w="13" h="15">
                  <a:moveTo>
                    <a:pt x="f5" y="f8"/>
                  </a:moveTo>
                  <a:cubicBezTo>
                    <a:pt x="f9" y="f10"/>
                    <a:pt x="f10" y="f9"/>
                    <a:pt x="f8" y="f9"/>
                  </a:cubicBezTo>
                  <a:cubicBezTo>
                    <a:pt x="f11" y="f5"/>
                    <a:pt x="f12" y="f9"/>
                    <a:pt x="f12" y="f13"/>
                  </a:cubicBezTo>
                  <a:cubicBezTo>
                    <a:pt x="f6" y="f11"/>
                    <a:pt x="f12" y="f14"/>
                    <a:pt x="f15" y="f6"/>
                  </a:cubicBezTo>
                  <a:cubicBezTo>
                    <a:pt x="f16" y="f7"/>
                    <a:pt x="f13" y="f7"/>
                    <a:pt x="f8" y="f17"/>
                  </a:cubicBezTo>
                  <a:cubicBezTo>
                    <a:pt x="f18" y="f17"/>
                    <a:pt x="f9" y="f15"/>
                    <a:pt x="f18" y="f16"/>
                  </a:cubicBezTo>
                  <a:cubicBezTo>
                    <a:pt x="f18" y="f19"/>
                    <a:pt x="f13" y="f19"/>
                    <a:pt x="f11" y="f20"/>
                  </a:cubicBezTo>
                  <a:cubicBezTo>
                    <a:pt x="f20" y="f18"/>
                    <a:pt x="f10" y="f8"/>
                    <a:pt x="f9" y="f13"/>
                  </a:cubicBezTo>
                  <a:cubicBezTo>
                    <a:pt x="f5" y="f13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4A18FCE-8784-479B-A3BE-BB02600A32F7}"/>
                </a:ext>
              </a:extLst>
            </p:cNvPr>
            <p:cNvSpPr/>
            <p:nvPr/>
          </p:nvSpPr>
          <p:spPr>
            <a:xfrm>
              <a:off x="7162796" y="1000125"/>
              <a:ext cx="53977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6"/>
                <a:gd name="f8" fmla="val 5"/>
                <a:gd name="f9" fmla="val 15"/>
                <a:gd name="f10" fmla="val 7"/>
                <a:gd name="f11" fmla="val 13"/>
                <a:gd name="f12" fmla="val 8"/>
                <a:gd name="f13" fmla="val 11"/>
                <a:gd name="f14" fmla="val 10"/>
                <a:gd name="f15" fmla="val 9"/>
                <a:gd name="f16" fmla="val 6"/>
                <a:gd name="f17" fmla="val 12"/>
                <a:gd name="f18" fmla="val 3"/>
                <a:gd name="f19" fmla="val 1"/>
                <a:gd name="f20" fmla="val 2"/>
                <a:gd name="f21" fmla="+- 0 0 -90"/>
                <a:gd name="f22" fmla="*/ f3 1 14"/>
                <a:gd name="f23" fmla="*/ f4 1 1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6"/>
                <a:gd name="f33" fmla="*/ 5 f29 1"/>
                <a:gd name="f34" fmla="*/ 15 f28 1"/>
                <a:gd name="f35" fmla="*/ 10 f29 1"/>
                <a:gd name="f36" fmla="*/ 10 f28 1"/>
                <a:gd name="f37" fmla="*/ 9 f29 1"/>
                <a:gd name="f38" fmla="*/ 9 f28 1"/>
                <a:gd name="f39" fmla="*/ 11 f28 1"/>
                <a:gd name="f40" fmla="*/ 0 f29 1"/>
                <a:gd name="f41" fmla="*/ 6 f28 1"/>
                <a:gd name="f42" fmla="*/ 3 f29 1"/>
                <a:gd name="f43" fmla="*/ 2 f28 1"/>
                <a:gd name="f44" fmla="*/ 13 f29 1"/>
                <a:gd name="f45" fmla="*/ 16 f28 1"/>
                <a:gd name="f46" fmla="+- f30 0 f1"/>
                <a:gd name="f47" fmla="*/ f33 1 14"/>
                <a:gd name="f48" fmla="*/ f34 1 16"/>
                <a:gd name="f49" fmla="*/ f35 1 14"/>
                <a:gd name="f50" fmla="*/ f36 1 16"/>
                <a:gd name="f51" fmla="*/ f37 1 14"/>
                <a:gd name="f52" fmla="*/ f38 1 16"/>
                <a:gd name="f53" fmla="*/ f39 1 16"/>
                <a:gd name="f54" fmla="*/ f40 1 14"/>
                <a:gd name="f55" fmla="*/ f41 1 16"/>
                <a:gd name="f56" fmla="*/ f42 1 14"/>
                <a:gd name="f57" fmla="*/ f43 1 16"/>
                <a:gd name="f58" fmla="*/ f44 1 14"/>
                <a:gd name="f59" fmla="*/ f45 1 16"/>
                <a:gd name="f60" fmla="*/ 0 1 f31"/>
                <a:gd name="f61" fmla="*/ f25 1 f31"/>
                <a:gd name="f62" fmla="*/ 0 1 f32"/>
                <a:gd name="f63" fmla="*/ f26 1 f32"/>
                <a:gd name="f64" fmla="*/ f47 1 f31"/>
                <a:gd name="f65" fmla="*/ f48 1 f32"/>
                <a:gd name="f66" fmla="*/ f49 1 f31"/>
                <a:gd name="f67" fmla="*/ f50 1 f32"/>
                <a:gd name="f68" fmla="*/ f51 1 f31"/>
                <a:gd name="f69" fmla="*/ f52 1 f32"/>
                <a:gd name="f70" fmla="*/ f53 1 f32"/>
                <a:gd name="f71" fmla="*/ f54 1 f31"/>
                <a:gd name="f72" fmla="*/ f55 1 f32"/>
                <a:gd name="f73" fmla="*/ f56 1 f31"/>
                <a:gd name="f74" fmla="*/ f57 1 f32"/>
                <a:gd name="f75" fmla="*/ f58 1 f31"/>
                <a:gd name="f76" fmla="*/ f59 1 f32"/>
                <a:gd name="f77" fmla="*/ f60 f22 1"/>
                <a:gd name="f78" fmla="*/ f61 f22 1"/>
                <a:gd name="f79" fmla="*/ f63 f23 1"/>
                <a:gd name="f80" fmla="*/ f62 f23 1"/>
                <a:gd name="f81" fmla="*/ f64 f22 1"/>
                <a:gd name="f82" fmla="*/ f65 f23 1"/>
                <a:gd name="f83" fmla="*/ f66 f22 1"/>
                <a:gd name="f84" fmla="*/ f67 f23 1"/>
                <a:gd name="f85" fmla="*/ f68 f22 1"/>
                <a:gd name="f86" fmla="*/ f69 f23 1"/>
                <a:gd name="f87" fmla="*/ f70 f23 1"/>
                <a:gd name="f88" fmla="*/ f71 f22 1"/>
                <a:gd name="f89" fmla="*/ f72 f23 1"/>
                <a:gd name="f90" fmla="*/ f73 f22 1"/>
                <a:gd name="f91" fmla="*/ f74 f23 1"/>
                <a:gd name="f92" fmla="*/ f75 f22 1"/>
                <a:gd name="f93" fmla="*/ f76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1" y="f87"/>
                </a:cxn>
                <a:cxn ang="f46">
                  <a:pos x="f88" y="f89"/>
                </a:cxn>
                <a:cxn ang="f46">
                  <a:pos x="f90" y="f91"/>
                </a:cxn>
                <a:cxn ang="f46">
                  <a:pos x="f92" y="f89"/>
                </a:cxn>
                <a:cxn ang="f46">
                  <a:pos x="f85" y="f93"/>
                </a:cxn>
                <a:cxn ang="f46">
                  <a:pos x="f81" y="f82"/>
                </a:cxn>
              </a:cxnLst>
              <a:rect l="f77" t="f80" r="f78" b="f79"/>
              <a:pathLst>
                <a:path w="14" h="16">
                  <a:moveTo>
                    <a:pt x="f8" y="f9"/>
                  </a:moveTo>
                  <a:cubicBezTo>
                    <a:pt x="f10" y="f11"/>
                    <a:pt x="f12" y="f13"/>
                    <a:pt x="f14" y="f14"/>
                  </a:cubicBezTo>
                  <a:cubicBezTo>
                    <a:pt x="f15" y="f15"/>
                    <a:pt x="f15" y="f15"/>
                    <a:pt x="f15" y="f15"/>
                  </a:cubicBezTo>
                  <a:cubicBezTo>
                    <a:pt x="f10" y="f14"/>
                    <a:pt x="f16" y="f17"/>
                    <a:pt x="f8" y="f13"/>
                  </a:cubicBezTo>
                  <a:cubicBezTo>
                    <a:pt x="f18" y="f14"/>
                    <a:pt x="f19" y="f12"/>
                    <a:pt x="f5" y="f16"/>
                  </a:cubicBezTo>
                  <a:cubicBezTo>
                    <a:pt x="f5" y="f8"/>
                    <a:pt x="f20" y="f18"/>
                    <a:pt x="f18" y="f20"/>
                  </a:cubicBezTo>
                  <a:cubicBezTo>
                    <a:pt x="f10" y="f5"/>
                    <a:pt x="f17" y="f18"/>
                    <a:pt x="f11" y="f16"/>
                  </a:cubicBezTo>
                  <a:cubicBezTo>
                    <a:pt x="f6" y="f14"/>
                    <a:pt x="f17" y="f6"/>
                    <a:pt x="f15" y="f7"/>
                  </a:cubicBezTo>
                  <a:cubicBezTo>
                    <a:pt x="f12" y="f7"/>
                    <a:pt x="f10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C84385E-FDF5-4135-966D-40CC8BC2F37B}"/>
                </a:ext>
              </a:extLst>
            </p:cNvPr>
            <p:cNvSpPr/>
            <p:nvPr/>
          </p:nvSpPr>
          <p:spPr>
            <a:xfrm>
              <a:off x="7194554" y="1060447"/>
              <a:ext cx="33339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"/>
                <a:gd name="f8" fmla="val 1"/>
                <a:gd name="f9" fmla="val 6"/>
                <a:gd name="f10" fmla="val 5"/>
                <a:gd name="f11" fmla="val 3"/>
                <a:gd name="f12" fmla="val 4"/>
                <a:gd name="f13" fmla="val 7"/>
                <a:gd name="f14" fmla="+- 0 0 -90"/>
                <a:gd name="f15" fmla="*/ f3 1 9"/>
                <a:gd name="f16" fmla="*/ f4 1 9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9"/>
                <a:gd name="f23" fmla="*/ 2 f20 1"/>
                <a:gd name="f24" fmla="*/ 9 f20 1"/>
                <a:gd name="f25" fmla="*/ 0 f20 1"/>
                <a:gd name="f26" fmla="*/ 3 f20 1"/>
                <a:gd name="f27" fmla="*/ 7 f20 1"/>
                <a:gd name="f28" fmla="+- f21 0 f1"/>
                <a:gd name="f29" fmla="*/ f23 1 9"/>
                <a:gd name="f30" fmla="*/ f24 1 9"/>
                <a:gd name="f31" fmla="*/ f25 1 9"/>
                <a:gd name="f32" fmla="*/ f26 1 9"/>
                <a:gd name="f33" fmla="*/ f27 1 9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8 f15 1"/>
                <a:gd name="f48" fmla="*/ f39 f16 1"/>
                <a:gd name="f49" fmla="*/ f40 f15 1"/>
                <a:gd name="f50" fmla="*/ f38 f16 1"/>
                <a:gd name="f51" fmla="*/ f3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51" y="f48"/>
                </a:cxn>
                <a:cxn ang="f28">
                  <a:pos x="f45" y="f46"/>
                </a:cxn>
              </a:cxnLst>
              <a:rect l="f41" t="f44" r="f42" b="f43"/>
              <a:pathLst>
                <a:path w="9" h="9">
                  <a:moveTo>
                    <a:pt x="f7" y="f6"/>
                  </a:moveTo>
                  <a:cubicBezTo>
                    <a:pt x="f8" y="f9"/>
                    <a:pt x="f8" y="f10"/>
                    <a:pt x="f5" y="f11"/>
                  </a:cubicBezTo>
                  <a:cubicBezTo>
                    <a:pt x="f7" y="f7"/>
                    <a:pt x="f12" y="f5"/>
                    <a:pt x="f13" y="f5"/>
                  </a:cubicBezTo>
                  <a:cubicBezTo>
                    <a:pt x="f13" y="f5"/>
                    <a:pt x="f6" y="f7"/>
                    <a:pt x="f6" y="f11"/>
                  </a:cubicBezTo>
                  <a:cubicBezTo>
                    <a:pt x="f13" y="f10"/>
                    <a:pt x="f10" y="f13"/>
                    <a:pt x="f7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DA6712E0-65F3-4E6F-A5FF-1841A6F33354}"/>
                </a:ext>
              </a:extLst>
            </p:cNvPr>
            <p:cNvSpPr/>
            <p:nvPr/>
          </p:nvSpPr>
          <p:spPr>
            <a:xfrm>
              <a:off x="6673848" y="1247771"/>
              <a:ext cx="68259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8"/>
                <a:gd name="f8" fmla="val 24"/>
                <a:gd name="f9" fmla="val 17"/>
                <a:gd name="f10" fmla="val 25"/>
                <a:gd name="f11" fmla="val 15"/>
                <a:gd name="f12" fmla="val 27"/>
                <a:gd name="f13" fmla="val 13"/>
                <a:gd name="f14" fmla="val 4"/>
                <a:gd name="f15" fmla="val 21"/>
                <a:gd name="f16" fmla="val 1"/>
                <a:gd name="f17" fmla="val 12"/>
                <a:gd name="f18" fmla="val 3"/>
                <a:gd name="f19" fmla="val 5"/>
                <a:gd name="f20" fmla="val 7"/>
                <a:gd name="f21" fmla="val 10"/>
                <a:gd name="f22" fmla="val 8"/>
                <a:gd name="f23" fmla="val 14"/>
                <a:gd name="f24" fmla="val 16"/>
                <a:gd name="f25" fmla="+- 0 0 -90"/>
                <a:gd name="f26" fmla="*/ f3 1 18"/>
                <a:gd name="f27" fmla="*/ f4 1 2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8"/>
                <a:gd name="f36" fmla="*/ f32 1 28"/>
                <a:gd name="f37" fmla="*/ 18 f33 1"/>
                <a:gd name="f38" fmla="*/ 24 f32 1"/>
                <a:gd name="f39" fmla="*/ 13 f33 1"/>
                <a:gd name="f40" fmla="*/ 28 f32 1"/>
                <a:gd name="f41" fmla="*/ 0 f33 1"/>
                <a:gd name="f42" fmla="*/ 0 f32 1"/>
                <a:gd name="f43" fmla="*/ 7 f33 1"/>
                <a:gd name="f44" fmla="+- f34 0 f1"/>
                <a:gd name="f45" fmla="*/ f37 1 18"/>
                <a:gd name="f46" fmla="*/ f38 1 28"/>
                <a:gd name="f47" fmla="*/ f39 1 18"/>
                <a:gd name="f48" fmla="*/ f40 1 28"/>
                <a:gd name="f49" fmla="*/ f41 1 18"/>
                <a:gd name="f50" fmla="*/ f42 1 28"/>
                <a:gd name="f51" fmla="*/ f43 1 18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67" y="f68"/>
                </a:cxn>
              </a:cxnLst>
              <a:rect l="f63" t="f66" r="f64" b="f65"/>
              <a:pathLst>
                <a:path w="18" h="28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22"/>
                    <a:pt x="f23" y="f2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36E1276-A3FD-4F42-866E-A741462FAD1A}"/>
                </a:ext>
              </a:extLst>
            </p:cNvPr>
            <p:cNvSpPr/>
            <p:nvPr/>
          </p:nvSpPr>
          <p:spPr>
            <a:xfrm>
              <a:off x="6616698" y="1239834"/>
              <a:ext cx="52385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6"/>
                <a:gd name="f9" fmla="val 11"/>
                <a:gd name="f10" fmla="val 9"/>
                <a:gd name="f11" fmla="val 12"/>
                <a:gd name="f12" fmla="val 13"/>
                <a:gd name="f13" fmla="val 8"/>
                <a:gd name="f14" fmla="val 5"/>
                <a:gd name="f15" fmla="val 1"/>
                <a:gd name="f16" fmla="val 3"/>
                <a:gd name="f17" fmla="val 4"/>
                <a:gd name="f18" fmla="val 10"/>
                <a:gd name="f19" fmla="+- 0 0 -90"/>
                <a:gd name="f20" fmla="*/ f3 1 14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5"/>
                <a:gd name="f31" fmla="*/ 6 f27 1"/>
                <a:gd name="f32" fmla="*/ 11 f26 1"/>
                <a:gd name="f33" fmla="*/ 14 f27 1"/>
                <a:gd name="f34" fmla="*/ 12 f26 1"/>
                <a:gd name="f35" fmla="*/ 13 f26 1"/>
                <a:gd name="f36" fmla="*/ 5 f27 1"/>
                <a:gd name="f37" fmla="*/ 14 f26 1"/>
                <a:gd name="f38" fmla="*/ 1 f27 1"/>
                <a:gd name="f39" fmla="*/ 6 f26 1"/>
                <a:gd name="f40" fmla="*/ 8 f27 1"/>
                <a:gd name="f41" fmla="*/ 0 f26 1"/>
                <a:gd name="f42" fmla="*/ 13 f27 1"/>
                <a:gd name="f43" fmla="*/ 8 f26 1"/>
                <a:gd name="f44" fmla="+- f28 0 f1"/>
                <a:gd name="f45" fmla="*/ f31 1 14"/>
                <a:gd name="f46" fmla="*/ f32 1 15"/>
                <a:gd name="f47" fmla="*/ f33 1 14"/>
                <a:gd name="f48" fmla="*/ f34 1 15"/>
                <a:gd name="f49" fmla="*/ f35 1 15"/>
                <a:gd name="f50" fmla="*/ f36 1 14"/>
                <a:gd name="f51" fmla="*/ f37 1 15"/>
                <a:gd name="f52" fmla="*/ f38 1 14"/>
                <a:gd name="f53" fmla="*/ f39 1 15"/>
                <a:gd name="f54" fmla="*/ f40 1 14"/>
                <a:gd name="f55" fmla="*/ f41 1 15"/>
                <a:gd name="f56" fmla="*/ f42 1 14"/>
                <a:gd name="f57" fmla="*/ f43 1 15"/>
                <a:gd name="f58" fmla="*/ 0 1 f29"/>
                <a:gd name="f59" fmla="*/ f23 1 f29"/>
                <a:gd name="f60" fmla="*/ 0 1 f30"/>
                <a:gd name="f61" fmla="*/ f24 1 f30"/>
                <a:gd name="f62" fmla="*/ f45 1 f29"/>
                <a:gd name="f63" fmla="*/ f46 1 f30"/>
                <a:gd name="f64" fmla="*/ f47 1 f29"/>
                <a:gd name="f65" fmla="*/ f48 1 f30"/>
                <a:gd name="f66" fmla="*/ f49 1 f30"/>
                <a:gd name="f67" fmla="*/ f50 1 f29"/>
                <a:gd name="f68" fmla="*/ f51 1 f30"/>
                <a:gd name="f69" fmla="*/ f52 1 f29"/>
                <a:gd name="f70" fmla="*/ f53 1 f30"/>
                <a:gd name="f71" fmla="*/ f54 1 f29"/>
                <a:gd name="f72" fmla="*/ f55 1 f30"/>
                <a:gd name="f73" fmla="*/ f56 1 f29"/>
                <a:gd name="f74" fmla="*/ f57 1 f30"/>
                <a:gd name="f75" fmla="*/ f58 f20 1"/>
                <a:gd name="f76" fmla="*/ f59 f20 1"/>
                <a:gd name="f77" fmla="*/ f61 f21 1"/>
                <a:gd name="f78" fmla="*/ f60 f21 1"/>
                <a:gd name="f79" fmla="*/ f62 f20 1"/>
                <a:gd name="f80" fmla="*/ f63 f21 1"/>
                <a:gd name="f81" fmla="*/ f64 f20 1"/>
                <a:gd name="f82" fmla="*/ f65 f21 1"/>
                <a:gd name="f83" fmla="*/ f66 f21 1"/>
                <a:gd name="f84" fmla="*/ f67 f20 1"/>
                <a:gd name="f85" fmla="*/ f68 f21 1"/>
                <a:gd name="f86" fmla="*/ f69 f20 1"/>
                <a:gd name="f87" fmla="*/ f70 f21 1"/>
                <a:gd name="f88" fmla="*/ f71 f20 1"/>
                <a:gd name="f89" fmla="*/ f72 f21 1"/>
                <a:gd name="f90" fmla="*/ f73 f20 1"/>
                <a:gd name="f91" fmla="*/ f7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81" y="f83"/>
                </a:cxn>
                <a:cxn ang="f44">
                  <a:pos x="f84" y="f85"/>
                </a:cxn>
                <a:cxn ang="f44">
                  <a:pos x="f86" y="f87"/>
                </a:cxn>
                <a:cxn ang="f44">
                  <a:pos x="f88" y="f89"/>
                </a:cxn>
                <a:cxn ang="f44">
                  <a:pos x="f90" y="f87"/>
                </a:cxn>
                <a:cxn ang="f44">
                  <a:pos x="f79" y="f91"/>
                </a:cxn>
                <a:cxn ang="f44">
                  <a:pos x="f79" y="f80"/>
                </a:cxn>
              </a:cxnLst>
              <a:rect l="f75" t="f78" r="f76" b="f77"/>
              <a:pathLst>
                <a:path w="14" h="15">
                  <a:moveTo>
                    <a:pt x="f8" y="f9"/>
                  </a:moveTo>
                  <a:cubicBezTo>
                    <a:pt x="f10" y="f9"/>
                    <a:pt x="f9" y="f9"/>
                    <a:pt x="f6" y="f11"/>
                  </a:cubicBezTo>
                  <a:cubicBezTo>
                    <a:pt x="f6" y="f11"/>
                    <a:pt x="f6" y="f12"/>
                    <a:pt x="f6" y="f12"/>
                  </a:cubicBezTo>
                  <a:cubicBezTo>
                    <a:pt x="f9" y="f6"/>
                    <a:pt x="f13" y="f7"/>
                    <a:pt x="f14" y="f6"/>
                  </a:cubicBezTo>
                  <a:cubicBezTo>
                    <a:pt x="f15" y="f12"/>
                    <a:pt x="f5" y="f10"/>
                    <a:pt x="f15" y="f8"/>
                  </a:cubicBezTo>
                  <a:cubicBezTo>
                    <a:pt x="f16" y="f17"/>
                    <a:pt x="f8" y="f15"/>
                    <a:pt x="f13" y="f5"/>
                  </a:cubicBezTo>
                  <a:cubicBezTo>
                    <a:pt x="f9" y="f5"/>
                    <a:pt x="f12" y="f16"/>
                    <a:pt x="f12" y="f8"/>
                  </a:cubicBezTo>
                  <a:cubicBezTo>
                    <a:pt x="f11" y="f10"/>
                    <a:pt x="f18" y="f9"/>
                    <a:pt x="f8" y="f13"/>
                  </a:cubicBezTo>
                  <a:cubicBezTo>
                    <a:pt x="f8" y="f10"/>
                    <a:pt x="f8" y="f18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E23ADCF-CB2E-4275-8CCF-73A22D1178EA}"/>
                </a:ext>
              </a:extLst>
            </p:cNvPr>
            <p:cNvSpPr/>
            <p:nvPr/>
          </p:nvSpPr>
          <p:spPr>
            <a:xfrm>
              <a:off x="6662739" y="1327151"/>
              <a:ext cx="49213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8"/>
                <a:gd name="f9" fmla="val 6"/>
                <a:gd name="f10" fmla="val 4"/>
                <a:gd name="f11" fmla="val 5"/>
                <a:gd name="f12" fmla="val 7"/>
                <a:gd name="f13" fmla="val 9"/>
                <a:gd name="f14" fmla="val 10"/>
                <a:gd name="f15" fmla="val 11"/>
                <a:gd name="f16" fmla="val 1"/>
                <a:gd name="f17" fmla="val 14"/>
                <a:gd name="f18" fmla="val 3"/>
                <a:gd name="f19" fmla="val 2"/>
                <a:gd name="f20" fmla="+- 0 0 -90"/>
                <a:gd name="f21" fmla="*/ f3 1 13"/>
                <a:gd name="f22" fmla="*/ f4 1 1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3"/>
                <a:gd name="f31" fmla="*/ f27 1 15"/>
                <a:gd name="f32" fmla="*/ 8 f28 1"/>
                <a:gd name="f33" fmla="*/ 0 f27 1"/>
                <a:gd name="f34" fmla="*/ 4 f28 1"/>
                <a:gd name="f35" fmla="*/ 7 f27 1"/>
                <a:gd name="f36" fmla="*/ 10 f28 1"/>
                <a:gd name="f37" fmla="*/ 6 f27 1"/>
                <a:gd name="f38" fmla="*/ 13 f28 1"/>
                <a:gd name="f39" fmla="*/ 11 f27 1"/>
                <a:gd name="f40" fmla="*/ 15 f27 1"/>
                <a:gd name="f41" fmla="*/ 0 f28 1"/>
                <a:gd name="f42" fmla="*/ 10 f27 1"/>
                <a:gd name="f43" fmla="*/ 3 f28 1"/>
                <a:gd name="f44" fmla="*/ 2 f27 1"/>
                <a:gd name="f45" fmla="+- f29 0 f1"/>
                <a:gd name="f46" fmla="*/ f32 1 13"/>
                <a:gd name="f47" fmla="*/ f33 1 15"/>
                <a:gd name="f48" fmla="*/ f34 1 13"/>
                <a:gd name="f49" fmla="*/ f35 1 15"/>
                <a:gd name="f50" fmla="*/ f36 1 13"/>
                <a:gd name="f51" fmla="*/ f37 1 15"/>
                <a:gd name="f52" fmla="*/ f38 1 13"/>
                <a:gd name="f53" fmla="*/ f39 1 15"/>
                <a:gd name="f54" fmla="*/ f40 1 15"/>
                <a:gd name="f55" fmla="*/ f41 1 13"/>
                <a:gd name="f56" fmla="*/ f42 1 15"/>
                <a:gd name="f57" fmla="*/ f43 1 13"/>
                <a:gd name="f58" fmla="*/ f44 1 15"/>
                <a:gd name="f59" fmla="*/ 0 1 f30"/>
                <a:gd name="f60" fmla="*/ f24 1 f30"/>
                <a:gd name="f61" fmla="*/ 0 1 f31"/>
                <a:gd name="f62" fmla="*/ f25 1 f31"/>
                <a:gd name="f63" fmla="*/ f46 1 f30"/>
                <a:gd name="f64" fmla="*/ f47 1 f31"/>
                <a:gd name="f65" fmla="*/ f48 1 f30"/>
                <a:gd name="f66" fmla="*/ f49 1 f31"/>
                <a:gd name="f67" fmla="*/ f50 1 f30"/>
                <a:gd name="f68" fmla="*/ f51 1 f31"/>
                <a:gd name="f69" fmla="*/ f52 1 f30"/>
                <a:gd name="f70" fmla="*/ f53 1 f31"/>
                <a:gd name="f71" fmla="*/ f54 1 f31"/>
                <a:gd name="f72" fmla="*/ f55 1 f30"/>
                <a:gd name="f73" fmla="*/ f56 1 f31"/>
                <a:gd name="f74" fmla="*/ f57 1 f30"/>
                <a:gd name="f75" fmla="*/ f58 1 f31"/>
                <a:gd name="f76" fmla="*/ f59 f21 1"/>
                <a:gd name="f77" fmla="*/ f60 f21 1"/>
                <a:gd name="f78" fmla="*/ f62 f22 1"/>
                <a:gd name="f79" fmla="*/ f61 f22 1"/>
                <a:gd name="f80" fmla="*/ f63 f21 1"/>
                <a:gd name="f81" fmla="*/ f64 f22 1"/>
                <a:gd name="f82" fmla="*/ f65 f21 1"/>
                <a:gd name="f83" fmla="*/ f66 f22 1"/>
                <a:gd name="f84" fmla="*/ f67 f21 1"/>
                <a:gd name="f85" fmla="*/ f68 f22 1"/>
                <a:gd name="f86" fmla="*/ f69 f21 1"/>
                <a:gd name="f87" fmla="*/ f70 f22 1"/>
                <a:gd name="f88" fmla="*/ f71 f22 1"/>
                <a:gd name="f89" fmla="*/ f72 f21 1"/>
                <a:gd name="f90" fmla="*/ f73 f22 1"/>
                <a:gd name="f91" fmla="*/ f74 f21 1"/>
                <a:gd name="f92" fmla="*/ f7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80" y="f88"/>
                </a:cxn>
                <a:cxn ang="f45">
                  <a:pos x="f89" y="f90"/>
                </a:cxn>
                <a:cxn ang="f45">
                  <a:pos x="f91" y="f92"/>
                </a:cxn>
                <a:cxn ang="f45">
                  <a:pos x="f80" y="f81"/>
                </a:cxn>
              </a:cxnLst>
              <a:rect l="f76" t="f79" r="f77" b="f78"/>
              <a:pathLst>
                <a:path w="13" h="15">
                  <a:moveTo>
                    <a:pt x="f8" y="f5"/>
                  </a:moveTo>
                  <a:cubicBezTo>
                    <a:pt x="f9" y="f10"/>
                    <a:pt x="f11" y="f9"/>
                    <a:pt x="f10" y="f12"/>
                  </a:cubicBezTo>
                  <a:cubicBezTo>
                    <a:pt x="f9" y="f12"/>
                    <a:pt x="f13" y="f11"/>
                    <a:pt x="f14" y="f9"/>
                  </a:cubicBezTo>
                  <a:cubicBezTo>
                    <a:pt x="f15" y="f12"/>
                    <a:pt x="f6" y="f13"/>
                    <a:pt x="f6" y="f15"/>
                  </a:cubicBezTo>
                  <a:cubicBezTo>
                    <a:pt x="f6" y="f6"/>
                    <a:pt x="f14" y="f7"/>
                    <a:pt x="f8" y="f7"/>
                  </a:cubicBezTo>
                  <a:cubicBezTo>
                    <a:pt x="f11" y="f7"/>
                    <a:pt x="f16" y="f17"/>
                    <a:pt x="f5" y="f14"/>
                  </a:cubicBezTo>
                  <a:cubicBezTo>
                    <a:pt x="f5" y="f8"/>
                    <a:pt x="f16" y="f11"/>
                    <a:pt x="f18" y="f19"/>
                  </a:cubicBezTo>
                  <a:cubicBezTo>
                    <a:pt x="f18" y="f16"/>
                    <a:pt x="f11" y="f16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6E88C9A4-C47B-4DA0-A99F-0939D8257398}"/>
                </a:ext>
              </a:extLst>
            </p:cNvPr>
            <p:cNvSpPr/>
            <p:nvPr/>
          </p:nvSpPr>
          <p:spPr>
            <a:xfrm>
              <a:off x="6646865" y="1292220"/>
              <a:ext cx="3492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2"/>
                <a:gd name="f8" fmla="val 7"/>
                <a:gd name="f9" fmla="val 6"/>
                <a:gd name="f10" fmla="val 8"/>
                <a:gd name="f11" fmla="val 4"/>
                <a:gd name="f12" fmla="val 1"/>
                <a:gd name="f13" fmla="val 3"/>
                <a:gd name="f14" fmla="+- 0 0 -90"/>
                <a:gd name="f15" fmla="*/ f3 1 9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9"/>
                <a:gd name="f25" fmla="*/ f21 1 12"/>
                <a:gd name="f26" fmla="*/ 9 f22 1"/>
                <a:gd name="f27" fmla="*/ 7 f21 1"/>
                <a:gd name="f28" fmla="*/ 0 f22 1"/>
                <a:gd name="f29" fmla="*/ 8 f21 1"/>
                <a:gd name="f30" fmla="*/ 1 f22 1"/>
                <a:gd name="f31" fmla="*/ 4 f21 1"/>
                <a:gd name="f32" fmla="+- f23 0 f1"/>
                <a:gd name="f33" fmla="*/ f26 1 9"/>
                <a:gd name="f34" fmla="*/ f27 1 12"/>
                <a:gd name="f35" fmla="*/ f28 1 9"/>
                <a:gd name="f36" fmla="*/ f29 1 12"/>
                <a:gd name="f37" fmla="*/ f30 1 9"/>
                <a:gd name="f38" fmla="*/ f31 1 12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9" h="12">
                  <a:moveTo>
                    <a:pt x="f6" y="f8"/>
                  </a:moveTo>
                  <a:cubicBezTo>
                    <a:pt x="f9" y="f10"/>
                    <a:pt x="f11" y="f7"/>
                    <a:pt x="f5" y="f10"/>
                  </a:cubicBezTo>
                  <a:cubicBezTo>
                    <a:pt x="f5" y="f8"/>
                    <a:pt x="f5" y="f11"/>
                    <a:pt x="f12" y="f11"/>
                  </a:cubicBezTo>
                  <a:cubicBezTo>
                    <a:pt x="f11" y="f13"/>
                    <a:pt x="f10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4912B5BD-BA76-4BFE-ADD1-2EFD4133414A}"/>
                </a:ext>
              </a:extLst>
            </p:cNvPr>
            <p:cNvSpPr/>
            <p:nvPr/>
          </p:nvSpPr>
          <p:spPr>
            <a:xfrm>
              <a:off x="7143749" y="1231897"/>
              <a:ext cx="61914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0"/>
                <a:gd name="f8" fmla="val 9"/>
                <a:gd name="f9" fmla="val 10"/>
                <a:gd name="f10" fmla="val 11"/>
                <a:gd name="f11" fmla="val 12"/>
                <a:gd name="f12" fmla="val 13"/>
                <a:gd name="f13" fmla="val 14"/>
                <a:gd name="f14" fmla="val 1"/>
                <a:gd name="f15" fmla="val 15"/>
                <a:gd name="f16" fmla="val 21"/>
                <a:gd name="f17" fmla="val 5"/>
                <a:gd name="f18" fmla="val 3"/>
                <a:gd name="f19" fmla="val 28"/>
                <a:gd name="f20" fmla="val 26"/>
                <a:gd name="f21" fmla="val 25"/>
                <a:gd name="f22" fmla="val 6"/>
                <a:gd name="f23" fmla="+- 0 0 -90"/>
                <a:gd name="f24" fmla="*/ f3 1 16"/>
                <a:gd name="f25" fmla="*/ f4 1 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"/>
                <a:gd name="f34" fmla="*/ f30 1 30"/>
                <a:gd name="f35" fmla="*/ 9 f31 1"/>
                <a:gd name="f36" fmla="*/ 0 f30 1"/>
                <a:gd name="f37" fmla="*/ 12 f31 1"/>
                <a:gd name="f38" fmla="*/ 15 f31 1"/>
                <a:gd name="f39" fmla="*/ 1 f30 1"/>
                <a:gd name="f40" fmla="*/ 5 f31 1"/>
                <a:gd name="f41" fmla="*/ 30 f30 1"/>
                <a:gd name="f42" fmla="*/ 0 f31 1"/>
                <a:gd name="f43" fmla="*/ 25 f30 1"/>
                <a:gd name="f44" fmla="+- f32 0 f1"/>
                <a:gd name="f45" fmla="*/ f35 1 16"/>
                <a:gd name="f46" fmla="*/ f36 1 30"/>
                <a:gd name="f47" fmla="*/ f37 1 16"/>
                <a:gd name="f48" fmla="*/ f38 1 16"/>
                <a:gd name="f49" fmla="*/ f39 1 30"/>
                <a:gd name="f50" fmla="*/ f40 1 16"/>
                <a:gd name="f51" fmla="*/ f41 1 30"/>
                <a:gd name="f52" fmla="*/ f42 1 16"/>
                <a:gd name="f53" fmla="*/ f43 1 30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3"/>
                <a:gd name="f62" fmla="*/ f49 1 f34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4 1"/>
                <a:gd name="f75" fmla="*/ f62 f25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74" y="f75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16" h="3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6" y="f11"/>
                    <a:pt x="f11" y="f16"/>
                    <a:pt x="f17" y="f7"/>
                  </a:cubicBezTo>
                  <a:cubicBezTo>
                    <a:pt x="f18" y="f19"/>
                    <a:pt x="f14" y="f20"/>
                    <a:pt x="f5" y="f21"/>
                  </a:cubicBezTo>
                  <a:cubicBezTo>
                    <a:pt x="f18" y="f6"/>
                    <a:pt x="f22" y="f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3AA46D05-C983-4A9B-997D-EFB7EE777DA4}"/>
                </a:ext>
              </a:extLst>
            </p:cNvPr>
            <p:cNvSpPr/>
            <p:nvPr/>
          </p:nvSpPr>
          <p:spPr>
            <a:xfrm>
              <a:off x="7170733" y="1319214"/>
              <a:ext cx="53977" cy="61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6"/>
                <a:gd name="f8" fmla="val 10"/>
                <a:gd name="f9" fmla="val 8"/>
                <a:gd name="f10" fmla="val 5"/>
                <a:gd name="f11" fmla="val 7"/>
                <a:gd name="f12" fmla="val 3"/>
                <a:gd name="f13" fmla="val 1"/>
                <a:gd name="f14" fmla="val 6"/>
                <a:gd name="f15" fmla="val 12"/>
                <a:gd name="f16" fmla="val 13"/>
                <a:gd name="f17" fmla="val 2"/>
                <a:gd name="f18" fmla="val 11"/>
                <a:gd name="f19" fmla="val 4"/>
                <a:gd name="f20" fmla="+- 0 0 -90"/>
                <a:gd name="f21" fmla="*/ f3 1 14"/>
                <a:gd name="f22" fmla="*/ f4 1 1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4"/>
                <a:gd name="f31" fmla="*/ f27 1 16"/>
                <a:gd name="f32" fmla="*/ 10 f28 1"/>
                <a:gd name="f33" fmla="*/ 8 f27 1"/>
                <a:gd name="f34" fmla="*/ 5 f28 1"/>
                <a:gd name="f35" fmla="*/ 1 f27 1"/>
                <a:gd name="f36" fmla="*/ 7 f28 1"/>
                <a:gd name="f37" fmla="*/ 0 f27 1"/>
                <a:gd name="f38" fmla="*/ 13 f28 1"/>
                <a:gd name="f39" fmla="*/ 10 f27 1"/>
                <a:gd name="f40" fmla="*/ 3 f28 1"/>
                <a:gd name="f41" fmla="*/ 14 f27 1"/>
                <a:gd name="f42" fmla="*/ 0 f28 1"/>
                <a:gd name="f43" fmla="*/ 4 f28 1"/>
                <a:gd name="f44" fmla="*/ 5 f27 1"/>
                <a:gd name="f45" fmla="+- f29 0 f1"/>
                <a:gd name="f46" fmla="*/ f32 1 14"/>
                <a:gd name="f47" fmla="*/ f33 1 16"/>
                <a:gd name="f48" fmla="*/ f34 1 14"/>
                <a:gd name="f49" fmla="*/ f35 1 16"/>
                <a:gd name="f50" fmla="*/ f36 1 14"/>
                <a:gd name="f51" fmla="*/ f37 1 16"/>
                <a:gd name="f52" fmla="*/ f38 1 14"/>
                <a:gd name="f53" fmla="*/ f39 1 16"/>
                <a:gd name="f54" fmla="*/ f40 1 14"/>
                <a:gd name="f55" fmla="*/ f41 1 16"/>
                <a:gd name="f56" fmla="*/ f42 1 14"/>
                <a:gd name="f57" fmla="*/ f43 1 14"/>
                <a:gd name="f58" fmla="*/ f44 1 16"/>
                <a:gd name="f59" fmla="*/ 0 1 f30"/>
                <a:gd name="f60" fmla="*/ f24 1 f30"/>
                <a:gd name="f61" fmla="*/ 0 1 f31"/>
                <a:gd name="f62" fmla="*/ f25 1 f31"/>
                <a:gd name="f63" fmla="*/ f46 1 f30"/>
                <a:gd name="f64" fmla="*/ f47 1 f31"/>
                <a:gd name="f65" fmla="*/ f48 1 f30"/>
                <a:gd name="f66" fmla="*/ f49 1 f31"/>
                <a:gd name="f67" fmla="*/ f50 1 f30"/>
                <a:gd name="f68" fmla="*/ f51 1 f31"/>
                <a:gd name="f69" fmla="*/ f52 1 f30"/>
                <a:gd name="f70" fmla="*/ f53 1 f31"/>
                <a:gd name="f71" fmla="*/ f54 1 f30"/>
                <a:gd name="f72" fmla="*/ f55 1 f31"/>
                <a:gd name="f73" fmla="*/ f56 1 f30"/>
                <a:gd name="f74" fmla="*/ f57 1 f30"/>
                <a:gd name="f75" fmla="*/ f58 1 f31"/>
                <a:gd name="f76" fmla="*/ f59 f21 1"/>
                <a:gd name="f77" fmla="*/ f60 f21 1"/>
                <a:gd name="f78" fmla="*/ f62 f22 1"/>
                <a:gd name="f79" fmla="*/ f61 f22 1"/>
                <a:gd name="f80" fmla="*/ f63 f21 1"/>
                <a:gd name="f81" fmla="*/ f64 f22 1"/>
                <a:gd name="f82" fmla="*/ f65 f21 1"/>
                <a:gd name="f83" fmla="*/ f66 f22 1"/>
                <a:gd name="f84" fmla="*/ f67 f21 1"/>
                <a:gd name="f85" fmla="*/ f68 f22 1"/>
                <a:gd name="f86" fmla="*/ f69 f21 1"/>
                <a:gd name="f87" fmla="*/ f70 f22 1"/>
                <a:gd name="f88" fmla="*/ f71 f21 1"/>
                <a:gd name="f89" fmla="*/ f72 f22 1"/>
                <a:gd name="f90" fmla="*/ f73 f21 1"/>
                <a:gd name="f91" fmla="*/ f74 f21 1"/>
                <a:gd name="f92" fmla="*/ f7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88" y="f89"/>
                </a:cxn>
                <a:cxn ang="f45">
                  <a:pos x="f90" y="f87"/>
                </a:cxn>
                <a:cxn ang="f45">
                  <a:pos x="f91" y="f92"/>
                </a:cxn>
                <a:cxn ang="f45">
                  <a:pos x="f80" y="f81"/>
                </a:cxn>
              </a:cxnLst>
              <a:rect l="f76" t="f79" r="f77" b="f78"/>
              <a:pathLst>
                <a:path w="14" h="16">
                  <a:moveTo>
                    <a:pt x="f8" y="f9"/>
                  </a:moveTo>
                  <a:cubicBezTo>
                    <a:pt x="f9" y="f10"/>
                    <a:pt x="f11" y="f12"/>
                    <a:pt x="f10" y="f13"/>
                  </a:cubicBezTo>
                  <a:cubicBezTo>
                    <a:pt x="f14" y="f5"/>
                    <a:pt x="f11" y="f5"/>
                    <a:pt x="f11" y="f5"/>
                  </a:cubicBezTo>
                  <a:cubicBezTo>
                    <a:pt x="f15" y="f13"/>
                    <a:pt x="f6" y="f14"/>
                    <a:pt x="f16" y="f8"/>
                  </a:cubicBezTo>
                  <a:cubicBezTo>
                    <a:pt x="f15" y="f16"/>
                    <a:pt x="f11" y="f7"/>
                    <a:pt x="f12" y="f6"/>
                  </a:cubicBezTo>
                  <a:cubicBezTo>
                    <a:pt x="f17" y="f6"/>
                    <a:pt x="f5" y="f18"/>
                    <a:pt x="f5" y="f8"/>
                  </a:cubicBezTo>
                  <a:cubicBezTo>
                    <a:pt x="f5" y="f9"/>
                    <a:pt x="f17" y="f14"/>
                    <a:pt x="f19" y="f10"/>
                  </a:cubicBezTo>
                  <a:cubicBezTo>
                    <a:pt x="f10" y="f10"/>
                    <a:pt x="f11" y="f14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9510BBD-7B60-4E21-934D-BEA356CB71FD}"/>
                </a:ext>
              </a:extLst>
            </p:cNvPr>
            <p:cNvSpPr/>
            <p:nvPr/>
          </p:nvSpPr>
          <p:spPr>
            <a:xfrm>
              <a:off x="7205664" y="1228725"/>
              <a:ext cx="52385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12"/>
                <a:gd name="f9" fmla="val 4"/>
                <a:gd name="f10" fmla="val 11"/>
                <a:gd name="f11" fmla="val 6"/>
                <a:gd name="f12" fmla="val 8"/>
                <a:gd name="f13" fmla="val 5"/>
                <a:gd name="f14" fmla="val 9"/>
                <a:gd name="f15" fmla="val 3"/>
                <a:gd name="f16" fmla="val 2"/>
                <a:gd name="f17" fmla="val 1"/>
                <a:gd name="f18" fmla="val 10"/>
                <a:gd name="f19" fmla="val 13"/>
                <a:gd name="f20" fmla="val 7"/>
                <a:gd name="f21" fmla="+- 0 0 -90"/>
                <a:gd name="f22" fmla="*/ f3 1 14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5"/>
                <a:gd name="f33" fmla="*/ 0 f29 1"/>
                <a:gd name="f34" fmla="*/ 12 f28 1"/>
                <a:gd name="f35" fmla="*/ 8 f29 1"/>
                <a:gd name="f36" fmla="*/ 11 f28 1"/>
                <a:gd name="f37" fmla="*/ 2 f29 1"/>
                <a:gd name="f38" fmla="*/ 6 f28 1"/>
                <a:gd name="f39" fmla="*/ 4 f29 1"/>
                <a:gd name="f40" fmla="*/ 1 f28 1"/>
                <a:gd name="f41" fmla="*/ 10 f29 1"/>
                <a:gd name="f42" fmla="*/ 13 f29 1"/>
                <a:gd name="f43" fmla="*/ 14 f28 1"/>
                <a:gd name="f44" fmla="+- f30 0 f1"/>
                <a:gd name="f45" fmla="*/ f33 1 14"/>
                <a:gd name="f46" fmla="*/ f34 1 15"/>
                <a:gd name="f47" fmla="*/ f35 1 14"/>
                <a:gd name="f48" fmla="*/ f36 1 15"/>
                <a:gd name="f49" fmla="*/ f37 1 14"/>
                <a:gd name="f50" fmla="*/ f38 1 15"/>
                <a:gd name="f51" fmla="*/ f39 1 14"/>
                <a:gd name="f52" fmla="*/ f40 1 15"/>
                <a:gd name="f53" fmla="*/ f41 1 14"/>
                <a:gd name="f54" fmla="*/ f42 1 14"/>
                <a:gd name="f55" fmla="*/ f43 1 15"/>
                <a:gd name="f56" fmla="*/ 0 1 f31"/>
                <a:gd name="f57" fmla="*/ f25 1 f31"/>
                <a:gd name="f58" fmla="*/ 0 1 f32"/>
                <a:gd name="f59" fmla="*/ f26 1 f32"/>
                <a:gd name="f60" fmla="*/ f45 1 f31"/>
                <a:gd name="f61" fmla="*/ f46 1 f32"/>
                <a:gd name="f62" fmla="*/ f47 1 f31"/>
                <a:gd name="f63" fmla="*/ f48 1 f32"/>
                <a:gd name="f64" fmla="*/ f49 1 f31"/>
                <a:gd name="f65" fmla="*/ f50 1 f32"/>
                <a:gd name="f66" fmla="*/ f51 1 f31"/>
                <a:gd name="f67" fmla="*/ f52 1 f32"/>
                <a:gd name="f68" fmla="*/ f53 1 f31"/>
                <a:gd name="f69" fmla="*/ f54 1 f31"/>
                <a:gd name="f70" fmla="*/ f55 1 f32"/>
                <a:gd name="f71" fmla="*/ f56 f22 1"/>
                <a:gd name="f72" fmla="*/ f57 f22 1"/>
                <a:gd name="f73" fmla="*/ f59 f23 1"/>
                <a:gd name="f74" fmla="*/ f58 f23 1"/>
                <a:gd name="f75" fmla="*/ f60 f22 1"/>
                <a:gd name="f76" fmla="*/ f61 f23 1"/>
                <a:gd name="f77" fmla="*/ f62 f22 1"/>
                <a:gd name="f78" fmla="*/ f63 f23 1"/>
                <a:gd name="f79" fmla="*/ f64 f22 1"/>
                <a:gd name="f80" fmla="*/ f65 f23 1"/>
                <a:gd name="f81" fmla="*/ f66 f22 1"/>
                <a:gd name="f82" fmla="*/ f67 f23 1"/>
                <a:gd name="f83" fmla="*/ f68 f22 1"/>
                <a:gd name="f84" fmla="*/ f69 f22 1"/>
                <a:gd name="f85" fmla="*/ f7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83" y="f82"/>
                </a:cxn>
                <a:cxn ang="f44">
                  <a:pos x="f84" y="f78"/>
                </a:cxn>
                <a:cxn ang="f44">
                  <a:pos x="f81" y="f85"/>
                </a:cxn>
                <a:cxn ang="f44">
                  <a:pos x="f75" y="f76"/>
                </a:cxn>
              </a:cxnLst>
              <a:rect l="f71" t="f74" r="f72" b="f73"/>
              <a:pathLst>
                <a:path w="14" h="15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4"/>
                    <a:pt x="f15" y="f12"/>
                    <a:pt x="f16" y="f11"/>
                  </a:cubicBezTo>
                  <a:cubicBezTo>
                    <a:pt x="f16" y="f13"/>
                    <a:pt x="f15" y="f16"/>
                    <a:pt x="f9" y="f17"/>
                  </a:cubicBezTo>
                  <a:cubicBezTo>
                    <a:pt x="f13" y="f5"/>
                    <a:pt x="f12" y="f5"/>
                    <a:pt x="f18" y="f17"/>
                  </a:cubicBezTo>
                  <a:cubicBezTo>
                    <a:pt x="f19" y="f9"/>
                    <a:pt x="f6" y="f20"/>
                    <a:pt x="f19" y="f10"/>
                  </a:cubicBezTo>
                  <a:cubicBezTo>
                    <a:pt x="f10" y="f6"/>
                    <a:pt x="f12" y="f7"/>
                    <a:pt x="f9" y="f6"/>
                  </a:cubicBezTo>
                  <a:cubicBezTo>
                    <a:pt x="f15" y="f6"/>
                    <a:pt x="f16" y="f1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54B1DFB8-2E1D-471F-A47B-E13CD4096818}"/>
                </a:ext>
              </a:extLst>
            </p:cNvPr>
            <p:cNvSpPr/>
            <p:nvPr/>
          </p:nvSpPr>
          <p:spPr>
            <a:xfrm>
              <a:off x="7197727" y="1285875"/>
              <a:ext cx="38103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3"/>
                <a:gd name="f8" fmla="val 5"/>
                <a:gd name="f9" fmla="val 2"/>
                <a:gd name="f10" fmla="val 8"/>
                <a:gd name="f11" fmla="val 9"/>
                <a:gd name="f12" fmla="val 6"/>
                <a:gd name="f13" fmla="val 7"/>
                <a:gd name="f14" fmla="val 1"/>
                <a:gd name="f15" fmla="val 4"/>
                <a:gd name="f16" fmla="+- 0 0 -90"/>
                <a:gd name="f17" fmla="*/ f3 1 10"/>
                <a:gd name="f18" fmla="*/ f4 1 10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0"/>
                <a:gd name="f25" fmla="*/ 3 f22 1"/>
                <a:gd name="f26" fmla="*/ 0 f22 1"/>
                <a:gd name="f27" fmla="*/ 9 f22 1"/>
                <a:gd name="f28" fmla="*/ 5 f22 1"/>
                <a:gd name="f29" fmla="*/ 7 f22 1"/>
                <a:gd name="f30" fmla="*/ 10 f22 1"/>
                <a:gd name="f31" fmla="*/ 6 f22 1"/>
                <a:gd name="f32" fmla="+- f23 0 f1"/>
                <a:gd name="f33" fmla="*/ f25 1 10"/>
                <a:gd name="f34" fmla="*/ f26 1 10"/>
                <a:gd name="f35" fmla="*/ f27 1 10"/>
                <a:gd name="f36" fmla="*/ f28 1 10"/>
                <a:gd name="f37" fmla="*/ f29 1 10"/>
                <a:gd name="f38" fmla="*/ f30 1 10"/>
                <a:gd name="f39" fmla="*/ f31 1 10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3 f17 1"/>
                <a:gd name="f60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10" h="10">
                  <a:moveTo>
                    <a:pt x="f7" y="f5"/>
                  </a:moveTo>
                  <a:cubicBezTo>
                    <a:pt x="f8" y="f9"/>
                    <a:pt x="f10" y="f7"/>
                    <a:pt x="f11" y="f8"/>
                  </a:cubicBezTo>
                  <a:cubicBezTo>
                    <a:pt x="f6" y="f12"/>
                    <a:pt x="f10" y="f10"/>
                    <a:pt x="f13" y="f6"/>
                  </a:cubicBezTo>
                  <a:cubicBezTo>
                    <a:pt x="f8" y="f10"/>
                    <a:pt x="f7" y="f13"/>
                    <a:pt x="f5" y="f12"/>
                  </a:cubicBezTo>
                  <a:cubicBezTo>
                    <a:pt x="f14" y="f15"/>
                    <a:pt x="f9" y="f7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650870EB-D91C-42FE-B3FE-E782B3CD0521}"/>
                </a:ext>
              </a:extLst>
            </p:cNvPr>
            <p:cNvSpPr/>
            <p:nvPr/>
          </p:nvSpPr>
          <p:spPr>
            <a:xfrm>
              <a:off x="6988173" y="1387473"/>
              <a:ext cx="111127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9"/>
                <a:gd name="f8" fmla="val 24"/>
                <a:gd name="f9" fmla="val 25"/>
                <a:gd name="f10" fmla="val 2"/>
                <a:gd name="f11" fmla="val 27"/>
                <a:gd name="f12" fmla="val 4"/>
                <a:gd name="f13" fmla="val 6"/>
                <a:gd name="f14" fmla="val 21"/>
                <a:gd name="f15" fmla="val 14"/>
                <a:gd name="f16" fmla="val 12"/>
                <a:gd name="f17" fmla="val 18"/>
                <a:gd name="f18" fmla="val 1"/>
                <a:gd name="f19" fmla="val 16"/>
                <a:gd name="f20" fmla="val 11"/>
                <a:gd name="f21" fmla="val 10"/>
                <a:gd name="f22" fmla="val 9"/>
                <a:gd name="f23" fmla="val 13"/>
                <a:gd name="f24" fmla="val 7"/>
                <a:gd name="f25" fmla="val 20"/>
                <a:gd name="f26" fmla="val 3"/>
                <a:gd name="f27" fmla="+- 0 0 -90"/>
                <a:gd name="f28" fmla="*/ f3 1 29"/>
                <a:gd name="f29" fmla="*/ f4 1 1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9"/>
                <a:gd name="f38" fmla="*/ f34 1 19"/>
                <a:gd name="f39" fmla="*/ 24 f35 1"/>
                <a:gd name="f40" fmla="*/ 0 f34 1"/>
                <a:gd name="f41" fmla="*/ 29 f35 1"/>
                <a:gd name="f42" fmla="*/ 6 f34 1"/>
                <a:gd name="f43" fmla="*/ 1 f35 1"/>
                <a:gd name="f44" fmla="*/ 19 f34 1"/>
                <a:gd name="f45" fmla="*/ 0 f35 1"/>
                <a:gd name="f46" fmla="*/ 11 f34 1"/>
                <a:gd name="f47" fmla="*/ 13 f35 1"/>
                <a:gd name="f48" fmla="*/ 7 f34 1"/>
                <a:gd name="f49" fmla="+- f36 0 f1"/>
                <a:gd name="f50" fmla="*/ f39 1 29"/>
                <a:gd name="f51" fmla="*/ f40 1 19"/>
                <a:gd name="f52" fmla="*/ f41 1 29"/>
                <a:gd name="f53" fmla="*/ f42 1 19"/>
                <a:gd name="f54" fmla="*/ f43 1 29"/>
                <a:gd name="f55" fmla="*/ f44 1 19"/>
                <a:gd name="f56" fmla="*/ f45 1 29"/>
                <a:gd name="f57" fmla="*/ f46 1 19"/>
                <a:gd name="f58" fmla="*/ f47 1 29"/>
                <a:gd name="f59" fmla="*/ f48 1 19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29" h="1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8" y="f19"/>
                    <a:pt x="f5" y="f15"/>
                    <a:pt x="f5" y="f20"/>
                  </a:cubicBezTo>
                  <a:cubicBezTo>
                    <a:pt x="f12" y="f21"/>
                    <a:pt x="f22" y="f22"/>
                    <a:pt x="f23" y="f24"/>
                  </a:cubicBezTo>
                  <a:cubicBezTo>
                    <a:pt x="f19" y="f13"/>
                    <a:pt x="f25" y="f26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8C465677-A05E-46A4-BFDC-D4CB3AA10C04}"/>
                </a:ext>
              </a:extLst>
            </p:cNvPr>
            <p:cNvSpPr/>
            <p:nvPr/>
          </p:nvSpPr>
          <p:spPr>
            <a:xfrm>
              <a:off x="6981828" y="1463670"/>
              <a:ext cx="5555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3"/>
                <a:gd name="f8" fmla="val 9"/>
                <a:gd name="f9" fmla="val 8"/>
                <a:gd name="f10" fmla="val 14"/>
                <a:gd name="f11" fmla="val 6"/>
                <a:gd name="f12" fmla="val 12"/>
                <a:gd name="f13" fmla="val 3"/>
                <a:gd name="f14" fmla="val 11"/>
                <a:gd name="f15" fmla="val 10"/>
                <a:gd name="f16" fmla="val 5"/>
                <a:gd name="f17" fmla="val 1"/>
                <a:gd name="f18" fmla="val 7"/>
                <a:gd name="f19" fmla="val 2"/>
                <a:gd name="f20" fmla="val 4"/>
                <a:gd name="f21" fmla="+- 0 0 -90"/>
                <a:gd name="f22" fmla="*/ f3 1 15"/>
                <a:gd name="f23" fmla="*/ f4 1 1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"/>
                <a:gd name="f32" fmla="*/ f28 1 13"/>
                <a:gd name="f33" fmla="*/ 9 f29 1"/>
                <a:gd name="f34" fmla="*/ 8 f28 1"/>
                <a:gd name="f35" fmla="*/ 11 f29 1"/>
                <a:gd name="f36" fmla="*/ 0 f28 1"/>
                <a:gd name="f37" fmla="*/ 14 f29 1"/>
                <a:gd name="f38" fmla="*/ 9 f28 1"/>
                <a:gd name="f39" fmla="*/ 8 f29 1"/>
                <a:gd name="f40" fmla="*/ 13 f28 1"/>
                <a:gd name="f41" fmla="*/ 1 f29 1"/>
                <a:gd name="f42" fmla="*/ 7 f28 1"/>
                <a:gd name="f43" fmla="*/ 3 f29 1"/>
                <a:gd name="f44" fmla="*/ 2 f28 1"/>
                <a:gd name="f45" fmla="+- f30 0 f1"/>
                <a:gd name="f46" fmla="*/ f33 1 15"/>
                <a:gd name="f47" fmla="*/ f34 1 13"/>
                <a:gd name="f48" fmla="*/ f35 1 15"/>
                <a:gd name="f49" fmla="*/ f36 1 13"/>
                <a:gd name="f50" fmla="*/ f37 1 15"/>
                <a:gd name="f51" fmla="*/ f38 1 13"/>
                <a:gd name="f52" fmla="*/ f39 1 15"/>
                <a:gd name="f53" fmla="*/ f40 1 13"/>
                <a:gd name="f54" fmla="*/ f41 1 15"/>
                <a:gd name="f55" fmla="*/ f42 1 13"/>
                <a:gd name="f56" fmla="*/ f43 1 15"/>
                <a:gd name="f57" fmla="*/ f44 1 13"/>
                <a:gd name="f58" fmla="*/ 0 1 f31"/>
                <a:gd name="f59" fmla="*/ f25 1 f31"/>
                <a:gd name="f60" fmla="*/ 0 1 f32"/>
                <a:gd name="f61" fmla="*/ f26 1 f32"/>
                <a:gd name="f62" fmla="*/ f46 1 f31"/>
                <a:gd name="f63" fmla="*/ f47 1 f32"/>
                <a:gd name="f64" fmla="*/ f48 1 f31"/>
                <a:gd name="f65" fmla="*/ f49 1 f32"/>
                <a:gd name="f66" fmla="*/ f50 1 f31"/>
                <a:gd name="f67" fmla="*/ f51 1 f32"/>
                <a:gd name="f68" fmla="*/ f52 1 f31"/>
                <a:gd name="f69" fmla="*/ f53 1 f32"/>
                <a:gd name="f70" fmla="*/ f54 1 f31"/>
                <a:gd name="f71" fmla="*/ f55 1 f32"/>
                <a:gd name="f72" fmla="*/ f56 1 f31"/>
                <a:gd name="f73" fmla="*/ f57 1 f32"/>
                <a:gd name="f74" fmla="*/ f58 f22 1"/>
                <a:gd name="f75" fmla="*/ f59 f22 1"/>
                <a:gd name="f76" fmla="*/ f61 f23 1"/>
                <a:gd name="f77" fmla="*/ f60 f23 1"/>
                <a:gd name="f78" fmla="*/ f62 f22 1"/>
                <a:gd name="f79" fmla="*/ f63 f23 1"/>
                <a:gd name="f80" fmla="*/ f64 f22 1"/>
                <a:gd name="f81" fmla="*/ f65 f23 1"/>
                <a:gd name="f82" fmla="*/ f66 f22 1"/>
                <a:gd name="f83" fmla="*/ f67 f23 1"/>
                <a:gd name="f84" fmla="*/ f68 f22 1"/>
                <a:gd name="f85" fmla="*/ f69 f23 1"/>
                <a:gd name="f86" fmla="*/ f70 f22 1"/>
                <a:gd name="f87" fmla="*/ f71 f23 1"/>
                <a:gd name="f88" fmla="*/ f72 f22 1"/>
                <a:gd name="f89" fmla="*/ f7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88" y="f89"/>
                </a:cxn>
                <a:cxn ang="f45">
                  <a:pos x="f78" y="f89"/>
                </a:cxn>
                <a:cxn ang="f45">
                  <a:pos x="f78" y="f79"/>
                </a:cxn>
              </a:cxnLst>
              <a:rect l="f74" t="f77" r="f75" b="f76"/>
              <a:pathLst>
                <a:path w="15" h="13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2" y="f5"/>
                    <a:pt x="f10" y="f5"/>
                    <a:pt x="f10" y="f5"/>
                  </a:cubicBezTo>
                  <a:cubicBezTo>
                    <a:pt x="f10" y="f13"/>
                    <a:pt x="f6" y="f11"/>
                    <a:pt x="f10" y="f8"/>
                  </a:cubicBezTo>
                  <a:cubicBezTo>
                    <a:pt x="f7" y="f14"/>
                    <a:pt x="f15" y="f7"/>
                    <a:pt x="f9" y="f7"/>
                  </a:cubicBezTo>
                  <a:cubicBezTo>
                    <a:pt x="f16" y="f12"/>
                    <a:pt x="f13" y="f8"/>
                    <a:pt x="f17" y="f18"/>
                  </a:cubicBezTo>
                  <a:cubicBezTo>
                    <a:pt x="f5" y="f11"/>
                    <a:pt x="f17" y="f13"/>
                    <a:pt x="f13" y="f19"/>
                  </a:cubicBezTo>
                  <a:cubicBezTo>
                    <a:pt x="f20" y="f17"/>
                    <a:pt x="f18" y="f19"/>
                    <a:pt x="f8" y="f19"/>
                  </a:cubicBezTo>
                  <a:cubicBezTo>
                    <a:pt x="f8" y="f13"/>
                    <a:pt x="f8" y="f1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2C04B9B1-D427-4772-A483-29F6EB93333E}"/>
                </a:ext>
              </a:extLst>
            </p:cNvPr>
            <p:cNvSpPr/>
            <p:nvPr/>
          </p:nvSpPr>
          <p:spPr>
            <a:xfrm>
              <a:off x="7072317" y="1417640"/>
              <a:ext cx="53977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1"/>
                <a:gd name="f9" fmla="val 6"/>
                <a:gd name="f10" fmla="val 3"/>
                <a:gd name="f11" fmla="val 8"/>
                <a:gd name="f12" fmla="val 4"/>
                <a:gd name="f13" fmla="val 9"/>
                <a:gd name="f14" fmla="val 10"/>
                <a:gd name="f15" fmla="val 7"/>
                <a:gd name="f16" fmla="val 5"/>
                <a:gd name="f17" fmla="val 2"/>
                <a:gd name="f18" fmla="val 11"/>
                <a:gd name="f19" fmla="val 13"/>
                <a:gd name="f20" fmla="val 12"/>
                <a:gd name="f21" fmla="+- 0 0 -90"/>
                <a:gd name="f22" fmla="*/ f3 1 14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5"/>
                <a:gd name="f33" fmla="*/ 1 f29 1"/>
                <a:gd name="f34" fmla="*/ 6 f28 1"/>
                <a:gd name="f35" fmla="*/ 6 f29 1"/>
                <a:gd name="f36" fmla="*/ 10 f28 1"/>
                <a:gd name="f37" fmla="*/ 5 f29 1"/>
                <a:gd name="f38" fmla="*/ 3 f28 1"/>
                <a:gd name="f39" fmla="*/ 11 f29 1"/>
                <a:gd name="f40" fmla="*/ 1 f28 1"/>
                <a:gd name="f41" fmla="*/ 14 f29 1"/>
                <a:gd name="f42" fmla="*/ 7 f28 1"/>
                <a:gd name="f43" fmla="*/ 14 f28 1"/>
                <a:gd name="f44" fmla="+- f30 0 f1"/>
                <a:gd name="f45" fmla="*/ f33 1 14"/>
                <a:gd name="f46" fmla="*/ f34 1 15"/>
                <a:gd name="f47" fmla="*/ f35 1 14"/>
                <a:gd name="f48" fmla="*/ f36 1 15"/>
                <a:gd name="f49" fmla="*/ f37 1 14"/>
                <a:gd name="f50" fmla="*/ f38 1 15"/>
                <a:gd name="f51" fmla="*/ f39 1 14"/>
                <a:gd name="f52" fmla="*/ f40 1 15"/>
                <a:gd name="f53" fmla="*/ f41 1 14"/>
                <a:gd name="f54" fmla="*/ f42 1 15"/>
                <a:gd name="f55" fmla="*/ f43 1 15"/>
                <a:gd name="f56" fmla="*/ 0 1 f31"/>
                <a:gd name="f57" fmla="*/ f25 1 f31"/>
                <a:gd name="f58" fmla="*/ 0 1 f32"/>
                <a:gd name="f59" fmla="*/ f26 1 f32"/>
                <a:gd name="f60" fmla="*/ f45 1 f31"/>
                <a:gd name="f61" fmla="*/ f46 1 f32"/>
                <a:gd name="f62" fmla="*/ f47 1 f31"/>
                <a:gd name="f63" fmla="*/ f48 1 f32"/>
                <a:gd name="f64" fmla="*/ f49 1 f31"/>
                <a:gd name="f65" fmla="*/ f50 1 f32"/>
                <a:gd name="f66" fmla="*/ f51 1 f31"/>
                <a:gd name="f67" fmla="*/ f52 1 f32"/>
                <a:gd name="f68" fmla="*/ f53 1 f31"/>
                <a:gd name="f69" fmla="*/ f54 1 f32"/>
                <a:gd name="f70" fmla="*/ f55 1 f32"/>
                <a:gd name="f71" fmla="*/ f56 f22 1"/>
                <a:gd name="f72" fmla="*/ f57 f22 1"/>
                <a:gd name="f73" fmla="*/ f59 f23 1"/>
                <a:gd name="f74" fmla="*/ f58 f23 1"/>
                <a:gd name="f75" fmla="*/ f60 f22 1"/>
                <a:gd name="f76" fmla="*/ f61 f23 1"/>
                <a:gd name="f77" fmla="*/ f62 f22 1"/>
                <a:gd name="f78" fmla="*/ f63 f23 1"/>
                <a:gd name="f79" fmla="*/ f64 f22 1"/>
                <a:gd name="f80" fmla="*/ f65 f23 1"/>
                <a:gd name="f81" fmla="*/ f66 f22 1"/>
                <a:gd name="f82" fmla="*/ f67 f23 1"/>
                <a:gd name="f83" fmla="*/ f68 f22 1"/>
                <a:gd name="f84" fmla="*/ f69 f23 1"/>
                <a:gd name="f85" fmla="*/ f7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83" y="f84"/>
                </a:cxn>
                <a:cxn ang="f44">
                  <a:pos x="f77" y="f85"/>
                </a:cxn>
                <a:cxn ang="f44">
                  <a:pos x="f75" y="f76"/>
                </a:cxn>
              </a:cxnLst>
              <a:rect l="f71" t="f74" r="f72" b="f73"/>
              <a:pathLst>
                <a:path w="14" h="15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9" y="f15"/>
                    <a:pt x="f12" y="f16"/>
                    <a:pt x="f16" y="f10"/>
                  </a:cubicBezTo>
                  <a:cubicBezTo>
                    <a:pt x="f9" y="f17"/>
                    <a:pt x="f14" y="f5"/>
                    <a:pt x="f18" y="f8"/>
                  </a:cubicBezTo>
                  <a:cubicBezTo>
                    <a:pt x="f19" y="f17"/>
                    <a:pt x="f6" y="f16"/>
                    <a:pt x="f6" y="f15"/>
                  </a:cubicBezTo>
                  <a:cubicBezTo>
                    <a:pt x="f6" y="f20"/>
                    <a:pt x="f14" y="f7"/>
                    <a:pt x="f9" y="f6"/>
                  </a:cubicBezTo>
                  <a:cubicBezTo>
                    <a:pt x="f17" y="f6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9981A18F-BD45-407E-AB71-26F26BE55726}"/>
                </a:ext>
              </a:extLst>
            </p:cNvPr>
            <p:cNvSpPr/>
            <p:nvPr/>
          </p:nvSpPr>
          <p:spPr>
            <a:xfrm>
              <a:off x="7042151" y="1449388"/>
              <a:ext cx="26983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10"/>
                <a:gd name="f8" fmla="val 3"/>
                <a:gd name="f9" fmla="val 2"/>
                <a:gd name="f10" fmla="val 1"/>
                <a:gd name="f11" fmla="val 6"/>
                <a:gd name="f12" fmla="val 9"/>
                <a:gd name="f13" fmla="val 4"/>
                <a:gd name="f14" fmla="val 8"/>
                <a:gd name="f15" fmla="+- 0 0 -90"/>
                <a:gd name="f16" fmla="*/ f3 1 7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7"/>
                <a:gd name="f27" fmla="*/ 0 f23 1"/>
                <a:gd name="f28" fmla="*/ 3 f22 1"/>
                <a:gd name="f29" fmla="*/ 6 f23 1"/>
                <a:gd name="f30" fmla="*/ 0 f22 1"/>
                <a:gd name="f31" fmla="*/ 7 f23 1"/>
                <a:gd name="f32" fmla="*/ 9 f22 1"/>
                <a:gd name="f33" fmla="*/ 4 f23 1"/>
                <a:gd name="f34" fmla="*/ 10 f22 1"/>
                <a:gd name="f35" fmla="+- f24 0 f1"/>
                <a:gd name="f36" fmla="*/ f27 1 7"/>
                <a:gd name="f37" fmla="*/ f28 1 10"/>
                <a:gd name="f38" fmla="*/ f29 1 7"/>
                <a:gd name="f39" fmla="*/ f30 1 10"/>
                <a:gd name="f40" fmla="*/ f31 1 7"/>
                <a:gd name="f41" fmla="*/ f32 1 10"/>
                <a:gd name="f42" fmla="*/ f33 1 7"/>
                <a:gd name="f43" fmla="*/ f34 1 10"/>
                <a:gd name="f44" fmla="*/ 0 1 f26"/>
                <a:gd name="f45" fmla="*/ f19 1 f26"/>
                <a:gd name="f46" fmla="*/ 0 1 f25"/>
                <a:gd name="f47" fmla="*/ f20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6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7" h="10">
                  <a:moveTo>
                    <a:pt x="f5" y="f8"/>
                  </a:moveTo>
                  <a:cubicBezTo>
                    <a:pt x="f9" y="f9"/>
                    <a:pt x="f8" y="f10"/>
                    <a:pt x="f11" y="f5"/>
                  </a:cubicBezTo>
                  <a:cubicBezTo>
                    <a:pt x="f11" y="f8"/>
                    <a:pt x="f6" y="f11"/>
                    <a:pt x="f6" y="f12"/>
                  </a:cubicBezTo>
                  <a:cubicBezTo>
                    <a:pt x="f6" y="f12"/>
                    <a:pt x="f13" y="f7"/>
                    <a:pt x="f13" y="f7"/>
                  </a:cubicBezTo>
                  <a:cubicBezTo>
                    <a:pt x="f9" y="f14"/>
                    <a:pt x="f10" y="f11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088B9F7F-0DF6-4020-97F5-E509265049A6}"/>
                </a:ext>
              </a:extLst>
            </p:cNvPr>
            <p:cNvSpPr/>
            <p:nvPr/>
          </p:nvSpPr>
          <p:spPr>
            <a:xfrm>
              <a:off x="6973891" y="927101"/>
              <a:ext cx="114300" cy="61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6"/>
                <a:gd name="f8" fmla="val 25"/>
                <a:gd name="f9" fmla="val 13"/>
                <a:gd name="f10" fmla="val 9"/>
                <a:gd name="f11" fmla="val 10"/>
                <a:gd name="f12" fmla="val 7"/>
                <a:gd name="f13" fmla="val 5"/>
                <a:gd name="f14" fmla="val 1"/>
                <a:gd name="f15" fmla="val 3"/>
                <a:gd name="f16" fmla="val 12"/>
                <a:gd name="f17" fmla="val 21"/>
                <a:gd name="f18" fmla="val 4"/>
                <a:gd name="f19" fmla="val 11"/>
                <a:gd name="f20" fmla="val 28"/>
                <a:gd name="f21" fmla="val 26"/>
                <a:gd name="f22" fmla="val 15"/>
                <a:gd name="f23" fmla="+- 0 0 -90"/>
                <a:gd name="f24" fmla="*/ f3 1 30"/>
                <a:gd name="f25" fmla="*/ f4 1 1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0"/>
                <a:gd name="f34" fmla="*/ f30 1 16"/>
                <a:gd name="f35" fmla="*/ 25 f31 1"/>
                <a:gd name="f36" fmla="*/ 16 f30 1"/>
                <a:gd name="f37" fmla="*/ 0 f31 1"/>
                <a:gd name="f38" fmla="*/ 7 f30 1"/>
                <a:gd name="f39" fmla="*/ 1 f31 1"/>
                <a:gd name="f40" fmla="*/ 0 f30 1"/>
                <a:gd name="f41" fmla="*/ 30 f31 1"/>
                <a:gd name="f42" fmla="*/ 11 f30 1"/>
                <a:gd name="f43" fmla="+- f32 0 f1"/>
                <a:gd name="f44" fmla="*/ f35 1 30"/>
                <a:gd name="f45" fmla="*/ f36 1 16"/>
                <a:gd name="f46" fmla="*/ f37 1 30"/>
                <a:gd name="f47" fmla="*/ f38 1 16"/>
                <a:gd name="f48" fmla="*/ f39 1 30"/>
                <a:gd name="f49" fmla="*/ f40 1 16"/>
                <a:gd name="f50" fmla="*/ f41 1 30"/>
                <a:gd name="f51" fmla="*/ f42 1 16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30" h="16">
                  <a:moveTo>
                    <a:pt x="f8" y="f7"/>
                  </a:moveTo>
                  <a:cubicBezTo>
                    <a:pt x="f7" y="f9"/>
                    <a:pt x="f10" y="f11"/>
                    <a:pt x="f5" y="f12"/>
                  </a:cubicBezTo>
                  <a:cubicBezTo>
                    <a:pt x="f5" y="f13"/>
                    <a:pt x="f14" y="f15"/>
                    <a:pt x="f14" y="f5"/>
                  </a:cubicBezTo>
                  <a:cubicBezTo>
                    <a:pt x="f16" y="f5"/>
                    <a:pt x="f17" y="f18"/>
                    <a:pt x="f6" y="f19"/>
                  </a:cubicBezTo>
                  <a:cubicBezTo>
                    <a:pt x="f20" y="f9"/>
                    <a:pt x="f21" y="f22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F0D16508-6CF3-4BF0-A7E3-72A88EC79E83}"/>
                </a:ext>
              </a:extLst>
            </p:cNvPr>
            <p:cNvSpPr/>
            <p:nvPr/>
          </p:nvSpPr>
          <p:spPr>
            <a:xfrm>
              <a:off x="7061197" y="908054"/>
              <a:ext cx="5715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8"/>
                <a:gd name="f9" fmla="val 5"/>
                <a:gd name="f10" fmla="val 4"/>
                <a:gd name="f11" fmla="val 3"/>
                <a:gd name="f12" fmla="val 7"/>
                <a:gd name="f13" fmla="val 1"/>
                <a:gd name="f14" fmla="val 10"/>
                <a:gd name="f15" fmla="val 6"/>
                <a:gd name="f16" fmla="val 2"/>
                <a:gd name="f17" fmla="val 12"/>
                <a:gd name="f18" fmla="val 13"/>
                <a:gd name="f19" fmla="val 9"/>
                <a:gd name="f20" fmla="val 11"/>
                <a:gd name="f21" fmla="+- 0 0 -90"/>
                <a:gd name="f22" fmla="*/ f3 1 15"/>
                <a:gd name="f23" fmla="*/ f4 1 1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"/>
                <a:gd name="f32" fmla="*/ f28 1 14"/>
                <a:gd name="f33" fmla="*/ 8 f29 1"/>
                <a:gd name="f34" fmla="*/ 5 f28 1"/>
                <a:gd name="f35" fmla="*/ 1 f29 1"/>
                <a:gd name="f36" fmla="*/ 10 f28 1"/>
                <a:gd name="f37" fmla="*/ 0 f29 1"/>
                <a:gd name="f38" fmla="*/ 6 f28 1"/>
                <a:gd name="f39" fmla="*/ 6 f29 1"/>
                <a:gd name="f40" fmla="*/ 1 f28 1"/>
                <a:gd name="f41" fmla="*/ 13 f29 1"/>
                <a:gd name="f42" fmla="*/ 3 f28 1"/>
                <a:gd name="f43" fmla="*/ 14 f29 1"/>
                <a:gd name="f44" fmla="*/ 12 f28 1"/>
                <a:gd name="f45" fmla="*/ 10 f29 1"/>
                <a:gd name="f46" fmla="*/ 14 f28 1"/>
                <a:gd name="f47" fmla="*/ 5 f29 1"/>
                <a:gd name="f48" fmla="*/ 9 f28 1"/>
                <a:gd name="f49" fmla="+- f30 0 f1"/>
                <a:gd name="f50" fmla="*/ f33 1 15"/>
                <a:gd name="f51" fmla="*/ f34 1 14"/>
                <a:gd name="f52" fmla="*/ f35 1 15"/>
                <a:gd name="f53" fmla="*/ f36 1 14"/>
                <a:gd name="f54" fmla="*/ f37 1 15"/>
                <a:gd name="f55" fmla="*/ f38 1 14"/>
                <a:gd name="f56" fmla="*/ f39 1 15"/>
                <a:gd name="f57" fmla="*/ f40 1 14"/>
                <a:gd name="f58" fmla="*/ f41 1 15"/>
                <a:gd name="f59" fmla="*/ f42 1 14"/>
                <a:gd name="f60" fmla="*/ f43 1 15"/>
                <a:gd name="f61" fmla="*/ f44 1 14"/>
                <a:gd name="f62" fmla="*/ f45 1 15"/>
                <a:gd name="f63" fmla="*/ f46 1 14"/>
                <a:gd name="f64" fmla="*/ f47 1 15"/>
                <a:gd name="f65" fmla="*/ f48 1 14"/>
                <a:gd name="f66" fmla="*/ 0 1 f31"/>
                <a:gd name="f67" fmla="*/ f25 1 f31"/>
                <a:gd name="f68" fmla="*/ 0 1 f32"/>
                <a:gd name="f69" fmla="*/ f26 1 f32"/>
                <a:gd name="f70" fmla="*/ f50 1 f31"/>
                <a:gd name="f71" fmla="*/ f51 1 f32"/>
                <a:gd name="f72" fmla="*/ f52 1 f31"/>
                <a:gd name="f73" fmla="*/ f53 1 f32"/>
                <a:gd name="f74" fmla="*/ f54 1 f31"/>
                <a:gd name="f75" fmla="*/ f55 1 f32"/>
                <a:gd name="f76" fmla="*/ f56 1 f31"/>
                <a:gd name="f77" fmla="*/ f57 1 f32"/>
                <a:gd name="f78" fmla="*/ f58 1 f31"/>
                <a:gd name="f79" fmla="*/ f59 1 f32"/>
                <a:gd name="f80" fmla="*/ f60 1 f31"/>
                <a:gd name="f81" fmla="*/ f61 1 f32"/>
                <a:gd name="f82" fmla="*/ f62 1 f31"/>
                <a:gd name="f83" fmla="*/ f63 1 f32"/>
                <a:gd name="f84" fmla="*/ f64 1 f31"/>
                <a:gd name="f85" fmla="*/ f65 1 f32"/>
                <a:gd name="f86" fmla="*/ f66 f22 1"/>
                <a:gd name="f87" fmla="*/ f67 f22 1"/>
                <a:gd name="f88" fmla="*/ f69 f23 1"/>
                <a:gd name="f89" fmla="*/ f68 f23 1"/>
                <a:gd name="f90" fmla="*/ f70 f22 1"/>
                <a:gd name="f91" fmla="*/ f71 f23 1"/>
                <a:gd name="f92" fmla="*/ f72 f22 1"/>
                <a:gd name="f93" fmla="*/ f73 f23 1"/>
                <a:gd name="f94" fmla="*/ f74 f22 1"/>
                <a:gd name="f95" fmla="*/ f75 f23 1"/>
                <a:gd name="f96" fmla="*/ f76 f22 1"/>
                <a:gd name="f97" fmla="*/ f77 f23 1"/>
                <a:gd name="f98" fmla="*/ f78 f22 1"/>
                <a:gd name="f99" fmla="*/ f79 f23 1"/>
                <a:gd name="f100" fmla="*/ f80 f22 1"/>
                <a:gd name="f101" fmla="*/ f81 f23 1"/>
                <a:gd name="f102" fmla="*/ f82 f22 1"/>
                <a:gd name="f103" fmla="*/ f83 f23 1"/>
                <a:gd name="f104" fmla="*/ f84 f22 1"/>
                <a:gd name="f105" fmla="*/ f8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94" y="f95"/>
                </a:cxn>
                <a:cxn ang="f49">
                  <a:pos x="f96" y="f97"/>
                </a:cxn>
                <a:cxn ang="f49">
                  <a:pos x="f98" y="f99"/>
                </a:cxn>
                <a:cxn ang="f49">
                  <a:pos x="f100" y="f101"/>
                </a:cxn>
                <a:cxn ang="f49">
                  <a:pos x="f102" y="f103"/>
                </a:cxn>
                <a:cxn ang="f49">
                  <a:pos x="f104" y="f105"/>
                </a:cxn>
                <a:cxn ang="f49">
                  <a:pos x="f90" y="f91"/>
                </a:cxn>
              </a:cxnLst>
              <a:rect l="f86" t="f89" r="f87" b="f88"/>
              <a:pathLst>
                <a:path w="15" h="14">
                  <a:moveTo>
                    <a:pt x="f8" y="f9"/>
                  </a:moveTo>
                  <a:cubicBezTo>
                    <a:pt x="f10" y="f11"/>
                    <a:pt x="f11" y="f12"/>
                    <a:pt x="f13" y="f14"/>
                  </a:cubicBezTo>
                  <a:cubicBezTo>
                    <a:pt x="f13" y="f8"/>
                    <a:pt x="f5" y="f12"/>
                    <a:pt x="f5" y="f15"/>
                  </a:cubicBezTo>
                  <a:cubicBezTo>
                    <a:pt x="f16" y="f10"/>
                    <a:pt x="f10" y="f13"/>
                    <a:pt x="f15" y="f13"/>
                  </a:cubicBezTo>
                  <a:cubicBezTo>
                    <a:pt x="f8" y="f5"/>
                    <a:pt x="f17" y="f16"/>
                    <a:pt x="f18" y="f11"/>
                  </a:cubicBezTo>
                  <a:cubicBezTo>
                    <a:pt x="f6" y="f15"/>
                    <a:pt x="f7" y="f19"/>
                    <a:pt x="f7" y="f17"/>
                  </a:cubicBezTo>
                  <a:cubicBezTo>
                    <a:pt x="f7" y="f18"/>
                    <a:pt x="f20" y="f7"/>
                    <a:pt x="f14" y="f7"/>
                  </a:cubicBezTo>
                  <a:cubicBezTo>
                    <a:pt x="f8" y="f18"/>
                    <a:pt x="f15" y="f20"/>
                    <a:pt x="f9" y="f19"/>
                  </a:cubicBezTo>
                  <a:cubicBezTo>
                    <a:pt x="f9" y="f19"/>
                    <a:pt x="f12" y="f1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990FB38-2D6D-449B-AAD2-3E0F39260286}"/>
                </a:ext>
              </a:extLst>
            </p:cNvPr>
            <p:cNvSpPr/>
            <p:nvPr/>
          </p:nvSpPr>
          <p:spPr>
            <a:xfrm>
              <a:off x="6973891" y="877888"/>
              <a:ext cx="5238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2"/>
                <a:gd name="f8" fmla="val 11"/>
                <a:gd name="f9" fmla="val 10"/>
                <a:gd name="f10" fmla="val 9"/>
                <a:gd name="f11" fmla="val 7"/>
                <a:gd name="f12" fmla="val 6"/>
                <a:gd name="f13" fmla="val 8"/>
                <a:gd name="f14" fmla="val 5"/>
                <a:gd name="f15" fmla="val 3"/>
                <a:gd name="f16" fmla="val 1"/>
                <a:gd name="f17" fmla="val 2"/>
                <a:gd name="f18" fmla="val 13"/>
                <a:gd name="f19" fmla="+- 0 0 -90"/>
                <a:gd name="f20" fmla="*/ f3 1 14"/>
                <a:gd name="f21" fmla="*/ f4 1 1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2"/>
                <a:gd name="f31" fmla="*/ 11 f27 1"/>
                <a:gd name="f32" fmla="*/ 12 f26 1"/>
                <a:gd name="f33" fmla="*/ 10 f27 1"/>
                <a:gd name="f34" fmla="*/ 6 f26 1"/>
                <a:gd name="f35" fmla="*/ 5 f27 1"/>
                <a:gd name="f36" fmla="*/ 11 f26 1"/>
                <a:gd name="f37" fmla="*/ 0 f27 1"/>
                <a:gd name="f38" fmla="*/ 8 f26 1"/>
                <a:gd name="f39" fmla="*/ 3 f27 1"/>
                <a:gd name="f40" fmla="*/ 1 f26 1"/>
                <a:gd name="f41" fmla="*/ 14 f27 1"/>
                <a:gd name="f42" fmla="*/ 9 f26 1"/>
                <a:gd name="f43" fmla="+- f28 0 f1"/>
                <a:gd name="f44" fmla="*/ f31 1 14"/>
                <a:gd name="f45" fmla="*/ f32 1 12"/>
                <a:gd name="f46" fmla="*/ f33 1 14"/>
                <a:gd name="f47" fmla="*/ f34 1 12"/>
                <a:gd name="f48" fmla="*/ f35 1 14"/>
                <a:gd name="f49" fmla="*/ f36 1 12"/>
                <a:gd name="f50" fmla="*/ f37 1 14"/>
                <a:gd name="f51" fmla="*/ f38 1 12"/>
                <a:gd name="f52" fmla="*/ f39 1 14"/>
                <a:gd name="f53" fmla="*/ f40 1 12"/>
                <a:gd name="f54" fmla="*/ f41 1 14"/>
                <a:gd name="f55" fmla="*/ f42 1 12"/>
                <a:gd name="f56" fmla="*/ 0 1 f29"/>
                <a:gd name="f57" fmla="*/ f23 1 f29"/>
                <a:gd name="f58" fmla="*/ 0 1 f30"/>
                <a:gd name="f59" fmla="*/ f24 1 f30"/>
                <a:gd name="f60" fmla="*/ f44 1 f29"/>
                <a:gd name="f61" fmla="*/ f45 1 f30"/>
                <a:gd name="f62" fmla="*/ f46 1 f29"/>
                <a:gd name="f63" fmla="*/ f47 1 f30"/>
                <a:gd name="f64" fmla="*/ f48 1 f29"/>
                <a:gd name="f65" fmla="*/ f49 1 f30"/>
                <a:gd name="f66" fmla="*/ f50 1 f29"/>
                <a:gd name="f67" fmla="*/ f51 1 f30"/>
                <a:gd name="f68" fmla="*/ f52 1 f29"/>
                <a:gd name="f69" fmla="*/ f53 1 f30"/>
                <a:gd name="f70" fmla="*/ f54 1 f29"/>
                <a:gd name="f71" fmla="*/ f55 1 f30"/>
                <a:gd name="f72" fmla="*/ f56 f20 1"/>
                <a:gd name="f73" fmla="*/ f57 f20 1"/>
                <a:gd name="f74" fmla="*/ f59 f21 1"/>
                <a:gd name="f75" fmla="*/ f58 f21 1"/>
                <a:gd name="f76" fmla="*/ f60 f20 1"/>
                <a:gd name="f77" fmla="*/ f61 f21 1"/>
                <a:gd name="f78" fmla="*/ f62 f20 1"/>
                <a:gd name="f79" fmla="*/ f63 f21 1"/>
                <a:gd name="f80" fmla="*/ f64 f20 1"/>
                <a:gd name="f81" fmla="*/ f65 f21 1"/>
                <a:gd name="f82" fmla="*/ f66 f20 1"/>
                <a:gd name="f83" fmla="*/ f67 f21 1"/>
                <a:gd name="f84" fmla="*/ f68 f20 1"/>
                <a:gd name="f85" fmla="*/ f69 f21 1"/>
                <a:gd name="f86" fmla="*/ f70 f20 1"/>
                <a:gd name="f87" fmla="*/ f7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80" y="f81"/>
                </a:cxn>
                <a:cxn ang="f43">
                  <a:pos x="f82" y="f83"/>
                </a:cxn>
                <a:cxn ang="f43">
                  <a:pos x="f84" y="f85"/>
                </a:cxn>
                <a:cxn ang="f43">
                  <a:pos x="f76" y="f85"/>
                </a:cxn>
                <a:cxn ang="f43">
                  <a:pos x="f86" y="f87"/>
                </a:cxn>
                <a:cxn ang="f43">
                  <a:pos x="f76" y="f77"/>
                </a:cxn>
              </a:cxnLst>
              <a:rect l="f72" t="f75" r="f73" b="f74"/>
              <a:pathLst>
                <a:path w="14" h="12">
                  <a:moveTo>
                    <a:pt x="f8" y="f7"/>
                  </a:moveTo>
                  <a:cubicBezTo>
                    <a:pt x="f9" y="f10"/>
                    <a:pt x="f9" y="f11"/>
                    <a:pt x="f9" y="f12"/>
                  </a:cubicBezTo>
                  <a:cubicBezTo>
                    <a:pt x="f13" y="f13"/>
                    <a:pt x="f11" y="f9"/>
                    <a:pt x="f14" y="f8"/>
                  </a:cubicBezTo>
                  <a:cubicBezTo>
                    <a:pt x="f15" y="f8"/>
                    <a:pt x="f5" y="f10"/>
                    <a:pt x="f5" y="f13"/>
                  </a:cubicBezTo>
                  <a:cubicBezTo>
                    <a:pt x="f5" y="f14"/>
                    <a:pt x="f16" y="f17"/>
                    <a:pt x="f15" y="f16"/>
                  </a:cubicBezTo>
                  <a:cubicBezTo>
                    <a:pt x="f14" y="f5"/>
                    <a:pt x="f10" y="f5"/>
                    <a:pt x="f8" y="f16"/>
                  </a:cubicBezTo>
                  <a:cubicBezTo>
                    <a:pt x="f18" y="f17"/>
                    <a:pt x="f18" y="f12"/>
                    <a:pt x="f6" y="f10"/>
                  </a:cubicBezTo>
                  <a:cubicBezTo>
                    <a:pt x="f6" y="f9"/>
                    <a:pt x="f7" y="f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0FF6514F-CC4B-4471-B0FA-8F62267FA916}"/>
                </a:ext>
              </a:extLst>
            </p:cNvPr>
            <p:cNvSpPr/>
            <p:nvPr/>
          </p:nvSpPr>
          <p:spPr>
            <a:xfrm>
              <a:off x="7026277" y="896934"/>
              <a:ext cx="34920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7"/>
                <a:gd name="f9" fmla="val 4"/>
                <a:gd name="f10" fmla="val 3"/>
                <a:gd name="f11" fmla="val 8"/>
                <a:gd name="f12" fmla="val 2"/>
                <a:gd name="f13" fmla="val 5"/>
                <a:gd name="f14" fmla="val 6"/>
                <a:gd name="f15" fmla="+- 0 0 -90"/>
                <a:gd name="f16" fmla="*/ f3 1 9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9"/>
                <a:gd name="f27" fmla="*/ 7 f23 1"/>
                <a:gd name="f28" fmla="*/ 10 f22 1"/>
                <a:gd name="f29" fmla="*/ 0 f23 1"/>
                <a:gd name="f30" fmla="*/ 8 f22 1"/>
                <a:gd name="f31" fmla="*/ 5 f23 1"/>
                <a:gd name="f32" fmla="*/ 0 f22 1"/>
                <a:gd name="f33" fmla="*/ 9 f23 1"/>
                <a:gd name="f34" fmla="*/ 2 f22 1"/>
                <a:gd name="f35" fmla="+- f24 0 f1"/>
                <a:gd name="f36" fmla="*/ f27 1 9"/>
                <a:gd name="f37" fmla="*/ f28 1 10"/>
                <a:gd name="f38" fmla="*/ f29 1 9"/>
                <a:gd name="f39" fmla="*/ f30 1 10"/>
                <a:gd name="f40" fmla="*/ f31 1 9"/>
                <a:gd name="f41" fmla="*/ f32 1 10"/>
                <a:gd name="f42" fmla="*/ f33 1 9"/>
                <a:gd name="f43" fmla="*/ f34 1 10"/>
                <a:gd name="f44" fmla="*/ 0 1 f26"/>
                <a:gd name="f45" fmla="*/ f19 1 f26"/>
                <a:gd name="f46" fmla="*/ 0 1 f25"/>
                <a:gd name="f47" fmla="*/ f20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6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9" h="10">
                  <a:moveTo>
                    <a:pt x="f8" y="f7"/>
                  </a:moveTo>
                  <a:cubicBezTo>
                    <a:pt x="f9" y="f6"/>
                    <a:pt x="f10" y="f11"/>
                    <a:pt x="f5" y="f11"/>
                  </a:cubicBezTo>
                  <a:cubicBezTo>
                    <a:pt x="f12" y="f13"/>
                    <a:pt x="f9" y="f12"/>
                    <a:pt x="f13" y="f5"/>
                  </a:cubicBezTo>
                  <a:cubicBezTo>
                    <a:pt x="f14" y="f5"/>
                    <a:pt x="f6" y="f12"/>
                    <a:pt x="f6" y="f12"/>
                  </a:cubicBezTo>
                  <a:cubicBezTo>
                    <a:pt x="f11" y="f9"/>
                    <a:pt x="f8" y="f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D9E34715-B8DD-400D-8F36-E3E656BF8A82}"/>
                </a:ext>
              </a:extLst>
            </p:cNvPr>
            <p:cNvSpPr/>
            <p:nvPr/>
          </p:nvSpPr>
          <p:spPr>
            <a:xfrm>
              <a:off x="6788148" y="1400175"/>
              <a:ext cx="112708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7"/>
                <a:gd name="f8" fmla="val 6"/>
                <a:gd name="f9" fmla="val 2"/>
                <a:gd name="f10" fmla="val 3"/>
                <a:gd name="f11" fmla="val 4"/>
                <a:gd name="f12" fmla="val 1"/>
                <a:gd name="f13" fmla="val 5"/>
                <a:gd name="f14" fmla="val 13"/>
                <a:gd name="f15" fmla="val 21"/>
                <a:gd name="f16" fmla="val 7"/>
                <a:gd name="f17" fmla="val 10"/>
                <a:gd name="f18" fmla="val 11"/>
                <a:gd name="f19" fmla="val 29"/>
                <a:gd name="f20" fmla="val 14"/>
                <a:gd name="f21" fmla="val 16"/>
                <a:gd name="f22" fmla="val 18"/>
                <a:gd name="f23" fmla="val 9"/>
                <a:gd name="f24" fmla="+- 0 0 -90"/>
                <a:gd name="f25" fmla="*/ f3 1 30"/>
                <a:gd name="f26" fmla="*/ f4 1 1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0"/>
                <a:gd name="f35" fmla="*/ f31 1 17"/>
                <a:gd name="f36" fmla="*/ 0 f32 1"/>
                <a:gd name="f37" fmla="*/ 6 f31 1"/>
                <a:gd name="f38" fmla="*/ 5 f32 1"/>
                <a:gd name="f39" fmla="*/ 0 f31 1"/>
                <a:gd name="f40" fmla="*/ 30 f32 1"/>
                <a:gd name="f41" fmla="*/ 10 f31 1"/>
                <a:gd name="f42" fmla="*/ 29 f32 1"/>
                <a:gd name="f43" fmla="*/ 16 f31 1"/>
                <a:gd name="f44" fmla="+- f33 0 f1"/>
                <a:gd name="f45" fmla="*/ f36 1 30"/>
                <a:gd name="f46" fmla="*/ f37 1 17"/>
                <a:gd name="f47" fmla="*/ f38 1 30"/>
                <a:gd name="f48" fmla="*/ f39 1 17"/>
                <a:gd name="f49" fmla="*/ f40 1 30"/>
                <a:gd name="f50" fmla="*/ f41 1 17"/>
                <a:gd name="f51" fmla="*/ f42 1 30"/>
                <a:gd name="f52" fmla="*/ f43 1 17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30" h="17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1"/>
                    <a:pt x="f15" y="f16"/>
                    <a:pt x="f6" y="f17"/>
                  </a:cubicBezTo>
                  <a:cubicBezTo>
                    <a:pt x="f6" y="f18"/>
                    <a:pt x="f19" y="f20"/>
                    <a:pt x="f19" y="f21"/>
                  </a:cubicBezTo>
                  <a:cubicBezTo>
                    <a:pt x="f22" y="f7"/>
                    <a:pt x="f23" y="f14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98CC22C2-ED1F-4755-B6A6-5000252F4316}"/>
                </a:ext>
              </a:extLst>
            </p:cNvPr>
            <p:cNvSpPr/>
            <p:nvPr/>
          </p:nvSpPr>
          <p:spPr>
            <a:xfrm>
              <a:off x="6761165" y="1425577"/>
              <a:ext cx="52385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7"/>
                <a:gd name="f9" fmla="val 10"/>
                <a:gd name="f10" fmla="val 9"/>
                <a:gd name="f11" fmla="val 11"/>
                <a:gd name="f12" fmla="val 8"/>
                <a:gd name="f13" fmla="val 13"/>
                <a:gd name="f14" fmla="val 6"/>
                <a:gd name="f15" fmla="val 12"/>
                <a:gd name="f16" fmla="val 2"/>
                <a:gd name="f17" fmla="val 1"/>
                <a:gd name="f18" fmla="val 5"/>
                <a:gd name="f19" fmla="val 4"/>
                <a:gd name="f20" fmla="val 3"/>
                <a:gd name="f21" fmla="+- 0 0 -90"/>
                <a:gd name="f22" fmla="*/ f3 1 14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5"/>
                <a:gd name="f33" fmla="*/ 7 f29 1"/>
                <a:gd name="f34" fmla="*/ 10 f28 1"/>
                <a:gd name="f35" fmla="*/ 13 f29 1"/>
                <a:gd name="f36" fmla="*/ 6 f28 1"/>
                <a:gd name="f37" fmla="*/ 14 f29 1"/>
                <a:gd name="f38" fmla="*/ 7 f28 1"/>
                <a:gd name="f39" fmla="*/ 8 f29 1"/>
                <a:gd name="f40" fmla="*/ 14 f28 1"/>
                <a:gd name="f41" fmla="*/ 1 f29 1"/>
                <a:gd name="f42" fmla="*/ 11 f28 1"/>
                <a:gd name="f43" fmla="*/ 0 f29 1"/>
                <a:gd name="f44" fmla="*/ 2 f28 1"/>
                <a:gd name="f45" fmla="*/ 5 f29 1"/>
                <a:gd name="f46" fmla="*/ 1 f28 1"/>
                <a:gd name="f47" fmla="*/ 9 f29 1"/>
                <a:gd name="f48" fmla="*/ 5 f28 1"/>
                <a:gd name="f49" fmla="*/ 9 f28 1"/>
                <a:gd name="f50" fmla="+- f30 0 f1"/>
                <a:gd name="f51" fmla="*/ f33 1 14"/>
                <a:gd name="f52" fmla="*/ f34 1 15"/>
                <a:gd name="f53" fmla="*/ f35 1 14"/>
                <a:gd name="f54" fmla="*/ f36 1 15"/>
                <a:gd name="f55" fmla="*/ f37 1 14"/>
                <a:gd name="f56" fmla="*/ f38 1 15"/>
                <a:gd name="f57" fmla="*/ f39 1 14"/>
                <a:gd name="f58" fmla="*/ f40 1 15"/>
                <a:gd name="f59" fmla="*/ f41 1 14"/>
                <a:gd name="f60" fmla="*/ f42 1 15"/>
                <a:gd name="f61" fmla="*/ f43 1 14"/>
                <a:gd name="f62" fmla="*/ f44 1 15"/>
                <a:gd name="f63" fmla="*/ f45 1 14"/>
                <a:gd name="f64" fmla="*/ f46 1 15"/>
                <a:gd name="f65" fmla="*/ f47 1 14"/>
                <a:gd name="f66" fmla="*/ f48 1 15"/>
                <a:gd name="f67" fmla="*/ f49 1 15"/>
                <a:gd name="f68" fmla="*/ 0 1 f31"/>
                <a:gd name="f69" fmla="*/ f25 1 f31"/>
                <a:gd name="f70" fmla="*/ 0 1 f32"/>
                <a:gd name="f71" fmla="*/ f26 1 f32"/>
                <a:gd name="f72" fmla="*/ f51 1 f31"/>
                <a:gd name="f73" fmla="*/ f52 1 f32"/>
                <a:gd name="f74" fmla="*/ f53 1 f31"/>
                <a:gd name="f75" fmla="*/ f54 1 f32"/>
                <a:gd name="f76" fmla="*/ f55 1 f31"/>
                <a:gd name="f77" fmla="*/ f56 1 f32"/>
                <a:gd name="f78" fmla="*/ f57 1 f31"/>
                <a:gd name="f79" fmla="*/ f58 1 f32"/>
                <a:gd name="f80" fmla="*/ f59 1 f31"/>
                <a:gd name="f81" fmla="*/ f60 1 f32"/>
                <a:gd name="f82" fmla="*/ f61 1 f31"/>
                <a:gd name="f83" fmla="*/ f62 1 f32"/>
                <a:gd name="f84" fmla="*/ f63 1 f31"/>
                <a:gd name="f85" fmla="*/ f64 1 f32"/>
                <a:gd name="f86" fmla="*/ f65 1 f31"/>
                <a:gd name="f87" fmla="*/ f66 1 f32"/>
                <a:gd name="f88" fmla="*/ f67 1 f32"/>
                <a:gd name="f89" fmla="*/ f68 f22 1"/>
                <a:gd name="f90" fmla="*/ f69 f22 1"/>
                <a:gd name="f91" fmla="*/ f71 f23 1"/>
                <a:gd name="f92" fmla="*/ f70 f23 1"/>
                <a:gd name="f93" fmla="*/ f72 f22 1"/>
                <a:gd name="f94" fmla="*/ f73 f23 1"/>
                <a:gd name="f95" fmla="*/ f74 f22 1"/>
                <a:gd name="f96" fmla="*/ f75 f23 1"/>
                <a:gd name="f97" fmla="*/ f76 f22 1"/>
                <a:gd name="f98" fmla="*/ f77 f23 1"/>
                <a:gd name="f99" fmla="*/ f78 f22 1"/>
                <a:gd name="f100" fmla="*/ f79 f23 1"/>
                <a:gd name="f101" fmla="*/ f80 f22 1"/>
                <a:gd name="f102" fmla="*/ f81 f23 1"/>
                <a:gd name="f103" fmla="*/ f82 f22 1"/>
                <a:gd name="f104" fmla="*/ f83 f23 1"/>
                <a:gd name="f105" fmla="*/ f84 f22 1"/>
                <a:gd name="f106" fmla="*/ f85 f23 1"/>
                <a:gd name="f107" fmla="*/ f86 f22 1"/>
                <a:gd name="f108" fmla="*/ f87 f23 1"/>
                <a:gd name="f109" fmla="*/ f8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93" y="f94"/>
                </a:cxn>
                <a:cxn ang="f50">
                  <a:pos x="f95" y="f96"/>
                </a:cxn>
                <a:cxn ang="f50">
                  <a:pos x="f97" y="f98"/>
                </a:cxn>
                <a:cxn ang="f50">
                  <a:pos x="f99" y="f100"/>
                </a:cxn>
                <a:cxn ang="f50">
                  <a:pos x="f101" y="f102"/>
                </a:cxn>
                <a:cxn ang="f50">
                  <a:pos x="f103" y="f104"/>
                </a:cxn>
                <a:cxn ang="f50">
                  <a:pos x="f105" y="f106"/>
                </a:cxn>
                <a:cxn ang="f50">
                  <a:pos x="f107" y="f108"/>
                </a:cxn>
                <a:cxn ang="f50">
                  <a:pos x="f93" y="f109"/>
                </a:cxn>
                <a:cxn ang="f50">
                  <a:pos x="f93" y="f94"/>
                </a:cxn>
              </a:cxnLst>
              <a:rect l="f89" t="f92" r="f90" b="f91"/>
              <a:pathLst>
                <a:path w="14" h="15">
                  <a:moveTo>
                    <a:pt x="f8" y="f9"/>
                  </a:moveTo>
                  <a:cubicBezTo>
                    <a:pt x="f10" y="f10"/>
                    <a:pt x="f11" y="f12"/>
                    <a:pt x="f13" y="f14"/>
                  </a:cubicBezTo>
                  <a:cubicBezTo>
                    <a:pt x="f13" y="f14"/>
                    <a:pt x="f6" y="f8"/>
                    <a:pt x="f6" y="f8"/>
                  </a:cubicBezTo>
                  <a:cubicBezTo>
                    <a:pt x="f15" y="f9"/>
                    <a:pt x="f9" y="f13"/>
                    <a:pt x="f12" y="f6"/>
                  </a:cubicBezTo>
                  <a:cubicBezTo>
                    <a:pt x="f14" y="f7"/>
                    <a:pt x="f16" y="f13"/>
                    <a:pt x="f17" y="f11"/>
                  </a:cubicBezTo>
                  <a:cubicBezTo>
                    <a:pt x="f5" y="f10"/>
                    <a:pt x="f5" y="f18"/>
                    <a:pt x="f5" y="f16"/>
                  </a:cubicBezTo>
                  <a:cubicBezTo>
                    <a:pt x="f5" y="f16"/>
                    <a:pt x="f19" y="f5"/>
                    <a:pt x="f18" y="f17"/>
                  </a:cubicBezTo>
                  <a:cubicBezTo>
                    <a:pt x="f8" y="f17"/>
                    <a:pt x="f10" y="f20"/>
                    <a:pt x="f10" y="f18"/>
                  </a:cubicBezTo>
                  <a:cubicBezTo>
                    <a:pt x="f10" y="f14"/>
                    <a:pt x="f12" y="f12"/>
                    <a:pt x="f8" y="f10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0EF7E8B-A9F6-4F78-8D4D-73BFAB545888}"/>
                </a:ext>
              </a:extLst>
            </p:cNvPr>
            <p:cNvSpPr/>
            <p:nvPr/>
          </p:nvSpPr>
          <p:spPr>
            <a:xfrm>
              <a:off x="6843717" y="1463670"/>
              <a:ext cx="5715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4"/>
                <a:gd name="f9" fmla="val 5"/>
                <a:gd name="f10" fmla="val 6"/>
                <a:gd name="f11" fmla="val 8"/>
                <a:gd name="f12" fmla="val 7"/>
                <a:gd name="f13" fmla="val 3"/>
                <a:gd name="f14" fmla="val 9"/>
                <a:gd name="f15" fmla="val 2"/>
                <a:gd name="f16" fmla="val 11"/>
                <a:gd name="f17" fmla="val 10"/>
                <a:gd name="f18" fmla="val 13"/>
                <a:gd name="f19" fmla="val 12"/>
                <a:gd name="f20" fmla="val 1"/>
                <a:gd name="f21" fmla="+- 0 0 -90"/>
                <a:gd name="f22" fmla="*/ f3 1 15"/>
                <a:gd name="f23" fmla="*/ f4 1 1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"/>
                <a:gd name="f32" fmla="*/ f28 1 14"/>
                <a:gd name="f33" fmla="*/ 4 f29 1"/>
                <a:gd name="f34" fmla="*/ 0 f28 1"/>
                <a:gd name="f35" fmla="*/ 6 f29 1"/>
                <a:gd name="f36" fmla="*/ 8 f28 1"/>
                <a:gd name="f37" fmla="*/ 9 f29 1"/>
                <a:gd name="f38" fmla="*/ 2 f28 1"/>
                <a:gd name="f39" fmla="*/ 15 f29 1"/>
                <a:gd name="f40" fmla="*/ 3 f28 1"/>
                <a:gd name="f41" fmla="*/ 14 f29 1"/>
                <a:gd name="f42" fmla="*/ 10 f28 1"/>
                <a:gd name="f43" fmla="*/ 12 f28 1"/>
                <a:gd name="f44" fmla="*/ 1 f29 1"/>
                <a:gd name="f45" fmla="+- f30 0 f1"/>
                <a:gd name="f46" fmla="*/ f33 1 15"/>
                <a:gd name="f47" fmla="*/ f34 1 14"/>
                <a:gd name="f48" fmla="*/ f35 1 15"/>
                <a:gd name="f49" fmla="*/ f36 1 14"/>
                <a:gd name="f50" fmla="*/ f37 1 15"/>
                <a:gd name="f51" fmla="*/ f38 1 14"/>
                <a:gd name="f52" fmla="*/ f39 1 15"/>
                <a:gd name="f53" fmla="*/ f40 1 14"/>
                <a:gd name="f54" fmla="*/ f41 1 15"/>
                <a:gd name="f55" fmla="*/ f42 1 14"/>
                <a:gd name="f56" fmla="*/ f43 1 14"/>
                <a:gd name="f57" fmla="*/ f44 1 15"/>
                <a:gd name="f58" fmla="*/ 0 1 f31"/>
                <a:gd name="f59" fmla="*/ f25 1 f31"/>
                <a:gd name="f60" fmla="*/ 0 1 f32"/>
                <a:gd name="f61" fmla="*/ f26 1 f32"/>
                <a:gd name="f62" fmla="*/ f46 1 f31"/>
                <a:gd name="f63" fmla="*/ f47 1 f32"/>
                <a:gd name="f64" fmla="*/ f48 1 f31"/>
                <a:gd name="f65" fmla="*/ f49 1 f32"/>
                <a:gd name="f66" fmla="*/ f50 1 f31"/>
                <a:gd name="f67" fmla="*/ f51 1 f32"/>
                <a:gd name="f68" fmla="*/ f52 1 f31"/>
                <a:gd name="f69" fmla="*/ f53 1 f32"/>
                <a:gd name="f70" fmla="*/ f54 1 f31"/>
                <a:gd name="f71" fmla="*/ f55 1 f32"/>
                <a:gd name="f72" fmla="*/ f56 1 f32"/>
                <a:gd name="f73" fmla="*/ f57 1 f31"/>
                <a:gd name="f74" fmla="*/ f58 f22 1"/>
                <a:gd name="f75" fmla="*/ f59 f22 1"/>
                <a:gd name="f76" fmla="*/ f61 f23 1"/>
                <a:gd name="f77" fmla="*/ f60 f23 1"/>
                <a:gd name="f78" fmla="*/ f62 f22 1"/>
                <a:gd name="f79" fmla="*/ f63 f23 1"/>
                <a:gd name="f80" fmla="*/ f64 f22 1"/>
                <a:gd name="f81" fmla="*/ f65 f23 1"/>
                <a:gd name="f82" fmla="*/ f66 f22 1"/>
                <a:gd name="f83" fmla="*/ f67 f23 1"/>
                <a:gd name="f84" fmla="*/ f68 f22 1"/>
                <a:gd name="f85" fmla="*/ f69 f23 1"/>
                <a:gd name="f86" fmla="*/ f70 f22 1"/>
                <a:gd name="f87" fmla="*/ f71 f23 1"/>
                <a:gd name="f88" fmla="*/ f72 f23 1"/>
                <a:gd name="f89" fmla="*/ f7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78" y="f88"/>
                </a:cxn>
                <a:cxn ang="f45">
                  <a:pos x="f89" y="f85"/>
                </a:cxn>
                <a:cxn ang="f45">
                  <a:pos x="f78" y="f79"/>
                </a:cxn>
              </a:cxnLst>
              <a:rect l="f74" t="f77" r="f75" b="f76"/>
              <a:pathLst>
                <a:path w="15" h="14">
                  <a:moveTo>
                    <a:pt x="f8" y="f5"/>
                  </a:moveTo>
                  <a:cubicBezTo>
                    <a:pt x="f9" y="f8"/>
                    <a:pt x="f9" y="f10"/>
                    <a:pt x="f10" y="f11"/>
                  </a:cubicBezTo>
                  <a:cubicBezTo>
                    <a:pt x="f12" y="f9"/>
                    <a:pt x="f11" y="f13"/>
                    <a:pt x="f14" y="f15"/>
                  </a:cubicBezTo>
                  <a:cubicBezTo>
                    <a:pt x="f16" y="f15"/>
                    <a:pt x="f7" y="f15"/>
                    <a:pt x="f6" y="f13"/>
                  </a:cubicBezTo>
                  <a:cubicBezTo>
                    <a:pt x="f6" y="f9"/>
                    <a:pt x="f6" y="f11"/>
                    <a:pt x="f7" y="f17"/>
                  </a:cubicBezTo>
                  <a:cubicBezTo>
                    <a:pt x="f16" y="f18"/>
                    <a:pt x="f11" y="f7"/>
                    <a:pt x="f8" y="f19"/>
                  </a:cubicBezTo>
                  <a:cubicBezTo>
                    <a:pt x="f20" y="f17"/>
                    <a:pt x="f5" y="f10"/>
                    <a:pt x="f20" y="f13"/>
                  </a:cubicBezTo>
                  <a:cubicBezTo>
                    <a:pt x="f15" y="f15"/>
                    <a:pt x="f13" y="f20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58415D67-DAD3-478B-A791-0BD06AEECB93}"/>
                </a:ext>
              </a:extLst>
            </p:cNvPr>
            <p:cNvSpPr/>
            <p:nvPr/>
          </p:nvSpPr>
          <p:spPr>
            <a:xfrm>
              <a:off x="6807205" y="1455733"/>
              <a:ext cx="36511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9"/>
                <a:gd name="f8" fmla="val 7"/>
                <a:gd name="f9" fmla="val 2"/>
                <a:gd name="f10" fmla="val 4"/>
                <a:gd name="f11" fmla="val 5"/>
                <a:gd name="f12" fmla="val 1"/>
                <a:gd name="f13" fmla="val 8"/>
                <a:gd name="f14" fmla="val 6"/>
                <a:gd name="f15" fmla="val 3"/>
                <a:gd name="f16" fmla="+- 0 0 -90"/>
                <a:gd name="f17" fmla="*/ f3 1 10"/>
                <a:gd name="f18" fmla="*/ f4 1 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"/>
                <a:gd name="f27" fmla="*/ f23 1 9"/>
                <a:gd name="f28" fmla="*/ 0 f24 1"/>
                <a:gd name="f29" fmla="*/ 7 f23 1"/>
                <a:gd name="f30" fmla="*/ 5 f24 1"/>
                <a:gd name="f31" fmla="*/ 0 f23 1"/>
                <a:gd name="f32" fmla="*/ 10 f24 1"/>
                <a:gd name="f33" fmla="*/ 2 f23 1"/>
                <a:gd name="f34" fmla="*/ 7 f24 1"/>
                <a:gd name="f35" fmla="*/ 9 f23 1"/>
                <a:gd name="f36" fmla="+- f25 0 f1"/>
                <a:gd name="f37" fmla="*/ f28 1 10"/>
                <a:gd name="f38" fmla="*/ f29 1 9"/>
                <a:gd name="f39" fmla="*/ f30 1 10"/>
                <a:gd name="f40" fmla="*/ f31 1 9"/>
                <a:gd name="f41" fmla="*/ f32 1 10"/>
                <a:gd name="f42" fmla="*/ f33 1 9"/>
                <a:gd name="f43" fmla="*/ f34 1 10"/>
                <a:gd name="f44" fmla="*/ f35 1 9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0" h="9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8" y="f12"/>
                    <a:pt x="f13" y="f12"/>
                    <a:pt x="f6" y="f9"/>
                  </a:cubicBezTo>
                  <a:cubicBezTo>
                    <a:pt x="f7" y="f10"/>
                    <a:pt x="f13" y="f8"/>
                    <a:pt x="f8" y="f7"/>
                  </a:cubicBezTo>
                  <a:cubicBezTo>
                    <a:pt x="f14" y="f7"/>
                    <a:pt x="f15" y="f13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E6E9CC9-F098-469B-A185-11FC74B72BA4}"/>
                </a:ext>
              </a:extLst>
            </p:cNvPr>
            <p:cNvSpPr/>
            <p:nvPr/>
          </p:nvSpPr>
          <p:spPr>
            <a:xfrm>
              <a:off x="6669084" y="1046165"/>
              <a:ext cx="65086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0"/>
                <a:gd name="f8" fmla="val 7"/>
                <a:gd name="f9" fmla="val 5"/>
                <a:gd name="f10" fmla="val 29"/>
                <a:gd name="f11" fmla="val 3"/>
                <a:gd name="f12" fmla="val 18"/>
                <a:gd name="f13" fmla="val 4"/>
                <a:gd name="f14" fmla="val 8"/>
                <a:gd name="f15" fmla="val 11"/>
                <a:gd name="f16" fmla="val 13"/>
                <a:gd name="f17" fmla="val 2"/>
                <a:gd name="f18" fmla="val 15"/>
                <a:gd name="f19" fmla="val 10"/>
                <a:gd name="f20" fmla="val 21"/>
                <a:gd name="f21" fmla="+- 0 0 -90"/>
                <a:gd name="f22" fmla="*/ f3 1 17"/>
                <a:gd name="f23" fmla="*/ f4 1 3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7"/>
                <a:gd name="f32" fmla="*/ f28 1 30"/>
                <a:gd name="f33" fmla="*/ 7 f29 1"/>
                <a:gd name="f34" fmla="*/ 30 f28 1"/>
                <a:gd name="f35" fmla="*/ 0 f29 1"/>
                <a:gd name="f36" fmla="*/ 29 f28 1"/>
                <a:gd name="f37" fmla="*/ 11 f29 1"/>
                <a:gd name="f38" fmla="*/ 0 f28 1"/>
                <a:gd name="f39" fmla="*/ 17 f29 1"/>
                <a:gd name="f40" fmla="*/ 5 f28 1"/>
                <a:gd name="f41" fmla="+- f30 0 f1"/>
                <a:gd name="f42" fmla="*/ f33 1 17"/>
                <a:gd name="f43" fmla="*/ f34 1 30"/>
                <a:gd name="f44" fmla="*/ f35 1 17"/>
                <a:gd name="f45" fmla="*/ f36 1 30"/>
                <a:gd name="f46" fmla="*/ f37 1 17"/>
                <a:gd name="f47" fmla="*/ f38 1 30"/>
                <a:gd name="f48" fmla="*/ f39 1 17"/>
                <a:gd name="f49" fmla="*/ f40 1 30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17" h="30">
                  <a:moveTo>
                    <a:pt x="f8" y="f7"/>
                  </a:moveTo>
                  <a:cubicBezTo>
                    <a:pt x="f9" y="f10"/>
                    <a:pt x="f11" y="f10"/>
                    <a:pt x="f5" y="f10"/>
                  </a:cubicBezTo>
                  <a:cubicBezTo>
                    <a:pt x="f5" y="f12"/>
                    <a:pt x="f13" y="f14"/>
                    <a:pt x="f15" y="f5"/>
                  </a:cubicBezTo>
                  <a:cubicBezTo>
                    <a:pt x="f16" y="f17"/>
                    <a:pt x="f18" y="f13"/>
                    <a:pt x="f6" y="f9"/>
                  </a:cubicBezTo>
                  <a:cubicBezTo>
                    <a:pt x="f16" y="f16"/>
                    <a:pt x="f19" y="f2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430F1BE-3714-4E36-8E8F-EB03AF546AF3}"/>
                </a:ext>
              </a:extLst>
            </p:cNvPr>
            <p:cNvSpPr/>
            <p:nvPr/>
          </p:nvSpPr>
          <p:spPr>
            <a:xfrm>
              <a:off x="6654802" y="1015998"/>
              <a:ext cx="49213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3"/>
                <a:gd name="f9" fmla="val 8"/>
                <a:gd name="f10" fmla="val 5"/>
                <a:gd name="f11" fmla="val 9"/>
                <a:gd name="f12" fmla="val 6"/>
                <a:gd name="f13" fmla="val 11"/>
                <a:gd name="f14" fmla="val 14"/>
                <a:gd name="f15" fmla="val 4"/>
                <a:gd name="f16" fmla="val 1"/>
                <a:gd name="f17" fmla="val 7"/>
                <a:gd name="f18" fmla="val 2"/>
                <a:gd name="f19" fmla="val 12"/>
                <a:gd name="f20" fmla="val 10"/>
                <a:gd name="f21" fmla="+- 0 0 -90"/>
                <a:gd name="f22" fmla="*/ f3 1 13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5"/>
                <a:gd name="f33" fmla="*/ 3 f29 1"/>
                <a:gd name="f34" fmla="*/ 8 f28 1"/>
                <a:gd name="f35" fmla="*/ 8 f29 1"/>
                <a:gd name="f36" fmla="*/ 14 f28 1"/>
                <a:gd name="f37" fmla="*/ 6 f29 1"/>
                <a:gd name="f38" fmla="*/ 15 f28 1"/>
                <a:gd name="f39" fmla="*/ 0 f29 1"/>
                <a:gd name="f40" fmla="*/ 9 f28 1"/>
                <a:gd name="f41" fmla="*/ 2 f28 1"/>
                <a:gd name="f42" fmla="*/ 11 f29 1"/>
                <a:gd name="f43" fmla="*/ 1 f28 1"/>
                <a:gd name="f44" fmla="*/ 13 f29 1"/>
                <a:gd name="f45" fmla="*/ 5 f28 1"/>
                <a:gd name="f46" fmla="*/ 9 f29 1"/>
                <a:gd name="f47" fmla="*/ 10 f28 1"/>
                <a:gd name="f48" fmla="*/ 4 f29 1"/>
                <a:gd name="f49" fmla="*/ 7 f28 1"/>
                <a:gd name="f50" fmla="+- f30 0 f1"/>
                <a:gd name="f51" fmla="*/ f33 1 13"/>
                <a:gd name="f52" fmla="*/ f34 1 15"/>
                <a:gd name="f53" fmla="*/ f35 1 13"/>
                <a:gd name="f54" fmla="*/ f36 1 15"/>
                <a:gd name="f55" fmla="*/ f37 1 13"/>
                <a:gd name="f56" fmla="*/ f38 1 15"/>
                <a:gd name="f57" fmla="*/ f39 1 13"/>
                <a:gd name="f58" fmla="*/ f40 1 15"/>
                <a:gd name="f59" fmla="*/ f41 1 15"/>
                <a:gd name="f60" fmla="*/ f42 1 13"/>
                <a:gd name="f61" fmla="*/ f43 1 15"/>
                <a:gd name="f62" fmla="*/ f44 1 13"/>
                <a:gd name="f63" fmla="*/ f45 1 15"/>
                <a:gd name="f64" fmla="*/ f46 1 13"/>
                <a:gd name="f65" fmla="*/ f47 1 15"/>
                <a:gd name="f66" fmla="*/ f48 1 13"/>
                <a:gd name="f67" fmla="*/ f49 1 15"/>
                <a:gd name="f68" fmla="*/ 0 1 f31"/>
                <a:gd name="f69" fmla="*/ f25 1 f31"/>
                <a:gd name="f70" fmla="*/ 0 1 f32"/>
                <a:gd name="f71" fmla="*/ f26 1 f32"/>
                <a:gd name="f72" fmla="*/ f51 1 f31"/>
                <a:gd name="f73" fmla="*/ f52 1 f32"/>
                <a:gd name="f74" fmla="*/ f53 1 f31"/>
                <a:gd name="f75" fmla="*/ f54 1 f32"/>
                <a:gd name="f76" fmla="*/ f55 1 f31"/>
                <a:gd name="f77" fmla="*/ f56 1 f32"/>
                <a:gd name="f78" fmla="*/ f57 1 f31"/>
                <a:gd name="f79" fmla="*/ f58 1 f32"/>
                <a:gd name="f80" fmla="*/ f59 1 f32"/>
                <a:gd name="f81" fmla="*/ f60 1 f31"/>
                <a:gd name="f82" fmla="*/ f61 1 f32"/>
                <a:gd name="f83" fmla="*/ f62 1 f31"/>
                <a:gd name="f84" fmla="*/ f63 1 f32"/>
                <a:gd name="f85" fmla="*/ f64 1 f31"/>
                <a:gd name="f86" fmla="*/ f65 1 f32"/>
                <a:gd name="f87" fmla="*/ f66 1 f31"/>
                <a:gd name="f88" fmla="*/ f67 1 f32"/>
                <a:gd name="f89" fmla="*/ f68 f22 1"/>
                <a:gd name="f90" fmla="*/ f69 f22 1"/>
                <a:gd name="f91" fmla="*/ f71 f23 1"/>
                <a:gd name="f92" fmla="*/ f70 f23 1"/>
                <a:gd name="f93" fmla="*/ f72 f22 1"/>
                <a:gd name="f94" fmla="*/ f73 f23 1"/>
                <a:gd name="f95" fmla="*/ f74 f22 1"/>
                <a:gd name="f96" fmla="*/ f75 f23 1"/>
                <a:gd name="f97" fmla="*/ f76 f22 1"/>
                <a:gd name="f98" fmla="*/ f77 f23 1"/>
                <a:gd name="f99" fmla="*/ f78 f22 1"/>
                <a:gd name="f100" fmla="*/ f79 f23 1"/>
                <a:gd name="f101" fmla="*/ f80 f23 1"/>
                <a:gd name="f102" fmla="*/ f81 f22 1"/>
                <a:gd name="f103" fmla="*/ f82 f23 1"/>
                <a:gd name="f104" fmla="*/ f83 f22 1"/>
                <a:gd name="f105" fmla="*/ f84 f23 1"/>
                <a:gd name="f106" fmla="*/ f85 f22 1"/>
                <a:gd name="f107" fmla="*/ f86 f23 1"/>
                <a:gd name="f108" fmla="*/ f87 f22 1"/>
                <a:gd name="f109" fmla="*/ f8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93" y="f94"/>
                </a:cxn>
                <a:cxn ang="f50">
                  <a:pos x="f95" y="f96"/>
                </a:cxn>
                <a:cxn ang="f50">
                  <a:pos x="f97" y="f98"/>
                </a:cxn>
                <a:cxn ang="f50">
                  <a:pos x="f99" y="f100"/>
                </a:cxn>
                <a:cxn ang="f50">
                  <a:pos x="f93" y="f101"/>
                </a:cxn>
                <a:cxn ang="f50">
                  <a:pos x="f102" y="f103"/>
                </a:cxn>
                <a:cxn ang="f50">
                  <a:pos x="f104" y="f105"/>
                </a:cxn>
                <a:cxn ang="f50">
                  <a:pos x="f106" y="f107"/>
                </a:cxn>
                <a:cxn ang="f50">
                  <a:pos x="f108" y="f109"/>
                </a:cxn>
                <a:cxn ang="f50">
                  <a:pos x="f93" y="f94"/>
                </a:cxn>
              </a:cxnLst>
              <a:rect l="f89" t="f92" r="f90" b="f91"/>
              <a:pathLst>
                <a:path w="13" h="15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9" y="f14"/>
                    <a:pt x="f12" y="f7"/>
                    <a:pt x="f12" y="f7"/>
                  </a:cubicBezTo>
                  <a:cubicBezTo>
                    <a:pt x="f15" y="f6"/>
                    <a:pt x="f16" y="f13"/>
                    <a:pt x="f5" y="f11"/>
                  </a:cubicBezTo>
                  <a:cubicBezTo>
                    <a:pt x="f5" y="f17"/>
                    <a:pt x="f16" y="f8"/>
                    <a:pt x="f8" y="f18"/>
                  </a:cubicBezTo>
                  <a:cubicBezTo>
                    <a:pt x="f10" y="f5"/>
                    <a:pt x="f9" y="f16"/>
                    <a:pt x="f13" y="f16"/>
                  </a:cubicBezTo>
                  <a:cubicBezTo>
                    <a:pt x="f19" y="f16"/>
                    <a:pt x="f6" y="f15"/>
                    <a:pt x="f6" y="f10"/>
                  </a:cubicBezTo>
                  <a:cubicBezTo>
                    <a:pt x="f19" y="f17"/>
                    <a:pt x="f13" y="f11"/>
                    <a:pt x="f11" y="f20"/>
                  </a:cubicBezTo>
                  <a:cubicBezTo>
                    <a:pt x="f9" y="f20"/>
                    <a:pt x="f12" y="f9"/>
                    <a:pt x="f15" y="f17"/>
                  </a:cubicBezTo>
                  <a:cubicBezTo>
                    <a:pt x="f15" y="f17"/>
                    <a:pt x="f15" y="f17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50DE6623-57A2-4F68-B813-3868741573B4}"/>
                </a:ext>
              </a:extLst>
            </p:cNvPr>
            <p:cNvSpPr/>
            <p:nvPr/>
          </p:nvSpPr>
          <p:spPr>
            <a:xfrm>
              <a:off x="6616698" y="1103315"/>
              <a:ext cx="49213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4"/>
                <a:gd name="f9" fmla="val 10"/>
                <a:gd name="f10" fmla="val 8"/>
                <a:gd name="f11" fmla="val 5"/>
                <a:gd name="f12" fmla="val 6"/>
                <a:gd name="f13" fmla="val 7"/>
                <a:gd name="f14" fmla="val 11"/>
                <a:gd name="f15" fmla="val 12"/>
                <a:gd name="f16" fmla="val 14"/>
                <a:gd name="f17" fmla="val 1"/>
                <a:gd name="f18" fmla="val 2"/>
                <a:gd name="f19" fmla="val 3"/>
                <a:gd name="f20" fmla="+- 0 0 -90"/>
                <a:gd name="f21" fmla="*/ f3 1 13"/>
                <a:gd name="f22" fmla="*/ f4 1 1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3"/>
                <a:gd name="f31" fmla="*/ f27 1 15"/>
                <a:gd name="f32" fmla="*/ 13 f28 1"/>
                <a:gd name="f33" fmla="*/ 4 f27 1"/>
                <a:gd name="f34" fmla="*/ 5 f28 1"/>
                <a:gd name="f35" fmla="*/ 6 f27 1"/>
                <a:gd name="f36" fmla="*/ 11 f28 1"/>
                <a:gd name="f37" fmla="*/ 8 f27 1"/>
                <a:gd name="f38" fmla="*/ 14 f27 1"/>
                <a:gd name="f39" fmla="*/ 15 f27 1"/>
                <a:gd name="f40" fmla="*/ 2 f28 1"/>
                <a:gd name="f41" fmla="*/ 12 f28 1"/>
                <a:gd name="f42" fmla="*/ 2 f27 1"/>
                <a:gd name="f43" fmla="+- f29 0 f1"/>
                <a:gd name="f44" fmla="*/ f32 1 13"/>
                <a:gd name="f45" fmla="*/ f33 1 15"/>
                <a:gd name="f46" fmla="*/ f34 1 13"/>
                <a:gd name="f47" fmla="*/ f35 1 15"/>
                <a:gd name="f48" fmla="*/ f36 1 13"/>
                <a:gd name="f49" fmla="*/ f37 1 15"/>
                <a:gd name="f50" fmla="*/ f38 1 15"/>
                <a:gd name="f51" fmla="*/ f39 1 15"/>
                <a:gd name="f52" fmla="*/ f40 1 13"/>
                <a:gd name="f53" fmla="*/ f41 1 13"/>
                <a:gd name="f54" fmla="*/ f42 1 15"/>
                <a:gd name="f55" fmla="*/ 0 1 f30"/>
                <a:gd name="f56" fmla="*/ f24 1 f30"/>
                <a:gd name="f57" fmla="*/ 0 1 f31"/>
                <a:gd name="f58" fmla="*/ f25 1 f31"/>
                <a:gd name="f59" fmla="*/ f44 1 f30"/>
                <a:gd name="f60" fmla="*/ f45 1 f31"/>
                <a:gd name="f61" fmla="*/ f46 1 f30"/>
                <a:gd name="f62" fmla="*/ f47 1 f31"/>
                <a:gd name="f63" fmla="*/ f48 1 f30"/>
                <a:gd name="f64" fmla="*/ f49 1 f31"/>
                <a:gd name="f65" fmla="*/ f50 1 f31"/>
                <a:gd name="f66" fmla="*/ f51 1 f31"/>
                <a:gd name="f67" fmla="*/ f52 1 f30"/>
                <a:gd name="f68" fmla="*/ f53 1 f30"/>
                <a:gd name="f69" fmla="*/ f54 1 f31"/>
                <a:gd name="f70" fmla="*/ f55 f21 1"/>
                <a:gd name="f71" fmla="*/ f56 f21 1"/>
                <a:gd name="f72" fmla="*/ f58 f22 1"/>
                <a:gd name="f73" fmla="*/ f57 f22 1"/>
                <a:gd name="f74" fmla="*/ f59 f21 1"/>
                <a:gd name="f75" fmla="*/ f60 f22 1"/>
                <a:gd name="f76" fmla="*/ f61 f21 1"/>
                <a:gd name="f77" fmla="*/ f62 f22 1"/>
                <a:gd name="f78" fmla="*/ f63 f21 1"/>
                <a:gd name="f79" fmla="*/ f64 f22 1"/>
                <a:gd name="f80" fmla="*/ f65 f22 1"/>
                <a:gd name="f81" fmla="*/ f66 f22 1"/>
                <a:gd name="f82" fmla="*/ f67 f21 1"/>
                <a:gd name="f83" fmla="*/ f68 f21 1"/>
                <a:gd name="f84" fmla="*/ f6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78" y="f80"/>
                </a:cxn>
                <a:cxn ang="f43">
                  <a:pos x="f76" y="f81"/>
                </a:cxn>
                <a:cxn ang="f43">
                  <a:pos x="f82" y="f75"/>
                </a:cxn>
                <a:cxn ang="f43">
                  <a:pos x="f83" y="f84"/>
                </a:cxn>
                <a:cxn ang="f43">
                  <a:pos x="f74" y="f75"/>
                </a:cxn>
              </a:cxnLst>
              <a:rect l="f70" t="f73" r="f71" b="f72"/>
              <a:pathLst>
                <a:path w="13" h="15">
                  <a:moveTo>
                    <a:pt x="f6" y="f8"/>
                  </a:moveTo>
                  <a:cubicBezTo>
                    <a:pt x="f9" y="f8"/>
                    <a:pt x="f10" y="f11"/>
                    <a:pt x="f11" y="f12"/>
                  </a:cubicBezTo>
                  <a:cubicBezTo>
                    <a:pt x="f10" y="f13"/>
                    <a:pt x="f14" y="f13"/>
                    <a:pt x="f14" y="f10"/>
                  </a:cubicBezTo>
                  <a:cubicBezTo>
                    <a:pt x="f15" y="f9"/>
                    <a:pt x="f15" y="f6"/>
                    <a:pt x="f14" y="f16"/>
                  </a:cubicBezTo>
                  <a:cubicBezTo>
                    <a:pt x="f9" y="f7"/>
                    <a:pt x="f12" y="f7"/>
                    <a:pt x="f11" y="f7"/>
                  </a:cubicBezTo>
                  <a:cubicBezTo>
                    <a:pt x="f17" y="f6"/>
                    <a:pt x="f5" y="f13"/>
                    <a:pt x="f18" y="f8"/>
                  </a:cubicBezTo>
                  <a:cubicBezTo>
                    <a:pt x="f8" y="f17"/>
                    <a:pt x="f10" y="f5"/>
                    <a:pt x="f15" y="f18"/>
                  </a:cubicBezTo>
                  <a:cubicBezTo>
                    <a:pt x="f15" y="f18"/>
                    <a:pt x="f6" y="f1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B34C1091-9ED4-4E70-8077-9787AB36B14C}"/>
                </a:ext>
              </a:extLst>
            </p:cNvPr>
            <p:cNvSpPr/>
            <p:nvPr/>
          </p:nvSpPr>
          <p:spPr>
            <a:xfrm>
              <a:off x="6638928" y="1071567"/>
              <a:ext cx="38103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"/>
                <a:gd name="f8" fmla="val 2"/>
                <a:gd name="f9" fmla="val 9"/>
                <a:gd name="f10" fmla="val 5"/>
                <a:gd name="f11" fmla="val 6"/>
                <a:gd name="f12" fmla="val 7"/>
                <a:gd name="f13" fmla="val 3"/>
                <a:gd name="f14" fmla="val 1"/>
                <a:gd name="f15" fmla="val 4"/>
                <a:gd name="f16" fmla="+- 0 0 -90"/>
                <a:gd name="f17" fmla="*/ f3 1 10"/>
                <a:gd name="f18" fmla="*/ f4 1 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8"/>
                <a:gd name="f27" fmla="*/ f24 1 10"/>
                <a:gd name="f28" fmla="*/ 10 f24 1"/>
                <a:gd name="f29" fmla="*/ 2 f23 1"/>
                <a:gd name="f30" fmla="*/ 8 f24 1"/>
                <a:gd name="f31" fmla="*/ 8 f23 1"/>
                <a:gd name="f32" fmla="*/ 1 f24 1"/>
                <a:gd name="f33" fmla="*/ 4 f23 1"/>
                <a:gd name="f34" fmla="*/ 2 f24 1"/>
                <a:gd name="f35" fmla="*/ 0 f23 1"/>
                <a:gd name="f36" fmla="+- f25 0 f1"/>
                <a:gd name="f37" fmla="*/ f28 1 10"/>
                <a:gd name="f38" fmla="*/ f29 1 8"/>
                <a:gd name="f39" fmla="*/ f30 1 10"/>
                <a:gd name="f40" fmla="*/ f31 1 8"/>
                <a:gd name="f41" fmla="*/ f32 1 10"/>
                <a:gd name="f42" fmla="*/ f33 1 8"/>
                <a:gd name="f43" fmla="*/ f34 1 10"/>
                <a:gd name="f44" fmla="*/ f35 1 8"/>
                <a:gd name="f45" fmla="*/ 0 1 f27"/>
                <a:gd name="f46" fmla="*/ f20 1 f27"/>
                <a:gd name="f47" fmla="*/ 0 1 f26"/>
                <a:gd name="f48" fmla="*/ f21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7"/>
                <a:gd name="f54" fmla="*/ f42 1 f26"/>
                <a:gd name="f55" fmla="*/ f43 1 f27"/>
                <a:gd name="f56" fmla="*/ f44 1 f26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0" h="8">
                  <a:moveTo>
                    <a:pt x="f6" y="f8"/>
                  </a:moveTo>
                  <a:cubicBezTo>
                    <a:pt x="f9" y="f10"/>
                    <a:pt x="f9" y="f11"/>
                    <a:pt x="f7" y="f7"/>
                  </a:cubicBezTo>
                  <a:cubicBezTo>
                    <a:pt x="f10" y="f12"/>
                    <a:pt x="f13" y="f10"/>
                    <a:pt x="f14" y="f15"/>
                  </a:cubicBezTo>
                  <a:cubicBezTo>
                    <a:pt x="f5" y="f13"/>
                    <a:pt x="f8" y="f5"/>
                    <a:pt x="f8" y="f5"/>
                  </a:cubicBezTo>
                  <a:cubicBezTo>
                    <a:pt x="f10" y="f14"/>
                    <a:pt x="f12" y="f1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3947522-669E-4592-A62B-6E685416FAFC}"/>
                </a:ext>
              </a:extLst>
            </p:cNvPr>
            <p:cNvSpPr/>
            <p:nvPr/>
          </p:nvSpPr>
          <p:spPr>
            <a:xfrm>
              <a:off x="6851654" y="1122361"/>
              <a:ext cx="163513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3"/>
                <a:gd name="f8" fmla="val 23"/>
                <a:gd name="f9" fmla="val 21"/>
                <a:gd name="f10" fmla="val 19"/>
                <a:gd name="f11" fmla="val 17"/>
                <a:gd name="f12" fmla="val 5"/>
                <a:gd name="f13" fmla="val 32"/>
                <a:gd name="f14" fmla="val 22"/>
                <a:gd name="f15" fmla="val 11"/>
                <a:gd name="f16" fmla="val 9"/>
                <a:gd name="f17" fmla="val 3"/>
                <a:gd name="f18" fmla="val 16"/>
                <a:gd name="f19" fmla="val 28"/>
                <a:gd name="f20" fmla="val 2"/>
                <a:gd name="f21" fmla="val 35"/>
                <a:gd name="f22" fmla="val 39"/>
                <a:gd name="f23" fmla="val 6"/>
                <a:gd name="f24" fmla="val 40"/>
                <a:gd name="f25" fmla="val 13"/>
                <a:gd name="f26" fmla="val 30"/>
                <a:gd name="f27" fmla="val 14"/>
                <a:gd name="f28" fmla="val 26"/>
                <a:gd name="f29" fmla="val 31"/>
                <a:gd name="f30" fmla="val 12"/>
                <a:gd name="f31" fmla="+- 0 0 -90"/>
                <a:gd name="f32" fmla="*/ f3 1 43"/>
                <a:gd name="f33" fmla="*/ f4 1 3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3"/>
                <a:gd name="f42" fmla="*/ f38 1 33"/>
                <a:gd name="f43" fmla="*/ 23 f39 1"/>
                <a:gd name="f44" fmla="*/ 33 f38 1"/>
                <a:gd name="f45" fmla="*/ 17 f39 1"/>
                <a:gd name="f46" fmla="*/ 5 f39 1"/>
                <a:gd name="f47" fmla="*/ 11 f38 1"/>
                <a:gd name="f48" fmla="*/ 28 f39 1"/>
                <a:gd name="f49" fmla="*/ 2 f38 1"/>
                <a:gd name="f50" fmla="*/ 40 f39 1"/>
                <a:gd name="f51" fmla="*/ 13 f38 1"/>
                <a:gd name="f52" fmla="*/ 22 f39 1"/>
                <a:gd name="f53" fmla="*/ 5 f38 1"/>
                <a:gd name="f54" fmla="*/ 31 f38 1"/>
                <a:gd name="f55" fmla="+- f40 0 f1"/>
                <a:gd name="f56" fmla="*/ f43 1 43"/>
                <a:gd name="f57" fmla="*/ f44 1 33"/>
                <a:gd name="f58" fmla="*/ f45 1 43"/>
                <a:gd name="f59" fmla="*/ f46 1 43"/>
                <a:gd name="f60" fmla="*/ f47 1 33"/>
                <a:gd name="f61" fmla="*/ f48 1 43"/>
                <a:gd name="f62" fmla="*/ f49 1 33"/>
                <a:gd name="f63" fmla="*/ f50 1 43"/>
                <a:gd name="f64" fmla="*/ f51 1 33"/>
                <a:gd name="f65" fmla="*/ f52 1 43"/>
                <a:gd name="f66" fmla="*/ f53 1 33"/>
                <a:gd name="f67" fmla="*/ f54 1 33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1"/>
                <a:gd name="f76" fmla="*/ f60 1 f42"/>
                <a:gd name="f77" fmla="*/ f61 1 f41"/>
                <a:gd name="f78" fmla="*/ f62 1 f42"/>
                <a:gd name="f79" fmla="*/ f63 1 f41"/>
                <a:gd name="f80" fmla="*/ f64 1 f42"/>
                <a:gd name="f81" fmla="*/ f65 1 f41"/>
                <a:gd name="f82" fmla="*/ f66 1 f42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2 1"/>
                <a:gd name="f92" fmla="*/ f76 f33 1"/>
                <a:gd name="f93" fmla="*/ f77 f32 1"/>
                <a:gd name="f94" fmla="*/ f78 f33 1"/>
                <a:gd name="f95" fmla="*/ f79 f32 1"/>
                <a:gd name="f96" fmla="*/ f80 f33 1"/>
                <a:gd name="f97" fmla="*/ f81 f32 1"/>
                <a:gd name="f98" fmla="*/ f82 f33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89"/>
                </a:cxn>
                <a:cxn ang="f55">
                  <a:pos x="f91" y="f92"/>
                </a:cxn>
                <a:cxn ang="f55">
                  <a:pos x="f93" y="f94"/>
                </a:cxn>
                <a:cxn ang="f55">
                  <a:pos x="f95" y="f96"/>
                </a:cxn>
                <a:cxn ang="f55">
                  <a:pos x="f88" y="f89"/>
                </a:cxn>
                <a:cxn ang="f55">
                  <a:pos x="f97" y="f98"/>
                </a:cxn>
                <a:cxn ang="f55">
                  <a:pos x="f88" y="f99"/>
                </a:cxn>
                <a:cxn ang="f55">
                  <a:pos x="f97" y="f98"/>
                </a:cxn>
              </a:cxnLst>
              <a:rect l="f84" t="f87" r="f85" b="f86"/>
              <a:pathLst>
                <a:path w="43" h="3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5" y="f14"/>
                    <a:pt x="f12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17"/>
                    <a:pt x="f22" y="f23"/>
                    <a:pt x="f24" y="f25"/>
                  </a:cubicBezTo>
                  <a:cubicBezTo>
                    <a:pt x="f6" y="f26"/>
                    <a:pt x="f22" y="f7"/>
                    <a:pt x="f8" y="f7"/>
                  </a:cubicBezTo>
                  <a:close/>
                  <a:moveTo>
                    <a:pt x="f14" y="f12"/>
                  </a:moveTo>
                  <a:cubicBezTo>
                    <a:pt x="f11" y="f27"/>
                    <a:pt x="f11" y="f28"/>
                    <a:pt x="f8" y="f29"/>
                  </a:cubicBezTo>
                  <a:cubicBezTo>
                    <a:pt x="f19" y="f8"/>
                    <a:pt x="f19" y="f30"/>
                    <a:pt x="f14" y="f1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8, un año negro para Guatemala | America | EL PAÍS">
            <a:extLst>
              <a:ext uri="{FF2B5EF4-FFF2-40B4-BE49-F238E27FC236}">
                <a16:creationId xmlns:a16="http://schemas.microsoft.com/office/drawing/2014/main" id="{44E13B67-47A8-4F57-AB2B-7C64290B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683" y="0"/>
            <a:ext cx="4355177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750;p61">
            <a:extLst>
              <a:ext uri="{FF2B5EF4-FFF2-40B4-BE49-F238E27FC236}">
                <a16:creationId xmlns:a16="http://schemas.microsoft.com/office/drawing/2014/main" id="{96601E41-494B-47E3-9F5C-287125CC05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9499" y="445029"/>
            <a:ext cx="3330903" cy="1106698"/>
          </a:xfrm>
        </p:spPr>
        <p:txBody>
          <a:bodyPr/>
          <a:lstStyle/>
          <a:p>
            <a:pPr lvl="0"/>
            <a:r>
              <a:rPr lang="en-US" sz="5400" b="1">
                <a:solidFill>
                  <a:srgbClr val="FFFFFF"/>
                </a:solidFill>
              </a:rPr>
              <a:t>THANKS!</a:t>
            </a:r>
          </a:p>
        </p:txBody>
      </p:sp>
      <p:sp>
        <p:nvSpPr>
          <p:cNvPr id="4" name="Google Shape;751;p61">
            <a:extLst>
              <a:ext uri="{FF2B5EF4-FFF2-40B4-BE49-F238E27FC236}">
                <a16:creationId xmlns:a16="http://schemas.microsoft.com/office/drawing/2014/main" id="{DD633A30-7434-490D-A277-4B53CA253B1E}"/>
              </a:ext>
            </a:extLst>
          </p:cNvPr>
          <p:cNvSpPr txBox="1"/>
          <p:nvPr/>
        </p:nvSpPr>
        <p:spPr>
          <a:xfrm>
            <a:off x="5305696" y="1328101"/>
            <a:ext cx="3217499" cy="828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IBM Plex Sans"/>
                <a:ea typeface="IBM Plex Sans"/>
                <a:cs typeface="IBM Plex Sans"/>
              </a:rPr>
              <a:t>Do you have any questions?</a:t>
            </a:r>
          </a:p>
        </p:txBody>
      </p:sp>
      <p:sp>
        <p:nvSpPr>
          <p:cNvPr id="5" name="Google Shape;753;p61">
            <a:extLst>
              <a:ext uri="{FF2B5EF4-FFF2-40B4-BE49-F238E27FC236}">
                <a16:creationId xmlns:a16="http://schemas.microsoft.com/office/drawing/2014/main" id="{DFD1E8AD-F461-41FF-94E6-FB98F9577B89}"/>
              </a:ext>
            </a:extLst>
          </p:cNvPr>
          <p:cNvSpPr txBox="1"/>
          <p:nvPr/>
        </p:nvSpPr>
        <p:spPr>
          <a:xfrm>
            <a:off x="5305696" y="4308524"/>
            <a:ext cx="2795695" cy="3908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IBM Plex Sans"/>
                <a:ea typeface="IBM Plex Sans"/>
                <a:cs typeface="IBM Plex Sans"/>
              </a:rPr>
              <a:t>Free Template</a:t>
            </a:r>
          </a:p>
        </p:txBody>
      </p:sp>
      <p:grpSp>
        <p:nvGrpSpPr>
          <p:cNvPr id="6" name="Google Shape;754;p61">
            <a:extLst>
              <a:ext uri="{FF2B5EF4-FFF2-40B4-BE49-F238E27FC236}">
                <a16:creationId xmlns:a16="http://schemas.microsoft.com/office/drawing/2014/main" id="{2C784BBD-04DA-4A3A-8742-D4FF8DD4FB57}"/>
              </a:ext>
            </a:extLst>
          </p:cNvPr>
          <p:cNvGrpSpPr/>
          <p:nvPr/>
        </p:nvGrpSpPr>
        <p:grpSpPr>
          <a:xfrm>
            <a:off x="5381884" y="3674927"/>
            <a:ext cx="1513066" cy="437494"/>
            <a:chOff x="5381884" y="3674927"/>
            <a:chExt cx="1513066" cy="437494"/>
          </a:xfrm>
        </p:grpSpPr>
        <p:sp>
          <p:nvSpPr>
            <p:cNvPr id="7" name="Google Shape;755;p61">
              <a:extLst>
                <a:ext uri="{FF2B5EF4-FFF2-40B4-BE49-F238E27FC236}">
                  <a16:creationId xmlns:a16="http://schemas.microsoft.com/office/drawing/2014/main" id="{19A3E76D-7EF6-4C77-A262-68DB27FB84F5}"/>
                </a:ext>
              </a:extLst>
            </p:cNvPr>
            <p:cNvSpPr/>
            <p:nvPr/>
          </p:nvSpPr>
          <p:spPr>
            <a:xfrm>
              <a:off x="6569735" y="3805367"/>
              <a:ext cx="211345" cy="17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6"/>
                <a:gd name="f4" fmla="val 9186"/>
                <a:gd name="f5" fmla="val 7566"/>
                <a:gd name="f6" fmla="val 480"/>
                <a:gd name="f7" fmla="val 7832"/>
                <a:gd name="f8" fmla="val 8088"/>
                <a:gd name="f9" fmla="val 529"/>
                <a:gd name="f10" fmla="val 8335"/>
                <a:gd name="f11" fmla="val 625"/>
                <a:gd name="f12" fmla="val 8525"/>
                <a:gd name="f13" fmla="val 708"/>
                <a:gd name="f14" fmla="val 8704"/>
                <a:gd name="f15" fmla="val 816"/>
                <a:gd name="f16" fmla="val 8882"/>
                <a:gd name="f17" fmla="val 958"/>
                <a:gd name="f18" fmla="val 8894"/>
                <a:gd name="f19" fmla="val 994"/>
                <a:gd name="f20" fmla="val 8930"/>
                <a:gd name="f21" fmla="val 1018"/>
                <a:gd name="f22" fmla="val 8966"/>
                <a:gd name="f23" fmla="val 1066"/>
                <a:gd name="f24" fmla="val 9029"/>
                <a:gd name="f25" fmla="val 1138"/>
                <a:gd name="f26" fmla="val 9114"/>
                <a:gd name="f27" fmla="val 1169"/>
                <a:gd name="f28" fmla="val 9193"/>
                <a:gd name="f29" fmla="val 9217"/>
                <a:gd name="f30" fmla="val 9241"/>
                <a:gd name="f31" fmla="val 1166"/>
                <a:gd name="f32" fmla="val 9263"/>
                <a:gd name="f33" fmla="val 1161"/>
                <a:gd name="f34" fmla="val 9561"/>
                <a:gd name="f35" fmla="val 1078"/>
                <a:gd name="f36" fmla="val 9847"/>
                <a:gd name="f37" fmla="val 10120"/>
                <a:gd name="f38" fmla="val 875"/>
                <a:gd name="f39" fmla="val 10085"/>
                <a:gd name="f40" fmla="val 923"/>
                <a:gd name="f41" fmla="val 10037"/>
                <a:gd name="f42" fmla="val 10013"/>
                <a:gd name="f43" fmla="val 1006"/>
                <a:gd name="f44" fmla="val 9739"/>
                <a:gd name="f45" fmla="val 1351"/>
                <a:gd name="f46" fmla="val 9644"/>
                <a:gd name="f47" fmla="val 1399"/>
                <a:gd name="f48" fmla="val 9620"/>
                <a:gd name="f49" fmla="val 9501"/>
                <a:gd name="f50" fmla="val 1411"/>
                <a:gd name="f51" fmla="val 9430"/>
                <a:gd name="f52" fmla="val 1530"/>
                <a:gd name="f53" fmla="val 9442"/>
                <a:gd name="f54" fmla="val 1649"/>
                <a:gd name="f55" fmla="val 9464"/>
                <a:gd name="f56" fmla="val 1759"/>
                <a:gd name="f57" fmla="val 9568"/>
                <a:gd name="f58" fmla="val 1829"/>
                <a:gd name="f59" fmla="val 9678"/>
                <a:gd name="f60" fmla="val 9686"/>
                <a:gd name="f61" fmla="val 9695"/>
                <a:gd name="f62" fmla="val 1828"/>
                <a:gd name="f63" fmla="val 9704"/>
                <a:gd name="f64" fmla="val 9894"/>
                <a:gd name="f65" fmla="val 1792"/>
                <a:gd name="f66" fmla="val 1756"/>
                <a:gd name="f67" fmla="val 10251"/>
                <a:gd name="f68" fmla="val 1709"/>
                <a:gd name="f69" fmla="val 1899"/>
                <a:gd name="f70" fmla="val 9918"/>
                <a:gd name="f71" fmla="val 2054"/>
                <a:gd name="f72" fmla="val 2185"/>
                <a:gd name="f73" fmla="val 9728"/>
                <a:gd name="f74" fmla="val 2197"/>
                <a:gd name="f75" fmla="val 9668"/>
                <a:gd name="f76" fmla="val 2244"/>
                <a:gd name="f77" fmla="val 9537"/>
                <a:gd name="f78" fmla="val 2328"/>
                <a:gd name="f79" fmla="val 2506"/>
                <a:gd name="f80" fmla="val 4471"/>
                <a:gd name="f81" fmla="val 8989"/>
                <a:gd name="f82" fmla="val 6019"/>
                <a:gd name="f83" fmla="val 7882"/>
                <a:gd name="f84" fmla="val 7114"/>
                <a:gd name="f85" fmla="val 6800"/>
                <a:gd name="f86" fmla="val 8179"/>
                <a:gd name="f87" fmla="val 5295"/>
                <a:gd name="f88" fmla="val 8753"/>
                <a:gd name="f89" fmla="val 3703"/>
                <a:gd name="f90" fmla="val 3106"/>
                <a:gd name="f91" fmla="val 2497"/>
                <a:gd name="f92" fmla="val 8673"/>
                <a:gd name="f93" fmla="val 1893"/>
                <a:gd name="f94" fmla="val 8507"/>
                <a:gd name="f95" fmla="val 1608"/>
                <a:gd name="f96" fmla="val 8424"/>
                <a:gd name="f97" fmla="val 1310"/>
                <a:gd name="f98" fmla="val 8316"/>
                <a:gd name="f99" fmla="val 1024"/>
                <a:gd name="f100" fmla="val 8186"/>
                <a:gd name="f101" fmla="val 1441"/>
                <a:gd name="f102" fmla="val 8150"/>
                <a:gd name="f103" fmla="val 1858"/>
                <a:gd name="f104" fmla="val 8066"/>
                <a:gd name="f105" fmla="val 2215"/>
                <a:gd name="f106" fmla="val 7888"/>
                <a:gd name="f107" fmla="val 2274"/>
                <a:gd name="f108" fmla="val 7864"/>
                <a:gd name="f109" fmla="val 2762"/>
                <a:gd name="f110" fmla="val 7709"/>
                <a:gd name="f111" fmla="val 3286"/>
                <a:gd name="f112" fmla="val 7507"/>
                <a:gd name="f113" fmla="val 3513"/>
                <a:gd name="f114" fmla="val 7197"/>
                <a:gd name="f115" fmla="val 3524"/>
                <a:gd name="f116" fmla="val 7185"/>
                <a:gd name="f117" fmla="val 3536"/>
                <a:gd name="f118" fmla="val 7173"/>
                <a:gd name="f119" fmla="val 3584"/>
                <a:gd name="f120" fmla="val 3596"/>
                <a:gd name="f121" fmla="val 7031"/>
                <a:gd name="f122" fmla="val 3572"/>
                <a:gd name="f123" fmla="val 6959"/>
                <a:gd name="f124" fmla="val 6900"/>
                <a:gd name="f125" fmla="val 3477"/>
                <a:gd name="f126" fmla="val 6840"/>
                <a:gd name="f127" fmla="val 3405"/>
                <a:gd name="f128" fmla="val 6828"/>
                <a:gd name="f129" fmla="val 3346"/>
                <a:gd name="f130" fmla="val 6816"/>
                <a:gd name="f131" fmla="val 6792"/>
                <a:gd name="f132" fmla="val 3239"/>
                <a:gd name="f133" fmla="val 3215"/>
                <a:gd name="f134" fmla="val 6781"/>
                <a:gd name="f135" fmla="val 3191"/>
                <a:gd name="f136" fmla="val 3167"/>
                <a:gd name="f137" fmla="val 2584"/>
                <a:gd name="f138" fmla="val 6614"/>
                <a:gd name="f139" fmla="val 2024"/>
                <a:gd name="f140" fmla="val 6364"/>
                <a:gd name="f141" fmla="val 1691"/>
                <a:gd name="f142" fmla="val 5709"/>
                <a:gd name="f143" fmla="val 1750"/>
                <a:gd name="f144" fmla="val 5711"/>
                <a:gd name="f145" fmla="val 1803"/>
                <a:gd name="f146" fmla="val 5712"/>
                <a:gd name="f147" fmla="val 1851"/>
                <a:gd name="f148" fmla="val 2075"/>
                <a:gd name="f149" fmla="val 2195"/>
                <a:gd name="f150" fmla="val 5691"/>
                <a:gd name="f151" fmla="val 2322"/>
                <a:gd name="f152" fmla="val 5661"/>
                <a:gd name="f153" fmla="val 2417"/>
                <a:gd name="f154" fmla="val 5638"/>
                <a:gd name="f155" fmla="val 2500"/>
                <a:gd name="f156" fmla="val 5542"/>
                <a:gd name="f157" fmla="val 5447"/>
                <a:gd name="f158" fmla="val 5340"/>
                <a:gd name="f159" fmla="val 5245"/>
                <a:gd name="f160" fmla="val 5233"/>
                <a:gd name="f161" fmla="val 2239"/>
                <a:gd name="f162" fmla="val 5221"/>
                <a:gd name="f163" fmla="val 2167"/>
                <a:gd name="f164" fmla="val 5209"/>
                <a:gd name="f165" fmla="val 2084"/>
                <a:gd name="f166" fmla="val 5161"/>
                <a:gd name="f167" fmla="val 4923"/>
                <a:gd name="f168" fmla="val 953"/>
                <a:gd name="f169" fmla="val 4292"/>
                <a:gd name="f170" fmla="val 846"/>
                <a:gd name="f171" fmla="val 3614"/>
                <a:gd name="f172" fmla="val 1113"/>
                <a:gd name="f173" fmla="val 3713"/>
                <a:gd name="f174" fmla="val 1381"/>
                <a:gd name="f175" fmla="val 3762"/>
                <a:gd name="f176" fmla="val 1511"/>
                <a:gd name="f177" fmla="val 1537"/>
                <a:gd name="f178" fmla="val 1558"/>
                <a:gd name="f179" fmla="val 3760"/>
                <a:gd name="f180" fmla="val 1572"/>
                <a:gd name="f181" fmla="val 3756"/>
                <a:gd name="f182" fmla="val 1667"/>
                <a:gd name="f183" fmla="val 3745"/>
                <a:gd name="f184" fmla="val 1738"/>
                <a:gd name="f185" fmla="val 3685"/>
                <a:gd name="f186" fmla="val 3602"/>
                <a:gd name="f187" fmla="val 1786"/>
                <a:gd name="f188" fmla="val 3518"/>
                <a:gd name="f189" fmla="val 3435"/>
                <a:gd name="f190" fmla="val 1679"/>
                <a:gd name="f191" fmla="val 3375"/>
                <a:gd name="f192" fmla="val 1584"/>
                <a:gd name="f193" fmla="val 3316"/>
                <a:gd name="f194" fmla="val 1512"/>
                <a:gd name="f195" fmla="val 3244"/>
                <a:gd name="f196" fmla="val 1429"/>
                <a:gd name="f197" fmla="val 3149"/>
                <a:gd name="f198" fmla="val 917"/>
                <a:gd name="f199" fmla="val 2673"/>
                <a:gd name="f200" fmla="val 655"/>
                <a:gd name="f201" fmla="val 1697"/>
                <a:gd name="f202" fmla="val 976"/>
                <a:gd name="f203" fmla="val 2173"/>
                <a:gd name="f204" fmla="val 3465"/>
                <a:gd name="f205" fmla="val 2852"/>
                <a:gd name="f206" fmla="val 5334"/>
                <a:gd name="f207" fmla="val 3137"/>
                <a:gd name="f208" fmla="val 5356"/>
                <a:gd name="f209" fmla="val 3140"/>
                <a:gd name="f210" fmla="val 5376"/>
                <a:gd name="f211" fmla="val 3141"/>
                <a:gd name="f212" fmla="val 5395"/>
                <a:gd name="f213" fmla="val 5461"/>
                <a:gd name="f214" fmla="val 5514"/>
                <a:gd name="f215" fmla="val 3124"/>
                <a:gd name="f216" fmla="val 5560"/>
                <a:gd name="f217" fmla="val 3078"/>
                <a:gd name="f218" fmla="val 5632"/>
                <a:gd name="f219" fmla="val 2983"/>
                <a:gd name="f220" fmla="val 5620"/>
                <a:gd name="f221" fmla="val 2887"/>
                <a:gd name="f222" fmla="val 2840"/>
                <a:gd name="f223" fmla="val 5572"/>
                <a:gd name="f224" fmla="val 2530"/>
                <a:gd name="f225" fmla="val 2256"/>
                <a:gd name="f226" fmla="val 2018"/>
                <a:gd name="f227" fmla="val 5715"/>
                <a:gd name="f228" fmla="val 1732"/>
                <a:gd name="f229" fmla="val 5846"/>
                <a:gd name="f230" fmla="val 1470"/>
                <a:gd name="f231" fmla="val 6025"/>
                <a:gd name="f232" fmla="val 1244"/>
                <a:gd name="f233" fmla="val 6203"/>
                <a:gd name="f234" fmla="val 6430"/>
                <a:gd name="f235" fmla="val 839"/>
                <a:gd name="f236" fmla="val 6680"/>
                <a:gd name="f237" fmla="val 6930"/>
                <a:gd name="f238" fmla="val 577"/>
                <a:gd name="f239" fmla="val 7203"/>
                <a:gd name="f240" fmla="val 506"/>
                <a:gd name="f241" fmla="val 7477"/>
                <a:gd name="f242" fmla="val 482"/>
                <a:gd name="f243" fmla="val 481"/>
                <a:gd name="f244" fmla="val 7537"/>
                <a:gd name="f245" fmla="val 7656"/>
                <a:gd name="f246" fmla="val 1"/>
                <a:gd name="f247" fmla="val 7604"/>
                <a:gd name="f248" fmla="val 7553"/>
                <a:gd name="f249" fmla="val 3"/>
                <a:gd name="f250" fmla="val 7501"/>
                <a:gd name="f251" fmla="val 6"/>
                <a:gd name="f252" fmla="val 7156"/>
                <a:gd name="f253" fmla="val 42"/>
                <a:gd name="f254" fmla="val 6834"/>
                <a:gd name="f255" fmla="val 125"/>
                <a:gd name="f256" fmla="val 6513"/>
                <a:gd name="f257" fmla="val 292"/>
                <a:gd name="f258" fmla="val 6215"/>
                <a:gd name="f259" fmla="val 435"/>
                <a:gd name="f260" fmla="val 5941"/>
                <a:gd name="f261" fmla="val 661"/>
                <a:gd name="f262" fmla="val 5727"/>
                <a:gd name="f263" fmla="val 935"/>
                <a:gd name="f264" fmla="val 5501"/>
                <a:gd name="f265" fmla="val 1208"/>
                <a:gd name="f266" fmla="val 5346"/>
                <a:gd name="f267" fmla="val 1542"/>
                <a:gd name="f268" fmla="val 5251"/>
                <a:gd name="f269" fmla="val 1887"/>
                <a:gd name="f270" fmla="val 5191"/>
                <a:gd name="f271" fmla="val 2125"/>
                <a:gd name="f272" fmla="val 5179"/>
                <a:gd name="f273" fmla="val 2363"/>
                <a:gd name="f274" fmla="val 2637"/>
                <a:gd name="f275" fmla="val 2340"/>
                <a:gd name="f276" fmla="val 2203"/>
                <a:gd name="f277" fmla="val 1661"/>
                <a:gd name="f278" fmla="val 1203"/>
                <a:gd name="f279" fmla="val 530"/>
                <a:gd name="f280" fmla="val 1180"/>
                <a:gd name="f281" fmla="val 507"/>
                <a:gd name="f282" fmla="val 1093"/>
                <a:gd name="f283" fmla="val 410"/>
                <a:gd name="f284" fmla="val 973"/>
                <a:gd name="f285" fmla="val 966"/>
                <a:gd name="f286" fmla="val 960"/>
                <a:gd name="f287" fmla="val 411"/>
                <a:gd name="f288" fmla="val 857"/>
                <a:gd name="f289" fmla="val 423"/>
                <a:gd name="f290" fmla="val 786"/>
                <a:gd name="f291" fmla="val 470"/>
                <a:gd name="f292" fmla="val 726"/>
                <a:gd name="f293" fmla="val 554"/>
                <a:gd name="f294" fmla="val 229"/>
                <a:gd name="f295" fmla="val 1312"/>
                <a:gd name="f296" fmla="val 368"/>
                <a:gd name="f297" fmla="val 2399"/>
                <a:gd name="f298" fmla="val 838"/>
                <a:gd name="f299" fmla="val 3090"/>
                <a:gd name="f300" fmla="val 836"/>
                <a:gd name="f301" fmla="val 834"/>
                <a:gd name="f302" fmla="val 777"/>
                <a:gd name="f303" fmla="val 3056"/>
                <a:gd name="f304" fmla="val 724"/>
                <a:gd name="f305" fmla="val 3043"/>
                <a:gd name="f306" fmla="val 678"/>
                <a:gd name="f307" fmla="val 627"/>
                <a:gd name="f308" fmla="val 585"/>
                <a:gd name="f309" fmla="val 3059"/>
                <a:gd name="f310" fmla="val 560"/>
                <a:gd name="f311" fmla="val 524"/>
                <a:gd name="f312" fmla="val 429"/>
                <a:gd name="f313" fmla="val 3161"/>
                <a:gd name="f314" fmla="val 417"/>
                <a:gd name="f315" fmla="val 3411"/>
                <a:gd name="f316" fmla="val 3506"/>
                <a:gd name="f317" fmla="val 500"/>
                <a:gd name="f318" fmla="val 4268"/>
                <a:gd name="f319" fmla="val 881"/>
                <a:gd name="f320" fmla="val 4876"/>
                <a:gd name="f321" fmla="val 5268"/>
                <a:gd name="f322" fmla="val 5280"/>
                <a:gd name="f323" fmla="val 1262"/>
                <a:gd name="f324" fmla="val 5328"/>
                <a:gd name="f325" fmla="val 1250"/>
                <a:gd name="f326" fmla="val 5352"/>
                <a:gd name="f327" fmla="val 1215"/>
                <a:gd name="f328" fmla="val 1155"/>
                <a:gd name="f329" fmla="val 5483"/>
                <a:gd name="f330" fmla="val 1560"/>
                <a:gd name="f331" fmla="val 6566"/>
                <a:gd name="f332" fmla="val 2250"/>
                <a:gd name="f333" fmla="val 2905"/>
                <a:gd name="f334" fmla="val 7162"/>
                <a:gd name="f335" fmla="val 2667"/>
                <a:gd name="f336" fmla="val 7304"/>
                <a:gd name="f337" fmla="val 2346"/>
                <a:gd name="f338" fmla="val 7400"/>
                <a:gd name="f339" fmla="val 2191"/>
                <a:gd name="f340" fmla="val 7459"/>
                <a:gd name="f341" fmla="val 2131"/>
                <a:gd name="f342" fmla="val 7483"/>
                <a:gd name="f343" fmla="val 1682"/>
                <a:gd name="f344" fmla="val 7633"/>
                <a:gd name="f345" fmla="val 1218"/>
                <a:gd name="f346" fmla="val 7716"/>
                <a:gd name="f347" fmla="val 780"/>
                <a:gd name="f348" fmla="val 543"/>
                <a:gd name="f349" fmla="val 7710"/>
                <a:gd name="f350" fmla="val 7697"/>
                <a:gd name="f351" fmla="val 381"/>
                <a:gd name="f352" fmla="val 7692"/>
                <a:gd name="f353" fmla="val 338"/>
                <a:gd name="f354" fmla="val 7687"/>
                <a:gd name="f355" fmla="val 296"/>
                <a:gd name="f356" fmla="val 245"/>
                <a:gd name="f357" fmla="val 196"/>
                <a:gd name="f358" fmla="val 7695"/>
                <a:gd name="f359" fmla="val 143"/>
                <a:gd name="f360" fmla="val 7721"/>
                <a:gd name="f361" fmla="val 7733"/>
                <a:gd name="f362" fmla="val 131"/>
                <a:gd name="f363" fmla="val 60"/>
                <a:gd name="f364" fmla="val 7781"/>
                <a:gd name="f365" fmla="val 12"/>
                <a:gd name="f366" fmla="val 7852"/>
                <a:gd name="f367" fmla="val 7924"/>
                <a:gd name="f368" fmla="val 8055"/>
                <a:gd name="f369" fmla="val 107"/>
                <a:gd name="f370" fmla="val 8138"/>
                <a:gd name="f371" fmla="val 8162"/>
                <a:gd name="f372" fmla="val 250"/>
                <a:gd name="f373" fmla="val 8257"/>
                <a:gd name="f374" fmla="val 369"/>
                <a:gd name="f375" fmla="val 8328"/>
                <a:gd name="f376" fmla="val 536"/>
                <a:gd name="f377" fmla="val 941"/>
                <a:gd name="f378" fmla="val 8638"/>
                <a:gd name="f379" fmla="val 1369"/>
                <a:gd name="f380" fmla="val 8805"/>
                <a:gd name="f381" fmla="val 8924"/>
                <a:gd name="f382" fmla="val 2429"/>
                <a:gd name="f383" fmla="val 9102"/>
                <a:gd name="f384" fmla="val 3084"/>
                <a:gd name="f385" fmla="val 3715"/>
                <a:gd name="f386" fmla="val 5429"/>
                <a:gd name="f387" fmla="val 7049"/>
                <a:gd name="f388" fmla="val 8567"/>
                <a:gd name="f389" fmla="val 8215"/>
                <a:gd name="f390" fmla="val 9382"/>
                <a:gd name="f391" fmla="val 6245"/>
                <a:gd name="f392" fmla="val 9990"/>
                <a:gd name="f393" fmla="val 4614"/>
                <a:gd name="f394" fmla="val 10001"/>
                <a:gd name="f395" fmla="val 2554"/>
                <a:gd name="f396" fmla="val 2542"/>
                <a:gd name="f397" fmla="val 10025"/>
                <a:gd name="f398" fmla="val 10359"/>
                <a:gd name="f399" fmla="val 2292"/>
                <a:gd name="f400" fmla="val 10632"/>
                <a:gd name="f401" fmla="val 2006"/>
                <a:gd name="f402" fmla="val 10930"/>
                <a:gd name="f403" fmla="val 1601"/>
                <a:gd name="f404" fmla="val 11025"/>
                <a:gd name="f405" fmla="val 1304"/>
                <a:gd name="f406" fmla="val 10811"/>
                <a:gd name="f407" fmla="val 1292"/>
                <a:gd name="f408" fmla="val 10954"/>
                <a:gd name="f409" fmla="val 1101"/>
                <a:gd name="f410" fmla="val 10918"/>
                <a:gd name="f411" fmla="val 10882"/>
                <a:gd name="f412" fmla="val 1060"/>
                <a:gd name="f413" fmla="val 10841"/>
                <a:gd name="f414" fmla="val 1051"/>
                <a:gd name="f415" fmla="val 10799"/>
                <a:gd name="f416" fmla="val 10757"/>
                <a:gd name="f417" fmla="val 10716"/>
                <a:gd name="f418" fmla="val 10680"/>
                <a:gd name="f419" fmla="val 10668"/>
                <a:gd name="f420" fmla="val 10609"/>
                <a:gd name="f421" fmla="val 10549"/>
                <a:gd name="f422" fmla="val 1125"/>
                <a:gd name="f423" fmla="val 10478"/>
                <a:gd name="f424" fmla="val 10621"/>
                <a:gd name="f425" fmla="val 10728"/>
                <a:gd name="f426" fmla="val 756"/>
                <a:gd name="f427" fmla="val 10787"/>
                <a:gd name="f428" fmla="val 542"/>
                <a:gd name="f429" fmla="val 10847"/>
                <a:gd name="f430" fmla="val 232"/>
                <a:gd name="f431" fmla="val 10692"/>
                <a:gd name="f432" fmla="val 220"/>
                <a:gd name="f433" fmla="val 208"/>
                <a:gd name="f434" fmla="val 10635"/>
                <a:gd name="f435" fmla="val 192"/>
                <a:gd name="f436" fmla="val 10599"/>
                <a:gd name="f437" fmla="val 183"/>
                <a:gd name="f438" fmla="val 10562"/>
                <a:gd name="f439" fmla="val 10519"/>
                <a:gd name="f440" fmla="val 10475"/>
                <a:gd name="f441" fmla="val 195"/>
                <a:gd name="f442" fmla="val 10430"/>
                <a:gd name="f443" fmla="val 10073"/>
                <a:gd name="f444" fmla="val 566"/>
                <a:gd name="f445" fmla="val 9287"/>
                <a:gd name="f446" fmla="val 9251"/>
                <a:gd name="f447" fmla="val 637"/>
                <a:gd name="f448" fmla="val 9239"/>
                <a:gd name="f449" fmla="val 601"/>
                <a:gd name="f450" fmla="val 9216"/>
                <a:gd name="f451" fmla="val 589"/>
                <a:gd name="f452" fmla="val 9001"/>
                <a:gd name="f453" fmla="val 8775"/>
                <a:gd name="f454" fmla="val 280"/>
                <a:gd name="f455" fmla="val 8537"/>
                <a:gd name="f456" fmla="val 173"/>
                <a:gd name="f457" fmla="val 8262"/>
                <a:gd name="f458" fmla="val 61"/>
                <a:gd name="f459" fmla="val 7961"/>
                <a:gd name="f460" fmla="*/ f0 1 11026"/>
                <a:gd name="f461" fmla="*/ f1 1 9186"/>
                <a:gd name="f462" fmla="val f2"/>
                <a:gd name="f463" fmla="val f3"/>
                <a:gd name="f464" fmla="val f4"/>
                <a:gd name="f465" fmla="+- f464 0 f462"/>
                <a:gd name="f466" fmla="+- f463 0 f462"/>
                <a:gd name="f467" fmla="*/ f466 1 11026"/>
                <a:gd name="f468" fmla="*/ f465 1 9186"/>
                <a:gd name="f469" fmla="*/ f462 1 f467"/>
                <a:gd name="f470" fmla="*/ f463 1 f467"/>
                <a:gd name="f471" fmla="*/ f462 1 f468"/>
                <a:gd name="f472" fmla="*/ f464 1 f468"/>
                <a:gd name="f473" fmla="*/ f469 f460 1"/>
                <a:gd name="f474" fmla="*/ f470 f460 1"/>
                <a:gd name="f475" fmla="*/ f472 f461 1"/>
                <a:gd name="f476" fmla="*/ f471 f4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3" t="f476" r="f474" b="f475"/>
              <a:pathLst>
                <a:path w="11026" h="91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19"/>
                    <a:pt x="f37" y="f38"/>
                  </a:cubicBezTo>
                  <a:lnTo>
                    <a:pt x="f37" y="f38"/>
                  </a:lnTo>
                  <a:cubicBezTo>
                    <a:pt x="f39" y="f40"/>
                    <a:pt x="f41" y="f17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2"/>
                  </a:cubicBezTo>
                  <a:cubicBezTo>
                    <a:pt x="f64" y="f65"/>
                    <a:pt x="f39" y="f66"/>
                    <a:pt x="f67" y="f68"/>
                  </a:cubicBezTo>
                  <a:lnTo>
                    <a:pt x="f67" y="f68"/>
                  </a:lnTo>
                  <a:cubicBezTo>
                    <a:pt x="f39" y="f69"/>
                    <a:pt x="f70" y="f71"/>
                    <a:pt x="f44" y="f72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7" y="f79"/>
                  </a:cubicBezTo>
                  <a:cubicBezTo>
                    <a:pt x="f77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lnTo>
                    <a:pt x="f107" y="f108"/>
                  </a:ln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6"/>
                    <a:pt x="f117" y="f118"/>
                  </a:cubicBezTo>
                  <a:cubicBezTo>
                    <a:pt x="f119" y="f84"/>
                    <a:pt x="f120" y="f121"/>
                    <a:pt x="f122" y="f123"/>
                  </a:cubicBezTo>
                  <a:cubicBezTo>
                    <a:pt x="f117" y="f124"/>
                    <a:pt x="f125" y="f126"/>
                    <a:pt x="f127" y="f128"/>
                  </a:cubicBezTo>
                  <a:cubicBezTo>
                    <a:pt x="f129" y="f130"/>
                    <a:pt x="f111" y="f131"/>
                    <a:pt x="f132" y="f131"/>
                  </a:cubicBezTo>
                  <a:cubicBezTo>
                    <a:pt x="f133" y="f134"/>
                    <a:pt x="f135" y="f134"/>
                    <a:pt x="f136" y="f134"/>
                  </a:cubicBezTo>
                  <a:cubicBezTo>
                    <a:pt x="f137" y="f138"/>
                    <a:pt x="f139" y="f140"/>
                    <a:pt x="f141" y="f142"/>
                  </a:cubicBezTo>
                  <a:lnTo>
                    <a:pt x="f141" y="f142"/>
                  </a:ln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5" y="f157"/>
                  </a:cubicBezTo>
                  <a:cubicBezTo>
                    <a:pt x="f155" y="f158"/>
                    <a:pt x="f153" y="f159"/>
                    <a:pt x="f151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01" y="f167"/>
                    <a:pt x="f168" y="f169"/>
                    <a:pt x="f170" y="f171"/>
                  </a:cubicBezTo>
                  <a:lnTo>
                    <a:pt x="f170" y="f171"/>
                  </a:ln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5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43" y="f186"/>
                  </a:cubicBezTo>
                  <a:cubicBezTo>
                    <a:pt x="f187" y="f188"/>
                    <a:pt x="f143" y="f189"/>
                    <a:pt x="f190" y="f191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19"/>
                  </a:cubicBezTo>
                  <a:lnTo>
                    <a:pt x="f202" y="f19"/>
                  </a:lnTo>
                  <a:cubicBezTo>
                    <a:pt x="f165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1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0" y="f222"/>
                  </a:cubicBezTo>
                  <a:cubicBezTo>
                    <a:pt x="f223" y="f224"/>
                    <a:pt x="f223" y="f225"/>
                    <a:pt x="f218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1"/>
                    <a:pt x="f234" y="f235"/>
                    <a:pt x="f236" y="f13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112" y="f243"/>
                    <a:pt x="f244" y="f6"/>
                    <a:pt x="f5" y="f6"/>
                  </a:cubicBezTo>
                  <a:close/>
                  <a:moveTo>
                    <a:pt x="f245" y="f246"/>
                  </a:moveTo>
                  <a:cubicBezTo>
                    <a:pt x="f247" y="f246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0" y="f274"/>
                  </a:cubicBezTo>
                  <a:cubicBezTo>
                    <a:pt x="f125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3"/>
                  </a:cubicBezTo>
                  <a:cubicBezTo>
                    <a:pt x="f285" y="f283"/>
                    <a:pt x="f286" y="f283"/>
                    <a:pt x="f168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lnTo>
                    <a:pt x="f298" y="f299"/>
                  </a:lnTo>
                  <a:cubicBezTo>
                    <a:pt x="f300" y="f299"/>
                    <a:pt x="f301" y="f299"/>
                    <a:pt x="f301" y="f299"/>
                  </a:cubicBezTo>
                  <a:cubicBezTo>
                    <a:pt x="f302" y="f303"/>
                    <a:pt x="f304" y="f305"/>
                    <a:pt x="f306" y="f305"/>
                  </a:cubicBezTo>
                  <a:cubicBezTo>
                    <a:pt x="f307" y="f305"/>
                    <a:pt x="f308" y="f309"/>
                    <a:pt x="f310" y="f217"/>
                  </a:cubicBezTo>
                  <a:cubicBezTo>
                    <a:pt x="f311" y="f299"/>
                    <a:pt x="f312" y="f313"/>
                    <a:pt x="f314" y="f193"/>
                  </a:cubicBezTo>
                  <a:cubicBezTo>
                    <a:pt x="f314" y="f315"/>
                    <a:pt x="f314" y="f316"/>
                    <a:pt x="f312" y="f171"/>
                  </a:cubicBezTo>
                  <a:cubicBezTo>
                    <a:pt x="f317" y="f318"/>
                    <a:pt x="f319" y="f320"/>
                    <a:pt x="f174" y="f321"/>
                  </a:cubicBezTo>
                  <a:cubicBezTo>
                    <a:pt x="f97" y="f322"/>
                    <a:pt x="f323" y="f324"/>
                    <a:pt x="f325" y="f326"/>
                  </a:cubicBezTo>
                  <a:cubicBezTo>
                    <a:pt x="f327" y="f210"/>
                    <a:pt x="f328" y="f329"/>
                    <a:pt x="f327" y="f154"/>
                  </a:cubicBezTo>
                  <a:cubicBezTo>
                    <a:pt x="f330" y="f331"/>
                    <a:pt x="f332" y="f123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lnTo>
                    <a:pt x="f341" y="f342"/>
                  </a:lnTo>
                  <a:cubicBezTo>
                    <a:pt x="f343" y="f344"/>
                    <a:pt x="f345" y="f346"/>
                    <a:pt x="f347" y="f346"/>
                  </a:cubicBezTo>
                  <a:cubicBezTo>
                    <a:pt x="f261" y="f346"/>
                    <a:pt x="f348" y="f349"/>
                    <a:pt x="f312" y="f350"/>
                  </a:cubicBezTo>
                  <a:cubicBezTo>
                    <a:pt x="f351" y="f352"/>
                    <a:pt x="f353" y="f354"/>
                    <a:pt x="f355" y="f354"/>
                  </a:cubicBezTo>
                  <a:cubicBezTo>
                    <a:pt x="f356" y="f354"/>
                    <a:pt x="f357" y="f358"/>
                    <a:pt x="f359" y="f360"/>
                  </a:cubicBezTo>
                  <a:cubicBezTo>
                    <a:pt x="f359" y="f361"/>
                    <a:pt x="f362" y="f361"/>
                    <a:pt x="f362" y="f361"/>
                  </a:cubicBezTo>
                  <a:cubicBezTo>
                    <a:pt x="f363" y="f364"/>
                    <a:pt x="f365" y="f366"/>
                    <a:pt x="f365" y="f367"/>
                  </a:cubicBezTo>
                  <a:cubicBezTo>
                    <a:pt x="f2" y="f368"/>
                    <a:pt x="f369" y="f370"/>
                    <a:pt x="f362" y="f371"/>
                  </a:cubicBezTo>
                  <a:lnTo>
                    <a:pt x="f359" y="f100"/>
                  </a:lnTo>
                  <a:cubicBezTo>
                    <a:pt x="f372" y="f373"/>
                    <a:pt x="f374" y="f375"/>
                    <a:pt x="f376" y="f96"/>
                  </a:cubicBezTo>
                  <a:cubicBezTo>
                    <a:pt x="f377" y="f378"/>
                    <a:pt x="f379" y="f380"/>
                    <a:pt x="f187" y="f381"/>
                  </a:cubicBezTo>
                  <a:cubicBezTo>
                    <a:pt x="f382" y="f383"/>
                    <a:pt x="f384" y="f4"/>
                    <a:pt x="f385" y="f4"/>
                  </a:cubicBezTo>
                  <a:cubicBezTo>
                    <a:pt x="f386" y="f4"/>
                    <a:pt x="f387" y="f388"/>
                    <a:pt x="f389" y="f338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42" y="f396"/>
                    <a:pt x="f397" y="f396"/>
                    <a:pt x="f41" y="f224"/>
                  </a:cubicBezTo>
                  <a:cubicBezTo>
                    <a:pt x="f398" y="f399"/>
                    <a:pt x="f400" y="f401"/>
                    <a:pt x="f402" y="f403"/>
                  </a:cubicBezTo>
                  <a:cubicBezTo>
                    <a:pt x="f404" y="f230"/>
                    <a:pt x="f404" y="f45"/>
                    <a:pt x="f404" y="f405"/>
                  </a:cubicBezTo>
                  <a:lnTo>
                    <a:pt x="f406" y="f405"/>
                  </a:lnTo>
                  <a:lnTo>
                    <a:pt x="f404" y="f407"/>
                  </a:lnTo>
                  <a:cubicBezTo>
                    <a:pt x="f404" y="f33"/>
                    <a:pt x="f408" y="f409"/>
                    <a:pt x="f410" y="f35"/>
                  </a:cubicBezTo>
                  <a:cubicBezTo>
                    <a:pt x="f411" y="f412"/>
                    <a:pt x="f413" y="f414"/>
                    <a:pt x="f415" y="f414"/>
                  </a:cubicBezTo>
                  <a:cubicBezTo>
                    <a:pt x="f416" y="f414"/>
                    <a:pt x="f417" y="f412"/>
                    <a:pt x="f418" y="f35"/>
                  </a:cubicBezTo>
                  <a:lnTo>
                    <a:pt x="f419" y="f35"/>
                  </a:lnTo>
                  <a:cubicBezTo>
                    <a:pt x="f420" y="f409"/>
                    <a:pt x="f421" y="f422"/>
                    <a:pt x="f423" y="f33"/>
                  </a:cubicBezTo>
                  <a:cubicBezTo>
                    <a:pt x="f424" y="f17"/>
                    <a:pt x="f425" y="f426"/>
                    <a:pt x="f427" y="f428"/>
                  </a:cubicBezTo>
                  <a:cubicBezTo>
                    <a:pt x="f429" y="f287"/>
                    <a:pt x="f427" y="f257"/>
                    <a:pt x="f417" y="f430"/>
                  </a:cubicBezTo>
                  <a:cubicBezTo>
                    <a:pt x="f431" y="f432"/>
                    <a:pt x="f418" y="f433"/>
                    <a:pt x="f419" y="f433"/>
                  </a:cubicBezTo>
                  <a:cubicBezTo>
                    <a:pt x="f434" y="f435"/>
                    <a:pt x="f436" y="f437"/>
                    <a:pt x="f438" y="f437"/>
                  </a:cubicBezTo>
                  <a:cubicBezTo>
                    <a:pt x="f439" y="f437"/>
                    <a:pt x="f440" y="f441"/>
                    <a:pt x="f442" y="f432"/>
                  </a:cubicBezTo>
                  <a:cubicBezTo>
                    <a:pt x="f443" y="f287"/>
                    <a:pt x="f63" y="f444"/>
                    <a:pt x="f445" y="f261"/>
                  </a:cubicBezTo>
                  <a:cubicBezTo>
                    <a:pt x="f446" y="f447"/>
                    <a:pt x="f448" y="f449"/>
                    <a:pt x="f450" y="f451"/>
                  </a:cubicBezTo>
                  <a:cubicBezTo>
                    <a:pt x="f452" y="f287"/>
                    <a:pt x="f453" y="f454"/>
                    <a:pt x="f455" y="f456"/>
                  </a:cubicBezTo>
                  <a:cubicBezTo>
                    <a:pt x="f457" y="f458"/>
                    <a:pt x="f459" y="f246"/>
                    <a:pt x="f245" y="f246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56;p61">
              <a:extLst>
                <a:ext uri="{FF2B5EF4-FFF2-40B4-BE49-F238E27FC236}">
                  <a16:creationId xmlns:a16="http://schemas.microsoft.com/office/drawing/2014/main" id="{4C1D8D86-A9A0-4624-8485-7D90D13B8BED}"/>
                </a:ext>
              </a:extLst>
            </p:cNvPr>
            <p:cNvSpPr/>
            <p:nvPr/>
          </p:nvSpPr>
          <p:spPr>
            <a:xfrm>
              <a:off x="6712125" y="3810487"/>
              <a:ext cx="18" cy="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 fill="none">
                  <a:moveTo>
                    <a:pt x="f3" y="f3"/>
                  </a:moveTo>
                  <a:close/>
                </a:path>
              </a:pathLst>
            </a:custGeom>
            <a:solidFill>
              <a:srgbClr val="FFFFFF"/>
            </a:solidFill>
            <a:ln w="9528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57;p61">
              <a:extLst>
                <a:ext uri="{FF2B5EF4-FFF2-40B4-BE49-F238E27FC236}">
                  <a16:creationId xmlns:a16="http://schemas.microsoft.com/office/drawing/2014/main" id="{6B54E6F4-3916-4208-8936-7B0A8BAD147F}"/>
                </a:ext>
              </a:extLst>
            </p:cNvPr>
            <p:cNvSpPr/>
            <p:nvPr/>
          </p:nvSpPr>
          <p:spPr>
            <a:xfrm>
              <a:off x="5545497" y="3781044"/>
              <a:ext cx="109563" cy="22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6"/>
                <a:gd name="f4" fmla="val 11753"/>
                <a:gd name="f5" fmla="val 5275"/>
                <a:gd name="f6" fmla="val 430"/>
                <a:gd name="f7" fmla="val 1954"/>
                <a:gd name="f8" fmla="val 4216"/>
                <a:gd name="f9" fmla="val 3811"/>
                <a:gd name="f10" fmla="val 3489"/>
                <a:gd name="f11" fmla="val 2275"/>
                <a:gd name="f12" fmla="val 2680"/>
                <a:gd name="f13" fmla="val 4097"/>
                <a:gd name="f14" fmla="val 5228"/>
                <a:gd name="f15" fmla="val 5097"/>
                <a:gd name="f16" fmla="val 5609"/>
                <a:gd name="f17" fmla="val 3478"/>
                <a:gd name="f18" fmla="val 11312"/>
                <a:gd name="f19" fmla="val 1620"/>
                <a:gd name="f20" fmla="val 465"/>
                <a:gd name="f21" fmla="val 2251"/>
                <a:gd name="f22" fmla="val 1251"/>
                <a:gd name="f23" fmla="val 2442"/>
                <a:gd name="f24" fmla="val 3442"/>
                <a:gd name="f25" fmla="val 3430"/>
                <a:gd name="f26" fmla="val 1"/>
                <a:gd name="f27" fmla="val 2180"/>
                <a:gd name="f28" fmla="val 1168"/>
                <a:gd name="f29" fmla="val 1013"/>
                <a:gd name="f30" fmla="val 2263"/>
                <a:gd name="f31" fmla="val 3644"/>
                <a:gd name="f32" fmla="val 382"/>
                <a:gd name="f33" fmla="val 168"/>
                <a:gd name="f34" fmla="val 4013"/>
                <a:gd name="f35" fmla="val 5680"/>
                <a:gd name="f36" fmla="val 5895"/>
                <a:gd name="f37" fmla="val 6061"/>
                <a:gd name="f38" fmla="val 11383"/>
                <a:gd name="f39" fmla="val 11598"/>
                <a:gd name="f40" fmla="val 1334"/>
                <a:gd name="f41" fmla="val 11752"/>
                <a:gd name="f42" fmla="val 1537"/>
                <a:gd name="f43" fmla="val 3561"/>
                <a:gd name="f44" fmla="val 3775"/>
                <a:gd name="f45" fmla="val 3930"/>
                <a:gd name="f46" fmla="val 3918"/>
                <a:gd name="f47" fmla="val 6049"/>
                <a:gd name="f48" fmla="val 5168"/>
                <a:gd name="f49" fmla="val 5347"/>
                <a:gd name="f50" fmla="val 5514"/>
                <a:gd name="f51" fmla="val 5918"/>
                <a:gd name="f52" fmla="val 5525"/>
                <a:gd name="f53" fmla="val 5728"/>
                <a:gd name="f54" fmla="val 5668"/>
                <a:gd name="f55" fmla="val 4061"/>
                <a:gd name="f56" fmla="val 5692"/>
                <a:gd name="f57" fmla="val 3954"/>
                <a:gd name="f58" fmla="val 5656"/>
                <a:gd name="f59" fmla="val 3859"/>
                <a:gd name="f60" fmla="val 5585"/>
                <a:gd name="f61" fmla="val 3704"/>
                <a:gd name="f62" fmla="val 5418"/>
                <a:gd name="f63" fmla="val 3656"/>
                <a:gd name="f64" fmla="val 5323"/>
                <a:gd name="f65" fmla="val 2692"/>
                <a:gd name="f66" fmla="val 2525"/>
                <a:gd name="f67" fmla="val 4073"/>
                <a:gd name="f68" fmla="val 2406"/>
                <a:gd name="f69" fmla="val 5561"/>
                <a:gd name="f70" fmla="val 2037"/>
                <a:gd name="f71" fmla="val 370"/>
                <a:gd name="f72" fmla="*/ f0 1 5716"/>
                <a:gd name="f73" fmla="*/ f1 1 11753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5716"/>
                <a:gd name="f80" fmla="*/ f77 1 11753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5716" h="11753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9" y="f7"/>
                    <a:pt x="f10" y="f11"/>
                    <a:pt x="f10" y="f12"/>
                  </a:cubicBezTo>
                  <a:lnTo>
                    <a:pt x="f10" y="f13"/>
                  </a:lnTo>
                  <a:lnTo>
                    <a:pt x="f14" y="f13"/>
                  </a:lnTo>
                  <a:lnTo>
                    <a:pt x="f15" y="f16"/>
                  </a:lnTo>
                  <a:lnTo>
                    <a:pt x="f17" y="f16"/>
                  </a:lnTo>
                  <a:lnTo>
                    <a:pt x="f17" y="f18"/>
                  </a:lnTo>
                  <a:lnTo>
                    <a:pt x="f19" y="f18"/>
                  </a:lnTo>
                  <a:lnTo>
                    <a:pt x="f19" y="f16"/>
                  </a:lnTo>
                  <a:lnTo>
                    <a:pt x="f20" y="f16"/>
                  </a:lnTo>
                  <a:lnTo>
                    <a:pt x="f20" y="f13"/>
                  </a:lnTo>
                  <a:lnTo>
                    <a:pt x="f19" y="f13"/>
                  </a:lnTo>
                  <a:lnTo>
                    <a:pt x="f19" y="f21"/>
                  </a:lnTo>
                  <a:cubicBezTo>
                    <a:pt x="f19" y="f22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28" y="f30"/>
                  </a:cubicBezTo>
                  <a:lnTo>
                    <a:pt x="f28" y="f31"/>
                  </a:lnTo>
                  <a:lnTo>
                    <a:pt x="f32" y="f31"/>
                  </a:lnTo>
                  <a:cubicBezTo>
                    <a:pt x="f33" y="f31"/>
                    <a:pt x="f26" y="f9"/>
                    <a:pt x="f26" y="f34"/>
                  </a:cubicBezTo>
                  <a:lnTo>
                    <a:pt x="f26" y="f35"/>
                  </a:lnTo>
                  <a:cubicBezTo>
                    <a:pt x="f26" y="f36"/>
                    <a:pt x="f33" y="f37"/>
                    <a:pt x="f32" y="f37"/>
                  </a:cubicBezTo>
                  <a:lnTo>
                    <a:pt x="f28" y="f37"/>
                  </a:lnTo>
                  <a:lnTo>
                    <a:pt x="f28" y="f38"/>
                  </a:lnTo>
                  <a:cubicBezTo>
                    <a:pt x="f28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39"/>
                    <a:pt x="f46" y="f38"/>
                  </a:cubicBezTo>
                  <a:lnTo>
                    <a:pt x="f46" y="f47"/>
                  </a:lnTo>
                  <a:lnTo>
                    <a:pt x="f48" y="f47"/>
                  </a:lnTo>
                  <a:cubicBezTo>
                    <a:pt x="f49" y="f47"/>
                    <a:pt x="f50" y="f51"/>
                    <a:pt x="f52" y="f53"/>
                  </a:cubicBezTo>
                  <a:lnTo>
                    <a:pt x="f54" y="f55"/>
                  </a:lnTo>
                  <a:cubicBezTo>
                    <a:pt x="f56" y="f57"/>
                    <a:pt x="f58" y="f59"/>
                    <a:pt x="f60" y="f44"/>
                  </a:cubicBezTo>
                  <a:cubicBezTo>
                    <a:pt x="f50" y="f61"/>
                    <a:pt x="f62" y="f63"/>
                    <a:pt x="f64" y="f63"/>
                  </a:cubicBezTo>
                  <a:lnTo>
                    <a:pt x="f45" y="f63"/>
                  </a:lnTo>
                  <a:lnTo>
                    <a:pt x="f45" y="f65"/>
                  </a:lnTo>
                  <a:cubicBezTo>
                    <a:pt x="f45" y="f66"/>
                    <a:pt x="f67" y="f68"/>
                    <a:pt x="f8" y="f68"/>
                  </a:cubicBezTo>
                  <a:lnTo>
                    <a:pt x="f49" y="f68"/>
                  </a:lnTo>
                  <a:cubicBezTo>
                    <a:pt x="f69" y="f68"/>
                    <a:pt x="f3" y="f21"/>
                    <a:pt x="f3" y="f70"/>
                  </a:cubicBezTo>
                  <a:lnTo>
                    <a:pt x="f3" y="f71"/>
                  </a:lnTo>
                  <a:cubicBezTo>
                    <a:pt x="f3" y="f33"/>
                    <a:pt x="f69" y="f26"/>
                    <a:pt x="f49" y="f26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58;p61">
              <a:extLst>
                <a:ext uri="{FF2B5EF4-FFF2-40B4-BE49-F238E27FC236}">
                  <a16:creationId xmlns:a16="http://schemas.microsoft.com/office/drawing/2014/main" id="{2CB3E8C7-0965-44F6-9CBF-094C526C1CDB}"/>
                </a:ext>
              </a:extLst>
            </p:cNvPr>
            <p:cNvSpPr/>
            <p:nvPr/>
          </p:nvSpPr>
          <p:spPr>
            <a:xfrm>
              <a:off x="6026353" y="3837416"/>
              <a:ext cx="244428" cy="166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2"/>
                <a:gd name="f4" fmla="val 8669"/>
                <a:gd name="f5" fmla="val 2655"/>
                <a:gd name="f6" fmla="val 632"/>
                <a:gd name="f7" fmla="val 8216"/>
                <a:gd name="f8" fmla="val 441"/>
                <a:gd name="f9" fmla="val 9430"/>
                <a:gd name="f10" fmla="val 11252"/>
                <a:gd name="f11" fmla="val 12288"/>
                <a:gd name="f12" fmla="val 1668"/>
                <a:gd name="f13" fmla="val 3835"/>
                <a:gd name="f14" fmla="val 10073"/>
                <a:gd name="f15" fmla="val 4156"/>
                <a:gd name="f16" fmla="val 2382"/>
                <a:gd name="f17" fmla="val 9085"/>
                <a:gd name="f18" fmla="val 2120"/>
                <a:gd name="f19" fmla="val 8490"/>
                <a:gd name="f20" fmla="val 7775"/>
                <a:gd name="f21" fmla="val 7204"/>
                <a:gd name="f22" fmla="val 2537"/>
                <a:gd name="f23" fmla="val 6918"/>
                <a:gd name="f24" fmla="val 3239"/>
                <a:gd name="f25" fmla="val 6846"/>
                <a:gd name="f26" fmla="val 3394"/>
                <a:gd name="f27" fmla="val 6811"/>
                <a:gd name="f28" fmla="val 3632"/>
                <a:gd name="f29" fmla="val 3966"/>
                <a:gd name="f30" fmla="val 4596"/>
                <a:gd name="f31" fmla="val 6704"/>
                <a:gd name="f32" fmla="val 4608"/>
                <a:gd name="f33" fmla="val 1882"/>
                <a:gd name="f34" fmla="val 1537"/>
                <a:gd name="f35" fmla="val 7025"/>
                <a:gd name="f36" fmla="val 7216"/>
                <a:gd name="f37" fmla="val 1656"/>
                <a:gd name="f38" fmla="val 7585"/>
                <a:gd name="f39" fmla="val 1096"/>
                <a:gd name="f40" fmla="val 8168"/>
                <a:gd name="f41" fmla="val 417"/>
                <a:gd name="f42" fmla="val 203"/>
                <a:gd name="f43" fmla="val 191"/>
                <a:gd name="f44" fmla="val 382"/>
                <a:gd name="f45" fmla="val 620"/>
                <a:gd name="f46" fmla="val 8252"/>
                <a:gd name="f47" fmla="val 8478"/>
                <a:gd name="f48" fmla="val 179"/>
                <a:gd name="f49" fmla="val 2691"/>
                <a:gd name="f50" fmla="val 2929"/>
                <a:gd name="f51" fmla="val 3120"/>
                <a:gd name="f52" fmla="val 3108"/>
                <a:gd name="f53" fmla="val 394"/>
                <a:gd name="f54" fmla="val 9442"/>
                <a:gd name="f55" fmla="val 1"/>
                <a:gd name="f56" fmla="val 8359"/>
                <a:gd name="f57" fmla="val 7704"/>
                <a:gd name="f58" fmla="val 418"/>
                <a:gd name="f59" fmla="val 7263"/>
                <a:gd name="f60" fmla="val 894"/>
                <a:gd name="f61" fmla="val 7085"/>
                <a:gd name="f62" fmla="val 4560"/>
                <a:gd name="f63" fmla="val 4465"/>
                <a:gd name="f64" fmla="val 4346"/>
                <a:gd name="f65" fmla="val 239"/>
                <a:gd name="f66" fmla="val 4263"/>
                <a:gd name="f67" fmla="val 322"/>
                <a:gd name="f68" fmla="val 4191"/>
                <a:gd name="f69" fmla="val 4144"/>
                <a:gd name="f70" fmla="val 501"/>
                <a:gd name="f71" fmla="val 4179"/>
                <a:gd name="f72" fmla="val 1846"/>
                <a:gd name="f73" fmla="val 7192"/>
                <a:gd name="f74" fmla="val 8371"/>
                <a:gd name="f75" fmla="val 8549"/>
                <a:gd name="f76" fmla="val 8621"/>
                <a:gd name="f77" fmla="val 4441"/>
                <a:gd name="f78" fmla="val 7061"/>
                <a:gd name="f79" fmla="val 3692"/>
                <a:gd name="f80" fmla="val 7287"/>
                <a:gd name="f81" fmla="val 3513"/>
                <a:gd name="f82" fmla="val 7335"/>
                <a:gd name="f83" fmla="val 7442"/>
                <a:gd name="f84" fmla="val 3144"/>
                <a:gd name="f85" fmla="val 7751"/>
                <a:gd name="f86" fmla="val 2561"/>
                <a:gd name="f87" fmla="val 8775"/>
                <a:gd name="f88" fmla="val 9621"/>
                <a:gd name="f89" fmla="val 9799"/>
                <a:gd name="f90" fmla="val 10037"/>
                <a:gd name="f91" fmla="val 12323"/>
                <a:gd name="f92" fmla="val 12561"/>
                <a:gd name="f93" fmla="val 3847"/>
                <a:gd name="f94" fmla="val 1430"/>
                <a:gd name="f95" fmla="val 11514"/>
                <a:gd name="f96" fmla="*/ f0 1 12752"/>
                <a:gd name="f97" fmla="*/ f1 1 8669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12752"/>
                <a:gd name="f104" fmla="*/ f101 1 8669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12752" h="866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8"/>
                  </a:moveTo>
                  <a:cubicBezTo>
                    <a:pt x="f10" y="f8"/>
                    <a:pt x="f11" y="f12"/>
                    <a:pt x="f11" y="f13"/>
                  </a:cubicBezTo>
                  <a:lnTo>
                    <a:pt x="f11" y="f7"/>
                  </a:lnTo>
                  <a:lnTo>
                    <a:pt x="f14" y="f7"/>
                  </a:lnTo>
                  <a:lnTo>
                    <a:pt x="f14" y="f15"/>
                  </a:lnTo>
                  <a:cubicBezTo>
                    <a:pt x="f14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lnTo>
                    <a:pt x="f27" y="f7"/>
                  </a:lnTo>
                  <a:lnTo>
                    <a:pt x="f30" y="f7"/>
                  </a:lnTo>
                  <a:cubicBezTo>
                    <a:pt x="f30" y="f31"/>
                    <a:pt x="f32" y="f33"/>
                    <a:pt x="f30" y="f6"/>
                  </a:cubicBezTo>
                  <a:lnTo>
                    <a:pt x="f27" y="f6"/>
                  </a:lnTo>
                  <a:lnTo>
                    <a:pt x="f27" y="f34"/>
                  </a:lnTo>
                  <a:lnTo>
                    <a:pt x="f35" y="f34"/>
                  </a:lnTo>
                  <a:lnTo>
                    <a:pt x="f36" y="f37"/>
                  </a:lnTo>
                  <a:cubicBezTo>
                    <a:pt x="f38" y="f39"/>
                    <a:pt x="f40" y="f8"/>
                    <a:pt x="f9" y="f8"/>
                  </a:cubicBezTo>
                  <a:close/>
                  <a:moveTo>
                    <a:pt x="f41" y="f42"/>
                  </a:moveTo>
                  <a:cubicBezTo>
                    <a:pt x="f43" y="f42"/>
                    <a:pt x="f2" y="f44"/>
                    <a:pt x="f2" y="f45"/>
                  </a:cubicBezTo>
                  <a:lnTo>
                    <a:pt x="f2" y="f46"/>
                  </a:lnTo>
                  <a:cubicBezTo>
                    <a:pt x="f2" y="f47"/>
                    <a:pt x="f48" y="f4"/>
                    <a:pt x="f41" y="f4"/>
                  </a:cubicBezTo>
                  <a:lnTo>
                    <a:pt x="f49" y="f4"/>
                  </a:lnTo>
                  <a:cubicBezTo>
                    <a:pt x="f50" y="f4"/>
                    <a:pt x="f51" y="f47"/>
                    <a:pt x="f52" y="f46"/>
                  </a:cubicBezTo>
                  <a:lnTo>
                    <a:pt x="f52" y="f45"/>
                  </a:lnTo>
                  <a:cubicBezTo>
                    <a:pt x="f52" y="f53"/>
                    <a:pt x="f50" y="f42"/>
                    <a:pt x="f49" y="f42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9" y="f60"/>
                  </a:cubicBezTo>
                  <a:lnTo>
                    <a:pt x="f59" y="f45"/>
                  </a:lnTo>
                  <a:cubicBezTo>
                    <a:pt x="f59" y="f53"/>
                    <a:pt x="f61" y="f42"/>
                    <a:pt x="f25" y="f42"/>
                  </a:cubicBezTo>
                  <a:lnTo>
                    <a:pt x="f62" y="f42"/>
                  </a:lnTo>
                  <a:cubicBezTo>
                    <a:pt x="f63" y="f42"/>
                    <a:pt x="f64" y="f65"/>
                    <a:pt x="f66" y="f67"/>
                  </a:cubicBezTo>
                  <a:cubicBezTo>
                    <a:pt x="f68" y="f53"/>
                    <a:pt x="f69" y="f70"/>
                    <a:pt x="f69" y="f45"/>
                  </a:cubicBezTo>
                  <a:cubicBezTo>
                    <a:pt x="f71" y="f72"/>
                    <a:pt x="f69" y="f73"/>
                    <a:pt x="f69" y="f46"/>
                  </a:cubicBezTo>
                  <a:cubicBezTo>
                    <a:pt x="f69" y="f74"/>
                    <a:pt x="f68" y="f47"/>
                    <a:pt x="f66" y="f75"/>
                  </a:cubicBezTo>
                  <a:cubicBezTo>
                    <a:pt x="f64" y="f76"/>
                    <a:pt x="f77" y="f4"/>
                    <a:pt x="f62" y="f4"/>
                  </a:cubicBezTo>
                  <a:lnTo>
                    <a:pt x="f25" y="f4"/>
                  </a:lnTo>
                  <a:cubicBezTo>
                    <a:pt x="f78" y="f4"/>
                    <a:pt x="f59" y="f19"/>
                    <a:pt x="f59" y="f46"/>
                  </a:cubicBezTo>
                  <a:lnTo>
                    <a:pt x="f59" y="f29"/>
                  </a:lnTo>
                  <a:cubicBezTo>
                    <a:pt x="f59" y="f79"/>
                    <a:pt x="f80" y="f81"/>
                    <a:pt x="f82" y="f26"/>
                  </a:cubicBezTo>
                  <a:cubicBezTo>
                    <a:pt x="f83" y="f84"/>
                    <a:pt x="f85" y="f86"/>
                    <a:pt x="f19" y="f86"/>
                  </a:cubicBezTo>
                  <a:cubicBezTo>
                    <a:pt x="f87" y="f86"/>
                    <a:pt x="f88" y="f86"/>
                    <a:pt x="f88" y="f15"/>
                  </a:cubicBezTo>
                  <a:lnTo>
                    <a:pt x="f88" y="f46"/>
                  </a:lnTo>
                  <a:cubicBezTo>
                    <a:pt x="f88" y="f47"/>
                    <a:pt x="f89" y="f4"/>
                    <a:pt x="f90" y="f4"/>
                  </a:cubicBezTo>
                  <a:lnTo>
                    <a:pt x="f91" y="f4"/>
                  </a:lnTo>
                  <a:cubicBezTo>
                    <a:pt x="f92" y="f4"/>
                    <a:pt x="f3" y="f47"/>
                    <a:pt x="f3" y="f46"/>
                  </a:cubicBezTo>
                  <a:lnTo>
                    <a:pt x="f3" y="f93"/>
                  </a:lnTo>
                  <a:cubicBezTo>
                    <a:pt x="f3" y="f94"/>
                    <a:pt x="f95" y="f55"/>
                    <a:pt x="f54" y="f55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59;p61">
              <a:extLst>
                <a:ext uri="{FF2B5EF4-FFF2-40B4-BE49-F238E27FC236}">
                  <a16:creationId xmlns:a16="http://schemas.microsoft.com/office/drawing/2014/main" id="{5A95A02D-F1B2-4EED-BEEA-829388D3C1E4}"/>
                </a:ext>
              </a:extLst>
            </p:cNvPr>
            <p:cNvSpPr/>
            <p:nvPr/>
          </p:nvSpPr>
          <p:spPr>
            <a:xfrm>
              <a:off x="6023152" y="3766669"/>
              <a:ext cx="63230" cy="63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99"/>
                <a:gd name="f4" fmla="val 3311"/>
                <a:gd name="f5" fmla="val 1656"/>
                <a:gd name="f6" fmla="val 453"/>
                <a:gd name="f7" fmla="val 2311"/>
                <a:gd name="f8" fmla="val 2858"/>
                <a:gd name="f9" fmla="val 989"/>
                <a:gd name="f10" fmla="val 2323"/>
                <a:gd name="f11" fmla="val 2322"/>
                <a:gd name="f12" fmla="val 977"/>
                <a:gd name="f13" fmla="val 441"/>
                <a:gd name="f14" fmla="val 1"/>
                <a:gd name="f15" fmla="val 739"/>
                <a:gd name="f16" fmla="val 751"/>
                <a:gd name="f17" fmla="val 2561"/>
                <a:gd name="f18" fmla="*/ f0 1 3299"/>
                <a:gd name="f19" fmla="*/ f1 1 3311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299"/>
                <a:gd name="f26" fmla="*/ f23 1 3311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299" h="3311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10"/>
                    <a:pt x="f11" y="f8"/>
                    <a:pt x="f5" y="f8"/>
                  </a:cubicBezTo>
                  <a:cubicBezTo>
                    <a:pt x="f12" y="f8"/>
                    <a:pt x="f13" y="f10"/>
                    <a:pt x="f13" y="f5"/>
                  </a:cubicBezTo>
                  <a:cubicBezTo>
                    <a:pt x="f13" y="f9"/>
                    <a:pt x="f12" y="f6"/>
                    <a:pt x="f5" y="f6"/>
                  </a:cubicBezTo>
                  <a:close/>
                  <a:moveTo>
                    <a:pt x="f5" y="f14"/>
                  </a:moveTo>
                  <a:cubicBezTo>
                    <a:pt x="f15" y="f14"/>
                    <a:pt x="f14" y="f16"/>
                    <a:pt x="f14" y="f5"/>
                  </a:cubicBezTo>
                  <a:cubicBezTo>
                    <a:pt x="f14" y="f17"/>
                    <a:pt x="f15" y="f4"/>
                    <a:pt x="f5" y="f4"/>
                  </a:cubicBezTo>
                  <a:cubicBezTo>
                    <a:pt x="f17" y="f4"/>
                    <a:pt x="f3" y="f17"/>
                    <a:pt x="f3" y="f5"/>
                  </a:cubicBezTo>
                  <a:cubicBezTo>
                    <a:pt x="f3" y="f16"/>
                    <a:pt x="f17" y="f14"/>
                    <a:pt x="f5" y="f14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60;p61">
              <a:extLst>
                <a:ext uri="{FF2B5EF4-FFF2-40B4-BE49-F238E27FC236}">
                  <a16:creationId xmlns:a16="http://schemas.microsoft.com/office/drawing/2014/main" id="{9529A7A6-97EE-4690-8127-544E8E70CBD2}"/>
                </a:ext>
              </a:extLst>
            </p:cNvPr>
            <p:cNvSpPr/>
            <p:nvPr/>
          </p:nvSpPr>
          <p:spPr>
            <a:xfrm>
              <a:off x="6457218" y="3674927"/>
              <a:ext cx="437732" cy="437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37"/>
                <a:gd name="f4" fmla="val 22825"/>
                <a:gd name="f5" fmla="val 11418"/>
                <a:gd name="f6" fmla="val 441"/>
                <a:gd name="f7" fmla="val 17479"/>
                <a:gd name="f8" fmla="val 22384"/>
                <a:gd name="f9" fmla="val 5370"/>
                <a:gd name="f10" fmla="val 11419"/>
                <a:gd name="f11" fmla="val 17455"/>
                <a:gd name="f12" fmla="val 5382"/>
                <a:gd name="f13" fmla="val 453"/>
                <a:gd name="f14" fmla="val 1"/>
                <a:gd name="f15" fmla="val 5120"/>
                <a:gd name="f16" fmla="val 17705"/>
                <a:gd name="f17" fmla="val 17717"/>
                <a:gd name="f18" fmla="*/ f0 1 22837"/>
                <a:gd name="f19" fmla="*/ f1 1 2282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22837"/>
                <a:gd name="f26" fmla="*/ f23 1 2282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2837" h="2282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1" y="f8"/>
                    <a:pt x="f5" y="f8"/>
                  </a:cubicBezTo>
                  <a:cubicBezTo>
                    <a:pt x="f12" y="f8"/>
                    <a:pt x="f13" y="f11"/>
                    <a:pt x="f13" y="f10"/>
                  </a:cubicBezTo>
                  <a:cubicBezTo>
                    <a:pt x="f13" y="f9"/>
                    <a:pt x="f12" y="f6"/>
                    <a:pt x="f5" y="f6"/>
                  </a:cubicBezTo>
                  <a:close/>
                  <a:moveTo>
                    <a:pt x="f5" y="f14"/>
                  </a:moveTo>
                  <a:cubicBezTo>
                    <a:pt x="f15" y="f14"/>
                    <a:pt x="f2" y="f15"/>
                    <a:pt x="f2" y="f10"/>
                  </a:cubicBezTo>
                  <a:cubicBezTo>
                    <a:pt x="f2" y="f16"/>
                    <a:pt x="f15" y="f4"/>
                    <a:pt x="f5" y="f4"/>
                  </a:cubicBezTo>
                  <a:cubicBezTo>
                    <a:pt x="f17" y="f4"/>
                    <a:pt x="f3" y="f16"/>
                    <a:pt x="f3" y="f10"/>
                  </a:cubicBezTo>
                  <a:cubicBezTo>
                    <a:pt x="f3" y="f15"/>
                    <a:pt x="f17" y="f14"/>
                    <a:pt x="f5" y="f14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61;p61">
              <a:extLst>
                <a:ext uri="{FF2B5EF4-FFF2-40B4-BE49-F238E27FC236}">
                  <a16:creationId xmlns:a16="http://schemas.microsoft.com/office/drawing/2014/main" id="{202990F1-7B4D-4BFE-80FA-706754AAE921}"/>
                </a:ext>
              </a:extLst>
            </p:cNvPr>
            <p:cNvSpPr/>
            <p:nvPr/>
          </p:nvSpPr>
          <p:spPr>
            <a:xfrm>
              <a:off x="5919551" y="3674927"/>
              <a:ext cx="437732" cy="437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37"/>
                <a:gd name="f4" fmla="val 22825"/>
                <a:gd name="f5" fmla="val 11418"/>
                <a:gd name="f6" fmla="val 441"/>
                <a:gd name="f7" fmla="val 17455"/>
                <a:gd name="f8" fmla="val 22384"/>
                <a:gd name="f9" fmla="val 5370"/>
                <a:gd name="f10" fmla="val 11419"/>
                <a:gd name="f11" fmla="val 453"/>
                <a:gd name="f12" fmla="val 1"/>
                <a:gd name="f13" fmla="val 5120"/>
                <a:gd name="f14" fmla="val 17705"/>
                <a:gd name="f15" fmla="val 17717"/>
                <a:gd name="f16" fmla="val 22836"/>
                <a:gd name="f17" fmla="*/ f0 1 22837"/>
                <a:gd name="f18" fmla="*/ f1 1 22825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22837"/>
                <a:gd name="f25" fmla="*/ f22 1 22825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2837" h="2282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7"/>
                    <a:pt x="f7" y="f8"/>
                    <a:pt x="f5" y="f8"/>
                  </a:cubicBezTo>
                  <a:cubicBezTo>
                    <a:pt x="f9" y="f8"/>
                    <a:pt x="f11" y="f7"/>
                    <a:pt x="f11" y="f10"/>
                  </a:cubicBezTo>
                  <a:cubicBezTo>
                    <a:pt x="f11" y="f9"/>
                    <a:pt x="f9" y="f6"/>
                    <a:pt x="f5" y="f6"/>
                  </a:cubicBezTo>
                  <a:close/>
                  <a:moveTo>
                    <a:pt x="f5" y="f12"/>
                  </a:moveTo>
                  <a:cubicBezTo>
                    <a:pt x="f13" y="f12"/>
                    <a:pt x="f2" y="f13"/>
                    <a:pt x="f2" y="f10"/>
                  </a:cubicBezTo>
                  <a:cubicBezTo>
                    <a:pt x="f2" y="f14"/>
                    <a:pt x="f13" y="f4"/>
                    <a:pt x="f5" y="f4"/>
                  </a:cubicBezTo>
                  <a:cubicBezTo>
                    <a:pt x="f15" y="f4"/>
                    <a:pt x="f16" y="f14"/>
                    <a:pt x="f16" y="f10"/>
                  </a:cubicBezTo>
                  <a:cubicBezTo>
                    <a:pt x="f16" y="f13"/>
                    <a:pt x="f15" y="f12"/>
                    <a:pt x="f5" y="f12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62;p61">
              <a:extLst>
                <a:ext uri="{FF2B5EF4-FFF2-40B4-BE49-F238E27FC236}">
                  <a16:creationId xmlns:a16="http://schemas.microsoft.com/office/drawing/2014/main" id="{F986F7A1-409A-4F80-B387-80037BEAFDE5}"/>
                </a:ext>
              </a:extLst>
            </p:cNvPr>
            <p:cNvSpPr/>
            <p:nvPr/>
          </p:nvSpPr>
          <p:spPr>
            <a:xfrm>
              <a:off x="5381884" y="3674927"/>
              <a:ext cx="437494" cy="437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5"/>
                <a:gd name="f4" fmla="val 11418"/>
                <a:gd name="f5" fmla="val 441"/>
                <a:gd name="f6" fmla="val 17455"/>
                <a:gd name="f7" fmla="val 22384"/>
                <a:gd name="f8" fmla="val 5370"/>
                <a:gd name="f9" fmla="val 11419"/>
                <a:gd name="f10" fmla="val 1"/>
                <a:gd name="f11" fmla="val 5120"/>
                <a:gd name="f12" fmla="val 17705"/>
                <a:gd name="f13" fmla="val 22824"/>
                <a:gd name="f14" fmla="*/ f0 1 22825"/>
                <a:gd name="f15" fmla="*/ f1 1 22825"/>
                <a:gd name="f16" fmla="val f2"/>
                <a:gd name="f17" fmla="val f3"/>
                <a:gd name="f18" fmla="+- f17 0 f16"/>
                <a:gd name="f19" fmla="*/ f18 1 22825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2825" h="2282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8" y="f7"/>
                    <a:pt x="f5" y="f6"/>
                    <a:pt x="f5" y="f9"/>
                  </a:cubicBezTo>
                  <a:cubicBezTo>
                    <a:pt x="f5" y="f8"/>
                    <a:pt x="f8" y="f5"/>
                    <a:pt x="f4" y="f5"/>
                  </a:cubicBezTo>
                  <a:close/>
                  <a:moveTo>
                    <a:pt x="f4" y="f10"/>
                  </a:moveTo>
                  <a:cubicBezTo>
                    <a:pt x="f11" y="f10"/>
                    <a:pt x="f2" y="f11"/>
                    <a:pt x="f2" y="f9"/>
                  </a:cubicBezTo>
                  <a:cubicBezTo>
                    <a:pt x="f2" y="f12"/>
                    <a:pt x="f11" y="f3"/>
                    <a:pt x="f4" y="f3"/>
                  </a:cubicBezTo>
                  <a:cubicBezTo>
                    <a:pt x="f12" y="f3"/>
                    <a:pt x="f13" y="f12"/>
                    <a:pt x="f13" y="f9"/>
                  </a:cubicBezTo>
                  <a:cubicBezTo>
                    <a:pt x="f13" y="f11"/>
                    <a:pt x="f12" y="f10"/>
                    <a:pt x="f4" y="f10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764;p61">
            <a:extLst>
              <a:ext uri="{FF2B5EF4-FFF2-40B4-BE49-F238E27FC236}">
                <a16:creationId xmlns:a16="http://schemas.microsoft.com/office/drawing/2014/main" id="{A6B5E801-616D-459A-8F3C-8220B0A6D48F}"/>
              </a:ext>
            </a:extLst>
          </p:cNvPr>
          <p:cNvGrpSpPr/>
          <p:nvPr/>
        </p:nvGrpSpPr>
        <p:grpSpPr>
          <a:xfrm>
            <a:off x="383791" y="264234"/>
            <a:ext cx="1153863" cy="1151641"/>
            <a:chOff x="383791" y="264234"/>
            <a:chExt cx="1153863" cy="1151641"/>
          </a:xfrm>
        </p:grpSpPr>
        <p:sp>
          <p:nvSpPr>
            <p:cNvPr id="16" name="Google Shape;765;p61">
              <a:extLst>
                <a:ext uri="{FF2B5EF4-FFF2-40B4-BE49-F238E27FC236}">
                  <a16:creationId xmlns:a16="http://schemas.microsoft.com/office/drawing/2014/main" id="{B82DB744-FF5D-4CF5-BB4A-1E5D841B8760}"/>
                </a:ext>
              </a:extLst>
            </p:cNvPr>
            <p:cNvSpPr/>
            <p:nvPr/>
          </p:nvSpPr>
          <p:spPr>
            <a:xfrm>
              <a:off x="386013" y="264234"/>
              <a:ext cx="1151641" cy="1151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03"/>
                <a:gd name="f4" fmla="val 18645"/>
                <a:gd name="f5" fmla="val 1"/>
                <a:gd name="f6" fmla="val 8346"/>
                <a:gd name="f7" fmla="val 8359"/>
                <a:gd name="f8" fmla="val 18658"/>
                <a:gd name="f9" fmla="val 28957"/>
                <a:gd name="f10" fmla="val 28944"/>
                <a:gd name="f11" fmla="val 37302"/>
                <a:gd name="f12" fmla="*/ f0 1 37303"/>
                <a:gd name="f13" fmla="*/ f1 1 37303"/>
                <a:gd name="f14" fmla="val f2"/>
                <a:gd name="f15" fmla="val f3"/>
                <a:gd name="f16" fmla="+- f15 0 f14"/>
                <a:gd name="f17" fmla="*/ f16 1 37303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7303" h="37303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2" y="f9"/>
                    <a:pt x="f6" y="f3"/>
                    <a:pt x="f4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66;p61">
              <a:extLst>
                <a:ext uri="{FF2B5EF4-FFF2-40B4-BE49-F238E27FC236}">
                  <a16:creationId xmlns:a16="http://schemas.microsoft.com/office/drawing/2014/main" id="{6732D0E8-44E7-41E2-BE45-D3AA49685D35}"/>
                </a:ext>
              </a:extLst>
            </p:cNvPr>
            <p:cNvSpPr/>
            <p:nvPr/>
          </p:nvSpPr>
          <p:spPr>
            <a:xfrm>
              <a:off x="639266" y="334432"/>
              <a:ext cx="696205" cy="68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51"/>
                <a:gd name="f4" fmla="val 2216"/>
                <a:gd name="f5" fmla="val 8109"/>
                <a:gd name="f6" fmla="val 1"/>
                <a:gd name="f7" fmla="val 6847"/>
                <a:gd name="f8" fmla="val 6192"/>
                <a:gd name="f9" fmla="val 429"/>
                <a:gd name="f10" fmla="val 5596"/>
                <a:gd name="f11" fmla="val 798"/>
                <a:gd name="f12" fmla="val 5025"/>
                <a:gd name="f13" fmla="val 1168"/>
                <a:gd name="f14" fmla="val 4537"/>
                <a:gd name="f15" fmla="val 1489"/>
                <a:gd name="f16" fmla="val 3477"/>
                <a:gd name="f17" fmla="val 2441"/>
                <a:gd name="f18" fmla="val 1953"/>
                <a:gd name="f19" fmla="val 1370"/>
                <a:gd name="f20" fmla="val 1179"/>
                <a:gd name="f21" fmla="val 679"/>
                <a:gd name="f22" fmla="val 977"/>
                <a:gd name="f23" fmla="val 548"/>
                <a:gd name="f24" fmla="val 762"/>
                <a:gd name="f25" fmla="val 500"/>
                <a:gd name="f26" fmla="val 572"/>
                <a:gd name="f27" fmla="val 250"/>
                <a:gd name="f28" fmla="val 739"/>
                <a:gd name="f29" fmla="val 906"/>
                <a:gd name="f30" fmla="val 370"/>
                <a:gd name="f31" fmla="val 1037"/>
                <a:gd name="f32" fmla="val 655"/>
                <a:gd name="f33" fmla="val 1215"/>
                <a:gd name="f34" fmla="val 965"/>
                <a:gd name="f35" fmla="val 1406"/>
                <a:gd name="f36" fmla="val 1548"/>
                <a:gd name="f37" fmla="val 1787"/>
                <a:gd name="f38" fmla="val 2215"/>
                <a:gd name="f39" fmla="val 4751"/>
                <a:gd name="f40" fmla="val 5406"/>
                <a:gd name="f41" fmla="val 6001"/>
                <a:gd name="f42" fmla="val 6561"/>
                <a:gd name="f43" fmla="val 7049"/>
                <a:gd name="f44" fmla="val 727"/>
                <a:gd name="f45" fmla="val 9156"/>
                <a:gd name="f46" fmla="val 9644"/>
                <a:gd name="f47" fmla="val 10228"/>
                <a:gd name="f48" fmla="val 10799"/>
                <a:gd name="f49" fmla="val 11478"/>
                <a:gd name="f50" fmla="val 12740"/>
                <a:gd name="f51" fmla="val 14002"/>
                <a:gd name="f52" fmla="val 14669"/>
                <a:gd name="f53" fmla="val 15252"/>
                <a:gd name="f54" fmla="val 15824"/>
                <a:gd name="f55" fmla="val 16312"/>
                <a:gd name="f56" fmla="val 17372"/>
                <a:gd name="f57" fmla="val 18419"/>
                <a:gd name="f58" fmla="val 18896"/>
                <a:gd name="f59" fmla="val 19479"/>
                <a:gd name="f60" fmla="val 20062"/>
                <a:gd name="f61" fmla="val 20729"/>
                <a:gd name="f62" fmla="val 21991"/>
                <a:gd name="f63" fmla="val 22194"/>
                <a:gd name="f64" fmla="val 22372"/>
                <a:gd name="f65" fmla="val 2203"/>
                <a:gd name="f66" fmla="val 2180"/>
                <a:gd name="f67" fmla="val 22253"/>
                <a:gd name="f68" fmla="val 1941"/>
                <a:gd name="f69" fmla="val 21932"/>
                <a:gd name="f70" fmla="val 1691"/>
                <a:gd name="f71" fmla="val 21634"/>
                <a:gd name="f72" fmla="val 1465"/>
                <a:gd name="f73" fmla="val 20836"/>
                <a:gd name="f74" fmla="val 20384"/>
                <a:gd name="f75" fmla="val 1132"/>
                <a:gd name="f76" fmla="val 19884"/>
                <a:gd name="f77" fmla="val 19300"/>
                <a:gd name="f78" fmla="val 18634"/>
                <a:gd name="f79" fmla="val 16098"/>
                <a:gd name="f80" fmla="val 15431"/>
                <a:gd name="f81" fmla="val 14848"/>
                <a:gd name="f82" fmla="val 14288"/>
                <a:gd name="f83" fmla="val 13800"/>
                <a:gd name="f84" fmla="val 11692"/>
                <a:gd name="f85" fmla="val 11204"/>
                <a:gd name="f86" fmla="val 10621"/>
                <a:gd name="f87" fmla="val 10049"/>
                <a:gd name="f88" fmla="val 9371"/>
                <a:gd name="f89" fmla="*/ f0 1 22551"/>
                <a:gd name="f90" fmla="*/ f1 1 221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22551"/>
                <a:gd name="f97" fmla="*/ f94 1 221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22551" h="22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11"/>
                  </a:cubicBezTo>
                  <a:cubicBezTo>
                    <a:pt x="f20" y="f21"/>
                    <a:pt x="f22" y="f23"/>
                    <a:pt x="f24" y="f9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8"/>
                    <a:pt x="f16" y="f38"/>
                  </a:cubicBezTo>
                  <a:cubicBezTo>
                    <a:pt x="f39" y="f38"/>
                    <a:pt x="f40" y="f37"/>
                    <a:pt x="f41" y="f35"/>
                  </a:cubicBezTo>
                  <a:cubicBezTo>
                    <a:pt x="f42" y="f31"/>
                    <a:pt x="f43" y="f44"/>
                    <a:pt x="f5" y="f44"/>
                  </a:cubicBezTo>
                  <a:cubicBezTo>
                    <a:pt x="f45" y="f44"/>
                    <a:pt x="f46" y="f31"/>
                    <a:pt x="f47" y="f35"/>
                  </a:cubicBezTo>
                  <a:cubicBezTo>
                    <a:pt x="f48" y="f37"/>
                    <a:pt x="f49" y="f38"/>
                    <a:pt x="f50" y="f38"/>
                  </a:cubicBezTo>
                  <a:cubicBezTo>
                    <a:pt x="f51" y="f38"/>
                    <a:pt x="f52" y="f37"/>
                    <a:pt x="f53" y="f35"/>
                  </a:cubicBezTo>
                  <a:cubicBezTo>
                    <a:pt x="f54" y="f31"/>
                    <a:pt x="f55" y="f44"/>
                    <a:pt x="f56" y="f44"/>
                  </a:cubicBezTo>
                  <a:cubicBezTo>
                    <a:pt x="f57" y="f44"/>
                    <a:pt x="f58" y="f31"/>
                    <a:pt x="f59" y="f35"/>
                  </a:cubicBezTo>
                  <a:cubicBezTo>
                    <a:pt x="f60" y="f37"/>
                    <a:pt x="f61" y="f38"/>
                    <a:pt x="f62" y="f38"/>
                  </a:cubicBezTo>
                  <a:cubicBezTo>
                    <a:pt x="f63" y="f38"/>
                    <a:pt x="f64" y="f65"/>
                    <a:pt x="f3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35"/>
                    <a:pt x="f74" y="f75"/>
                    <a:pt x="f76" y="f11"/>
                  </a:cubicBezTo>
                  <a:cubicBezTo>
                    <a:pt x="f77" y="f9"/>
                    <a:pt x="f78" y="f6"/>
                    <a:pt x="f56" y="f6"/>
                  </a:cubicBezTo>
                  <a:cubicBezTo>
                    <a:pt x="f79" y="f6"/>
                    <a:pt x="f80" y="f9"/>
                    <a:pt x="f81" y="f11"/>
                  </a:cubicBezTo>
                  <a:cubicBezTo>
                    <a:pt x="f82" y="f13"/>
                    <a:pt x="f83" y="f15"/>
                    <a:pt x="f50" y="f15"/>
                  </a:cubicBezTo>
                  <a:cubicBezTo>
                    <a:pt x="f84" y="f15"/>
                    <a:pt x="f85" y="f13"/>
                    <a:pt x="f86" y="f11"/>
                  </a:cubicBezTo>
                  <a:cubicBezTo>
                    <a:pt x="f87" y="f9"/>
                    <a:pt x="f8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67;p61">
              <a:extLst>
                <a:ext uri="{FF2B5EF4-FFF2-40B4-BE49-F238E27FC236}">
                  <a16:creationId xmlns:a16="http://schemas.microsoft.com/office/drawing/2014/main" id="{5F2D8B2A-708E-4C7A-9DD2-58CBCDD57B33}"/>
                </a:ext>
              </a:extLst>
            </p:cNvPr>
            <p:cNvSpPr/>
            <p:nvPr/>
          </p:nvSpPr>
          <p:spPr>
            <a:xfrm>
              <a:off x="481934" y="452426"/>
              <a:ext cx="932934" cy="68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19"/>
                <a:gd name="f4" fmla="val 2228"/>
                <a:gd name="f5" fmla="val 3953"/>
                <a:gd name="f6" fmla="val 1"/>
                <a:gd name="f7" fmla="val 2679"/>
                <a:gd name="f8" fmla="val 2025"/>
                <a:gd name="f9" fmla="val 429"/>
                <a:gd name="f10" fmla="val 1429"/>
                <a:gd name="f11" fmla="val 798"/>
                <a:gd name="f12" fmla="val 1191"/>
                <a:gd name="f13" fmla="val 953"/>
                <a:gd name="f14" fmla="val 1096"/>
                <a:gd name="f15" fmla="val 703"/>
                <a:gd name="f16" fmla="val 1215"/>
                <a:gd name="f17" fmla="val 465"/>
                <a:gd name="f18" fmla="val 1537"/>
                <a:gd name="f19" fmla="val 227"/>
                <a:gd name="f20" fmla="val 1858"/>
                <a:gd name="f21" fmla="val 2191"/>
                <a:gd name="f22" fmla="val 834"/>
                <a:gd name="f23" fmla="val 2072"/>
                <a:gd name="f24" fmla="val 1358"/>
                <a:gd name="f25" fmla="val 1727"/>
                <a:gd name="f26" fmla="val 1834"/>
                <a:gd name="f27" fmla="val 2406"/>
                <a:gd name="f28" fmla="val 1060"/>
                <a:gd name="f29" fmla="val 2894"/>
                <a:gd name="f30" fmla="val 739"/>
                <a:gd name="f31" fmla="val 5001"/>
                <a:gd name="f32" fmla="val 5477"/>
                <a:gd name="f33" fmla="val 6061"/>
                <a:gd name="f34" fmla="val 6644"/>
                <a:gd name="f35" fmla="val 1798"/>
                <a:gd name="f36" fmla="val 7311"/>
                <a:gd name="f37" fmla="val 2227"/>
                <a:gd name="f38" fmla="val 8573"/>
                <a:gd name="f39" fmla="val 9847"/>
                <a:gd name="f40" fmla="val 10502"/>
                <a:gd name="f41" fmla="val 11097"/>
                <a:gd name="f42" fmla="val 11657"/>
                <a:gd name="f43" fmla="val 12145"/>
                <a:gd name="f44" fmla="val 13205"/>
                <a:gd name="f45" fmla="val 14252"/>
                <a:gd name="f46" fmla="val 14740"/>
                <a:gd name="f47" fmla="val 15324"/>
                <a:gd name="f48" fmla="val 15895"/>
                <a:gd name="f49" fmla="val 16574"/>
                <a:gd name="f50" fmla="val 17836"/>
                <a:gd name="f51" fmla="val 19098"/>
                <a:gd name="f52" fmla="val 19765"/>
                <a:gd name="f53" fmla="val 20348"/>
                <a:gd name="f54" fmla="val 20920"/>
                <a:gd name="f55" fmla="val 21408"/>
                <a:gd name="f56" fmla="val 22468"/>
                <a:gd name="f57" fmla="val 23515"/>
                <a:gd name="f58" fmla="val 23992"/>
                <a:gd name="f59" fmla="val 24575"/>
                <a:gd name="f60" fmla="val 25158"/>
                <a:gd name="f61" fmla="val 25825"/>
                <a:gd name="f62" fmla="val 27087"/>
                <a:gd name="f63" fmla="val 28361"/>
                <a:gd name="f64" fmla="val 29028"/>
                <a:gd name="f65" fmla="val 29611"/>
                <a:gd name="f66" fmla="val 29802"/>
                <a:gd name="f67" fmla="val 1275"/>
                <a:gd name="f68" fmla="val 29992"/>
                <a:gd name="f69" fmla="val 1156"/>
                <a:gd name="f70" fmla="val 30052"/>
                <a:gd name="f71" fmla="val 858"/>
                <a:gd name="f72" fmla="val 29909"/>
                <a:gd name="f73" fmla="val 667"/>
                <a:gd name="f74" fmla="val 29742"/>
                <a:gd name="f75" fmla="val 477"/>
                <a:gd name="f76" fmla="val 29552"/>
                <a:gd name="f77" fmla="val 584"/>
                <a:gd name="f78" fmla="val 29373"/>
                <a:gd name="f79" fmla="val 29207"/>
                <a:gd name="f80" fmla="val 28635"/>
                <a:gd name="f81" fmla="val 1179"/>
                <a:gd name="f82" fmla="val 28147"/>
                <a:gd name="f83" fmla="val 1489"/>
                <a:gd name="f84" fmla="val 26051"/>
                <a:gd name="f85" fmla="val 25563"/>
                <a:gd name="f86" fmla="val 24980"/>
                <a:gd name="f87" fmla="val 24396"/>
                <a:gd name="f88" fmla="val 23730"/>
                <a:gd name="f89" fmla="val 21194"/>
                <a:gd name="f90" fmla="val 20527"/>
                <a:gd name="f91" fmla="val 19944"/>
                <a:gd name="f92" fmla="val 19384"/>
                <a:gd name="f93" fmla="val 18896"/>
                <a:gd name="f94" fmla="val 16788"/>
                <a:gd name="f95" fmla="val 16300"/>
                <a:gd name="f96" fmla="val 15717"/>
                <a:gd name="f97" fmla="val 15145"/>
                <a:gd name="f98" fmla="val 14467"/>
                <a:gd name="f99" fmla="val 11943"/>
                <a:gd name="f100" fmla="val 11288"/>
                <a:gd name="f101" fmla="val 10692"/>
                <a:gd name="f102" fmla="val 10121"/>
                <a:gd name="f103" fmla="val 9633"/>
                <a:gd name="f104" fmla="val 7537"/>
                <a:gd name="f105" fmla="val 7049"/>
                <a:gd name="f106" fmla="val 6466"/>
                <a:gd name="f107" fmla="val 5882"/>
                <a:gd name="f108" fmla="val 5215"/>
                <a:gd name="f109" fmla="*/ f0 1 30219"/>
                <a:gd name="f110" fmla="*/ f1 1 2228"/>
                <a:gd name="f111" fmla="val f2"/>
                <a:gd name="f112" fmla="val f3"/>
                <a:gd name="f113" fmla="val f4"/>
                <a:gd name="f114" fmla="+- f113 0 f111"/>
                <a:gd name="f115" fmla="+- f112 0 f111"/>
                <a:gd name="f116" fmla="*/ f115 1 30219"/>
                <a:gd name="f117" fmla="*/ f114 1 2228"/>
                <a:gd name="f118" fmla="*/ f111 1 f116"/>
                <a:gd name="f119" fmla="*/ f112 1 f116"/>
                <a:gd name="f120" fmla="*/ f111 1 f117"/>
                <a:gd name="f121" fmla="*/ f113 1 f117"/>
                <a:gd name="f122" fmla="*/ f118 f109 1"/>
                <a:gd name="f123" fmla="*/ f119 f109 1"/>
                <a:gd name="f124" fmla="*/ f121 f110 1"/>
                <a:gd name="f125" fmla="*/ f120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2" t="f125" r="f123" b="f124"/>
              <a:pathLst>
                <a:path w="30219" h="22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3" y="f14"/>
                    <a:pt x="f15" y="f16"/>
                  </a:cubicBezTo>
                  <a:cubicBezTo>
                    <a:pt x="f17" y="f18"/>
                    <a:pt x="f19" y="f20"/>
                    <a:pt x="f6" y="f21"/>
                  </a:cubicBezTo>
                  <a:cubicBezTo>
                    <a:pt x="f22" y="f23"/>
                    <a:pt x="f24" y="f25"/>
                    <a:pt x="f26" y="f10"/>
                  </a:cubicBezTo>
                  <a:cubicBezTo>
                    <a:pt x="f27" y="f28"/>
                    <a:pt x="f29" y="f30"/>
                    <a:pt x="f5" y="f30"/>
                  </a:cubicBezTo>
                  <a:cubicBezTo>
                    <a:pt x="f31" y="f30"/>
                    <a:pt x="f32" y="f28"/>
                    <a:pt x="f33" y="f10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10"/>
                  </a:cubicBezTo>
                  <a:cubicBezTo>
                    <a:pt x="f42" y="f28"/>
                    <a:pt x="f43" y="f30"/>
                    <a:pt x="f44" y="f30"/>
                  </a:cubicBezTo>
                  <a:cubicBezTo>
                    <a:pt x="f45" y="f30"/>
                    <a:pt x="f46" y="f28"/>
                    <a:pt x="f47" y="f10"/>
                  </a:cubicBezTo>
                  <a:cubicBezTo>
                    <a:pt x="f48" y="f35"/>
                    <a:pt x="f49" y="f37"/>
                    <a:pt x="f50" y="f37"/>
                  </a:cubicBezTo>
                  <a:cubicBezTo>
                    <a:pt x="f51" y="f37"/>
                    <a:pt x="f52" y="f35"/>
                    <a:pt x="f53" y="f10"/>
                  </a:cubicBezTo>
                  <a:cubicBezTo>
                    <a:pt x="f54" y="f28"/>
                    <a:pt x="f55" y="f30"/>
                    <a:pt x="f56" y="f30"/>
                  </a:cubicBezTo>
                  <a:cubicBezTo>
                    <a:pt x="f57" y="f30"/>
                    <a:pt x="f58" y="f28"/>
                    <a:pt x="f59" y="f10"/>
                  </a:cubicBezTo>
                  <a:cubicBezTo>
                    <a:pt x="f60" y="f35"/>
                    <a:pt x="f61" y="f37"/>
                    <a:pt x="f62" y="f37"/>
                  </a:cubicBezTo>
                  <a:cubicBezTo>
                    <a:pt x="f63" y="f37"/>
                    <a:pt x="f64" y="f35"/>
                    <a:pt x="f65" y="f10"/>
                  </a:cubicBezTo>
                  <a:cubicBezTo>
                    <a:pt x="f66" y="f67"/>
                    <a:pt x="f68" y="f69"/>
                    <a:pt x="f3" y="f28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15"/>
                    <a:pt x="f79" y="f11"/>
                  </a:cubicBezTo>
                  <a:cubicBezTo>
                    <a:pt x="f80" y="f81"/>
                    <a:pt x="f82" y="f83"/>
                    <a:pt x="f62" y="f83"/>
                  </a:cubicBezTo>
                  <a:cubicBezTo>
                    <a:pt x="f84" y="f83"/>
                    <a:pt x="f85" y="f81"/>
                    <a:pt x="f86" y="f11"/>
                  </a:cubicBezTo>
                  <a:cubicBezTo>
                    <a:pt x="f87" y="f9"/>
                    <a:pt x="f88" y="f6"/>
                    <a:pt x="f56" y="f6"/>
                  </a:cubicBezTo>
                  <a:cubicBezTo>
                    <a:pt x="f89" y="f6"/>
                    <a:pt x="f90" y="f9"/>
                    <a:pt x="f91" y="f11"/>
                  </a:cubicBezTo>
                  <a:cubicBezTo>
                    <a:pt x="f92" y="f81"/>
                    <a:pt x="f93" y="f83"/>
                    <a:pt x="f50" y="f83"/>
                  </a:cubicBezTo>
                  <a:cubicBezTo>
                    <a:pt x="f94" y="f83"/>
                    <a:pt x="f95" y="f81"/>
                    <a:pt x="f96" y="f11"/>
                  </a:cubicBezTo>
                  <a:cubicBezTo>
                    <a:pt x="f97" y="f9"/>
                    <a:pt x="f98" y="f6"/>
                    <a:pt x="f44" y="f6"/>
                  </a:cubicBezTo>
                  <a:cubicBezTo>
                    <a:pt x="f99" y="f6"/>
                    <a:pt x="f100" y="f9"/>
                    <a:pt x="f101" y="f11"/>
                  </a:cubicBezTo>
                  <a:cubicBezTo>
                    <a:pt x="f102" y="f81"/>
                    <a:pt x="f103" y="f83"/>
                    <a:pt x="f38" y="f83"/>
                  </a:cubicBezTo>
                  <a:cubicBezTo>
                    <a:pt x="f104" y="f83"/>
                    <a:pt x="f105" y="f81"/>
                    <a:pt x="f106" y="f11"/>
                  </a:cubicBezTo>
                  <a:cubicBezTo>
                    <a:pt x="f107" y="f9"/>
                    <a:pt x="f10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68;p61">
              <a:extLst>
                <a:ext uri="{FF2B5EF4-FFF2-40B4-BE49-F238E27FC236}">
                  <a16:creationId xmlns:a16="http://schemas.microsoft.com/office/drawing/2014/main" id="{C1643A2C-5D1E-4FE6-8761-342BF46DE58E}"/>
                </a:ext>
              </a:extLst>
            </p:cNvPr>
            <p:cNvSpPr/>
            <p:nvPr/>
          </p:nvSpPr>
          <p:spPr>
            <a:xfrm>
              <a:off x="422754" y="569689"/>
              <a:ext cx="1060127" cy="68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39"/>
                <a:gd name="f4" fmla="val 2216"/>
                <a:gd name="f5" fmla="val 5870"/>
                <a:gd name="f6" fmla="val 1"/>
                <a:gd name="f7" fmla="val 4596"/>
                <a:gd name="f8" fmla="val 3942"/>
                <a:gd name="f9" fmla="val 429"/>
                <a:gd name="f10" fmla="val 3346"/>
                <a:gd name="f11" fmla="val 798"/>
                <a:gd name="f12" fmla="val 2787"/>
                <a:gd name="f13" fmla="val 1168"/>
                <a:gd name="f14" fmla="val 2299"/>
                <a:gd name="f15" fmla="val 1489"/>
                <a:gd name="f16" fmla="val 1239"/>
                <a:gd name="f17" fmla="val 846"/>
                <a:gd name="f18" fmla="val 536"/>
                <a:gd name="f19" fmla="val 1441"/>
                <a:gd name="f20" fmla="val 286"/>
                <a:gd name="f21" fmla="val 1370"/>
                <a:gd name="f22" fmla="val 179"/>
                <a:gd name="f23" fmla="val 1584"/>
                <a:gd name="f24" fmla="val 96"/>
                <a:gd name="f25" fmla="val 1822"/>
                <a:gd name="f26" fmla="val 2049"/>
                <a:gd name="f27" fmla="val 346"/>
                <a:gd name="f28" fmla="val 2156"/>
                <a:gd name="f29" fmla="val 751"/>
                <a:gd name="f30" fmla="val 2215"/>
                <a:gd name="f31" fmla="val 2501"/>
                <a:gd name="f32" fmla="val 3156"/>
                <a:gd name="f33" fmla="val 1775"/>
                <a:gd name="f34" fmla="val 3751"/>
                <a:gd name="f35" fmla="val 1406"/>
                <a:gd name="f36" fmla="val 4323"/>
                <a:gd name="f37" fmla="val 1037"/>
                <a:gd name="f38" fmla="val 4811"/>
                <a:gd name="f39" fmla="val 727"/>
                <a:gd name="f40" fmla="val 6918"/>
                <a:gd name="f41" fmla="val 7394"/>
                <a:gd name="f42" fmla="val 7978"/>
                <a:gd name="f43" fmla="val 8561"/>
                <a:gd name="f44" fmla="val 9228"/>
                <a:gd name="f45" fmla="val 10490"/>
                <a:gd name="f46" fmla="val 11764"/>
                <a:gd name="f47" fmla="val 12419"/>
                <a:gd name="f48" fmla="val 13014"/>
                <a:gd name="f49" fmla="val 13574"/>
                <a:gd name="f50" fmla="val 14062"/>
                <a:gd name="f51" fmla="val 15122"/>
                <a:gd name="f52" fmla="val 16169"/>
                <a:gd name="f53" fmla="val 16657"/>
                <a:gd name="f54" fmla="val 17241"/>
                <a:gd name="f55" fmla="val 17812"/>
                <a:gd name="f56" fmla="val 18491"/>
                <a:gd name="f57" fmla="val 19753"/>
                <a:gd name="f58" fmla="val 21015"/>
                <a:gd name="f59" fmla="val 21682"/>
                <a:gd name="f60" fmla="val 22265"/>
                <a:gd name="f61" fmla="val 22837"/>
                <a:gd name="f62" fmla="val 23325"/>
                <a:gd name="f63" fmla="val 24385"/>
                <a:gd name="f64" fmla="val 25432"/>
                <a:gd name="f65" fmla="val 25909"/>
                <a:gd name="f66" fmla="val 26492"/>
                <a:gd name="f67" fmla="val 27075"/>
                <a:gd name="f68" fmla="val 27742"/>
                <a:gd name="f69" fmla="val 29004"/>
                <a:gd name="f70" fmla="val 30278"/>
                <a:gd name="f71" fmla="val 30945"/>
                <a:gd name="f72" fmla="val 31528"/>
                <a:gd name="f73" fmla="val 32088"/>
                <a:gd name="f74" fmla="val 32576"/>
                <a:gd name="f75" fmla="val 33636"/>
                <a:gd name="f76" fmla="val 33910"/>
                <a:gd name="f77" fmla="val 34124"/>
                <a:gd name="f78" fmla="val 739"/>
                <a:gd name="f79" fmla="val 34338"/>
                <a:gd name="f80" fmla="val 787"/>
                <a:gd name="f81" fmla="val 34207"/>
                <a:gd name="f82" fmla="val 548"/>
                <a:gd name="f83" fmla="val 34064"/>
                <a:gd name="f84" fmla="val 275"/>
                <a:gd name="f85" fmla="val 33933"/>
                <a:gd name="f86" fmla="val 13"/>
                <a:gd name="f87" fmla="val 33826"/>
                <a:gd name="f88" fmla="val 33743"/>
                <a:gd name="f89" fmla="val 32374"/>
                <a:gd name="f90" fmla="val 31707"/>
                <a:gd name="f91" fmla="val 31124"/>
                <a:gd name="f92" fmla="val 30552"/>
                <a:gd name="f93" fmla="val 30064"/>
                <a:gd name="f94" fmla="val 27968"/>
                <a:gd name="f95" fmla="val 27480"/>
                <a:gd name="f96" fmla="val 26897"/>
                <a:gd name="f97" fmla="val 26313"/>
                <a:gd name="f98" fmla="val 25647"/>
                <a:gd name="f99" fmla="val 23111"/>
                <a:gd name="f100" fmla="val 22444"/>
                <a:gd name="f101" fmla="val 21861"/>
                <a:gd name="f102" fmla="val 21301"/>
                <a:gd name="f103" fmla="val 20813"/>
                <a:gd name="f104" fmla="val 18705"/>
                <a:gd name="f105" fmla="val 18217"/>
                <a:gd name="f106" fmla="val 17634"/>
                <a:gd name="f107" fmla="val 17062"/>
                <a:gd name="f108" fmla="val 16384"/>
                <a:gd name="f109" fmla="val 13860"/>
                <a:gd name="f110" fmla="val 13205"/>
                <a:gd name="f111" fmla="val 12609"/>
                <a:gd name="f112" fmla="val 12038"/>
                <a:gd name="f113" fmla="val 11550"/>
                <a:gd name="f114" fmla="val 9454"/>
                <a:gd name="f115" fmla="val 8966"/>
                <a:gd name="f116" fmla="val 8383"/>
                <a:gd name="f117" fmla="val 7799"/>
                <a:gd name="f118" fmla="val 7132"/>
                <a:gd name="f119" fmla="*/ f0 1 34339"/>
                <a:gd name="f120" fmla="*/ f1 1 2216"/>
                <a:gd name="f121" fmla="val f2"/>
                <a:gd name="f122" fmla="val f3"/>
                <a:gd name="f123" fmla="val f4"/>
                <a:gd name="f124" fmla="+- f123 0 f121"/>
                <a:gd name="f125" fmla="+- f122 0 f121"/>
                <a:gd name="f126" fmla="*/ f125 1 34339"/>
                <a:gd name="f127" fmla="*/ f124 1 2216"/>
                <a:gd name="f128" fmla="*/ f121 1 f126"/>
                <a:gd name="f129" fmla="*/ f122 1 f126"/>
                <a:gd name="f130" fmla="*/ f121 1 f127"/>
                <a:gd name="f131" fmla="*/ f123 1 f127"/>
                <a:gd name="f132" fmla="*/ f128 f119 1"/>
                <a:gd name="f133" fmla="*/ f129 f119 1"/>
                <a:gd name="f134" fmla="*/ f131 f120 1"/>
                <a:gd name="f135" fmla="*/ f13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34339" h="22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6" y="f26"/>
                  </a:cubicBezTo>
                  <a:cubicBezTo>
                    <a:pt x="f27" y="f28"/>
                    <a:pt x="f29" y="f30"/>
                    <a:pt x="f16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38" y="f39"/>
                    <a:pt x="f5" y="f39"/>
                  </a:cubicBezTo>
                  <a:cubicBezTo>
                    <a:pt x="f40" y="f39"/>
                    <a:pt x="f41" y="f37"/>
                    <a:pt x="f42" y="f35"/>
                  </a:cubicBezTo>
                  <a:cubicBezTo>
                    <a:pt x="f43" y="f33"/>
                    <a:pt x="f44" y="f30"/>
                    <a:pt x="f45" y="f30"/>
                  </a:cubicBezTo>
                  <a:cubicBezTo>
                    <a:pt x="f46" y="f30"/>
                    <a:pt x="f47" y="f33"/>
                    <a:pt x="f48" y="f35"/>
                  </a:cubicBezTo>
                  <a:cubicBezTo>
                    <a:pt x="f49" y="f37"/>
                    <a:pt x="f50" y="f39"/>
                    <a:pt x="f51" y="f39"/>
                  </a:cubicBezTo>
                  <a:cubicBezTo>
                    <a:pt x="f52" y="f39"/>
                    <a:pt x="f53" y="f37"/>
                    <a:pt x="f54" y="f35"/>
                  </a:cubicBezTo>
                  <a:cubicBezTo>
                    <a:pt x="f55" y="f33"/>
                    <a:pt x="f56" y="f30"/>
                    <a:pt x="f57" y="f30"/>
                  </a:cubicBezTo>
                  <a:cubicBezTo>
                    <a:pt x="f58" y="f30"/>
                    <a:pt x="f59" y="f33"/>
                    <a:pt x="f60" y="f35"/>
                  </a:cubicBez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5" y="f37"/>
                    <a:pt x="f66" y="f35"/>
                  </a:cubicBezTo>
                  <a:cubicBezTo>
                    <a:pt x="f67" y="f33"/>
                    <a:pt x="f68" y="f30"/>
                    <a:pt x="f69" y="f30"/>
                  </a:cubicBezTo>
                  <a:cubicBezTo>
                    <a:pt x="f70" y="f30"/>
                    <a:pt x="f71" y="f33"/>
                    <a:pt x="f72" y="f35"/>
                  </a:cubicBezTo>
                  <a:cubicBezTo>
                    <a:pt x="f73" y="f37"/>
                    <a:pt x="f74" y="f39"/>
                    <a:pt x="f75" y="f39"/>
                  </a:cubicBezTo>
                  <a:cubicBezTo>
                    <a:pt x="f76" y="f39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6"/>
                    <a:pt x="f88" y="f6"/>
                    <a:pt x="f75" y="f6"/>
                  </a:cubicBezTo>
                  <a:cubicBezTo>
                    <a:pt x="f89" y="f6"/>
                    <a:pt x="f90" y="f9"/>
                    <a:pt x="f91" y="f11"/>
                  </a:cubicBezTo>
                  <a:cubicBezTo>
                    <a:pt x="f92" y="f13"/>
                    <a:pt x="f93" y="f15"/>
                    <a:pt x="f69" y="f15"/>
                  </a:cubicBezTo>
                  <a:cubicBezTo>
                    <a:pt x="f94" y="f15"/>
                    <a:pt x="f95" y="f13"/>
                    <a:pt x="f96" y="f11"/>
                  </a:cubicBezTo>
                  <a:cubicBezTo>
                    <a:pt x="f97" y="f9"/>
                    <a:pt x="f98" y="f6"/>
                    <a:pt x="f63" y="f6"/>
                  </a:cubicBezTo>
                  <a:cubicBezTo>
                    <a:pt x="f99" y="f6"/>
                    <a:pt x="f100" y="f9"/>
                    <a:pt x="f101" y="f11"/>
                  </a:cubicBezTo>
                  <a:cubicBezTo>
                    <a:pt x="f102" y="f13"/>
                    <a:pt x="f103" y="f15"/>
                    <a:pt x="f57" y="f15"/>
                  </a:cubicBezTo>
                  <a:cubicBezTo>
                    <a:pt x="f104" y="f15"/>
                    <a:pt x="f105" y="f13"/>
                    <a:pt x="f106" y="f11"/>
                  </a:cubicBezTo>
                  <a:cubicBezTo>
                    <a:pt x="f107" y="f9"/>
                    <a:pt x="f108" y="f6"/>
                    <a:pt x="f51" y="f6"/>
                  </a:cubicBezTo>
                  <a:cubicBezTo>
                    <a:pt x="f109" y="f6"/>
                    <a:pt x="f110" y="f9"/>
                    <a:pt x="f111" y="f11"/>
                  </a:cubicBezTo>
                  <a:cubicBezTo>
                    <a:pt x="f112" y="f13"/>
                    <a:pt x="f113" y="f15"/>
                    <a:pt x="f45" y="f15"/>
                  </a:cubicBezTo>
                  <a:cubicBezTo>
                    <a:pt x="f114" y="f15"/>
                    <a:pt x="f115" y="f13"/>
                    <a:pt x="f116" y="f11"/>
                  </a:cubicBezTo>
                  <a:cubicBezTo>
                    <a:pt x="f117" y="f9"/>
                    <a:pt x="f11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69;p61">
              <a:extLst>
                <a:ext uri="{FF2B5EF4-FFF2-40B4-BE49-F238E27FC236}">
                  <a16:creationId xmlns:a16="http://schemas.microsoft.com/office/drawing/2014/main" id="{4AD39260-21B7-4757-9838-34CCADF82189}"/>
                </a:ext>
              </a:extLst>
            </p:cNvPr>
            <p:cNvSpPr/>
            <p:nvPr/>
          </p:nvSpPr>
          <p:spPr>
            <a:xfrm>
              <a:off x="392990" y="687683"/>
              <a:ext cx="1134349" cy="68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743"/>
                <a:gd name="f4" fmla="val 2216"/>
                <a:gd name="f5" fmla="val 6811"/>
                <a:gd name="f6" fmla="val 1"/>
                <a:gd name="f7" fmla="val 5549"/>
                <a:gd name="f8" fmla="val 4894"/>
                <a:gd name="f9" fmla="val 429"/>
                <a:gd name="f10" fmla="val 4298"/>
                <a:gd name="f11" fmla="val 798"/>
                <a:gd name="f12" fmla="val 3739"/>
                <a:gd name="f13" fmla="val 1167"/>
                <a:gd name="f14" fmla="val 3239"/>
                <a:gd name="f15" fmla="val 1489"/>
                <a:gd name="f16" fmla="val 2191"/>
                <a:gd name="f17" fmla="val 1191"/>
                <a:gd name="f18" fmla="val 703"/>
                <a:gd name="f19" fmla="val 1203"/>
                <a:gd name="f20" fmla="val 167"/>
                <a:gd name="f21" fmla="val 846"/>
                <a:gd name="f22" fmla="val 107"/>
                <a:gd name="f23" fmla="val 1096"/>
                <a:gd name="f24" fmla="val 60"/>
                <a:gd name="f25" fmla="val 1370"/>
                <a:gd name="f26" fmla="val 1620"/>
                <a:gd name="f27" fmla="val 524"/>
                <a:gd name="f28" fmla="val 1929"/>
                <a:gd name="f29" fmla="val 1143"/>
                <a:gd name="f30" fmla="val 2215"/>
                <a:gd name="f31" fmla="val 3453"/>
                <a:gd name="f32" fmla="val 4108"/>
                <a:gd name="f33" fmla="val 1787"/>
                <a:gd name="f34" fmla="val 4703"/>
                <a:gd name="f35" fmla="val 1406"/>
                <a:gd name="f36" fmla="val 5263"/>
                <a:gd name="f37" fmla="val 1036"/>
                <a:gd name="f38" fmla="val 5763"/>
                <a:gd name="f39" fmla="val 727"/>
                <a:gd name="f40" fmla="val 7870"/>
                <a:gd name="f41" fmla="val 8347"/>
                <a:gd name="f42" fmla="val 8930"/>
                <a:gd name="f43" fmla="val 9513"/>
                <a:gd name="f44" fmla="val 10180"/>
                <a:gd name="f45" fmla="val 11442"/>
                <a:gd name="f46" fmla="val 12704"/>
                <a:gd name="f47" fmla="val 13359"/>
                <a:gd name="f48" fmla="val 13954"/>
                <a:gd name="f49" fmla="val 14526"/>
                <a:gd name="f50" fmla="val 15014"/>
                <a:gd name="f51" fmla="val 16074"/>
                <a:gd name="f52" fmla="val 17110"/>
                <a:gd name="f53" fmla="val 17610"/>
                <a:gd name="f54" fmla="val 18181"/>
                <a:gd name="f55" fmla="val 18764"/>
                <a:gd name="f56" fmla="val 19431"/>
                <a:gd name="f57" fmla="val 20705"/>
                <a:gd name="f58" fmla="val 21967"/>
                <a:gd name="f59" fmla="val 22634"/>
                <a:gd name="f60" fmla="val 23217"/>
                <a:gd name="f61" fmla="val 23777"/>
                <a:gd name="f62" fmla="val 24277"/>
                <a:gd name="f63" fmla="val 25325"/>
                <a:gd name="f64" fmla="val 26384"/>
                <a:gd name="f65" fmla="val 26861"/>
                <a:gd name="f66" fmla="val 27444"/>
                <a:gd name="f67" fmla="val 28028"/>
                <a:gd name="f68" fmla="val 28694"/>
                <a:gd name="f69" fmla="val 29956"/>
                <a:gd name="f70" fmla="val 31218"/>
                <a:gd name="f71" fmla="val 31897"/>
                <a:gd name="f72" fmla="val 32469"/>
                <a:gd name="f73" fmla="val 33040"/>
                <a:gd name="f74" fmla="val 33528"/>
                <a:gd name="f75" fmla="val 34588"/>
                <a:gd name="f76" fmla="val 35636"/>
                <a:gd name="f77" fmla="val 36124"/>
                <a:gd name="f78" fmla="val 36695"/>
                <a:gd name="f79" fmla="val 36719"/>
                <a:gd name="f80" fmla="val 1429"/>
                <a:gd name="f81" fmla="val 36731"/>
                <a:gd name="f82" fmla="val 1441"/>
                <a:gd name="f83" fmla="val 36683"/>
                <a:gd name="f84" fmla="val 1132"/>
                <a:gd name="f85" fmla="val 36612"/>
                <a:gd name="f86" fmla="val 786"/>
                <a:gd name="f87" fmla="val 36517"/>
                <a:gd name="f88" fmla="val 465"/>
                <a:gd name="f89" fmla="val 36040"/>
                <a:gd name="f90" fmla="val 203"/>
                <a:gd name="f91" fmla="val 35469"/>
                <a:gd name="f92" fmla="val 33326"/>
                <a:gd name="f93" fmla="val 32647"/>
                <a:gd name="f94" fmla="val 32076"/>
                <a:gd name="f95" fmla="val 31504"/>
                <a:gd name="f96" fmla="val 31016"/>
                <a:gd name="f97" fmla="val 28921"/>
                <a:gd name="f98" fmla="val 28420"/>
                <a:gd name="f99" fmla="val 27849"/>
                <a:gd name="f100" fmla="val 27266"/>
                <a:gd name="f101" fmla="val 26599"/>
                <a:gd name="f102" fmla="val 24063"/>
                <a:gd name="f103" fmla="val 23396"/>
                <a:gd name="f104" fmla="val 22813"/>
                <a:gd name="f105" fmla="val 22253"/>
                <a:gd name="f106" fmla="val 21753"/>
                <a:gd name="f107" fmla="val 19657"/>
                <a:gd name="f108" fmla="val 19169"/>
                <a:gd name="f109" fmla="val 18586"/>
                <a:gd name="f110" fmla="val 18002"/>
                <a:gd name="f111" fmla="val 17336"/>
                <a:gd name="f112" fmla="val 14812"/>
                <a:gd name="f113" fmla="val 14157"/>
                <a:gd name="f114" fmla="val 13561"/>
                <a:gd name="f115" fmla="val 12990"/>
                <a:gd name="f116" fmla="val 12502"/>
                <a:gd name="f117" fmla="val 10406"/>
                <a:gd name="f118" fmla="val 9906"/>
                <a:gd name="f119" fmla="val 9335"/>
                <a:gd name="f120" fmla="val 8751"/>
                <a:gd name="f121" fmla="val 8085"/>
                <a:gd name="f122" fmla="*/ f0 1 36743"/>
                <a:gd name="f123" fmla="*/ f1 1 2216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36743"/>
                <a:gd name="f130" fmla="*/ f127 1 2216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36743" h="22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" y="f26"/>
                  </a:cubicBezTo>
                  <a:cubicBezTo>
                    <a:pt x="f27" y="f28"/>
                    <a:pt x="f29" y="f30"/>
                    <a:pt x="f16" y="f30"/>
                  </a:cubicBez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38" y="f39"/>
                    <a:pt x="f5" y="f39"/>
                  </a:cubicBezTo>
                  <a:cubicBezTo>
                    <a:pt x="f40" y="f39"/>
                    <a:pt x="f41" y="f37"/>
                    <a:pt x="f42" y="f35"/>
                  </a:cubicBezTo>
                  <a:cubicBezTo>
                    <a:pt x="f43" y="f33"/>
                    <a:pt x="f44" y="f30"/>
                    <a:pt x="f45" y="f30"/>
                  </a:cubicBezTo>
                  <a:cubicBezTo>
                    <a:pt x="f46" y="f30"/>
                    <a:pt x="f47" y="f33"/>
                    <a:pt x="f48" y="f35"/>
                  </a:cubicBezTo>
                  <a:cubicBezTo>
                    <a:pt x="f49" y="f37"/>
                    <a:pt x="f50" y="f39"/>
                    <a:pt x="f51" y="f39"/>
                  </a:cubicBezTo>
                  <a:cubicBezTo>
                    <a:pt x="f52" y="f39"/>
                    <a:pt x="f53" y="f37"/>
                    <a:pt x="f54" y="f35"/>
                  </a:cubicBezTo>
                  <a:cubicBezTo>
                    <a:pt x="f55" y="f33"/>
                    <a:pt x="f56" y="f30"/>
                    <a:pt x="f57" y="f30"/>
                  </a:cubicBezTo>
                  <a:cubicBezTo>
                    <a:pt x="f58" y="f30"/>
                    <a:pt x="f59" y="f33"/>
                    <a:pt x="f60" y="f35"/>
                  </a:cubicBez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5" y="f37"/>
                    <a:pt x="f66" y="f35"/>
                  </a:cubicBezTo>
                  <a:cubicBezTo>
                    <a:pt x="f67" y="f33"/>
                    <a:pt x="f68" y="f30"/>
                    <a:pt x="f69" y="f30"/>
                  </a:cubicBezTo>
                  <a:cubicBezTo>
                    <a:pt x="f70" y="f30"/>
                    <a:pt x="f71" y="f33"/>
                    <a:pt x="f72" y="f35"/>
                  </a:cubicBezTo>
                  <a:cubicBezTo>
                    <a:pt x="f73" y="f37"/>
                    <a:pt x="f74" y="f39"/>
                    <a:pt x="f75" y="f39"/>
                  </a:cubicBezTo>
                  <a:cubicBezTo>
                    <a:pt x="f76" y="f39"/>
                    <a:pt x="f77" y="f37"/>
                    <a:pt x="f78" y="f35"/>
                  </a:cubicBezTo>
                  <a:cubicBezTo>
                    <a:pt x="f79" y="f80"/>
                    <a:pt x="f81" y="f80"/>
                    <a:pt x="f3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6"/>
                    <a:pt x="f75" y="f6"/>
                  </a:cubicBezTo>
                  <a:cubicBezTo>
                    <a:pt x="f92" y="f6"/>
                    <a:pt x="f93" y="f9"/>
                    <a:pt x="f94" y="f11"/>
                  </a:cubicBezTo>
                  <a:cubicBezTo>
                    <a:pt x="f95" y="f13"/>
                    <a:pt x="f96" y="f15"/>
                    <a:pt x="f69" y="f15"/>
                  </a:cubicBezTo>
                  <a:cubicBezTo>
                    <a:pt x="f97" y="f15"/>
                    <a:pt x="f98" y="f13"/>
                    <a:pt x="f99" y="f11"/>
                  </a:cubicBezTo>
                  <a:cubicBezTo>
                    <a:pt x="f100" y="f9"/>
                    <a:pt x="f101" y="f6"/>
                    <a:pt x="f63" y="f6"/>
                  </a:cubicBezTo>
                  <a:cubicBezTo>
                    <a:pt x="f102" y="f6"/>
                    <a:pt x="f103" y="f9"/>
                    <a:pt x="f104" y="f11"/>
                  </a:cubicBezTo>
                  <a:cubicBezTo>
                    <a:pt x="f105" y="f13"/>
                    <a:pt x="f106" y="f15"/>
                    <a:pt x="f57" y="f15"/>
                  </a:cubicBezTo>
                  <a:cubicBezTo>
                    <a:pt x="f107" y="f15"/>
                    <a:pt x="f108" y="f13"/>
                    <a:pt x="f109" y="f11"/>
                  </a:cubicBezTo>
                  <a:cubicBezTo>
                    <a:pt x="f110" y="f9"/>
                    <a:pt x="f111" y="f6"/>
                    <a:pt x="f51" y="f6"/>
                  </a:cubicBezTo>
                  <a:cubicBezTo>
                    <a:pt x="f112" y="f6"/>
                    <a:pt x="f113" y="f9"/>
                    <a:pt x="f114" y="f11"/>
                  </a:cubicBezTo>
                  <a:cubicBezTo>
                    <a:pt x="f115" y="f13"/>
                    <a:pt x="f116" y="f15"/>
                    <a:pt x="f45" y="f15"/>
                  </a:cubicBezTo>
                  <a:cubicBezTo>
                    <a:pt x="f117" y="f15"/>
                    <a:pt x="f118" y="f13"/>
                    <a:pt x="f119" y="f11"/>
                  </a:cubicBezTo>
                  <a:cubicBezTo>
                    <a:pt x="f120" y="f9"/>
                    <a:pt x="f12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70;p61">
              <a:extLst>
                <a:ext uri="{FF2B5EF4-FFF2-40B4-BE49-F238E27FC236}">
                  <a16:creationId xmlns:a16="http://schemas.microsoft.com/office/drawing/2014/main" id="{1448E253-C27C-4D82-ACE9-C5D65EA57553}"/>
                </a:ext>
              </a:extLst>
            </p:cNvPr>
            <p:cNvSpPr/>
            <p:nvPr/>
          </p:nvSpPr>
          <p:spPr>
            <a:xfrm>
              <a:off x="383791" y="805677"/>
              <a:ext cx="1153863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375"/>
                <a:gd name="f4" fmla="val 2239"/>
                <a:gd name="f5" fmla="val 7109"/>
                <a:gd name="f6" fmla="val 1"/>
                <a:gd name="f7" fmla="val 5847"/>
                <a:gd name="f8" fmla="val 5192"/>
                <a:gd name="f9" fmla="val 429"/>
                <a:gd name="f10" fmla="val 4596"/>
                <a:gd name="f11" fmla="val 810"/>
                <a:gd name="f12" fmla="val 4037"/>
                <a:gd name="f13" fmla="val 1179"/>
                <a:gd name="f14" fmla="val 3537"/>
                <a:gd name="f15" fmla="val 1489"/>
                <a:gd name="f16" fmla="val 2489"/>
                <a:gd name="f17" fmla="val 1441"/>
                <a:gd name="f18" fmla="val 953"/>
                <a:gd name="f19" fmla="val 370"/>
                <a:gd name="f20" fmla="val 12"/>
                <a:gd name="f21" fmla="val 584"/>
                <a:gd name="f22" fmla="val 763"/>
                <a:gd name="f23" fmla="val 941"/>
                <a:gd name="f24" fmla="val 1120"/>
                <a:gd name="f25" fmla="val 1465"/>
                <a:gd name="f26" fmla="val 1834"/>
                <a:gd name="f27" fmla="val 1239"/>
                <a:gd name="f28" fmla="val 2465"/>
                <a:gd name="f29" fmla="val 3739"/>
                <a:gd name="f30" fmla="val 4394"/>
                <a:gd name="f31" fmla="val 1798"/>
                <a:gd name="f32" fmla="val 4989"/>
                <a:gd name="f33" fmla="val 1429"/>
                <a:gd name="f34" fmla="val 5549"/>
                <a:gd name="f35" fmla="val 1060"/>
                <a:gd name="f36" fmla="val 6037"/>
                <a:gd name="f37" fmla="val 751"/>
                <a:gd name="f38" fmla="val 7097"/>
                <a:gd name="f39" fmla="val 8156"/>
                <a:gd name="f40" fmla="val 8633"/>
                <a:gd name="f41" fmla="val 9216"/>
                <a:gd name="f42" fmla="val 9788"/>
                <a:gd name="f43" fmla="val 10466"/>
                <a:gd name="f44" fmla="val 11728"/>
                <a:gd name="f45" fmla="val 12990"/>
                <a:gd name="f46" fmla="val 13645"/>
                <a:gd name="f47" fmla="val 14240"/>
                <a:gd name="f48" fmla="val 14812"/>
                <a:gd name="f49" fmla="val 15300"/>
                <a:gd name="f50" fmla="val 16360"/>
                <a:gd name="f51" fmla="val 17396"/>
                <a:gd name="f52" fmla="val 17884"/>
                <a:gd name="f53" fmla="val 18467"/>
                <a:gd name="f54" fmla="val 19051"/>
                <a:gd name="f55" fmla="val 19717"/>
                <a:gd name="f56" fmla="val 20979"/>
                <a:gd name="f57" fmla="val 22253"/>
                <a:gd name="f58" fmla="val 22920"/>
                <a:gd name="f59" fmla="val 23504"/>
                <a:gd name="f60" fmla="val 24063"/>
                <a:gd name="f61" fmla="val 24551"/>
                <a:gd name="f62" fmla="val 25611"/>
                <a:gd name="f63" fmla="val 26671"/>
                <a:gd name="f64" fmla="val 27147"/>
                <a:gd name="f65" fmla="val 27730"/>
                <a:gd name="f66" fmla="val 28302"/>
                <a:gd name="f67" fmla="val 28980"/>
                <a:gd name="f68" fmla="val 30242"/>
                <a:gd name="f69" fmla="val 31505"/>
                <a:gd name="f70" fmla="val 32171"/>
                <a:gd name="f71" fmla="val 32755"/>
                <a:gd name="f72" fmla="val 33326"/>
                <a:gd name="f73" fmla="val 33814"/>
                <a:gd name="f74" fmla="val 34874"/>
                <a:gd name="f75" fmla="val 35922"/>
                <a:gd name="f76" fmla="val 36398"/>
                <a:gd name="f77" fmla="val 36981"/>
                <a:gd name="f78" fmla="val 37339"/>
                <a:gd name="f79" fmla="val 1655"/>
                <a:gd name="f80" fmla="val 1477"/>
                <a:gd name="f81" fmla="val 37350"/>
                <a:gd name="f82" fmla="val 1298"/>
                <a:gd name="f83" fmla="val 37374"/>
                <a:gd name="f84" fmla="val 1001"/>
                <a:gd name="f85" fmla="val 893"/>
                <a:gd name="f86" fmla="val 774"/>
                <a:gd name="f87" fmla="val 36779"/>
                <a:gd name="f88" fmla="val 405"/>
                <a:gd name="f89" fmla="val 36124"/>
                <a:gd name="f90" fmla="val 34886"/>
                <a:gd name="f91" fmla="val 33624"/>
                <a:gd name="f92" fmla="val 32945"/>
                <a:gd name="f93" fmla="val 32374"/>
                <a:gd name="f94" fmla="val 31802"/>
                <a:gd name="f95" fmla="val 31314"/>
                <a:gd name="f96" fmla="val 30254"/>
                <a:gd name="f97" fmla="val 29219"/>
                <a:gd name="f98" fmla="val 28718"/>
                <a:gd name="f99" fmla="val 28147"/>
                <a:gd name="f100" fmla="val 27564"/>
                <a:gd name="f101" fmla="val 26897"/>
                <a:gd name="f102" fmla="val 25623"/>
                <a:gd name="f103" fmla="val 24361"/>
                <a:gd name="f104" fmla="val 23694"/>
                <a:gd name="f105" fmla="val 23111"/>
                <a:gd name="f106" fmla="val 22551"/>
                <a:gd name="f107" fmla="val 22051"/>
                <a:gd name="f108" fmla="val 21003"/>
                <a:gd name="f109" fmla="val 19955"/>
                <a:gd name="f110" fmla="val 19467"/>
                <a:gd name="f111" fmla="val 18884"/>
                <a:gd name="f112" fmla="val 18300"/>
                <a:gd name="f113" fmla="val 17634"/>
                <a:gd name="f114" fmla="val 16372"/>
                <a:gd name="f115" fmla="val 15110"/>
                <a:gd name="f116" fmla="val 14455"/>
                <a:gd name="f117" fmla="val 13859"/>
                <a:gd name="f118" fmla="val 13288"/>
                <a:gd name="f119" fmla="val 12800"/>
                <a:gd name="f120" fmla="val 11740"/>
                <a:gd name="f121" fmla="val 10704"/>
                <a:gd name="f122" fmla="val 10204"/>
                <a:gd name="f123" fmla="val 9633"/>
                <a:gd name="f124" fmla="val 9049"/>
                <a:gd name="f125" fmla="val 8383"/>
                <a:gd name="f126" fmla="*/ f0 1 37375"/>
                <a:gd name="f127" fmla="*/ f1 1 2239"/>
                <a:gd name="f128" fmla="val f2"/>
                <a:gd name="f129" fmla="val f3"/>
                <a:gd name="f130" fmla="val f4"/>
                <a:gd name="f131" fmla="+- f130 0 f128"/>
                <a:gd name="f132" fmla="+- f129 0 f128"/>
                <a:gd name="f133" fmla="*/ f132 1 37375"/>
                <a:gd name="f134" fmla="*/ f131 1 2239"/>
                <a:gd name="f135" fmla="*/ f128 1 f133"/>
                <a:gd name="f136" fmla="*/ f129 1 f133"/>
                <a:gd name="f137" fmla="*/ f128 1 f134"/>
                <a:gd name="f138" fmla="*/ f130 1 f134"/>
                <a:gd name="f139" fmla="*/ f135 f126 1"/>
                <a:gd name="f140" fmla="*/ f136 f126 1"/>
                <a:gd name="f141" fmla="*/ f138 f127 1"/>
                <a:gd name="f142" fmla="*/ f137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9" t="f142" r="f140" b="f141"/>
              <a:pathLst>
                <a:path w="37375" h="22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11"/>
                  </a:cubicBezTo>
                  <a:lnTo>
                    <a:pt x="f20" y="f21"/>
                  </a:lnTo>
                  <a:cubicBezTo>
                    <a:pt x="f20" y="f22"/>
                    <a:pt x="f6" y="f23"/>
                    <a:pt x="f6" y="f24"/>
                  </a:cubicBezTo>
                  <a:lnTo>
                    <a:pt x="f6" y="f25"/>
                  </a:lnTo>
                  <a:cubicBezTo>
                    <a:pt x="f21" y="f26"/>
                    <a:pt x="f27" y="f4"/>
                    <a:pt x="f28" y="f4"/>
                  </a:cubicBezTo>
                  <a:cubicBezTo>
                    <a:pt x="f29" y="f4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33"/>
                  </a:cubicBezTo>
                  <a:cubicBezTo>
                    <a:pt x="f42" y="f31"/>
                    <a:pt x="f43" y="f4"/>
                    <a:pt x="f44" y="f4"/>
                  </a:cubicBezTo>
                  <a:cubicBezTo>
                    <a:pt x="f45" y="f4"/>
                    <a:pt x="f46" y="f31"/>
                    <a:pt x="f47" y="f33"/>
                  </a:cubicBezTo>
                  <a:cubicBezTo>
                    <a:pt x="f48" y="f35"/>
                    <a:pt x="f49" y="f37"/>
                    <a:pt x="f50" y="f37"/>
                  </a:cubicBezTo>
                  <a:cubicBezTo>
                    <a:pt x="f51" y="f37"/>
                    <a:pt x="f52" y="f35"/>
                    <a:pt x="f53" y="f33"/>
                  </a:cubicBezTo>
                  <a:cubicBezTo>
                    <a:pt x="f54" y="f31"/>
                    <a:pt x="f55" y="f4"/>
                    <a:pt x="f56" y="f4"/>
                  </a:cubicBezTo>
                  <a:cubicBezTo>
                    <a:pt x="f57" y="f4"/>
                    <a:pt x="f58" y="f31"/>
                    <a:pt x="f59" y="f33"/>
                  </a:cubicBezTo>
                  <a:cubicBezTo>
                    <a:pt x="f60" y="f35"/>
                    <a:pt x="f61" y="f37"/>
                    <a:pt x="f62" y="f37"/>
                  </a:cubicBezTo>
                  <a:cubicBezTo>
                    <a:pt x="f63" y="f37"/>
                    <a:pt x="f64" y="f35"/>
                    <a:pt x="f65" y="f33"/>
                  </a:cubicBezTo>
                  <a:cubicBezTo>
                    <a:pt x="f66" y="f31"/>
                    <a:pt x="f67" y="f4"/>
                    <a:pt x="f68" y="f4"/>
                  </a:cubicBezTo>
                  <a:cubicBezTo>
                    <a:pt x="f69" y="f4"/>
                    <a:pt x="f70" y="f31"/>
                    <a:pt x="f71" y="f33"/>
                  </a:cubicBezTo>
                  <a:cubicBezTo>
                    <a:pt x="f72" y="f35"/>
                    <a:pt x="f73" y="f37"/>
                    <a:pt x="f74" y="f37"/>
                  </a:cubicBezTo>
                  <a:cubicBezTo>
                    <a:pt x="f75" y="f37"/>
                    <a:pt x="f76" y="f35"/>
                    <a:pt x="f77" y="f33"/>
                  </a:cubicBezTo>
                  <a:lnTo>
                    <a:pt x="f78" y="f79"/>
                  </a:lnTo>
                  <a:cubicBezTo>
                    <a:pt x="f78" y="f80"/>
                    <a:pt x="f81" y="f82"/>
                    <a:pt x="f81" y="f24"/>
                  </a:cubicBezTo>
                  <a:cubicBezTo>
                    <a:pt x="f83" y="f84"/>
                    <a:pt x="f83" y="f85"/>
                    <a:pt x="f81" y="f86"/>
                  </a:cubicBezTo>
                  <a:cubicBezTo>
                    <a:pt x="f87" y="f88"/>
                    <a:pt x="f89" y="f6"/>
                    <a:pt x="f90" y="f6"/>
                  </a:cubicBezTo>
                  <a:cubicBezTo>
                    <a:pt x="f91" y="f6"/>
                    <a:pt x="f92" y="f9"/>
                    <a:pt x="f93" y="f11"/>
                  </a:cubicBezTo>
                  <a:cubicBezTo>
                    <a:pt x="f94" y="f13"/>
                    <a:pt x="f95" y="f15"/>
                    <a:pt x="f96" y="f15"/>
                  </a:cubicBezTo>
                  <a:cubicBezTo>
                    <a:pt x="f97" y="f15"/>
                    <a:pt x="f98" y="f13"/>
                    <a:pt x="f99" y="f11"/>
                  </a:cubicBezTo>
                  <a:cubicBezTo>
                    <a:pt x="f100" y="f9"/>
                    <a:pt x="f101" y="f6"/>
                    <a:pt x="f102" y="f6"/>
                  </a:cubicBezTo>
                  <a:cubicBezTo>
                    <a:pt x="f103" y="f6"/>
                    <a:pt x="f104" y="f9"/>
                    <a:pt x="f105" y="f11"/>
                  </a:cubicBezTo>
                  <a:cubicBezTo>
                    <a:pt x="f106" y="f13"/>
                    <a:pt x="f107" y="f15"/>
                    <a:pt x="f108" y="f15"/>
                  </a:cubicBezTo>
                  <a:cubicBezTo>
                    <a:pt x="f109" y="f15"/>
                    <a:pt x="f110" y="f13"/>
                    <a:pt x="f111" y="f11"/>
                  </a:cubicBezTo>
                  <a:cubicBezTo>
                    <a:pt x="f112" y="f9"/>
                    <a:pt x="f113" y="f6"/>
                    <a:pt x="f114" y="f6"/>
                  </a:cubicBezTo>
                  <a:cubicBezTo>
                    <a:pt x="f115" y="f6"/>
                    <a:pt x="f116" y="f9"/>
                    <a:pt x="f117" y="f11"/>
                  </a:cubicBezTo>
                  <a:cubicBezTo>
                    <a:pt x="f118" y="f13"/>
                    <a:pt x="f119" y="f15"/>
                    <a:pt x="f120" y="f15"/>
                  </a:cubicBezTo>
                  <a:cubicBezTo>
                    <a:pt x="f121" y="f15"/>
                    <a:pt x="f122" y="f13"/>
                    <a:pt x="f123" y="f11"/>
                  </a:cubicBezTo>
                  <a:cubicBezTo>
                    <a:pt x="f124" y="f9"/>
                    <a:pt x="f12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771;p61">
              <a:extLst>
                <a:ext uri="{FF2B5EF4-FFF2-40B4-BE49-F238E27FC236}">
                  <a16:creationId xmlns:a16="http://schemas.microsoft.com/office/drawing/2014/main" id="{A23D5140-88AE-405D-8644-3961A7A6EA09}"/>
                </a:ext>
              </a:extLst>
            </p:cNvPr>
            <p:cNvSpPr/>
            <p:nvPr/>
          </p:nvSpPr>
          <p:spPr>
            <a:xfrm>
              <a:off x="393731" y="923672"/>
              <a:ext cx="1134715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755"/>
                <a:gd name="f4" fmla="val 2239"/>
                <a:gd name="f5" fmla="val 6787"/>
                <a:gd name="f6" fmla="val 5525"/>
                <a:gd name="f7" fmla="val 4870"/>
                <a:gd name="f8" fmla="val 429"/>
                <a:gd name="f9" fmla="val 4274"/>
                <a:gd name="f10" fmla="val 810"/>
                <a:gd name="f11" fmla="val 3715"/>
                <a:gd name="f12" fmla="val 1179"/>
                <a:gd name="f13" fmla="val 3215"/>
                <a:gd name="f14" fmla="val 1489"/>
                <a:gd name="f15" fmla="val 2167"/>
                <a:gd name="f16" fmla="val 1119"/>
                <a:gd name="f17" fmla="val 631"/>
                <a:gd name="f18" fmla="val 48"/>
                <a:gd name="f19" fmla="val 36"/>
                <a:gd name="f20" fmla="val 786"/>
                <a:gd name="f21" fmla="val 24"/>
                <a:gd name="f22" fmla="val 774"/>
                <a:gd name="f23" fmla="val 60"/>
                <a:gd name="f24" fmla="val 1120"/>
                <a:gd name="f25" fmla="val 143"/>
                <a:gd name="f26" fmla="val 1453"/>
                <a:gd name="f27" fmla="val 226"/>
                <a:gd name="f28" fmla="val 1774"/>
                <a:gd name="f29" fmla="val 703"/>
                <a:gd name="f30" fmla="val 2024"/>
                <a:gd name="f31" fmla="val 1286"/>
                <a:gd name="f32" fmla="val 3429"/>
                <a:gd name="f33" fmla="val 4084"/>
                <a:gd name="f34" fmla="val 1810"/>
                <a:gd name="f35" fmla="val 4679"/>
                <a:gd name="f36" fmla="val 1429"/>
                <a:gd name="f37" fmla="val 5239"/>
                <a:gd name="f38" fmla="val 1060"/>
                <a:gd name="f39" fmla="val 5739"/>
                <a:gd name="f40" fmla="val 750"/>
                <a:gd name="f41" fmla="val 7846"/>
                <a:gd name="f42" fmla="val 8323"/>
                <a:gd name="f43" fmla="val 8906"/>
                <a:gd name="f44" fmla="val 9489"/>
                <a:gd name="f45" fmla="val 10156"/>
                <a:gd name="f46" fmla="val 11418"/>
                <a:gd name="f47" fmla="val 12680"/>
                <a:gd name="f48" fmla="val 13335"/>
                <a:gd name="f49" fmla="val 13930"/>
                <a:gd name="f50" fmla="val 14502"/>
                <a:gd name="f51" fmla="val 14990"/>
                <a:gd name="f52" fmla="val 16050"/>
                <a:gd name="f53" fmla="val 17086"/>
                <a:gd name="f54" fmla="val 17586"/>
                <a:gd name="f55" fmla="val 18157"/>
                <a:gd name="f56" fmla="val 18740"/>
                <a:gd name="f57" fmla="val 19407"/>
                <a:gd name="f58" fmla="val 20681"/>
                <a:gd name="f59" fmla="val 21943"/>
                <a:gd name="f60" fmla="val 22610"/>
                <a:gd name="f61" fmla="val 23193"/>
                <a:gd name="f62" fmla="val 23753"/>
                <a:gd name="f63" fmla="val 24253"/>
                <a:gd name="f64" fmla="val 25301"/>
                <a:gd name="f65" fmla="val 26360"/>
                <a:gd name="f66" fmla="val 26837"/>
                <a:gd name="f67" fmla="val 27420"/>
                <a:gd name="f68" fmla="val 28004"/>
                <a:gd name="f69" fmla="val 28670"/>
                <a:gd name="f70" fmla="val 29932"/>
                <a:gd name="f71" fmla="val 31194"/>
                <a:gd name="f72" fmla="val 31873"/>
                <a:gd name="f73" fmla="val 32445"/>
                <a:gd name="f74" fmla="val 33016"/>
                <a:gd name="f75" fmla="val 33504"/>
                <a:gd name="f76" fmla="val 34564"/>
                <a:gd name="f77" fmla="val 35564"/>
                <a:gd name="f78" fmla="val 36052"/>
                <a:gd name="f79" fmla="val 1024"/>
                <a:gd name="f80" fmla="val 36588"/>
                <a:gd name="f81" fmla="val 1393"/>
                <a:gd name="f82" fmla="val 36647"/>
                <a:gd name="f83" fmla="val 1131"/>
                <a:gd name="f84" fmla="val 36695"/>
                <a:gd name="f85" fmla="val 870"/>
                <a:gd name="f86" fmla="val 620"/>
                <a:gd name="f87" fmla="val 36231"/>
                <a:gd name="f88" fmla="val 286"/>
                <a:gd name="f89" fmla="val 35600"/>
                <a:gd name="f90" fmla="val 33302"/>
                <a:gd name="f91" fmla="val 32623"/>
                <a:gd name="f92" fmla="val 32052"/>
                <a:gd name="f93" fmla="val 31480"/>
                <a:gd name="f94" fmla="val 30992"/>
                <a:gd name="f95" fmla="val 28897"/>
                <a:gd name="f96" fmla="val 28396"/>
                <a:gd name="f97" fmla="val 27825"/>
                <a:gd name="f98" fmla="val 27242"/>
                <a:gd name="f99" fmla="val 26575"/>
                <a:gd name="f100" fmla="val 24039"/>
                <a:gd name="f101" fmla="val 23372"/>
                <a:gd name="f102" fmla="val 22789"/>
                <a:gd name="f103" fmla="val 22229"/>
                <a:gd name="f104" fmla="val 21729"/>
                <a:gd name="f105" fmla="val 19633"/>
                <a:gd name="f106" fmla="val 19145"/>
                <a:gd name="f107" fmla="val 18562"/>
                <a:gd name="f108" fmla="val 17978"/>
                <a:gd name="f109" fmla="val 17312"/>
                <a:gd name="f110" fmla="val 14788"/>
                <a:gd name="f111" fmla="val 14133"/>
                <a:gd name="f112" fmla="val 13537"/>
                <a:gd name="f113" fmla="val 12966"/>
                <a:gd name="f114" fmla="val 12478"/>
                <a:gd name="f115" fmla="val 10382"/>
                <a:gd name="f116" fmla="val 9882"/>
                <a:gd name="f117" fmla="val 9311"/>
                <a:gd name="f118" fmla="val 8727"/>
                <a:gd name="f119" fmla="val 8061"/>
                <a:gd name="f120" fmla="*/ f0 1 36755"/>
                <a:gd name="f121" fmla="*/ f1 1 2239"/>
                <a:gd name="f122" fmla="val f2"/>
                <a:gd name="f123" fmla="val f3"/>
                <a:gd name="f124" fmla="val f4"/>
                <a:gd name="f125" fmla="+- f124 0 f122"/>
                <a:gd name="f126" fmla="+- f123 0 f122"/>
                <a:gd name="f127" fmla="*/ f126 1 36755"/>
                <a:gd name="f128" fmla="*/ f125 1 2239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36755" h="22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2"/>
                    <a:pt x="f18" y="f10"/>
                  </a:cubicBezTo>
                  <a:cubicBezTo>
                    <a:pt x="f19" y="f20"/>
                    <a:pt x="f21" y="f20"/>
                    <a:pt x="f2" y="f22"/>
                  </a:cubicBezTo>
                  <a:lnTo>
                    <a:pt x="f2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4"/>
                    <a:pt x="f15" y="f4"/>
                  </a:cubicBezTo>
                  <a:cubicBezTo>
                    <a:pt x="f32" y="f4"/>
                    <a:pt x="f33" y="f34"/>
                    <a:pt x="f35" y="f36"/>
                  </a:cubicBezTo>
                  <a:cubicBezTo>
                    <a:pt x="f37" y="f38"/>
                    <a:pt x="f39" y="f40"/>
                    <a:pt x="f5" y="f40"/>
                  </a:cubicBezTo>
                  <a:cubicBezTo>
                    <a:pt x="f41" y="f40"/>
                    <a:pt x="f42" y="f38"/>
                    <a:pt x="f43" y="f36"/>
                  </a:cubicBezTo>
                  <a:cubicBezTo>
                    <a:pt x="f44" y="f34"/>
                    <a:pt x="f45" y="f4"/>
                    <a:pt x="f46" y="f4"/>
                  </a:cubicBezTo>
                  <a:cubicBezTo>
                    <a:pt x="f47" y="f4"/>
                    <a:pt x="f48" y="f34"/>
                    <a:pt x="f49" y="f36"/>
                  </a:cubicBezTo>
                  <a:cubicBezTo>
                    <a:pt x="f50" y="f38"/>
                    <a:pt x="f51" y="f40"/>
                    <a:pt x="f52" y="f40"/>
                  </a:cubicBezTo>
                  <a:cubicBezTo>
                    <a:pt x="f53" y="f40"/>
                    <a:pt x="f54" y="f38"/>
                    <a:pt x="f55" y="f36"/>
                  </a:cubicBezTo>
                  <a:cubicBezTo>
                    <a:pt x="f56" y="f34"/>
                    <a:pt x="f57" y="f4"/>
                    <a:pt x="f58" y="f4"/>
                  </a:cubicBezTo>
                  <a:cubicBezTo>
                    <a:pt x="f59" y="f4"/>
                    <a:pt x="f60" y="f34"/>
                    <a:pt x="f61" y="f36"/>
                  </a:cubicBezTo>
                  <a:cubicBezTo>
                    <a:pt x="f62" y="f38"/>
                    <a:pt x="f63" y="f40"/>
                    <a:pt x="f64" y="f40"/>
                  </a:cubicBezTo>
                  <a:cubicBezTo>
                    <a:pt x="f65" y="f40"/>
                    <a:pt x="f66" y="f38"/>
                    <a:pt x="f67" y="f36"/>
                  </a:cubicBezTo>
                  <a:cubicBezTo>
                    <a:pt x="f68" y="f34"/>
                    <a:pt x="f69" y="f4"/>
                    <a:pt x="f70" y="f4"/>
                  </a:cubicBezTo>
                  <a:cubicBezTo>
                    <a:pt x="f71" y="f4"/>
                    <a:pt x="f72" y="f34"/>
                    <a:pt x="f73" y="f36"/>
                  </a:cubicBezTo>
                  <a:cubicBezTo>
                    <a:pt x="f74" y="f38"/>
                    <a:pt x="f75" y="f40"/>
                    <a:pt x="f76" y="f40"/>
                  </a:cubicBezTo>
                  <a:cubicBezTo>
                    <a:pt x="f77" y="f40"/>
                    <a:pt x="f78" y="f79"/>
                    <a:pt x="f80" y="f81"/>
                  </a:cubicBezTo>
                  <a:cubicBezTo>
                    <a:pt x="f82" y="f83"/>
                    <a:pt x="f84" y="f85"/>
                    <a:pt x="f3" y="f86"/>
                  </a:cubicBezTo>
                  <a:cubicBezTo>
                    <a:pt x="f87" y="f88"/>
                    <a:pt x="f89" y="f2"/>
                    <a:pt x="f76" y="f2"/>
                  </a:cubicBezTo>
                  <a:cubicBezTo>
                    <a:pt x="f90" y="f2"/>
                    <a:pt x="f91" y="f8"/>
                    <a:pt x="f92" y="f10"/>
                  </a:cubicBezTo>
                  <a:cubicBezTo>
                    <a:pt x="f93" y="f12"/>
                    <a:pt x="f94" y="f14"/>
                    <a:pt x="f70" y="f14"/>
                  </a:cubicBezTo>
                  <a:cubicBezTo>
                    <a:pt x="f95" y="f14"/>
                    <a:pt x="f96" y="f12"/>
                    <a:pt x="f97" y="f10"/>
                  </a:cubicBezTo>
                  <a:cubicBezTo>
                    <a:pt x="f98" y="f8"/>
                    <a:pt x="f99" y="f2"/>
                    <a:pt x="f64" y="f2"/>
                  </a:cubicBezTo>
                  <a:cubicBezTo>
                    <a:pt x="f100" y="f2"/>
                    <a:pt x="f101" y="f8"/>
                    <a:pt x="f102" y="f10"/>
                  </a:cubicBezTo>
                  <a:cubicBezTo>
                    <a:pt x="f103" y="f12"/>
                    <a:pt x="f104" y="f14"/>
                    <a:pt x="f58" y="f14"/>
                  </a:cubicBezTo>
                  <a:cubicBezTo>
                    <a:pt x="f105" y="f14"/>
                    <a:pt x="f106" y="f12"/>
                    <a:pt x="f107" y="f10"/>
                  </a:cubicBezTo>
                  <a:cubicBezTo>
                    <a:pt x="f108" y="f8"/>
                    <a:pt x="f109" y="f2"/>
                    <a:pt x="f52" y="f2"/>
                  </a:cubicBezTo>
                  <a:cubicBezTo>
                    <a:pt x="f110" y="f2"/>
                    <a:pt x="f111" y="f8"/>
                    <a:pt x="f112" y="f10"/>
                  </a:cubicBezTo>
                  <a:cubicBezTo>
                    <a:pt x="f113" y="f12"/>
                    <a:pt x="f114" y="f14"/>
                    <a:pt x="f46" y="f14"/>
                  </a:cubicBezTo>
                  <a:cubicBezTo>
                    <a:pt x="f115" y="f14"/>
                    <a:pt x="f116" y="f12"/>
                    <a:pt x="f117" y="f10"/>
                  </a:cubicBezTo>
                  <a:cubicBezTo>
                    <a:pt x="f118" y="f8"/>
                    <a:pt x="f11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772;p61">
              <a:extLst>
                <a:ext uri="{FF2B5EF4-FFF2-40B4-BE49-F238E27FC236}">
                  <a16:creationId xmlns:a16="http://schemas.microsoft.com/office/drawing/2014/main" id="{4A281F20-F65E-4501-8BD9-914425E5B65D}"/>
                </a:ext>
              </a:extLst>
            </p:cNvPr>
            <p:cNvSpPr/>
            <p:nvPr/>
          </p:nvSpPr>
          <p:spPr>
            <a:xfrm>
              <a:off x="438930" y="1041291"/>
              <a:ext cx="1059762" cy="6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27"/>
                <a:gd name="f4" fmla="val 2239"/>
                <a:gd name="f5" fmla="val 5323"/>
                <a:gd name="f6" fmla="val 4061"/>
                <a:gd name="f7" fmla="val 3406"/>
                <a:gd name="f8" fmla="val 441"/>
                <a:gd name="f9" fmla="val 2810"/>
                <a:gd name="f10" fmla="val 810"/>
                <a:gd name="f11" fmla="val 2251"/>
                <a:gd name="f12" fmla="val 1179"/>
                <a:gd name="f13" fmla="val 1751"/>
                <a:gd name="f14" fmla="val 1489"/>
                <a:gd name="f15" fmla="val 703"/>
                <a:gd name="f16" fmla="val 429"/>
                <a:gd name="f17" fmla="val 203"/>
                <a:gd name="f18" fmla="val 1477"/>
                <a:gd name="f19" fmla="val 1"/>
                <a:gd name="f20" fmla="val 1429"/>
                <a:gd name="f21" fmla="val 120"/>
                <a:gd name="f22" fmla="val 1703"/>
                <a:gd name="f23" fmla="val 251"/>
                <a:gd name="f24" fmla="val 1965"/>
                <a:gd name="f25" fmla="val 405"/>
                <a:gd name="f26" fmla="val 2227"/>
                <a:gd name="f27" fmla="val 501"/>
                <a:gd name="f28" fmla="val 596"/>
                <a:gd name="f29" fmla="val 2620"/>
                <a:gd name="f30" fmla="val 1810"/>
                <a:gd name="f31" fmla="val 3215"/>
                <a:gd name="f32" fmla="val 3775"/>
                <a:gd name="f33" fmla="val 1060"/>
                <a:gd name="f34" fmla="val 4275"/>
                <a:gd name="f35" fmla="val 750"/>
                <a:gd name="f36" fmla="val 6382"/>
                <a:gd name="f37" fmla="val 6859"/>
                <a:gd name="f38" fmla="val 7442"/>
                <a:gd name="f39" fmla="val 8025"/>
                <a:gd name="f40" fmla="val 8692"/>
                <a:gd name="f41" fmla="val 9954"/>
                <a:gd name="f42" fmla="val 11216"/>
                <a:gd name="f43" fmla="val 11871"/>
                <a:gd name="f44" fmla="val 12466"/>
                <a:gd name="f45" fmla="val 13038"/>
                <a:gd name="f46" fmla="val 13526"/>
                <a:gd name="f47" fmla="val 14586"/>
                <a:gd name="f48" fmla="val 15622"/>
                <a:gd name="f49" fmla="val 16122"/>
                <a:gd name="f50" fmla="val 16693"/>
                <a:gd name="f51" fmla="val 17276"/>
                <a:gd name="f52" fmla="val 17943"/>
                <a:gd name="f53" fmla="val 19217"/>
                <a:gd name="f54" fmla="val 20479"/>
                <a:gd name="f55" fmla="val 21146"/>
                <a:gd name="f56" fmla="val 21729"/>
                <a:gd name="f57" fmla="val 22289"/>
                <a:gd name="f58" fmla="val 22789"/>
                <a:gd name="f59" fmla="val 23837"/>
                <a:gd name="f60" fmla="val 24896"/>
                <a:gd name="f61" fmla="val 25373"/>
                <a:gd name="f62" fmla="val 25956"/>
                <a:gd name="f63" fmla="val 26540"/>
                <a:gd name="f64" fmla="val 27206"/>
                <a:gd name="f65" fmla="val 28468"/>
                <a:gd name="f66" fmla="val 29730"/>
                <a:gd name="f67" fmla="val 30409"/>
                <a:gd name="f68" fmla="val 30981"/>
                <a:gd name="f69" fmla="val 31552"/>
                <a:gd name="f70" fmla="val 32040"/>
                <a:gd name="f71" fmla="val 33100"/>
                <a:gd name="f72" fmla="val 33481"/>
                <a:gd name="f73" fmla="val 33802"/>
                <a:gd name="f74" fmla="val 798"/>
                <a:gd name="f75" fmla="val 34052"/>
                <a:gd name="f76" fmla="val 870"/>
                <a:gd name="f77" fmla="val 34148"/>
                <a:gd name="f78" fmla="val 643"/>
                <a:gd name="f79" fmla="val 34243"/>
                <a:gd name="f80" fmla="val 34326"/>
                <a:gd name="f81" fmla="val 179"/>
                <a:gd name="f82" fmla="val 34005"/>
                <a:gd name="f83" fmla="val 84"/>
                <a:gd name="f84" fmla="val 33588"/>
                <a:gd name="f85" fmla="val 31838"/>
                <a:gd name="f86" fmla="val 31159"/>
                <a:gd name="f87" fmla="val 30588"/>
                <a:gd name="f88" fmla="val 30016"/>
                <a:gd name="f89" fmla="val 29528"/>
                <a:gd name="f90" fmla="val 27433"/>
                <a:gd name="f91" fmla="val 26932"/>
                <a:gd name="f92" fmla="val 26361"/>
                <a:gd name="f93" fmla="val 25778"/>
                <a:gd name="f94" fmla="val 25111"/>
                <a:gd name="f95" fmla="val 22575"/>
                <a:gd name="f96" fmla="val 21908"/>
                <a:gd name="f97" fmla="val 21325"/>
                <a:gd name="f98" fmla="val 20765"/>
                <a:gd name="f99" fmla="val 20265"/>
                <a:gd name="f100" fmla="val 18169"/>
                <a:gd name="f101" fmla="val 17681"/>
                <a:gd name="f102" fmla="val 17098"/>
                <a:gd name="f103" fmla="val 16514"/>
                <a:gd name="f104" fmla="val 15848"/>
                <a:gd name="f105" fmla="val 13324"/>
                <a:gd name="f106" fmla="val 12669"/>
                <a:gd name="f107" fmla="val 12073"/>
                <a:gd name="f108" fmla="val 11502"/>
                <a:gd name="f109" fmla="val 11014"/>
                <a:gd name="f110" fmla="val 8918"/>
                <a:gd name="f111" fmla="val 8418"/>
                <a:gd name="f112" fmla="val 7847"/>
                <a:gd name="f113" fmla="val 7263"/>
                <a:gd name="f114" fmla="val 6597"/>
                <a:gd name="f115" fmla="*/ f0 1 34327"/>
                <a:gd name="f116" fmla="*/ f1 1 2239"/>
                <a:gd name="f117" fmla="val f2"/>
                <a:gd name="f118" fmla="val f3"/>
                <a:gd name="f119" fmla="val f4"/>
                <a:gd name="f120" fmla="+- f119 0 f117"/>
                <a:gd name="f121" fmla="+- f118 0 f117"/>
                <a:gd name="f122" fmla="*/ f121 1 34327"/>
                <a:gd name="f123" fmla="*/ f120 1 2239"/>
                <a:gd name="f124" fmla="*/ f117 1 f122"/>
                <a:gd name="f125" fmla="*/ f118 1 f122"/>
                <a:gd name="f126" fmla="*/ f117 1 f123"/>
                <a:gd name="f127" fmla="*/ f119 1 f123"/>
                <a:gd name="f128" fmla="*/ f124 f115 1"/>
                <a:gd name="f129" fmla="*/ f125 f115 1"/>
                <a:gd name="f130" fmla="*/ f127 f116 1"/>
                <a:gd name="f131" fmla="*/ f126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8" t="f131" r="f129" b="f130"/>
              <a:pathLst>
                <a:path w="34327" h="22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6"/>
                    <a:pt x="f28" y="f4"/>
                    <a:pt x="f15" y="f4"/>
                  </a:cubicBezTo>
                  <a:cubicBezTo>
                    <a:pt x="f24" y="f4"/>
                    <a:pt x="f29" y="f30"/>
                    <a:pt x="f31" y="f20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20"/>
                  </a:cubicBezTo>
                  <a:cubicBezTo>
                    <a:pt x="f39" y="f30"/>
                    <a:pt x="f40" y="f4"/>
                    <a:pt x="f41" y="f4"/>
                  </a:cubicBezTo>
                  <a:cubicBezTo>
                    <a:pt x="f42" y="f4"/>
                    <a:pt x="f43" y="f30"/>
                    <a:pt x="f44" y="f20"/>
                  </a:cubicBezTo>
                  <a:cubicBezTo>
                    <a:pt x="f45" y="f33"/>
                    <a:pt x="f46" y="f35"/>
                    <a:pt x="f47" y="f35"/>
                  </a:cubicBezTo>
                  <a:cubicBezTo>
                    <a:pt x="f48" y="f35"/>
                    <a:pt x="f49" y="f33"/>
                    <a:pt x="f50" y="f20"/>
                  </a:cubicBezTo>
                  <a:cubicBezTo>
                    <a:pt x="f51" y="f30"/>
                    <a:pt x="f52" y="f4"/>
                    <a:pt x="f53" y="f4"/>
                  </a:cubicBezTo>
                  <a:cubicBezTo>
                    <a:pt x="f54" y="f4"/>
                    <a:pt x="f55" y="f30"/>
                    <a:pt x="f56" y="f20"/>
                  </a:cubicBezTo>
                  <a:cubicBezTo>
                    <a:pt x="f57" y="f33"/>
                    <a:pt x="f58" y="f35"/>
                    <a:pt x="f59" y="f35"/>
                  </a:cubicBezTo>
                  <a:cubicBezTo>
                    <a:pt x="f60" y="f35"/>
                    <a:pt x="f61" y="f33"/>
                    <a:pt x="f62" y="f20"/>
                  </a:cubicBezTo>
                  <a:cubicBezTo>
                    <a:pt x="f63" y="f30"/>
                    <a:pt x="f64" y="f4"/>
                    <a:pt x="f65" y="f4"/>
                  </a:cubicBezTo>
                  <a:cubicBezTo>
                    <a:pt x="f66" y="f4"/>
                    <a:pt x="f67" y="f30"/>
                    <a:pt x="f68" y="f20"/>
                  </a:cubicBezTo>
                  <a:cubicBezTo>
                    <a:pt x="f69" y="f33"/>
                    <a:pt x="f70" y="f35"/>
                    <a:pt x="f71" y="f35"/>
                  </a:cubicBezTo>
                  <a:cubicBezTo>
                    <a:pt x="f72" y="f35"/>
                    <a:pt x="f73" y="f74"/>
                    <a:pt x="f75" y="f76"/>
                  </a:cubicBezTo>
                  <a:cubicBezTo>
                    <a:pt x="f77" y="f78"/>
                    <a:pt x="f79" y="f25"/>
                    <a:pt x="f80" y="f81"/>
                  </a:cubicBezTo>
                  <a:cubicBezTo>
                    <a:pt x="f82" y="f83"/>
                    <a:pt x="f84" y="f2"/>
                    <a:pt x="f71" y="f2"/>
                  </a:cubicBezTo>
                  <a:cubicBezTo>
                    <a:pt x="f85" y="f2"/>
                    <a:pt x="f86" y="f8"/>
                    <a:pt x="f87" y="f10"/>
                  </a:cubicBezTo>
                  <a:cubicBezTo>
                    <a:pt x="f88" y="f12"/>
                    <a:pt x="f89" y="f14"/>
                    <a:pt x="f65" y="f14"/>
                  </a:cubicBezTo>
                  <a:cubicBezTo>
                    <a:pt x="f90" y="f14"/>
                    <a:pt x="f91" y="f12"/>
                    <a:pt x="f92" y="f10"/>
                  </a:cubicBezTo>
                  <a:cubicBezTo>
                    <a:pt x="f93" y="f8"/>
                    <a:pt x="f94" y="f2"/>
                    <a:pt x="f59" y="f2"/>
                  </a:cubicBezTo>
                  <a:cubicBezTo>
                    <a:pt x="f95" y="f2"/>
                    <a:pt x="f96" y="f8"/>
                    <a:pt x="f97" y="f10"/>
                  </a:cubicBezTo>
                  <a:cubicBezTo>
                    <a:pt x="f98" y="f12"/>
                    <a:pt x="f99" y="f14"/>
                    <a:pt x="f53" y="f14"/>
                  </a:cubicBezTo>
                  <a:cubicBezTo>
                    <a:pt x="f100" y="f14"/>
                    <a:pt x="f101" y="f12"/>
                    <a:pt x="f102" y="f10"/>
                  </a:cubicBezTo>
                  <a:cubicBezTo>
                    <a:pt x="f103" y="f8"/>
                    <a:pt x="f104" y="f2"/>
                    <a:pt x="f47" y="f2"/>
                  </a:cubicBezTo>
                  <a:cubicBezTo>
                    <a:pt x="f105" y="f2"/>
                    <a:pt x="f106" y="f8"/>
                    <a:pt x="f107" y="f10"/>
                  </a:cubicBezTo>
                  <a:cubicBezTo>
                    <a:pt x="f108" y="f12"/>
                    <a:pt x="f109" y="f14"/>
                    <a:pt x="f41" y="f14"/>
                  </a:cubicBezTo>
                  <a:cubicBezTo>
                    <a:pt x="f110" y="f14"/>
                    <a:pt x="f111" y="f12"/>
                    <a:pt x="f112" y="f10"/>
                  </a:cubicBezTo>
                  <a:cubicBezTo>
                    <a:pt x="f113" y="f8"/>
                    <a:pt x="f11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773;p61">
              <a:extLst>
                <a:ext uri="{FF2B5EF4-FFF2-40B4-BE49-F238E27FC236}">
                  <a16:creationId xmlns:a16="http://schemas.microsoft.com/office/drawing/2014/main" id="{23BF2F9A-8836-4C18-9338-7C22005EAC04}"/>
                </a:ext>
              </a:extLst>
            </p:cNvPr>
            <p:cNvSpPr/>
            <p:nvPr/>
          </p:nvSpPr>
          <p:spPr>
            <a:xfrm>
              <a:off x="506943" y="1159660"/>
              <a:ext cx="932194" cy="68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195"/>
                <a:gd name="f4" fmla="val 2215"/>
                <a:gd name="f5" fmla="val 3120"/>
                <a:gd name="f6" fmla="val 1858"/>
                <a:gd name="f7" fmla="val 1203"/>
                <a:gd name="f8" fmla="val 429"/>
                <a:gd name="f9" fmla="val 607"/>
                <a:gd name="f10" fmla="val 798"/>
                <a:gd name="f11" fmla="val 405"/>
                <a:gd name="f12" fmla="val 929"/>
                <a:gd name="f13" fmla="val 203"/>
                <a:gd name="f14" fmla="val 1048"/>
                <a:gd name="f15" fmla="val 1155"/>
                <a:gd name="f16" fmla="val 167"/>
                <a:gd name="f17" fmla="val 1346"/>
                <a:gd name="f18" fmla="val 310"/>
                <a:gd name="f19" fmla="val 1548"/>
                <a:gd name="f20" fmla="val 476"/>
                <a:gd name="f21" fmla="val 1739"/>
                <a:gd name="f22" fmla="val 667"/>
                <a:gd name="f23" fmla="val 1631"/>
                <a:gd name="f24" fmla="val 846"/>
                <a:gd name="f25" fmla="val 1512"/>
                <a:gd name="f26" fmla="val 1012"/>
                <a:gd name="f27" fmla="val 1405"/>
                <a:gd name="f28" fmla="val 1572"/>
                <a:gd name="f29" fmla="val 1036"/>
                <a:gd name="f30" fmla="val 2072"/>
                <a:gd name="f31" fmla="val 726"/>
                <a:gd name="f32" fmla="val 4179"/>
                <a:gd name="f33" fmla="val 4656"/>
                <a:gd name="f34" fmla="val 5239"/>
                <a:gd name="f35" fmla="val 5822"/>
                <a:gd name="f36" fmla="val 1774"/>
                <a:gd name="f37" fmla="val 6489"/>
                <a:gd name="f38" fmla="val 7751"/>
                <a:gd name="f39" fmla="val 9013"/>
                <a:gd name="f40" fmla="val 9668"/>
                <a:gd name="f41" fmla="val 10263"/>
                <a:gd name="f42" fmla="val 10835"/>
                <a:gd name="f43" fmla="val 11323"/>
                <a:gd name="f44" fmla="val 12383"/>
                <a:gd name="f45" fmla="val 13419"/>
                <a:gd name="f46" fmla="val 13919"/>
                <a:gd name="f47" fmla="val 14490"/>
                <a:gd name="f48" fmla="val 15073"/>
                <a:gd name="f49" fmla="val 15740"/>
                <a:gd name="f50" fmla="val 17014"/>
                <a:gd name="f51" fmla="val 18276"/>
                <a:gd name="f52" fmla="val 18943"/>
                <a:gd name="f53" fmla="val 19526"/>
                <a:gd name="f54" fmla="val 20086"/>
                <a:gd name="f55" fmla="val 20586"/>
                <a:gd name="f56" fmla="val 21634"/>
                <a:gd name="f57" fmla="val 22693"/>
                <a:gd name="f58" fmla="val 23170"/>
                <a:gd name="f59" fmla="val 23753"/>
                <a:gd name="f60" fmla="val 24337"/>
                <a:gd name="f61" fmla="val 25003"/>
                <a:gd name="f62" fmla="val 26265"/>
                <a:gd name="f63" fmla="val 27527"/>
                <a:gd name="f64" fmla="val 28206"/>
                <a:gd name="f65" fmla="val 28778"/>
                <a:gd name="f66" fmla="val 29016"/>
                <a:gd name="f67" fmla="val 1238"/>
                <a:gd name="f68" fmla="val 29254"/>
                <a:gd name="f69" fmla="val 1107"/>
                <a:gd name="f70" fmla="val 29504"/>
                <a:gd name="f71" fmla="val 988"/>
                <a:gd name="f72" fmla="val 29742"/>
                <a:gd name="f73" fmla="val 679"/>
                <a:gd name="f74" fmla="val 29980"/>
                <a:gd name="f75" fmla="val 345"/>
                <a:gd name="f76" fmla="val 30194"/>
                <a:gd name="f77" fmla="val 24"/>
                <a:gd name="f78" fmla="val 29373"/>
                <a:gd name="f79" fmla="val 155"/>
                <a:gd name="f80" fmla="val 28861"/>
                <a:gd name="f81" fmla="val 500"/>
                <a:gd name="f82" fmla="val 28385"/>
                <a:gd name="f83" fmla="val 27813"/>
                <a:gd name="f84" fmla="val 1167"/>
                <a:gd name="f85" fmla="val 27325"/>
                <a:gd name="f86" fmla="val 1488"/>
                <a:gd name="f87" fmla="val 25230"/>
                <a:gd name="f88" fmla="val 24729"/>
                <a:gd name="f89" fmla="val 24158"/>
                <a:gd name="f90" fmla="val 23575"/>
                <a:gd name="f91" fmla="val 22908"/>
                <a:gd name="f92" fmla="val 20372"/>
                <a:gd name="f93" fmla="val 19705"/>
                <a:gd name="f94" fmla="val 19122"/>
                <a:gd name="f95" fmla="val 18562"/>
                <a:gd name="f96" fmla="val 18062"/>
                <a:gd name="f97" fmla="val 15966"/>
                <a:gd name="f98" fmla="val 15478"/>
                <a:gd name="f99" fmla="val 14895"/>
                <a:gd name="f100" fmla="val 14311"/>
                <a:gd name="f101" fmla="val 13645"/>
                <a:gd name="f102" fmla="val 11121"/>
                <a:gd name="f103" fmla="val 10466"/>
                <a:gd name="f104" fmla="val 9870"/>
                <a:gd name="f105" fmla="val 9299"/>
                <a:gd name="f106" fmla="val 8811"/>
                <a:gd name="f107" fmla="val 6715"/>
                <a:gd name="f108" fmla="val 6215"/>
                <a:gd name="f109" fmla="val 5644"/>
                <a:gd name="f110" fmla="val 5060"/>
                <a:gd name="f111" fmla="val 4394"/>
                <a:gd name="f112" fmla="*/ f0 1 30195"/>
                <a:gd name="f113" fmla="*/ f1 1 2215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30195"/>
                <a:gd name="f120" fmla="*/ f117 1 2215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30195" h="221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31"/>
                  </a:cubicBezTo>
                  <a:cubicBezTo>
                    <a:pt x="f32" y="f31"/>
                    <a:pt x="f33" y="f29"/>
                    <a:pt x="f34" y="f27"/>
                  </a:cubicBezTo>
                  <a:cubicBezTo>
                    <a:pt x="f35" y="f36"/>
                    <a:pt x="f37" y="f4"/>
                    <a:pt x="f38" y="f4"/>
                  </a:cubicBezTo>
                  <a:cubicBezTo>
                    <a:pt x="f39" y="f4"/>
                    <a:pt x="f40" y="f36"/>
                    <a:pt x="f41" y="f27"/>
                  </a:cubicBezTo>
                  <a:cubicBezTo>
                    <a:pt x="f42" y="f29"/>
                    <a:pt x="f43" y="f31"/>
                    <a:pt x="f44" y="f31"/>
                  </a:cubicBezTo>
                  <a:cubicBezTo>
                    <a:pt x="f45" y="f31"/>
                    <a:pt x="f46" y="f29"/>
                    <a:pt x="f47" y="f27"/>
                  </a:cubicBezTo>
                  <a:cubicBezTo>
                    <a:pt x="f48" y="f36"/>
                    <a:pt x="f49" y="f4"/>
                    <a:pt x="f50" y="f4"/>
                  </a:cubicBezTo>
                  <a:cubicBezTo>
                    <a:pt x="f51" y="f4"/>
                    <a:pt x="f52" y="f36"/>
                    <a:pt x="f53" y="f27"/>
                  </a:cubicBezTo>
                  <a:cubicBezTo>
                    <a:pt x="f54" y="f29"/>
                    <a:pt x="f55" y="f31"/>
                    <a:pt x="f56" y="f31"/>
                  </a:cubicBezTo>
                  <a:cubicBezTo>
                    <a:pt x="f57" y="f31"/>
                    <a:pt x="f58" y="f29"/>
                    <a:pt x="f59" y="f27"/>
                  </a:cubicBezTo>
                  <a:cubicBezTo>
                    <a:pt x="f60" y="f36"/>
                    <a:pt x="f61" y="f4"/>
                    <a:pt x="f62" y="f4"/>
                  </a:cubicBezTo>
                  <a:cubicBezTo>
                    <a:pt x="f63" y="f4"/>
                    <a:pt x="f64" y="f36"/>
                    <a:pt x="f65" y="f27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lnTo>
                    <a:pt x="f76" y="f77"/>
                  </a:lnTo>
                  <a:cubicBezTo>
                    <a:pt x="f78" y="f79"/>
                    <a:pt x="f80" y="f81"/>
                    <a:pt x="f82" y="f10"/>
                  </a:cubicBezTo>
                  <a:cubicBezTo>
                    <a:pt x="f83" y="f84"/>
                    <a:pt x="f85" y="f86"/>
                    <a:pt x="f62" y="f86"/>
                  </a:cubicBezTo>
                  <a:cubicBezTo>
                    <a:pt x="f87" y="f86"/>
                    <a:pt x="f88" y="f84"/>
                    <a:pt x="f89" y="f10"/>
                  </a:cubicBezTo>
                  <a:cubicBezTo>
                    <a:pt x="f90" y="f8"/>
                    <a:pt x="f91" y="f2"/>
                    <a:pt x="f56" y="f2"/>
                  </a:cubicBezTo>
                  <a:cubicBezTo>
                    <a:pt x="f92" y="f2"/>
                    <a:pt x="f93" y="f8"/>
                    <a:pt x="f94" y="f10"/>
                  </a:cubicBezTo>
                  <a:cubicBezTo>
                    <a:pt x="f95" y="f84"/>
                    <a:pt x="f96" y="f86"/>
                    <a:pt x="f50" y="f86"/>
                  </a:cubicBezTo>
                  <a:cubicBezTo>
                    <a:pt x="f97" y="f86"/>
                    <a:pt x="f98" y="f84"/>
                    <a:pt x="f99" y="f10"/>
                  </a:cubicBezTo>
                  <a:cubicBezTo>
                    <a:pt x="f100" y="f8"/>
                    <a:pt x="f101" y="f2"/>
                    <a:pt x="f44" y="f2"/>
                  </a:cubicBezTo>
                  <a:cubicBezTo>
                    <a:pt x="f102" y="f2"/>
                    <a:pt x="f103" y="f8"/>
                    <a:pt x="f104" y="f10"/>
                  </a:cubicBezTo>
                  <a:cubicBezTo>
                    <a:pt x="f105" y="f84"/>
                    <a:pt x="f106" y="f86"/>
                    <a:pt x="f38" y="f86"/>
                  </a:cubicBezTo>
                  <a:cubicBezTo>
                    <a:pt x="f107" y="f86"/>
                    <a:pt x="f108" y="f84"/>
                    <a:pt x="f109" y="f10"/>
                  </a:cubicBezTo>
                  <a:cubicBezTo>
                    <a:pt x="f110" y="f8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774;p61">
              <a:extLst>
                <a:ext uri="{FF2B5EF4-FFF2-40B4-BE49-F238E27FC236}">
                  <a16:creationId xmlns:a16="http://schemas.microsoft.com/office/drawing/2014/main" id="{CF04FFC6-CDED-497A-A308-33D5BA70FEE3}"/>
                </a:ext>
              </a:extLst>
            </p:cNvPr>
            <p:cNvSpPr/>
            <p:nvPr/>
          </p:nvSpPr>
          <p:spPr>
            <a:xfrm>
              <a:off x="586688" y="1277654"/>
              <a:ext cx="695867" cy="68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40"/>
                <a:gd name="f4" fmla="val 2227"/>
                <a:gd name="f5" fmla="val 560"/>
                <a:gd name="f6" fmla="val 358"/>
                <a:gd name="f7" fmla="val 179"/>
                <a:gd name="f8" fmla="val 12"/>
                <a:gd name="f9" fmla="val 1"/>
                <a:gd name="f10" fmla="val 24"/>
                <a:gd name="f11" fmla="val 298"/>
                <a:gd name="f12" fmla="val 286"/>
                <a:gd name="f13" fmla="val 596"/>
                <a:gd name="f14" fmla="val 524"/>
                <a:gd name="f15" fmla="val 918"/>
                <a:gd name="f16" fmla="val 762"/>
                <a:gd name="f17" fmla="val 1715"/>
                <a:gd name="f18" fmla="val 810"/>
                <a:gd name="f19" fmla="val 2168"/>
                <a:gd name="f20" fmla="val 1095"/>
                <a:gd name="f21" fmla="val 2656"/>
                <a:gd name="f22" fmla="val 1429"/>
                <a:gd name="f23" fmla="val 3239"/>
                <a:gd name="f24" fmla="val 1798"/>
                <a:gd name="f25" fmla="val 3906"/>
                <a:gd name="f26" fmla="val 5168"/>
                <a:gd name="f27" fmla="val 6430"/>
                <a:gd name="f28" fmla="val 7085"/>
                <a:gd name="f29" fmla="val 7680"/>
                <a:gd name="f30" fmla="val 8252"/>
                <a:gd name="f31" fmla="val 1060"/>
                <a:gd name="f32" fmla="val 8740"/>
                <a:gd name="f33" fmla="val 738"/>
                <a:gd name="f34" fmla="val 9800"/>
                <a:gd name="f35" fmla="val 10836"/>
                <a:gd name="f36" fmla="val 11336"/>
                <a:gd name="f37" fmla="val 11907"/>
                <a:gd name="f38" fmla="val 12490"/>
                <a:gd name="f39" fmla="val 13157"/>
                <a:gd name="f40" fmla="val 14431"/>
                <a:gd name="f41" fmla="val 15693"/>
                <a:gd name="f42" fmla="val 16360"/>
                <a:gd name="f43" fmla="val 16943"/>
                <a:gd name="f44" fmla="val 17503"/>
                <a:gd name="f45" fmla="val 18003"/>
                <a:gd name="f46" fmla="val 19051"/>
                <a:gd name="f47" fmla="val 20110"/>
                <a:gd name="f48" fmla="val 20587"/>
                <a:gd name="f49" fmla="val 21170"/>
                <a:gd name="f50" fmla="val 21361"/>
                <a:gd name="f51" fmla="val 1548"/>
                <a:gd name="f52" fmla="val 21551"/>
                <a:gd name="f53" fmla="val 1679"/>
                <a:gd name="f54" fmla="val 21777"/>
                <a:gd name="f55" fmla="val 22027"/>
                <a:gd name="f56" fmla="val 1655"/>
                <a:gd name="f57" fmla="val 22289"/>
                <a:gd name="f58" fmla="val 1488"/>
                <a:gd name="f59" fmla="val 22539"/>
                <a:gd name="f60" fmla="val 1322"/>
                <a:gd name="f61" fmla="val 22182"/>
                <a:gd name="f62" fmla="val 1179"/>
                <a:gd name="f63" fmla="val 21896"/>
                <a:gd name="f64" fmla="val 1000"/>
                <a:gd name="f65" fmla="val 21587"/>
                <a:gd name="f66" fmla="val 798"/>
                <a:gd name="f67" fmla="val 21003"/>
                <a:gd name="f68" fmla="val 429"/>
                <a:gd name="f69" fmla="val 20337"/>
                <a:gd name="f70" fmla="val 19075"/>
                <a:gd name="f71" fmla="val 17801"/>
                <a:gd name="f72" fmla="val 17134"/>
                <a:gd name="f73" fmla="val 16551"/>
                <a:gd name="f74" fmla="val 15991"/>
                <a:gd name="f75" fmla="val 15503"/>
                <a:gd name="f76" fmla="val 14443"/>
                <a:gd name="f77" fmla="val 13395"/>
                <a:gd name="f78" fmla="val 12907"/>
                <a:gd name="f79" fmla="val 12324"/>
                <a:gd name="f80" fmla="val 11752"/>
                <a:gd name="f81" fmla="val 11074"/>
                <a:gd name="f82" fmla="val 9812"/>
                <a:gd name="f83" fmla="val 8550"/>
                <a:gd name="f84" fmla="val 7895"/>
                <a:gd name="f85" fmla="val 7299"/>
                <a:gd name="f86" fmla="val 6728"/>
                <a:gd name="f87" fmla="val 6240"/>
                <a:gd name="f88" fmla="val 5180"/>
                <a:gd name="f89" fmla="val 4144"/>
                <a:gd name="f90" fmla="val 3656"/>
                <a:gd name="f91" fmla="val 3073"/>
                <a:gd name="f92" fmla="val 2489"/>
                <a:gd name="f93" fmla="val 1822"/>
                <a:gd name="f94" fmla="*/ f0 1 22540"/>
                <a:gd name="f95" fmla="*/ f1 1 2227"/>
                <a:gd name="f96" fmla="val f2"/>
                <a:gd name="f97" fmla="val f3"/>
                <a:gd name="f98" fmla="val f4"/>
                <a:gd name="f99" fmla="+- f98 0 f96"/>
                <a:gd name="f100" fmla="+- f97 0 f96"/>
                <a:gd name="f101" fmla="*/ f100 1 22540"/>
                <a:gd name="f102" fmla="*/ f99 1 2227"/>
                <a:gd name="f103" fmla="*/ f96 1 f101"/>
                <a:gd name="f104" fmla="*/ f97 1 f101"/>
                <a:gd name="f105" fmla="*/ f96 1 f102"/>
                <a:gd name="f106" fmla="*/ f98 1 f102"/>
                <a:gd name="f107" fmla="*/ f103 f94 1"/>
                <a:gd name="f108" fmla="*/ f104 f94 1"/>
                <a:gd name="f109" fmla="*/ f106 f95 1"/>
                <a:gd name="f110" fmla="*/ f105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7" t="f110" r="f108" b="f109"/>
              <a:pathLst>
                <a:path w="22540" h="222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4"/>
                    <a:pt x="f29" y="f22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37" y="f22"/>
                  </a:cubicBezTo>
                  <a:cubicBezTo>
                    <a:pt x="f38" y="f24"/>
                    <a:pt x="f39" y="f4"/>
                    <a:pt x="f40" y="f4"/>
                  </a:cubicBezTo>
                  <a:cubicBezTo>
                    <a:pt x="f41" y="f4"/>
                    <a:pt x="f42" y="f24"/>
                    <a:pt x="f43" y="f22"/>
                  </a:cubicBezTo>
                  <a:cubicBezTo>
                    <a:pt x="f44" y="f31"/>
                    <a:pt x="f45" y="f33"/>
                    <a:pt x="f46" y="f33"/>
                  </a:cubicBezTo>
                  <a:cubicBezTo>
                    <a:pt x="f47" y="f33"/>
                    <a:pt x="f48" y="f31"/>
                    <a:pt x="f49" y="f22"/>
                  </a:cubicBezTo>
                  <a:cubicBezTo>
                    <a:pt x="f50" y="f51"/>
                    <a:pt x="f52" y="f53"/>
                    <a:pt x="f54" y="f2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70" y="f2"/>
                  </a:cubicBezTo>
                  <a:cubicBezTo>
                    <a:pt x="f71" y="f2"/>
                    <a:pt x="f72" y="f68"/>
                    <a:pt x="f73" y="f66"/>
                  </a:cubicBezTo>
                  <a:cubicBezTo>
                    <a:pt x="f74" y="f62"/>
                    <a:pt x="f75" y="f58"/>
                    <a:pt x="f76" y="f58"/>
                  </a:cubicBezTo>
                  <a:cubicBezTo>
                    <a:pt x="f77" y="f58"/>
                    <a:pt x="f78" y="f62"/>
                    <a:pt x="f79" y="f66"/>
                  </a:cubicBezTo>
                  <a:cubicBezTo>
                    <a:pt x="f80" y="f68"/>
                    <a:pt x="f81" y="f2"/>
                    <a:pt x="f82" y="f2"/>
                  </a:cubicBezTo>
                  <a:cubicBezTo>
                    <a:pt x="f83" y="f2"/>
                    <a:pt x="f84" y="f68"/>
                    <a:pt x="f85" y="f66"/>
                  </a:cubicBezTo>
                  <a:cubicBezTo>
                    <a:pt x="f86" y="f62"/>
                    <a:pt x="f87" y="f58"/>
                    <a:pt x="f88" y="f58"/>
                  </a:cubicBezTo>
                  <a:cubicBezTo>
                    <a:pt x="f89" y="f58"/>
                    <a:pt x="f90" y="f62"/>
                    <a:pt x="f91" y="f66"/>
                  </a:cubicBezTo>
                  <a:cubicBezTo>
                    <a:pt x="f92" y="f68"/>
                    <a:pt x="f9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780;p61">
            <a:extLst>
              <a:ext uri="{FF2B5EF4-FFF2-40B4-BE49-F238E27FC236}">
                <a16:creationId xmlns:a16="http://schemas.microsoft.com/office/drawing/2014/main" id="{3E30613A-AA99-47F7-B267-F3A83CA70763}"/>
              </a:ext>
            </a:extLst>
          </p:cNvPr>
          <p:cNvGrpSpPr/>
          <p:nvPr/>
        </p:nvGrpSpPr>
        <p:grpSpPr>
          <a:xfrm>
            <a:off x="3252648" y="4699421"/>
            <a:ext cx="979715" cy="363117"/>
            <a:chOff x="3252648" y="4699421"/>
            <a:chExt cx="979715" cy="363117"/>
          </a:xfrm>
        </p:grpSpPr>
        <p:sp>
          <p:nvSpPr>
            <p:cNvPr id="27" name="Google Shape;781;p61">
              <a:extLst>
                <a:ext uri="{FF2B5EF4-FFF2-40B4-BE49-F238E27FC236}">
                  <a16:creationId xmlns:a16="http://schemas.microsoft.com/office/drawing/2014/main" id="{DF10A9D4-3892-40F8-9967-4FD4FD138785}"/>
                </a:ext>
              </a:extLst>
            </p:cNvPr>
            <p:cNvSpPr/>
            <p:nvPr/>
          </p:nvSpPr>
          <p:spPr>
            <a:xfrm>
              <a:off x="3252648" y="4699421"/>
              <a:ext cx="979715" cy="47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782;p61">
              <a:extLst>
                <a:ext uri="{FF2B5EF4-FFF2-40B4-BE49-F238E27FC236}">
                  <a16:creationId xmlns:a16="http://schemas.microsoft.com/office/drawing/2014/main" id="{04F6B97F-00D8-4F16-A8BC-71F38EE3EAE3}"/>
                </a:ext>
              </a:extLst>
            </p:cNvPr>
            <p:cNvSpPr/>
            <p:nvPr/>
          </p:nvSpPr>
          <p:spPr>
            <a:xfrm>
              <a:off x="3252648" y="4857311"/>
              <a:ext cx="979715" cy="47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783;p61">
              <a:extLst>
                <a:ext uri="{FF2B5EF4-FFF2-40B4-BE49-F238E27FC236}">
                  <a16:creationId xmlns:a16="http://schemas.microsoft.com/office/drawing/2014/main" id="{1E6F6742-8787-4330-AA6D-727EA175A486}"/>
                </a:ext>
              </a:extLst>
            </p:cNvPr>
            <p:cNvSpPr/>
            <p:nvPr/>
          </p:nvSpPr>
          <p:spPr>
            <a:xfrm>
              <a:off x="3252648" y="5015209"/>
              <a:ext cx="979715" cy="47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0" name="Google Shape;706;p58">
            <a:extLst>
              <a:ext uri="{FF2B5EF4-FFF2-40B4-BE49-F238E27FC236}">
                <a16:creationId xmlns:a16="http://schemas.microsoft.com/office/drawing/2014/main" id="{CC1E48EE-A5F1-4746-B29B-0BA53C64E008}"/>
              </a:ext>
            </a:extLst>
          </p:cNvPr>
          <p:cNvSpPr txBox="1"/>
          <p:nvPr/>
        </p:nvSpPr>
        <p:spPr>
          <a:xfrm>
            <a:off x="5305696" y="2110874"/>
            <a:ext cx="2408703" cy="133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You can replace the image on the screen with your own work. Just delete this one, add yours and center it properly</a:t>
            </a:r>
          </a:p>
        </p:txBody>
      </p:sp>
      <p:sp>
        <p:nvSpPr>
          <p:cNvPr id="31" name="Elipse 1">
            <a:extLst>
              <a:ext uri="{FF2B5EF4-FFF2-40B4-BE49-F238E27FC236}">
                <a16:creationId xmlns:a16="http://schemas.microsoft.com/office/drawing/2014/main" id="{044B123C-4CA5-4B6C-8FF5-1CEBFEB27504}"/>
              </a:ext>
            </a:extLst>
          </p:cNvPr>
          <p:cNvSpPr/>
          <p:nvPr/>
        </p:nvSpPr>
        <p:spPr>
          <a:xfrm>
            <a:off x="527151" y="402848"/>
            <a:ext cx="866275" cy="86627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">
            <a:extLst>
              <a:ext uri="{FF2B5EF4-FFF2-40B4-BE49-F238E27FC236}">
                <a16:creationId xmlns:a16="http://schemas.microsoft.com/office/drawing/2014/main" id="{F647F180-6030-488D-A681-2F397DBC0637}"/>
              </a:ext>
            </a:extLst>
          </p:cNvPr>
          <p:cNvSpPr/>
          <p:nvPr/>
        </p:nvSpPr>
        <p:spPr>
          <a:xfrm>
            <a:off x="133813" y="78062"/>
            <a:ext cx="9010186" cy="424053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1D982168-CE58-4D24-9A36-4FA142317EA5}"/>
              </a:ext>
            </a:extLst>
          </p:cNvPr>
          <p:cNvSpPr txBox="1"/>
          <p:nvPr/>
        </p:nvSpPr>
        <p:spPr>
          <a:xfrm>
            <a:off x="133813" y="224092"/>
            <a:ext cx="4296902" cy="77360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204569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C7264A7-FB8F-4F18-847A-9B590F91A7DD}"/>
              </a:ext>
            </a:extLst>
          </p:cNvPr>
          <p:cNvSpPr txBox="1"/>
          <p:nvPr/>
        </p:nvSpPr>
        <p:spPr>
          <a:xfrm>
            <a:off x="877421" y="14932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2055A3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2055A3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5ADF16D8-2F48-4515-A26B-CAF3291D2861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24411C66-F521-4577-AD1C-0BEFBC1188BD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2055A3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7D56F7E5-E9A1-4681-9C5A-82000DD560CD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redbubble.com</a:t>
              </a: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prensalibre.com</a:t>
              </a: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freedomhouse.org</a:t>
              </a: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  <a:p>
              <a:pPr marL="285722" marR="0" lvl="0" indent="-28572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4F44E95F-D83C-48DB-B322-035D8A6D0951}"/>
              </a:ext>
            </a:extLst>
          </p:cNvPr>
          <p:cNvSpPr txBox="1"/>
          <p:nvPr/>
        </p:nvSpPr>
        <p:spPr>
          <a:xfrm>
            <a:off x="877421" y="3887699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2055A3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9B32E588-7B8F-4D0E-B64A-A8CEBF3C3DBA}"/>
              </a:ext>
            </a:extLst>
          </p:cNvPr>
          <p:cNvSpPr txBox="1"/>
          <p:nvPr/>
        </p:nvSpPr>
        <p:spPr>
          <a:xfrm>
            <a:off x="877421" y="4196327"/>
            <a:ext cx="2645377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Josefin Sans</a:t>
            </a:r>
          </a:p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IBM Plex Sans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7EDE348E-0EF1-4283-B715-EC8AF7AA8A3E}"/>
              </a:ext>
            </a:extLst>
          </p:cNvPr>
          <p:cNvSpPr txBox="1"/>
          <p:nvPr/>
        </p:nvSpPr>
        <p:spPr>
          <a:xfrm>
            <a:off x="7216024" y="4820835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204569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36573F8B-4CF4-4308-9DCF-17B547567E74}"/>
              </a:ext>
            </a:extLst>
          </p:cNvPr>
          <p:cNvGrpSpPr/>
          <p:nvPr/>
        </p:nvGrpSpPr>
        <p:grpSpPr>
          <a:xfrm>
            <a:off x="8171334" y="4118146"/>
            <a:ext cx="637025" cy="637025"/>
            <a:chOff x="8171334" y="4118146"/>
            <a:chExt cx="637025" cy="637025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85903D46-4218-4027-8BEE-FC65429EBF87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2045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6A41B045-F97C-426D-A7D6-67A72A0FC694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Google Shape;273;p42">
            <a:extLst>
              <a:ext uri="{FF2B5EF4-FFF2-40B4-BE49-F238E27FC236}">
                <a16:creationId xmlns:a16="http://schemas.microsoft.com/office/drawing/2014/main" id="{E323DBC8-0270-4DAF-924F-25359DE7C6CE}"/>
              </a:ext>
            </a:extLst>
          </p:cNvPr>
          <p:cNvSpPr txBox="1"/>
          <p:nvPr/>
        </p:nvSpPr>
        <p:spPr>
          <a:xfrm>
            <a:off x="2808049" y="2514563"/>
            <a:ext cx="2989182" cy="12859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elpais.com</a:t>
            </a:r>
          </a:p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republica.gt</a:t>
            </a:r>
          </a:p>
          <a:p>
            <a:pPr marL="285722" marR="0" lvl="0" indent="-2857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thanhtra.com</a:t>
            </a:r>
          </a:p>
        </p:txBody>
      </p:sp>
      <p:sp>
        <p:nvSpPr>
          <p:cNvPr id="15" name="Rectángulo 17">
            <a:extLst>
              <a:ext uri="{FF2B5EF4-FFF2-40B4-BE49-F238E27FC236}">
                <a16:creationId xmlns:a16="http://schemas.microsoft.com/office/drawing/2014/main" id="{7E1B9A4D-ABAA-4429-B870-883D675A2F74}"/>
              </a:ext>
            </a:extLst>
          </p:cNvPr>
          <p:cNvSpPr/>
          <p:nvPr/>
        </p:nvSpPr>
        <p:spPr>
          <a:xfrm>
            <a:off x="133813" y="5107225"/>
            <a:ext cx="8842915" cy="45720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" name="Picture 2" descr="Importancia de la bandera de Guatemala - Guatemala mi país">
            <a:extLst>
              <a:ext uri="{FF2B5EF4-FFF2-40B4-BE49-F238E27FC236}">
                <a16:creationId xmlns:a16="http://schemas.microsoft.com/office/drawing/2014/main" id="{7F2F86E0-5E5A-484A-AC02-81A1CC6F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30716" y="502115"/>
            <a:ext cx="3306698" cy="46413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559770-FD2D-4B54-97BF-8AE1BE9543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48928" y="74477"/>
            <a:ext cx="2592095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2700" b="1">
                <a:solidFill>
                  <a:srgbClr val="204569"/>
                </a:solidFill>
                <a:latin typeface="Arial"/>
                <a:cs typeface="Arial" pitchFamily="34"/>
              </a:rPr>
              <a:t>Resources</a:t>
            </a:r>
          </a:p>
        </p:txBody>
      </p:sp>
      <p:grpSp>
        <p:nvGrpSpPr>
          <p:cNvPr id="3" name="Grupo 157">
            <a:extLst>
              <a:ext uri="{FF2B5EF4-FFF2-40B4-BE49-F238E27FC236}">
                <a16:creationId xmlns:a16="http://schemas.microsoft.com/office/drawing/2014/main" id="{1A772588-B6A8-499C-B74B-9317DF22060A}"/>
              </a:ext>
            </a:extLst>
          </p:cNvPr>
          <p:cNvGrpSpPr/>
          <p:nvPr/>
        </p:nvGrpSpPr>
        <p:grpSpPr>
          <a:xfrm>
            <a:off x="254239" y="1045835"/>
            <a:ext cx="2993544" cy="1456484"/>
            <a:chOff x="254239" y="1045835"/>
            <a:chExt cx="2993544" cy="145648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B7FBB15-C77B-4660-A30E-9D5D24B9EC41}"/>
                </a:ext>
              </a:extLst>
            </p:cNvPr>
            <p:cNvSpPr/>
            <p:nvPr/>
          </p:nvSpPr>
          <p:spPr>
            <a:xfrm>
              <a:off x="254239" y="1597438"/>
              <a:ext cx="2993544" cy="9048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1"/>
                <a:gd name="f7" fmla="val 129"/>
                <a:gd name="f8" fmla="val 125"/>
                <a:gd name="f9" fmla="val 4"/>
                <a:gd name="f10" fmla="val 124"/>
                <a:gd name="f11" fmla="val 8"/>
                <a:gd name="f12" fmla="val 123"/>
                <a:gd name="f13" fmla="val 13"/>
                <a:gd name="f14" fmla="val 26"/>
                <a:gd name="f15" fmla="val 39"/>
                <a:gd name="f16" fmla="val 52"/>
                <a:gd name="f17" fmla="val 122"/>
                <a:gd name="f18" fmla="val 55"/>
                <a:gd name="f19" fmla="val 58"/>
                <a:gd name="f20" fmla="val 121"/>
                <a:gd name="f21" fmla="val 60"/>
                <a:gd name="f22" fmla="val 119"/>
                <a:gd name="f23" fmla="val 70"/>
                <a:gd name="f24" fmla="val 110"/>
                <a:gd name="f25" fmla="val 81"/>
                <a:gd name="f26" fmla="val 101"/>
                <a:gd name="f27" fmla="val 90"/>
                <a:gd name="f28" fmla="val 91"/>
                <a:gd name="f29" fmla="val 105"/>
                <a:gd name="f30" fmla="val 73"/>
                <a:gd name="f31" fmla="val 59"/>
                <a:gd name="f32" fmla="val 143"/>
                <a:gd name="f33" fmla="val 46"/>
                <a:gd name="f34" fmla="val 161"/>
                <a:gd name="f35" fmla="val 34"/>
                <a:gd name="f36" fmla="val 179"/>
                <a:gd name="f37" fmla="val 22"/>
                <a:gd name="f38" fmla="val 192"/>
                <a:gd name="f39" fmla="val 5"/>
                <a:gd name="f40" fmla="val 193"/>
                <a:gd name="f41" fmla="val 195"/>
                <a:gd name="f42" fmla="val 7"/>
                <a:gd name="f43" fmla="val 197"/>
                <a:gd name="f44" fmla="val 10"/>
                <a:gd name="f45" fmla="val 200"/>
                <a:gd name="f46" fmla="val 204"/>
                <a:gd name="f47" fmla="val 17"/>
                <a:gd name="f48" fmla="val 205"/>
                <a:gd name="f49" fmla="val 21"/>
                <a:gd name="f50" fmla="val 203"/>
                <a:gd name="f51" fmla="val 27"/>
                <a:gd name="f52" fmla="val 201"/>
                <a:gd name="f53" fmla="val 33"/>
                <a:gd name="f54" fmla="val 38"/>
                <a:gd name="f55" fmla="val 207"/>
                <a:gd name="f56" fmla="val 43"/>
                <a:gd name="f57" fmla="val 208"/>
                <a:gd name="f58" fmla="val 44"/>
                <a:gd name="f59" fmla="val 48"/>
                <a:gd name="f60" fmla="val 51"/>
                <a:gd name="f61" fmla="val 53"/>
                <a:gd name="f62" fmla="val 54"/>
                <a:gd name="f63" fmla="val 210"/>
                <a:gd name="f64" fmla="val 63"/>
                <a:gd name="f65" fmla="val 71"/>
                <a:gd name="f66" fmla="val 206"/>
                <a:gd name="f67" fmla="val 79"/>
                <a:gd name="f68" fmla="val 86"/>
                <a:gd name="f69" fmla="val 93"/>
                <a:gd name="f70" fmla="val 100"/>
                <a:gd name="f71" fmla="val 115"/>
                <a:gd name="f72" fmla="val 95"/>
                <a:gd name="f73" fmla="val 209"/>
                <a:gd name="f74" fmla="val 76"/>
                <a:gd name="f75" fmla="val 211"/>
                <a:gd name="f76" fmla="val 66"/>
                <a:gd name="f77" fmla="val 213"/>
                <a:gd name="f78" fmla="val 56"/>
                <a:gd name="f79" fmla="val 219"/>
                <a:gd name="f80" fmla="val 222"/>
                <a:gd name="f81" fmla="val 50"/>
                <a:gd name="f82" fmla="val 42"/>
                <a:gd name="f83" fmla="val 216"/>
                <a:gd name="f84" fmla="val 214"/>
                <a:gd name="f85" fmla="val 20"/>
                <a:gd name="f86" fmla="val 217"/>
                <a:gd name="f87" fmla="val 16"/>
                <a:gd name="f88" fmla="val 223"/>
                <a:gd name="f89" fmla="val 14"/>
                <a:gd name="f90" fmla="val 227"/>
                <a:gd name="f91" fmla="val 229"/>
                <a:gd name="f92" fmla="val 12"/>
                <a:gd name="f93" fmla="val 232"/>
                <a:gd name="f94" fmla="val 9"/>
                <a:gd name="f95" fmla="val 234"/>
                <a:gd name="f96" fmla="val 6"/>
                <a:gd name="f97" fmla="val 237"/>
                <a:gd name="f98" fmla="val 3"/>
                <a:gd name="f99" fmla="val 241"/>
                <a:gd name="f100" fmla="val 244"/>
                <a:gd name="f101" fmla="val 247"/>
                <a:gd name="f102" fmla="val 250"/>
                <a:gd name="f103" fmla="val 11"/>
                <a:gd name="f104" fmla="val 246"/>
                <a:gd name="f105" fmla="val 243"/>
                <a:gd name="f106" fmla="val 18"/>
                <a:gd name="f107" fmla="val 236"/>
                <a:gd name="f108" fmla="val 23"/>
                <a:gd name="f109" fmla="val 29"/>
                <a:gd name="f110" fmla="val 32"/>
                <a:gd name="f111" fmla="val 35"/>
                <a:gd name="f112" fmla="val 257"/>
                <a:gd name="f113" fmla="val 264"/>
                <a:gd name="f114" fmla="val 31"/>
                <a:gd name="f115" fmla="val 268"/>
                <a:gd name="f116" fmla="val 271"/>
                <a:gd name="f117" fmla="val 30"/>
                <a:gd name="f118" fmla="val 273"/>
                <a:gd name="f119" fmla="val 276"/>
                <a:gd name="f120" fmla="val 45"/>
                <a:gd name="f121" fmla="val 285"/>
                <a:gd name="f122" fmla="val 294"/>
                <a:gd name="f123" fmla="val 57"/>
                <a:gd name="f124" fmla="val 302"/>
                <a:gd name="f125" fmla="val 62"/>
                <a:gd name="f126" fmla="val 311"/>
                <a:gd name="f127" fmla="val 316"/>
                <a:gd name="f128" fmla="val 325"/>
                <a:gd name="f129" fmla="val 83"/>
                <a:gd name="f130" fmla="val 336"/>
                <a:gd name="f131" fmla="val 347"/>
                <a:gd name="f132" fmla="val 98"/>
                <a:gd name="f133" fmla="val 355"/>
                <a:gd name="f134" fmla="val 103"/>
                <a:gd name="f135" fmla="val 363"/>
                <a:gd name="f136" fmla="val 111"/>
                <a:gd name="f137" fmla="val 370"/>
                <a:gd name="f138" fmla="val 118"/>
                <a:gd name="f139" fmla="val 374"/>
                <a:gd name="f140" fmla="val 379"/>
                <a:gd name="f141" fmla="val 384"/>
                <a:gd name="f142" fmla="val 398"/>
                <a:gd name="f143" fmla="val 412"/>
                <a:gd name="f144" fmla="val 426"/>
                <a:gd name="f145" fmla="val 427"/>
                <a:gd name="f146" fmla="val 428"/>
                <a:gd name="f147" fmla="val 429"/>
                <a:gd name="f148" fmla="val 430"/>
                <a:gd name="f149" fmla="val 126"/>
                <a:gd name="f150" fmla="val 127"/>
                <a:gd name="f151" fmla="val 128"/>
                <a:gd name="f152" fmla="val 424"/>
                <a:gd name="f153" fmla="val 421"/>
                <a:gd name="f154" fmla="val 367"/>
                <a:gd name="f155" fmla="val 312"/>
                <a:gd name="f156" fmla="val 87"/>
                <a:gd name="f157" fmla="val 61"/>
                <a:gd name="f158" fmla="val 36"/>
                <a:gd name="f159" fmla="val 163"/>
                <a:gd name="f160" fmla="val 106"/>
                <a:gd name="f161" fmla="val 164"/>
                <a:gd name="f162" fmla="val 165"/>
                <a:gd name="f163" fmla="val 107"/>
                <a:gd name="f164" fmla="val 94"/>
                <a:gd name="f165" fmla="val 174"/>
                <a:gd name="f166" fmla="val 183"/>
                <a:gd name="f167" fmla="val 187"/>
                <a:gd name="f168" fmla="val 64"/>
                <a:gd name="f169" fmla="val 188"/>
                <a:gd name="f170" fmla="val 190"/>
                <a:gd name="f171" fmla="val 199"/>
                <a:gd name="f172" fmla="val 28"/>
                <a:gd name="f173" fmla="val 25"/>
                <a:gd name="f174" fmla="val 196"/>
                <a:gd name="f175" fmla="val 194"/>
                <a:gd name="f176" fmla="val 37"/>
                <a:gd name="f177" fmla="val 41"/>
                <a:gd name="f178" fmla="val 49"/>
                <a:gd name="f179" fmla="val 186"/>
                <a:gd name="f180" fmla="val 173"/>
                <a:gd name="f181" fmla="val 170"/>
                <a:gd name="f182" fmla="val 168"/>
                <a:gd name="f183" fmla="val 166"/>
                <a:gd name="f184" fmla="val 102"/>
                <a:gd name="f185" fmla="val 104"/>
                <a:gd name="f186" fmla="val 92"/>
                <a:gd name="f187" fmla="val 88"/>
                <a:gd name="f188" fmla="val 134"/>
                <a:gd name="f189" fmla="val 84"/>
                <a:gd name="f190" fmla="val 139"/>
                <a:gd name="f191" fmla="val 148"/>
                <a:gd name="f192" fmla="val 67"/>
                <a:gd name="f193" fmla="val 154"/>
                <a:gd name="f194" fmla="val 167"/>
                <a:gd name="f195" fmla="val 159"/>
                <a:gd name="f196" fmla="val 152"/>
                <a:gd name="f197" fmla="val 147"/>
                <a:gd name="f198" fmla="val 133"/>
                <a:gd name="f199" fmla="val 85"/>
                <a:gd name="f200" fmla="val 120"/>
                <a:gd name="f201" fmla="val 96"/>
                <a:gd name="f202" fmla="val 99"/>
                <a:gd name="f203" fmla="val 242"/>
                <a:gd name="f204" fmla="val 89"/>
                <a:gd name="f205" fmla="val 78"/>
                <a:gd name="f206" fmla="val 239"/>
                <a:gd name="f207" fmla="val 74"/>
                <a:gd name="f208" fmla="val 230"/>
                <a:gd name="f209" fmla="val 228"/>
                <a:gd name="f210" fmla="val 226"/>
                <a:gd name="f211" fmla="val 233"/>
                <a:gd name="f212" fmla="val 238"/>
                <a:gd name="f213" fmla="val 82"/>
                <a:gd name="f214" fmla="val 282"/>
                <a:gd name="f215" fmla="val 281"/>
                <a:gd name="f216" fmla="val 290"/>
                <a:gd name="f217" fmla="val 298"/>
                <a:gd name="f218" fmla="val 309"/>
                <a:gd name="f219" fmla="val 97"/>
                <a:gd name="f220" fmla="val 315"/>
                <a:gd name="f221" fmla="val 320"/>
                <a:gd name="f222" fmla="val 326"/>
                <a:gd name="f223" fmla="val 112"/>
                <a:gd name="f224" fmla="val 328"/>
                <a:gd name="f225" fmla="val 114"/>
                <a:gd name="f226" fmla="val 330"/>
                <a:gd name="f227" fmla="val 116"/>
                <a:gd name="f228" fmla="val 327"/>
                <a:gd name="f229" fmla="val 321"/>
                <a:gd name="f230" fmla="val 313"/>
                <a:gd name="f231" fmla="val 303"/>
                <a:gd name="f232" fmla="val 297"/>
                <a:gd name="f233" fmla="val 292"/>
                <a:gd name="f234" fmla="val 291"/>
                <a:gd name="f235" fmla="val 75"/>
                <a:gd name="f236" fmla="val 289"/>
                <a:gd name="f237" fmla="val 72"/>
                <a:gd name="f238" fmla="val 287"/>
                <a:gd name="f239" fmla="val 69"/>
                <a:gd name="f240" fmla="val 286"/>
                <a:gd name="f241" fmla="val 284"/>
                <a:gd name="f242" fmla="val 65"/>
                <a:gd name="f243" fmla="val 288"/>
                <a:gd name="f244" fmla="val 278"/>
                <a:gd name="f245" fmla="val 269"/>
                <a:gd name="f246" fmla="val 262"/>
                <a:gd name="f247" fmla="val 68"/>
                <a:gd name="f248" fmla="val 258"/>
                <a:gd name="f249" fmla="val 255"/>
                <a:gd name="f250" fmla="val 254"/>
                <a:gd name="f251" fmla="val 256"/>
                <a:gd name="f252" fmla="val 261"/>
                <a:gd name="f253" fmla="val 263"/>
                <a:gd name="f254" fmla="val 265"/>
                <a:gd name="f255" fmla="val 77"/>
                <a:gd name="f256" fmla="val 80"/>
                <a:gd name="f257" fmla="val 277"/>
                <a:gd name="f258" fmla="val 160"/>
                <a:gd name="f259" fmla="val 149"/>
                <a:gd name="f260" fmla="val 141"/>
                <a:gd name="f261" fmla="val 151"/>
                <a:gd name="f262" fmla="+- 0 0 -90"/>
                <a:gd name="f263" fmla="*/ f3 1 431"/>
                <a:gd name="f264" fmla="*/ f4 1 129"/>
                <a:gd name="f265" fmla="val f5"/>
                <a:gd name="f266" fmla="val f6"/>
                <a:gd name="f267" fmla="val f7"/>
                <a:gd name="f268" fmla="*/ f262 f0 1"/>
                <a:gd name="f269" fmla="+- f267 0 f265"/>
                <a:gd name="f270" fmla="+- f266 0 f265"/>
                <a:gd name="f271" fmla="*/ f268 1 f2"/>
                <a:gd name="f272" fmla="*/ f270 1 431"/>
                <a:gd name="f273" fmla="*/ f269 1 129"/>
                <a:gd name="f274" fmla="*/ 13 f270 1"/>
                <a:gd name="f275" fmla="*/ 123 f269 1"/>
                <a:gd name="f276" fmla="*/ 60 f270 1"/>
                <a:gd name="f277" fmla="*/ 119 f269 1"/>
                <a:gd name="f278" fmla="*/ 143 f270 1"/>
                <a:gd name="f279" fmla="*/ 46 f269 1"/>
                <a:gd name="f280" fmla="*/ 193 f270 1"/>
                <a:gd name="f281" fmla="*/ 4 f269 1"/>
                <a:gd name="f282" fmla="*/ 203 f270 1"/>
                <a:gd name="f283" fmla="*/ 27 f269 1"/>
                <a:gd name="f284" fmla="*/ 208 f270 1"/>
                <a:gd name="f285" fmla="*/ 51 f269 1"/>
                <a:gd name="f286" fmla="*/ 206 f270 1"/>
                <a:gd name="f287" fmla="*/ 79 f269 1"/>
                <a:gd name="f288" fmla="*/ 115 f269 1"/>
                <a:gd name="f289" fmla="*/ 213 f270 1"/>
                <a:gd name="f290" fmla="*/ 56 f269 1"/>
                <a:gd name="f291" fmla="*/ 216 f270 1"/>
                <a:gd name="f292" fmla="*/ 20 f269 1"/>
                <a:gd name="f293" fmla="*/ 232 f270 1"/>
                <a:gd name="f294" fmla="*/ 9 f269 1"/>
                <a:gd name="f295" fmla="*/ 250 f270 1"/>
                <a:gd name="f296" fmla="*/ 11 f269 1"/>
                <a:gd name="f297" fmla="*/ 243 f270 1"/>
                <a:gd name="f298" fmla="*/ 32 f269 1"/>
                <a:gd name="f299" fmla="*/ 273 f270 1"/>
                <a:gd name="f300" fmla="*/ 34 f269 1"/>
                <a:gd name="f301" fmla="*/ 316 f270 1"/>
                <a:gd name="f302" fmla="*/ 73 f269 1"/>
                <a:gd name="f303" fmla="*/ 370 f270 1"/>
                <a:gd name="f304" fmla="*/ 118 f269 1"/>
                <a:gd name="f305" fmla="*/ 426 f270 1"/>
                <a:gd name="f306" fmla="*/ 124 f269 1"/>
                <a:gd name="f307" fmla="*/ 431 f270 1"/>
                <a:gd name="f308" fmla="*/ 127 f269 1"/>
                <a:gd name="f309" fmla="*/ 421 f270 1"/>
                <a:gd name="f310" fmla="*/ 129 f269 1"/>
                <a:gd name="f311" fmla="*/ 87 f270 1"/>
                <a:gd name="f312" fmla="*/ 0 f270 1"/>
                <a:gd name="f313" fmla="*/ 163 f270 1"/>
                <a:gd name="f314" fmla="*/ 106 f269 1"/>
                <a:gd name="f315" fmla="*/ 180 f270 1"/>
                <a:gd name="f316" fmla="*/ 76 f269 1"/>
                <a:gd name="f317" fmla="*/ 197 f270 1"/>
                <a:gd name="f318" fmla="*/ 31 f269 1"/>
                <a:gd name="f319" fmla="*/ 192 f270 1"/>
                <a:gd name="f320" fmla="*/ 37 f269 1"/>
                <a:gd name="f321" fmla="*/ 173 f270 1"/>
                <a:gd name="f322" fmla="*/ 83 f269 1"/>
                <a:gd name="f323" fmla="*/ 118 f270 1"/>
                <a:gd name="f324" fmla="*/ 94 f269 1"/>
                <a:gd name="f325" fmla="*/ 170 f270 1"/>
                <a:gd name="f326" fmla="*/ 48 f269 1"/>
                <a:gd name="f327" fmla="*/ 71 f269 1"/>
                <a:gd name="f328" fmla="*/ 111 f270 1"/>
                <a:gd name="f329" fmla="*/ 96 f269 1"/>
                <a:gd name="f330" fmla="*/ 242 f270 1"/>
                <a:gd name="f331" fmla="*/ 239 f270 1"/>
                <a:gd name="f332" fmla="*/ 74 f269 1"/>
                <a:gd name="f333" fmla="*/ 227 f270 1"/>
                <a:gd name="f334" fmla="*/ 21 f269 1"/>
                <a:gd name="f335" fmla="*/ 230 f270 1"/>
                <a:gd name="f336" fmla="*/ 58 f269 1"/>
                <a:gd name="f337" fmla="*/ 282 f270 1"/>
                <a:gd name="f338" fmla="*/ 62 f269 1"/>
                <a:gd name="f339" fmla="*/ 294 f270 1"/>
                <a:gd name="f340" fmla="*/ 85 f269 1"/>
                <a:gd name="f341" fmla="*/ 325 f270 1"/>
                <a:gd name="f342" fmla="*/ 110 f269 1"/>
                <a:gd name="f343" fmla="*/ 313 f270 1"/>
                <a:gd name="f344" fmla="*/ 97 f269 1"/>
                <a:gd name="f345" fmla="*/ 287 f270 1"/>
                <a:gd name="f346" fmla="*/ 69 f269 1"/>
                <a:gd name="f347" fmla="*/ 288 f270 1"/>
                <a:gd name="f348" fmla="*/ 101 f269 1"/>
                <a:gd name="f349" fmla="*/ 258 f270 1"/>
                <a:gd name="f350" fmla="*/ 57 f269 1"/>
                <a:gd name="f351" fmla="*/ 261 f270 1"/>
                <a:gd name="f352" fmla="*/ 104 f269 1"/>
                <a:gd name="f353" fmla="*/ 160 f270 1"/>
                <a:gd name="f354" fmla="+- f271 0 f1"/>
                <a:gd name="f355" fmla="*/ f274 1 431"/>
                <a:gd name="f356" fmla="*/ f275 1 129"/>
                <a:gd name="f357" fmla="*/ f276 1 431"/>
                <a:gd name="f358" fmla="*/ f277 1 129"/>
                <a:gd name="f359" fmla="*/ f278 1 431"/>
                <a:gd name="f360" fmla="*/ f279 1 129"/>
                <a:gd name="f361" fmla="*/ f280 1 431"/>
                <a:gd name="f362" fmla="*/ f281 1 129"/>
                <a:gd name="f363" fmla="*/ f282 1 431"/>
                <a:gd name="f364" fmla="*/ f283 1 129"/>
                <a:gd name="f365" fmla="*/ f284 1 431"/>
                <a:gd name="f366" fmla="*/ f285 1 129"/>
                <a:gd name="f367" fmla="*/ f286 1 431"/>
                <a:gd name="f368" fmla="*/ f287 1 129"/>
                <a:gd name="f369" fmla="*/ f288 1 129"/>
                <a:gd name="f370" fmla="*/ f289 1 431"/>
                <a:gd name="f371" fmla="*/ f290 1 129"/>
                <a:gd name="f372" fmla="*/ f291 1 431"/>
                <a:gd name="f373" fmla="*/ f292 1 129"/>
                <a:gd name="f374" fmla="*/ f293 1 431"/>
                <a:gd name="f375" fmla="*/ f294 1 129"/>
                <a:gd name="f376" fmla="*/ f295 1 431"/>
                <a:gd name="f377" fmla="*/ f296 1 129"/>
                <a:gd name="f378" fmla="*/ f297 1 431"/>
                <a:gd name="f379" fmla="*/ f298 1 129"/>
                <a:gd name="f380" fmla="*/ f299 1 431"/>
                <a:gd name="f381" fmla="*/ f300 1 129"/>
                <a:gd name="f382" fmla="*/ f301 1 431"/>
                <a:gd name="f383" fmla="*/ f302 1 129"/>
                <a:gd name="f384" fmla="*/ f303 1 431"/>
                <a:gd name="f385" fmla="*/ f304 1 129"/>
                <a:gd name="f386" fmla="*/ f305 1 431"/>
                <a:gd name="f387" fmla="*/ f306 1 129"/>
                <a:gd name="f388" fmla="*/ f307 1 431"/>
                <a:gd name="f389" fmla="*/ f308 1 129"/>
                <a:gd name="f390" fmla="*/ f309 1 431"/>
                <a:gd name="f391" fmla="*/ f310 1 129"/>
                <a:gd name="f392" fmla="*/ f311 1 431"/>
                <a:gd name="f393" fmla="*/ f312 1 431"/>
                <a:gd name="f394" fmla="*/ f313 1 431"/>
                <a:gd name="f395" fmla="*/ f314 1 129"/>
                <a:gd name="f396" fmla="*/ f315 1 431"/>
                <a:gd name="f397" fmla="*/ f316 1 129"/>
                <a:gd name="f398" fmla="*/ f317 1 431"/>
                <a:gd name="f399" fmla="*/ f318 1 129"/>
                <a:gd name="f400" fmla="*/ f319 1 431"/>
                <a:gd name="f401" fmla="*/ f320 1 129"/>
                <a:gd name="f402" fmla="*/ f321 1 431"/>
                <a:gd name="f403" fmla="*/ f322 1 129"/>
                <a:gd name="f404" fmla="*/ f323 1 431"/>
                <a:gd name="f405" fmla="*/ f324 1 129"/>
                <a:gd name="f406" fmla="*/ f325 1 431"/>
                <a:gd name="f407" fmla="*/ f326 1 129"/>
                <a:gd name="f408" fmla="*/ f327 1 129"/>
                <a:gd name="f409" fmla="*/ f328 1 431"/>
                <a:gd name="f410" fmla="*/ f329 1 129"/>
                <a:gd name="f411" fmla="*/ f330 1 431"/>
                <a:gd name="f412" fmla="*/ f331 1 431"/>
                <a:gd name="f413" fmla="*/ f332 1 129"/>
                <a:gd name="f414" fmla="*/ f333 1 431"/>
                <a:gd name="f415" fmla="*/ f334 1 129"/>
                <a:gd name="f416" fmla="*/ f335 1 431"/>
                <a:gd name="f417" fmla="*/ f336 1 129"/>
                <a:gd name="f418" fmla="*/ f337 1 431"/>
                <a:gd name="f419" fmla="*/ f338 1 129"/>
                <a:gd name="f420" fmla="*/ f339 1 431"/>
                <a:gd name="f421" fmla="*/ f340 1 129"/>
                <a:gd name="f422" fmla="*/ f341 1 431"/>
                <a:gd name="f423" fmla="*/ f342 1 129"/>
                <a:gd name="f424" fmla="*/ f343 1 431"/>
                <a:gd name="f425" fmla="*/ f344 1 129"/>
                <a:gd name="f426" fmla="*/ f345 1 431"/>
                <a:gd name="f427" fmla="*/ f346 1 129"/>
                <a:gd name="f428" fmla="*/ f347 1 431"/>
                <a:gd name="f429" fmla="*/ f348 1 129"/>
                <a:gd name="f430" fmla="*/ f349 1 431"/>
                <a:gd name="f431" fmla="*/ f350 1 129"/>
                <a:gd name="f432" fmla="*/ f351 1 431"/>
                <a:gd name="f433" fmla="*/ f352 1 129"/>
                <a:gd name="f434" fmla="*/ f353 1 431"/>
                <a:gd name="f435" fmla="*/ 0 1 f272"/>
                <a:gd name="f436" fmla="*/ f266 1 f272"/>
                <a:gd name="f437" fmla="*/ 0 1 f273"/>
                <a:gd name="f438" fmla="*/ f267 1 f273"/>
                <a:gd name="f439" fmla="*/ f355 1 f272"/>
                <a:gd name="f440" fmla="*/ f356 1 f273"/>
                <a:gd name="f441" fmla="*/ f357 1 f272"/>
                <a:gd name="f442" fmla="*/ f358 1 f273"/>
                <a:gd name="f443" fmla="*/ f359 1 f272"/>
                <a:gd name="f444" fmla="*/ f360 1 f273"/>
                <a:gd name="f445" fmla="*/ f361 1 f272"/>
                <a:gd name="f446" fmla="*/ f362 1 f273"/>
                <a:gd name="f447" fmla="*/ f363 1 f272"/>
                <a:gd name="f448" fmla="*/ f364 1 f273"/>
                <a:gd name="f449" fmla="*/ f365 1 f272"/>
                <a:gd name="f450" fmla="*/ f366 1 f273"/>
                <a:gd name="f451" fmla="*/ f367 1 f272"/>
                <a:gd name="f452" fmla="*/ f368 1 f273"/>
                <a:gd name="f453" fmla="*/ f369 1 f273"/>
                <a:gd name="f454" fmla="*/ f370 1 f272"/>
                <a:gd name="f455" fmla="*/ f371 1 f273"/>
                <a:gd name="f456" fmla="*/ f372 1 f272"/>
                <a:gd name="f457" fmla="*/ f373 1 f273"/>
                <a:gd name="f458" fmla="*/ f374 1 f272"/>
                <a:gd name="f459" fmla="*/ f375 1 f273"/>
                <a:gd name="f460" fmla="*/ f376 1 f272"/>
                <a:gd name="f461" fmla="*/ f377 1 f273"/>
                <a:gd name="f462" fmla="*/ f378 1 f272"/>
                <a:gd name="f463" fmla="*/ f379 1 f273"/>
                <a:gd name="f464" fmla="*/ f380 1 f272"/>
                <a:gd name="f465" fmla="*/ f381 1 f273"/>
                <a:gd name="f466" fmla="*/ f382 1 f272"/>
                <a:gd name="f467" fmla="*/ f383 1 f273"/>
                <a:gd name="f468" fmla="*/ f384 1 f272"/>
                <a:gd name="f469" fmla="*/ f385 1 f273"/>
                <a:gd name="f470" fmla="*/ f386 1 f272"/>
                <a:gd name="f471" fmla="*/ f387 1 f273"/>
                <a:gd name="f472" fmla="*/ f388 1 f272"/>
                <a:gd name="f473" fmla="*/ f389 1 f273"/>
                <a:gd name="f474" fmla="*/ f390 1 f272"/>
                <a:gd name="f475" fmla="*/ f391 1 f273"/>
                <a:gd name="f476" fmla="*/ f392 1 f272"/>
                <a:gd name="f477" fmla="*/ f393 1 f272"/>
                <a:gd name="f478" fmla="*/ f394 1 f272"/>
                <a:gd name="f479" fmla="*/ f395 1 f273"/>
                <a:gd name="f480" fmla="*/ f396 1 f272"/>
                <a:gd name="f481" fmla="*/ f397 1 f273"/>
                <a:gd name="f482" fmla="*/ f398 1 f272"/>
                <a:gd name="f483" fmla="*/ f399 1 f273"/>
                <a:gd name="f484" fmla="*/ f400 1 f272"/>
                <a:gd name="f485" fmla="*/ f401 1 f273"/>
                <a:gd name="f486" fmla="*/ f402 1 f272"/>
                <a:gd name="f487" fmla="*/ f403 1 f273"/>
                <a:gd name="f488" fmla="*/ f404 1 f272"/>
                <a:gd name="f489" fmla="*/ f405 1 f273"/>
                <a:gd name="f490" fmla="*/ f406 1 f272"/>
                <a:gd name="f491" fmla="*/ f407 1 f273"/>
                <a:gd name="f492" fmla="*/ f408 1 f273"/>
                <a:gd name="f493" fmla="*/ f409 1 f272"/>
                <a:gd name="f494" fmla="*/ f410 1 f273"/>
                <a:gd name="f495" fmla="*/ f411 1 f272"/>
                <a:gd name="f496" fmla="*/ f412 1 f272"/>
                <a:gd name="f497" fmla="*/ f413 1 f273"/>
                <a:gd name="f498" fmla="*/ f414 1 f272"/>
                <a:gd name="f499" fmla="*/ f415 1 f273"/>
                <a:gd name="f500" fmla="*/ f416 1 f272"/>
                <a:gd name="f501" fmla="*/ f417 1 f273"/>
                <a:gd name="f502" fmla="*/ f418 1 f272"/>
                <a:gd name="f503" fmla="*/ f419 1 f273"/>
                <a:gd name="f504" fmla="*/ f420 1 f272"/>
                <a:gd name="f505" fmla="*/ f421 1 f273"/>
                <a:gd name="f506" fmla="*/ f422 1 f272"/>
                <a:gd name="f507" fmla="*/ f423 1 f273"/>
                <a:gd name="f508" fmla="*/ f424 1 f272"/>
                <a:gd name="f509" fmla="*/ f425 1 f273"/>
                <a:gd name="f510" fmla="*/ f426 1 f272"/>
                <a:gd name="f511" fmla="*/ f427 1 f273"/>
                <a:gd name="f512" fmla="*/ f428 1 f272"/>
                <a:gd name="f513" fmla="*/ f429 1 f273"/>
                <a:gd name="f514" fmla="*/ f430 1 f272"/>
                <a:gd name="f515" fmla="*/ f431 1 f273"/>
                <a:gd name="f516" fmla="*/ f432 1 f272"/>
                <a:gd name="f517" fmla="*/ f433 1 f273"/>
                <a:gd name="f518" fmla="*/ f434 1 f272"/>
                <a:gd name="f519" fmla="*/ f435 f263 1"/>
                <a:gd name="f520" fmla="*/ f436 f263 1"/>
                <a:gd name="f521" fmla="*/ f438 f264 1"/>
                <a:gd name="f522" fmla="*/ f437 f264 1"/>
                <a:gd name="f523" fmla="*/ f439 f263 1"/>
                <a:gd name="f524" fmla="*/ f440 f264 1"/>
                <a:gd name="f525" fmla="*/ f441 f263 1"/>
                <a:gd name="f526" fmla="*/ f442 f264 1"/>
                <a:gd name="f527" fmla="*/ f443 f263 1"/>
                <a:gd name="f528" fmla="*/ f444 f264 1"/>
                <a:gd name="f529" fmla="*/ f445 f263 1"/>
                <a:gd name="f530" fmla="*/ f446 f264 1"/>
                <a:gd name="f531" fmla="*/ f447 f263 1"/>
                <a:gd name="f532" fmla="*/ f448 f264 1"/>
                <a:gd name="f533" fmla="*/ f449 f263 1"/>
                <a:gd name="f534" fmla="*/ f450 f264 1"/>
                <a:gd name="f535" fmla="*/ f451 f263 1"/>
                <a:gd name="f536" fmla="*/ f452 f264 1"/>
                <a:gd name="f537" fmla="*/ f453 f264 1"/>
                <a:gd name="f538" fmla="*/ f454 f263 1"/>
                <a:gd name="f539" fmla="*/ f455 f264 1"/>
                <a:gd name="f540" fmla="*/ f456 f263 1"/>
                <a:gd name="f541" fmla="*/ f457 f264 1"/>
                <a:gd name="f542" fmla="*/ f458 f263 1"/>
                <a:gd name="f543" fmla="*/ f459 f264 1"/>
                <a:gd name="f544" fmla="*/ f460 f263 1"/>
                <a:gd name="f545" fmla="*/ f461 f264 1"/>
                <a:gd name="f546" fmla="*/ f462 f263 1"/>
                <a:gd name="f547" fmla="*/ f463 f264 1"/>
                <a:gd name="f548" fmla="*/ f464 f263 1"/>
                <a:gd name="f549" fmla="*/ f465 f264 1"/>
                <a:gd name="f550" fmla="*/ f466 f263 1"/>
                <a:gd name="f551" fmla="*/ f467 f264 1"/>
                <a:gd name="f552" fmla="*/ f468 f263 1"/>
                <a:gd name="f553" fmla="*/ f469 f264 1"/>
                <a:gd name="f554" fmla="*/ f470 f263 1"/>
                <a:gd name="f555" fmla="*/ f471 f264 1"/>
                <a:gd name="f556" fmla="*/ f472 f263 1"/>
                <a:gd name="f557" fmla="*/ f473 f264 1"/>
                <a:gd name="f558" fmla="*/ f474 f263 1"/>
                <a:gd name="f559" fmla="*/ f475 f264 1"/>
                <a:gd name="f560" fmla="*/ f476 f263 1"/>
                <a:gd name="f561" fmla="*/ f477 f263 1"/>
                <a:gd name="f562" fmla="*/ f478 f263 1"/>
                <a:gd name="f563" fmla="*/ f479 f264 1"/>
                <a:gd name="f564" fmla="*/ f480 f263 1"/>
                <a:gd name="f565" fmla="*/ f481 f264 1"/>
                <a:gd name="f566" fmla="*/ f482 f263 1"/>
                <a:gd name="f567" fmla="*/ f483 f264 1"/>
                <a:gd name="f568" fmla="*/ f484 f263 1"/>
                <a:gd name="f569" fmla="*/ f485 f264 1"/>
                <a:gd name="f570" fmla="*/ f486 f263 1"/>
                <a:gd name="f571" fmla="*/ f487 f264 1"/>
                <a:gd name="f572" fmla="*/ f488 f263 1"/>
                <a:gd name="f573" fmla="*/ f489 f264 1"/>
                <a:gd name="f574" fmla="*/ f490 f263 1"/>
                <a:gd name="f575" fmla="*/ f491 f264 1"/>
                <a:gd name="f576" fmla="*/ f492 f264 1"/>
                <a:gd name="f577" fmla="*/ f493 f263 1"/>
                <a:gd name="f578" fmla="*/ f494 f264 1"/>
                <a:gd name="f579" fmla="*/ f495 f263 1"/>
                <a:gd name="f580" fmla="*/ f496 f263 1"/>
                <a:gd name="f581" fmla="*/ f497 f264 1"/>
                <a:gd name="f582" fmla="*/ f498 f263 1"/>
                <a:gd name="f583" fmla="*/ f499 f264 1"/>
                <a:gd name="f584" fmla="*/ f500 f263 1"/>
                <a:gd name="f585" fmla="*/ f501 f264 1"/>
                <a:gd name="f586" fmla="*/ f502 f263 1"/>
                <a:gd name="f587" fmla="*/ f503 f264 1"/>
                <a:gd name="f588" fmla="*/ f504 f263 1"/>
                <a:gd name="f589" fmla="*/ f505 f264 1"/>
                <a:gd name="f590" fmla="*/ f506 f263 1"/>
                <a:gd name="f591" fmla="*/ f507 f264 1"/>
                <a:gd name="f592" fmla="*/ f508 f263 1"/>
                <a:gd name="f593" fmla="*/ f509 f264 1"/>
                <a:gd name="f594" fmla="*/ f510 f263 1"/>
                <a:gd name="f595" fmla="*/ f511 f264 1"/>
                <a:gd name="f596" fmla="*/ f512 f263 1"/>
                <a:gd name="f597" fmla="*/ f513 f264 1"/>
                <a:gd name="f598" fmla="*/ f514 f263 1"/>
                <a:gd name="f599" fmla="*/ f515 f264 1"/>
                <a:gd name="f600" fmla="*/ f516 f263 1"/>
                <a:gd name="f601" fmla="*/ f517 f264 1"/>
                <a:gd name="f602" fmla="*/ f518 f2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4">
                  <a:pos x="f523" y="f524"/>
                </a:cxn>
                <a:cxn ang="f354">
                  <a:pos x="f525" y="f526"/>
                </a:cxn>
                <a:cxn ang="f354">
                  <a:pos x="f527" y="f528"/>
                </a:cxn>
                <a:cxn ang="f354">
                  <a:pos x="f529" y="f530"/>
                </a:cxn>
                <a:cxn ang="f354">
                  <a:pos x="f531" y="f532"/>
                </a:cxn>
                <a:cxn ang="f354">
                  <a:pos x="f533" y="f534"/>
                </a:cxn>
                <a:cxn ang="f354">
                  <a:pos x="f535" y="f536"/>
                </a:cxn>
                <a:cxn ang="f354">
                  <a:pos x="f533" y="f537"/>
                </a:cxn>
                <a:cxn ang="f354">
                  <a:pos x="f538" y="f539"/>
                </a:cxn>
                <a:cxn ang="f354">
                  <a:pos x="f540" y="f541"/>
                </a:cxn>
                <a:cxn ang="f354">
                  <a:pos x="f542" y="f543"/>
                </a:cxn>
                <a:cxn ang="f354">
                  <a:pos x="f544" y="f545"/>
                </a:cxn>
                <a:cxn ang="f354">
                  <a:pos x="f546" y="f547"/>
                </a:cxn>
                <a:cxn ang="f354">
                  <a:pos x="f548" y="f549"/>
                </a:cxn>
                <a:cxn ang="f354">
                  <a:pos x="f550" y="f551"/>
                </a:cxn>
                <a:cxn ang="f354">
                  <a:pos x="f552" y="f553"/>
                </a:cxn>
                <a:cxn ang="f354">
                  <a:pos x="f554" y="f555"/>
                </a:cxn>
                <a:cxn ang="f354">
                  <a:pos x="f556" y="f557"/>
                </a:cxn>
                <a:cxn ang="f354">
                  <a:pos x="f558" y="f559"/>
                </a:cxn>
                <a:cxn ang="f354">
                  <a:pos x="f560" y="f557"/>
                </a:cxn>
                <a:cxn ang="f354">
                  <a:pos x="f561" y="f557"/>
                </a:cxn>
                <a:cxn ang="f354">
                  <a:pos x="f562" y="f563"/>
                </a:cxn>
                <a:cxn ang="f354">
                  <a:pos x="f564" y="f565"/>
                </a:cxn>
                <a:cxn ang="f354">
                  <a:pos x="f566" y="f567"/>
                </a:cxn>
                <a:cxn ang="f354">
                  <a:pos x="f568" y="f569"/>
                </a:cxn>
                <a:cxn ang="f354">
                  <a:pos x="f570" y="f571"/>
                </a:cxn>
                <a:cxn ang="f354">
                  <a:pos x="f562" y="f563"/>
                </a:cxn>
                <a:cxn ang="f354">
                  <a:pos x="f572" y="f573"/>
                </a:cxn>
                <a:cxn ang="f354">
                  <a:pos x="f527" y="f565"/>
                </a:cxn>
                <a:cxn ang="f354">
                  <a:pos x="f574" y="f575"/>
                </a:cxn>
                <a:cxn ang="f354">
                  <a:pos x="f527" y="f576"/>
                </a:cxn>
                <a:cxn ang="f354">
                  <a:pos x="f577" y="f578"/>
                </a:cxn>
                <a:cxn ang="f354">
                  <a:pos x="f579" y="f573"/>
                </a:cxn>
                <a:cxn ang="f354">
                  <a:pos x="f580" y="f581"/>
                </a:cxn>
                <a:cxn ang="f354">
                  <a:pos x="f582" y="f583"/>
                </a:cxn>
                <a:cxn ang="f354">
                  <a:pos x="f584" y="f585"/>
                </a:cxn>
                <a:cxn ang="f354">
                  <a:pos x="f586" y="f587"/>
                </a:cxn>
                <a:cxn ang="f354">
                  <a:pos x="f588" y="f589"/>
                </a:cxn>
                <a:cxn ang="f354">
                  <a:pos x="f590" y="f591"/>
                </a:cxn>
                <a:cxn ang="f354">
                  <a:pos x="f592" y="f593"/>
                </a:cxn>
                <a:cxn ang="f354">
                  <a:pos x="f594" y="f595"/>
                </a:cxn>
                <a:cxn ang="f354">
                  <a:pos x="f596" y="f563"/>
                </a:cxn>
                <a:cxn ang="f354">
                  <a:pos x="f596" y="f597"/>
                </a:cxn>
                <a:cxn ang="f354">
                  <a:pos x="f598" y="f599"/>
                </a:cxn>
                <a:cxn ang="f354">
                  <a:pos x="f600" y="f595"/>
                </a:cxn>
                <a:cxn ang="f354">
                  <a:pos x="f594" y="f601"/>
                </a:cxn>
                <a:cxn ang="f354">
                  <a:pos x="f602" y="f565"/>
                </a:cxn>
                <a:cxn ang="f354">
                  <a:pos x="f602" y="f565"/>
                </a:cxn>
              </a:cxnLst>
              <a:rect l="f519" t="f522" r="f520" b="f521"/>
              <a:pathLst>
                <a:path w="431" h="129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7"/>
                  </a:cubicBezTo>
                  <a:cubicBezTo>
                    <a:pt x="f18" y="f17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38" y="f9"/>
                    <a:pt x="f40" y="f9"/>
                    <a:pt x="f40" y="f9"/>
                  </a:cubicBezTo>
                  <a:cubicBezTo>
                    <a:pt x="f41" y="f42"/>
                    <a:pt x="f43" y="f44"/>
                    <a:pt x="f45" y="f1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2" y="f54"/>
                    <a:pt x="f55" y="f56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16"/>
                    <a:pt x="f55" y="f61"/>
                    <a:pt x="f57" y="f62"/>
                  </a:cubicBezTo>
                  <a:cubicBezTo>
                    <a:pt x="f63" y="f64"/>
                    <a:pt x="f57" y="f65"/>
                    <a:pt x="f66" y="f67"/>
                  </a:cubicBezTo>
                  <a:cubicBezTo>
                    <a:pt x="f48" y="f68"/>
                    <a:pt x="f66" y="f69"/>
                    <a:pt x="f66" y="f70"/>
                  </a:cubicBezTo>
                  <a:cubicBezTo>
                    <a:pt x="f66" y="f29"/>
                    <a:pt x="f55" y="f24"/>
                    <a:pt x="f57" y="f71"/>
                  </a:cubicBezTo>
                  <a:cubicBezTo>
                    <a:pt x="f57" y="f29"/>
                    <a:pt x="f55" y="f72"/>
                    <a:pt x="f57" y="f68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62"/>
                    <a:pt x="f80" y="f81"/>
                    <a:pt x="f79" y="f82"/>
                  </a:cubicBezTo>
                  <a:cubicBezTo>
                    <a:pt x="f83" y="f35"/>
                    <a:pt x="f84" y="f51"/>
                    <a:pt x="f83" y="f85"/>
                  </a:cubicBezTo>
                  <a:cubicBezTo>
                    <a:pt x="f86" y="f87"/>
                    <a:pt x="f79" y="f13"/>
                    <a:pt x="f88" y="f89"/>
                  </a:cubicBezTo>
                  <a:cubicBezTo>
                    <a:pt x="f90" y="f89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5"/>
                  </a:cubicBezTo>
                  <a:cubicBezTo>
                    <a:pt x="f100" y="f9"/>
                    <a:pt x="f101" y="f11"/>
                    <a:pt x="f102" y="f103"/>
                  </a:cubicBezTo>
                  <a:cubicBezTo>
                    <a:pt x="f104" y="f89"/>
                    <a:pt x="f105" y="f87"/>
                    <a:pt x="f99" y="f106"/>
                  </a:cubicBezTo>
                  <a:cubicBezTo>
                    <a:pt x="f107" y="f108"/>
                    <a:pt x="f97" y="f109"/>
                    <a:pt x="f105" y="f110"/>
                  </a:cubicBezTo>
                  <a:cubicBezTo>
                    <a:pt x="f102" y="f111"/>
                    <a:pt x="f112" y="f53"/>
                    <a:pt x="f113" y="f114"/>
                  </a:cubicBezTo>
                  <a:cubicBezTo>
                    <a:pt x="f115" y="f109"/>
                    <a:pt x="f116" y="f117"/>
                    <a:pt x="f118" y="f35"/>
                  </a:cubicBezTo>
                  <a:cubicBezTo>
                    <a:pt x="f119" y="f120"/>
                    <a:pt x="f121" y="f60"/>
                    <a:pt x="f122" y="f123"/>
                  </a:cubicBezTo>
                  <a:cubicBezTo>
                    <a:pt x="f124" y="f125"/>
                    <a:pt x="f126" y="f76"/>
                    <a:pt x="f127" y="f30"/>
                  </a:cubicBezTo>
                  <a:cubicBezTo>
                    <a:pt x="f128" y="f129"/>
                    <a:pt x="f130" y="f28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7"/>
                    <a:pt x="f140" y="f12"/>
                    <a:pt x="f141" y="f12"/>
                  </a:cubicBezTo>
                  <a:cubicBezTo>
                    <a:pt x="f142" y="f12"/>
                    <a:pt x="f143" y="f10"/>
                    <a:pt x="f144" y="f10"/>
                  </a:cubicBezTo>
                  <a:cubicBezTo>
                    <a:pt x="f145" y="f10"/>
                    <a:pt x="f146" y="f10"/>
                    <a:pt x="f147" y="f10"/>
                  </a:cubicBezTo>
                  <a:cubicBezTo>
                    <a:pt x="f148" y="f8"/>
                    <a:pt x="f148" y="f149"/>
                    <a:pt x="f6" y="f150"/>
                  </a:cubicBezTo>
                  <a:cubicBezTo>
                    <a:pt x="f148" y="f150"/>
                    <a:pt x="f148" y="f151"/>
                    <a:pt x="f147" y="f151"/>
                  </a:cubicBezTo>
                  <a:cubicBezTo>
                    <a:pt x="f145" y="f7"/>
                    <a:pt x="f152" y="f7"/>
                    <a:pt x="f153" y="f7"/>
                  </a:cubicBezTo>
                  <a:cubicBezTo>
                    <a:pt x="f154" y="f151"/>
                    <a:pt x="f155" y="f150"/>
                    <a:pt x="f112" y="f150"/>
                  </a:cubicBezTo>
                  <a:cubicBezTo>
                    <a:pt x="f45" y="f150"/>
                    <a:pt x="f32" y="f150"/>
                    <a:pt x="f156" y="f150"/>
                  </a:cubicBezTo>
                  <a:cubicBezTo>
                    <a:pt x="f157" y="f150"/>
                    <a:pt x="f158" y="f151"/>
                    <a:pt x="f103" y="f151"/>
                  </a:cubicBezTo>
                  <a:cubicBezTo>
                    <a:pt x="f11" y="f151"/>
                    <a:pt x="f9" y="f150"/>
                    <a:pt x="f5" y="f150"/>
                  </a:cubicBezTo>
                  <a:cubicBezTo>
                    <a:pt x="f5" y="f149"/>
                    <a:pt x="f5" y="f149"/>
                    <a:pt x="f5" y="f8"/>
                  </a:cubicBezTo>
                  <a:close/>
                  <a:moveTo>
                    <a:pt x="f159" y="f160"/>
                  </a:moveTo>
                  <a:cubicBezTo>
                    <a:pt x="f159" y="f160"/>
                    <a:pt x="f161" y="f160"/>
                    <a:pt x="f162" y="f163"/>
                  </a:cubicBezTo>
                  <a:cubicBezTo>
                    <a:pt x="f162" y="f164"/>
                    <a:pt x="f165" y="f68"/>
                    <a:pt x="f2" y="f74"/>
                  </a:cubicBezTo>
                  <a:cubicBezTo>
                    <a:pt x="f166" y="f23"/>
                    <a:pt x="f167" y="f168"/>
                    <a:pt x="f169" y="f19"/>
                  </a:cubicBezTo>
                  <a:cubicBezTo>
                    <a:pt x="f170" y="f59"/>
                    <a:pt x="f38" y="f15"/>
                    <a:pt x="f43" y="f114"/>
                  </a:cubicBezTo>
                  <a:cubicBezTo>
                    <a:pt x="f171" y="f172"/>
                    <a:pt x="f171" y="f173"/>
                    <a:pt x="f45" y="f37"/>
                  </a:cubicBezTo>
                  <a:cubicBezTo>
                    <a:pt x="f174" y="f51"/>
                    <a:pt x="f175" y="f110"/>
                    <a:pt x="f38" y="f176"/>
                  </a:cubicBezTo>
                  <a:cubicBezTo>
                    <a:pt x="f170" y="f177"/>
                    <a:pt x="f169" y="f120"/>
                    <a:pt x="f167" y="f178"/>
                  </a:cubicBezTo>
                  <a:cubicBezTo>
                    <a:pt x="f179" y="f125"/>
                    <a:pt x="f2" y="f30"/>
                    <a:pt x="f180" y="f129"/>
                  </a:cubicBezTo>
                  <a:cubicBezTo>
                    <a:pt x="f181" y="f68"/>
                    <a:pt x="f182" y="f27"/>
                    <a:pt x="f183" y="f164"/>
                  </a:cubicBezTo>
                  <a:cubicBezTo>
                    <a:pt x="f161" y="f132"/>
                    <a:pt x="f161" y="f184"/>
                    <a:pt x="f159" y="f160"/>
                  </a:cubicBezTo>
                  <a:close/>
                  <a:moveTo>
                    <a:pt x="f26" y="f24"/>
                  </a:moveTo>
                  <a:cubicBezTo>
                    <a:pt x="f185" y="f184"/>
                    <a:pt x="f136" y="f132"/>
                    <a:pt x="f138" y="f164"/>
                  </a:cubicBezTo>
                  <a:cubicBezTo>
                    <a:pt x="f17" y="f186"/>
                    <a:pt x="f149" y="f27"/>
                    <a:pt x="f7" y="f187"/>
                  </a:cubicBezTo>
                  <a:cubicBezTo>
                    <a:pt x="f188" y="f189"/>
                    <a:pt x="f190" y="f25"/>
                    <a:pt x="f32" y="f74"/>
                  </a:cubicBezTo>
                  <a:cubicBezTo>
                    <a:pt x="f191" y="f192"/>
                    <a:pt x="f193" y="f31"/>
                    <a:pt x="f161" y="f78"/>
                  </a:cubicBezTo>
                  <a:cubicBezTo>
                    <a:pt x="f194" y="f62"/>
                    <a:pt x="f181" y="f16"/>
                    <a:pt x="f181" y="f59"/>
                  </a:cubicBezTo>
                  <a:cubicBezTo>
                    <a:pt x="f194" y="f60"/>
                    <a:pt x="f159" y="f62"/>
                    <a:pt x="f195" y="f78"/>
                  </a:cubicBezTo>
                  <a:cubicBezTo>
                    <a:pt x="f196" y="f31"/>
                    <a:pt x="f197" y="f168"/>
                    <a:pt x="f32" y="f65"/>
                  </a:cubicBezTo>
                  <a:cubicBezTo>
                    <a:pt x="f190" y="f67"/>
                    <a:pt x="f198" y="f199"/>
                    <a:pt x="f10" y="f187"/>
                  </a:cubicBezTo>
                  <a:cubicBezTo>
                    <a:pt x="f200" y="f27"/>
                    <a:pt x="f71" y="f69"/>
                    <a:pt x="f136" y="f201"/>
                  </a:cubicBezTo>
                  <a:cubicBezTo>
                    <a:pt x="f160" y="f202"/>
                    <a:pt x="f26" y="f134"/>
                    <a:pt x="f26" y="f24"/>
                  </a:cubicBezTo>
                  <a:close/>
                  <a:moveTo>
                    <a:pt x="f203" y="f164"/>
                  </a:moveTo>
                  <a:cubicBezTo>
                    <a:pt x="f203" y="f69"/>
                    <a:pt x="f105" y="f28"/>
                    <a:pt x="f105" y="f204"/>
                  </a:cubicBezTo>
                  <a:cubicBezTo>
                    <a:pt x="f203" y="f189"/>
                    <a:pt x="f99" y="f205"/>
                    <a:pt x="f206" y="f207"/>
                  </a:cubicBezTo>
                  <a:cubicBezTo>
                    <a:pt x="f93" y="f157"/>
                    <a:pt x="f91" y="f59"/>
                    <a:pt x="f91" y="f53"/>
                  </a:cubicBezTo>
                  <a:cubicBezTo>
                    <a:pt x="f208" y="f109"/>
                    <a:pt x="f209" y="f173"/>
                    <a:pt x="f90" y="f49"/>
                  </a:cubicBezTo>
                  <a:cubicBezTo>
                    <a:pt x="f210" y="f172"/>
                    <a:pt x="f90" y="f158"/>
                    <a:pt x="f90" y="f56"/>
                  </a:cubicBezTo>
                  <a:cubicBezTo>
                    <a:pt x="f209" y="f59"/>
                    <a:pt x="f209" y="f61"/>
                    <a:pt x="f208" y="f19"/>
                  </a:cubicBezTo>
                  <a:cubicBezTo>
                    <a:pt x="f211" y="f23"/>
                    <a:pt x="f212" y="f213"/>
                    <a:pt x="f203" y="f164"/>
                  </a:cubicBezTo>
                  <a:close/>
                  <a:moveTo>
                    <a:pt x="f214" y="f125"/>
                  </a:moveTo>
                  <a:cubicBezTo>
                    <a:pt x="f215" y="f64"/>
                    <a:pt x="f215" y="f64"/>
                    <a:pt x="f215" y="f64"/>
                  </a:cubicBezTo>
                  <a:cubicBezTo>
                    <a:pt x="f121" y="f23"/>
                    <a:pt x="f216" y="f205"/>
                    <a:pt x="f122" y="f199"/>
                  </a:cubicBezTo>
                  <a:cubicBezTo>
                    <a:pt x="f217" y="f28"/>
                    <a:pt x="f124" y="f72"/>
                    <a:pt x="f218" y="f219"/>
                  </a:cubicBezTo>
                  <a:cubicBezTo>
                    <a:pt x="f220" y="f70"/>
                    <a:pt x="f221" y="f185"/>
                    <a:pt x="f128" y="f24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163"/>
                    <a:pt x="f229" y="f26"/>
                    <a:pt x="f230" y="f219"/>
                  </a:cubicBezTo>
                  <a:cubicBezTo>
                    <a:pt x="f231" y="f69"/>
                    <a:pt x="f232" y="f68"/>
                    <a:pt x="f233" y="f205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192"/>
                    <a:pt x="f241" y="f242"/>
                    <a:pt x="f214" y="f125"/>
                  </a:cubicBezTo>
                  <a:close/>
                  <a:moveTo>
                    <a:pt x="f243" y="f160"/>
                  </a:moveTo>
                  <a:cubicBezTo>
                    <a:pt x="f243" y="f29"/>
                    <a:pt x="f236" y="f29"/>
                    <a:pt x="f236" y="f29"/>
                  </a:cubicBezTo>
                  <a:cubicBezTo>
                    <a:pt x="f236" y="f185"/>
                    <a:pt x="f236" y="f184"/>
                    <a:pt x="f243" y="f26"/>
                  </a:cubicBezTo>
                  <a:cubicBezTo>
                    <a:pt x="f121" y="f72"/>
                    <a:pt x="f214" y="f204"/>
                    <a:pt x="f244" y="f199"/>
                  </a:cubicBezTo>
                  <a:cubicBezTo>
                    <a:pt x="f245" y="f205"/>
                    <a:pt x="f246" y="f247"/>
                    <a:pt x="f248" y="f123"/>
                  </a:cubicBezTo>
                  <a:cubicBezTo>
                    <a:pt x="f112" y="f62"/>
                    <a:pt x="f249" y="f16"/>
                    <a:pt x="f250" y="f178"/>
                  </a:cubicBezTo>
                  <a:cubicBezTo>
                    <a:pt x="f251" y="f78"/>
                    <a:pt x="f248" y="f64"/>
                    <a:pt x="f252" y="f239"/>
                  </a:cubicBezTo>
                  <a:cubicBezTo>
                    <a:pt x="f253" y="f30"/>
                    <a:pt x="f254" y="f255"/>
                    <a:pt x="f115" y="f256"/>
                  </a:cubicBezTo>
                  <a:cubicBezTo>
                    <a:pt x="f257" y="f68"/>
                    <a:pt x="f241" y="f164"/>
                    <a:pt x="f238" y="f185"/>
                  </a:cubicBezTo>
                  <a:cubicBezTo>
                    <a:pt x="f238" y="f29"/>
                    <a:pt x="f243" y="f29"/>
                    <a:pt x="f243" y="f160"/>
                  </a:cubicBezTo>
                  <a:close/>
                  <a:moveTo>
                    <a:pt x="f258" y="f74"/>
                  </a:moveTo>
                  <a:cubicBezTo>
                    <a:pt x="f259" y="f68"/>
                    <a:pt x="f260" y="f132"/>
                    <a:pt x="f188" y="f136"/>
                  </a:cubicBezTo>
                  <a:cubicBezTo>
                    <a:pt x="f32" y="f202"/>
                    <a:pt x="f261" y="f187"/>
                    <a:pt x="f258" y="f7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BE39C96-0259-4353-AD2E-2E1F69A22BA2}"/>
                </a:ext>
              </a:extLst>
            </p:cNvPr>
            <p:cNvSpPr/>
            <p:nvPr/>
          </p:nvSpPr>
          <p:spPr>
            <a:xfrm>
              <a:off x="427783" y="1213171"/>
              <a:ext cx="1068092" cy="3078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44"/>
                <a:gd name="f8" fmla="val 89"/>
                <a:gd name="f9" fmla="val 18"/>
                <a:gd name="f10" fmla="val 87"/>
                <a:gd name="f11" fmla="val 15"/>
                <a:gd name="f12" fmla="val 86"/>
                <a:gd name="f13" fmla="val 13"/>
                <a:gd name="f14" fmla="val 84"/>
                <a:gd name="f15" fmla="val 11"/>
                <a:gd name="f16" fmla="val 91"/>
                <a:gd name="f17" fmla="val 7"/>
                <a:gd name="f18" fmla="val 98"/>
                <a:gd name="f19" fmla="val 8"/>
                <a:gd name="f20" fmla="val 104"/>
                <a:gd name="f21" fmla="val 12"/>
                <a:gd name="f22" fmla="val 108"/>
                <a:gd name="f23" fmla="val 14"/>
                <a:gd name="f24" fmla="val 112"/>
                <a:gd name="f25" fmla="val 16"/>
                <a:gd name="f26" fmla="val 116"/>
                <a:gd name="f27" fmla="val 119"/>
                <a:gd name="f28" fmla="val 19"/>
                <a:gd name="f29" fmla="val 122"/>
                <a:gd name="f30" fmla="val 124"/>
                <a:gd name="f31" fmla="val 20"/>
                <a:gd name="f32" fmla="val 125"/>
                <a:gd name="f33" fmla="val 123"/>
                <a:gd name="f34" fmla="val 17"/>
                <a:gd name="f35" fmla="val 131"/>
                <a:gd name="f36" fmla="val 139"/>
                <a:gd name="f37" fmla="val 146"/>
                <a:gd name="f38" fmla="val 152"/>
                <a:gd name="f39" fmla="val 21"/>
                <a:gd name="f40" fmla="val 27"/>
                <a:gd name="f41" fmla="val 33"/>
                <a:gd name="f42" fmla="val 150"/>
                <a:gd name="f43" fmla="val 38"/>
                <a:gd name="f44" fmla="val 143"/>
                <a:gd name="f45" fmla="val 40"/>
                <a:gd name="f46" fmla="val 136"/>
                <a:gd name="f47" fmla="val 135"/>
                <a:gd name="f48" fmla="val 134"/>
                <a:gd name="f49" fmla="val 37"/>
                <a:gd name="f50" fmla="val 133"/>
                <a:gd name="f51" fmla="val 127"/>
                <a:gd name="f52" fmla="val 31"/>
                <a:gd name="f53" fmla="val 121"/>
                <a:gd name="f54" fmla="val 115"/>
                <a:gd name="f55" fmla="val 36"/>
                <a:gd name="f56" fmla="val 80"/>
                <a:gd name="f57" fmla="val 62"/>
                <a:gd name="f58" fmla="val 63"/>
                <a:gd name="f59" fmla="val 35"/>
                <a:gd name="f60" fmla="val 64"/>
                <a:gd name="f61" fmla="val 34"/>
                <a:gd name="f62" fmla="val 65"/>
                <a:gd name="f63" fmla="val 32"/>
                <a:gd name="f64" fmla="val 53"/>
                <a:gd name="f65" fmla="val 39"/>
                <a:gd name="f66" fmla="val 41"/>
                <a:gd name="f67" fmla="val 28"/>
                <a:gd name="f68" fmla="val 43"/>
                <a:gd name="f69" fmla="val 9"/>
                <a:gd name="f70" fmla="val 3"/>
                <a:gd name="f71" fmla="val 29"/>
                <a:gd name="f72" fmla="val 2"/>
                <a:gd name="f73" fmla="val 23"/>
                <a:gd name="f74" fmla="val 10"/>
                <a:gd name="f75" fmla="val 24"/>
                <a:gd name="f76" fmla="val 30"/>
                <a:gd name="f77" fmla="val 50"/>
                <a:gd name="f78" fmla="val 69"/>
                <a:gd name="f79" fmla="val 1"/>
                <a:gd name="f80" fmla="val 88"/>
                <a:gd name="f81" fmla="+- 0 0 -90"/>
                <a:gd name="f82" fmla="*/ f3 1 154"/>
                <a:gd name="f83" fmla="*/ f4 1 44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54"/>
                <a:gd name="f92" fmla="*/ f88 1 44"/>
                <a:gd name="f93" fmla="*/ 89 f89 1"/>
                <a:gd name="f94" fmla="*/ 18 f88 1"/>
                <a:gd name="f95" fmla="*/ 84 f89 1"/>
                <a:gd name="f96" fmla="*/ 11 f88 1"/>
                <a:gd name="f97" fmla="*/ 104 f89 1"/>
                <a:gd name="f98" fmla="*/ 12 f88 1"/>
                <a:gd name="f99" fmla="*/ 116 f89 1"/>
                <a:gd name="f100" fmla="*/ 124 f89 1"/>
                <a:gd name="f101" fmla="*/ 20 f88 1"/>
                <a:gd name="f102" fmla="*/ 125 f89 1"/>
                <a:gd name="f103" fmla="*/ 122 f89 1"/>
                <a:gd name="f104" fmla="*/ 16 f88 1"/>
                <a:gd name="f105" fmla="*/ 123 f89 1"/>
                <a:gd name="f106" fmla="*/ 15 f88 1"/>
                <a:gd name="f107" fmla="*/ 146 f89 1"/>
                <a:gd name="f108" fmla="*/ 17 f88 1"/>
                <a:gd name="f109" fmla="*/ 152 f89 1"/>
                <a:gd name="f110" fmla="*/ 33 f88 1"/>
                <a:gd name="f111" fmla="*/ 136 f89 1"/>
                <a:gd name="f112" fmla="*/ 38 f88 1"/>
                <a:gd name="f113" fmla="*/ 133 f89 1"/>
                <a:gd name="f114" fmla="*/ 37 f88 1"/>
                <a:gd name="f115" fmla="*/ 115 f89 1"/>
                <a:gd name="f116" fmla="*/ 36 f88 1"/>
                <a:gd name="f117" fmla="*/ 62 f89 1"/>
                <a:gd name="f118" fmla="*/ 65 f89 1"/>
                <a:gd name="f119" fmla="*/ 32 f88 1"/>
                <a:gd name="f120" fmla="*/ 35 f89 1"/>
                <a:gd name="f121" fmla="*/ 41 f88 1"/>
                <a:gd name="f122" fmla="*/ 14 f89 1"/>
                <a:gd name="f123" fmla="*/ 9 f89 1"/>
                <a:gd name="f124" fmla="*/ 39 f88 1"/>
                <a:gd name="f125" fmla="*/ 2 f89 1"/>
                <a:gd name="f126" fmla="*/ 23 f88 1"/>
                <a:gd name="f127" fmla="*/ 17 f89 1"/>
                <a:gd name="f128" fmla="*/ 27 f89 1"/>
                <a:gd name="f129" fmla="*/ 19 f88 1"/>
                <a:gd name="f130" fmla="*/ 33 f89 1"/>
                <a:gd name="f131" fmla="*/ 29 f89 1"/>
                <a:gd name="f132" fmla="*/ 88 f89 1"/>
                <a:gd name="f133" fmla="+- f90 0 f1"/>
                <a:gd name="f134" fmla="*/ f93 1 154"/>
                <a:gd name="f135" fmla="*/ f94 1 44"/>
                <a:gd name="f136" fmla="*/ f95 1 154"/>
                <a:gd name="f137" fmla="*/ f96 1 44"/>
                <a:gd name="f138" fmla="*/ f97 1 154"/>
                <a:gd name="f139" fmla="*/ f98 1 44"/>
                <a:gd name="f140" fmla="*/ f99 1 154"/>
                <a:gd name="f141" fmla="*/ f100 1 154"/>
                <a:gd name="f142" fmla="*/ f101 1 44"/>
                <a:gd name="f143" fmla="*/ f102 1 154"/>
                <a:gd name="f144" fmla="*/ f103 1 154"/>
                <a:gd name="f145" fmla="*/ f104 1 44"/>
                <a:gd name="f146" fmla="*/ f105 1 154"/>
                <a:gd name="f147" fmla="*/ f106 1 44"/>
                <a:gd name="f148" fmla="*/ f107 1 154"/>
                <a:gd name="f149" fmla="*/ f108 1 44"/>
                <a:gd name="f150" fmla="*/ f109 1 154"/>
                <a:gd name="f151" fmla="*/ f110 1 44"/>
                <a:gd name="f152" fmla="*/ f111 1 154"/>
                <a:gd name="f153" fmla="*/ f112 1 44"/>
                <a:gd name="f154" fmla="*/ f113 1 154"/>
                <a:gd name="f155" fmla="*/ f114 1 44"/>
                <a:gd name="f156" fmla="*/ f115 1 154"/>
                <a:gd name="f157" fmla="*/ f116 1 44"/>
                <a:gd name="f158" fmla="*/ f117 1 154"/>
                <a:gd name="f159" fmla="*/ f118 1 154"/>
                <a:gd name="f160" fmla="*/ f119 1 44"/>
                <a:gd name="f161" fmla="*/ f120 1 154"/>
                <a:gd name="f162" fmla="*/ f121 1 44"/>
                <a:gd name="f163" fmla="*/ f122 1 154"/>
                <a:gd name="f164" fmla="*/ f123 1 154"/>
                <a:gd name="f165" fmla="*/ f124 1 44"/>
                <a:gd name="f166" fmla="*/ f125 1 154"/>
                <a:gd name="f167" fmla="*/ f126 1 44"/>
                <a:gd name="f168" fmla="*/ f127 1 154"/>
                <a:gd name="f169" fmla="*/ f128 1 154"/>
                <a:gd name="f170" fmla="*/ f129 1 44"/>
                <a:gd name="f171" fmla="*/ f130 1 154"/>
                <a:gd name="f172" fmla="*/ f131 1 154"/>
                <a:gd name="f173" fmla="*/ f132 1 154"/>
                <a:gd name="f174" fmla="*/ 0 1 f91"/>
                <a:gd name="f175" fmla="*/ f85 1 f91"/>
                <a:gd name="f176" fmla="*/ 0 1 f92"/>
                <a:gd name="f177" fmla="*/ f86 1 f92"/>
                <a:gd name="f178" fmla="*/ f134 1 f91"/>
                <a:gd name="f179" fmla="*/ f135 1 f92"/>
                <a:gd name="f180" fmla="*/ f136 1 f91"/>
                <a:gd name="f181" fmla="*/ f137 1 f92"/>
                <a:gd name="f182" fmla="*/ f138 1 f91"/>
                <a:gd name="f183" fmla="*/ f139 1 f92"/>
                <a:gd name="f184" fmla="*/ f140 1 f91"/>
                <a:gd name="f185" fmla="*/ f141 1 f91"/>
                <a:gd name="f186" fmla="*/ f142 1 f92"/>
                <a:gd name="f187" fmla="*/ f143 1 f91"/>
                <a:gd name="f188" fmla="*/ f144 1 f91"/>
                <a:gd name="f189" fmla="*/ f145 1 f92"/>
                <a:gd name="f190" fmla="*/ f146 1 f91"/>
                <a:gd name="f191" fmla="*/ f147 1 f92"/>
                <a:gd name="f192" fmla="*/ f148 1 f91"/>
                <a:gd name="f193" fmla="*/ f149 1 f92"/>
                <a:gd name="f194" fmla="*/ f150 1 f91"/>
                <a:gd name="f195" fmla="*/ f151 1 f92"/>
                <a:gd name="f196" fmla="*/ f152 1 f91"/>
                <a:gd name="f197" fmla="*/ f153 1 f92"/>
                <a:gd name="f198" fmla="*/ f154 1 f91"/>
                <a:gd name="f199" fmla="*/ f155 1 f92"/>
                <a:gd name="f200" fmla="*/ f156 1 f91"/>
                <a:gd name="f201" fmla="*/ f157 1 f92"/>
                <a:gd name="f202" fmla="*/ f158 1 f91"/>
                <a:gd name="f203" fmla="*/ f159 1 f91"/>
                <a:gd name="f204" fmla="*/ f160 1 f92"/>
                <a:gd name="f205" fmla="*/ f161 1 f91"/>
                <a:gd name="f206" fmla="*/ f162 1 f92"/>
                <a:gd name="f207" fmla="*/ f163 1 f91"/>
                <a:gd name="f208" fmla="*/ f164 1 f91"/>
                <a:gd name="f209" fmla="*/ f165 1 f92"/>
                <a:gd name="f210" fmla="*/ f166 1 f91"/>
                <a:gd name="f211" fmla="*/ f167 1 f92"/>
                <a:gd name="f212" fmla="*/ f168 1 f91"/>
                <a:gd name="f213" fmla="*/ f169 1 f91"/>
                <a:gd name="f214" fmla="*/ f170 1 f92"/>
                <a:gd name="f215" fmla="*/ f171 1 f91"/>
                <a:gd name="f216" fmla="*/ f172 1 f91"/>
                <a:gd name="f217" fmla="*/ f173 1 f91"/>
                <a:gd name="f218" fmla="*/ f174 f82 1"/>
                <a:gd name="f219" fmla="*/ f175 f82 1"/>
                <a:gd name="f220" fmla="*/ f177 f83 1"/>
                <a:gd name="f221" fmla="*/ f176 f83 1"/>
                <a:gd name="f222" fmla="*/ f178 f82 1"/>
                <a:gd name="f223" fmla="*/ f179 f83 1"/>
                <a:gd name="f224" fmla="*/ f180 f82 1"/>
                <a:gd name="f225" fmla="*/ f181 f83 1"/>
                <a:gd name="f226" fmla="*/ f182 f82 1"/>
                <a:gd name="f227" fmla="*/ f183 f83 1"/>
                <a:gd name="f228" fmla="*/ f184 f82 1"/>
                <a:gd name="f229" fmla="*/ f185 f82 1"/>
                <a:gd name="f230" fmla="*/ f186 f83 1"/>
                <a:gd name="f231" fmla="*/ f187 f82 1"/>
                <a:gd name="f232" fmla="*/ f188 f82 1"/>
                <a:gd name="f233" fmla="*/ f189 f83 1"/>
                <a:gd name="f234" fmla="*/ f190 f82 1"/>
                <a:gd name="f235" fmla="*/ f191 f83 1"/>
                <a:gd name="f236" fmla="*/ f192 f82 1"/>
                <a:gd name="f237" fmla="*/ f193 f83 1"/>
                <a:gd name="f238" fmla="*/ f194 f82 1"/>
                <a:gd name="f239" fmla="*/ f195 f83 1"/>
                <a:gd name="f240" fmla="*/ f196 f82 1"/>
                <a:gd name="f241" fmla="*/ f197 f83 1"/>
                <a:gd name="f242" fmla="*/ f198 f82 1"/>
                <a:gd name="f243" fmla="*/ f199 f83 1"/>
                <a:gd name="f244" fmla="*/ f200 f82 1"/>
                <a:gd name="f245" fmla="*/ f201 f83 1"/>
                <a:gd name="f246" fmla="*/ f202 f82 1"/>
                <a:gd name="f247" fmla="*/ f203 f82 1"/>
                <a:gd name="f248" fmla="*/ f204 f83 1"/>
                <a:gd name="f249" fmla="*/ f205 f82 1"/>
                <a:gd name="f250" fmla="*/ f206 f83 1"/>
                <a:gd name="f251" fmla="*/ f207 f82 1"/>
                <a:gd name="f252" fmla="*/ f208 f82 1"/>
                <a:gd name="f253" fmla="*/ f209 f83 1"/>
                <a:gd name="f254" fmla="*/ f210 f82 1"/>
                <a:gd name="f255" fmla="*/ f211 f83 1"/>
                <a:gd name="f256" fmla="*/ f212 f82 1"/>
                <a:gd name="f257" fmla="*/ f213 f82 1"/>
                <a:gd name="f258" fmla="*/ f214 f83 1"/>
                <a:gd name="f259" fmla="*/ f215 f82 1"/>
                <a:gd name="f260" fmla="*/ f216 f82 1"/>
                <a:gd name="f261" fmla="*/ f217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22" y="f223"/>
                </a:cxn>
                <a:cxn ang="f133">
                  <a:pos x="f224" y="f225"/>
                </a:cxn>
                <a:cxn ang="f133">
                  <a:pos x="f226" y="f227"/>
                </a:cxn>
                <a:cxn ang="f133">
                  <a:pos x="f228" y="f223"/>
                </a:cxn>
                <a:cxn ang="f133">
                  <a:pos x="f229" y="f230"/>
                </a:cxn>
                <a:cxn ang="f133">
                  <a:pos x="f231" y="f223"/>
                </a:cxn>
                <a:cxn ang="f133">
                  <a:pos x="f232" y="f233"/>
                </a:cxn>
                <a:cxn ang="f133">
                  <a:pos x="f234" y="f235"/>
                </a:cxn>
                <a:cxn ang="f133">
                  <a:pos x="f236" y="f237"/>
                </a:cxn>
                <a:cxn ang="f133">
                  <a:pos x="f238" y="f239"/>
                </a:cxn>
                <a:cxn ang="f133">
                  <a:pos x="f240" y="f241"/>
                </a:cxn>
                <a:cxn ang="f133">
                  <a:pos x="f242" y="f243"/>
                </a:cxn>
                <a:cxn ang="f133">
                  <a:pos x="f244" y="f245"/>
                </a:cxn>
                <a:cxn ang="f133">
                  <a:pos x="f246" y="f245"/>
                </a:cxn>
                <a:cxn ang="f133">
                  <a:pos x="f247" y="f248"/>
                </a:cxn>
                <a:cxn ang="f133">
                  <a:pos x="f246" y="f248"/>
                </a:cxn>
                <a:cxn ang="f133">
                  <a:pos x="f249" y="f250"/>
                </a:cxn>
                <a:cxn ang="f133">
                  <a:pos x="f251" y="f250"/>
                </a:cxn>
                <a:cxn ang="f133">
                  <a:pos x="f252" y="f253"/>
                </a:cxn>
                <a:cxn ang="f133">
                  <a:pos x="f254" y="f255"/>
                </a:cxn>
                <a:cxn ang="f133">
                  <a:pos x="f256" y="f233"/>
                </a:cxn>
                <a:cxn ang="f133">
                  <a:pos x="f257" y="f258"/>
                </a:cxn>
                <a:cxn ang="f133">
                  <a:pos x="f259" y="f230"/>
                </a:cxn>
                <a:cxn ang="f133">
                  <a:pos x="f260" y="f223"/>
                </a:cxn>
                <a:cxn ang="f133">
                  <a:pos x="f261" y="f258"/>
                </a:cxn>
                <a:cxn ang="f133">
                  <a:pos x="f222" y="f223"/>
                </a:cxn>
              </a:cxnLst>
              <a:rect l="f218" t="f221" r="f219" b="f220"/>
              <a:pathLst>
                <a:path w="154" h="4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9"/>
                  </a:cubicBezTo>
                  <a:cubicBezTo>
                    <a:pt x="f27" y="f28"/>
                    <a:pt x="f29" y="f28"/>
                    <a:pt x="f30" y="f31"/>
                  </a:cubicBezTo>
                  <a:cubicBezTo>
                    <a:pt x="f32" y="f28"/>
                    <a:pt x="f32" y="f28"/>
                    <a:pt x="f32" y="f9"/>
                  </a:cubicBezTo>
                  <a:cubicBezTo>
                    <a:pt x="f30" y="f9"/>
                    <a:pt x="f33" y="f34"/>
                    <a:pt x="f29" y="f25"/>
                  </a:cubicBezTo>
                  <a:cubicBezTo>
                    <a:pt x="f33" y="f25"/>
                    <a:pt x="f33" y="f11"/>
                    <a:pt x="f33" y="f11"/>
                  </a:cubicBezTo>
                  <a:cubicBezTo>
                    <a:pt x="f35" y="f21"/>
                    <a:pt x="f36" y="f13"/>
                    <a:pt x="f37" y="f34"/>
                  </a:cubicBezTo>
                  <a:cubicBezTo>
                    <a:pt x="f38" y="f39"/>
                    <a:pt x="f6" y="f40"/>
                    <a:pt x="f38" y="f41"/>
                  </a:cubicBezTo>
                  <a:cubicBezTo>
                    <a:pt x="f42" y="f43"/>
                    <a:pt x="f44" y="f45"/>
                    <a:pt x="f46" y="f43"/>
                  </a:cubicBezTo>
                  <a:cubicBezTo>
                    <a:pt x="f47" y="f43"/>
                    <a:pt x="f48" y="f49"/>
                    <a:pt x="f50" y="f49"/>
                  </a:cubicBezTo>
                  <a:cubicBezTo>
                    <a:pt x="f51" y="f52"/>
                    <a:pt x="f53" y="f41"/>
                    <a:pt x="f54" y="f55"/>
                  </a:cubicBezTo>
                  <a:cubicBezTo>
                    <a:pt x="f18" y="f7"/>
                    <a:pt x="f56" y="f7"/>
                    <a:pt x="f57" y="f55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58" y="f63"/>
                    <a:pt x="f58" y="f63"/>
                    <a:pt x="f57" y="f63"/>
                  </a:cubicBezTo>
                  <a:cubicBezTo>
                    <a:pt x="f64" y="f59"/>
                    <a:pt x="f7" y="f65"/>
                    <a:pt x="f59" y="f66"/>
                  </a:cubicBezTo>
                  <a:cubicBezTo>
                    <a:pt x="f67" y="f68"/>
                    <a:pt x="f39" y="f66"/>
                    <a:pt x="f23" y="f66"/>
                  </a:cubicBezTo>
                  <a:cubicBezTo>
                    <a:pt x="f21" y="f66"/>
                    <a:pt x="f15" y="f45"/>
                    <a:pt x="f69" y="f65"/>
                  </a:cubicBezTo>
                  <a:cubicBezTo>
                    <a:pt x="f70" y="f59"/>
                    <a:pt x="f5" y="f71"/>
                    <a:pt x="f72" y="f73"/>
                  </a:cubicBezTo>
                  <a:cubicBezTo>
                    <a:pt x="f70" y="f9"/>
                    <a:pt x="f74" y="f11"/>
                    <a:pt x="f34" y="f25"/>
                  </a:cubicBezTo>
                  <a:cubicBezTo>
                    <a:pt x="f39" y="f25"/>
                    <a:pt x="f75" y="f9"/>
                    <a:pt x="f40" y="f28"/>
                  </a:cubicBezTo>
                  <a:cubicBezTo>
                    <a:pt x="f71" y="f28"/>
                    <a:pt x="f76" y="f31"/>
                    <a:pt x="f41" y="f31"/>
                  </a:cubicBezTo>
                  <a:cubicBezTo>
                    <a:pt x="f63" y="f28"/>
                    <a:pt x="f52" y="f28"/>
                    <a:pt x="f71" y="f9"/>
                  </a:cubicBezTo>
                  <a:cubicBezTo>
                    <a:pt x="f77" y="f5"/>
                    <a:pt x="f78" y="f79"/>
                    <a:pt x="f80" y="f28"/>
                  </a:cubicBezTo>
                  <a:cubicBezTo>
                    <a:pt x="f80" y="f28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FFD0F89-0357-4957-B85E-328701D7F05C}"/>
                </a:ext>
              </a:extLst>
            </p:cNvPr>
            <p:cNvSpPr/>
            <p:nvPr/>
          </p:nvSpPr>
          <p:spPr>
            <a:xfrm>
              <a:off x="948397" y="1045835"/>
              <a:ext cx="902814" cy="2933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42"/>
                <a:gd name="f8" fmla="val 92"/>
                <a:gd name="f9" fmla="val 15"/>
                <a:gd name="f10" fmla="val 91"/>
                <a:gd name="f11" fmla="val 14"/>
                <a:gd name="f12" fmla="val 13"/>
                <a:gd name="f13" fmla="val 89"/>
                <a:gd name="f14" fmla="val 11"/>
                <a:gd name="f15" fmla="val 97"/>
                <a:gd name="f16" fmla="val 9"/>
                <a:gd name="f17" fmla="val 104"/>
                <a:gd name="f18" fmla="val 7"/>
                <a:gd name="f19" fmla="val 111"/>
                <a:gd name="f20" fmla="val 8"/>
                <a:gd name="f21" fmla="val 117"/>
                <a:gd name="f22" fmla="val 123"/>
                <a:gd name="f23" fmla="val 18"/>
                <a:gd name="f24" fmla="val 126"/>
                <a:gd name="f25" fmla="val 27"/>
                <a:gd name="f26" fmla="val 120"/>
                <a:gd name="f27" fmla="val 31"/>
                <a:gd name="f28" fmla="val 107"/>
                <a:gd name="f29" fmla="val 108"/>
                <a:gd name="f30" fmla="val 28"/>
                <a:gd name="f31" fmla="val 109"/>
                <a:gd name="f32" fmla="val 26"/>
                <a:gd name="f33" fmla="val 23"/>
                <a:gd name="f34" fmla="val 24"/>
                <a:gd name="f35" fmla="val 106"/>
                <a:gd name="f36" fmla="val 25"/>
                <a:gd name="f37" fmla="val 105"/>
                <a:gd name="f38" fmla="val 101"/>
                <a:gd name="f39" fmla="val 36"/>
                <a:gd name="f40" fmla="val 94"/>
                <a:gd name="f41" fmla="val 84"/>
                <a:gd name="f42" fmla="val 80"/>
                <a:gd name="f43" fmla="val 76"/>
                <a:gd name="f44" fmla="val 41"/>
                <a:gd name="f45" fmla="val 73"/>
                <a:gd name="f46" fmla="val 39"/>
                <a:gd name="f47" fmla="val 64"/>
                <a:gd name="f48" fmla="val 34"/>
                <a:gd name="f49" fmla="val 55"/>
                <a:gd name="f50" fmla="val 33"/>
                <a:gd name="f51" fmla="val 45"/>
                <a:gd name="f52" fmla="val 38"/>
                <a:gd name="f53" fmla="val 44"/>
                <a:gd name="f54" fmla="val 40"/>
                <a:gd name="f55" fmla="val 37"/>
                <a:gd name="f56" fmla="val 32"/>
                <a:gd name="f57" fmla="val 29"/>
                <a:gd name="f58" fmla="val 6"/>
                <a:gd name="f59" fmla="val 4"/>
                <a:gd name="f60" fmla="val 1"/>
                <a:gd name="f61" fmla="val 19"/>
                <a:gd name="f62" fmla="val 16"/>
                <a:gd name="f63" fmla="val 20"/>
                <a:gd name="f64" fmla="val 17"/>
                <a:gd name="f65" fmla="val 46"/>
                <a:gd name="f66" fmla="val 48"/>
                <a:gd name="f67" fmla="val 49"/>
                <a:gd name="f68" fmla="val 51"/>
                <a:gd name="f69" fmla="val 47"/>
                <a:gd name="f70" fmla="val 43"/>
                <a:gd name="f71" fmla="val 53"/>
                <a:gd name="f72" fmla="val 2"/>
                <a:gd name="f73" fmla="val 75"/>
                <a:gd name="f74" fmla="val 83"/>
                <a:gd name="f75" fmla="val 10"/>
                <a:gd name="f76" fmla="+- 0 0 -90"/>
                <a:gd name="f77" fmla="*/ f3 1 130"/>
                <a:gd name="f78" fmla="*/ f4 1 42"/>
                <a:gd name="f79" fmla="val f5"/>
                <a:gd name="f80" fmla="val f6"/>
                <a:gd name="f81" fmla="val f7"/>
                <a:gd name="f82" fmla="*/ f76 f0 1"/>
                <a:gd name="f83" fmla="+- f81 0 f79"/>
                <a:gd name="f84" fmla="+- f80 0 f79"/>
                <a:gd name="f85" fmla="*/ f82 1 f2"/>
                <a:gd name="f86" fmla="*/ f84 1 130"/>
                <a:gd name="f87" fmla="*/ f83 1 42"/>
                <a:gd name="f88" fmla="*/ 92 f84 1"/>
                <a:gd name="f89" fmla="*/ 15 f83 1"/>
                <a:gd name="f90" fmla="*/ 89 f84 1"/>
                <a:gd name="f91" fmla="*/ 11 f83 1"/>
                <a:gd name="f92" fmla="*/ 111 f84 1"/>
                <a:gd name="f93" fmla="*/ 8 f83 1"/>
                <a:gd name="f94" fmla="*/ 130 f84 1"/>
                <a:gd name="f95" fmla="*/ 18 f83 1"/>
                <a:gd name="f96" fmla="*/ 107 f84 1"/>
                <a:gd name="f97" fmla="*/ 31 f83 1"/>
                <a:gd name="f98" fmla="*/ 109 f84 1"/>
                <a:gd name="f99" fmla="*/ 23 f83 1"/>
                <a:gd name="f100" fmla="*/ 108 f84 1"/>
                <a:gd name="f101" fmla="*/ 105 f84 1"/>
                <a:gd name="f102" fmla="*/ 27 f83 1"/>
                <a:gd name="f103" fmla="*/ 84 f84 1"/>
                <a:gd name="f104" fmla="*/ 42 f83 1"/>
                <a:gd name="f105" fmla="*/ 73 f84 1"/>
                <a:gd name="f106" fmla="*/ 39 f83 1"/>
                <a:gd name="f107" fmla="*/ 45 f84 1"/>
                <a:gd name="f108" fmla="*/ 38 f83 1"/>
                <a:gd name="f109" fmla="*/ 40 f84 1"/>
                <a:gd name="f110" fmla="*/ 32 f84 1"/>
                <a:gd name="f111" fmla="*/ 34 f83 1"/>
                <a:gd name="f112" fmla="*/ 6 f84 1"/>
                <a:gd name="f113" fmla="*/ 33 f83 1"/>
                <a:gd name="f114" fmla="*/ 0 f84 1"/>
                <a:gd name="f115" fmla="*/ 28 f83 1"/>
                <a:gd name="f116" fmla="*/ 7 f84 1"/>
                <a:gd name="f117" fmla="*/ 26 f84 1"/>
                <a:gd name="f118" fmla="*/ 16 f83 1"/>
                <a:gd name="f119" fmla="*/ 46 f84 1"/>
                <a:gd name="f120" fmla="*/ 19 f83 1"/>
                <a:gd name="f121" fmla="*/ 51 f84 1"/>
                <a:gd name="f122" fmla="*/ 38 f84 1"/>
                <a:gd name="f123" fmla="*/ 64 f84 1"/>
                <a:gd name="f124" fmla="*/ 2 f83 1"/>
                <a:gd name="f125" fmla="*/ 91 f84 1"/>
                <a:gd name="f126" fmla="+- f85 0 f1"/>
                <a:gd name="f127" fmla="*/ f88 1 130"/>
                <a:gd name="f128" fmla="*/ f89 1 42"/>
                <a:gd name="f129" fmla="*/ f90 1 130"/>
                <a:gd name="f130" fmla="*/ f91 1 42"/>
                <a:gd name="f131" fmla="*/ f92 1 130"/>
                <a:gd name="f132" fmla="*/ f93 1 42"/>
                <a:gd name="f133" fmla="*/ f94 1 130"/>
                <a:gd name="f134" fmla="*/ f95 1 42"/>
                <a:gd name="f135" fmla="*/ f96 1 130"/>
                <a:gd name="f136" fmla="*/ f97 1 42"/>
                <a:gd name="f137" fmla="*/ f98 1 130"/>
                <a:gd name="f138" fmla="*/ f99 1 42"/>
                <a:gd name="f139" fmla="*/ f100 1 130"/>
                <a:gd name="f140" fmla="*/ f101 1 130"/>
                <a:gd name="f141" fmla="*/ f102 1 42"/>
                <a:gd name="f142" fmla="*/ f103 1 130"/>
                <a:gd name="f143" fmla="*/ f104 1 42"/>
                <a:gd name="f144" fmla="*/ f105 1 130"/>
                <a:gd name="f145" fmla="*/ f106 1 42"/>
                <a:gd name="f146" fmla="*/ f107 1 130"/>
                <a:gd name="f147" fmla="*/ f108 1 42"/>
                <a:gd name="f148" fmla="*/ f109 1 130"/>
                <a:gd name="f149" fmla="*/ f110 1 130"/>
                <a:gd name="f150" fmla="*/ f111 1 42"/>
                <a:gd name="f151" fmla="*/ f112 1 130"/>
                <a:gd name="f152" fmla="*/ f113 1 42"/>
                <a:gd name="f153" fmla="*/ f114 1 130"/>
                <a:gd name="f154" fmla="*/ f115 1 42"/>
                <a:gd name="f155" fmla="*/ f116 1 130"/>
                <a:gd name="f156" fmla="*/ f117 1 130"/>
                <a:gd name="f157" fmla="*/ f118 1 42"/>
                <a:gd name="f158" fmla="*/ f119 1 130"/>
                <a:gd name="f159" fmla="*/ f120 1 42"/>
                <a:gd name="f160" fmla="*/ f121 1 130"/>
                <a:gd name="f161" fmla="*/ f122 1 130"/>
                <a:gd name="f162" fmla="*/ f123 1 130"/>
                <a:gd name="f163" fmla="*/ f124 1 42"/>
                <a:gd name="f164" fmla="*/ f125 1 130"/>
                <a:gd name="f165" fmla="*/ 0 1 f86"/>
                <a:gd name="f166" fmla="*/ f80 1 f86"/>
                <a:gd name="f167" fmla="*/ 0 1 f87"/>
                <a:gd name="f168" fmla="*/ f81 1 f87"/>
                <a:gd name="f169" fmla="*/ f127 1 f86"/>
                <a:gd name="f170" fmla="*/ f128 1 f87"/>
                <a:gd name="f171" fmla="*/ f129 1 f86"/>
                <a:gd name="f172" fmla="*/ f130 1 f87"/>
                <a:gd name="f173" fmla="*/ f131 1 f86"/>
                <a:gd name="f174" fmla="*/ f132 1 f87"/>
                <a:gd name="f175" fmla="*/ f133 1 f86"/>
                <a:gd name="f176" fmla="*/ f134 1 f87"/>
                <a:gd name="f177" fmla="*/ f135 1 f86"/>
                <a:gd name="f178" fmla="*/ f136 1 f87"/>
                <a:gd name="f179" fmla="*/ f137 1 f86"/>
                <a:gd name="f180" fmla="*/ f138 1 f87"/>
                <a:gd name="f181" fmla="*/ f139 1 f86"/>
                <a:gd name="f182" fmla="*/ f140 1 f86"/>
                <a:gd name="f183" fmla="*/ f141 1 f87"/>
                <a:gd name="f184" fmla="*/ f142 1 f86"/>
                <a:gd name="f185" fmla="*/ f143 1 f87"/>
                <a:gd name="f186" fmla="*/ f144 1 f86"/>
                <a:gd name="f187" fmla="*/ f145 1 f87"/>
                <a:gd name="f188" fmla="*/ f146 1 f86"/>
                <a:gd name="f189" fmla="*/ f147 1 f87"/>
                <a:gd name="f190" fmla="*/ f148 1 f86"/>
                <a:gd name="f191" fmla="*/ f149 1 f86"/>
                <a:gd name="f192" fmla="*/ f150 1 f87"/>
                <a:gd name="f193" fmla="*/ f151 1 f86"/>
                <a:gd name="f194" fmla="*/ f152 1 f87"/>
                <a:gd name="f195" fmla="*/ f153 1 f86"/>
                <a:gd name="f196" fmla="*/ f154 1 f87"/>
                <a:gd name="f197" fmla="*/ f155 1 f86"/>
                <a:gd name="f198" fmla="*/ f156 1 f86"/>
                <a:gd name="f199" fmla="*/ f157 1 f87"/>
                <a:gd name="f200" fmla="*/ f158 1 f86"/>
                <a:gd name="f201" fmla="*/ f159 1 f87"/>
                <a:gd name="f202" fmla="*/ f160 1 f86"/>
                <a:gd name="f203" fmla="*/ f161 1 f86"/>
                <a:gd name="f204" fmla="*/ f162 1 f86"/>
                <a:gd name="f205" fmla="*/ f163 1 f87"/>
                <a:gd name="f206" fmla="*/ f164 1 f86"/>
                <a:gd name="f207" fmla="*/ f165 f77 1"/>
                <a:gd name="f208" fmla="*/ f166 f77 1"/>
                <a:gd name="f209" fmla="*/ f168 f78 1"/>
                <a:gd name="f210" fmla="*/ f167 f78 1"/>
                <a:gd name="f211" fmla="*/ f169 f77 1"/>
                <a:gd name="f212" fmla="*/ f170 f78 1"/>
                <a:gd name="f213" fmla="*/ f171 f77 1"/>
                <a:gd name="f214" fmla="*/ f172 f78 1"/>
                <a:gd name="f215" fmla="*/ f173 f77 1"/>
                <a:gd name="f216" fmla="*/ f174 f78 1"/>
                <a:gd name="f217" fmla="*/ f175 f77 1"/>
                <a:gd name="f218" fmla="*/ f176 f78 1"/>
                <a:gd name="f219" fmla="*/ f177 f77 1"/>
                <a:gd name="f220" fmla="*/ f178 f78 1"/>
                <a:gd name="f221" fmla="*/ f179 f77 1"/>
                <a:gd name="f222" fmla="*/ f180 f78 1"/>
                <a:gd name="f223" fmla="*/ f181 f77 1"/>
                <a:gd name="f224" fmla="*/ f182 f77 1"/>
                <a:gd name="f225" fmla="*/ f183 f78 1"/>
                <a:gd name="f226" fmla="*/ f184 f77 1"/>
                <a:gd name="f227" fmla="*/ f185 f78 1"/>
                <a:gd name="f228" fmla="*/ f186 f77 1"/>
                <a:gd name="f229" fmla="*/ f187 f78 1"/>
                <a:gd name="f230" fmla="*/ f188 f77 1"/>
                <a:gd name="f231" fmla="*/ f189 f78 1"/>
                <a:gd name="f232" fmla="*/ f190 f77 1"/>
                <a:gd name="f233" fmla="*/ f191 f77 1"/>
                <a:gd name="f234" fmla="*/ f192 f78 1"/>
                <a:gd name="f235" fmla="*/ f193 f77 1"/>
                <a:gd name="f236" fmla="*/ f194 f78 1"/>
                <a:gd name="f237" fmla="*/ f195 f77 1"/>
                <a:gd name="f238" fmla="*/ f196 f78 1"/>
                <a:gd name="f239" fmla="*/ f197 f77 1"/>
                <a:gd name="f240" fmla="*/ f198 f77 1"/>
                <a:gd name="f241" fmla="*/ f199 f78 1"/>
                <a:gd name="f242" fmla="*/ f200 f77 1"/>
                <a:gd name="f243" fmla="*/ f201 f78 1"/>
                <a:gd name="f244" fmla="*/ f202 f77 1"/>
                <a:gd name="f245" fmla="*/ f203 f77 1"/>
                <a:gd name="f246" fmla="*/ f204 f77 1"/>
                <a:gd name="f247" fmla="*/ f205 f78 1"/>
                <a:gd name="f248" fmla="*/ f206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211" y="f212"/>
                </a:cxn>
                <a:cxn ang="f126">
                  <a:pos x="f213" y="f214"/>
                </a:cxn>
                <a:cxn ang="f126">
                  <a:pos x="f215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221" y="f222"/>
                </a:cxn>
                <a:cxn ang="f126">
                  <a:pos x="f223" y="f222"/>
                </a:cxn>
                <a:cxn ang="f126">
                  <a:pos x="f224" y="f225"/>
                </a:cxn>
                <a:cxn ang="f126">
                  <a:pos x="f226" y="f227"/>
                </a:cxn>
                <a:cxn ang="f126">
                  <a:pos x="f228" y="f229"/>
                </a:cxn>
                <a:cxn ang="f126">
                  <a:pos x="f230" y="f231"/>
                </a:cxn>
                <a:cxn ang="f126">
                  <a:pos x="f232" y="f231"/>
                </a:cxn>
                <a:cxn ang="f126">
                  <a:pos x="f233" y="f234"/>
                </a:cxn>
                <a:cxn ang="f126">
                  <a:pos x="f235" y="f236"/>
                </a:cxn>
                <a:cxn ang="f126">
                  <a:pos x="f237" y="f238"/>
                </a:cxn>
                <a:cxn ang="f126">
                  <a:pos x="f239" y="f218"/>
                </a:cxn>
                <a:cxn ang="f126">
                  <a:pos x="f240" y="f241"/>
                </a:cxn>
                <a:cxn ang="f126">
                  <a:pos x="f242" y="f243"/>
                </a:cxn>
                <a:cxn ang="f126">
                  <a:pos x="f244" y="f218"/>
                </a:cxn>
                <a:cxn ang="f126">
                  <a:pos x="f244" y="f241"/>
                </a:cxn>
                <a:cxn ang="f126">
                  <a:pos x="f245" y="f241"/>
                </a:cxn>
                <a:cxn ang="f126">
                  <a:pos x="f246" y="f247"/>
                </a:cxn>
                <a:cxn ang="f126">
                  <a:pos x="f248" y="f241"/>
                </a:cxn>
                <a:cxn ang="f126">
                  <a:pos x="f211" y="f212"/>
                </a:cxn>
              </a:cxnLst>
              <a:rect l="f207" t="f210" r="f208" b="f209"/>
              <a:pathLst>
                <a:path w="130" h="42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1"/>
                    <a:pt x="f6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1" y="f33"/>
                    <a:pt x="f29" y="f33"/>
                    <a:pt x="f29" y="f33"/>
                  </a:cubicBezTo>
                  <a:cubicBezTo>
                    <a:pt x="f28" y="f34"/>
                    <a:pt x="f35" y="f36"/>
                    <a:pt x="f37" y="f25"/>
                  </a:cubicBezTo>
                  <a:cubicBezTo>
                    <a:pt x="f38" y="f39"/>
                    <a:pt x="f40" y="f7"/>
                    <a:pt x="f41" y="f7"/>
                  </a:cubicBezTo>
                  <a:cubicBezTo>
                    <a:pt x="f42" y="f7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46"/>
                    <a:pt x="f44" y="f46"/>
                    <a:pt x="f54" y="f52"/>
                  </a:cubicBezTo>
                  <a:cubicBezTo>
                    <a:pt x="f55" y="f55"/>
                    <a:pt x="f48" y="f39"/>
                    <a:pt x="f56" y="f48"/>
                  </a:cubicBezTo>
                  <a:cubicBezTo>
                    <a:pt x="f33" y="f57"/>
                    <a:pt x="f9" y="f30"/>
                    <a:pt x="f58" y="f50"/>
                  </a:cubicBezTo>
                  <a:cubicBezTo>
                    <a:pt x="f59" y="f27"/>
                    <a:pt x="f5" y="f57"/>
                    <a:pt x="f5" y="f30"/>
                  </a:cubicBezTo>
                  <a:cubicBezTo>
                    <a:pt x="f60" y="f34"/>
                    <a:pt x="f59" y="f61"/>
                    <a:pt x="f18" y="f23"/>
                  </a:cubicBezTo>
                  <a:cubicBezTo>
                    <a:pt x="f12" y="f62"/>
                    <a:pt x="f63" y="f62"/>
                    <a:pt x="f32" y="f62"/>
                  </a:cubicBezTo>
                  <a:cubicBezTo>
                    <a:pt x="f50" y="f64"/>
                    <a:pt x="f46" y="f23"/>
                    <a:pt x="f65" y="f61"/>
                  </a:cubicBezTo>
                  <a:cubicBezTo>
                    <a:pt x="f66" y="f61"/>
                    <a:pt x="f67" y="f23"/>
                    <a:pt x="f68" y="f23"/>
                  </a:cubicBezTo>
                  <a:cubicBezTo>
                    <a:pt x="f68" y="f64"/>
                    <a:pt x="f68" y="f64"/>
                    <a:pt x="f68" y="f62"/>
                  </a:cubicBezTo>
                  <a:cubicBezTo>
                    <a:pt x="f69" y="f62"/>
                    <a:pt x="f70" y="f62"/>
                    <a:pt x="f52" y="f62"/>
                  </a:cubicBezTo>
                  <a:cubicBezTo>
                    <a:pt x="f44" y="f58"/>
                    <a:pt x="f71" y="f5"/>
                    <a:pt x="f47" y="f72"/>
                  </a:cubicBezTo>
                  <a:cubicBezTo>
                    <a:pt x="f73" y="f59"/>
                    <a:pt x="f74" y="f75"/>
                    <a:pt x="f10" y="f62"/>
                  </a:cubicBezTo>
                  <a:cubicBezTo>
                    <a:pt x="f10" y="f62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E4AA648-B09D-4AEE-8641-69634179E7EB}"/>
                </a:ext>
              </a:extLst>
            </p:cNvPr>
            <p:cNvSpPr/>
            <p:nvPr/>
          </p:nvSpPr>
          <p:spPr>
            <a:xfrm>
              <a:off x="1913189" y="1585048"/>
              <a:ext cx="909014" cy="243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35"/>
                <a:gd name="f8" fmla="val 51"/>
                <a:gd name="f9" fmla="val 17"/>
                <a:gd name="f10" fmla="val 48"/>
                <a:gd name="f11" fmla="val 16"/>
                <a:gd name="f12" fmla="val 45"/>
                <a:gd name="f13" fmla="val 14"/>
                <a:gd name="f14" fmla="val 41"/>
                <a:gd name="f15" fmla="val 13"/>
                <a:gd name="f16" fmla="val 52"/>
                <a:gd name="f17" fmla="val 74"/>
                <a:gd name="f18" fmla="val 2"/>
                <a:gd name="f19" fmla="val 92"/>
                <a:gd name="f20" fmla="val 97"/>
                <a:gd name="f21" fmla="val 11"/>
                <a:gd name="f22" fmla="val 119"/>
                <a:gd name="f23" fmla="val 6"/>
                <a:gd name="f24" fmla="val 127"/>
                <a:gd name="f25" fmla="val 15"/>
                <a:gd name="f26" fmla="val 130"/>
                <a:gd name="f27" fmla="val 18"/>
                <a:gd name="f28" fmla="val 23"/>
                <a:gd name="f29" fmla="val 128"/>
                <a:gd name="f30" fmla="val 27"/>
                <a:gd name="f31" fmla="val 126"/>
                <a:gd name="f32" fmla="val 30"/>
                <a:gd name="f33" fmla="val 121"/>
                <a:gd name="f34" fmla="val 117"/>
                <a:gd name="f35" fmla="val 115"/>
                <a:gd name="f36" fmla="val 25"/>
                <a:gd name="f37" fmla="val 113"/>
                <a:gd name="f38" fmla="val 24"/>
                <a:gd name="f39" fmla="val 110"/>
                <a:gd name="f40" fmla="val 109"/>
                <a:gd name="f41" fmla="val 107"/>
                <a:gd name="f42" fmla="val 28"/>
                <a:gd name="f43" fmla="val 94"/>
                <a:gd name="f44" fmla="val 81"/>
                <a:gd name="f45" fmla="val 68"/>
                <a:gd name="f46" fmla="val 31"/>
                <a:gd name="f47" fmla="val 66"/>
                <a:gd name="f48" fmla="val 63"/>
                <a:gd name="f49" fmla="val 61"/>
                <a:gd name="f50" fmla="val 57"/>
                <a:gd name="f51" fmla="val 53"/>
                <a:gd name="f52" fmla="val 49"/>
                <a:gd name="f53" fmla="val 29"/>
                <a:gd name="f54" fmla="val 33"/>
                <a:gd name="f55" fmla="val 20"/>
                <a:gd name="f56" fmla="val 32"/>
                <a:gd name="f57" fmla="val 10"/>
                <a:gd name="f58" fmla="val 3"/>
                <a:gd name="f59" fmla="val 1"/>
                <a:gd name="f60" fmla="val 22"/>
                <a:gd name="f61" fmla="val 12"/>
                <a:gd name="f62" fmla="val 38"/>
                <a:gd name="f63" fmla="val 43"/>
                <a:gd name="f64" fmla="val 47"/>
                <a:gd name="f65" fmla="val 19"/>
                <a:gd name="f66" fmla="+- 0 0 -90"/>
                <a:gd name="f67" fmla="*/ f3 1 131"/>
                <a:gd name="f68" fmla="*/ f4 1 3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31"/>
                <a:gd name="f77" fmla="*/ f73 1 35"/>
                <a:gd name="f78" fmla="*/ 51 f74 1"/>
                <a:gd name="f79" fmla="*/ 17 f73 1"/>
                <a:gd name="f80" fmla="*/ 41 f74 1"/>
                <a:gd name="f81" fmla="*/ 13 f73 1"/>
                <a:gd name="f82" fmla="*/ 92 f74 1"/>
                <a:gd name="f83" fmla="*/ 127 f74 1"/>
                <a:gd name="f84" fmla="*/ 15 f73 1"/>
                <a:gd name="f85" fmla="*/ 128 f74 1"/>
                <a:gd name="f86" fmla="*/ 27 f73 1"/>
                <a:gd name="f87" fmla="*/ 117 f74 1"/>
                <a:gd name="f88" fmla="*/ 113 f74 1"/>
                <a:gd name="f89" fmla="*/ 23 f73 1"/>
                <a:gd name="f90" fmla="*/ 107 f74 1"/>
                <a:gd name="f91" fmla="*/ 28 f73 1"/>
                <a:gd name="f92" fmla="*/ 68 f74 1"/>
                <a:gd name="f93" fmla="*/ 31 f73 1"/>
                <a:gd name="f94" fmla="*/ 61 f74 1"/>
                <a:gd name="f95" fmla="*/ 49 f74 1"/>
                <a:gd name="f96" fmla="*/ 29 f73 1"/>
                <a:gd name="f97" fmla="*/ 25 f74 1"/>
                <a:gd name="f98" fmla="*/ 30 f73 1"/>
                <a:gd name="f99" fmla="*/ 10 f74 1"/>
                <a:gd name="f100" fmla="*/ 33 f73 1"/>
                <a:gd name="f101" fmla="*/ 1 f74 1"/>
                <a:gd name="f102" fmla="*/ 6 f74 1"/>
                <a:gd name="f103" fmla="*/ 20 f73 1"/>
                <a:gd name="f104" fmla="*/ 38 f74 1"/>
                <a:gd name="f105" fmla="*/ 19 f73 1"/>
                <a:gd name="f106" fmla="+- f75 0 f1"/>
                <a:gd name="f107" fmla="*/ f78 1 131"/>
                <a:gd name="f108" fmla="*/ f79 1 35"/>
                <a:gd name="f109" fmla="*/ f80 1 131"/>
                <a:gd name="f110" fmla="*/ f81 1 35"/>
                <a:gd name="f111" fmla="*/ f82 1 131"/>
                <a:gd name="f112" fmla="*/ f83 1 131"/>
                <a:gd name="f113" fmla="*/ f84 1 35"/>
                <a:gd name="f114" fmla="*/ f85 1 131"/>
                <a:gd name="f115" fmla="*/ f86 1 35"/>
                <a:gd name="f116" fmla="*/ f87 1 131"/>
                <a:gd name="f117" fmla="*/ f88 1 131"/>
                <a:gd name="f118" fmla="*/ f89 1 35"/>
                <a:gd name="f119" fmla="*/ f90 1 131"/>
                <a:gd name="f120" fmla="*/ f91 1 35"/>
                <a:gd name="f121" fmla="*/ f92 1 131"/>
                <a:gd name="f122" fmla="*/ f93 1 35"/>
                <a:gd name="f123" fmla="*/ f94 1 131"/>
                <a:gd name="f124" fmla="*/ f95 1 131"/>
                <a:gd name="f125" fmla="*/ f96 1 35"/>
                <a:gd name="f126" fmla="*/ f97 1 131"/>
                <a:gd name="f127" fmla="*/ f98 1 35"/>
                <a:gd name="f128" fmla="*/ f99 1 131"/>
                <a:gd name="f129" fmla="*/ f100 1 35"/>
                <a:gd name="f130" fmla="*/ f101 1 131"/>
                <a:gd name="f131" fmla="*/ f102 1 131"/>
                <a:gd name="f132" fmla="*/ f103 1 35"/>
                <a:gd name="f133" fmla="*/ f104 1 131"/>
                <a:gd name="f134" fmla="*/ f105 1 35"/>
                <a:gd name="f135" fmla="*/ 0 1 f76"/>
                <a:gd name="f136" fmla="*/ f70 1 f76"/>
                <a:gd name="f137" fmla="*/ 0 1 f77"/>
                <a:gd name="f138" fmla="*/ f71 1 f77"/>
                <a:gd name="f139" fmla="*/ f107 1 f76"/>
                <a:gd name="f140" fmla="*/ f108 1 f77"/>
                <a:gd name="f141" fmla="*/ f109 1 f76"/>
                <a:gd name="f142" fmla="*/ f110 1 f77"/>
                <a:gd name="f143" fmla="*/ f111 1 f76"/>
                <a:gd name="f144" fmla="*/ f112 1 f76"/>
                <a:gd name="f145" fmla="*/ f113 1 f77"/>
                <a:gd name="f146" fmla="*/ f114 1 f76"/>
                <a:gd name="f147" fmla="*/ f115 1 f77"/>
                <a:gd name="f148" fmla="*/ f116 1 f76"/>
                <a:gd name="f149" fmla="*/ f117 1 f76"/>
                <a:gd name="f150" fmla="*/ f118 1 f77"/>
                <a:gd name="f151" fmla="*/ f119 1 f76"/>
                <a:gd name="f152" fmla="*/ f120 1 f77"/>
                <a:gd name="f153" fmla="*/ f121 1 f76"/>
                <a:gd name="f154" fmla="*/ f122 1 f77"/>
                <a:gd name="f155" fmla="*/ f123 1 f76"/>
                <a:gd name="f156" fmla="*/ f124 1 f76"/>
                <a:gd name="f157" fmla="*/ f125 1 f77"/>
                <a:gd name="f158" fmla="*/ f126 1 f76"/>
                <a:gd name="f159" fmla="*/ f127 1 f77"/>
                <a:gd name="f160" fmla="*/ f128 1 f76"/>
                <a:gd name="f161" fmla="*/ f129 1 f77"/>
                <a:gd name="f162" fmla="*/ f130 1 f76"/>
                <a:gd name="f163" fmla="*/ f131 1 f76"/>
                <a:gd name="f164" fmla="*/ f132 1 f77"/>
                <a:gd name="f165" fmla="*/ f133 1 f76"/>
                <a:gd name="f166" fmla="*/ f134 1 f77"/>
                <a:gd name="f167" fmla="*/ f135 f67 1"/>
                <a:gd name="f168" fmla="*/ f136 f67 1"/>
                <a:gd name="f169" fmla="*/ f138 f68 1"/>
                <a:gd name="f170" fmla="*/ f137 f68 1"/>
                <a:gd name="f171" fmla="*/ f139 f67 1"/>
                <a:gd name="f172" fmla="*/ f140 f68 1"/>
                <a:gd name="f173" fmla="*/ f141 f67 1"/>
                <a:gd name="f174" fmla="*/ f142 f68 1"/>
                <a:gd name="f175" fmla="*/ f143 f67 1"/>
                <a:gd name="f176" fmla="*/ f144 f67 1"/>
                <a:gd name="f177" fmla="*/ f145 f68 1"/>
                <a:gd name="f178" fmla="*/ f146 f67 1"/>
                <a:gd name="f179" fmla="*/ f147 f68 1"/>
                <a:gd name="f180" fmla="*/ f148 f67 1"/>
                <a:gd name="f181" fmla="*/ f149 f67 1"/>
                <a:gd name="f182" fmla="*/ f150 f68 1"/>
                <a:gd name="f183" fmla="*/ f151 f67 1"/>
                <a:gd name="f184" fmla="*/ f152 f68 1"/>
                <a:gd name="f185" fmla="*/ f153 f67 1"/>
                <a:gd name="f186" fmla="*/ f154 f68 1"/>
                <a:gd name="f187" fmla="*/ f155 f67 1"/>
                <a:gd name="f188" fmla="*/ f156 f67 1"/>
                <a:gd name="f189" fmla="*/ f157 f68 1"/>
                <a:gd name="f190" fmla="*/ f158 f67 1"/>
                <a:gd name="f191" fmla="*/ f159 f68 1"/>
                <a:gd name="f192" fmla="*/ f160 f67 1"/>
                <a:gd name="f193" fmla="*/ f161 f68 1"/>
                <a:gd name="f194" fmla="*/ f162 f67 1"/>
                <a:gd name="f195" fmla="*/ f163 f67 1"/>
                <a:gd name="f196" fmla="*/ f164 f68 1"/>
                <a:gd name="f197" fmla="*/ f165 f67 1"/>
                <a:gd name="f198" fmla="*/ f16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71" y="f172"/>
                </a:cxn>
                <a:cxn ang="f106">
                  <a:pos x="f173" y="f174"/>
                </a:cxn>
                <a:cxn ang="f106">
                  <a:pos x="f175" y="f172"/>
                </a:cxn>
                <a:cxn ang="f106">
                  <a:pos x="f176" y="f177"/>
                </a:cxn>
                <a:cxn ang="f106">
                  <a:pos x="f178" y="f179"/>
                </a:cxn>
                <a:cxn ang="f106">
                  <a:pos x="f180" y="f179"/>
                </a:cxn>
                <a:cxn ang="f106">
                  <a:pos x="f181" y="f182"/>
                </a:cxn>
                <a:cxn ang="f106">
                  <a:pos x="f183" y="f184"/>
                </a:cxn>
                <a:cxn ang="f106">
                  <a:pos x="f185" y="f186"/>
                </a:cxn>
                <a:cxn ang="f106">
                  <a:pos x="f187" y="f186"/>
                </a:cxn>
                <a:cxn ang="f106">
                  <a:pos x="f188" y="f189"/>
                </a:cxn>
                <a:cxn ang="f106">
                  <a:pos x="f190" y="f191"/>
                </a:cxn>
                <a:cxn ang="f106">
                  <a:pos x="f192" y="f193"/>
                </a:cxn>
                <a:cxn ang="f106">
                  <a:pos x="f194" y="f184"/>
                </a:cxn>
                <a:cxn ang="f106">
                  <a:pos x="f195" y="f196"/>
                </a:cxn>
                <a:cxn ang="f106">
                  <a:pos x="f197" y="f177"/>
                </a:cxn>
                <a:cxn ang="f106">
                  <a:pos x="f171" y="f198"/>
                </a:cxn>
                <a:cxn ang="f106">
                  <a:pos x="f171" y="f172"/>
                </a:cxn>
              </a:cxnLst>
              <a:rect l="f167" t="f170" r="f168" b="f169"/>
              <a:pathLst>
                <a:path w="131" h="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9" y="f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6" y="f28"/>
                    <a:pt x="f29" y="f30"/>
                  </a:cubicBezTo>
                  <a:cubicBezTo>
                    <a:pt x="f31" y="f32"/>
                    <a:pt x="f33" y="f32"/>
                    <a:pt x="f34" y="f30"/>
                  </a:cubicBezTo>
                  <a:cubicBezTo>
                    <a:pt x="f35" y="f36"/>
                    <a:pt x="f37" y="f38"/>
                    <a:pt x="f37" y="f28"/>
                  </a:cubicBezTo>
                  <a:cubicBezTo>
                    <a:pt x="f39" y="f36"/>
                    <a:pt x="f40" y="f30"/>
                    <a:pt x="f41" y="f42"/>
                  </a:cubicBezTo>
                  <a:cubicBezTo>
                    <a:pt x="f43" y="f7"/>
                    <a:pt x="f44" y="f7"/>
                    <a:pt x="f45" y="f46"/>
                  </a:cubicBezTo>
                  <a:cubicBezTo>
                    <a:pt x="f47" y="f32"/>
                    <a:pt x="f48" y="f46"/>
                    <a:pt x="f49" y="f46"/>
                  </a:cubicBezTo>
                  <a:cubicBezTo>
                    <a:pt x="f50" y="f46"/>
                    <a:pt x="f51" y="f46"/>
                    <a:pt x="f52" y="f53"/>
                  </a:cubicBezTo>
                  <a:cubicBezTo>
                    <a:pt x="f14" y="f30"/>
                    <a:pt x="f54" y="f42"/>
                    <a:pt x="f36" y="f32"/>
                  </a:cubicBezTo>
                  <a:cubicBezTo>
                    <a:pt x="f55" y="f56"/>
                    <a:pt x="f25" y="f54"/>
                    <a:pt x="f57" y="f54"/>
                  </a:cubicBezTo>
                  <a:cubicBezTo>
                    <a:pt x="f23" y="f54"/>
                    <a:pt x="f58" y="f56"/>
                    <a:pt x="f59" y="f42"/>
                  </a:cubicBezTo>
                  <a:cubicBezTo>
                    <a:pt x="f5" y="f38"/>
                    <a:pt x="f58" y="f60"/>
                    <a:pt x="f23" y="f55"/>
                  </a:cubicBezTo>
                  <a:cubicBezTo>
                    <a:pt x="f11" y="f61"/>
                    <a:pt x="f30" y="f61"/>
                    <a:pt x="f62" y="f25"/>
                  </a:cubicBezTo>
                  <a:cubicBezTo>
                    <a:pt x="f63" y="f11"/>
                    <a:pt x="f64" y="f27"/>
                    <a:pt x="f8" y="f65"/>
                  </a:cubicBezTo>
                  <a:cubicBezTo>
                    <a:pt x="f8" y="f2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2A535CB-8D5F-40A1-A492-935574CB33A9}"/>
                </a:ext>
              </a:extLst>
            </p:cNvPr>
            <p:cNvSpPr/>
            <p:nvPr/>
          </p:nvSpPr>
          <p:spPr>
            <a:xfrm>
              <a:off x="1913189" y="1184248"/>
              <a:ext cx="764392" cy="274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39"/>
                <a:gd name="f8" fmla="val 19"/>
                <a:gd name="f9" fmla="val 12"/>
                <a:gd name="f10" fmla="val 18"/>
                <a:gd name="f11" fmla="val 15"/>
                <a:gd name="f12" fmla="val 16"/>
                <a:gd name="f13" fmla="val 17"/>
                <a:gd name="f14" fmla="val 35"/>
                <a:gd name="f15" fmla="val 52"/>
                <a:gd name="f16" fmla="val 68"/>
                <a:gd name="f17" fmla="val 20"/>
                <a:gd name="f18" fmla="val 67"/>
                <a:gd name="f19" fmla="val 13"/>
                <a:gd name="f20" fmla="val 79"/>
                <a:gd name="f21" fmla="val 3"/>
                <a:gd name="f22" fmla="val 89"/>
                <a:gd name="f23" fmla="val 10"/>
                <a:gd name="f24" fmla="val 99"/>
                <a:gd name="f25" fmla="val 101"/>
                <a:gd name="f26" fmla="val 14"/>
                <a:gd name="f27" fmla="val 102"/>
                <a:gd name="f28" fmla="val 104"/>
                <a:gd name="f29" fmla="val 107"/>
                <a:gd name="f30" fmla="val 109"/>
                <a:gd name="f31" fmla="val 23"/>
                <a:gd name="f32" fmla="val 106"/>
                <a:gd name="f33" fmla="val 25"/>
                <a:gd name="f34" fmla="val 103"/>
                <a:gd name="f35" fmla="val 26"/>
                <a:gd name="f36" fmla="val 94"/>
                <a:gd name="f37" fmla="val 30"/>
                <a:gd name="f38" fmla="val 85"/>
                <a:gd name="f39" fmla="val 28"/>
                <a:gd name="f40" fmla="val 77"/>
                <a:gd name="f41" fmla="val 75"/>
                <a:gd name="f42" fmla="val 74"/>
                <a:gd name="f43" fmla="val 24"/>
                <a:gd name="f44" fmla="val 72"/>
                <a:gd name="f45" fmla="val 27"/>
                <a:gd name="f46" fmla="val 76"/>
                <a:gd name="f47" fmla="val 78"/>
                <a:gd name="f48" fmla="val 29"/>
                <a:gd name="f49" fmla="val 62"/>
                <a:gd name="f50" fmla="val 37"/>
                <a:gd name="f51" fmla="val 45"/>
                <a:gd name="f52" fmla="val 34"/>
                <a:gd name="f53" fmla="val 32"/>
                <a:gd name="f54" fmla="val 5"/>
                <a:gd name="f55" fmla="val 31"/>
                <a:gd name="f56" fmla="val 1"/>
                <a:gd name="f57" fmla="val 22"/>
                <a:gd name="f58" fmla="val 2"/>
                <a:gd name="f59" fmla="val 8"/>
                <a:gd name="f60" fmla="val 11"/>
                <a:gd name="f61" fmla="+- 0 0 -90"/>
                <a:gd name="f62" fmla="*/ f3 1 110"/>
                <a:gd name="f63" fmla="*/ f4 1 39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0"/>
                <a:gd name="f72" fmla="*/ f68 1 39"/>
                <a:gd name="f73" fmla="*/ 19 f69 1"/>
                <a:gd name="f74" fmla="*/ 12 f68 1"/>
                <a:gd name="f75" fmla="*/ 17 f69 1"/>
                <a:gd name="f76" fmla="*/ 18 f68 1"/>
                <a:gd name="f77" fmla="*/ 68 f69 1"/>
                <a:gd name="f78" fmla="*/ 20 f68 1"/>
                <a:gd name="f79" fmla="*/ 67 f69 1"/>
                <a:gd name="f80" fmla="*/ 13 f68 1"/>
                <a:gd name="f81" fmla="*/ 99 f69 1"/>
                <a:gd name="f82" fmla="*/ 17 f68 1"/>
                <a:gd name="f83" fmla="*/ 15 f68 1"/>
                <a:gd name="f84" fmla="*/ 104 f69 1"/>
                <a:gd name="f85" fmla="*/ 109 f69 1"/>
                <a:gd name="f86" fmla="*/ 19 f68 1"/>
                <a:gd name="f87" fmla="*/ 103 f69 1"/>
                <a:gd name="f88" fmla="*/ 26 f68 1"/>
                <a:gd name="f89" fmla="*/ 77 f69 1"/>
                <a:gd name="f90" fmla="*/ 25 f68 1"/>
                <a:gd name="f91" fmla="*/ 72 f69 1"/>
                <a:gd name="f92" fmla="*/ 24 f68 1"/>
                <a:gd name="f93" fmla="*/ 78 f69 1"/>
                <a:gd name="f94" fmla="*/ 29 f68 1"/>
                <a:gd name="f95" fmla="*/ 28 f69 1"/>
                <a:gd name="f96" fmla="*/ 34 f68 1"/>
                <a:gd name="f97" fmla="*/ 12 f69 1"/>
                <a:gd name="f98" fmla="*/ 32 f68 1"/>
                <a:gd name="f99" fmla="*/ 1 f69 1"/>
                <a:gd name="f100" fmla="*/ 22 f68 1"/>
                <a:gd name="f101" fmla="*/ 8 f69 1"/>
                <a:gd name="f102" fmla="+- f70 0 f1"/>
                <a:gd name="f103" fmla="*/ f73 1 110"/>
                <a:gd name="f104" fmla="*/ f74 1 39"/>
                <a:gd name="f105" fmla="*/ f75 1 110"/>
                <a:gd name="f106" fmla="*/ f76 1 39"/>
                <a:gd name="f107" fmla="*/ f77 1 110"/>
                <a:gd name="f108" fmla="*/ f78 1 39"/>
                <a:gd name="f109" fmla="*/ f79 1 110"/>
                <a:gd name="f110" fmla="*/ f80 1 39"/>
                <a:gd name="f111" fmla="*/ f81 1 110"/>
                <a:gd name="f112" fmla="*/ f82 1 39"/>
                <a:gd name="f113" fmla="*/ f83 1 39"/>
                <a:gd name="f114" fmla="*/ f84 1 110"/>
                <a:gd name="f115" fmla="*/ f85 1 110"/>
                <a:gd name="f116" fmla="*/ f86 1 39"/>
                <a:gd name="f117" fmla="*/ f87 1 110"/>
                <a:gd name="f118" fmla="*/ f88 1 39"/>
                <a:gd name="f119" fmla="*/ f89 1 110"/>
                <a:gd name="f120" fmla="*/ f90 1 39"/>
                <a:gd name="f121" fmla="*/ f91 1 110"/>
                <a:gd name="f122" fmla="*/ f92 1 39"/>
                <a:gd name="f123" fmla="*/ f93 1 110"/>
                <a:gd name="f124" fmla="*/ f94 1 39"/>
                <a:gd name="f125" fmla="*/ f95 1 110"/>
                <a:gd name="f126" fmla="*/ f96 1 39"/>
                <a:gd name="f127" fmla="*/ f97 1 110"/>
                <a:gd name="f128" fmla="*/ f98 1 39"/>
                <a:gd name="f129" fmla="*/ f99 1 110"/>
                <a:gd name="f130" fmla="*/ f100 1 39"/>
                <a:gd name="f131" fmla="*/ f101 1 110"/>
                <a:gd name="f132" fmla="*/ 0 1 f71"/>
                <a:gd name="f133" fmla="*/ f65 1 f71"/>
                <a:gd name="f134" fmla="*/ 0 1 f72"/>
                <a:gd name="f135" fmla="*/ f66 1 f72"/>
                <a:gd name="f136" fmla="*/ f103 1 f71"/>
                <a:gd name="f137" fmla="*/ f104 1 f72"/>
                <a:gd name="f138" fmla="*/ f105 1 f71"/>
                <a:gd name="f139" fmla="*/ f106 1 f72"/>
                <a:gd name="f140" fmla="*/ f107 1 f71"/>
                <a:gd name="f141" fmla="*/ f108 1 f72"/>
                <a:gd name="f142" fmla="*/ f109 1 f71"/>
                <a:gd name="f143" fmla="*/ f110 1 f72"/>
                <a:gd name="f144" fmla="*/ f111 1 f71"/>
                <a:gd name="f145" fmla="*/ f112 1 f72"/>
                <a:gd name="f146" fmla="*/ f113 1 f72"/>
                <a:gd name="f147" fmla="*/ f114 1 f71"/>
                <a:gd name="f148" fmla="*/ f115 1 f71"/>
                <a:gd name="f149" fmla="*/ f116 1 f72"/>
                <a:gd name="f150" fmla="*/ f117 1 f71"/>
                <a:gd name="f151" fmla="*/ f118 1 f72"/>
                <a:gd name="f152" fmla="*/ f119 1 f71"/>
                <a:gd name="f153" fmla="*/ f120 1 f72"/>
                <a:gd name="f154" fmla="*/ f121 1 f71"/>
                <a:gd name="f155" fmla="*/ f122 1 f72"/>
                <a:gd name="f156" fmla="*/ f123 1 f71"/>
                <a:gd name="f157" fmla="*/ f124 1 f72"/>
                <a:gd name="f158" fmla="*/ f125 1 f71"/>
                <a:gd name="f159" fmla="*/ f126 1 f72"/>
                <a:gd name="f160" fmla="*/ f127 1 f71"/>
                <a:gd name="f161" fmla="*/ f128 1 f72"/>
                <a:gd name="f162" fmla="*/ f129 1 f71"/>
                <a:gd name="f163" fmla="*/ f130 1 f72"/>
                <a:gd name="f164" fmla="*/ f131 1 f71"/>
                <a:gd name="f165" fmla="*/ f132 f62 1"/>
                <a:gd name="f166" fmla="*/ f133 f62 1"/>
                <a:gd name="f167" fmla="*/ f135 f63 1"/>
                <a:gd name="f168" fmla="*/ f134 f63 1"/>
                <a:gd name="f169" fmla="*/ f136 f62 1"/>
                <a:gd name="f170" fmla="*/ f137 f63 1"/>
                <a:gd name="f171" fmla="*/ f138 f62 1"/>
                <a:gd name="f172" fmla="*/ f139 f63 1"/>
                <a:gd name="f173" fmla="*/ f140 f62 1"/>
                <a:gd name="f174" fmla="*/ f141 f63 1"/>
                <a:gd name="f175" fmla="*/ f142 f62 1"/>
                <a:gd name="f176" fmla="*/ f143 f63 1"/>
                <a:gd name="f177" fmla="*/ f144 f62 1"/>
                <a:gd name="f178" fmla="*/ f145 f63 1"/>
                <a:gd name="f179" fmla="*/ f146 f63 1"/>
                <a:gd name="f180" fmla="*/ f147 f62 1"/>
                <a:gd name="f181" fmla="*/ f148 f62 1"/>
                <a:gd name="f182" fmla="*/ f149 f63 1"/>
                <a:gd name="f183" fmla="*/ f150 f62 1"/>
                <a:gd name="f184" fmla="*/ f151 f63 1"/>
                <a:gd name="f185" fmla="*/ f152 f62 1"/>
                <a:gd name="f186" fmla="*/ f153 f63 1"/>
                <a:gd name="f187" fmla="*/ f154 f62 1"/>
                <a:gd name="f188" fmla="*/ f155 f63 1"/>
                <a:gd name="f189" fmla="*/ f156 f62 1"/>
                <a:gd name="f190" fmla="*/ f157 f63 1"/>
                <a:gd name="f191" fmla="*/ f158 f62 1"/>
                <a:gd name="f192" fmla="*/ f159 f63 1"/>
                <a:gd name="f193" fmla="*/ f160 f62 1"/>
                <a:gd name="f194" fmla="*/ f161 f63 1"/>
                <a:gd name="f195" fmla="*/ f162 f62 1"/>
                <a:gd name="f196" fmla="*/ f163 f63 1"/>
                <a:gd name="f197" fmla="*/ f164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74"/>
                </a:cxn>
                <a:cxn ang="f102">
                  <a:pos x="f173" y="f172"/>
                </a:cxn>
                <a:cxn ang="f102">
                  <a:pos x="f175" y="f176"/>
                </a:cxn>
                <a:cxn ang="f102">
                  <a:pos x="f177" y="f178"/>
                </a:cxn>
                <a:cxn ang="f102">
                  <a:pos x="f177" y="f179"/>
                </a:cxn>
                <a:cxn ang="f102">
                  <a:pos x="f180" y="f176"/>
                </a:cxn>
                <a:cxn ang="f102">
                  <a:pos x="f181" y="f182"/>
                </a:cxn>
                <a:cxn ang="f102">
                  <a:pos x="f183" y="f184"/>
                </a:cxn>
                <a:cxn ang="f102">
                  <a:pos x="f185" y="f186"/>
                </a:cxn>
                <a:cxn ang="f102">
                  <a:pos x="f187" y="f188"/>
                </a:cxn>
                <a:cxn ang="f102">
                  <a:pos x="f187" y="f186"/>
                </a:cxn>
                <a:cxn ang="f102">
                  <a:pos x="f189" y="f190"/>
                </a:cxn>
                <a:cxn ang="f102">
                  <a:pos x="f191" y="f192"/>
                </a:cxn>
                <a:cxn ang="f102">
                  <a:pos x="f193" y="f194"/>
                </a:cxn>
                <a:cxn ang="f102">
                  <a:pos x="f195" y="f196"/>
                </a:cxn>
                <a:cxn ang="f102">
                  <a:pos x="f197" y="f176"/>
                </a:cxn>
                <a:cxn ang="f102">
                  <a:pos x="f169" y="f170"/>
                </a:cxn>
              </a:cxnLst>
              <a:rect l="f165" t="f168" r="f166" b="f167"/>
              <a:pathLst>
                <a:path w="110" h="39">
                  <a:moveTo>
                    <a:pt x="f8" y="f9"/>
                  </a:moveTo>
                  <a:cubicBezTo>
                    <a:pt x="f10" y="f11"/>
                    <a:pt x="f10" y="f12"/>
                    <a:pt x="f13" y="f10"/>
                  </a:cubicBezTo>
                  <a:cubicBezTo>
                    <a:pt x="f14" y="f5"/>
                    <a:pt x="f15" y="f5"/>
                    <a:pt x="f16" y="f17"/>
                  </a:cubicBezTo>
                  <a:cubicBezTo>
                    <a:pt x="f16" y="f8"/>
                    <a:pt x="f16" y="f8"/>
                    <a:pt x="f16" y="f10"/>
                  </a:cubicBezTo>
                  <a:cubicBezTo>
                    <a:pt x="f16" y="f13"/>
                    <a:pt x="f18" y="f11"/>
                    <a:pt x="f18" y="f19"/>
                  </a:cubicBezTo>
                  <a:cubicBezTo>
                    <a:pt x="f20" y="f21"/>
                    <a:pt x="f22" y="f23"/>
                    <a:pt x="f24" y="f13"/>
                  </a:cubicBezTo>
                  <a:cubicBezTo>
                    <a:pt x="f24" y="f12"/>
                    <a:pt x="f24" y="f12"/>
                    <a:pt x="f24" y="f11"/>
                  </a:cubicBezTo>
                  <a:cubicBezTo>
                    <a:pt x="f25" y="f26"/>
                    <a:pt x="f27" y="f19"/>
                    <a:pt x="f28" y="f19"/>
                  </a:cubicBezTo>
                  <a:cubicBezTo>
                    <a:pt x="f29" y="f19"/>
                    <a:pt x="f6" y="f11"/>
                    <a:pt x="f30" y="f8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3"/>
                  </a:cubicBezTo>
                  <a:cubicBezTo>
                    <a:pt x="f41" y="f33"/>
                    <a:pt x="f42" y="f43"/>
                    <a:pt x="f44" y="f43"/>
                  </a:cubicBezTo>
                  <a:cubicBezTo>
                    <a:pt x="f44" y="f43"/>
                    <a:pt x="f44" y="f33"/>
                    <a:pt x="f44" y="f33"/>
                  </a:cubicBezTo>
                  <a:cubicBezTo>
                    <a:pt x="f42" y="f45"/>
                    <a:pt x="f46" y="f39"/>
                    <a:pt x="f47" y="f48"/>
                  </a:cubicBezTo>
                  <a:cubicBezTo>
                    <a:pt x="f49" y="f50"/>
                    <a:pt x="f51" y="f7"/>
                    <a:pt x="f39" y="f52"/>
                  </a:cubicBezTo>
                  <a:cubicBezTo>
                    <a:pt x="f31" y="f53"/>
                    <a:pt x="f10" y="f53"/>
                    <a:pt x="f9" y="f53"/>
                  </a:cubicBezTo>
                  <a:cubicBezTo>
                    <a:pt x="f54" y="f55"/>
                    <a:pt x="f56" y="f39"/>
                    <a:pt x="f56" y="f57"/>
                  </a:cubicBezTo>
                  <a:cubicBezTo>
                    <a:pt x="f5" y="f13"/>
                    <a:pt x="f58" y="f26"/>
                    <a:pt x="f59" y="f19"/>
                  </a:cubicBezTo>
                  <a:cubicBezTo>
                    <a:pt x="f60" y="f19"/>
                    <a:pt x="f11" y="f1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FBC4285-EA1C-45EC-83C5-E693C8F16316}"/>
                </a:ext>
              </a:extLst>
            </p:cNvPr>
            <p:cNvSpPr/>
            <p:nvPr/>
          </p:nvSpPr>
          <p:spPr>
            <a:xfrm>
              <a:off x="1621889" y="1591238"/>
              <a:ext cx="270634" cy="3636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52"/>
                <a:gd name="f8" fmla="val 15"/>
                <a:gd name="f9" fmla="val 17"/>
                <a:gd name="f10" fmla="val 46"/>
                <a:gd name="f11" fmla="val 42"/>
                <a:gd name="f12" fmla="val 10"/>
                <a:gd name="f13" fmla="val 9"/>
                <a:gd name="f14" fmla="val 38"/>
                <a:gd name="f15" fmla="val 8"/>
                <a:gd name="f16" fmla="val 34"/>
                <a:gd name="f17" fmla="val 32"/>
                <a:gd name="f18" fmla="val 12"/>
                <a:gd name="f19" fmla="val 23"/>
                <a:gd name="f20" fmla="val 16"/>
                <a:gd name="f21" fmla="val 3"/>
                <a:gd name="f22" fmla="val 1"/>
                <a:gd name="f23" fmla="val 6"/>
                <a:gd name="f24" fmla="val 2"/>
                <a:gd name="f25" fmla="val 4"/>
                <a:gd name="f26" fmla="val 20"/>
                <a:gd name="f27" fmla="val 11"/>
                <a:gd name="f28" fmla="val 35"/>
                <a:gd name="f29" fmla="val 37"/>
                <a:gd name="f30" fmla="val 36"/>
                <a:gd name="f31" fmla="val 33"/>
                <a:gd name="f32" fmla="val 5"/>
                <a:gd name="f33" fmla="val 29"/>
                <a:gd name="f34" fmla="val 26"/>
                <a:gd name="f35" fmla="val 18"/>
                <a:gd name="f36" fmla="val 14"/>
                <a:gd name="f37" fmla="val 13"/>
                <a:gd name="f38" fmla="val 19"/>
                <a:gd name="f39" fmla="val 43"/>
                <a:gd name="f40" fmla="val 50"/>
                <a:gd name="f41" fmla="+- 0 0 -90"/>
                <a:gd name="f42" fmla="*/ f3 1 39"/>
                <a:gd name="f43" fmla="*/ f4 1 52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39"/>
                <a:gd name="f52" fmla="*/ f48 1 52"/>
                <a:gd name="f53" fmla="*/ 15 f49 1"/>
                <a:gd name="f54" fmla="*/ 52 f48 1"/>
                <a:gd name="f55" fmla="*/ 10 f49 1"/>
                <a:gd name="f56" fmla="*/ 39 f48 1"/>
                <a:gd name="f57" fmla="*/ 9 f49 1"/>
                <a:gd name="f58" fmla="*/ 32 f48 1"/>
                <a:gd name="f59" fmla="*/ 3 f49 1"/>
                <a:gd name="f60" fmla="*/ 10 f48 1"/>
                <a:gd name="f61" fmla="*/ 2 f49 1"/>
                <a:gd name="f62" fmla="*/ 3 f48 1"/>
                <a:gd name="f63" fmla="*/ 8 f49 1"/>
                <a:gd name="f64" fmla="*/ 34 f49 1"/>
                <a:gd name="f65" fmla="*/ 2 f48 1"/>
                <a:gd name="f66" fmla="*/ 38 f49 1"/>
                <a:gd name="f67" fmla="*/ 0 f48 1"/>
                <a:gd name="f68" fmla="*/ 39 f49 1"/>
                <a:gd name="f69" fmla="*/ 1 f48 1"/>
                <a:gd name="f70" fmla="*/ 32 f49 1"/>
                <a:gd name="f71" fmla="*/ 8 f48 1"/>
                <a:gd name="f72" fmla="*/ 23 f49 1"/>
                <a:gd name="f73" fmla="*/ 11 f48 1"/>
                <a:gd name="f74" fmla="*/ 17 f49 1"/>
                <a:gd name="f75" fmla="*/ 17 f48 1"/>
                <a:gd name="f76" fmla="*/ 19 f49 1"/>
                <a:gd name="f77" fmla="*/ 43 f48 1"/>
                <a:gd name="f78" fmla="+- f50 0 f1"/>
                <a:gd name="f79" fmla="*/ f53 1 39"/>
                <a:gd name="f80" fmla="*/ f54 1 52"/>
                <a:gd name="f81" fmla="*/ f55 1 39"/>
                <a:gd name="f82" fmla="*/ f56 1 52"/>
                <a:gd name="f83" fmla="*/ f57 1 39"/>
                <a:gd name="f84" fmla="*/ f58 1 52"/>
                <a:gd name="f85" fmla="*/ f59 1 39"/>
                <a:gd name="f86" fmla="*/ f60 1 52"/>
                <a:gd name="f87" fmla="*/ f61 1 39"/>
                <a:gd name="f88" fmla="*/ f62 1 52"/>
                <a:gd name="f89" fmla="*/ f63 1 39"/>
                <a:gd name="f90" fmla="*/ f64 1 39"/>
                <a:gd name="f91" fmla="*/ f65 1 52"/>
                <a:gd name="f92" fmla="*/ f66 1 39"/>
                <a:gd name="f93" fmla="*/ f67 1 52"/>
                <a:gd name="f94" fmla="*/ f68 1 39"/>
                <a:gd name="f95" fmla="*/ f69 1 52"/>
                <a:gd name="f96" fmla="*/ f70 1 39"/>
                <a:gd name="f97" fmla="*/ f71 1 52"/>
                <a:gd name="f98" fmla="*/ f72 1 39"/>
                <a:gd name="f99" fmla="*/ f73 1 52"/>
                <a:gd name="f100" fmla="*/ f74 1 39"/>
                <a:gd name="f101" fmla="*/ f75 1 52"/>
                <a:gd name="f102" fmla="*/ f76 1 39"/>
                <a:gd name="f103" fmla="*/ f77 1 52"/>
                <a:gd name="f104" fmla="*/ 0 1 f51"/>
                <a:gd name="f105" fmla="*/ f45 1 f51"/>
                <a:gd name="f106" fmla="*/ 0 1 f52"/>
                <a:gd name="f107" fmla="*/ f46 1 f52"/>
                <a:gd name="f108" fmla="*/ f79 1 f51"/>
                <a:gd name="f109" fmla="*/ f80 1 f52"/>
                <a:gd name="f110" fmla="*/ f81 1 f51"/>
                <a:gd name="f111" fmla="*/ f82 1 f52"/>
                <a:gd name="f112" fmla="*/ f83 1 f51"/>
                <a:gd name="f113" fmla="*/ f84 1 f52"/>
                <a:gd name="f114" fmla="*/ f85 1 f51"/>
                <a:gd name="f115" fmla="*/ f86 1 f52"/>
                <a:gd name="f116" fmla="*/ f87 1 f51"/>
                <a:gd name="f117" fmla="*/ f88 1 f52"/>
                <a:gd name="f118" fmla="*/ f89 1 f51"/>
                <a:gd name="f119" fmla="*/ f90 1 f51"/>
                <a:gd name="f120" fmla="*/ f91 1 f52"/>
                <a:gd name="f121" fmla="*/ f92 1 f51"/>
                <a:gd name="f122" fmla="*/ f93 1 f52"/>
                <a:gd name="f123" fmla="*/ f94 1 f51"/>
                <a:gd name="f124" fmla="*/ f95 1 f52"/>
                <a:gd name="f125" fmla="*/ f96 1 f51"/>
                <a:gd name="f126" fmla="*/ f97 1 f52"/>
                <a:gd name="f127" fmla="*/ f98 1 f51"/>
                <a:gd name="f128" fmla="*/ f99 1 f52"/>
                <a:gd name="f129" fmla="*/ f100 1 f51"/>
                <a:gd name="f130" fmla="*/ f101 1 f52"/>
                <a:gd name="f131" fmla="*/ f102 1 f51"/>
                <a:gd name="f132" fmla="*/ f103 1 f52"/>
                <a:gd name="f133" fmla="*/ f104 f42 1"/>
                <a:gd name="f134" fmla="*/ f105 f42 1"/>
                <a:gd name="f135" fmla="*/ f107 f43 1"/>
                <a:gd name="f136" fmla="*/ f106 f43 1"/>
                <a:gd name="f137" fmla="*/ f108 f42 1"/>
                <a:gd name="f138" fmla="*/ f109 f43 1"/>
                <a:gd name="f139" fmla="*/ f110 f42 1"/>
                <a:gd name="f140" fmla="*/ f111 f43 1"/>
                <a:gd name="f141" fmla="*/ f112 f42 1"/>
                <a:gd name="f142" fmla="*/ f113 f43 1"/>
                <a:gd name="f143" fmla="*/ f114 f42 1"/>
                <a:gd name="f144" fmla="*/ f115 f43 1"/>
                <a:gd name="f145" fmla="*/ f116 f42 1"/>
                <a:gd name="f146" fmla="*/ f117 f43 1"/>
                <a:gd name="f147" fmla="*/ f118 f42 1"/>
                <a:gd name="f148" fmla="*/ f119 f42 1"/>
                <a:gd name="f149" fmla="*/ f120 f43 1"/>
                <a:gd name="f150" fmla="*/ f121 f42 1"/>
                <a:gd name="f151" fmla="*/ f122 f43 1"/>
                <a:gd name="f152" fmla="*/ f123 f42 1"/>
                <a:gd name="f153" fmla="*/ f124 f43 1"/>
                <a:gd name="f154" fmla="*/ f125 f42 1"/>
                <a:gd name="f155" fmla="*/ f126 f43 1"/>
                <a:gd name="f156" fmla="*/ f127 f42 1"/>
                <a:gd name="f157" fmla="*/ f128 f43 1"/>
                <a:gd name="f158" fmla="*/ f129 f42 1"/>
                <a:gd name="f159" fmla="*/ f130 f43 1"/>
                <a:gd name="f160" fmla="*/ f131 f42 1"/>
                <a:gd name="f161" fmla="*/ f13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41" y="f142"/>
                </a:cxn>
                <a:cxn ang="f78">
                  <a:pos x="f143" y="f144"/>
                </a:cxn>
                <a:cxn ang="f78">
                  <a:pos x="f145" y="f146"/>
                </a:cxn>
                <a:cxn ang="f78">
                  <a:pos x="f147" y="f146"/>
                </a:cxn>
                <a:cxn ang="f78">
                  <a:pos x="f148" y="f149"/>
                </a:cxn>
                <a:cxn ang="f78">
                  <a:pos x="f150" y="f151"/>
                </a:cxn>
                <a:cxn ang="f78">
                  <a:pos x="f152" y="f153"/>
                </a:cxn>
                <a:cxn ang="f78">
                  <a:pos x="f154" y="f155"/>
                </a:cxn>
                <a:cxn ang="f78">
                  <a:pos x="f156" y="f157"/>
                </a:cxn>
                <a:cxn ang="f78">
                  <a:pos x="f158" y="f159"/>
                </a:cxn>
                <a:cxn ang="f78">
                  <a:pos x="f160" y="f161"/>
                </a:cxn>
                <a:cxn ang="f78">
                  <a:pos x="f137" y="f138"/>
                </a:cxn>
              </a:cxnLst>
              <a:rect l="f133" t="f136" r="f134" b="f135"/>
              <a:pathLst>
                <a:path w="39" h="52">
                  <a:moveTo>
                    <a:pt x="f8" y="f7"/>
                  </a:moveTo>
                  <a:cubicBezTo>
                    <a:pt x="f9" y="f10"/>
                    <a:pt x="f8" y="f11"/>
                    <a:pt x="f12" y="f6"/>
                  </a:cubicBezTo>
                  <a:cubicBezTo>
                    <a:pt x="f13" y="f14"/>
                    <a:pt x="f15" y="f16"/>
                    <a:pt x="f13" y="f17"/>
                  </a:cubicBezTo>
                  <a:cubicBezTo>
                    <a:pt x="f18" y="f19"/>
                    <a:pt x="f12" y="f20"/>
                    <a:pt x="f21" y="f12"/>
                  </a:cubicBezTo>
                  <a:cubicBezTo>
                    <a:pt x="f22" y="f15"/>
                    <a:pt x="f5" y="f23"/>
                    <a:pt x="f24" y="f21"/>
                  </a:cubicBezTo>
                  <a:cubicBezTo>
                    <a:pt x="f25" y="f5"/>
                    <a:pt x="f23" y="f24"/>
                    <a:pt x="f15" y="f21"/>
                  </a:cubicBezTo>
                  <a:cubicBezTo>
                    <a:pt x="f26" y="f27"/>
                    <a:pt x="f19" y="f27"/>
                    <a:pt x="f16" y="f24"/>
                  </a:cubicBezTo>
                  <a:cubicBezTo>
                    <a:pt x="f28" y="f22"/>
                    <a:pt x="f29" y="f5"/>
                    <a:pt x="f14" y="f5"/>
                  </a:cubicBezTo>
                  <a:cubicBezTo>
                    <a:pt x="f14" y="f5"/>
                    <a:pt x="f14" y="f22"/>
                    <a:pt x="f6" y="f22"/>
                  </a:cubicBezTo>
                  <a:cubicBezTo>
                    <a:pt x="f30" y="f21"/>
                    <a:pt x="f31" y="f32"/>
                    <a:pt x="f17" y="f15"/>
                  </a:cubicBezTo>
                  <a:cubicBezTo>
                    <a:pt x="f33" y="f27"/>
                    <a:pt x="f34" y="f12"/>
                    <a:pt x="f19" y="f27"/>
                  </a:cubicBezTo>
                  <a:cubicBezTo>
                    <a:pt x="f26" y="f27"/>
                    <a:pt x="f35" y="f36"/>
                    <a:pt x="f9" y="f9"/>
                  </a:cubicBezTo>
                  <a:cubicBezTo>
                    <a:pt x="f37" y="f34"/>
                    <a:pt x="f8" y="f16"/>
                    <a:pt x="f38" y="f39"/>
                  </a:cubicBezTo>
                  <a:cubicBezTo>
                    <a:pt x="f26" y="f10"/>
                    <a:pt x="f26" y="f4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rupo 192">
            <a:extLst>
              <a:ext uri="{FF2B5EF4-FFF2-40B4-BE49-F238E27FC236}">
                <a16:creationId xmlns:a16="http://schemas.microsoft.com/office/drawing/2014/main" id="{DB6A0FE3-C790-4406-9C6F-2D908762428A}"/>
              </a:ext>
            </a:extLst>
          </p:cNvPr>
          <p:cNvGrpSpPr/>
          <p:nvPr/>
        </p:nvGrpSpPr>
        <p:grpSpPr>
          <a:xfrm>
            <a:off x="614367" y="3145627"/>
            <a:ext cx="2209803" cy="1760540"/>
            <a:chOff x="614367" y="3145627"/>
            <a:chExt cx="2209803" cy="1760540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43EBC6C-8AD2-47CB-BD91-F33A05C313A7}"/>
                </a:ext>
              </a:extLst>
            </p:cNvPr>
            <p:cNvSpPr/>
            <p:nvPr/>
          </p:nvSpPr>
          <p:spPr>
            <a:xfrm>
              <a:off x="614367" y="3852065"/>
              <a:ext cx="2209803" cy="10541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6"/>
                <a:gd name="f7" fmla="val 136"/>
                <a:gd name="f8" fmla="val 206"/>
                <a:gd name="f9" fmla="val 11"/>
                <a:gd name="f10" fmla="val 208"/>
                <a:gd name="f11" fmla="val 6"/>
                <a:gd name="f12" fmla="val 209"/>
                <a:gd name="f13" fmla="val 3"/>
                <a:gd name="f14" fmla="val 210"/>
                <a:gd name="f15" fmla="val 228"/>
                <a:gd name="f16" fmla="val 5"/>
                <a:gd name="f17" fmla="val 245"/>
                <a:gd name="f18" fmla="val 9"/>
                <a:gd name="f19" fmla="val 260"/>
                <a:gd name="f20" fmla="val 20"/>
                <a:gd name="f21" fmla="val 265"/>
                <a:gd name="f22" fmla="val 23"/>
                <a:gd name="f23" fmla="val 269"/>
                <a:gd name="f24" fmla="val 26"/>
                <a:gd name="f25" fmla="val 272"/>
                <a:gd name="f26" fmla="val 31"/>
                <a:gd name="f27" fmla="val 50"/>
                <a:gd name="f28" fmla="val 284"/>
                <a:gd name="f29" fmla="val 73"/>
                <a:gd name="f30" fmla="val 266"/>
                <a:gd name="f31" fmla="val 91"/>
                <a:gd name="f32" fmla="val 251"/>
                <a:gd name="f33" fmla="val 106"/>
                <a:gd name="f34" fmla="val 231"/>
                <a:gd name="f35" fmla="val 115"/>
                <a:gd name="f36" fmla="val 121"/>
                <a:gd name="f37" fmla="val 159"/>
                <a:gd name="f38" fmla="val 108"/>
                <a:gd name="f39" fmla="val 134"/>
                <a:gd name="f40" fmla="val 59"/>
                <a:gd name="f41" fmla="val 45"/>
                <a:gd name="f42" fmla="val 109"/>
                <a:gd name="f43" fmla="val 32"/>
                <a:gd name="f44" fmla="val 101"/>
                <a:gd name="f45" fmla="val 21"/>
                <a:gd name="f46" fmla="val 71"/>
                <a:gd name="f47" fmla="val 43"/>
                <a:gd name="f48" fmla="val 22"/>
                <a:gd name="f49" fmla="val 24"/>
                <a:gd name="f50" fmla="val 27"/>
                <a:gd name="f51" fmla="val 19"/>
                <a:gd name="f52" fmla="val 33"/>
                <a:gd name="f53" fmla="val 15"/>
                <a:gd name="f54" fmla="val 40"/>
                <a:gd name="f55" fmla="val 12"/>
                <a:gd name="f56" fmla="val 7"/>
                <a:gd name="f57" fmla="val 61"/>
                <a:gd name="f58" fmla="val 4"/>
                <a:gd name="f59" fmla="val 72"/>
                <a:gd name="f60" fmla="val 74"/>
                <a:gd name="f61" fmla="val 75"/>
                <a:gd name="f62" fmla="val 76"/>
                <a:gd name="f63" fmla="val 10"/>
                <a:gd name="f64" fmla="val 67"/>
                <a:gd name="f65" fmla="val 14"/>
                <a:gd name="f66" fmla="val 58"/>
                <a:gd name="f67" fmla="val 17"/>
                <a:gd name="f68" fmla="val 39"/>
                <a:gd name="f69" fmla="val 34"/>
                <a:gd name="f70" fmla="val 44"/>
                <a:gd name="f71" fmla="val 48"/>
                <a:gd name="f72" fmla="val 52"/>
                <a:gd name="f73" fmla="val 56"/>
                <a:gd name="f74" fmla="val 28"/>
                <a:gd name="f75" fmla="val 69"/>
                <a:gd name="f76" fmla="val 35"/>
                <a:gd name="f77" fmla="val 80"/>
                <a:gd name="f78" fmla="val 46"/>
                <a:gd name="f79" fmla="val 90"/>
                <a:gd name="f80" fmla="val 49"/>
                <a:gd name="f81" fmla="val 93"/>
                <a:gd name="f82" fmla="val 54"/>
                <a:gd name="f83" fmla="val 94"/>
                <a:gd name="f84" fmla="val 96"/>
                <a:gd name="f85" fmla="val 99"/>
                <a:gd name="f86" fmla="val 81"/>
                <a:gd name="f87" fmla="val 92"/>
                <a:gd name="f88" fmla="val 104"/>
                <a:gd name="f89" fmla="val 95"/>
                <a:gd name="f90" fmla="val 105"/>
                <a:gd name="f91" fmla="val 98"/>
                <a:gd name="f92" fmla="val 107"/>
                <a:gd name="f93" fmla="val 113"/>
                <a:gd name="f94" fmla="val 117"/>
                <a:gd name="f95" fmla="val 122"/>
                <a:gd name="f96" fmla="val 120"/>
                <a:gd name="f97" fmla="val 131"/>
                <a:gd name="f98" fmla="val 139"/>
                <a:gd name="f99" fmla="val 156"/>
                <a:gd name="f100" fmla="val 123"/>
                <a:gd name="f101" fmla="val 172"/>
                <a:gd name="f102" fmla="val 119"/>
                <a:gd name="f103" fmla="val 187"/>
                <a:gd name="f104" fmla="val 114"/>
                <a:gd name="f105" fmla="val 192"/>
                <a:gd name="f106" fmla="val 112"/>
                <a:gd name="f107" fmla="val 195"/>
                <a:gd name="f108" fmla="val 200"/>
                <a:gd name="f109" fmla="val 201"/>
                <a:gd name="f110" fmla="val 103"/>
                <a:gd name="f111" fmla="val 202"/>
                <a:gd name="f112" fmla="val 102"/>
                <a:gd name="f113" fmla="val 204"/>
                <a:gd name="f114" fmla="val 223"/>
                <a:gd name="f115" fmla="val 240"/>
                <a:gd name="f116" fmla="val 89"/>
                <a:gd name="f117" fmla="val 253"/>
                <a:gd name="f118" fmla="val 256"/>
                <a:gd name="f119" fmla="val 261"/>
                <a:gd name="f120" fmla="val 262"/>
                <a:gd name="f121" fmla="val 63"/>
                <a:gd name="f122" fmla="val 264"/>
                <a:gd name="f123" fmla="val 37"/>
                <a:gd name="f124" fmla="val 252"/>
                <a:gd name="f125" fmla="val 247"/>
                <a:gd name="f126" fmla="val 25"/>
                <a:gd name="f127" fmla="val 246"/>
                <a:gd name="f128" fmla="val 243"/>
                <a:gd name="f129" fmla="val 241"/>
                <a:gd name="f130" fmla="val 235"/>
                <a:gd name="f131" fmla="val 232"/>
                <a:gd name="f132" fmla="val 18"/>
                <a:gd name="f133" fmla="val 224"/>
                <a:gd name="f134" fmla="val 219"/>
                <a:gd name="f135" fmla="val 214"/>
                <a:gd name="f136" fmla="val 212"/>
                <a:gd name="f137" fmla="+- 0 0 -90"/>
                <a:gd name="f138" fmla="*/ f3 1 286"/>
                <a:gd name="f139" fmla="*/ f4 1 136"/>
                <a:gd name="f140" fmla="val f5"/>
                <a:gd name="f141" fmla="val f6"/>
                <a:gd name="f142" fmla="val f7"/>
                <a:gd name="f143" fmla="*/ f137 f0 1"/>
                <a:gd name="f144" fmla="+- f142 0 f140"/>
                <a:gd name="f145" fmla="+- f141 0 f140"/>
                <a:gd name="f146" fmla="*/ f143 1 f2"/>
                <a:gd name="f147" fmla="*/ f145 1 286"/>
                <a:gd name="f148" fmla="*/ f144 1 136"/>
                <a:gd name="f149" fmla="*/ 206 f145 1"/>
                <a:gd name="f150" fmla="*/ 11 f144 1"/>
                <a:gd name="f151" fmla="*/ 210 f145 1"/>
                <a:gd name="f152" fmla="*/ 0 f144 1"/>
                <a:gd name="f153" fmla="*/ 260 f145 1"/>
                <a:gd name="f154" fmla="*/ 20 f144 1"/>
                <a:gd name="f155" fmla="*/ 272 f145 1"/>
                <a:gd name="f156" fmla="*/ 31 f144 1"/>
                <a:gd name="f157" fmla="*/ 266 f145 1"/>
                <a:gd name="f158" fmla="*/ 91 f144 1"/>
                <a:gd name="f159" fmla="*/ 121 f144 1"/>
                <a:gd name="f160" fmla="*/ 59 f145 1"/>
                <a:gd name="f161" fmla="*/ 115 f144 1"/>
                <a:gd name="f162" fmla="*/ 21 f145 1"/>
                <a:gd name="f163" fmla="*/ 22 f145 1"/>
                <a:gd name="f164" fmla="*/ 24 f144 1"/>
                <a:gd name="f165" fmla="*/ 40 f145 1"/>
                <a:gd name="f166" fmla="*/ 12 f144 1"/>
                <a:gd name="f167" fmla="*/ 72 f145 1"/>
                <a:gd name="f168" fmla="*/ 76 f145 1"/>
                <a:gd name="f169" fmla="*/ 10 f144 1"/>
                <a:gd name="f170" fmla="*/ 50 f145 1"/>
                <a:gd name="f171" fmla="*/ 21 f144 1"/>
                <a:gd name="f172" fmla="*/ 24 f145 1"/>
                <a:gd name="f173" fmla="*/ 44 f144 1"/>
                <a:gd name="f174" fmla="*/ 56 f144 1"/>
                <a:gd name="f175" fmla="*/ 46 f145 1"/>
                <a:gd name="f176" fmla="*/ 90 f144 1"/>
                <a:gd name="f177" fmla="*/ 58 f145 1"/>
                <a:gd name="f178" fmla="*/ 96 f144 1"/>
                <a:gd name="f179" fmla="*/ 92 f145 1"/>
                <a:gd name="f180" fmla="*/ 104 f144 1"/>
                <a:gd name="f181" fmla="*/ 101 f145 1"/>
                <a:gd name="f182" fmla="*/ 106 f144 1"/>
                <a:gd name="f183" fmla="*/ 117 f145 1"/>
                <a:gd name="f184" fmla="*/ 113 f144 1"/>
                <a:gd name="f185" fmla="*/ 139 f145 1"/>
                <a:gd name="f186" fmla="*/ 122 f144 1"/>
                <a:gd name="f187" fmla="*/ 187 f145 1"/>
                <a:gd name="f188" fmla="*/ 114 f144 1"/>
                <a:gd name="f189" fmla="*/ 200 f145 1"/>
                <a:gd name="f190" fmla="*/ 204 f145 1"/>
                <a:gd name="f191" fmla="*/ 102 f144 1"/>
                <a:gd name="f192" fmla="*/ 253 f145 1"/>
                <a:gd name="f193" fmla="*/ 74 f144 1"/>
                <a:gd name="f194" fmla="*/ 262 f145 1"/>
                <a:gd name="f195" fmla="*/ 63 f144 1"/>
                <a:gd name="f196" fmla="*/ 43 f144 1"/>
                <a:gd name="f197" fmla="*/ 247 f145 1"/>
                <a:gd name="f198" fmla="*/ 25 f144 1"/>
                <a:gd name="f199" fmla="*/ 241 f145 1"/>
                <a:gd name="f200" fmla="*/ 228 f145 1"/>
                <a:gd name="f201" fmla="*/ 15 f144 1"/>
                <a:gd name="f202" fmla="*/ 214 f145 1"/>
                <a:gd name="f203" fmla="+- f146 0 f1"/>
                <a:gd name="f204" fmla="*/ f149 1 286"/>
                <a:gd name="f205" fmla="*/ f150 1 136"/>
                <a:gd name="f206" fmla="*/ f151 1 286"/>
                <a:gd name="f207" fmla="*/ f152 1 136"/>
                <a:gd name="f208" fmla="*/ f153 1 286"/>
                <a:gd name="f209" fmla="*/ f154 1 136"/>
                <a:gd name="f210" fmla="*/ f155 1 286"/>
                <a:gd name="f211" fmla="*/ f156 1 136"/>
                <a:gd name="f212" fmla="*/ f157 1 286"/>
                <a:gd name="f213" fmla="*/ f158 1 136"/>
                <a:gd name="f214" fmla="*/ f159 1 136"/>
                <a:gd name="f215" fmla="*/ f160 1 286"/>
                <a:gd name="f216" fmla="*/ f161 1 136"/>
                <a:gd name="f217" fmla="*/ f162 1 286"/>
                <a:gd name="f218" fmla="*/ f163 1 286"/>
                <a:gd name="f219" fmla="*/ f164 1 136"/>
                <a:gd name="f220" fmla="*/ f165 1 286"/>
                <a:gd name="f221" fmla="*/ f166 1 136"/>
                <a:gd name="f222" fmla="*/ f167 1 286"/>
                <a:gd name="f223" fmla="*/ f168 1 286"/>
                <a:gd name="f224" fmla="*/ f169 1 136"/>
                <a:gd name="f225" fmla="*/ f170 1 286"/>
                <a:gd name="f226" fmla="*/ f171 1 136"/>
                <a:gd name="f227" fmla="*/ f172 1 286"/>
                <a:gd name="f228" fmla="*/ f173 1 136"/>
                <a:gd name="f229" fmla="*/ f174 1 136"/>
                <a:gd name="f230" fmla="*/ f175 1 286"/>
                <a:gd name="f231" fmla="*/ f176 1 136"/>
                <a:gd name="f232" fmla="*/ f177 1 286"/>
                <a:gd name="f233" fmla="*/ f178 1 136"/>
                <a:gd name="f234" fmla="*/ f179 1 286"/>
                <a:gd name="f235" fmla="*/ f180 1 136"/>
                <a:gd name="f236" fmla="*/ f181 1 286"/>
                <a:gd name="f237" fmla="*/ f182 1 136"/>
                <a:gd name="f238" fmla="*/ f183 1 286"/>
                <a:gd name="f239" fmla="*/ f184 1 136"/>
                <a:gd name="f240" fmla="*/ f185 1 286"/>
                <a:gd name="f241" fmla="*/ f186 1 136"/>
                <a:gd name="f242" fmla="*/ f187 1 286"/>
                <a:gd name="f243" fmla="*/ f188 1 136"/>
                <a:gd name="f244" fmla="*/ f189 1 286"/>
                <a:gd name="f245" fmla="*/ f190 1 286"/>
                <a:gd name="f246" fmla="*/ f191 1 136"/>
                <a:gd name="f247" fmla="*/ f192 1 286"/>
                <a:gd name="f248" fmla="*/ f193 1 136"/>
                <a:gd name="f249" fmla="*/ f194 1 286"/>
                <a:gd name="f250" fmla="*/ f195 1 136"/>
                <a:gd name="f251" fmla="*/ f196 1 136"/>
                <a:gd name="f252" fmla="*/ f197 1 286"/>
                <a:gd name="f253" fmla="*/ f198 1 136"/>
                <a:gd name="f254" fmla="*/ f199 1 286"/>
                <a:gd name="f255" fmla="*/ f200 1 286"/>
                <a:gd name="f256" fmla="*/ f201 1 136"/>
                <a:gd name="f257" fmla="*/ f202 1 286"/>
                <a:gd name="f258" fmla="*/ 0 1 f147"/>
                <a:gd name="f259" fmla="*/ f141 1 f147"/>
                <a:gd name="f260" fmla="*/ 0 1 f148"/>
                <a:gd name="f261" fmla="*/ f142 1 f148"/>
                <a:gd name="f262" fmla="*/ f204 1 f147"/>
                <a:gd name="f263" fmla="*/ f205 1 f148"/>
                <a:gd name="f264" fmla="*/ f206 1 f147"/>
                <a:gd name="f265" fmla="*/ f207 1 f148"/>
                <a:gd name="f266" fmla="*/ f208 1 f147"/>
                <a:gd name="f267" fmla="*/ f209 1 f148"/>
                <a:gd name="f268" fmla="*/ f210 1 f147"/>
                <a:gd name="f269" fmla="*/ f211 1 f148"/>
                <a:gd name="f270" fmla="*/ f212 1 f147"/>
                <a:gd name="f271" fmla="*/ f213 1 f148"/>
                <a:gd name="f272" fmla="*/ f214 1 f148"/>
                <a:gd name="f273" fmla="*/ f215 1 f147"/>
                <a:gd name="f274" fmla="*/ f216 1 f148"/>
                <a:gd name="f275" fmla="*/ f217 1 f147"/>
                <a:gd name="f276" fmla="*/ f218 1 f147"/>
                <a:gd name="f277" fmla="*/ f219 1 f148"/>
                <a:gd name="f278" fmla="*/ f220 1 f147"/>
                <a:gd name="f279" fmla="*/ f221 1 f148"/>
                <a:gd name="f280" fmla="*/ f222 1 f147"/>
                <a:gd name="f281" fmla="*/ f223 1 f147"/>
                <a:gd name="f282" fmla="*/ f224 1 f148"/>
                <a:gd name="f283" fmla="*/ f225 1 f147"/>
                <a:gd name="f284" fmla="*/ f226 1 f148"/>
                <a:gd name="f285" fmla="*/ f227 1 f147"/>
                <a:gd name="f286" fmla="*/ f228 1 f148"/>
                <a:gd name="f287" fmla="*/ f229 1 f148"/>
                <a:gd name="f288" fmla="*/ f230 1 f147"/>
                <a:gd name="f289" fmla="*/ f231 1 f148"/>
                <a:gd name="f290" fmla="*/ f232 1 f147"/>
                <a:gd name="f291" fmla="*/ f233 1 f148"/>
                <a:gd name="f292" fmla="*/ f234 1 f147"/>
                <a:gd name="f293" fmla="*/ f235 1 f148"/>
                <a:gd name="f294" fmla="*/ f236 1 f147"/>
                <a:gd name="f295" fmla="*/ f237 1 f148"/>
                <a:gd name="f296" fmla="*/ f238 1 f147"/>
                <a:gd name="f297" fmla="*/ f239 1 f148"/>
                <a:gd name="f298" fmla="*/ f240 1 f147"/>
                <a:gd name="f299" fmla="*/ f241 1 f148"/>
                <a:gd name="f300" fmla="*/ f242 1 f147"/>
                <a:gd name="f301" fmla="*/ f243 1 f148"/>
                <a:gd name="f302" fmla="*/ f244 1 f147"/>
                <a:gd name="f303" fmla="*/ f245 1 f147"/>
                <a:gd name="f304" fmla="*/ f246 1 f148"/>
                <a:gd name="f305" fmla="*/ f247 1 f147"/>
                <a:gd name="f306" fmla="*/ f248 1 f148"/>
                <a:gd name="f307" fmla="*/ f249 1 f147"/>
                <a:gd name="f308" fmla="*/ f250 1 f148"/>
                <a:gd name="f309" fmla="*/ f251 1 f148"/>
                <a:gd name="f310" fmla="*/ f252 1 f147"/>
                <a:gd name="f311" fmla="*/ f253 1 f148"/>
                <a:gd name="f312" fmla="*/ f254 1 f147"/>
                <a:gd name="f313" fmla="*/ f255 1 f147"/>
                <a:gd name="f314" fmla="*/ f256 1 f148"/>
                <a:gd name="f315" fmla="*/ f257 1 f147"/>
                <a:gd name="f316" fmla="*/ f258 f138 1"/>
                <a:gd name="f317" fmla="*/ f259 f138 1"/>
                <a:gd name="f318" fmla="*/ f261 f139 1"/>
                <a:gd name="f319" fmla="*/ f260 f139 1"/>
                <a:gd name="f320" fmla="*/ f262 f138 1"/>
                <a:gd name="f321" fmla="*/ f263 f139 1"/>
                <a:gd name="f322" fmla="*/ f264 f138 1"/>
                <a:gd name="f323" fmla="*/ f265 f139 1"/>
                <a:gd name="f324" fmla="*/ f266 f138 1"/>
                <a:gd name="f325" fmla="*/ f267 f139 1"/>
                <a:gd name="f326" fmla="*/ f268 f138 1"/>
                <a:gd name="f327" fmla="*/ f269 f139 1"/>
                <a:gd name="f328" fmla="*/ f270 f138 1"/>
                <a:gd name="f329" fmla="*/ f271 f139 1"/>
                <a:gd name="f330" fmla="*/ f272 f139 1"/>
                <a:gd name="f331" fmla="*/ f273 f138 1"/>
                <a:gd name="f332" fmla="*/ f274 f139 1"/>
                <a:gd name="f333" fmla="*/ f275 f138 1"/>
                <a:gd name="f334" fmla="*/ f276 f138 1"/>
                <a:gd name="f335" fmla="*/ f277 f139 1"/>
                <a:gd name="f336" fmla="*/ f278 f138 1"/>
                <a:gd name="f337" fmla="*/ f279 f139 1"/>
                <a:gd name="f338" fmla="*/ f280 f138 1"/>
                <a:gd name="f339" fmla="*/ f281 f138 1"/>
                <a:gd name="f340" fmla="*/ f282 f139 1"/>
                <a:gd name="f341" fmla="*/ f283 f138 1"/>
                <a:gd name="f342" fmla="*/ f284 f139 1"/>
                <a:gd name="f343" fmla="*/ f285 f138 1"/>
                <a:gd name="f344" fmla="*/ f286 f139 1"/>
                <a:gd name="f345" fmla="*/ f287 f139 1"/>
                <a:gd name="f346" fmla="*/ f288 f138 1"/>
                <a:gd name="f347" fmla="*/ f289 f139 1"/>
                <a:gd name="f348" fmla="*/ f290 f138 1"/>
                <a:gd name="f349" fmla="*/ f291 f139 1"/>
                <a:gd name="f350" fmla="*/ f292 f138 1"/>
                <a:gd name="f351" fmla="*/ f293 f139 1"/>
                <a:gd name="f352" fmla="*/ f294 f138 1"/>
                <a:gd name="f353" fmla="*/ f295 f139 1"/>
                <a:gd name="f354" fmla="*/ f296 f138 1"/>
                <a:gd name="f355" fmla="*/ f297 f139 1"/>
                <a:gd name="f356" fmla="*/ f298 f138 1"/>
                <a:gd name="f357" fmla="*/ f299 f139 1"/>
                <a:gd name="f358" fmla="*/ f300 f138 1"/>
                <a:gd name="f359" fmla="*/ f301 f139 1"/>
                <a:gd name="f360" fmla="*/ f302 f138 1"/>
                <a:gd name="f361" fmla="*/ f303 f138 1"/>
                <a:gd name="f362" fmla="*/ f304 f139 1"/>
                <a:gd name="f363" fmla="*/ f305 f138 1"/>
                <a:gd name="f364" fmla="*/ f306 f139 1"/>
                <a:gd name="f365" fmla="*/ f307 f138 1"/>
                <a:gd name="f366" fmla="*/ f308 f139 1"/>
                <a:gd name="f367" fmla="*/ f309 f139 1"/>
                <a:gd name="f368" fmla="*/ f310 f138 1"/>
                <a:gd name="f369" fmla="*/ f311 f139 1"/>
                <a:gd name="f370" fmla="*/ f312 f138 1"/>
                <a:gd name="f371" fmla="*/ f313 f138 1"/>
                <a:gd name="f372" fmla="*/ f314 f139 1"/>
                <a:gd name="f373" fmla="*/ f315 f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3">
                  <a:pos x="f320" y="f321"/>
                </a:cxn>
                <a:cxn ang="f203">
                  <a:pos x="f322" y="f323"/>
                </a:cxn>
                <a:cxn ang="f203">
                  <a:pos x="f324" y="f325"/>
                </a:cxn>
                <a:cxn ang="f203">
                  <a:pos x="f326" y="f327"/>
                </a:cxn>
                <a:cxn ang="f203">
                  <a:pos x="f328" y="f329"/>
                </a:cxn>
                <a:cxn ang="f203">
                  <a:pos x="f322" y="f330"/>
                </a:cxn>
                <a:cxn ang="f203">
                  <a:pos x="f331" y="f332"/>
                </a:cxn>
                <a:cxn ang="f203">
                  <a:pos x="f333" y="f329"/>
                </a:cxn>
                <a:cxn ang="f203">
                  <a:pos x="f334" y="f335"/>
                </a:cxn>
                <a:cxn ang="f203">
                  <a:pos x="f336" y="f337"/>
                </a:cxn>
                <a:cxn ang="f203">
                  <a:pos x="f338" y="f323"/>
                </a:cxn>
                <a:cxn ang="f203">
                  <a:pos x="f339" y="f340"/>
                </a:cxn>
                <a:cxn ang="f203">
                  <a:pos x="f341" y="f342"/>
                </a:cxn>
                <a:cxn ang="f203">
                  <a:pos x="f343" y="f344"/>
                </a:cxn>
                <a:cxn ang="f203">
                  <a:pos x="f334" y="f345"/>
                </a:cxn>
                <a:cxn ang="f203">
                  <a:pos x="f346" y="f347"/>
                </a:cxn>
                <a:cxn ang="f203">
                  <a:pos x="f348" y="f349"/>
                </a:cxn>
                <a:cxn ang="f203">
                  <a:pos x="f350" y="f351"/>
                </a:cxn>
                <a:cxn ang="f203">
                  <a:pos x="f352" y="f353"/>
                </a:cxn>
                <a:cxn ang="f203">
                  <a:pos x="f354" y="f355"/>
                </a:cxn>
                <a:cxn ang="f203">
                  <a:pos x="f356" y="f357"/>
                </a:cxn>
                <a:cxn ang="f203">
                  <a:pos x="f358" y="f359"/>
                </a:cxn>
                <a:cxn ang="f203">
                  <a:pos x="f360" y="f351"/>
                </a:cxn>
                <a:cxn ang="f203">
                  <a:pos x="f361" y="f362"/>
                </a:cxn>
                <a:cxn ang="f203">
                  <a:pos x="f363" y="f364"/>
                </a:cxn>
                <a:cxn ang="f203">
                  <a:pos x="f365" y="f366"/>
                </a:cxn>
                <a:cxn ang="f203">
                  <a:pos x="f324" y="f367"/>
                </a:cxn>
                <a:cxn ang="f203">
                  <a:pos x="f368" y="f369"/>
                </a:cxn>
                <a:cxn ang="f203">
                  <a:pos x="f370" y="f342"/>
                </a:cxn>
                <a:cxn ang="f203">
                  <a:pos x="f371" y="f372"/>
                </a:cxn>
                <a:cxn ang="f203">
                  <a:pos x="f373" y="f321"/>
                </a:cxn>
                <a:cxn ang="f203">
                  <a:pos x="f320" y="f321"/>
                </a:cxn>
              </a:cxnLst>
              <a:rect l="f316" t="f319" r="f317" b="f318"/>
              <a:pathLst>
                <a:path w="286" h="136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14" y="f36"/>
                  </a:cubicBezTo>
                  <a:cubicBezTo>
                    <a:pt x="f37" y="f7"/>
                    <a:pt x="f38" y="f39"/>
                    <a:pt x="f40" y="f35"/>
                  </a:cubicBezTo>
                  <a:cubicBezTo>
                    <a:pt x="f41" y="f42"/>
                    <a:pt x="f43" y="f44"/>
                    <a:pt x="f45" y="f31"/>
                  </a:cubicBezTo>
                  <a:cubicBezTo>
                    <a:pt x="f5" y="f46"/>
                    <a:pt x="f5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27" y="f56"/>
                    <a:pt x="f57" y="f58"/>
                    <a:pt x="f59" y="f5"/>
                  </a:cubicBezTo>
                  <a:cubicBezTo>
                    <a:pt x="f60" y="f58"/>
                    <a:pt x="f61" y="f56"/>
                    <a:pt x="f62" y="f63"/>
                  </a:cubicBezTo>
                  <a:cubicBezTo>
                    <a:pt x="f64" y="f65"/>
                    <a:pt x="f66" y="f67"/>
                    <a:pt x="f27" y="f45"/>
                  </a:cubicBezTo>
                  <a:cubicBezTo>
                    <a:pt x="f68" y="f24"/>
                    <a:pt x="f26" y="f69"/>
                    <a:pt x="f49" y="f70"/>
                  </a:cubicBezTo>
                  <a:cubicBezTo>
                    <a:pt x="f45" y="f71"/>
                    <a:pt x="f45" y="f72"/>
                    <a:pt x="f48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66" y="f84"/>
                  </a:cubicBezTo>
                  <a:cubicBezTo>
                    <a:pt x="f75" y="f85"/>
                    <a:pt x="f86" y="f44"/>
                    <a:pt x="f87" y="f88"/>
                  </a:cubicBezTo>
                  <a:cubicBezTo>
                    <a:pt x="f89" y="f90"/>
                    <a:pt x="f91" y="f90"/>
                    <a:pt x="f44" y="f33"/>
                  </a:cubicBezTo>
                  <a:cubicBezTo>
                    <a:pt x="f92" y="f33"/>
                    <a:pt x="f93" y="f38"/>
                    <a:pt x="f94" y="f93"/>
                  </a:cubicBezTo>
                  <a:cubicBezTo>
                    <a:pt x="f95" y="f96"/>
                    <a:pt x="f97" y="f95"/>
                    <a:pt x="f98" y="f95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92"/>
                    <a:pt x="f108" y="f8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91"/>
                    <a:pt x="f115" y="f116"/>
                    <a:pt x="f117" y="f60"/>
                  </a:cubicBezTo>
                  <a:cubicBezTo>
                    <a:pt x="f118" y="f46"/>
                    <a:pt x="f119" y="f75"/>
                    <a:pt x="f120" y="f121"/>
                  </a:cubicBezTo>
                  <a:cubicBezTo>
                    <a:pt x="f122" y="f73"/>
                    <a:pt x="f122" y="f80"/>
                    <a:pt x="f19" y="f47"/>
                  </a:cubicBezTo>
                  <a:cubicBezTo>
                    <a:pt x="f118" y="f123"/>
                    <a:pt x="f124" y="f26"/>
                    <a:pt x="f125" y="f126"/>
                  </a:cubicBezTo>
                  <a:cubicBezTo>
                    <a:pt x="f127" y="f22"/>
                    <a:pt x="f128" y="f45"/>
                    <a:pt x="f129" y="f45"/>
                  </a:cubicBezTo>
                  <a:cubicBezTo>
                    <a:pt x="f130" y="f45"/>
                    <a:pt x="f131" y="f132"/>
                    <a:pt x="f15" y="f53"/>
                  </a:cubicBezTo>
                  <a:cubicBezTo>
                    <a:pt x="f133" y="f55"/>
                    <a:pt x="f134" y="f55"/>
                    <a:pt x="f135" y="f9"/>
                  </a:cubicBezTo>
                  <a:cubicBezTo>
                    <a:pt x="f136" y="f9"/>
                    <a:pt x="f12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269F1D8-023A-4A32-ABEC-2E6761E560F0}"/>
                </a:ext>
              </a:extLst>
            </p:cNvPr>
            <p:cNvSpPr/>
            <p:nvPr/>
          </p:nvSpPr>
          <p:spPr>
            <a:xfrm>
              <a:off x="1169983" y="3666332"/>
              <a:ext cx="1066803" cy="5429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70"/>
                <a:gd name="f8" fmla="val 1"/>
                <a:gd name="f9" fmla="val 15"/>
                <a:gd name="f10" fmla="val 137"/>
                <a:gd name="f11" fmla="val 30"/>
                <a:gd name="f12" fmla="val 127"/>
                <a:gd name="f13" fmla="val 40"/>
                <a:gd name="f14" fmla="val 117"/>
                <a:gd name="f15" fmla="val 50"/>
                <a:gd name="f16" fmla="val 109"/>
                <a:gd name="f17" fmla="val 65"/>
                <a:gd name="f18" fmla="val 92"/>
                <a:gd name="f19" fmla="val 67"/>
                <a:gd name="f20" fmla="val 84"/>
                <a:gd name="f21" fmla="val 68"/>
                <a:gd name="f22" fmla="val 76"/>
                <a:gd name="f23" fmla="val 48"/>
                <a:gd name="f24" fmla="val 69"/>
                <a:gd name="f25" fmla="val 31"/>
                <a:gd name="f26" fmla="val 63"/>
                <a:gd name="f27" fmla="val 17"/>
                <a:gd name="f28" fmla="val 49"/>
                <a:gd name="f29" fmla="val 4"/>
                <a:gd name="f30" fmla="val 36"/>
                <a:gd name="f31" fmla="val 19"/>
                <a:gd name="f32" fmla="val 11"/>
                <a:gd name="f33" fmla="val 13"/>
                <a:gd name="f34" fmla="val 26"/>
                <a:gd name="f35" fmla="val 16"/>
                <a:gd name="f36" fmla="val 18"/>
                <a:gd name="f37" fmla="val 66"/>
                <a:gd name="f38" fmla="val 23"/>
                <a:gd name="f39" fmla="val 22"/>
                <a:gd name="f40" fmla="val 118"/>
                <a:gd name="f41" fmla="val 125"/>
                <a:gd name="f42" fmla="val 10"/>
                <a:gd name="f43" fmla="val 131"/>
                <a:gd name="f44" fmla="val 5"/>
                <a:gd name="f45" fmla="+- 0 0 -90"/>
                <a:gd name="f46" fmla="*/ f3 1 138"/>
                <a:gd name="f47" fmla="*/ f4 1 70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8"/>
                <a:gd name="f56" fmla="*/ f52 1 70"/>
                <a:gd name="f57" fmla="*/ 138 f53 1"/>
                <a:gd name="f58" fmla="*/ 1 f52 1"/>
                <a:gd name="f59" fmla="*/ 127 f53 1"/>
                <a:gd name="f60" fmla="*/ 40 f52 1"/>
                <a:gd name="f61" fmla="*/ 92 f53 1"/>
                <a:gd name="f62" fmla="*/ 67 f52 1"/>
                <a:gd name="f63" fmla="*/ 67 f53 1"/>
                <a:gd name="f64" fmla="*/ 70 f52 1"/>
                <a:gd name="f65" fmla="*/ 17 f53 1"/>
                <a:gd name="f66" fmla="*/ 49 f52 1"/>
                <a:gd name="f67" fmla="*/ 0 f53 1"/>
                <a:gd name="f68" fmla="*/ 0 f52 1"/>
                <a:gd name="f69" fmla="*/ 40 f53 1"/>
                <a:gd name="f70" fmla="*/ 18 f52 1"/>
                <a:gd name="f71" fmla="*/ 118 f53 1"/>
                <a:gd name="f72" fmla="*/ 13 f52 1"/>
                <a:gd name="f73" fmla="+- f54 0 f1"/>
                <a:gd name="f74" fmla="*/ f57 1 138"/>
                <a:gd name="f75" fmla="*/ f58 1 70"/>
                <a:gd name="f76" fmla="*/ f59 1 138"/>
                <a:gd name="f77" fmla="*/ f60 1 70"/>
                <a:gd name="f78" fmla="*/ f61 1 138"/>
                <a:gd name="f79" fmla="*/ f62 1 70"/>
                <a:gd name="f80" fmla="*/ f63 1 138"/>
                <a:gd name="f81" fmla="*/ f64 1 70"/>
                <a:gd name="f82" fmla="*/ f65 1 138"/>
                <a:gd name="f83" fmla="*/ f66 1 70"/>
                <a:gd name="f84" fmla="*/ f67 1 138"/>
                <a:gd name="f85" fmla="*/ f68 1 70"/>
                <a:gd name="f86" fmla="*/ f69 1 138"/>
                <a:gd name="f87" fmla="*/ f70 1 70"/>
                <a:gd name="f88" fmla="*/ f71 1 138"/>
                <a:gd name="f89" fmla="*/ f72 1 70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138" h="70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19" y="f7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8" y="f31"/>
                    <a:pt x="f5" y="f5"/>
                  </a:cubicBezTo>
                  <a:cubicBezTo>
                    <a:pt x="f32" y="f33"/>
                    <a:pt x="f34" y="f35"/>
                    <a:pt x="f13" y="f36"/>
                  </a:cubicBezTo>
                  <a:cubicBezTo>
                    <a:pt x="f37" y="f38"/>
                    <a:pt x="f18" y="f39"/>
                    <a:pt x="f40" y="f33"/>
                  </a:cubicBezTo>
                  <a:cubicBezTo>
                    <a:pt x="f41" y="f42"/>
                    <a:pt x="f43" y="f4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F8F8F2-4FBB-4BE0-8434-04A526430246}"/>
                </a:ext>
              </a:extLst>
            </p:cNvPr>
            <p:cNvSpPr/>
            <p:nvPr/>
          </p:nvSpPr>
          <p:spPr>
            <a:xfrm>
              <a:off x="1951036" y="3937790"/>
              <a:ext cx="695328" cy="503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65"/>
                <a:gd name="f8" fmla="val 45"/>
                <a:gd name="f9" fmla="val 57"/>
                <a:gd name="f10" fmla="val 43"/>
                <a:gd name="f11" fmla="val 62"/>
                <a:gd name="f12" fmla="val 37"/>
                <a:gd name="f13" fmla="val 31"/>
                <a:gd name="f14" fmla="val 27"/>
                <a:gd name="f15" fmla="val 64"/>
                <a:gd name="f16" fmla="val 23"/>
                <a:gd name="f17" fmla="val 63"/>
                <a:gd name="f18" fmla="val 20"/>
                <a:gd name="f19" fmla="val 61"/>
                <a:gd name="f20" fmla="val 16"/>
                <a:gd name="f21" fmla="val 59"/>
                <a:gd name="f22" fmla="val 13"/>
                <a:gd name="f23" fmla="val 56"/>
                <a:gd name="f24" fmla="val 7"/>
                <a:gd name="f25" fmla="val 3"/>
                <a:gd name="f26" fmla="val 52"/>
                <a:gd name="f27" fmla="val 1"/>
                <a:gd name="f28" fmla="val 47"/>
                <a:gd name="f29" fmla="val 2"/>
                <a:gd name="f30" fmla="val 40"/>
                <a:gd name="f31" fmla="val 6"/>
                <a:gd name="f32" fmla="val 34"/>
                <a:gd name="f33" fmla="val 30"/>
                <a:gd name="f34" fmla="val 14"/>
                <a:gd name="f35" fmla="val 15"/>
                <a:gd name="f36" fmla="val 32"/>
                <a:gd name="f37" fmla="val 33"/>
                <a:gd name="f38" fmla="val 29"/>
                <a:gd name="f39" fmla="val 25"/>
                <a:gd name="f40" fmla="val 22"/>
                <a:gd name="f41" fmla="val 17"/>
                <a:gd name="f42" fmla="val 12"/>
                <a:gd name="f43" fmla="val 11"/>
                <a:gd name="f44" fmla="val 28"/>
                <a:gd name="f45" fmla="val 10"/>
                <a:gd name="f46" fmla="val 44"/>
                <a:gd name="f47" fmla="val 54"/>
                <a:gd name="f48" fmla="val 55"/>
                <a:gd name="f49" fmla="val 8"/>
                <a:gd name="f50" fmla="val 71"/>
                <a:gd name="f51" fmla="val 76"/>
                <a:gd name="f52" fmla="val 24"/>
                <a:gd name="f53" fmla="val 77"/>
                <a:gd name="f54" fmla="val 79"/>
                <a:gd name="f55" fmla="val 88"/>
                <a:gd name="f56" fmla="val 50"/>
                <a:gd name="f57" fmla="val 84"/>
                <a:gd name="f58" fmla="val 83"/>
                <a:gd name="f59" fmla="val 58"/>
                <a:gd name="f60" fmla="val 82"/>
                <a:gd name="f61" fmla="val 80"/>
                <a:gd name="f62" fmla="val 60"/>
                <a:gd name="f63" fmla="val 67"/>
                <a:gd name="f64" fmla="+- 0 0 -90"/>
                <a:gd name="f65" fmla="*/ f3 1 90"/>
                <a:gd name="f66" fmla="*/ f4 1 65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90"/>
                <a:gd name="f75" fmla="*/ f71 1 65"/>
                <a:gd name="f76" fmla="*/ 45 f72 1"/>
                <a:gd name="f77" fmla="*/ 57 f71 1"/>
                <a:gd name="f78" fmla="*/ 31 f72 1"/>
                <a:gd name="f79" fmla="*/ 65 f71 1"/>
                <a:gd name="f80" fmla="*/ 20 f72 1"/>
                <a:gd name="f81" fmla="*/ 61 f71 1"/>
                <a:gd name="f82" fmla="*/ 7 f72 1"/>
                <a:gd name="f83" fmla="*/ 56 f71 1"/>
                <a:gd name="f84" fmla="*/ 1 f72 1"/>
                <a:gd name="f85" fmla="*/ 47 f71 1"/>
                <a:gd name="f86" fmla="*/ 13 f72 1"/>
                <a:gd name="f87" fmla="*/ 30 f71 1"/>
                <a:gd name="f88" fmla="*/ 16 f72 1"/>
                <a:gd name="f89" fmla="*/ 33 f71 1"/>
                <a:gd name="f90" fmla="*/ 22 f71 1"/>
                <a:gd name="f91" fmla="*/ 27 f72 1"/>
                <a:gd name="f92" fmla="*/ 11 f71 1"/>
                <a:gd name="f93" fmla="*/ 29 f72 1"/>
                <a:gd name="f94" fmla="*/ 10 f71 1"/>
                <a:gd name="f95" fmla="*/ 54 f72 1"/>
                <a:gd name="f96" fmla="*/ 7 f71 1"/>
                <a:gd name="f97" fmla="*/ 57 f72 1"/>
                <a:gd name="f98" fmla="*/ 63 f72 1"/>
                <a:gd name="f99" fmla="*/ 12 f71 1"/>
                <a:gd name="f100" fmla="*/ 76 f72 1"/>
                <a:gd name="f101" fmla="*/ 24 f71 1"/>
                <a:gd name="f102" fmla="*/ 79 f72 1"/>
                <a:gd name="f103" fmla="*/ 84 f72 1"/>
                <a:gd name="f104" fmla="*/ 80 f72 1"/>
                <a:gd name="f105" fmla="*/ 59 f71 1"/>
                <a:gd name="f106" fmla="*/ 67 f72 1"/>
                <a:gd name="f107" fmla="*/ 62 f71 1"/>
                <a:gd name="f108" fmla="+- f73 0 f1"/>
                <a:gd name="f109" fmla="*/ f76 1 90"/>
                <a:gd name="f110" fmla="*/ f77 1 65"/>
                <a:gd name="f111" fmla="*/ f78 1 90"/>
                <a:gd name="f112" fmla="*/ f79 1 65"/>
                <a:gd name="f113" fmla="*/ f80 1 90"/>
                <a:gd name="f114" fmla="*/ f81 1 65"/>
                <a:gd name="f115" fmla="*/ f82 1 90"/>
                <a:gd name="f116" fmla="*/ f83 1 65"/>
                <a:gd name="f117" fmla="*/ f84 1 90"/>
                <a:gd name="f118" fmla="*/ f85 1 65"/>
                <a:gd name="f119" fmla="*/ f86 1 90"/>
                <a:gd name="f120" fmla="*/ f87 1 65"/>
                <a:gd name="f121" fmla="*/ f88 1 90"/>
                <a:gd name="f122" fmla="*/ f89 1 65"/>
                <a:gd name="f123" fmla="*/ f90 1 65"/>
                <a:gd name="f124" fmla="*/ f91 1 90"/>
                <a:gd name="f125" fmla="*/ f92 1 65"/>
                <a:gd name="f126" fmla="*/ f93 1 90"/>
                <a:gd name="f127" fmla="*/ f94 1 65"/>
                <a:gd name="f128" fmla="*/ f95 1 90"/>
                <a:gd name="f129" fmla="*/ f96 1 65"/>
                <a:gd name="f130" fmla="*/ f97 1 90"/>
                <a:gd name="f131" fmla="*/ f98 1 90"/>
                <a:gd name="f132" fmla="*/ f99 1 65"/>
                <a:gd name="f133" fmla="*/ f100 1 90"/>
                <a:gd name="f134" fmla="*/ f101 1 65"/>
                <a:gd name="f135" fmla="*/ f102 1 90"/>
                <a:gd name="f136" fmla="*/ f103 1 90"/>
                <a:gd name="f137" fmla="*/ f104 1 90"/>
                <a:gd name="f138" fmla="*/ f105 1 65"/>
                <a:gd name="f139" fmla="*/ f106 1 90"/>
                <a:gd name="f140" fmla="*/ f107 1 65"/>
                <a:gd name="f141" fmla="*/ 0 1 f74"/>
                <a:gd name="f142" fmla="*/ f68 1 f74"/>
                <a:gd name="f143" fmla="*/ 0 1 f75"/>
                <a:gd name="f144" fmla="*/ f69 1 f75"/>
                <a:gd name="f145" fmla="*/ f109 1 f74"/>
                <a:gd name="f146" fmla="*/ f110 1 f75"/>
                <a:gd name="f147" fmla="*/ f111 1 f74"/>
                <a:gd name="f148" fmla="*/ f112 1 f75"/>
                <a:gd name="f149" fmla="*/ f113 1 f74"/>
                <a:gd name="f150" fmla="*/ f114 1 f75"/>
                <a:gd name="f151" fmla="*/ f115 1 f74"/>
                <a:gd name="f152" fmla="*/ f116 1 f75"/>
                <a:gd name="f153" fmla="*/ f117 1 f74"/>
                <a:gd name="f154" fmla="*/ f118 1 f75"/>
                <a:gd name="f155" fmla="*/ f119 1 f74"/>
                <a:gd name="f156" fmla="*/ f120 1 f75"/>
                <a:gd name="f157" fmla="*/ f121 1 f74"/>
                <a:gd name="f158" fmla="*/ f122 1 f75"/>
                <a:gd name="f159" fmla="*/ f123 1 f75"/>
                <a:gd name="f160" fmla="*/ f124 1 f74"/>
                <a:gd name="f161" fmla="*/ f125 1 f75"/>
                <a:gd name="f162" fmla="*/ f126 1 f74"/>
                <a:gd name="f163" fmla="*/ f127 1 f75"/>
                <a:gd name="f164" fmla="*/ f128 1 f74"/>
                <a:gd name="f165" fmla="*/ f129 1 f75"/>
                <a:gd name="f166" fmla="*/ f130 1 f74"/>
                <a:gd name="f167" fmla="*/ f131 1 f74"/>
                <a:gd name="f168" fmla="*/ f132 1 f75"/>
                <a:gd name="f169" fmla="*/ f133 1 f74"/>
                <a:gd name="f170" fmla="*/ f134 1 f75"/>
                <a:gd name="f171" fmla="*/ f135 1 f74"/>
                <a:gd name="f172" fmla="*/ f136 1 f74"/>
                <a:gd name="f173" fmla="*/ f137 1 f74"/>
                <a:gd name="f174" fmla="*/ f138 1 f75"/>
                <a:gd name="f175" fmla="*/ f139 1 f74"/>
                <a:gd name="f176" fmla="*/ f140 1 f75"/>
                <a:gd name="f177" fmla="*/ f141 f65 1"/>
                <a:gd name="f178" fmla="*/ f142 f65 1"/>
                <a:gd name="f179" fmla="*/ f144 f66 1"/>
                <a:gd name="f180" fmla="*/ f143 f66 1"/>
                <a:gd name="f181" fmla="*/ f145 f65 1"/>
                <a:gd name="f182" fmla="*/ f146 f66 1"/>
                <a:gd name="f183" fmla="*/ f147 f65 1"/>
                <a:gd name="f184" fmla="*/ f148 f66 1"/>
                <a:gd name="f185" fmla="*/ f149 f65 1"/>
                <a:gd name="f186" fmla="*/ f150 f66 1"/>
                <a:gd name="f187" fmla="*/ f151 f65 1"/>
                <a:gd name="f188" fmla="*/ f152 f66 1"/>
                <a:gd name="f189" fmla="*/ f153 f65 1"/>
                <a:gd name="f190" fmla="*/ f154 f66 1"/>
                <a:gd name="f191" fmla="*/ f155 f65 1"/>
                <a:gd name="f192" fmla="*/ f156 f66 1"/>
                <a:gd name="f193" fmla="*/ f157 f65 1"/>
                <a:gd name="f194" fmla="*/ f158 f66 1"/>
                <a:gd name="f195" fmla="*/ f159 f66 1"/>
                <a:gd name="f196" fmla="*/ f160 f65 1"/>
                <a:gd name="f197" fmla="*/ f161 f66 1"/>
                <a:gd name="f198" fmla="*/ f162 f65 1"/>
                <a:gd name="f199" fmla="*/ f163 f66 1"/>
                <a:gd name="f200" fmla="*/ f164 f65 1"/>
                <a:gd name="f201" fmla="*/ f165 f66 1"/>
                <a:gd name="f202" fmla="*/ f166 f65 1"/>
                <a:gd name="f203" fmla="*/ f167 f65 1"/>
                <a:gd name="f204" fmla="*/ f168 f66 1"/>
                <a:gd name="f205" fmla="*/ f169 f65 1"/>
                <a:gd name="f206" fmla="*/ f170 f66 1"/>
                <a:gd name="f207" fmla="*/ f171 f65 1"/>
                <a:gd name="f208" fmla="*/ f172 f65 1"/>
                <a:gd name="f209" fmla="*/ f173 f65 1"/>
                <a:gd name="f210" fmla="*/ f174 f66 1"/>
                <a:gd name="f211" fmla="*/ f175 f65 1"/>
                <a:gd name="f212" fmla="*/ f1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6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93" y="f194"/>
                </a:cxn>
                <a:cxn ang="f108">
                  <a:pos x="f193" y="f195"/>
                </a:cxn>
                <a:cxn ang="f108">
                  <a:pos x="f196" y="f197"/>
                </a:cxn>
                <a:cxn ang="f108">
                  <a:pos x="f198" y="f199"/>
                </a:cxn>
                <a:cxn ang="f108">
                  <a:pos x="f200" y="f201"/>
                </a:cxn>
                <a:cxn ang="f108">
                  <a:pos x="f202" y="f199"/>
                </a:cxn>
                <a:cxn ang="f108">
                  <a:pos x="f203" y="f204"/>
                </a:cxn>
                <a:cxn ang="f108">
                  <a:pos x="f205" y="f206"/>
                </a:cxn>
                <a:cxn ang="f108">
                  <a:pos x="f207" y="f192"/>
                </a:cxn>
                <a:cxn ang="f108">
                  <a:pos x="f208" y="f182"/>
                </a:cxn>
                <a:cxn ang="f108">
                  <a:pos x="f209" y="f210"/>
                </a:cxn>
                <a:cxn ang="f108">
                  <a:pos x="f211" y="f212"/>
                </a:cxn>
                <a:cxn ang="f108">
                  <a:pos x="f181" y="f182"/>
                </a:cxn>
              </a:cxnLst>
              <a:rect l="f177" t="f180" r="f178" b="f179"/>
              <a:pathLst>
                <a:path w="90" h="65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9"/>
                    <a:pt x="f5" y="f26"/>
                    <a:pt x="f27" y="f28"/>
                  </a:cubicBezTo>
                  <a:cubicBezTo>
                    <a:pt x="f29" y="f30"/>
                    <a:pt x="f31" y="f32"/>
                    <a:pt x="f22" y="f33"/>
                  </a:cubicBezTo>
                  <a:cubicBezTo>
                    <a:pt x="f34" y="f13"/>
                    <a:pt x="f35" y="f36"/>
                    <a:pt x="f20" y="f37"/>
                  </a:cubicBezTo>
                  <a:cubicBezTo>
                    <a:pt x="f20" y="f38"/>
                    <a:pt x="f20" y="f39"/>
                    <a:pt x="f20" y="f40"/>
                  </a:cubicBezTo>
                  <a:cubicBezTo>
                    <a:pt x="f41" y="f35"/>
                    <a:pt x="f18" y="f42"/>
                    <a:pt x="f14" y="f43"/>
                  </a:cubicBezTo>
                  <a:cubicBezTo>
                    <a:pt x="f44" y="f43"/>
                    <a:pt x="f38" y="f43"/>
                    <a:pt x="f38" y="f45"/>
                  </a:cubicBezTo>
                  <a:cubicBezTo>
                    <a:pt x="f12" y="f27"/>
                    <a:pt x="f46" y="f5"/>
                    <a:pt x="f47" y="f24"/>
                  </a:cubicBezTo>
                  <a:cubicBezTo>
                    <a:pt x="f48" y="f49"/>
                    <a:pt x="f23" y="f45"/>
                    <a:pt x="f9" y="f45"/>
                  </a:cubicBezTo>
                  <a:cubicBezTo>
                    <a:pt x="f21" y="f43"/>
                    <a:pt x="f19" y="f42"/>
                    <a:pt x="f17" y="f42"/>
                  </a:cubicBezTo>
                  <a:cubicBezTo>
                    <a:pt x="f50" y="f42"/>
                    <a:pt x="f51" y="f41"/>
                    <a:pt x="f51" y="f52"/>
                  </a:cubicBezTo>
                  <a:cubicBezTo>
                    <a:pt x="f51" y="f14"/>
                    <a:pt x="f53" y="f38"/>
                    <a:pt x="f54" y="f33"/>
                  </a:cubicBezTo>
                  <a:cubicBezTo>
                    <a:pt x="f55" y="f32"/>
                    <a:pt x="f6" y="f56"/>
                    <a:pt x="f57" y="f9"/>
                  </a:cubicBezTo>
                  <a:cubicBezTo>
                    <a:pt x="f58" y="f59"/>
                    <a:pt x="f60" y="f59"/>
                    <a:pt x="f61" y="f21"/>
                  </a:cubicBezTo>
                  <a:cubicBezTo>
                    <a:pt x="f51" y="f62"/>
                    <a:pt x="f50" y="f19"/>
                    <a:pt x="f63" y="f11"/>
                  </a:cubicBezTo>
                  <a:cubicBezTo>
                    <a:pt x="f21" y="f7"/>
                    <a:pt x="f26" y="f1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D5965B8C-238C-44AD-8F5E-1CC248CE91B2}"/>
                </a:ext>
              </a:extLst>
            </p:cNvPr>
            <p:cNvSpPr/>
            <p:nvPr/>
          </p:nvSpPr>
          <p:spPr>
            <a:xfrm>
              <a:off x="1223960" y="3486945"/>
              <a:ext cx="958848" cy="317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41"/>
                <a:gd name="f8" fmla="val 25"/>
                <a:gd name="f9" fmla="val 4"/>
                <a:gd name="f10" fmla="val 22"/>
                <a:gd name="f11" fmla="val 8"/>
                <a:gd name="f12" fmla="val 20"/>
                <a:gd name="f13" fmla="val 12"/>
                <a:gd name="f14" fmla="val 17"/>
                <a:gd name="f15" fmla="val 14"/>
                <a:gd name="f16" fmla="val 15"/>
                <a:gd name="f17" fmla="val 18"/>
                <a:gd name="f18" fmla="val 24"/>
                <a:gd name="f19" fmla="val 13"/>
                <a:gd name="f20" fmla="val 23"/>
                <a:gd name="f21" fmla="val 10"/>
                <a:gd name="f22" fmla="val 29"/>
                <a:gd name="f23" fmla="val 32"/>
                <a:gd name="f24" fmla="val 31"/>
                <a:gd name="f25" fmla="val 36"/>
                <a:gd name="f26" fmla="val 26"/>
                <a:gd name="f27" fmla="val 38"/>
                <a:gd name="f28" fmla="val 35"/>
                <a:gd name="f29" fmla="val 30"/>
                <a:gd name="f30" fmla="val 27"/>
                <a:gd name="f31" fmla="val 11"/>
                <a:gd name="f32" fmla="val 54"/>
                <a:gd name="f33" fmla="val 103"/>
                <a:gd name="f34" fmla="val 5"/>
                <a:gd name="f35" fmla="val 118"/>
                <a:gd name="f36" fmla="val 113"/>
                <a:gd name="f37" fmla="val 107"/>
                <a:gd name="f38" fmla="val 95"/>
                <a:gd name="f39" fmla="val 39"/>
                <a:gd name="f40" fmla="val 83"/>
                <a:gd name="f41" fmla="val 70"/>
                <a:gd name="f42" fmla="val 51"/>
                <a:gd name="f43" fmla="val 40"/>
                <a:gd name="f44" fmla="val 33"/>
                <a:gd name="f45" fmla="val 9"/>
                <a:gd name="f46" fmla="val 28"/>
                <a:gd name="f47" fmla="+- 0 0 -90"/>
                <a:gd name="f48" fmla="*/ f3 1 124"/>
                <a:gd name="f49" fmla="*/ f4 1 41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24"/>
                <a:gd name="f58" fmla="*/ f54 1 41"/>
                <a:gd name="f59" fmla="*/ 0 f55 1"/>
                <a:gd name="f60" fmla="*/ 25 f54 1"/>
                <a:gd name="f61" fmla="*/ 12 f55 1"/>
                <a:gd name="f62" fmla="*/ 17 f54 1"/>
                <a:gd name="f63" fmla="*/ 18 f55 1"/>
                <a:gd name="f64" fmla="*/ 10 f55 1"/>
                <a:gd name="f65" fmla="*/ 23 f54 1"/>
                <a:gd name="f66" fmla="*/ 31 f55 1"/>
                <a:gd name="f67" fmla="*/ 29 f54 1"/>
                <a:gd name="f68" fmla="*/ 35 f55 1"/>
                <a:gd name="f69" fmla="*/ 15 f54 1"/>
                <a:gd name="f70" fmla="*/ 20 f54 1"/>
                <a:gd name="f71" fmla="*/ 27 f55 1"/>
                <a:gd name="f72" fmla="*/ 11 f54 1"/>
                <a:gd name="f73" fmla="*/ 124 f55 1"/>
                <a:gd name="f74" fmla="*/ 26 f54 1"/>
                <a:gd name="f75" fmla="*/ 107 f55 1"/>
                <a:gd name="f76" fmla="*/ 35 f54 1"/>
                <a:gd name="f77" fmla="*/ 70 f55 1"/>
                <a:gd name="f78" fmla="*/ 41 f54 1"/>
                <a:gd name="f79" fmla="*/ 14 f55 1"/>
                <a:gd name="f80" fmla="*/ 33 f54 1"/>
                <a:gd name="f81" fmla="+- f56 0 f1"/>
                <a:gd name="f82" fmla="*/ f59 1 124"/>
                <a:gd name="f83" fmla="*/ f60 1 41"/>
                <a:gd name="f84" fmla="*/ f61 1 124"/>
                <a:gd name="f85" fmla="*/ f62 1 41"/>
                <a:gd name="f86" fmla="*/ f63 1 124"/>
                <a:gd name="f87" fmla="*/ f64 1 124"/>
                <a:gd name="f88" fmla="*/ f65 1 41"/>
                <a:gd name="f89" fmla="*/ f66 1 124"/>
                <a:gd name="f90" fmla="*/ f67 1 41"/>
                <a:gd name="f91" fmla="*/ f68 1 124"/>
                <a:gd name="f92" fmla="*/ f69 1 41"/>
                <a:gd name="f93" fmla="*/ f70 1 41"/>
                <a:gd name="f94" fmla="*/ f71 1 124"/>
                <a:gd name="f95" fmla="*/ f72 1 41"/>
                <a:gd name="f96" fmla="*/ f73 1 124"/>
                <a:gd name="f97" fmla="*/ f74 1 41"/>
                <a:gd name="f98" fmla="*/ f75 1 124"/>
                <a:gd name="f99" fmla="*/ f76 1 41"/>
                <a:gd name="f100" fmla="*/ f77 1 124"/>
                <a:gd name="f101" fmla="*/ f78 1 41"/>
                <a:gd name="f102" fmla="*/ f79 1 124"/>
                <a:gd name="f103" fmla="*/ f80 1 41"/>
                <a:gd name="f104" fmla="*/ 0 1 f57"/>
                <a:gd name="f105" fmla="*/ f51 1 f57"/>
                <a:gd name="f106" fmla="*/ 0 1 f58"/>
                <a:gd name="f107" fmla="*/ f52 1 f58"/>
                <a:gd name="f108" fmla="*/ f82 1 f57"/>
                <a:gd name="f109" fmla="*/ f83 1 f58"/>
                <a:gd name="f110" fmla="*/ f84 1 f57"/>
                <a:gd name="f111" fmla="*/ f85 1 f58"/>
                <a:gd name="f112" fmla="*/ f86 1 f57"/>
                <a:gd name="f113" fmla="*/ f87 1 f57"/>
                <a:gd name="f114" fmla="*/ f88 1 f58"/>
                <a:gd name="f115" fmla="*/ f89 1 f57"/>
                <a:gd name="f116" fmla="*/ f90 1 f58"/>
                <a:gd name="f117" fmla="*/ f91 1 f57"/>
                <a:gd name="f118" fmla="*/ f92 1 f58"/>
                <a:gd name="f119" fmla="*/ f93 1 f58"/>
                <a:gd name="f120" fmla="*/ f94 1 f57"/>
                <a:gd name="f121" fmla="*/ f95 1 f58"/>
                <a:gd name="f122" fmla="*/ f96 1 f57"/>
                <a:gd name="f123" fmla="*/ f97 1 f58"/>
                <a:gd name="f124" fmla="*/ f98 1 f57"/>
                <a:gd name="f125" fmla="*/ f99 1 f58"/>
                <a:gd name="f126" fmla="*/ f100 1 f57"/>
                <a:gd name="f127" fmla="*/ f101 1 f58"/>
                <a:gd name="f128" fmla="*/ f102 1 f57"/>
                <a:gd name="f129" fmla="*/ f103 1 f58"/>
                <a:gd name="f130" fmla="*/ f104 f48 1"/>
                <a:gd name="f131" fmla="*/ f105 f48 1"/>
                <a:gd name="f132" fmla="*/ f107 f49 1"/>
                <a:gd name="f133" fmla="*/ f106 f49 1"/>
                <a:gd name="f134" fmla="*/ f108 f48 1"/>
                <a:gd name="f135" fmla="*/ f109 f49 1"/>
                <a:gd name="f136" fmla="*/ f110 f48 1"/>
                <a:gd name="f137" fmla="*/ f111 f49 1"/>
                <a:gd name="f138" fmla="*/ f112 f48 1"/>
                <a:gd name="f139" fmla="*/ f113 f48 1"/>
                <a:gd name="f140" fmla="*/ f114 f49 1"/>
                <a:gd name="f141" fmla="*/ f115 f48 1"/>
                <a:gd name="f142" fmla="*/ f116 f49 1"/>
                <a:gd name="f143" fmla="*/ f117 f48 1"/>
                <a:gd name="f144" fmla="*/ f118 f49 1"/>
                <a:gd name="f145" fmla="*/ f119 f49 1"/>
                <a:gd name="f146" fmla="*/ f120 f48 1"/>
                <a:gd name="f147" fmla="*/ f121 f49 1"/>
                <a:gd name="f148" fmla="*/ f122 f48 1"/>
                <a:gd name="f149" fmla="*/ f123 f49 1"/>
                <a:gd name="f150" fmla="*/ f124 f48 1"/>
                <a:gd name="f151" fmla="*/ f125 f49 1"/>
                <a:gd name="f152" fmla="*/ f126 f48 1"/>
                <a:gd name="f153" fmla="*/ f127 f49 1"/>
                <a:gd name="f154" fmla="*/ f128 f48 1"/>
                <a:gd name="f155" fmla="*/ f12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5"/>
                </a:cxn>
                <a:cxn ang="f81">
                  <a:pos x="f139" y="f140"/>
                </a:cxn>
                <a:cxn ang="f81">
                  <a:pos x="f141" y="f142"/>
                </a:cxn>
                <a:cxn ang="f81">
                  <a:pos x="f143" y="f144"/>
                </a:cxn>
                <a:cxn ang="f81">
                  <a:pos x="f143" y="f145"/>
                </a:cxn>
                <a:cxn ang="f81">
                  <a:pos x="f146" y="f147"/>
                </a:cxn>
                <a:cxn ang="f81">
                  <a:pos x="f148" y="f149"/>
                </a:cxn>
                <a:cxn ang="f81">
                  <a:pos x="f150" y="f151"/>
                </a:cxn>
                <a:cxn ang="f81">
                  <a:pos x="f152" y="f153"/>
                </a:cxn>
                <a:cxn ang="f81">
                  <a:pos x="f154" y="f155"/>
                </a:cxn>
                <a:cxn ang="f81">
                  <a:pos x="f134" y="f135"/>
                </a:cxn>
              </a:cxnLst>
              <a:rect l="f130" t="f133" r="f131" b="f132"/>
              <a:pathLst>
                <a:path w="124" h="4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2"/>
                    <a:pt x="f16" y="f10"/>
                    <a:pt x="f17" y="f8"/>
                  </a:cubicBezTo>
                  <a:cubicBezTo>
                    <a:pt x="f16" y="f18"/>
                    <a:pt x="f19" y="f20"/>
                    <a:pt x="f21" y="f20"/>
                  </a:cubicBezTo>
                  <a:cubicBezTo>
                    <a:pt x="f15" y="f22"/>
                    <a:pt x="f18" y="f23"/>
                    <a:pt x="f24" y="f22"/>
                  </a:cubicBezTo>
                  <a:cubicBezTo>
                    <a:pt x="f25" y="f26"/>
                    <a:pt x="f27" y="f10"/>
                    <a:pt x="f28" y="f16"/>
                  </a:cubicBezTo>
                  <a:cubicBezTo>
                    <a:pt x="f28" y="f14"/>
                    <a:pt x="f28" y="f17"/>
                    <a:pt x="f28" y="f12"/>
                  </a:cubicBezTo>
                  <a:cubicBezTo>
                    <a:pt x="f23" y="f14"/>
                    <a:pt x="f29" y="f15"/>
                    <a:pt x="f30" y="f31"/>
                  </a:cubicBezTo>
                  <a:cubicBezTo>
                    <a:pt x="f32" y="f5"/>
                    <a:pt x="f33" y="f34"/>
                    <a:pt x="f6" y="f26"/>
                  </a:cubicBezTo>
                  <a:cubicBezTo>
                    <a:pt x="f35" y="f22"/>
                    <a:pt x="f36" y="f23"/>
                    <a:pt x="f37" y="f28"/>
                  </a:cubicBezTo>
                  <a:cubicBezTo>
                    <a:pt x="f38" y="f39"/>
                    <a:pt x="f40" y="f7"/>
                    <a:pt x="f41" y="f7"/>
                  </a:cubicBezTo>
                  <a:cubicBezTo>
                    <a:pt x="f42" y="f43"/>
                    <a:pt x="f23" y="f43"/>
                    <a:pt x="f15" y="f44"/>
                  </a:cubicBezTo>
                  <a:cubicBezTo>
                    <a:pt x="f45" y="f24"/>
                    <a:pt x="f34" y="f46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FEBF9823-228A-44DC-ACEF-3F130A48A272}"/>
                </a:ext>
              </a:extLst>
            </p:cNvPr>
            <p:cNvSpPr/>
            <p:nvPr/>
          </p:nvSpPr>
          <p:spPr>
            <a:xfrm>
              <a:off x="1347789" y="3401220"/>
              <a:ext cx="888997" cy="271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35"/>
                <a:gd name="f8" fmla="val 109"/>
                <a:gd name="f9" fmla="val 99"/>
                <a:gd name="f10" fmla="val 23"/>
                <a:gd name="f11" fmla="val 85"/>
                <a:gd name="f12" fmla="val 19"/>
                <a:gd name="f13" fmla="val 71"/>
                <a:gd name="f14" fmla="val 15"/>
                <a:gd name="f15" fmla="val 52"/>
                <a:gd name="f16" fmla="val 11"/>
                <a:gd name="f17" fmla="val 33"/>
                <a:gd name="f18" fmla="val 17"/>
                <a:gd name="f19" fmla="val 10"/>
                <a:gd name="f20" fmla="val 7"/>
                <a:gd name="f21" fmla="val 18"/>
                <a:gd name="f22" fmla="val 4"/>
                <a:gd name="f23" fmla="val 14"/>
                <a:gd name="f24" fmla="val 3"/>
                <a:gd name="f25" fmla="val 12"/>
                <a:gd name="f26" fmla="val 2"/>
                <a:gd name="f27" fmla="val 8"/>
                <a:gd name="f28" fmla="val 6"/>
                <a:gd name="f29" fmla="val 21"/>
                <a:gd name="f30" fmla="val 31"/>
                <a:gd name="f31" fmla="val 53"/>
                <a:gd name="f32" fmla="val 75"/>
                <a:gd name="f33" fmla="val 96"/>
                <a:gd name="f34" fmla="val 100"/>
                <a:gd name="f35" fmla="val 104"/>
                <a:gd name="f36" fmla="val 108"/>
                <a:gd name="f37" fmla="val 22"/>
                <a:gd name="f38" fmla="val 28"/>
                <a:gd name="f39" fmla="+- 0 0 -90"/>
                <a:gd name="f40" fmla="*/ f3 1 115"/>
                <a:gd name="f41" fmla="*/ f4 1 35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15"/>
                <a:gd name="f50" fmla="*/ f46 1 35"/>
                <a:gd name="f51" fmla="*/ 109 f47 1"/>
                <a:gd name="f52" fmla="*/ 35 f46 1"/>
                <a:gd name="f53" fmla="*/ 71 f47 1"/>
                <a:gd name="f54" fmla="*/ 15 f46 1"/>
                <a:gd name="f55" fmla="*/ 15 f47 1"/>
                <a:gd name="f56" fmla="*/ 17 f46 1"/>
                <a:gd name="f57" fmla="*/ 4 f47 1"/>
                <a:gd name="f58" fmla="*/ 14 f46 1"/>
                <a:gd name="f59" fmla="*/ 0 f47 1"/>
                <a:gd name="f60" fmla="*/ 8 f46 1"/>
                <a:gd name="f61" fmla="*/ 31 f47 1"/>
                <a:gd name="f62" fmla="*/ 2 f46 1"/>
                <a:gd name="f63" fmla="*/ 96 f47 1"/>
                <a:gd name="f64" fmla="*/ 10 f46 1"/>
                <a:gd name="f65" fmla="*/ 108 f47 1"/>
                <a:gd name="f66" fmla="+- f48 0 f1"/>
                <a:gd name="f67" fmla="*/ f51 1 115"/>
                <a:gd name="f68" fmla="*/ f52 1 35"/>
                <a:gd name="f69" fmla="*/ f53 1 115"/>
                <a:gd name="f70" fmla="*/ f54 1 35"/>
                <a:gd name="f71" fmla="*/ f55 1 115"/>
                <a:gd name="f72" fmla="*/ f56 1 35"/>
                <a:gd name="f73" fmla="*/ f57 1 115"/>
                <a:gd name="f74" fmla="*/ f58 1 35"/>
                <a:gd name="f75" fmla="*/ f59 1 115"/>
                <a:gd name="f76" fmla="*/ f60 1 35"/>
                <a:gd name="f77" fmla="*/ f61 1 115"/>
                <a:gd name="f78" fmla="*/ f62 1 35"/>
                <a:gd name="f79" fmla="*/ f63 1 115"/>
                <a:gd name="f80" fmla="*/ f64 1 35"/>
                <a:gd name="f81" fmla="*/ f65 1 115"/>
                <a:gd name="f82" fmla="*/ 0 1 f49"/>
                <a:gd name="f83" fmla="*/ f43 1 f49"/>
                <a:gd name="f84" fmla="*/ 0 1 f50"/>
                <a:gd name="f85" fmla="*/ f44 1 f50"/>
                <a:gd name="f86" fmla="*/ f67 1 f49"/>
                <a:gd name="f87" fmla="*/ f68 1 f50"/>
                <a:gd name="f88" fmla="*/ f69 1 f49"/>
                <a:gd name="f89" fmla="*/ f70 1 f50"/>
                <a:gd name="f90" fmla="*/ f71 1 f49"/>
                <a:gd name="f91" fmla="*/ f72 1 f50"/>
                <a:gd name="f92" fmla="*/ f73 1 f49"/>
                <a:gd name="f93" fmla="*/ f74 1 f50"/>
                <a:gd name="f94" fmla="*/ f75 1 f49"/>
                <a:gd name="f95" fmla="*/ f76 1 f50"/>
                <a:gd name="f96" fmla="*/ f77 1 f49"/>
                <a:gd name="f97" fmla="*/ f78 1 f50"/>
                <a:gd name="f98" fmla="*/ f79 1 f49"/>
                <a:gd name="f99" fmla="*/ f80 1 f50"/>
                <a:gd name="f100" fmla="*/ f81 1 f49"/>
                <a:gd name="f101" fmla="*/ f82 f40 1"/>
                <a:gd name="f102" fmla="*/ f83 f40 1"/>
                <a:gd name="f103" fmla="*/ f85 f41 1"/>
                <a:gd name="f104" fmla="*/ f84 f41 1"/>
                <a:gd name="f105" fmla="*/ f86 f40 1"/>
                <a:gd name="f106" fmla="*/ f87 f41 1"/>
                <a:gd name="f107" fmla="*/ f88 f40 1"/>
                <a:gd name="f108" fmla="*/ f89 f41 1"/>
                <a:gd name="f109" fmla="*/ f90 f40 1"/>
                <a:gd name="f110" fmla="*/ f91 f41 1"/>
                <a:gd name="f111" fmla="*/ f92 f40 1"/>
                <a:gd name="f112" fmla="*/ f93 f41 1"/>
                <a:gd name="f113" fmla="*/ f94 f40 1"/>
                <a:gd name="f114" fmla="*/ f95 f41 1"/>
                <a:gd name="f115" fmla="*/ f96 f40 1"/>
                <a:gd name="f116" fmla="*/ f97 f41 1"/>
                <a:gd name="f117" fmla="*/ f98 f40 1"/>
                <a:gd name="f118" fmla="*/ f99 f41 1"/>
                <a:gd name="f119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17" y="f118"/>
                </a:cxn>
                <a:cxn ang="f66">
                  <a:pos x="f119" y="f110"/>
                </a:cxn>
                <a:cxn ang="f66">
                  <a:pos x="f105" y="f106"/>
                </a:cxn>
              </a:cxnLst>
              <a:rect l="f101" t="f104" r="f102" b="f103"/>
              <a:pathLst>
                <a:path w="115" h="3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4" y="f18"/>
                  </a:cubicBezTo>
                  <a:cubicBezTo>
                    <a:pt x="f19" y="f12"/>
                    <a:pt x="f20" y="f21"/>
                    <a:pt x="f22" y="f23"/>
                  </a:cubicBezTo>
                  <a:cubicBezTo>
                    <a:pt x="f24" y="f25"/>
                    <a:pt x="f26" y="f16"/>
                    <a:pt x="f5" y="f27"/>
                  </a:cubicBezTo>
                  <a:cubicBezTo>
                    <a:pt x="f16" y="f28"/>
                    <a:pt x="f29" y="f24"/>
                    <a:pt x="f30" y="f26"/>
                  </a:cubicBezTo>
                  <a:cubicBezTo>
                    <a:pt x="f31" y="f5"/>
                    <a:pt x="f32" y="f26"/>
                    <a:pt x="f33" y="f19"/>
                  </a:cubicBezTo>
                  <a:cubicBezTo>
                    <a:pt x="f34" y="f25"/>
                    <a:pt x="f35" y="f23"/>
                    <a:pt x="f36" y="f18"/>
                  </a:cubicBezTo>
                  <a:cubicBezTo>
                    <a:pt x="f6" y="f37"/>
                    <a:pt x="f6" y="f3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6827CF66-9714-4CF8-B4A0-29BD9DA5383C}"/>
                </a:ext>
              </a:extLst>
            </p:cNvPr>
            <p:cNvSpPr/>
            <p:nvPr/>
          </p:nvSpPr>
          <p:spPr>
            <a:xfrm>
              <a:off x="954084" y="3145627"/>
              <a:ext cx="525459" cy="5667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3"/>
                <a:gd name="f8" fmla="val 17"/>
                <a:gd name="f9" fmla="val 12"/>
                <a:gd name="f10" fmla="val 10"/>
                <a:gd name="f11" fmla="val 8"/>
                <a:gd name="f12" fmla="val 18"/>
                <a:gd name="f13" fmla="val 6"/>
                <a:gd name="f14" fmla="val 19"/>
                <a:gd name="f15" fmla="val 4"/>
                <a:gd name="f16" fmla="val 21"/>
                <a:gd name="f17" fmla="val 22"/>
                <a:gd name="f18" fmla="val 25"/>
                <a:gd name="f19" fmla="val 1"/>
                <a:gd name="f20" fmla="val 28"/>
                <a:gd name="f21" fmla="val 3"/>
                <a:gd name="f22" fmla="val 5"/>
                <a:gd name="f23" fmla="val 29"/>
                <a:gd name="f24" fmla="val 16"/>
                <a:gd name="f25" fmla="val 20"/>
                <a:gd name="f26" fmla="val 30"/>
                <a:gd name="f27" fmla="val 43"/>
                <a:gd name="f28" fmla="val 37"/>
                <a:gd name="f29" fmla="val 56"/>
                <a:gd name="f30" fmla="val 52"/>
                <a:gd name="f31" fmla="val 67"/>
                <a:gd name="f32" fmla="val 63"/>
                <a:gd name="f33" fmla="val 59"/>
                <a:gd name="f34" fmla="val 72"/>
                <a:gd name="f35" fmla="val 54"/>
                <a:gd name="f36" fmla="val 66"/>
                <a:gd name="f37" fmla="val 45"/>
                <a:gd name="f38" fmla="val 34"/>
                <a:gd name="f39" fmla="val 42"/>
                <a:gd name="f40" fmla="val 26"/>
                <a:gd name="f41" fmla="val 23"/>
                <a:gd name="f42" fmla="val 13"/>
                <a:gd name="f43" fmla="val 2"/>
                <a:gd name="f44" fmla="val 9"/>
                <a:gd name="f45" fmla="val 7"/>
                <a:gd name="f46" fmla="val 11"/>
                <a:gd name="f47" fmla="+- 0 0 -90"/>
                <a:gd name="f48" fmla="*/ f3 1 68"/>
                <a:gd name="f49" fmla="*/ f4 1 73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68"/>
                <a:gd name="f58" fmla="*/ f54 1 73"/>
                <a:gd name="f59" fmla="*/ 17 f55 1"/>
                <a:gd name="f60" fmla="*/ 12 f54 1"/>
                <a:gd name="f61" fmla="*/ 18 f55 1"/>
                <a:gd name="f62" fmla="*/ 6 f54 1"/>
                <a:gd name="f63" fmla="*/ 22 f55 1"/>
                <a:gd name="f64" fmla="*/ 0 f54 1"/>
                <a:gd name="f65" fmla="*/ 28 f55 1"/>
                <a:gd name="f66" fmla="*/ 5 f54 1"/>
                <a:gd name="f67" fmla="*/ 29 f55 1"/>
                <a:gd name="f68" fmla="*/ 16 f54 1"/>
                <a:gd name="f69" fmla="*/ 30 f55 1"/>
                <a:gd name="f70" fmla="*/ 22 f54 1"/>
                <a:gd name="f71" fmla="*/ 68 f55 1"/>
                <a:gd name="f72" fmla="*/ 67 f54 1"/>
                <a:gd name="f73" fmla="*/ 54 f55 1"/>
                <a:gd name="f74" fmla="*/ 66 f54 1"/>
                <a:gd name="f75" fmla="*/ 25 f55 1"/>
                <a:gd name="f76" fmla="*/ 30 f54 1"/>
                <a:gd name="f77" fmla="*/ 13 f55 1"/>
                <a:gd name="f78" fmla="*/ 23 f54 1"/>
                <a:gd name="f79" fmla="*/ 2 f55 1"/>
                <a:gd name="f80" fmla="*/ 17 f54 1"/>
                <a:gd name="f81" fmla="*/ 7 f55 1"/>
                <a:gd name="f82" fmla="*/ 10 f54 1"/>
                <a:gd name="f83" fmla="+- f56 0 f1"/>
                <a:gd name="f84" fmla="*/ f59 1 68"/>
                <a:gd name="f85" fmla="*/ f60 1 73"/>
                <a:gd name="f86" fmla="*/ f61 1 68"/>
                <a:gd name="f87" fmla="*/ f62 1 73"/>
                <a:gd name="f88" fmla="*/ f63 1 68"/>
                <a:gd name="f89" fmla="*/ f64 1 73"/>
                <a:gd name="f90" fmla="*/ f65 1 68"/>
                <a:gd name="f91" fmla="*/ f66 1 73"/>
                <a:gd name="f92" fmla="*/ f67 1 68"/>
                <a:gd name="f93" fmla="*/ f68 1 73"/>
                <a:gd name="f94" fmla="*/ f69 1 68"/>
                <a:gd name="f95" fmla="*/ f70 1 73"/>
                <a:gd name="f96" fmla="*/ f71 1 68"/>
                <a:gd name="f97" fmla="*/ f72 1 73"/>
                <a:gd name="f98" fmla="*/ f73 1 68"/>
                <a:gd name="f99" fmla="*/ f74 1 73"/>
                <a:gd name="f100" fmla="*/ f75 1 68"/>
                <a:gd name="f101" fmla="*/ f76 1 73"/>
                <a:gd name="f102" fmla="*/ f77 1 68"/>
                <a:gd name="f103" fmla="*/ f78 1 73"/>
                <a:gd name="f104" fmla="*/ f79 1 68"/>
                <a:gd name="f105" fmla="*/ f80 1 73"/>
                <a:gd name="f106" fmla="*/ f81 1 68"/>
                <a:gd name="f107" fmla="*/ f82 1 73"/>
                <a:gd name="f108" fmla="*/ 0 1 f57"/>
                <a:gd name="f109" fmla="*/ f51 1 f57"/>
                <a:gd name="f110" fmla="*/ 0 1 f58"/>
                <a:gd name="f111" fmla="*/ f52 1 f58"/>
                <a:gd name="f112" fmla="*/ f84 1 f57"/>
                <a:gd name="f113" fmla="*/ f85 1 f58"/>
                <a:gd name="f114" fmla="*/ f86 1 f57"/>
                <a:gd name="f115" fmla="*/ f87 1 f58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8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8"/>
                <a:gd name="f128" fmla="*/ f100 1 f57"/>
                <a:gd name="f129" fmla="*/ f101 1 f58"/>
                <a:gd name="f130" fmla="*/ f102 1 f57"/>
                <a:gd name="f131" fmla="*/ f103 1 f58"/>
                <a:gd name="f132" fmla="*/ f104 1 f57"/>
                <a:gd name="f133" fmla="*/ f105 1 f58"/>
                <a:gd name="f134" fmla="*/ f106 1 f57"/>
                <a:gd name="f135" fmla="*/ f107 1 f58"/>
                <a:gd name="f136" fmla="*/ f108 f48 1"/>
                <a:gd name="f137" fmla="*/ f109 f48 1"/>
                <a:gd name="f138" fmla="*/ f111 f49 1"/>
                <a:gd name="f139" fmla="*/ f110 f49 1"/>
                <a:gd name="f140" fmla="*/ f112 f48 1"/>
                <a:gd name="f141" fmla="*/ f113 f49 1"/>
                <a:gd name="f142" fmla="*/ f114 f48 1"/>
                <a:gd name="f143" fmla="*/ f115 f49 1"/>
                <a:gd name="f144" fmla="*/ f116 f48 1"/>
                <a:gd name="f145" fmla="*/ f117 f49 1"/>
                <a:gd name="f146" fmla="*/ f118 f48 1"/>
                <a:gd name="f147" fmla="*/ f119 f49 1"/>
                <a:gd name="f148" fmla="*/ f120 f48 1"/>
                <a:gd name="f149" fmla="*/ f121 f49 1"/>
                <a:gd name="f150" fmla="*/ f122 f48 1"/>
                <a:gd name="f151" fmla="*/ f123 f49 1"/>
                <a:gd name="f152" fmla="*/ f124 f48 1"/>
                <a:gd name="f153" fmla="*/ f125 f49 1"/>
                <a:gd name="f154" fmla="*/ f126 f48 1"/>
                <a:gd name="f155" fmla="*/ f127 f49 1"/>
                <a:gd name="f156" fmla="*/ f128 f48 1"/>
                <a:gd name="f157" fmla="*/ f129 f49 1"/>
                <a:gd name="f158" fmla="*/ f130 f48 1"/>
                <a:gd name="f159" fmla="*/ f131 f49 1"/>
                <a:gd name="f160" fmla="*/ f132 f48 1"/>
                <a:gd name="f161" fmla="*/ f133 f49 1"/>
                <a:gd name="f162" fmla="*/ f134 f48 1"/>
                <a:gd name="f163" fmla="*/ f135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52" y="f153"/>
                </a:cxn>
                <a:cxn ang="f83">
                  <a:pos x="f154" y="f155"/>
                </a:cxn>
                <a:cxn ang="f83">
                  <a:pos x="f156" y="f157"/>
                </a:cxn>
                <a:cxn ang="f83">
                  <a:pos x="f158" y="f159"/>
                </a:cxn>
                <a:cxn ang="f83">
                  <a:pos x="f160" y="f161"/>
                </a:cxn>
                <a:cxn ang="f83">
                  <a:pos x="f162" y="f163"/>
                </a:cxn>
                <a:cxn ang="f83">
                  <a:pos x="f140" y="f141"/>
                </a:cxn>
              </a:cxnLst>
              <a:rect l="f136" t="f139" r="f137" b="f138"/>
              <a:pathLst>
                <a:path w="68" h="73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4" y="f15"/>
                    <a:pt x="f16" y="f5"/>
                    <a:pt x="f17" y="f5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11"/>
                    <a:pt x="f20" y="f9"/>
                    <a:pt x="f23" y="f24"/>
                  </a:cubicBezTo>
                  <a:cubicBezTo>
                    <a:pt x="f23" y="f12"/>
                    <a:pt x="f23" y="f25"/>
                    <a:pt x="f26" y="f17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7"/>
                    <a:pt x="f33" y="f34"/>
                    <a:pt x="f35" y="f36"/>
                  </a:cubicBezTo>
                  <a:cubicBezTo>
                    <a:pt x="f37" y="f35"/>
                    <a:pt x="f38" y="f39"/>
                    <a:pt x="f18" y="f26"/>
                  </a:cubicBezTo>
                  <a:cubicBezTo>
                    <a:pt x="f16" y="f40"/>
                    <a:pt x="f12" y="f41"/>
                    <a:pt x="f42" y="f41"/>
                  </a:cubicBezTo>
                  <a:cubicBezTo>
                    <a:pt x="f11" y="f41"/>
                    <a:pt x="f15" y="f16"/>
                    <a:pt x="f43" y="f8"/>
                  </a:cubicBezTo>
                  <a:cubicBezTo>
                    <a:pt x="f5" y="f42"/>
                    <a:pt x="f43" y="f44"/>
                    <a:pt x="f45" y="f10"/>
                  </a:cubicBezTo>
                  <a:cubicBezTo>
                    <a:pt x="f10" y="f10"/>
                    <a:pt x="f42" y="f46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F019CBAF-E8C0-43FD-812B-0D865A558F7A}"/>
                </a:ext>
              </a:extLst>
            </p:cNvPr>
            <p:cNvSpPr/>
            <p:nvPr/>
          </p:nvSpPr>
          <p:spPr>
            <a:xfrm>
              <a:off x="1417640" y="4177509"/>
              <a:ext cx="565154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26"/>
                <a:gd name="f8" fmla="val 5"/>
                <a:gd name="f9" fmla="val 27"/>
                <a:gd name="f10" fmla="val 8"/>
                <a:gd name="f11" fmla="val 48"/>
                <a:gd name="f12" fmla="val 10"/>
                <a:gd name="f13" fmla="val 70"/>
                <a:gd name="f14" fmla="val 65"/>
                <a:gd name="f15" fmla="val 14"/>
                <a:gd name="f16" fmla="val 67"/>
                <a:gd name="f17" fmla="val 22"/>
                <a:gd name="f18" fmla="val 55"/>
                <a:gd name="f19" fmla="val 15"/>
                <a:gd name="f20" fmla="val 44"/>
                <a:gd name="f21" fmla="val 13"/>
                <a:gd name="f22" fmla="val 32"/>
                <a:gd name="f23" fmla="val 17"/>
                <a:gd name="f24" fmla="val 18"/>
                <a:gd name="f25" fmla="val 23"/>
                <a:gd name="f26" fmla="val 20"/>
                <a:gd name="f27" fmla="val 19"/>
                <a:gd name="f28" fmla="val 12"/>
                <a:gd name="f29" fmla="val 2"/>
                <a:gd name="f30" fmla="val 16"/>
                <a:gd name="f31" fmla="val 3"/>
                <a:gd name="f32" fmla="val 4"/>
                <a:gd name="f33" fmla="+- 0 0 -90"/>
                <a:gd name="f34" fmla="*/ f3 1 73"/>
                <a:gd name="f35" fmla="*/ f4 1 2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73"/>
                <a:gd name="f44" fmla="*/ f40 1 26"/>
                <a:gd name="f45" fmla="*/ 5 f41 1"/>
                <a:gd name="f46" fmla="*/ 0 f40 1"/>
                <a:gd name="f47" fmla="*/ 70 f41 1"/>
                <a:gd name="f48" fmla="*/ 67 f41 1"/>
                <a:gd name="f49" fmla="*/ 22 f40 1"/>
                <a:gd name="f50" fmla="*/ 32 f41 1"/>
                <a:gd name="f51" fmla="*/ 17 f40 1"/>
                <a:gd name="f52" fmla="*/ 19 f41 1"/>
                <a:gd name="f53" fmla="*/ 0 f41 1"/>
                <a:gd name="f54" fmla="*/ 16 f40 1"/>
                <a:gd name="f55" fmla="*/ 12 f40 1"/>
                <a:gd name="f56" fmla="+- f42 0 f1"/>
                <a:gd name="f57" fmla="*/ f45 1 73"/>
                <a:gd name="f58" fmla="*/ f46 1 26"/>
                <a:gd name="f59" fmla="*/ f47 1 73"/>
                <a:gd name="f60" fmla="*/ f48 1 73"/>
                <a:gd name="f61" fmla="*/ f49 1 26"/>
                <a:gd name="f62" fmla="*/ f50 1 73"/>
                <a:gd name="f63" fmla="*/ f51 1 26"/>
                <a:gd name="f64" fmla="*/ f52 1 73"/>
                <a:gd name="f65" fmla="*/ f53 1 73"/>
                <a:gd name="f66" fmla="*/ f54 1 26"/>
                <a:gd name="f67" fmla="*/ f55 1 26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3"/>
                <a:gd name="f75" fmla="*/ f60 1 f43"/>
                <a:gd name="f76" fmla="*/ f61 1 f44"/>
                <a:gd name="f77" fmla="*/ f62 1 f43"/>
                <a:gd name="f78" fmla="*/ f63 1 f44"/>
                <a:gd name="f79" fmla="*/ f64 1 f43"/>
                <a:gd name="f80" fmla="*/ f65 1 f43"/>
                <a:gd name="f81" fmla="*/ f66 1 f44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4 1"/>
                <a:gd name="f90" fmla="*/ f75 f34 1"/>
                <a:gd name="f91" fmla="*/ f76 f35 1"/>
                <a:gd name="f92" fmla="*/ f77 f34 1"/>
                <a:gd name="f93" fmla="*/ f78 f35 1"/>
                <a:gd name="f94" fmla="*/ f79 f34 1"/>
                <a:gd name="f95" fmla="*/ f80 f34 1"/>
                <a:gd name="f96" fmla="*/ f81 f35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9" y="f88"/>
                </a:cxn>
                <a:cxn ang="f56">
                  <a:pos x="f90" y="f91"/>
                </a:cxn>
                <a:cxn ang="f56">
                  <a:pos x="f92" y="f93"/>
                </a:cxn>
                <a:cxn ang="f56">
                  <a:pos x="f94" y="f91"/>
                </a:cxn>
                <a:cxn ang="f56">
                  <a:pos x="f95" y="f96"/>
                </a:cxn>
                <a:cxn ang="f56">
                  <a:pos x="f95" y="f97"/>
                </a:cxn>
                <a:cxn ang="f56">
                  <a:pos x="f87" y="f88"/>
                </a:cxn>
              </a:cxnLst>
              <a:rect l="f83" t="f86" r="f84" b="f85"/>
              <a:pathLst>
                <a:path w="73" h="26">
                  <a:moveTo>
                    <a:pt x="f8" y="f5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6" y="f10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4"/>
                    <a:pt x="f25" y="f26"/>
                    <a:pt x="f27" y="f17"/>
                  </a:cubicBezTo>
                  <a:cubicBezTo>
                    <a:pt x="f28" y="f7"/>
                    <a:pt x="f29" y="f25"/>
                    <a:pt x="f5" y="f30"/>
                  </a:cubicBezTo>
                  <a:cubicBezTo>
                    <a:pt x="f5" y="f19"/>
                    <a:pt x="f5" y="f21"/>
                    <a:pt x="f5" y="f28"/>
                  </a:cubicBezTo>
                  <a:cubicBezTo>
                    <a:pt x="f29" y="f10"/>
                    <a:pt x="f31" y="f3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E96E7395-5BF4-4E3C-9C75-3F9D64B34AA9}"/>
                </a:ext>
              </a:extLst>
            </p:cNvPr>
            <p:cNvSpPr/>
            <p:nvPr/>
          </p:nvSpPr>
          <p:spPr>
            <a:xfrm>
              <a:off x="2020888" y="4394990"/>
              <a:ext cx="533396" cy="2317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0"/>
                <a:gd name="f8" fmla="val 2"/>
                <a:gd name="f9" fmla="val 1"/>
                <a:gd name="f10" fmla="val 4"/>
                <a:gd name="f11" fmla="val 5"/>
                <a:gd name="f12" fmla="val 3"/>
                <a:gd name="f13" fmla="val 15"/>
                <a:gd name="f14" fmla="val 11"/>
                <a:gd name="f15" fmla="val 28"/>
                <a:gd name="f16" fmla="val 36"/>
                <a:gd name="f17" fmla="val 43"/>
                <a:gd name="f18" fmla="val 48"/>
                <a:gd name="f19" fmla="val 7"/>
                <a:gd name="f20" fmla="val 53"/>
                <a:gd name="f21" fmla="val 59"/>
                <a:gd name="f22" fmla="val 6"/>
                <a:gd name="f23" fmla="val 64"/>
                <a:gd name="f24" fmla="val 56"/>
                <a:gd name="f25" fmla="val 19"/>
                <a:gd name="f26" fmla="val 37"/>
                <a:gd name="f27" fmla="val 25"/>
                <a:gd name="f28" fmla="val 18"/>
                <a:gd name="f29" fmla="val 12"/>
                <a:gd name="f30" fmla="val 20"/>
                <a:gd name="f31" fmla="+- 0 0 -90"/>
                <a:gd name="f32" fmla="*/ f3 1 69"/>
                <a:gd name="f33" fmla="*/ f4 1 30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69"/>
                <a:gd name="f42" fmla="*/ f38 1 30"/>
                <a:gd name="f43" fmla="*/ 0 f39 1"/>
                <a:gd name="f44" fmla="*/ 0 f38 1"/>
                <a:gd name="f45" fmla="*/ 5 f39 1"/>
                <a:gd name="f46" fmla="*/ 3 f38 1"/>
                <a:gd name="f47" fmla="*/ 36 f39 1"/>
                <a:gd name="f48" fmla="*/ 4 f38 1"/>
                <a:gd name="f49" fmla="*/ 53 f39 1"/>
                <a:gd name="f50" fmla="*/ 7 f38 1"/>
                <a:gd name="f51" fmla="*/ 69 f39 1"/>
                <a:gd name="f52" fmla="*/ 2 f38 1"/>
                <a:gd name="f53" fmla="*/ 18 f39 1"/>
                <a:gd name="f54" fmla="*/ 30 f38 1"/>
                <a:gd name="f55" fmla="+- f40 0 f1"/>
                <a:gd name="f56" fmla="*/ f43 1 69"/>
                <a:gd name="f57" fmla="*/ f44 1 30"/>
                <a:gd name="f58" fmla="*/ f45 1 69"/>
                <a:gd name="f59" fmla="*/ f46 1 30"/>
                <a:gd name="f60" fmla="*/ f47 1 69"/>
                <a:gd name="f61" fmla="*/ f48 1 30"/>
                <a:gd name="f62" fmla="*/ f49 1 69"/>
                <a:gd name="f63" fmla="*/ f50 1 30"/>
                <a:gd name="f64" fmla="*/ f51 1 69"/>
                <a:gd name="f65" fmla="*/ f52 1 30"/>
                <a:gd name="f66" fmla="*/ f53 1 69"/>
                <a:gd name="f67" fmla="*/ f54 1 30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69" h="30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4"/>
                    <a:pt x="f16" y="f10"/>
                  </a:cubicBezTo>
                  <a:cubicBezTo>
                    <a:pt x="f17" y="f11"/>
                    <a:pt x="f18" y="f19"/>
                    <a:pt x="f20" y="f19"/>
                  </a:cubicBezTo>
                  <a:cubicBezTo>
                    <a:pt x="f21" y="f22"/>
                    <a:pt x="f23" y="f12"/>
                    <a:pt x="f6" y="f8"/>
                  </a:cubicBezTo>
                  <a:cubicBezTo>
                    <a:pt x="f24" y="f25"/>
                    <a:pt x="f26" y="f27"/>
                    <a:pt x="f28" y="f7"/>
                  </a:cubicBezTo>
                  <a:cubicBezTo>
                    <a:pt x="f29" y="f30"/>
                    <a:pt x="f22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96733975-CD51-44C9-90A7-CA68DEB96E1F}"/>
                </a:ext>
              </a:extLst>
            </p:cNvPr>
            <p:cNvSpPr/>
            <p:nvPr/>
          </p:nvSpPr>
          <p:spPr>
            <a:xfrm>
              <a:off x="930273" y="3952082"/>
              <a:ext cx="511177" cy="311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0"/>
                <a:gd name="f8" fmla="val 36"/>
                <a:gd name="f9" fmla="val 43"/>
                <a:gd name="f10" fmla="val 13"/>
                <a:gd name="f11" fmla="val 52"/>
                <a:gd name="f12" fmla="val 23"/>
                <a:gd name="f13" fmla="val 28"/>
                <a:gd name="f14" fmla="val 64"/>
                <a:gd name="f15" fmla="val 32"/>
                <a:gd name="f16" fmla="val 62"/>
                <a:gd name="f17" fmla="val 37"/>
                <a:gd name="f18" fmla="val 61"/>
                <a:gd name="f19" fmla="val 33"/>
                <a:gd name="f20" fmla="val 26"/>
                <a:gd name="f21" fmla="val 34"/>
                <a:gd name="f22" fmla="val 20"/>
                <a:gd name="f23" fmla="val 12"/>
                <a:gd name="f24" fmla="val 9"/>
                <a:gd name="f25" fmla="val 17"/>
                <a:gd name="f26" fmla="val 10"/>
                <a:gd name="f27" fmla="val 8"/>
                <a:gd name="f28" fmla="val 4"/>
                <a:gd name="f29" fmla="+- 0 0 -90"/>
                <a:gd name="f30" fmla="*/ f3 1 66"/>
                <a:gd name="f31" fmla="*/ f4 1 4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6"/>
                <a:gd name="f40" fmla="*/ f36 1 40"/>
                <a:gd name="f41" fmla="*/ 36 f37 1"/>
                <a:gd name="f42" fmla="*/ 0 f36 1"/>
                <a:gd name="f43" fmla="*/ 66 f37 1"/>
                <a:gd name="f44" fmla="*/ 28 f36 1"/>
                <a:gd name="f45" fmla="*/ 61 f37 1"/>
                <a:gd name="f46" fmla="*/ 40 f36 1"/>
                <a:gd name="f47" fmla="*/ 34 f37 1"/>
                <a:gd name="f48" fmla="*/ 20 f36 1"/>
                <a:gd name="f49" fmla="*/ 0 f37 1"/>
                <a:gd name="f50" fmla="*/ 17 f36 1"/>
                <a:gd name="f51" fmla="+- f38 0 f1"/>
                <a:gd name="f52" fmla="*/ f41 1 66"/>
                <a:gd name="f53" fmla="*/ f42 1 40"/>
                <a:gd name="f54" fmla="*/ f43 1 66"/>
                <a:gd name="f55" fmla="*/ f44 1 40"/>
                <a:gd name="f56" fmla="*/ f45 1 66"/>
                <a:gd name="f57" fmla="*/ f46 1 40"/>
                <a:gd name="f58" fmla="*/ f47 1 66"/>
                <a:gd name="f59" fmla="*/ f48 1 40"/>
                <a:gd name="f60" fmla="*/ f49 1 66"/>
                <a:gd name="f61" fmla="*/ f50 1 4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66" h="40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1" y="f19"/>
                    <a:pt x="f9" y="f20"/>
                    <a:pt x="f21" y="f22"/>
                  </a:cubicBezTo>
                  <a:cubicBezTo>
                    <a:pt x="f12" y="f23"/>
                    <a:pt x="f23" y="f24"/>
                    <a:pt x="f5" y="f25"/>
                  </a:cubicBezTo>
                  <a:cubicBezTo>
                    <a:pt x="f26" y="f27"/>
                    <a:pt x="f12" y="f2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3241122F-40D8-46FD-9624-C99AE8DFABA1}"/>
                </a:ext>
              </a:extLst>
            </p:cNvPr>
            <p:cNvSpPr/>
            <p:nvPr/>
          </p:nvSpPr>
          <p:spPr>
            <a:xfrm>
              <a:off x="1015998" y="4271171"/>
              <a:ext cx="201616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8"/>
                <a:gd name="f8" fmla="val 13"/>
                <a:gd name="f9" fmla="val 14"/>
                <a:gd name="f10" fmla="val 1"/>
                <a:gd name="f11" fmla="val 21"/>
                <a:gd name="f12" fmla="val 6"/>
                <a:gd name="f13" fmla="val 11"/>
                <a:gd name="f14" fmla="val 19"/>
                <a:gd name="f15" fmla="val 24"/>
                <a:gd name="f16" fmla="val 20"/>
                <a:gd name="f17" fmla="val 29"/>
                <a:gd name="f18" fmla="val 34"/>
                <a:gd name="f19" fmla="val 37"/>
                <a:gd name="f20" fmla="val 16"/>
                <a:gd name="f21" fmla="val 7"/>
                <a:gd name="f22" fmla="val 2"/>
                <a:gd name="f23" fmla="val 33"/>
                <a:gd name="f24" fmla="val 10"/>
                <a:gd name="f25" fmla="+- 0 0 -90"/>
                <a:gd name="f26" fmla="*/ f3 1 26"/>
                <a:gd name="f27" fmla="*/ f4 1 3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6"/>
                <a:gd name="f36" fmla="*/ f32 1 38"/>
                <a:gd name="f37" fmla="*/ 13 f33 1"/>
                <a:gd name="f38" fmla="*/ 0 f32 1"/>
                <a:gd name="f39" fmla="*/ 14 f33 1"/>
                <a:gd name="f40" fmla="*/ 1 f32 1"/>
                <a:gd name="f41" fmla="*/ 21 f33 1"/>
                <a:gd name="f42" fmla="*/ 21 f32 1"/>
                <a:gd name="f43" fmla="*/ 20 f33 1"/>
                <a:gd name="f44" fmla="*/ 34 f32 1"/>
                <a:gd name="f45" fmla="*/ 16 f33 1"/>
                <a:gd name="f46" fmla="*/ 38 f32 1"/>
                <a:gd name="f47" fmla="*/ 2 f33 1"/>
                <a:gd name="f48" fmla="*/ 37 f32 1"/>
                <a:gd name="f49" fmla="*/ 0 f33 1"/>
                <a:gd name="f50" fmla="*/ 33 f32 1"/>
                <a:gd name="f51" fmla="+- f34 0 f1"/>
                <a:gd name="f52" fmla="*/ f37 1 26"/>
                <a:gd name="f53" fmla="*/ f38 1 38"/>
                <a:gd name="f54" fmla="*/ f39 1 26"/>
                <a:gd name="f55" fmla="*/ f40 1 38"/>
                <a:gd name="f56" fmla="*/ f41 1 26"/>
                <a:gd name="f57" fmla="*/ f42 1 38"/>
                <a:gd name="f58" fmla="*/ f43 1 26"/>
                <a:gd name="f59" fmla="*/ f44 1 38"/>
                <a:gd name="f60" fmla="*/ f45 1 26"/>
                <a:gd name="f61" fmla="*/ f46 1 38"/>
                <a:gd name="f62" fmla="*/ f47 1 26"/>
                <a:gd name="f63" fmla="*/ f48 1 38"/>
                <a:gd name="f64" fmla="*/ f49 1 26"/>
                <a:gd name="f65" fmla="*/ f50 1 38"/>
                <a:gd name="f66" fmla="*/ 0 1 f35"/>
                <a:gd name="f67" fmla="*/ f29 1 f35"/>
                <a:gd name="f68" fmla="*/ 0 1 f36"/>
                <a:gd name="f69" fmla="*/ f30 1 f36"/>
                <a:gd name="f70" fmla="*/ f52 1 f35"/>
                <a:gd name="f71" fmla="*/ f53 1 f36"/>
                <a:gd name="f72" fmla="*/ f54 1 f35"/>
                <a:gd name="f73" fmla="*/ f55 1 f36"/>
                <a:gd name="f74" fmla="*/ f56 1 f35"/>
                <a:gd name="f75" fmla="*/ f57 1 f36"/>
                <a:gd name="f76" fmla="*/ f58 1 f35"/>
                <a:gd name="f77" fmla="*/ f59 1 f36"/>
                <a:gd name="f78" fmla="*/ f60 1 f35"/>
                <a:gd name="f79" fmla="*/ f61 1 f36"/>
                <a:gd name="f80" fmla="*/ f62 1 f35"/>
                <a:gd name="f81" fmla="*/ f63 1 f36"/>
                <a:gd name="f82" fmla="*/ f64 1 f35"/>
                <a:gd name="f83" fmla="*/ f65 1 f36"/>
                <a:gd name="f84" fmla="*/ f66 f26 1"/>
                <a:gd name="f85" fmla="*/ f67 f26 1"/>
                <a:gd name="f86" fmla="*/ f69 f27 1"/>
                <a:gd name="f87" fmla="*/ f68 f27 1"/>
                <a:gd name="f88" fmla="*/ f70 f26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7 1"/>
                <a:gd name="f98" fmla="*/ f80 f26 1"/>
                <a:gd name="f99" fmla="*/ f81 f27 1"/>
                <a:gd name="f100" fmla="*/ f82 f26 1"/>
                <a:gd name="f101" fmla="*/ f83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6" y="f97"/>
                </a:cxn>
                <a:cxn ang="f51">
                  <a:pos x="f98" y="f99"/>
                </a:cxn>
                <a:cxn ang="f51">
                  <a:pos x="f100" y="f101"/>
                </a:cxn>
                <a:cxn ang="f51">
                  <a:pos x="f88" y="f89"/>
                </a:cxn>
              </a:cxnLst>
              <a:rect l="f84" t="f87" r="f85" b="f86"/>
              <a:pathLst>
                <a:path w="26" h="38">
                  <a:moveTo>
                    <a:pt x="f8" y="f5"/>
                  </a:moveTo>
                  <a:cubicBezTo>
                    <a:pt x="f8" y="f5"/>
                    <a:pt x="f9" y="f5"/>
                    <a:pt x="f9" y="f10"/>
                  </a:cubicBezTo>
                  <a:cubicBezTo>
                    <a:pt x="f11" y="f12"/>
                    <a:pt x="f6" y="f13"/>
                    <a:pt x="f11" y="f11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14" y="f7"/>
                    <a:pt x="f20" y="f7"/>
                  </a:cubicBezTo>
                  <a:cubicBezTo>
                    <a:pt x="f13" y="f7"/>
                    <a:pt x="f21" y="f7"/>
                    <a:pt x="f22" y="f19"/>
                  </a:cubicBezTo>
                  <a:cubicBezTo>
                    <a:pt x="f22" y="f19"/>
                    <a:pt x="f5" y="f18"/>
                    <a:pt x="f5" y="f23"/>
                  </a:cubicBezTo>
                  <a:cubicBezTo>
                    <a:pt x="f10" y="f11"/>
                    <a:pt x="f12" y="f24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F5082625-78C4-42AB-AE86-8E5AD883BC27}"/>
                </a:ext>
              </a:extLst>
            </p:cNvPr>
            <p:cNvSpPr/>
            <p:nvPr/>
          </p:nvSpPr>
          <p:spPr>
            <a:xfrm>
              <a:off x="1525584" y="4402927"/>
              <a:ext cx="225427" cy="37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8"/>
                <a:gd name="f8" fmla="val 20"/>
                <a:gd name="f9" fmla="val 24"/>
                <a:gd name="f10" fmla="val 3"/>
                <a:gd name="f11" fmla="val 26"/>
                <a:gd name="f12" fmla="val 4"/>
                <a:gd name="f13" fmla="val 6"/>
                <a:gd name="f14" fmla="val 21"/>
                <a:gd name="f15" fmla="val 18"/>
                <a:gd name="f16" fmla="val 17"/>
                <a:gd name="f17" fmla="val 32"/>
                <a:gd name="f18" fmla="val 16"/>
                <a:gd name="f19" fmla="val 46"/>
                <a:gd name="f20" fmla="val 9"/>
                <a:gd name="f21" fmla="val 38"/>
                <a:gd name="f22" fmla="val 13"/>
                <a:gd name="f23" fmla="+- 0 0 -90"/>
                <a:gd name="f24" fmla="*/ f3 1 29"/>
                <a:gd name="f25" fmla="*/ f4 1 4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9"/>
                <a:gd name="f34" fmla="*/ f30 1 48"/>
                <a:gd name="f35" fmla="*/ 20 f31 1"/>
                <a:gd name="f36" fmla="*/ 0 f30 1"/>
                <a:gd name="f37" fmla="*/ 29 f31 1"/>
                <a:gd name="f38" fmla="*/ 6 f30 1"/>
                <a:gd name="f39" fmla="*/ 16 f31 1"/>
                <a:gd name="f40" fmla="*/ 46 f30 1"/>
                <a:gd name="f41" fmla="*/ 0 f31 1"/>
                <a:gd name="f42" fmla="*/ 38 f30 1"/>
                <a:gd name="f43" fmla="+- f32 0 f1"/>
                <a:gd name="f44" fmla="*/ f35 1 29"/>
                <a:gd name="f45" fmla="*/ f36 1 48"/>
                <a:gd name="f46" fmla="*/ f37 1 29"/>
                <a:gd name="f47" fmla="*/ f38 1 48"/>
                <a:gd name="f48" fmla="*/ f39 1 29"/>
                <a:gd name="f49" fmla="*/ f40 1 48"/>
                <a:gd name="f50" fmla="*/ f41 1 29"/>
                <a:gd name="f51" fmla="*/ f42 1 48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9" h="4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7"/>
                    <a:pt x="f20" y="f7"/>
                    <a:pt x="f5" y="f21"/>
                  </a:cubicBezTo>
                  <a:cubicBezTo>
                    <a:pt x="f13" y="f11"/>
                    <a:pt x="f22" y="f2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826130B4-2EF4-483D-A21A-7720B54943AF}"/>
                </a:ext>
              </a:extLst>
            </p:cNvPr>
            <p:cNvSpPr/>
            <p:nvPr/>
          </p:nvSpPr>
          <p:spPr>
            <a:xfrm>
              <a:off x="908054" y="4169563"/>
              <a:ext cx="193679" cy="3571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46"/>
                <a:gd name="f8" fmla="val 10"/>
                <a:gd name="f9" fmla="val 16"/>
                <a:gd name="f10" fmla="val 21"/>
                <a:gd name="f11" fmla="val 13"/>
                <a:gd name="f12" fmla="val 33"/>
                <a:gd name="f13" fmla="val 2"/>
                <a:gd name="f14" fmla="val 41"/>
                <a:gd name="f15" fmla="val 37"/>
                <a:gd name="f16" fmla="val 1"/>
                <a:gd name="f17" fmla="val 28"/>
                <a:gd name="f18" fmla="val 4"/>
                <a:gd name="f19" fmla="val 19"/>
                <a:gd name="f20" fmla="val 7"/>
                <a:gd name="f21" fmla="val 20"/>
                <a:gd name="f22" fmla="+- 0 0 -90"/>
                <a:gd name="f23" fmla="*/ f3 1 25"/>
                <a:gd name="f24" fmla="*/ f4 1 4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5"/>
                <a:gd name="f33" fmla="*/ f29 1 46"/>
                <a:gd name="f34" fmla="*/ 25 f30 1"/>
                <a:gd name="f35" fmla="*/ 10 f29 1"/>
                <a:gd name="f36" fmla="*/ 10 f30 1"/>
                <a:gd name="f37" fmla="*/ 46 f29 1"/>
                <a:gd name="f38" fmla="*/ 1 f30 1"/>
                <a:gd name="f39" fmla="*/ 28 f29 1"/>
                <a:gd name="f40" fmla="*/ 0 f29 1"/>
                <a:gd name="f41" fmla="+- f31 0 f1"/>
                <a:gd name="f42" fmla="*/ f34 1 25"/>
                <a:gd name="f43" fmla="*/ f35 1 46"/>
                <a:gd name="f44" fmla="*/ f36 1 25"/>
                <a:gd name="f45" fmla="*/ f37 1 46"/>
                <a:gd name="f46" fmla="*/ f38 1 25"/>
                <a:gd name="f47" fmla="*/ f39 1 46"/>
                <a:gd name="f48" fmla="*/ f40 1 46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6" y="f70"/>
                </a:cxn>
                <a:cxn ang="f41">
                  <a:pos x="f64" y="f65"/>
                </a:cxn>
              </a:cxnLst>
              <a:rect l="f60" t="f63" r="f61" b="f62"/>
              <a:pathLst>
                <a:path w="25" h="46">
                  <a:moveTo>
                    <a:pt x="f6" y="f8"/>
                  </a:moveTo>
                  <a:cubicBezTo>
                    <a:pt x="f9" y="f10"/>
                    <a:pt x="f11" y="f12"/>
                    <a:pt x="f8" y="f7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8" y="f19"/>
                    <a:pt x="f20" y="f8"/>
                    <a:pt x="f8" y="f5"/>
                  </a:cubicBezTo>
                  <a:cubicBezTo>
                    <a:pt x="f9" y="f18"/>
                    <a:pt x="f21" y="f20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FE467EA-13D9-475B-A810-9764AF06299B}"/>
                </a:ext>
              </a:extLst>
            </p:cNvPr>
            <p:cNvSpPr/>
            <p:nvPr/>
          </p:nvSpPr>
          <p:spPr>
            <a:xfrm>
              <a:off x="1673223" y="4464841"/>
              <a:ext cx="161921" cy="3016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9"/>
                <a:gd name="f8" fmla="val 12"/>
                <a:gd name="f9" fmla="val 16"/>
                <a:gd name="f10" fmla="val 3"/>
                <a:gd name="f11" fmla="val 19"/>
                <a:gd name="f12" fmla="val 6"/>
                <a:gd name="f13" fmla="val 8"/>
                <a:gd name="f14" fmla="val 18"/>
                <a:gd name="f15" fmla="val 26"/>
                <a:gd name="f16" fmla="val 13"/>
                <a:gd name="f17" fmla="val 34"/>
                <a:gd name="f18" fmla="val 37"/>
                <a:gd name="f19" fmla="val 1"/>
                <a:gd name="f20" fmla="val 25"/>
                <a:gd name="f21" fmla="+- 0 0 -90"/>
                <a:gd name="f22" fmla="*/ f3 1 21"/>
                <a:gd name="f23" fmla="*/ f4 1 3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1"/>
                <a:gd name="f32" fmla="*/ f28 1 39"/>
                <a:gd name="f33" fmla="*/ 12 f29 1"/>
                <a:gd name="f34" fmla="*/ 0 f28 1"/>
                <a:gd name="f35" fmla="*/ 21 f29 1"/>
                <a:gd name="f36" fmla="*/ 8 f28 1"/>
                <a:gd name="f37" fmla="*/ 13 f29 1"/>
                <a:gd name="f38" fmla="*/ 34 f28 1"/>
                <a:gd name="f39" fmla="*/ 8 f29 1"/>
                <a:gd name="f40" fmla="*/ 39 f28 1"/>
                <a:gd name="f41" fmla="*/ 0 f29 1"/>
                <a:gd name="f42" fmla="+- f30 0 f1"/>
                <a:gd name="f43" fmla="*/ f33 1 21"/>
                <a:gd name="f44" fmla="*/ f34 1 39"/>
                <a:gd name="f45" fmla="*/ f35 1 21"/>
                <a:gd name="f46" fmla="*/ f36 1 39"/>
                <a:gd name="f47" fmla="*/ f37 1 21"/>
                <a:gd name="f48" fmla="*/ f38 1 39"/>
                <a:gd name="f49" fmla="*/ f39 1 21"/>
                <a:gd name="f50" fmla="*/ f40 1 39"/>
                <a:gd name="f51" fmla="*/ f41 1 21"/>
                <a:gd name="f52" fmla="*/ 0 1 f31"/>
                <a:gd name="f53" fmla="*/ f25 1 f31"/>
                <a:gd name="f54" fmla="*/ 0 1 f32"/>
                <a:gd name="f55" fmla="*/ f26 1 f32"/>
                <a:gd name="f56" fmla="*/ f43 1 f31"/>
                <a:gd name="f57" fmla="*/ f44 1 f32"/>
                <a:gd name="f58" fmla="*/ f45 1 f31"/>
                <a:gd name="f59" fmla="*/ f46 1 f32"/>
                <a:gd name="f60" fmla="*/ f47 1 f31"/>
                <a:gd name="f61" fmla="*/ f48 1 f32"/>
                <a:gd name="f62" fmla="*/ f49 1 f31"/>
                <a:gd name="f63" fmla="*/ f50 1 f32"/>
                <a:gd name="f64" fmla="*/ f51 1 f31"/>
                <a:gd name="f65" fmla="*/ f52 f22 1"/>
                <a:gd name="f66" fmla="*/ f53 f22 1"/>
                <a:gd name="f67" fmla="*/ f55 f23 1"/>
                <a:gd name="f68" fmla="*/ f54 f23 1"/>
                <a:gd name="f69" fmla="*/ f56 f22 1"/>
                <a:gd name="f70" fmla="*/ f57 f23 1"/>
                <a:gd name="f71" fmla="*/ f58 f22 1"/>
                <a:gd name="f72" fmla="*/ f59 f23 1"/>
                <a:gd name="f73" fmla="*/ f60 f22 1"/>
                <a:gd name="f74" fmla="*/ f61 f23 1"/>
                <a:gd name="f75" fmla="*/ f62 f22 1"/>
                <a:gd name="f76" fmla="*/ f63 f23 1"/>
                <a:gd name="f77" fmla="*/ f6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6"/>
                </a:cxn>
                <a:cxn ang="f42">
                  <a:pos x="f69" y="f70"/>
                </a:cxn>
              </a:cxnLst>
              <a:rect l="f65" t="f68" r="f66" b="f67"/>
              <a:pathLst>
                <a:path w="21" h="3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4"/>
                    <a:pt x="f9" y="f15"/>
                    <a:pt x="f16" y="f17"/>
                  </a:cubicBezTo>
                  <a:cubicBezTo>
                    <a:pt x="f16" y="f18"/>
                    <a:pt x="f8" y="f7"/>
                    <a:pt x="f13" y="f7"/>
                  </a:cubicBezTo>
                  <a:cubicBezTo>
                    <a:pt x="f12" y="f7"/>
                    <a:pt x="f10" y="f7"/>
                    <a:pt x="f5" y="f7"/>
                  </a:cubicBezTo>
                  <a:cubicBezTo>
                    <a:pt x="f19" y="f20"/>
                    <a:pt x="f12" y="f16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C5999863-E39F-46D5-BA53-7BDD863F92D6}"/>
                </a:ext>
              </a:extLst>
            </p:cNvPr>
            <p:cNvSpPr/>
            <p:nvPr/>
          </p:nvSpPr>
          <p:spPr>
            <a:xfrm>
              <a:off x="1812926" y="4456904"/>
              <a:ext cx="331790" cy="2254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29"/>
                <a:gd name="f8" fmla="val 2"/>
                <a:gd name="f9" fmla="val 9"/>
                <a:gd name="f10" fmla="val 18"/>
                <a:gd name="f11" fmla="val 26"/>
                <a:gd name="f12" fmla="val 5"/>
                <a:gd name="f13" fmla="val 36"/>
                <a:gd name="f14" fmla="val 8"/>
                <a:gd name="f15" fmla="val 38"/>
                <a:gd name="f16" fmla="val 17"/>
                <a:gd name="f17" fmla="val 25"/>
                <a:gd name="f18" fmla="val 41"/>
                <a:gd name="f19" fmla="val 27"/>
                <a:gd name="f20" fmla="val 39"/>
                <a:gd name="f21" fmla="val 28"/>
                <a:gd name="f22" fmla="val 31"/>
                <a:gd name="f23" fmla="val 19"/>
                <a:gd name="f24" fmla="val 22"/>
                <a:gd name="f25" fmla="val 13"/>
                <a:gd name="f26" fmla="val 11"/>
                <a:gd name="f27" fmla="val 6"/>
                <a:gd name="f28" fmla="val 10"/>
                <a:gd name="f29" fmla="val 3"/>
                <a:gd name="f30" fmla="+- 0 0 -90"/>
                <a:gd name="f31" fmla="*/ f3 1 43"/>
                <a:gd name="f32" fmla="*/ f4 1 29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43"/>
                <a:gd name="f41" fmla="*/ f37 1 29"/>
                <a:gd name="f42" fmla="*/ 0 f38 1"/>
                <a:gd name="f43" fmla="*/ 2 f37 1"/>
                <a:gd name="f44" fmla="*/ 26 f38 1"/>
                <a:gd name="f45" fmla="*/ 5 f37 1"/>
                <a:gd name="f46" fmla="*/ 43 f38 1"/>
                <a:gd name="f47" fmla="*/ 25 f37 1"/>
                <a:gd name="f48" fmla="*/ 38 f38 1"/>
                <a:gd name="f49" fmla="*/ 29 f37 1"/>
                <a:gd name="f50" fmla="*/ 11 f38 1"/>
                <a:gd name="f51" fmla="*/ 11 f37 1"/>
                <a:gd name="f52" fmla="+- f39 0 f1"/>
                <a:gd name="f53" fmla="*/ f42 1 43"/>
                <a:gd name="f54" fmla="*/ f43 1 29"/>
                <a:gd name="f55" fmla="*/ f44 1 43"/>
                <a:gd name="f56" fmla="*/ f45 1 29"/>
                <a:gd name="f57" fmla="*/ f46 1 43"/>
                <a:gd name="f58" fmla="*/ f47 1 29"/>
                <a:gd name="f59" fmla="*/ f48 1 43"/>
                <a:gd name="f60" fmla="*/ f49 1 29"/>
                <a:gd name="f61" fmla="*/ f50 1 43"/>
                <a:gd name="f62" fmla="*/ f51 1 29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43" h="29">
                  <a:moveTo>
                    <a:pt x="f5" y="f8"/>
                  </a:moveTo>
                  <a:cubicBezTo>
                    <a:pt x="f9" y="f5"/>
                    <a:pt x="f10" y="f8"/>
                    <a:pt x="f11" y="f12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15" y="f7"/>
                  </a:cubicBezTo>
                  <a:cubicBezTo>
                    <a:pt x="f22" y="f23"/>
                    <a:pt x="f24" y="f25"/>
                    <a:pt x="f26" y="f26"/>
                  </a:cubicBezTo>
                  <a:cubicBezTo>
                    <a:pt x="f27" y="f28"/>
                    <a:pt x="f29" y="f1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1985C9D-6812-48A5-8B3A-B30FBE42518F}"/>
                </a:ext>
              </a:extLst>
            </p:cNvPr>
            <p:cNvSpPr/>
            <p:nvPr/>
          </p:nvSpPr>
          <p:spPr>
            <a:xfrm>
              <a:off x="1457325" y="4355305"/>
              <a:ext cx="207961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2"/>
                <a:gd name="f8" fmla="val 5"/>
                <a:gd name="f9" fmla="val 23"/>
                <a:gd name="f10" fmla="val 11"/>
                <a:gd name="f11" fmla="val 19"/>
                <a:gd name="f12" fmla="val 17"/>
                <a:gd name="f13" fmla="val 15"/>
                <a:gd name="f14" fmla="val 12"/>
                <a:gd name="f15" fmla="val 29"/>
                <a:gd name="f16" fmla="val 10"/>
                <a:gd name="f17" fmla="val 36"/>
                <a:gd name="f18" fmla="val 7"/>
                <a:gd name="f19" fmla="val 37"/>
                <a:gd name="f20" fmla="val 35"/>
                <a:gd name="f21" fmla="val 3"/>
                <a:gd name="f22" fmla="val 28"/>
                <a:gd name="f23" fmla="val 6"/>
                <a:gd name="f24" fmla="val 20"/>
                <a:gd name="f25" fmla="val 9"/>
                <a:gd name="f26" fmla="val 13"/>
                <a:gd name="f27" fmla="val 16"/>
                <a:gd name="f28" fmla="+- 0 0 -90"/>
                <a:gd name="f29" fmla="*/ f3 1 27"/>
                <a:gd name="f30" fmla="*/ f4 1 42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7"/>
                <a:gd name="f39" fmla="*/ f35 1 42"/>
                <a:gd name="f40" fmla="*/ 27 f36 1"/>
                <a:gd name="f41" fmla="*/ 5 f35 1"/>
                <a:gd name="f42" fmla="*/ 15 f36 1"/>
                <a:gd name="f43" fmla="*/ 23 f35 1"/>
                <a:gd name="f44" fmla="*/ 7 f36 1"/>
                <a:gd name="f45" fmla="*/ 42 f35 1"/>
                <a:gd name="f46" fmla="*/ 3 f36 1"/>
                <a:gd name="f47" fmla="*/ 28 f35 1"/>
                <a:gd name="f48" fmla="*/ 13 f36 1"/>
                <a:gd name="f49" fmla="*/ 6 f35 1"/>
                <a:gd name="f50" fmla="+- f37 0 f1"/>
                <a:gd name="f51" fmla="*/ f40 1 27"/>
                <a:gd name="f52" fmla="*/ f41 1 42"/>
                <a:gd name="f53" fmla="*/ f42 1 27"/>
                <a:gd name="f54" fmla="*/ f43 1 42"/>
                <a:gd name="f55" fmla="*/ f44 1 27"/>
                <a:gd name="f56" fmla="*/ f45 1 42"/>
                <a:gd name="f57" fmla="*/ f46 1 27"/>
                <a:gd name="f58" fmla="*/ f47 1 42"/>
                <a:gd name="f59" fmla="*/ f48 1 27"/>
                <a:gd name="f60" fmla="*/ f49 1 42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27" h="42">
                  <a:moveTo>
                    <a:pt x="f6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5" y="f19"/>
                    <a:pt x="f5" y="f20"/>
                    <a:pt x="f21" y="f22"/>
                  </a:cubicBezTo>
                  <a:cubicBezTo>
                    <a:pt x="f23" y="f24"/>
                    <a:pt x="f25" y="f26"/>
                    <a:pt x="f26" y="f23"/>
                  </a:cubicBezTo>
                  <a:cubicBezTo>
                    <a:pt x="f27" y="f5"/>
                    <a:pt x="f24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D27381E4-44CD-44AB-96E1-8267BC3838B2}"/>
                </a:ext>
              </a:extLst>
            </p:cNvPr>
            <p:cNvSpPr/>
            <p:nvPr/>
          </p:nvSpPr>
          <p:spPr>
            <a:xfrm>
              <a:off x="1689097" y="4317202"/>
              <a:ext cx="363538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3"/>
                <a:gd name="f8" fmla="val 36"/>
                <a:gd name="f9" fmla="val 16"/>
                <a:gd name="f10" fmla="val 25"/>
                <a:gd name="f11" fmla="val 15"/>
                <a:gd name="f12" fmla="val 14"/>
                <a:gd name="f13" fmla="val 10"/>
                <a:gd name="f14" fmla="val 5"/>
                <a:gd name="f15" fmla="val 12"/>
                <a:gd name="f16" fmla="val 9"/>
                <a:gd name="f17" fmla="val 3"/>
                <a:gd name="f18" fmla="+- 0 0 -90"/>
                <a:gd name="f19" fmla="*/ f3 1 47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7"/>
                <a:gd name="f29" fmla="*/ f25 1 23"/>
                <a:gd name="f30" fmla="*/ 47 f26 1"/>
                <a:gd name="f31" fmla="*/ 23 f25 1"/>
                <a:gd name="f32" fmla="*/ 14 f26 1"/>
                <a:gd name="f33" fmla="*/ 15 f25 1"/>
                <a:gd name="f34" fmla="*/ 0 f26 1"/>
                <a:gd name="f35" fmla="*/ 9 f25 1"/>
                <a:gd name="f36" fmla="+- f27 0 f1"/>
                <a:gd name="f37" fmla="*/ f30 1 47"/>
                <a:gd name="f38" fmla="*/ f31 1 23"/>
                <a:gd name="f39" fmla="*/ f32 1 47"/>
                <a:gd name="f40" fmla="*/ f33 1 23"/>
                <a:gd name="f41" fmla="*/ f34 1 47"/>
                <a:gd name="f42" fmla="*/ f35 1 23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47" h="23">
                  <a:moveTo>
                    <a:pt x="f6" y="f7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9"/>
                    <a:pt x="f14" y="f15"/>
                    <a:pt x="f5" y="f16"/>
                  </a:cubicBezTo>
                  <a:cubicBezTo>
                    <a:pt x="f12" y="f5"/>
                    <a:pt x="f8" y="f1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A2DA2968-8ED4-4788-A89C-551CB8C2D873}"/>
                </a:ext>
              </a:extLst>
            </p:cNvPr>
            <p:cNvSpPr/>
            <p:nvPr/>
          </p:nvSpPr>
          <p:spPr>
            <a:xfrm>
              <a:off x="1023935" y="4115595"/>
              <a:ext cx="309560" cy="147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9"/>
                <a:gd name="f8" fmla="val 6"/>
                <a:gd name="f9" fmla="val 15"/>
                <a:gd name="f10" fmla="val 31"/>
                <a:gd name="f11" fmla="val 5"/>
                <a:gd name="f12" fmla="val 17"/>
                <a:gd name="f13" fmla="val 35"/>
                <a:gd name="f14" fmla="val 30"/>
                <a:gd name="f15" fmla="val 16"/>
                <a:gd name="f16" fmla="val 26"/>
                <a:gd name="f17" fmla="val 25"/>
                <a:gd name="f18" fmla="val 23"/>
                <a:gd name="f19" fmla="val 22"/>
                <a:gd name="f20" fmla="val 13"/>
                <a:gd name="f21" fmla="val 7"/>
                <a:gd name="f22" fmla="val 11"/>
                <a:gd name="f23" fmla="+- 0 0 -90"/>
                <a:gd name="f24" fmla="*/ f3 1 40"/>
                <a:gd name="f25" fmla="*/ f4 1 19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0"/>
                <a:gd name="f34" fmla="*/ f30 1 19"/>
                <a:gd name="f35" fmla="*/ 0 f31 1"/>
                <a:gd name="f36" fmla="*/ 6 f30 1"/>
                <a:gd name="f37" fmla="*/ 40 f31 1"/>
                <a:gd name="f38" fmla="*/ 17 f30 1"/>
                <a:gd name="f39" fmla="*/ 26 f31 1"/>
                <a:gd name="f40" fmla="*/ 16 f30 1"/>
                <a:gd name="f41" fmla="*/ 22 f31 1"/>
                <a:gd name="f42" fmla="+- f32 0 f1"/>
                <a:gd name="f43" fmla="*/ f35 1 40"/>
                <a:gd name="f44" fmla="*/ f36 1 19"/>
                <a:gd name="f45" fmla="*/ f37 1 40"/>
                <a:gd name="f46" fmla="*/ f38 1 19"/>
                <a:gd name="f47" fmla="*/ f39 1 40"/>
                <a:gd name="f48" fmla="*/ f40 1 19"/>
                <a:gd name="f49" fmla="*/ f41 1 40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0"/>
                </a:cxn>
                <a:cxn ang="f42">
                  <a:pos x="f65" y="f66"/>
                </a:cxn>
              </a:cxnLst>
              <a:rect l="f61" t="f64" r="f62" b="f63"/>
              <a:pathLst>
                <a:path w="40" h="19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12"/>
                    <a:pt x="f14" y="f15"/>
                    <a:pt x="f16" y="f15"/>
                  </a:cubicBezTo>
                  <a:cubicBezTo>
                    <a:pt x="f17" y="f15"/>
                    <a:pt x="f18" y="f9"/>
                    <a:pt x="f19" y="f15"/>
                  </a:cubicBezTo>
                  <a:cubicBezTo>
                    <a:pt x="f20" y="f7"/>
                    <a:pt x="f21" y="f2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9D44510-FC81-40F3-9042-857FBC2F0B99}"/>
                </a:ext>
              </a:extLst>
            </p:cNvPr>
            <p:cNvSpPr/>
            <p:nvPr/>
          </p:nvSpPr>
          <p:spPr>
            <a:xfrm>
              <a:off x="1163638" y="4263234"/>
              <a:ext cx="29368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3"/>
                <a:gd name="f8" fmla="val 20"/>
                <a:gd name="f9" fmla="val 37"/>
                <a:gd name="f10" fmla="val 21"/>
                <a:gd name="f11" fmla="val 36"/>
                <a:gd name="f12" fmla="val 22"/>
                <a:gd name="f13" fmla="val 34"/>
                <a:gd name="f14" fmla="val 28"/>
                <a:gd name="f15" fmla="val 14"/>
                <a:gd name="f16" fmla="val 19"/>
                <a:gd name="f17" fmla="val 10"/>
                <a:gd name="f18" fmla="val 8"/>
                <a:gd name="f19" fmla="val 9"/>
                <a:gd name="f20" fmla="val 5"/>
                <a:gd name="f21" fmla="val 3"/>
                <a:gd name="f22" fmla="val 2"/>
                <a:gd name="f23" fmla="val 1"/>
                <a:gd name="f24" fmla="val 4"/>
                <a:gd name="f25" fmla="val 12"/>
                <a:gd name="f26" fmla="val 25"/>
                <a:gd name="f27" fmla="val 33"/>
                <a:gd name="f28" fmla="+- 0 0 -90"/>
                <a:gd name="f29" fmla="*/ f3 1 38"/>
                <a:gd name="f30" fmla="*/ f4 1 2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8"/>
                <a:gd name="f39" fmla="*/ f35 1 23"/>
                <a:gd name="f40" fmla="*/ 38 f36 1"/>
                <a:gd name="f41" fmla="*/ 20 f35 1"/>
                <a:gd name="f42" fmla="*/ 34 f36 1"/>
                <a:gd name="f43" fmla="*/ 23 f35 1"/>
                <a:gd name="f44" fmla="*/ 8 f36 1"/>
                <a:gd name="f45" fmla="*/ 9 f35 1"/>
                <a:gd name="f46" fmla="*/ 0 f36 1"/>
                <a:gd name="f47" fmla="*/ 2 f35 1"/>
                <a:gd name="f48" fmla="*/ 1 f35 1"/>
                <a:gd name="f49" fmla="*/ 12 f36 1"/>
                <a:gd name="f50" fmla="+- f37 0 f1"/>
                <a:gd name="f51" fmla="*/ f40 1 38"/>
                <a:gd name="f52" fmla="*/ f41 1 23"/>
                <a:gd name="f53" fmla="*/ f42 1 38"/>
                <a:gd name="f54" fmla="*/ f43 1 23"/>
                <a:gd name="f55" fmla="*/ f44 1 38"/>
                <a:gd name="f56" fmla="*/ f45 1 23"/>
                <a:gd name="f57" fmla="*/ f46 1 38"/>
                <a:gd name="f58" fmla="*/ f47 1 23"/>
                <a:gd name="f59" fmla="*/ f48 1 23"/>
                <a:gd name="f60" fmla="*/ f49 1 3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8"/>
                <a:gd name="f72" fmla="*/ f58 1 f39"/>
                <a:gd name="f73" fmla="*/ f59 1 f39"/>
                <a:gd name="f74" fmla="*/ f60 1 f38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29 1"/>
                <a:gd name="f86" fmla="*/ f72 f30 1"/>
                <a:gd name="f87" fmla="*/ f73 f30 1"/>
                <a:gd name="f88" fmla="*/ f74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5" y="f87"/>
                </a:cxn>
                <a:cxn ang="f50">
                  <a:pos x="f88" y="f87"/>
                </a:cxn>
                <a:cxn ang="f50">
                  <a:pos x="f79" y="f80"/>
                </a:cxn>
              </a:cxnLst>
              <a:rect l="f75" t="f78" r="f76" b="f77"/>
              <a:pathLst>
                <a:path w="38" h="23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8"/>
                    <a:pt x="f21" y="f20"/>
                    <a:pt x="f5" y="f22"/>
                  </a:cubicBezTo>
                  <a:cubicBezTo>
                    <a:pt x="f5" y="f22"/>
                    <a:pt x="f5" y="f23"/>
                    <a:pt x="f5" y="f23"/>
                  </a:cubicBezTo>
                  <a:cubicBezTo>
                    <a:pt x="f24" y="f23"/>
                    <a:pt x="f18" y="f23"/>
                    <a:pt x="f25" y="f23"/>
                  </a:cubicBezTo>
                  <a:cubicBezTo>
                    <a:pt x="f26" y="f5"/>
                    <a:pt x="f27" y="f1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A520047F-3D34-4683-B9B8-3B9F5CCC151A}"/>
                </a:ext>
              </a:extLst>
            </p:cNvPr>
            <p:cNvSpPr/>
            <p:nvPr/>
          </p:nvSpPr>
          <p:spPr>
            <a:xfrm>
              <a:off x="1781178" y="4550566"/>
              <a:ext cx="153984" cy="2095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7"/>
                <a:gd name="f8" fmla="val 25"/>
                <a:gd name="f9" fmla="val 14"/>
                <a:gd name="f10" fmla="val 8"/>
                <a:gd name="f11" fmla="val 26"/>
                <a:gd name="f12" fmla="val 3"/>
                <a:gd name="f13" fmla="val 18"/>
                <a:gd name="f14" fmla="val 6"/>
                <a:gd name="f15" fmla="val 10"/>
                <a:gd name="f16" fmla="val 9"/>
                <a:gd name="f17" fmla="val 16"/>
                <a:gd name="f18" fmla="+- 0 0 -90"/>
                <a:gd name="f19" fmla="*/ f3 1 20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0"/>
                <a:gd name="f29" fmla="*/ f25 1 27"/>
                <a:gd name="f30" fmla="*/ 20 f26 1"/>
                <a:gd name="f31" fmla="*/ 25 f25 1"/>
                <a:gd name="f32" fmla="*/ 0 f26 1"/>
                <a:gd name="f33" fmla="*/ 27 f25 1"/>
                <a:gd name="f34" fmla="*/ 9 f26 1"/>
                <a:gd name="f35" fmla="*/ 0 f25 1"/>
                <a:gd name="f36" fmla="+- f27 0 f1"/>
                <a:gd name="f37" fmla="*/ f30 1 20"/>
                <a:gd name="f38" fmla="*/ f31 1 27"/>
                <a:gd name="f39" fmla="*/ f32 1 20"/>
                <a:gd name="f40" fmla="*/ f33 1 27"/>
                <a:gd name="f41" fmla="*/ f34 1 20"/>
                <a:gd name="f42" fmla="*/ f35 1 27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0" h="27">
                  <a:moveTo>
                    <a:pt x="f6" y="f8"/>
                  </a:moveTo>
                  <a:cubicBezTo>
                    <a:pt x="f9" y="f8"/>
                    <a:pt x="f10" y="f11"/>
                    <a:pt x="f5" y="f7"/>
                  </a:cubicBezTo>
                  <a:cubicBezTo>
                    <a:pt x="f12" y="f13"/>
                    <a:pt x="f14" y="f15"/>
                    <a:pt x="f16" y="f5"/>
                  </a:cubicBezTo>
                  <a:cubicBezTo>
                    <a:pt x="f17" y="f10"/>
                    <a:pt x="f13" y="f17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4B1C053A-2B5E-4B4B-8707-D4358B59D400}"/>
                </a:ext>
              </a:extLst>
            </p:cNvPr>
            <p:cNvSpPr/>
            <p:nvPr/>
          </p:nvSpPr>
          <p:spPr>
            <a:xfrm>
              <a:off x="1185867" y="4518818"/>
              <a:ext cx="271467" cy="147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9"/>
                <a:gd name="f8" fmla="val 11"/>
                <a:gd name="f9" fmla="val 10"/>
                <a:gd name="f10" fmla="val 7"/>
                <a:gd name="f11" fmla="val 3"/>
                <a:gd name="f12" fmla="val 28"/>
                <a:gd name="f13" fmla="val 26"/>
                <a:gd name="f14" fmla="val 6"/>
                <a:gd name="f15" fmla="val 32"/>
                <a:gd name="f16" fmla="val 12"/>
                <a:gd name="f17" fmla="val 23"/>
                <a:gd name="f18" fmla="val 16"/>
                <a:gd name="f19" fmla="val 14"/>
                <a:gd name="f20" fmla="+- 0 0 -90"/>
                <a:gd name="f21" fmla="*/ f3 1 35"/>
                <a:gd name="f22" fmla="*/ f4 1 1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5"/>
                <a:gd name="f31" fmla="*/ f27 1 19"/>
                <a:gd name="f32" fmla="*/ 0 f28 1"/>
                <a:gd name="f33" fmla="*/ 11 f27 1"/>
                <a:gd name="f34" fmla="*/ 28 f28 1"/>
                <a:gd name="f35" fmla="*/ 0 f27 1"/>
                <a:gd name="f36" fmla="*/ 35 f28 1"/>
                <a:gd name="f37" fmla="*/ 19 f27 1"/>
                <a:gd name="f38" fmla="+- f29 0 f1"/>
                <a:gd name="f39" fmla="*/ f32 1 35"/>
                <a:gd name="f40" fmla="*/ f33 1 19"/>
                <a:gd name="f41" fmla="*/ f34 1 35"/>
                <a:gd name="f42" fmla="*/ f35 1 19"/>
                <a:gd name="f43" fmla="*/ f36 1 35"/>
                <a:gd name="f44" fmla="*/ f37 1 1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35" h="19">
                  <a:moveTo>
                    <a:pt x="f5" y="f8"/>
                  </a:moveTo>
                  <a:cubicBezTo>
                    <a:pt x="f9" y="f10"/>
                    <a:pt x="f7" y="f11"/>
                    <a:pt x="f12" y="f5"/>
                  </a:cubicBezTo>
                  <a:cubicBezTo>
                    <a:pt x="f13" y="f14"/>
                    <a:pt x="f15" y="f16"/>
                    <a:pt x="f6" y="f7"/>
                  </a:cubicBezTo>
                  <a:cubicBezTo>
                    <a:pt x="f17" y="f18"/>
                    <a:pt x="f16" y="f1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BFFA15F-F05A-4828-A40C-2AC8954E5017}"/>
                </a:ext>
              </a:extLst>
            </p:cNvPr>
            <p:cNvSpPr/>
            <p:nvPr/>
          </p:nvSpPr>
          <p:spPr>
            <a:xfrm>
              <a:off x="814392" y="4139406"/>
              <a:ext cx="147639" cy="26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4"/>
                <a:gd name="f8" fmla="val 14"/>
                <a:gd name="f9" fmla="val 16"/>
                <a:gd name="f10" fmla="val 1"/>
                <a:gd name="f11" fmla="val 18"/>
                <a:gd name="f12" fmla="val 2"/>
                <a:gd name="f13" fmla="val 3"/>
                <a:gd name="f14" fmla="val 12"/>
                <a:gd name="f15" fmla="val 24"/>
                <a:gd name="f16" fmla="val 9"/>
                <a:gd name="f17" fmla="val 27"/>
                <a:gd name="f18" fmla="val 4"/>
                <a:gd name="f19" fmla="+- 0 0 -90"/>
                <a:gd name="f20" fmla="*/ f3 1 19"/>
                <a:gd name="f21" fmla="*/ f4 1 3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9"/>
                <a:gd name="f30" fmla="*/ f26 1 34"/>
                <a:gd name="f31" fmla="*/ 14 f27 1"/>
                <a:gd name="f32" fmla="*/ 0 f26 1"/>
                <a:gd name="f33" fmla="*/ 19 f27 1"/>
                <a:gd name="f34" fmla="*/ 3 f26 1"/>
                <a:gd name="f35" fmla="*/ 9 f27 1"/>
                <a:gd name="f36" fmla="*/ 34 f26 1"/>
                <a:gd name="f37" fmla="+- f28 0 f1"/>
                <a:gd name="f38" fmla="*/ f31 1 19"/>
                <a:gd name="f39" fmla="*/ f32 1 34"/>
                <a:gd name="f40" fmla="*/ f33 1 19"/>
                <a:gd name="f41" fmla="*/ f34 1 34"/>
                <a:gd name="f42" fmla="*/ f35 1 19"/>
                <a:gd name="f43" fmla="*/ f36 1 34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19" h="3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9" y="f8"/>
                    <a:pt x="f14" y="f15"/>
                    <a:pt x="f16" y="f7"/>
                  </a:cubicBezTo>
                  <a:cubicBezTo>
                    <a:pt x="f5" y="f17"/>
                    <a:pt x="f18" y="f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C24EF409-57B5-4160-8D33-268A17628D47}"/>
                </a:ext>
              </a:extLst>
            </p:cNvPr>
            <p:cNvSpPr/>
            <p:nvPr/>
          </p:nvSpPr>
          <p:spPr>
            <a:xfrm>
              <a:off x="1904996" y="4572795"/>
              <a:ext cx="177795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1"/>
                <a:gd name="f8" fmla="val 8"/>
                <a:gd name="f9" fmla="val 5"/>
                <a:gd name="f10" fmla="val 13"/>
                <a:gd name="f11" fmla="val 3"/>
                <a:gd name="f12" fmla="val 7"/>
                <a:gd name="f13" fmla="val 10"/>
                <a:gd name="f14" fmla="val 1"/>
                <a:gd name="f15" fmla="val 17"/>
                <a:gd name="f16" fmla="val 16"/>
                <a:gd name="f17" fmla="val 18"/>
                <a:gd name="f18" fmla="val 20"/>
                <a:gd name="f19" fmla="+- 0 0 -90"/>
                <a:gd name="f20" fmla="*/ f3 1 23"/>
                <a:gd name="f21" fmla="*/ f4 1 2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21"/>
                <a:gd name="f31" fmla="*/ 8 f27 1"/>
                <a:gd name="f32" fmla="*/ 21 f26 1"/>
                <a:gd name="f33" fmla="*/ 0 f27 1"/>
                <a:gd name="f34" fmla="*/ 0 f26 1"/>
                <a:gd name="f35" fmla="*/ 23 f27 1"/>
                <a:gd name="f36" fmla="*/ 16 f26 1"/>
                <a:gd name="f37" fmla="+- f28 0 f1"/>
                <a:gd name="f38" fmla="*/ f31 1 23"/>
                <a:gd name="f39" fmla="*/ f32 1 21"/>
                <a:gd name="f40" fmla="*/ f33 1 23"/>
                <a:gd name="f41" fmla="*/ f34 1 21"/>
                <a:gd name="f42" fmla="*/ f35 1 23"/>
                <a:gd name="f43" fmla="*/ f36 1 2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21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14"/>
                    <a:pt x="f15" y="f12"/>
                    <a:pt x="f6" y="f16"/>
                  </a:cubicBezTo>
                  <a:cubicBezTo>
                    <a:pt x="f17" y="f17"/>
                    <a:pt x="f10" y="f1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26B6DD4-7F7D-41E0-A385-E2958FBEF799}"/>
                </a:ext>
              </a:extLst>
            </p:cNvPr>
            <p:cNvSpPr/>
            <p:nvPr/>
          </p:nvSpPr>
          <p:spPr>
            <a:xfrm>
              <a:off x="1247771" y="4363242"/>
              <a:ext cx="169858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2"/>
                <a:gd name="f9" fmla="val 17"/>
                <a:gd name="f10" fmla="val 15"/>
                <a:gd name="f11" fmla="val 13"/>
                <a:gd name="f12" fmla="val 18"/>
                <a:gd name="f13" fmla="val 9"/>
                <a:gd name="f14" fmla="val 6"/>
                <a:gd name="f15" fmla="val 14"/>
                <a:gd name="f16" fmla="val 3"/>
                <a:gd name="f17" fmla="val 7"/>
                <a:gd name="f18" fmla="val 1"/>
                <a:gd name="f19" fmla="val 4"/>
                <a:gd name="f20" fmla="+- 0 0 -90"/>
                <a:gd name="f21" fmla="*/ f3 1 22"/>
                <a:gd name="f22" fmla="*/ f4 1 2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2"/>
                <a:gd name="f31" fmla="*/ f27 1 21"/>
                <a:gd name="f32" fmla="*/ 22 f28 1"/>
                <a:gd name="f33" fmla="*/ 12 f27 1"/>
                <a:gd name="f34" fmla="*/ 9 f28 1"/>
                <a:gd name="f35" fmla="*/ 21 f27 1"/>
                <a:gd name="f36" fmla="*/ 0 f28 1"/>
                <a:gd name="f37" fmla="*/ 1 f27 1"/>
                <a:gd name="f38" fmla="+- f29 0 f1"/>
                <a:gd name="f39" fmla="*/ f32 1 22"/>
                <a:gd name="f40" fmla="*/ f33 1 21"/>
                <a:gd name="f41" fmla="*/ f34 1 22"/>
                <a:gd name="f42" fmla="*/ f35 1 21"/>
                <a:gd name="f43" fmla="*/ f36 1 22"/>
                <a:gd name="f44" fmla="*/ f37 1 21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2" h="21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7" y="f5"/>
                    <a:pt x="f11" y="f1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C847EC61-3A1E-4924-A1A3-482CB72B66F1}"/>
                </a:ext>
              </a:extLst>
            </p:cNvPr>
            <p:cNvSpPr/>
            <p:nvPr/>
          </p:nvSpPr>
          <p:spPr>
            <a:xfrm>
              <a:off x="1185867" y="4379116"/>
              <a:ext cx="107954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4"/>
                <a:gd name="f8" fmla="val 20"/>
                <a:gd name="f9" fmla="val 9"/>
                <a:gd name="f10" fmla="val 22"/>
                <a:gd name="f11" fmla="val 5"/>
                <a:gd name="f12" fmla="val 23"/>
                <a:gd name="f13" fmla="val 1"/>
                <a:gd name="f14" fmla="val 15"/>
                <a:gd name="f15" fmla="val 2"/>
                <a:gd name="f16" fmla="val 8"/>
                <a:gd name="f17" fmla="val 3"/>
                <a:gd name="f18" fmla="val 4"/>
                <a:gd name="f19" fmla="val 6"/>
                <a:gd name="f20" fmla="val 11"/>
                <a:gd name="f21" fmla="val 13"/>
                <a:gd name="f22" fmla="+- 0 0 -90"/>
                <a:gd name="f23" fmla="*/ f3 1 14"/>
                <a:gd name="f24" fmla="*/ f4 1 2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4"/>
                <a:gd name="f33" fmla="*/ f29 1 24"/>
                <a:gd name="f34" fmla="*/ 14 f30 1"/>
                <a:gd name="f35" fmla="*/ 20 f29 1"/>
                <a:gd name="f36" fmla="*/ 0 f30 1"/>
                <a:gd name="f37" fmla="*/ 24 f29 1"/>
                <a:gd name="f38" fmla="*/ 3 f30 1"/>
                <a:gd name="f39" fmla="*/ 0 f29 1"/>
                <a:gd name="f40" fmla="*/ 5 f30 1"/>
                <a:gd name="f41" fmla="+- f31 0 f1"/>
                <a:gd name="f42" fmla="*/ f34 1 14"/>
                <a:gd name="f43" fmla="*/ f35 1 24"/>
                <a:gd name="f44" fmla="*/ f36 1 14"/>
                <a:gd name="f45" fmla="*/ f37 1 24"/>
                <a:gd name="f46" fmla="*/ f38 1 14"/>
                <a:gd name="f47" fmla="*/ f39 1 24"/>
                <a:gd name="f48" fmla="*/ f40 1 14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69"/>
                </a:cxn>
                <a:cxn ang="f41">
                  <a:pos x="f64" y="f65"/>
                </a:cxn>
              </a:cxnLst>
              <a:rect l="f60" t="f63" r="f61" b="f62"/>
              <a:pathLst>
                <a:path w="14" h="24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1" y="f5"/>
                    <a:pt x="f11" y="f5"/>
                  </a:cubicBezTo>
                  <a:cubicBezTo>
                    <a:pt x="f16" y="f19"/>
                    <a:pt x="f20" y="f21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FD1337B-468A-4CCC-BCA7-E33A1ED98216}"/>
                </a:ext>
              </a:extLst>
            </p:cNvPr>
            <p:cNvSpPr/>
            <p:nvPr/>
          </p:nvSpPr>
          <p:spPr>
            <a:xfrm>
              <a:off x="1163638" y="3526630"/>
              <a:ext cx="130173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8"/>
                <a:gd name="f8" fmla="val 10"/>
                <a:gd name="f9" fmla="val 13"/>
                <a:gd name="f10" fmla="val 3"/>
                <a:gd name="f11" fmla="val 15"/>
                <a:gd name="f12" fmla="val 6"/>
                <a:gd name="f13" fmla="val 9"/>
                <a:gd name="f14" fmla="val 14"/>
                <a:gd name="f15" fmla="val 12"/>
                <a:gd name="f16" fmla="val 7"/>
                <a:gd name="f17" fmla="val 1"/>
                <a:gd name="f18" fmla="val 5"/>
                <a:gd name="f19" fmla="+- 0 0 -90"/>
                <a:gd name="f20" fmla="*/ f3 1 17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7"/>
                <a:gd name="f30" fmla="*/ f26 1 18"/>
                <a:gd name="f31" fmla="*/ 10 f27 1"/>
                <a:gd name="f32" fmla="*/ 0 f26 1"/>
                <a:gd name="f33" fmla="*/ 17 f27 1"/>
                <a:gd name="f34" fmla="*/ 9 f26 1"/>
                <a:gd name="f35" fmla="*/ 7 f27 1"/>
                <a:gd name="f36" fmla="*/ 18 f26 1"/>
                <a:gd name="f37" fmla="+- f28 0 f1"/>
                <a:gd name="f38" fmla="*/ f31 1 17"/>
                <a:gd name="f39" fmla="*/ f32 1 18"/>
                <a:gd name="f40" fmla="*/ f33 1 17"/>
                <a:gd name="f41" fmla="*/ f34 1 18"/>
                <a:gd name="f42" fmla="*/ f35 1 17"/>
                <a:gd name="f43" fmla="*/ f36 1 1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17" h="1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8" y="f11"/>
                    <a:pt x="f16" y="f7"/>
                  </a:cubicBezTo>
                  <a:cubicBezTo>
                    <a:pt x="f5" y="f9"/>
                    <a:pt x="f17" y="f1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A811CB36-39A0-4FF3-A2F6-5F0AEAA43037}"/>
                </a:ext>
              </a:extLst>
            </p:cNvPr>
            <p:cNvSpPr/>
            <p:nvPr/>
          </p:nvSpPr>
          <p:spPr>
            <a:xfrm>
              <a:off x="938210" y="4061618"/>
              <a:ext cx="193679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0"/>
                <a:gd name="f8" fmla="val 6"/>
                <a:gd name="f9" fmla="val 20"/>
                <a:gd name="f10" fmla="val 8"/>
                <a:gd name="f11" fmla="val 14"/>
                <a:gd name="f12" fmla="val 9"/>
                <a:gd name="f13" fmla="val 3"/>
                <a:gd name="f14" fmla="val 1"/>
                <a:gd name="f15" fmla="val 17"/>
                <a:gd name="f16" fmla="+- 0 0 -90"/>
                <a:gd name="f17" fmla="*/ f3 1 25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25"/>
                <a:gd name="f28" fmla="*/ 25 f24 1"/>
                <a:gd name="f29" fmla="*/ 6 f23 1"/>
                <a:gd name="f30" fmla="*/ 9 f24 1"/>
                <a:gd name="f31" fmla="*/ 10 f23 1"/>
                <a:gd name="f32" fmla="*/ 0 f24 1"/>
                <a:gd name="f33" fmla="*/ 8 f23 1"/>
                <a:gd name="f34" fmla="+- f25 0 f1"/>
                <a:gd name="f35" fmla="*/ f28 1 25"/>
                <a:gd name="f36" fmla="*/ f29 1 10"/>
                <a:gd name="f37" fmla="*/ f30 1 25"/>
                <a:gd name="f38" fmla="*/ f31 1 10"/>
                <a:gd name="f39" fmla="*/ f32 1 25"/>
                <a:gd name="f40" fmla="*/ f33 1 10"/>
                <a:gd name="f41" fmla="*/ 0 1 f27"/>
                <a:gd name="f42" fmla="*/ f20 1 f27"/>
                <a:gd name="f43" fmla="*/ 0 1 f26"/>
                <a:gd name="f44" fmla="*/ f21 1 f26"/>
                <a:gd name="f45" fmla="*/ f35 1 f27"/>
                <a:gd name="f46" fmla="*/ f36 1 f26"/>
                <a:gd name="f47" fmla="*/ f37 1 f27"/>
                <a:gd name="f48" fmla="*/ f38 1 f26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25" h="10">
                  <a:moveTo>
                    <a:pt x="f6" y="f8"/>
                  </a:moveTo>
                  <a:cubicBezTo>
                    <a:pt x="f9" y="f10"/>
                    <a:pt x="f11" y="f12"/>
                    <a:pt x="f12" y="f7"/>
                  </a:cubicBezTo>
                  <a:cubicBezTo>
                    <a:pt x="f8" y="f7"/>
                    <a:pt x="f13" y="f12"/>
                    <a:pt x="f5" y="f10"/>
                  </a:cubicBezTo>
                  <a:cubicBezTo>
                    <a:pt x="f12" y="f14"/>
                    <a:pt x="f15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69BCBBC-35BD-4279-97FE-6CFD031A3851}"/>
                </a:ext>
              </a:extLst>
            </p:cNvPr>
            <p:cNvSpPr/>
            <p:nvPr/>
          </p:nvSpPr>
          <p:spPr>
            <a:xfrm>
              <a:off x="1409703" y="4441030"/>
              <a:ext cx="93661" cy="147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9"/>
                <a:gd name="f8" fmla="val 5"/>
                <a:gd name="f9" fmla="val 2"/>
                <a:gd name="f10" fmla="val 10"/>
                <a:gd name="f11" fmla="val 6"/>
                <a:gd name="f12" fmla="val 7"/>
                <a:gd name="f13" fmla="+- 0 0 -90"/>
                <a:gd name="f14" fmla="*/ f3 1 12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"/>
                <a:gd name="f24" fmla="*/ f20 1 19"/>
                <a:gd name="f25" fmla="*/ 5 f21 1"/>
                <a:gd name="f26" fmla="*/ 19 f20 1"/>
                <a:gd name="f27" fmla="*/ 12 f21 1"/>
                <a:gd name="f28" fmla="*/ 0 f20 1"/>
                <a:gd name="f29" fmla="+- f22 0 f1"/>
                <a:gd name="f30" fmla="*/ f25 1 12"/>
                <a:gd name="f31" fmla="*/ f26 1 19"/>
                <a:gd name="f32" fmla="*/ f27 1 12"/>
                <a:gd name="f33" fmla="*/ f28 1 1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19">
                  <a:moveTo>
                    <a:pt x="f8" y="f7"/>
                  </a:moveTo>
                  <a:cubicBezTo>
                    <a:pt x="f5" y="f6"/>
                    <a:pt x="f9" y="f10"/>
                    <a:pt x="f6" y="f5"/>
                  </a:cubicBezTo>
                  <a:cubicBezTo>
                    <a:pt x="f10" y="f11"/>
                    <a:pt x="f12" y="f6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DCA3F096-B53C-4D66-BF6B-569A1AFBA84A}"/>
                </a:ext>
              </a:extLst>
            </p:cNvPr>
            <p:cNvSpPr/>
            <p:nvPr/>
          </p:nvSpPr>
          <p:spPr>
            <a:xfrm>
              <a:off x="1641476" y="4309265"/>
              <a:ext cx="123828" cy="61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8"/>
                <a:gd name="f8" fmla="val 4"/>
                <a:gd name="f9" fmla="val 5"/>
                <a:gd name="f10" fmla="val 3"/>
                <a:gd name="f11" fmla="val 10"/>
                <a:gd name="f12" fmla="val 2"/>
                <a:gd name="f13" fmla="val 1"/>
                <a:gd name="f14" fmla="val 6"/>
                <a:gd name="f15" fmla="+- 0 0 -90"/>
                <a:gd name="f16" fmla="*/ f3 1 16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16"/>
                <a:gd name="f27" fmla="*/ 0 f23 1"/>
                <a:gd name="f28" fmla="*/ 4 f22 1"/>
                <a:gd name="f29" fmla="*/ 16 f23 1"/>
                <a:gd name="f30" fmla="*/ 0 f22 1"/>
                <a:gd name="f31" fmla="*/ 2 f22 1"/>
                <a:gd name="f32" fmla="*/ 6 f22 1"/>
                <a:gd name="f33" fmla="+- f24 0 f1"/>
                <a:gd name="f34" fmla="*/ f27 1 16"/>
                <a:gd name="f35" fmla="*/ f28 1 8"/>
                <a:gd name="f36" fmla="*/ f29 1 16"/>
                <a:gd name="f37" fmla="*/ f30 1 8"/>
                <a:gd name="f38" fmla="*/ f31 1 8"/>
                <a:gd name="f39" fmla="*/ f32 1 8"/>
                <a:gd name="f40" fmla="*/ 0 1 f26"/>
                <a:gd name="f41" fmla="*/ f19 1 f26"/>
                <a:gd name="f42" fmla="*/ 0 1 f25"/>
                <a:gd name="f43" fmla="*/ f20 1 f25"/>
                <a:gd name="f44" fmla="*/ f34 1 f26"/>
                <a:gd name="f45" fmla="*/ f35 1 f25"/>
                <a:gd name="f46" fmla="*/ f36 1 f26"/>
                <a:gd name="f47" fmla="*/ f37 1 f25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7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6" y="f58"/>
                </a:cxn>
                <a:cxn ang="f33">
                  <a:pos x="f54" y="f59"/>
                </a:cxn>
                <a:cxn ang="f33">
                  <a:pos x="f54" y="f55"/>
                </a:cxn>
              </a:cxnLst>
              <a:rect l="f50" t="f53" r="f51" b="f52"/>
              <a:pathLst>
                <a:path w="16" h="8">
                  <a:moveTo>
                    <a:pt x="f5" y="f8"/>
                  </a:moveTo>
                  <a:cubicBezTo>
                    <a:pt x="f9" y="f10"/>
                    <a:pt x="f11" y="f12"/>
                    <a:pt x="f6" y="f5"/>
                  </a:cubicBezTo>
                  <a:cubicBezTo>
                    <a:pt x="f6" y="f13"/>
                    <a:pt x="f6" y="f12"/>
                    <a:pt x="f6" y="f12"/>
                  </a:cubicBezTo>
                  <a:cubicBezTo>
                    <a:pt x="f11" y="f12"/>
                    <a:pt x="f14" y="f7"/>
                    <a:pt x="f5" y="f14"/>
                  </a:cubicBezTo>
                  <a:cubicBezTo>
                    <a:pt x="f5" y="f9"/>
                    <a:pt x="f5" y="f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24702120-A98B-473D-BE55-A541D7E954FB}"/>
                </a:ext>
              </a:extLst>
            </p:cNvPr>
            <p:cNvSpPr/>
            <p:nvPr/>
          </p:nvSpPr>
          <p:spPr>
            <a:xfrm>
              <a:off x="800100" y="4169563"/>
              <a:ext cx="68259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5"/>
                <a:gd name="f8" fmla="val 7"/>
                <a:gd name="f9" fmla="val 5"/>
                <a:gd name="f10" fmla="val 10"/>
                <a:gd name="f11" fmla="val 3"/>
                <a:gd name="f12" fmla="val 1"/>
                <a:gd name="f13" fmla="+- 0 0 -90"/>
                <a:gd name="f14" fmla="*/ f3 1 9"/>
                <a:gd name="f15" fmla="*/ f4 1 1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"/>
                <a:gd name="f24" fmla="*/ f20 1 15"/>
                <a:gd name="f25" fmla="*/ 9 f21 1"/>
                <a:gd name="f26" fmla="*/ 0 f20 1"/>
                <a:gd name="f27" fmla="*/ 3 f21 1"/>
                <a:gd name="f28" fmla="*/ 15 f20 1"/>
                <a:gd name="f29" fmla="+- f22 0 f1"/>
                <a:gd name="f30" fmla="*/ f25 1 9"/>
                <a:gd name="f31" fmla="*/ f26 1 15"/>
                <a:gd name="f32" fmla="*/ f27 1 9"/>
                <a:gd name="f33" fmla="*/ f28 1 15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9" h="15">
                  <a:moveTo>
                    <a:pt x="f6" y="f5"/>
                  </a:moveTo>
                  <a:cubicBezTo>
                    <a:pt x="f8" y="f9"/>
                    <a:pt x="f9" y="f10"/>
                    <a:pt x="f11" y="f7"/>
                  </a:cubicBezTo>
                  <a:cubicBezTo>
                    <a:pt x="f5" y="f6"/>
                    <a:pt x="f12" y="f8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0" name="Grupo 229">
            <a:extLst>
              <a:ext uri="{FF2B5EF4-FFF2-40B4-BE49-F238E27FC236}">
                <a16:creationId xmlns:a16="http://schemas.microsoft.com/office/drawing/2014/main" id="{6BB93D03-34D9-462C-A648-9035FFE5EEA2}"/>
              </a:ext>
            </a:extLst>
          </p:cNvPr>
          <p:cNvGrpSpPr/>
          <p:nvPr/>
        </p:nvGrpSpPr>
        <p:grpSpPr>
          <a:xfrm>
            <a:off x="3103135" y="2455858"/>
            <a:ext cx="1260463" cy="2546358"/>
            <a:chOff x="3103135" y="2455858"/>
            <a:chExt cx="1260463" cy="2546358"/>
          </a:xfrm>
        </p:grpSpPr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E4FFBA38-E655-4F11-B5D0-354D917AB465}"/>
                </a:ext>
              </a:extLst>
            </p:cNvPr>
            <p:cNvSpPr/>
            <p:nvPr/>
          </p:nvSpPr>
          <p:spPr>
            <a:xfrm>
              <a:off x="3874660" y="3903665"/>
              <a:ext cx="236536" cy="1098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92"/>
                <a:gd name="f8" fmla="val 38"/>
                <a:gd name="f9" fmla="val 7"/>
                <a:gd name="f10" fmla="val 39"/>
                <a:gd name="f11" fmla="val 14"/>
                <a:gd name="f12" fmla="val 22"/>
                <a:gd name="f13" fmla="val 35"/>
                <a:gd name="f14" fmla="val 49"/>
                <a:gd name="f15" fmla="val 37"/>
                <a:gd name="f16" fmla="val 62"/>
                <a:gd name="f17" fmla="val 36"/>
                <a:gd name="f18" fmla="val 71"/>
                <a:gd name="f19" fmla="val 33"/>
                <a:gd name="f20" fmla="val 79"/>
                <a:gd name="f21" fmla="val 32"/>
                <a:gd name="f22" fmla="val 88"/>
                <a:gd name="f23" fmla="val 30"/>
                <a:gd name="f24" fmla="val 102"/>
                <a:gd name="f25" fmla="val 117"/>
                <a:gd name="f26" fmla="val 28"/>
                <a:gd name="f27" fmla="val 131"/>
                <a:gd name="f28" fmla="val 26"/>
                <a:gd name="f29" fmla="val 152"/>
                <a:gd name="f30" fmla="val 13"/>
                <a:gd name="f31" fmla="val 5"/>
                <a:gd name="f32" fmla="val 175"/>
                <a:gd name="f33" fmla="val 9"/>
                <a:gd name="f34" fmla="val 156"/>
                <a:gd name="f35" fmla="val 138"/>
                <a:gd name="f36" fmla="val 17"/>
                <a:gd name="f37" fmla="val 126"/>
                <a:gd name="f38" fmla="val 23"/>
                <a:gd name="f39" fmla="val 115"/>
                <a:gd name="f40" fmla="val 103"/>
                <a:gd name="f41" fmla="val 29"/>
                <a:gd name="f42" fmla="val 86"/>
                <a:gd name="f43" fmla="val 69"/>
                <a:gd name="f44" fmla="val 31"/>
                <a:gd name="f45" fmla="val 53"/>
                <a:gd name="f46" fmla="val 25"/>
                <a:gd name="f47" fmla="val 11"/>
                <a:gd name="f48" fmla="val 8"/>
                <a:gd name="f49" fmla="val 4"/>
                <a:gd name="f50" fmla="val 2"/>
                <a:gd name="f51" fmla="+- 0 0 -90"/>
                <a:gd name="f52" fmla="*/ f3 1 41"/>
                <a:gd name="f53" fmla="*/ f4 1 192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41"/>
                <a:gd name="f62" fmla="*/ f58 1 192"/>
                <a:gd name="f63" fmla="*/ 38 f59 1"/>
                <a:gd name="f64" fmla="*/ 0 f58 1"/>
                <a:gd name="f65" fmla="*/ 22 f58 1"/>
                <a:gd name="f66" fmla="*/ 37 f59 1"/>
                <a:gd name="f67" fmla="*/ 62 f58 1"/>
                <a:gd name="f68" fmla="*/ 32 f59 1"/>
                <a:gd name="f69" fmla="*/ 88 f58 1"/>
                <a:gd name="f70" fmla="*/ 28 f59 1"/>
                <a:gd name="f71" fmla="*/ 131 f58 1"/>
                <a:gd name="f72" fmla="*/ 0 f59 1"/>
                <a:gd name="f73" fmla="*/ 192 f58 1"/>
                <a:gd name="f74" fmla="*/ 14 f59 1"/>
                <a:gd name="f75" fmla="*/ 138 f58 1"/>
                <a:gd name="f76" fmla="*/ 26 f59 1"/>
                <a:gd name="f77" fmla="*/ 103 f58 1"/>
                <a:gd name="f78" fmla="*/ 31 f59 1"/>
                <a:gd name="f79" fmla="*/ 53 f58 1"/>
                <a:gd name="f80" fmla="*/ 11 f58 1"/>
                <a:gd name="f81" fmla="*/ 33 f59 1"/>
                <a:gd name="f82" fmla="*/ 7 f58 1"/>
                <a:gd name="f83" fmla="+- f60 0 f1"/>
                <a:gd name="f84" fmla="*/ f63 1 41"/>
                <a:gd name="f85" fmla="*/ f64 1 192"/>
                <a:gd name="f86" fmla="*/ f65 1 192"/>
                <a:gd name="f87" fmla="*/ f66 1 41"/>
                <a:gd name="f88" fmla="*/ f67 1 192"/>
                <a:gd name="f89" fmla="*/ f68 1 41"/>
                <a:gd name="f90" fmla="*/ f69 1 192"/>
                <a:gd name="f91" fmla="*/ f70 1 41"/>
                <a:gd name="f92" fmla="*/ f71 1 192"/>
                <a:gd name="f93" fmla="*/ f72 1 41"/>
                <a:gd name="f94" fmla="*/ f73 1 192"/>
                <a:gd name="f95" fmla="*/ f74 1 41"/>
                <a:gd name="f96" fmla="*/ f75 1 192"/>
                <a:gd name="f97" fmla="*/ f76 1 41"/>
                <a:gd name="f98" fmla="*/ f77 1 192"/>
                <a:gd name="f99" fmla="*/ f78 1 41"/>
                <a:gd name="f100" fmla="*/ f79 1 192"/>
                <a:gd name="f101" fmla="*/ f80 1 192"/>
                <a:gd name="f102" fmla="*/ f81 1 41"/>
                <a:gd name="f103" fmla="*/ f82 1 192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1"/>
                <a:gd name="f122" fmla="*/ f98 1 f62"/>
                <a:gd name="f123" fmla="*/ f99 1 f61"/>
                <a:gd name="f124" fmla="*/ f100 1 f62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2 1"/>
                <a:gd name="f146" fmla="*/ f122 f53 1"/>
                <a:gd name="f147" fmla="*/ f123 f52 1"/>
                <a:gd name="f148" fmla="*/ f124 f53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47" y="f148"/>
                </a:cxn>
                <a:cxn ang="f83">
                  <a:pos x="f147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41" h="192">
                  <a:moveTo>
                    <a:pt x="f8" y="f5"/>
                  </a:moveTo>
                  <a:cubicBezTo>
                    <a:pt x="f6" y="f9"/>
                    <a:pt x="f10" y="f11"/>
                    <a:pt x="f8" y="f12"/>
                  </a:cubicBezTo>
                  <a:cubicBezTo>
                    <a:pt x="f8" y="f13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8" y="f29"/>
                    <a:pt x="f30" y="f2"/>
                    <a:pt x="f5" y="f7"/>
                  </a:cubicBezTo>
                  <a:cubicBezTo>
                    <a:pt x="f31" y="f32"/>
                    <a:pt x="f33" y="f34"/>
                    <a:pt x="f11" y="f35"/>
                  </a:cubicBezTo>
                  <a:cubicBezTo>
                    <a:pt x="f36" y="f37"/>
                    <a:pt x="f38" y="f39"/>
                    <a:pt x="f28" y="f40"/>
                  </a:cubicBezTo>
                  <a:cubicBezTo>
                    <a:pt x="f41" y="f42"/>
                    <a:pt x="f23" y="f43"/>
                    <a:pt x="f44" y="f45"/>
                  </a:cubicBezTo>
                  <a:cubicBezTo>
                    <a:pt x="f21" y="f10"/>
                    <a:pt x="f44" y="f46"/>
                    <a:pt x="f44" y="f47"/>
                  </a:cubicBezTo>
                  <a:cubicBezTo>
                    <a:pt x="f44" y="f33"/>
                    <a:pt x="f19" y="f48"/>
                    <a:pt x="f19" y="f9"/>
                  </a:cubicBezTo>
                  <a:cubicBezTo>
                    <a:pt x="f13" y="f49"/>
                    <a:pt x="f15" y="f50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711D7941-34AB-41DC-A674-A63F92C14AB2}"/>
                </a:ext>
              </a:extLst>
            </p:cNvPr>
            <p:cNvSpPr/>
            <p:nvPr/>
          </p:nvSpPr>
          <p:spPr>
            <a:xfrm>
              <a:off x="3776234" y="4378330"/>
              <a:ext cx="254002" cy="555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97"/>
                <a:gd name="f8" fmla="val 7"/>
                <a:gd name="f9" fmla="val 84"/>
                <a:gd name="f10" fmla="val 10"/>
                <a:gd name="f11" fmla="val 71"/>
                <a:gd name="f12" fmla="val 13"/>
                <a:gd name="f13" fmla="val 58"/>
                <a:gd name="f14" fmla="val 17"/>
                <a:gd name="f15" fmla="val 43"/>
                <a:gd name="f16" fmla="val 23"/>
                <a:gd name="f17" fmla="val 29"/>
                <a:gd name="f18" fmla="val 32"/>
                <a:gd name="f19" fmla="val 36"/>
                <a:gd name="f20" fmla="val 12"/>
                <a:gd name="f21" fmla="val 40"/>
                <a:gd name="f22" fmla="val 6"/>
                <a:gd name="f23" fmla="val 14"/>
                <a:gd name="f24" fmla="val 39"/>
                <a:gd name="f25" fmla="val 27"/>
                <a:gd name="f26" fmla="val 34"/>
                <a:gd name="f27" fmla="val 31"/>
                <a:gd name="f28" fmla="val 50"/>
                <a:gd name="f29" fmla="val 61"/>
                <a:gd name="f30" fmla="val 24"/>
                <a:gd name="f31" fmla="val 21"/>
                <a:gd name="f32" fmla="val 78"/>
                <a:gd name="f33" fmla="val 16"/>
                <a:gd name="f34" fmla="val 83"/>
                <a:gd name="f35" fmla="val 11"/>
                <a:gd name="f36" fmla="val 88"/>
                <a:gd name="f37" fmla="val 8"/>
                <a:gd name="f38" fmla="val 92"/>
                <a:gd name="f39" fmla="val 3"/>
                <a:gd name="f40" fmla="val 94"/>
                <a:gd name="f41" fmla="+- 0 0 -90"/>
                <a:gd name="f42" fmla="*/ f3 1 44"/>
                <a:gd name="f43" fmla="*/ f4 1 97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44"/>
                <a:gd name="f52" fmla="*/ f48 1 97"/>
                <a:gd name="f53" fmla="*/ 0 f49 1"/>
                <a:gd name="f54" fmla="*/ 97 f48 1"/>
                <a:gd name="f55" fmla="*/ 13 f49 1"/>
                <a:gd name="f56" fmla="*/ 58 f48 1"/>
                <a:gd name="f57" fmla="*/ 32 f49 1"/>
                <a:gd name="f58" fmla="*/ 17 f48 1"/>
                <a:gd name="f59" fmla="*/ 44 f49 1"/>
                <a:gd name="f60" fmla="*/ 0 f48 1"/>
                <a:gd name="f61" fmla="*/ 34 f49 1"/>
                <a:gd name="f62" fmla="*/ 40 f48 1"/>
                <a:gd name="f63" fmla="*/ 24 f49 1"/>
                <a:gd name="f64" fmla="*/ 71 f48 1"/>
                <a:gd name="f65" fmla="*/ 11 f49 1"/>
                <a:gd name="f66" fmla="*/ 88 f48 1"/>
                <a:gd name="f67" fmla="+- f50 0 f1"/>
                <a:gd name="f68" fmla="*/ f53 1 44"/>
                <a:gd name="f69" fmla="*/ f54 1 97"/>
                <a:gd name="f70" fmla="*/ f55 1 44"/>
                <a:gd name="f71" fmla="*/ f56 1 97"/>
                <a:gd name="f72" fmla="*/ f57 1 44"/>
                <a:gd name="f73" fmla="*/ f58 1 97"/>
                <a:gd name="f74" fmla="*/ f59 1 44"/>
                <a:gd name="f75" fmla="*/ f60 1 97"/>
                <a:gd name="f76" fmla="*/ f61 1 44"/>
                <a:gd name="f77" fmla="*/ f62 1 97"/>
                <a:gd name="f78" fmla="*/ f63 1 44"/>
                <a:gd name="f79" fmla="*/ f64 1 97"/>
                <a:gd name="f80" fmla="*/ f65 1 44"/>
                <a:gd name="f81" fmla="*/ f66 1 97"/>
                <a:gd name="f82" fmla="*/ 0 1 f51"/>
                <a:gd name="f83" fmla="*/ f45 1 f51"/>
                <a:gd name="f84" fmla="*/ 0 1 f52"/>
                <a:gd name="f85" fmla="*/ f46 1 f52"/>
                <a:gd name="f86" fmla="*/ f68 1 f51"/>
                <a:gd name="f87" fmla="*/ f69 1 f52"/>
                <a:gd name="f88" fmla="*/ f70 1 f51"/>
                <a:gd name="f89" fmla="*/ f71 1 f52"/>
                <a:gd name="f90" fmla="*/ f72 1 f51"/>
                <a:gd name="f91" fmla="*/ f73 1 f52"/>
                <a:gd name="f92" fmla="*/ f74 1 f51"/>
                <a:gd name="f93" fmla="*/ f75 1 f52"/>
                <a:gd name="f94" fmla="*/ f76 1 f51"/>
                <a:gd name="f95" fmla="*/ f77 1 f52"/>
                <a:gd name="f96" fmla="*/ f78 1 f51"/>
                <a:gd name="f97" fmla="*/ f79 1 f52"/>
                <a:gd name="f98" fmla="*/ f80 1 f51"/>
                <a:gd name="f99" fmla="*/ f81 1 f52"/>
                <a:gd name="f100" fmla="*/ f82 f42 1"/>
                <a:gd name="f101" fmla="*/ f83 f42 1"/>
                <a:gd name="f102" fmla="*/ f85 f43 1"/>
                <a:gd name="f103" fmla="*/ f84 f43 1"/>
                <a:gd name="f104" fmla="*/ f86 f42 1"/>
                <a:gd name="f105" fmla="*/ f87 f43 1"/>
                <a:gd name="f106" fmla="*/ f88 f42 1"/>
                <a:gd name="f107" fmla="*/ f89 f43 1"/>
                <a:gd name="f108" fmla="*/ f90 f42 1"/>
                <a:gd name="f109" fmla="*/ f91 f43 1"/>
                <a:gd name="f110" fmla="*/ f92 f42 1"/>
                <a:gd name="f111" fmla="*/ f93 f43 1"/>
                <a:gd name="f112" fmla="*/ f94 f42 1"/>
                <a:gd name="f113" fmla="*/ f95 f43 1"/>
                <a:gd name="f114" fmla="*/ f96 f42 1"/>
                <a:gd name="f115" fmla="*/ f97 f43 1"/>
                <a:gd name="f116" fmla="*/ f98 f42 1"/>
                <a:gd name="f117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04" y="f105"/>
                </a:cxn>
              </a:cxnLst>
              <a:rect l="f100" t="f103" r="f101" b="f102"/>
              <a:pathLst>
                <a:path w="44" h="97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4"/>
                  </a:cubicBezTo>
                  <a:cubicBezTo>
                    <a:pt x="f19" y="f20"/>
                    <a:pt x="f21" y="f22"/>
                    <a:pt x="f6" y="f5"/>
                  </a:cubicBezTo>
                  <a:cubicBezTo>
                    <a:pt x="f15" y="f23"/>
                    <a:pt x="f24" y="f25"/>
                    <a:pt x="f26" y="f21"/>
                  </a:cubicBezTo>
                  <a:cubicBezTo>
                    <a:pt x="f27" y="f28"/>
                    <a:pt x="f17" y="f29"/>
                    <a:pt x="f30" y="f1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1AB8973E-D0C7-440F-B76E-48ABEE3CE9DC}"/>
                </a:ext>
              </a:extLst>
            </p:cNvPr>
            <p:cNvSpPr/>
            <p:nvPr/>
          </p:nvSpPr>
          <p:spPr>
            <a:xfrm>
              <a:off x="4082622" y="3879854"/>
              <a:ext cx="103190" cy="384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67"/>
                <a:gd name="f8" fmla="val 8"/>
                <a:gd name="f9" fmla="val 26"/>
                <a:gd name="f10" fmla="val 32"/>
                <a:gd name="f11" fmla="val 7"/>
                <a:gd name="f12" fmla="val 37"/>
                <a:gd name="f13" fmla="val 42"/>
                <a:gd name="f14" fmla="val 9"/>
                <a:gd name="f15" fmla="val 50"/>
                <a:gd name="f16" fmla="val 12"/>
                <a:gd name="f17" fmla="val 58"/>
                <a:gd name="f18" fmla="val 3"/>
                <a:gd name="f19" fmla="val 44"/>
                <a:gd name="f20" fmla="val 22"/>
                <a:gd name="f21" fmla="val 13"/>
                <a:gd name="f22" fmla="val 14"/>
                <a:gd name="f23" fmla="val 66"/>
                <a:gd name="f24" fmla="val 53"/>
                <a:gd name="f25" fmla="val 10"/>
                <a:gd name="f26" fmla="val 40"/>
                <a:gd name="f27" fmla="val 27"/>
                <a:gd name="f28" fmla="+- 0 0 -90"/>
                <a:gd name="f29" fmla="*/ f3 1 18"/>
                <a:gd name="f30" fmla="*/ f4 1 6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8"/>
                <a:gd name="f39" fmla="*/ f35 1 67"/>
                <a:gd name="f40" fmla="*/ 8 f36 1"/>
                <a:gd name="f41" fmla="*/ 26 f35 1"/>
                <a:gd name="f42" fmla="*/ 42 f35 1"/>
                <a:gd name="f43" fmla="*/ 67 f35 1"/>
                <a:gd name="f44" fmla="*/ 12 f36 1"/>
                <a:gd name="f45" fmla="*/ 0 f35 1"/>
                <a:gd name="f46" fmla="*/ 14 f36 1"/>
                <a:gd name="f47" fmla="*/ 66 f35 1"/>
                <a:gd name="f48" fmla="*/ 27 f35 1"/>
                <a:gd name="f49" fmla="+- f37 0 f1"/>
                <a:gd name="f50" fmla="*/ f40 1 18"/>
                <a:gd name="f51" fmla="*/ f41 1 67"/>
                <a:gd name="f52" fmla="*/ f42 1 67"/>
                <a:gd name="f53" fmla="*/ f43 1 67"/>
                <a:gd name="f54" fmla="*/ f44 1 18"/>
                <a:gd name="f55" fmla="*/ f45 1 67"/>
                <a:gd name="f56" fmla="*/ f46 1 18"/>
                <a:gd name="f57" fmla="*/ f47 1 67"/>
                <a:gd name="f58" fmla="*/ f48 1 67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9"/>
                <a:gd name="f66" fmla="*/ f53 1 f39"/>
                <a:gd name="f67" fmla="*/ f54 1 f38"/>
                <a:gd name="f68" fmla="*/ f55 1 f39"/>
                <a:gd name="f69" fmla="*/ f56 1 f38"/>
                <a:gd name="f70" fmla="*/ f57 1 f39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30 1"/>
                <a:gd name="f79" fmla="*/ f66 f30 1"/>
                <a:gd name="f80" fmla="*/ f67 f29 1"/>
                <a:gd name="f81" fmla="*/ f68 f30 1"/>
                <a:gd name="f82" fmla="*/ f69 f29 1"/>
                <a:gd name="f83" fmla="*/ f70 f30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6" y="f78"/>
                </a:cxn>
                <a:cxn ang="f49">
                  <a:pos x="f76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76" y="f84"/>
                </a:cxn>
                <a:cxn ang="f49">
                  <a:pos x="f76" y="f77"/>
                </a:cxn>
              </a:cxnLst>
              <a:rect l="f72" t="f75" r="f73" b="f74"/>
              <a:pathLst>
                <a:path w="18" h="67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8" y="f7"/>
                  </a:cubicBezTo>
                  <a:cubicBezTo>
                    <a:pt x="f18" y="f19"/>
                    <a:pt x="f5" y="f20"/>
                    <a:pt x="f16" y="f5"/>
                  </a:cubicBezTo>
                  <a:cubicBezTo>
                    <a:pt x="f21" y="f20"/>
                    <a:pt x="f6" y="f19"/>
                    <a:pt x="f22" y="f23"/>
                  </a:cubicBezTo>
                  <a:cubicBezTo>
                    <a:pt x="f16" y="f24"/>
                    <a:pt x="f25" y="f26"/>
                    <a:pt x="f8" y="f27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D36003C3-A459-4D16-9A8E-6EB1A46DD08B}"/>
                </a:ext>
              </a:extLst>
            </p:cNvPr>
            <p:cNvSpPr/>
            <p:nvPr/>
          </p:nvSpPr>
          <p:spPr>
            <a:xfrm>
              <a:off x="3695273" y="2455858"/>
              <a:ext cx="512758" cy="846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148"/>
                <a:gd name="f8" fmla="val 23"/>
                <a:gd name="f9" fmla="val 42"/>
                <a:gd name="f10" fmla="val 18"/>
                <a:gd name="f11" fmla="val 41"/>
                <a:gd name="f12" fmla="val 13"/>
                <a:gd name="f13" fmla="val 9"/>
                <a:gd name="f14" fmla="val 39"/>
                <a:gd name="f15" fmla="val 2"/>
                <a:gd name="f16" fmla="val 37"/>
                <a:gd name="f17" fmla="val 1"/>
                <a:gd name="f18" fmla="val 34"/>
                <a:gd name="f19" fmla="val 4"/>
                <a:gd name="f20" fmla="val 25"/>
                <a:gd name="f21" fmla="val 3"/>
                <a:gd name="f22" fmla="val 26"/>
                <a:gd name="f23" fmla="val 27"/>
                <a:gd name="f24" fmla="val 22"/>
                <a:gd name="f25" fmla="val 5"/>
                <a:gd name="f26" fmla="val 19"/>
                <a:gd name="f27" fmla="val 8"/>
                <a:gd name="f28" fmla="val 11"/>
                <a:gd name="f29" fmla="val 15"/>
                <a:gd name="f30" fmla="val 7"/>
                <a:gd name="f31" fmla="val 17"/>
                <a:gd name="f32" fmla="val 29"/>
                <a:gd name="f33" fmla="val 30"/>
                <a:gd name="f34" fmla="val 31"/>
                <a:gd name="f35" fmla="val 33"/>
                <a:gd name="f36" fmla="val 36"/>
                <a:gd name="f37" fmla="val 6"/>
                <a:gd name="f38" fmla="val 38"/>
                <a:gd name="f39" fmla="val 40"/>
                <a:gd name="f40" fmla="val 43"/>
                <a:gd name="f41" fmla="val 10"/>
                <a:gd name="f42" fmla="val 45"/>
                <a:gd name="f43" fmla="val 14"/>
                <a:gd name="f44" fmla="val 47"/>
                <a:gd name="f45" fmla="val 48"/>
                <a:gd name="f46" fmla="val 49"/>
                <a:gd name="f47" fmla="val 51"/>
                <a:gd name="f48" fmla="val 21"/>
                <a:gd name="f49" fmla="val 53"/>
                <a:gd name="f50" fmla="val 32"/>
                <a:gd name="f51" fmla="val 54"/>
                <a:gd name="f52" fmla="val 56"/>
                <a:gd name="f53" fmla="val 57"/>
                <a:gd name="f54" fmla="val 55"/>
                <a:gd name="f55" fmla="val 46"/>
                <a:gd name="f56" fmla="val 52"/>
                <a:gd name="f57" fmla="val 59"/>
                <a:gd name="f58" fmla="val 63"/>
                <a:gd name="f59" fmla="val 65"/>
                <a:gd name="f60" fmla="val 69"/>
                <a:gd name="f61" fmla="val 72"/>
                <a:gd name="f62" fmla="val 83"/>
                <a:gd name="f63" fmla="val 108"/>
                <a:gd name="f64" fmla="val 86"/>
                <a:gd name="f65" fmla="val 129"/>
                <a:gd name="f66" fmla="val 84"/>
                <a:gd name="f67" fmla="val 138"/>
                <a:gd name="f68" fmla="val 79"/>
                <a:gd name="f69" fmla="val 144"/>
                <a:gd name="f70" fmla="val 71"/>
                <a:gd name="f71" fmla="val 76"/>
                <a:gd name="f72" fmla="val 141"/>
                <a:gd name="f73" fmla="val 80"/>
                <a:gd name="f74" fmla="val 135"/>
                <a:gd name="f75" fmla="val 125"/>
                <a:gd name="f76" fmla="val 130"/>
                <a:gd name="f77" fmla="val 73"/>
                <a:gd name="f78" fmla="val 133"/>
                <a:gd name="f79" fmla="val 70"/>
                <a:gd name="f80" fmla="val 137"/>
                <a:gd name="f81" fmla="val 136"/>
                <a:gd name="f82" fmla="val 124"/>
                <a:gd name="f83" fmla="val 74"/>
                <a:gd name="f84" fmla="val 118"/>
                <a:gd name="f85" fmla="val 120"/>
                <a:gd name="f86" fmla="val 67"/>
                <a:gd name="f87" fmla="val 123"/>
                <a:gd name="f88" fmla="val 64"/>
                <a:gd name="f89" fmla="val 126"/>
                <a:gd name="f90" fmla="val 66"/>
                <a:gd name="f91" fmla="val 114"/>
                <a:gd name="f92" fmla="val 109"/>
                <a:gd name="f93" fmla="val 111"/>
                <a:gd name="f94" fmla="val 61"/>
                <a:gd name="f95" fmla="val 117"/>
                <a:gd name="f96" fmla="val 106"/>
                <a:gd name="f97" fmla="val 101"/>
                <a:gd name="f98" fmla="val 58"/>
                <a:gd name="f99" fmla="val 104"/>
                <a:gd name="f100" fmla="val 107"/>
                <a:gd name="f101" fmla="val 110"/>
                <a:gd name="f102" fmla="val 103"/>
                <a:gd name="f103" fmla="val 98"/>
                <a:gd name="f104" fmla="val 50"/>
                <a:gd name="f105" fmla="val 92"/>
                <a:gd name="f106" fmla="val 95"/>
                <a:gd name="f107" fmla="val 88"/>
                <a:gd name="f108" fmla="val 35"/>
                <a:gd name="f109" fmla="val 97"/>
                <a:gd name="f110" fmla="val 16"/>
                <a:gd name="f111" fmla="val 12"/>
                <a:gd name="f112" fmla="val 24"/>
                <a:gd name="f113" fmla="val 28"/>
                <a:gd name="f114" fmla="val 20"/>
                <a:gd name="f115" fmla="+- 0 0 -90"/>
                <a:gd name="f116" fmla="*/ f3 1 89"/>
                <a:gd name="f117" fmla="*/ f4 1 148"/>
                <a:gd name="f118" fmla="val f5"/>
                <a:gd name="f119" fmla="val f6"/>
                <a:gd name="f120" fmla="val f7"/>
                <a:gd name="f121" fmla="*/ f115 f0 1"/>
                <a:gd name="f122" fmla="+- f120 0 f118"/>
                <a:gd name="f123" fmla="+- f119 0 f118"/>
                <a:gd name="f124" fmla="*/ f121 1 f2"/>
                <a:gd name="f125" fmla="*/ f123 1 89"/>
                <a:gd name="f126" fmla="*/ f122 1 148"/>
                <a:gd name="f127" fmla="*/ 23 f123 1"/>
                <a:gd name="f128" fmla="*/ 42 f122 1"/>
                <a:gd name="f129" fmla="*/ 9 f123 1"/>
                <a:gd name="f130" fmla="*/ 39 f122 1"/>
                <a:gd name="f131" fmla="*/ 4 f123 1"/>
                <a:gd name="f132" fmla="*/ 25 f122 1"/>
                <a:gd name="f133" fmla="*/ 0 f123 1"/>
                <a:gd name="f134" fmla="*/ 27 f122 1"/>
                <a:gd name="f135" fmla="*/ 2 f123 1"/>
                <a:gd name="f136" fmla="*/ 22 f122 1"/>
                <a:gd name="f137" fmla="*/ 8 f123 1"/>
                <a:gd name="f138" fmla="*/ 11 f122 1"/>
                <a:gd name="f139" fmla="*/ 18 f123 1"/>
                <a:gd name="f140" fmla="*/ 4 f122 1"/>
                <a:gd name="f141" fmla="*/ 17 f123 1"/>
                <a:gd name="f142" fmla="*/ 0 f122 1"/>
                <a:gd name="f143" fmla="*/ 29 f123 1"/>
                <a:gd name="f144" fmla="*/ 31 f123 1"/>
                <a:gd name="f145" fmla="*/ 1 f122 1"/>
                <a:gd name="f146" fmla="*/ 38 f123 1"/>
                <a:gd name="f147" fmla="*/ 9 f122 1"/>
                <a:gd name="f148" fmla="*/ 41 f123 1"/>
                <a:gd name="f149" fmla="*/ 6 f122 1"/>
                <a:gd name="f150" fmla="*/ 47 f123 1"/>
                <a:gd name="f151" fmla="*/ 19 f122 1"/>
                <a:gd name="f152" fmla="*/ 51 f123 1"/>
                <a:gd name="f153" fmla="*/ 14 f122 1"/>
                <a:gd name="f154" fmla="*/ 33 f122 1"/>
                <a:gd name="f155" fmla="*/ 56 f123 1"/>
                <a:gd name="f156" fmla="*/ 30 f122 1"/>
                <a:gd name="f157" fmla="*/ 57 f123 1"/>
                <a:gd name="f158" fmla="*/ 31 f122 1"/>
                <a:gd name="f159" fmla="*/ 43 f122 1"/>
                <a:gd name="f160" fmla="*/ 49 f123 1"/>
                <a:gd name="f161" fmla="*/ 52 f122 1"/>
                <a:gd name="f162" fmla="*/ 69 f123 1"/>
                <a:gd name="f163" fmla="*/ 72 f122 1"/>
                <a:gd name="f164" fmla="*/ 86 f123 1"/>
                <a:gd name="f165" fmla="*/ 129 f122 1"/>
                <a:gd name="f166" fmla="*/ 71 f123 1"/>
                <a:gd name="f167" fmla="*/ 148 f122 1"/>
                <a:gd name="f168" fmla="*/ 80 f123 1"/>
                <a:gd name="f169" fmla="*/ 125 f122 1"/>
                <a:gd name="f170" fmla="*/ 70 f123 1"/>
                <a:gd name="f171" fmla="*/ 137 f122 1"/>
                <a:gd name="f172" fmla="*/ 136 f122 1"/>
                <a:gd name="f173" fmla="*/ 74 f123 1"/>
                <a:gd name="f174" fmla="*/ 118 f122 1"/>
                <a:gd name="f175" fmla="*/ 72 f123 1"/>
                <a:gd name="f176" fmla="*/ 64 f123 1"/>
                <a:gd name="f177" fmla="*/ 126 f122 1"/>
                <a:gd name="f178" fmla="*/ 67 f123 1"/>
                <a:gd name="f179" fmla="*/ 109 f122 1"/>
                <a:gd name="f180" fmla="*/ 65 f123 1"/>
                <a:gd name="f181" fmla="*/ 59 f123 1"/>
                <a:gd name="f182" fmla="*/ 117 f122 1"/>
                <a:gd name="f183" fmla="*/ 101 f122 1"/>
                <a:gd name="f184" fmla="*/ 58 f123 1"/>
                <a:gd name="f185" fmla="*/ 48 f123 1"/>
                <a:gd name="f186" fmla="*/ 110 f122 1"/>
                <a:gd name="f187" fmla="*/ 50 f123 1"/>
                <a:gd name="f188" fmla="*/ 92 f122 1"/>
                <a:gd name="f189" fmla="*/ 43 f123 1"/>
                <a:gd name="f190" fmla="*/ 83 f122 1"/>
                <a:gd name="f191" fmla="*/ 19 f123 1"/>
                <a:gd name="f192" fmla="*/ 97 f122 1"/>
                <a:gd name="f193" fmla="*/ 16 f123 1"/>
                <a:gd name="f194" fmla="*/ 58 f122 1"/>
                <a:gd name="f195" fmla="*/ 5 f123 1"/>
                <a:gd name="f196" fmla="*/ 49 f122 1"/>
                <a:gd name="f197" fmla="*/ 26 f123 1"/>
                <a:gd name="f198" fmla="*/ 32 f122 1"/>
                <a:gd name="f199" fmla="*/ 22 f123 1"/>
                <a:gd name="f200" fmla="*/ 28 f122 1"/>
                <a:gd name="f201" fmla="*/ 35 f122 1"/>
                <a:gd name="f202" fmla="+- f124 0 f1"/>
                <a:gd name="f203" fmla="*/ f127 1 89"/>
                <a:gd name="f204" fmla="*/ f128 1 148"/>
                <a:gd name="f205" fmla="*/ f129 1 89"/>
                <a:gd name="f206" fmla="*/ f130 1 148"/>
                <a:gd name="f207" fmla="*/ f131 1 89"/>
                <a:gd name="f208" fmla="*/ f132 1 148"/>
                <a:gd name="f209" fmla="*/ f133 1 89"/>
                <a:gd name="f210" fmla="*/ f134 1 148"/>
                <a:gd name="f211" fmla="*/ f135 1 89"/>
                <a:gd name="f212" fmla="*/ f136 1 148"/>
                <a:gd name="f213" fmla="*/ f137 1 89"/>
                <a:gd name="f214" fmla="*/ f138 1 148"/>
                <a:gd name="f215" fmla="*/ f139 1 89"/>
                <a:gd name="f216" fmla="*/ f140 1 148"/>
                <a:gd name="f217" fmla="*/ f141 1 89"/>
                <a:gd name="f218" fmla="*/ f142 1 148"/>
                <a:gd name="f219" fmla="*/ f143 1 89"/>
                <a:gd name="f220" fmla="*/ f144 1 89"/>
                <a:gd name="f221" fmla="*/ f145 1 148"/>
                <a:gd name="f222" fmla="*/ f146 1 89"/>
                <a:gd name="f223" fmla="*/ f147 1 148"/>
                <a:gd name="f224" fmla="*/ f148 1 89"/>
                <a:gd name="f225" fmla="*/ f149 1 148"/>
                <a:gd name="f226" fmla="*/ f150 1 89"/>
                <a:gd name="f227" fmla="*/ f151 1 148"/>
                <a:gd name="f228" fmla="*/ f152 1 89"/>
                <a:gd name="f229" fmla="*/ f153 1 148"/>
                <a:gd name="f230" fmla="*/ f154 1 148"/>
                <a:gd name="f231" fmla="*/ f155 1 89"/>
                <a:gd name="f232" fmla="*/ f156 1 148"/>
                <a:gd name="f233" fmla="*/ f157 1 89"/>
                <a:gd name="f234" fmla="*/ f158 1 148"/>
                <a:gd name="f235" fmla="*/ f159 1 148"/>
                <a:gd name="f236" fmla="*/ f160 1 89"/>
                <a:gd name="f237" fmla="*/ f161 1 148"/>
                <a:gd name="f238" fmla="*/ f162 1 89"/>
                <a:gd name="f239" fmla="*/ f163 1 148"/>
                <a:gd name="f240" fmla="*/ f164 1 89"/>
                <a:gd name="f241" fmla="*/ f165 1 148"/>
                <a:gd name="f242" fmla="*/ f166 1 89"/>
                <a:gd name="f243" fmla="*/ f167 1 148"/>
                <a:gd name="f244" fmla="*/ f168 1 89"/>
                <a:gd name="f245" fmla="*/ f169 1 148"/>
                <a:gd name="f246" fmla="*/ f170 1 89"/>
                <a:gd name="f247" fmla="*/ f171 1 148"/>
                <a:gd name="f248" fmla="*/ f172 1 148"/>
                <a:gd name="f249" fmla="*/ f173 1 89"/>
                <a:gd name="f250" fmla="*/ f174 1 148"/>
                <a:gd name="f251" fmla="*/ f175 1 89"/>
                <a:gd name="f252" fmla="*/ f176 1 89"/>
                <a:gd name="f253" fmla="*/ f177 1 148"/>
                <a:gd name="f254" fmla="*/ f178 1 89"/>
                <a:gd name="f255" fmla="*/ f179 1 148"/>
                <a:gd name="f256" fmla="*/ f180 1 89"/>
                <a:gd name="f257" fmla="*/ f181 1 89"/>
                <a:gd name="f258" fmla="*/ f182 1 148"/>
                <a:gd name="f259" fmla="*/ f183 1 148"/>
                <a:gd name="f260" fmla="*/ f184 1 89"/>
                <a:gd name="f261" fmla="*/ f185 1 89"/>
                <a:gd name="f262" fmla="*/ f186 1 148"/>
                <a:gd name="f263" fmla="*/ f187 1 89"/>
                <a:gd name="f264" fmla="*/ f188 1 148"/>
                <a:gd name="f265" fmla="*/ f189 1 89"/>
                <a:gd name="f266" fmla="*/ f190 1 148"/>
                <a:gd name="f267" fmla="*/ f191 1 89"/>
                <a:gd name="f268" fmla="*/ f192 1 148"/>
                <a:gd name="f269" fmla="*/ f193 1 89"/>
                <a:gd name="f270" fmla="*/ f194 1 148"/>
                <a:gd name="f271" fmla="*/ f195 1 89"/>
                <a:gd name="f272" fmla="*/ f196 1 148"/>
                <a:gd name="f273" fmla="*/ f197 1 89"/>
                <a:gd name="f274" fmla="*/ f198 1 148"/>
                <a:gd name="f275" fmla="*/ f199 1 89"/>
                <a:gd name="f276" fmla="*/ f200 1 148"/>
                <a:gd name="f277" fmla="*/ f201 1 148"/>
                <a:gd name="f278" fmla="*/ 0 1 f125"/>
                <a:gd name="f279" fmla="*/ f119 1 f125"/>
                <a:gd name="f280" fmla="*/ 0 1 f126"/>
                <a:gd name="f281" fmla="*/ f120 1 f126"/>
                <a:gd name="f282" fmla="*/ f203 1 f125"/>
                <a:gd name="f283" fmla="*/ f204 1 f126"/>
                <a:gd name="f284" fmla="*/ f205 1 f125"/>
                <a:gd name="f285" fmla="*/ f206 1 f126"/>
                <a:gd name="f286" fmla="*/ f207 1 f125"/>
                <a:gd name="f287" fmla="*/ f208 1 f126"/>
                <a:gd name="f288" fmla="*/ f209 1 f125"/>
                <a:gd name="f289" fmla="*/ f210 1 f126"/>
                <a:gd name="f290" fmla="*/ f211 1 f125"/>
                <a:gd name="f291" fmla="*/ f212 1 f126"/>
                <a:gd name="f292" fmla="*/ f213 1 f125"/>
                <a:gd name="f293" fmla="*/ f214 1 f126"/>
                <a:gd name="f294" fmla="*/ f215 1 f125"/>
                <a:gd name="f295" fmla="*/ f216 1 f126"/>
                <a:gd name="f296" fmla="*/ f217 1 f125"/>
                <a:gd name="f297" fmla="*/ f218 1 f126"/>
                <a:gd name="f298" fmla="*/ f219 1 f125"/>
                <a:gd name="f299" fmla="*/ f220 1 f125"/>
                <a:gd name="f300" fmla="*/ f221 1 f126"/>
                <a:gd name="f301" fmla="*/ f222 1 f125"/>
                <a:gd name="f302" fmla="*/ f223 1 f126"/>
                <a:gd name="f303" fmla="*/ f224 1 f125"/>
                <a:gd name="f304" fmla="*/ f225 1 f126"/>
                <a:gd name="f305" fmla="*/ f226 1 f125"/>
                <a:gd name="f306" fmla="*/ f227 1 f126"/>
                <a:gd name="f307" fmla="*/ f228 1 f125"/>
                <a:gd name="f308" fmla="*/ f229 1 f126"/>
                <a:gd name="f309" fmla="*/ f230 1 f126"/>
                <a:gd name="f310" fmla="*/ f231 1 f125"/>
                <a:gd name="f311" fmla="*/ f232 1 f126"/>
                <a:gd name="f312" fmla="*/ f233 1 f125"/>
                <a:gd name="f313" fmla="*/ f234 1 f126"/>
                <a:gd name="f314" fmla="*/ f235 1 f126"/>
                <a:gd name="f315" fmla="*/ f236 1 f125"/>
                <a:gd name="f316" fmla="*/ f237 1 f126"/>
                <a:gd name="f317" fmla="*/ f238 1 f125"/>
                <a:gd name="f318" fmla="*/ f239 1 f126"/>
                <a:gd name="f319" fmla="*/ f240 1 f125"/>
                <a:gd name="f320" fmla="*/ f241 1 f126"/>
                <a:gd name="f321" fmla="*/ f242 1 f125"/>
                <a:gd name="f322" fmla="*/ f243 1 f126"/>
                <a:gd name="f323" fmla="*/ f244 1 f125"/>
                <a:gd name="f324" fmla="*/ f245 1 f126"/>
                <a:gd name="f325" fmla="*/ f246 1 f125"/>
                <a:gd name="f326" fmla="*/ f247 1 f126"/>
                <a:gd name="f327" fmla="*/ f248 1 f126"/>
                <a:gd name="f328" fmla="*/ f249 1 f125"/>
                <a:gd name="f329" fmla="*/ f250 1 f126"/>
                <a:gd name="f330" fmla="*/ f251 1 f125"/>
                <a:gd name="f331" fmla="*/ f252 1 f125"/>
                <a:gd name="f332" fmla="*/ f253 1 f126"/>
                <a:gd name="f333" fmla="*/ f254 1 f125"/>
                <a:gd name="f334" fmla="*/ f255 1 f126"/>
                <a:gd name="f335" fmla="*/ f256 1 f125"/>
                <a:gd name="f336" fmla="*/ f257 1 f125"/>
                <a:gd name="f337" fmla="*/ f258 1 f126"/>
                <a:gd name="f338" fmla="*/ f259 1 f126"/>
                <a:gd name="f339" fmla="*/ f260 1 f125"/>
                <a:gd name="f340" fmla="*/ f261 1 f125"/>
                <a:gd name="f341" fmla="*/ f262 1 f126"/>
                <a:gd name="f342" fmla="*/ f263 1 f125"/>
                <a:gd name="f343" fmla="*/ f264 1 f126"/>
                <a:gd name="f344" fmla="*/ f265 1 f125"/>
                <a:gd name="f345" fmla="*/ f266 1 f126"/>
                <a:gd name="f346" fmla="*/ f267 1 f125"/>
                <a:gd name="f347" fmla="*/ f268 1 f126"/>
                <a:gd name="f348" fmla="*/ f269 1 f125"/>
                <a:gd name="f349" fmla="*/ f270 1 f126"/>
                <a:gd name="f350" fmla="*/ f271 1 f125"/>
                <a:gd name="f351" fmla="*/ f272 1 f126"/>
                <a:gd name="f352" fmla="*/ f273 1 f125"/>
                <a:gd name="f353" fmla="*/ f274 1 f126"/>
                <a:gd name="f354" fmla="*/ f275 1 f125"/>
                <a:gd name="f355" fmla="*/ f276 1 f126"/>
                <a:gd name="f356" fmla="*/ f277 1 f126"/>
                <a:gd name="f357" fmla="*/ f278 f116 1"/>
                <a:gd name="f358" fmla="*/ f279 f116 1"/>
                <a:gd name="f359" fmla="*/ f281 f117 1"/>
                <a:gd name="f360" fmla="*/ f280 f117 1"/>
                <a:gd name="f361" fmla="*/ f282 f116 1"/>
                <a:gd name="f362" fmla="*/ f283 f117 1"/>
                <a:gd name="f363" fmla="*/ f284 f116 1"/>
                <a:gd name="f364" fmla="*/ f285 f117 1"/>
                <a:gd name="f365" fmla="*/ f286 f116 1"/>
                <a:gd name="f366" fmla="*/ f287 f117 1"/>
                <a:gd name="f367" fmla="*/ f288 f116 1"/>
                <a:gd name="f368" fmla="*/ f289 f117 1"/>
                <a:gd name="f369" fmla="*/ f290 f116 1"/>
                <a:gd name="f370" fmla="*/ f291 f117 1"/>
                <a:gd name="f371" fmla="*/ f292 f116 1"/>
                <a:gd name="f372" fmla="*/ f293 f117 1"/>
                <a:gd name="f373" fmla="*/ f294 f116 1"/>
                <a:gd name="f374" fmla="*/ f295 f117 1"/>
                <a:gd name="f375" fmla="*/ f296 f116 1"/>
                <a:gd name="f376" fmla="*/ f297 f117 1"/>
                <a:gd name="f377" fmla="*/ f298 f116 1"/>
                <a:gd name="f378" fmla="*/ f299 f116 1"/>
                <a:gd name="f379" fmla="*/ f300 f117 1"/>
                <a:gd name="f380" fmla="*/ f301 f116 1"/>
                <a:gd name="f381" fmla="*/ f302 f117 1"/>
                <a:gd name="f382" fmla="*/ f303 f116 1"/>
                <a:gd name="f383" fmla="*/ f304 f117 1"/>
                <a:gd name="f384" fmla="*/ f305 f116 1"/>
                <a:gd name="f385" fmla="*/ f306 f117 1"/>
                <a:gd name="f386" fmla="*/ f307 f116 1"/>
                <a:gd name="f387" fmla="*/ f308 f117 1"/>
                <a:gd name="f388" fmla="*/ f309 f117 1"/>
                <a:gd name="f389" fmla="*/ f310 f116 1"/>
                <a:gd name="f390" fmla="*/ f311 f117 1"/>
                <a:gd name="f391" fmla="*/ f312 f116 1"/>
                <a:gd name="f392" fmla="*/ f313 f117 1"/>
                <a:gd name="f393" fmla="*/ f314 f117 1"/>
                <a:gd name="f394" fmla="*/ f315 f116 1"/>
                <a:gd name="f395" fmla="*/ f316 f117 1"/>
                <a:gd name="f396" fmla="*/ f317 f116 1"/>
                <a:gd name="f397" fmla="*/ f318 f117 1"/>
                <a:gd name="f398" fmla="*/ f319 f116 1"/>
                <a:gd name="f399" fmla="*/ f320 f117 1"/>
                <a:gd name="f400" fmla="*/ f321 f116 1"/>
                <a:gd name="f401" fmla="*/ f322 f117 1"/>
                <a:gd name="f402" fmla="*/ f323 f116 1"/>
                <a:gd name="f403" fmla="*/ f324 f117 1"/>
                <a:gd name="f404" fmla="*/ f325 f116 1"/>
                <a:gd name="f405" fmla="*/ f326 f117 1"/>
                <a:gd name="f406" fmla="*/ f327 f117 1"/>
                <a:gd name="f407" fmla="*/ f328 f116 1"/>
                <a:gd name="f408" fmla="*/ f329 f117 1"/>
                <a:gd name="f409" fmla="*/ f330 f116 1"/>
                <a:gd name="f410" fmla="*/ f331 f116 1"/>
                <a:gd name="f411" fmla="*/ f332 f117 1"/>
                <a:gd name="f412" fmla="*/ f333 f116 1"/>
                <a:gd name="f413" fmla="*/ f334 f117 1"/>
                <a:gd name="f414" fmla="*/ f335 f116 1"/>
                <a:gd name="f415" fmla="*/ f336 f116 1"/>
                <a:gd name="f416" fmla="*/ f337 f117 1"/>
                <a:gd name="f417" fmla="*/ f338 f117 1"/>
                <a:gd name="f418" fmla="*/ f339 f116 1"/>
                <a:gd name="f419" fmla="*/ f340 f116 1"/>
                <a:gd name="f420" fmla="*/ f341 f117 1"/>
                <a:gd name="f421" fmla="*/ f342 f116 1"/>
                <a:gd name="f422" fmla="*/ f343 f117 1"/>
                <a:gd name="f423" fmla="*/ f344 f116 1"/>
                <a:gd name="f424" fmla="*/ f345 f117 1"/>
                <a:gd name="f425" fmla="*/ f346 f116 1"/>
                <a:gd name="f426" fmla="*/ f347 f117 1"/>
                <a:gd name="f427" fmla="*/ f348 f116 1"/>
                <a:gd name="f428" fmla="*/ f349 f117 1"/>
                <a:gd name="f429" fmla="*/ f350 f116 1"/>
                <a:gd name="f430" fmla="*/ f351 f117 1"/>
                <a:gd name="f431" fmla="*/ f352 f116 1"/>
                <a:gd name="f432" fmla="*/ f353 f117 1"/>
                <a:gd name="f433" fmla="*/ f354 f116 1"/>
                <a:gd name="f434" fmla="*/ f355 f117 1"/>
                <a:gd name="f435" fmla="*/ f356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2">
                  <a:pos x="f361" y="f362"/>
                </a:cxn>
                <a:cxn ang="f202">
                  <a:pos x="f363" y="f364"/>
                </a:cxn>
                <a:cxn ang="f202">
                  <a:pos x="f365" y="f366"/>
                </a:cxn>
                <a:cxn ang="f202">
                  <a:pos x="f367" y="f368"/>
                </a:cxn>
                <a:cxn ang="f202">
                  <a:pos x="f369" y="f370"/>
                </a:cxn>
                <a:cxn ang="f202">
                  <a:pos x="f371" y="f372"/>
                </a:cxn>
                <a:cxn ang="f202">
                  <a:pos x="f373" y="f374"/>
                </a:cxn>
                <a:cxn ang="f202">
                  <a:pos x="f375" y="f376"/>
                </a:cxn>
                <a:cxn ang="f202">
                  <a:pos x="f377" y="f374"/>
                </a:cxn>
                <a:cxn ang="f202">
                  <a:pos x="f378" y="f379"/>
                </a:cxn>
                <a:cxn ang="f202">
                  <a:pos x="f380" y="f381"/>
                </a:cxn>
                <a:cxn ang="f202">
                  <a:pos x="f382" y="f383"/>
                </a:cxn>
                <a:cxn ang="f202">
                  <a:pos x="f384" y="f385"/>
                </a:cxn>
                <a:cxn ang="f202">
                  <a:pos x="f386" y="f387"/>
                </a:cxn>
                <a:cxn ang="f202">
                  <a:pos x="f386" y="f388"/>
                </a:cxn>
                <a:cxn ang="f202">
                  <a:pos x="f389" y="f390"/>
                </a:cxn>
                <a:cxn ang="f202">
                  <a:pos x="f391" y="f392"/>
                </a:cxn>
                <a:cxn ang="f202">
                  <a:pos x="f386" y="f393"/>
                </a:cxn>
                <a:cxn ang="f202">
                  <a:pos x="f391" y="f362"/>
                </a:cxn>
                <a:cxn ang="f202">
                  <a:pos x="f394" y="f395"/>
                </a:cxn>
                <a:cxn ang="f202">
                  <a:pos x="f396" y="f397"/>
                </a:cxn>
                <a:cxn ang="f202">
                  <a:pos x="f398" y="f399"/>
                </a:cxn>
                <a:cxn ang="f202">
                  <a:pos x="f400" y="f401"/>
                </a:cxn>
                <a:cxn ang="f202">
                  <a:pos x="f402" y="f403"/>
                </a:cxn>
                <a:cxn ang="f202">
                  <a:pos x="f404" y="f405"/>
                </a:cxn>
                <a:cxn ang="f202">
                  <a:pos x="f404" y="f406"/>
                </a:cxn>
                <a:cxn ang="f202">
                  <a:pos x="f407" y="f408"/>
                </a:cxn>
                <a:cxn ang="f202">
                  <a:pos x="f409" y="f408"/>
                </a:cxn>
                <a:cxn ang="f202">
                  <a:pos x="f410" y="f411"/>
                </a:cxn>
                <a:cxn ang="f202">
                  <a:pos x="f412" y="f413"/>
                </a:cxn>
                <a:cxn ang="f202">
                  <a:pos x="f414" y="f413"/>
                </a:cxn>
                <a:cxn ang="f202">
                  <a:pos x="f415" y="f416"/>
                </a:cxn>
                <a:cxn ang="f202">
                  <a:pos x="f415" y="f417"/>
                </a:cxn>
                <a:cxn ang="f202">
                  <a:pos x="f418" y="f417"/>
                </a:cxn>
                <a:cxn ang="f202">
                  <a:pos x="f419" y="f420"/>
                </a:cxn>
                <a:cxn ang="f202">
                  <a:pos x="f421" y="f422"/>
                </a:cxn>
                <a:cxn ang="f202">
                  <a:pos x="f394" y="f422"/>
                </a:cxn>
                <a:cxn ang="f202">
                  <a:pos x="f382" y="f417"/>
                </a:cxn>
                <a:cxn ang="f202">
                  <a:pos x="f423" y="f424"/>
                </a:cxn>
                <a:cxn ang="f202">
                  <a:pos x="f425" y="f426"/>
                </a:cxn>
                <a:cxn ang="f202">
                  <a:pos x="f427" y="f428"/>
                </a:cxn>
                <a:cxn ang="f202">
                  <a:pos x="f429" y="f430"/>
                </a:cxn>
                <a:cxn ang="f202">
                  <a:pos x="f361" y="f362"/>
                </a:cxn>
                <a:cxn ang="f202">
                  <a:pos x="f431" y="f432"/>
                </a:cxn>
                <a:cxn ang="f202">
                  <a:pos x="f433" y="f434"/>
                </a:cxn>
                <a:cxn ang="f202">
                  <a:pos x="f373" y="f392"/>
                </a:cxn>
                <a:cxn ang="f202">
                  <a:pos x="f433" y="f435"/>
                </a:cxn>
                <a:cxn ang="f202">
                  <a:pos x="f431" y="f432"/>
                </a:cxn>
              </a:cxnLst>
              <a:rect l="f357" t="f360" r="f358" b="f359"/>
              <a:pathLst>
                <a:path w="89" h="148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5" y="f22"/>
                    <a:pt x="f5" y="f23"/>
                  </a:cubicBezTo>
                  <a:cubicBezTo>
                    <a:pt x="f17" y="f20"/>
                    <a:pt x="f17" y="f8"/>
                    <a:pt x="f15" y="f24"/>
                  </a:cubicBezTo>
                  <a:cubicBezTo>
                    <a:pt x="f25" y="f26"/>
                    <a:pt x="f21" y="f12"/>
                    <a:pt x="f27" y="f28"/>
                  </a:cubicBezTo>
                  <a:cubicBezTo>
                    <a:pt x="f27" y="f21"/>
                    <a:pt x="f29" y="f30"/>
                    <a:pt x="f10" y="f19"/>
                  </a:cubicBezTo>
                  <a:cubicBezTo>
                    <a:pt x="f10" y="f19"/>
                    <a:pt x="f10" y="f21"/>
                    <a:pt x="f31" y="f5"/>
                  </a:cubicBezTo>
                  <a:cubicBezTo>
                    <a:pt x="f24" y="f15"/>
                    <a:pt x="f20" y="f21"/>
                    <a:pt x="f32" y="f19"/>
                  </a:cubicBezTo>
                  <a:cubicBezTo>
                    <a:pt x="f32" y="f19"/>
                    <a:pt x="f33" y="f21"/>
                    <a:pt x="f34" y="f17"/>
                  </a:cubicBezTo>
                  <a:cubicBezTo>
                    <a:pt x="f35" y="f19"/>
                    <a:pt x="f36" y="f37"/>
                    <a:pt x="f38" y="f13"/>
                  </a:cubicBezTo>
                  <a:cubicBezTo>
                    <a:pt x="f14" y="f27"/>
                    <a:pt x="f39" y="f30"/>
                    <a:pt x="f11" y="f37"/>
                  </a:cubicBezTo>
                  <a:cubicBezTo>
                    <a:pt x="f40" y="f41"/>
                    <a:pt x="f42" y="f43"/>
                    <a:pt x="f44" y="f26"/>
                  </a:cubicBezTo>
                  <a:cubicBezTo>
                    <a:pt x="f45" y="f10"/>
                    <a:pt x="f46" y="f31"/>
                    <a:pt x="f47" y="f43"/>
                  </a:cubicBezTo>
                  <a:cubicBezTo>
                    <a:pt x="f47" y="f48"/>
                    <a:pt x="f47" y="f23"/>
                    <a:pt x="f47" y="f35"/>
                  </a:cubicBezTo>
                  <a:cubicBezTo>
                    <a:pt x="f49" y="f50"/>
                    <a:pt x="f51" y="f34"/>
                    <a:pt x="f52" y="f33"/>
                  </a:cubicBezTo>
                  <a:cubicBezTo>
                    <a:pt x="f52" y="f33"/>
                    <a:pt x="f52" y="f33"/>
                    <a:pt x="f53" y="f34"/>
                  </a:cubicBezTo>
                  <a:cubicBezTo>
                    <a:pt x="f54" y="f18"/>
                    <a:pt x="f49" y="f38"/>
                    <a:pt x="f47" y="f40"/>
                  </a:cubicBezTo>
                  <a:cubicBezTo>
                    <a:pt x="f49" y="f9"/>
                    <a:pt x="f51" y="f9"/>
                    <a:pt x="f53" y="f9"/>
                  </a:cubicBezTo>
                  <a:cubicBezTo>
                    <a:pt x="f51" y="f55"/>
                    <a:pt x="f56" y="f46"/>
                    <a:pt x="f46" y="f56"/>
                  </a:cubicBezTo>
                  <a:cubicBezTo>
                    <a:pt x="f52" y="f57"/>
                    <a:pt x="f58" y="f59"/>
                    <a:pt x="f60" y="f61"/>
                  </a:cubicBezTo>
                  <a:cubicBezTo>
                    <a:pt x="f62" y="f6"/>
                    <a:pt x="f6" y="f63"/>
                    <a:pt x="f64" y="f65"/>
                  </a:cubicBezTo>
                  <a:cubicBezTo>
                    <a:pt x="f66" y="f67"/>
                    <a:pt x="f68" y="f69"/>
                    <a:pt x="f70" y="f7"/>
                  </a:cubicBezTo>
                  <a:cubicBezTo>
                    <a:pt x="f71" y="f72"/>
                    <a:pt x="f73" y="f74"/>
                    <a:pt x="f73" y="f75"/>
                  </a:cubicBezTo>
                  <a:cubicBezTo>
                    <a:pt x="f71" y="f76"/>
                    <a:pt x="f77" y="f78"/>
                    <a:pt x="f79" y="f80"/>
                  </a:cubicBezTo>
                  <a:cubicBezTo>
                    <a:pt x="f79" y="f80"/>
                    <a:pt x="f79" y="f81"/>
                    <a:pt x="f79" y="f81"/>
                  </a:cubicBezTo>
                  <a:cubicBezTo>
                    <a:pt x="f70" y="f76"/>
                    <a:pt x="f61" y="f82"/>
                    <a:pt x="f83" y="f84"/>
                  </a:cubicBezTo>
                  <a:cubicBezTo>
                    <a:pt x="f77" y="f84"/>
                    <a:pt x="f61" y="f84"/>
                    <a:pt x="f61" y="f84"/>
                  </a:cubicBezTo>
                  <a:cubicBezTo>
                    <a:pt x="f60" y="f85"/>
                    <a:pt x="f86" y="f87"/>
                    <a:pt x="f88" y="f89"/>
                  </a:cubicBezTo>
                  <a:cubicBezTo>
                    <a:pt x="f59" y="f85"/>
                    <a:pt x="f90" y="f91"/>
                    <a:pt x="f86" y="f92"/>
                  </a:cubicBezTo>
                  <a:cubicBezTo>
                    <a:pt x="f90" y="f92"/>
                    <a:pt x="f90" y="f92"/>
                    <a:pt x="f59" y="f92"/>
                  </a:cubicBezTo>
                  <a:cubicBezTo>
                    <a:pt x="f58" y="f93"/>
                    <a:pt x="f94" y="f91"/>
                    <a:pt x="f57" y="f95"/>
                  </a:cubicBezTo>
                  <a:cubicBezTo>
                    <a:pt x="f57" y="f93"/>
                    <a:pt x="f57" y="f96"/>
                    <a:pt x="f57" y="f97"/>
                  </a:cubicBezTo>
                  <a:cubicBezTo>
                    <a:pt x="f57" y="f97"/>
                    <a:pt x="f98" y="f97"/>
                    <a:pt x="f98" y="f97"/>
                  </a:cubicBezTo>
                  <a:cubicBezTo>
                    <a:pt x="f54" y="f99"/>
                    <a:pt x="f56" y="f100"/>
                    <a:pt x="f45" y="f101"/>
                  </a:cubicBezTo>
                  <a:cubicBezTo>
                    <a:pt x="f46" y="f102"/>
                    <a:pt x="f46" y="f103"/>
                    <a:pt x="f104" y="f105"/>
                  </a:cubicBezTo>
                  <a:cubicBezTo>
                    <a:pt x="f104" y="f105"/>
                    <a:pt x="f46" y="f105"/>
                    <a:pt x="f46" y="f105"/>
                  </a:cubicBezTo>
                  <a:cubicBezTo>
                    <a:pt x="f55" y="f106"/>
                    <a:pt x="f40" y="f103"/>
                    <a:pt x="f11" y="f97"/>
                  </a:cubicBezTo>
                  <a:cubicBezTo>
                    <a:pt x="f9" y="f106"/>
                    <a:pt x="f16" y="f107"/>
                    <a:pt x="f40" y="f62"/>
                  </a:cubicBezTo>
                  <a:cubicBezTo>
                    <a:pt x="f108" y="f107"/>
                    <a:pt x="f23" y="f105"/>
                    <a:pt x="f26" y="f109"/>
                  </a:cubicBezTo>
                  <a:cubicBezTo>
                    <a:pt x="f21" y="f66"/>
                    <a:pt x="f21" y="f66"/>
                    <a:pt x="f110" y="f98"/>
                  </a:cubicBezTo>
                  <a:cubicBezTo>
                    <a:pt x="f12" y="f52"/>
                    <a:pt x="f13" y="f49"/>
                    <a:pt x="f25" y="f46"/>
                  </a:cubicBezTo>
                  <a:cubicBezTo>
                    <a:pt x="f111" y="f44"/>
                    <a:pt x="f31" y="f42"/>
                    <a:pt x="f8" y="f9"/>
                  </a:cubicBezTo>
                  <a:close/>
                  <a:moveTo>
                    <a:pt x="f22" y="f50"/>
                  </a:moveTo>
                  <a:cubicBezTo>
                    <a:pt x="f112" y="f33"/>
                    <a:pt x="f8" y="f113"/>
                    <a:pt x="f24" y="f113"/>
                  </a:cubicBezTo>
                  <a:cubicBezTo>
                    <a:pt x="f48" y="f113"/>
                    <a:pt x="f10" y="f33"/>
                    <a:pt x="f10" y="f34"/>
                  </a:cubicBezTo>
                  <a:cubicBezTo>
                    <a:pt x="f26" y="f35"/>
                    <a:pt x="f114" y="f18"/>
                    <a:pt x="f24" y="f108"/>
                  </a:cubicBezTo>
                  <a:cubicBezTo>
                    <a:pt x="f24" y="f108"/>
                    <a:pt x="f112" y="f35"/>
                    <a:pt x="f22" y="f5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18510A53-D6D1-4805-B011-2CCA116E1964}"/>
                </a:ext>
              </a:extLst>
            </p:cNvPr>
            <p:cNvSpPr/>
            <p:nvPr/>
          </p:nvSpPr>
          <p:spPr>
            <a:xfrm>
              <a:off x="3707965" y="2959098"/>
              <a:ext cx="396877" cy="406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71"/>
                <a:gd name="f8" fmla="val 62"/>
                <a:gd name="f9" fmla="val 52"/>
                <a:gd name="f10" fmla="val 66"/>
                <a:gd name="f11" fmla="val 53"/>
                <a:gd name="f12" fmla="val 63"/>
                <a:gd name="f13" fmla="val 57"/>
                <a:gd name="f14" fmla="val 64"/>
                <a:gd name="f15" fmla="val 60"/>
                <a:gd name="f16" fmla="val 65"/>
                <a:gd name="f17" fmla="val 67"/>
                <a:gd name="f18" fmla="val 61"/>
                <a:gd name="f19" fmla="val 54"/>
                <a:gd name="f20" fmla="val 48"/>
                <a:gd name="f21" fmla="val 40"/>
                <a:gd name="f22" fmla="val 33"/>
                <a:gd name="f23" fmla="val 25"/>
                <a:gd name="f24" fmla="val 70"/>
                <a:gd name="f25" fmla="val 23"/>
                <a:gd name="f26" fmla="val 21"/>
                <a:gd name="f27" fmla="val 19"/>
                <a:gd name="f28" fmla="val 4"/>
                <a:gd name="f29" fmla="val 34"/>
                <a:gd name="f30" fmla="val 1"/>
                <a:gd name="f31" fmla="val 14"/>
                <a:gd name="f32" fmla="val 9"/>
                <a:gd name="f33" fmla="val 2"/>
                <a:gd name="f34" fmla="val 8"/>
                <a:gd name="f35" fmla="val 13"/>
                <a:gd name="f36" fmla="val 12"/>
                <a:gd name="f37" fmla="val 7"/>
                <a:gd name="f38" fmla="val 28"/>
                <a:gd name="f39" fmla="val 37"/>
                <a:gd name="f40" fmla="val 36"/>
                <a:gd name="f41" fmla="val 11"/>
                <a:gd name="f42" fmla="val 35"/>
                <a:gd name="f43" fmla="val 18"/>
                <a:gd name="f44" fmla="val 39"/>
                <a:gd name="f45" fmla="val 15"/>
                <a:gd name="f46" fmla="val 42"/>
                <a:gd name="f47" fmla="val 47"/>
                <a:gd name="f48" fmla="val 45"/>
                <a:gd name="f49" fmla="val 43"/>
                <a:gd name="f50" fmla="val 20"/>
                <a:gd name="f51" fmla="val 26"/>
                <a:gd name="f52" fmla="val 24"/>
                <a:gd name="f53" fmla="val 51"/>
                <a:gd name="f54" fmla="val 56"/>
                <a:gd name="f55" fmla="val 55"/>
                <a:gd name="f56" fmla="val 31"/>
                <a:gd name="f57" fmla="val 59"/>
                <a:gd name="f58" fmla="val 29"/>
                <a:gd name="f59" fmla="val 27"/>
                <a:gd name="f60" fmla="val 32"/>
                <a:gd name="f61" fmla="val 41"/>
                <a:gd name="f62" fmla="val 58"/>
                <a:gd name="f63" fmla="val 38"/>
                <a:gd name="f64" fmla="val 68"/>
                <a:gd name="f65" fmla="val 46"/>
                <a:gd name="f66" fmla="+- 0 0 -90"/>
                <a:gd name="f67" fmla="*/ f3 1 69"/>
                <a:gd name="f68" fmla="*/ f4 1 71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69"/>
                <a:gd name="f77" fmla="*/ f73 1 71"/>
                <a:gd name="f78" fmla="*/ 62 f74 1"/>
                <a:gd name="f79" fmla="*/ 52 f73 1"/>
                <a:gd name="f80" fmla="*/ 64 f74 1"/>
                <a:gd name="f81" fmla="*/ 60 f73 1"/>
                <a:gd name="f82" fmla="*/ 67 f74 1"/>
                <a:gd name="f83" fmla="*/ 71 f73 1"/>
                <a:gd name="f84" fmla="*/ 48 f74 1"/>
                <a:gd name="f85" fmla="*/ 25 f74 1"/>
                <a:gd name="f86" fmla="*/ 70 f73 1"/>
                <a:gd name="f87" fmla="*/ 19 f74 1"/>
                <a:gd name="f88" fmla="*/ 67 f73 1"/>
                <a:gd name="f89" fmla="*/ 1 f74 1"/>
                <a:gd name="f90" fmla="*/ 14 f73 1"/>
                <a:gd name="f91" fmla="*/ 2 f74 1"/>
                <a:gd name="f92" fmla="*/ 0 f73 1"/>
                <a:gd name="f93" fmla="*/ 12 f73 1"/>
                <a:gd name="f94" fmla="*/ 37 f74 1"/>
                <a:gd name="f95" fmla="*/ 1 f73 1"/>
                <a:gd name="f96" fmla="*/ 35 f74 1"/>
                <a:gd name="f97" fmla="*/ 18 f73 1"/>
                <a:gd name="f98" fmla="*/ 47 f74 1"/>
                <a:gd name="f99" fmla="*/ 9 f73 1"/>
                <a:gd name="f100" fmla="*/ 42 f74 1"/>
                <a:gd name="f101" fmla="*/ 25 f73 1"/>
                <a:gd name="f102" fmla="*/ 43 f74 1"/>
                <a:gd name="f103" fmla="*/ 26 f73 1"/>
                <a:gd name="f104" fmla="*/ 56 f74 1"/>
                <a:gd name="f105" fmla="*/ 53 f74 1"/>
                <a:gd name="f106" fmla="*/ 33 f73 1"/>
                <a:gd name="f107" fmla="*/ 63 f74 1"/>
                <a:gd name="f108" fmla="*/ 27 f73 1"/>
                <a:gd name="f109" fmla="*/ 57 f74 1"/>
                <a:gd name="f110" fmla="*/ 41 f73 1"/>
                <a:gd name="f111" fmla="*/ 58 f74 1"/>
                <a:gd name="f112" fmla="*/ 42 f73 1"/>
                <a:gd name="f113" fmla="*/ 68 f74 1"/>
                <a:gd name="f114" fmla="*/ 36 f73 1"/>
                <a:gd name="f115" fmla="*/ 69 f74 1"/>
                <a:gd name="f116" fmla="*/ 37 f73 1"/>
                <a:gd name="f117" fmla="+- f75 0 f1"/>
                <a:gd name="f118" fmla="*/ f78 1 69"/>
                <a:gd name="f119" fmla="*/ f79 1 71"/>
                <a:gd name="f120" fmla="*/ f80 1 69"/>
                <a:gd name="f121" fmla="*/ f81 1 71"/>
                <a:gd name="f122" fmla="*/ f82 1 69"/>
                <a:gd name="f123" fmla="*/ f83 1 71"/>
                <a:gd name="f124" fmla="*/ f84 1 69"/>
                <a:gd name="f125" fmla="*/ f85 1 69"/>
                <a:gd name="f126" fmla="*/ f86 1 71"/>
                <a:gd name="f127" fmla="*/ f87 1 69"/>
                <a:gd name="f128" fmla="*/ f88 1 71"/>
                <a:gd name="f129" fmla="*/ f89 1 69"/>
                <a:gd name="f130" fmla="*/ f90 1 71"/>
                <a:gd name="f131" fmla="*/ f91 1 69"/>
                <a:gd name="f132" fmla="*/ f92 1 71"/>
                <a:gd name="f133" fmla="*/ f93 1 71"/>
                <a:gd name="f134" fmla="*/ f94 1 69"/>
                <a:gd name="f135" fmla="*/ f95 1 71"/>
                <a:gd name="f136" fmla="*/ f96 1 69"/>
                <a:gd name="f137" fmla="*/ f97 1 71"/>
                <a:gd name="f138" fmla="*/ f98 1 69"/>
                <a:gd name="f139" fmla="*/ f99 1 71"/>
                <a:gd name="f140" fmla="*/ f100 1 69"/>
                <a:gd name="f141" fmla="*/ f101 1 71"/>
                <a:gd name="f142" fmla="*/ f102 1 69"/>
                <a:gd name="f143" fmla="*/ f103 1 71"/>
                <a:gd name="f144" fmla="*/ f104 1 69"/>
                <a:gd name="f145" fmla="*/ f105 1 69"/>
                <a:gd name="f146" fmla="*/ f106 1 71"/>
                <a:gd name="f147" fmla="*/ f107 1 69"/>
                <a:gd name="f148" fmla="*/ f108 1 71"/>
                <a:gd name="f149" fmla="*/ f109 1 69"/>
                <a:gd name="f150" fmla="*/ f110 1 71"/>
                <a:gd name="f151" fmla="*/ f111 1 69"/>
                <a:gd name="f152" fmla="*/ f112 1 71"/>
                <a:gd name="f153" fmla="*/ f113 1 69"/>
                <a:gd name="f154" fmla="*/ f114 1 71"/>
                <a:gd name="f155" fmla="*/ f115 1 69"/>
                <a:gd name="f156" fmla="*/ f116 1 71"/>
                <a:gd name="f157" fmla="*/ 0 1 f76"/>
                <a:gd name="f158" fmla="*/ f70 1 f76"/>
                <a:gd name="f159" fmla="*/ 0 1 f77"/>
                <a:gd name="f160" fmla="*/ f71 1 f77"/>
                <a:gd name="f161" fmla="*/ f118 1 f76"/>
                <a:gd name="f162" fmla="*/ f119 1 f77"/>
                <a:gd name="f163" fmla="*/ f120 1 f76"/>
                <a:gd name="f164" fmla="*/ f121 1 f77"/>
                <a:gd name="f165" fmla="*/ f122 1 f76"/>
                <a:gd name="f166" fmla="*/ f123 1 f77"/>
                <a:gd name="f167" fmla="*/ f124 1 f76"/>
                <a:gd name="f168" fmla="*/ f125 1 f76"/>
                <a:gd name="f169" fmla="*/ f126 1 f77"/>
                <a:gd name="f170" fmla="*/ f127 1 f76"/>
                <a:gd name="f171" fmla="*/ f128 1 f77"/>
                <a:gd name="f172" fmla="*/ f129 1 f76"/>
                <a:gd name="f173" fmla="*/ f130 1 f77"/>
                <a:gd name="f174" fmla="*/ f131 1 f76"/>
                <a:gd name="f175" fmla="*/ f132 1 f77"/>
                <a:gd name="f176" fmla="*/ f133 1 f77"/>
                <a:gd name="f177" fmla="*/ f134 1 f76"/>
                <a:gd name="f178" fmla="*/ f135 1 f77"/>
                <a:gd name="f179" fmla="*/ f136 1 f76"/>
                <a:gd name="f180" fmla="*/ f137 1 f77"/>
                <a:gd name="f181" fmla="*/ f138 1 f76"/>
                <a:gd name="f182" fmla="*/ f139 1 f77"/>
                <a:gd name="f183" fmla="*/ f140 1 f76"/>
                <a:gd name="f184" fmla="*/ f141 1 f77"/>
                <a:gd name="f185" fmla="*/ f142 1 f76"/>
                <a:gd name="f186" fmla="*/ f143 1 f77"/>
                <a:gd name="f187" fmla="*/ f144 1 f76"/>
                <a:gd name="f188" fmla="*/ f145 1 f76"/>
                <a:gd name="f189" fmla="*/ f146 1 f77"/>
                <a:gd name="f190" fmla="*/ f147 1 f76"/>
                <a:gd name="f191" fmla="*/ f148 1 f77"/>
                <a:gd name="f192" fmla="*/ f149 1 f76"/>
                <a:gd name="f193" fmla="*/ f150 1 f77"/>
                <a:gd name="f194" fmla="*/ f151 1 f76"/>
                <a:gd name="f195" fmla="*/ f152 1 f77"/>
                <a:gd name="f196" fmla="*/ f153 1 f76"/>
                <a:gd name="f197" fmla="*/ f154 1 f77"/>
                <a:gd name="f198" fmla="*/ f155 1 f76"/>
                <a:gd name="f199" fmla="*/ f156 1 f77"/>
                <a:gd name="f200" fmla="*/ f157 f67 1"/>
                <a:gd name="f201" fmla="*/ f158 f67 1"/>
                <a:gd name="f202" fmla="*/ f160 f68 1"/>
                <a:gd name="f203" fmla="*/ f159 f68 1"/>
                <a:gd name="f204" fmla="*/ f161 f67 1"/>
                <a:gd name="f205" fmla="*/ f162 f68 1"/>
                <a:gd name="f206" fmla="*/ f163 f67 1"/>
                <a:gd name="f207" fmla="*/ f164 f68 1"/>
                <a:gd name="f208" fmla="*/ f165 f67 1"/>
                <a:gd name="f209" fmla="*/ f166 f68 1"/>
                <a:gd name="f210" fmla="*/ f167 f67 1"/>
                <a:gd name="f211" fmla="*/ f168 f67 1"/>
                <a:gd name="f212" fmla="*/ f169 f68 1"/>
                <a:gd name="f213" fmla="*/ f170 f67 1"/>
                <a:gd name="f214" fmla="*/ f171 f68 1"/>
                <a:gd name="f215" fmla="*/ f172 f67 1"/>
                <a:gd name="f216" fmla="*/ f173 f68 1"/>
                <a:gd name="f217" fmla="*/ f174 f67 1"/>
                <a:gd name="f218" fmla="*/ f175 f68 1"/>
                <a:gd name="f219" fmla="*/ f176 f68 1"/>
                <a:gd name="f220" fmla="*/ f177 f67 1"/>
                <a:gd name="f221" fmla="*/ f178 f68 1"/>
                <a:gd name="f222" fmla="*/ f179 f67 1"/>
                <a:gd name="f223" fmla="*/ f180 f68 1"/>
                <a:gd name="f224" fmla="*/ f181 f67 1"/>
                <a:gd name="f225" fmla="*/ f182 f68 1"/>
                <a:gd name="f226" fmla="*/ f183 f67 1"/>
                <a:gd name="f227" fmla="*/ f184 f68 1"/>
                <a:gd name="f228" fmla="*/ f185 f67 1"/>
                <a:gd name="f229" fmla="*/ f186 f68 1"/>
                <a:gd name="f230" fmla="*/ f187 f67 1"/>
                <a:gd name="f231" fmla="*/ f188 f67 1"/>
                <a:gd name="f232" fmla="*/ f189 f68 1"/>
                <a:gd name="f233" fmla="*/ f190 f67 1"/>
                <a:gd name="f234" fmla="*/ f191 f68 1"/>
                <a:gd name="f235" fmla="*/ f192 f67 1"/>
                <a:gd name="f236" fmla="*/ f193 f68 1"/>
                <a:gd name="f237" fmla="*/ f194 f67 1"/>
                <a:gd name="f238" fmla="*/ f195 f68 1"/>
                <a:gd name="f239" fmla="*/ f196 f67 1"/>
                <a:gd name="f240" fmla="*/ f197 f68 1"/>
                <a:gd name="f241" fmla="*/ f198 f67 1"/>
                <a:gd name="f242" fmla="*/ f199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204" y="f205"/>
                </a:cxn>
                <a:cxn ang="f117">
                  <a:pos x="f206" y="f207"/>
                </a:cxn>
                <a:cxn ang="f117">
                  <a:pos x="f208" y="f209"/>
                </a:cxn>
                <a:cxn ang="f117">
                  <a:pos x="f210" y="f209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3" y="f219"/>
                </a:cxn>
                <a:cxn ang="f117">
                  <a:pos x="f220" y="f221"/>
                </a:cxn>
                <a:cxn ang="f117">
                  <a:pos x="f222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228" y="f229"/>
                </a:cxn>
                <a:cxn ang="f117">
                  <a:pos x="f230" y="f223"/>
                </a:cxn>
                <a:cxn ang="f117">
                  <a:pos x="f231" y="f232"/>
                </a:cxn>
                <a:cxn ang="f117">
                  <a:pos x="f233" y="f234"/>
                </a:cxn>
                <a:cxn ang="f117">
                  <a:pos x="f235" y="f236"/>
                </a:cxn>
                <a:cxn ang="f117">
                  <a:pos x="f237" y="f238"/>
                </a:cxn>
                <a:cxn ang="f117">
                  <a:pos x="f239" y="f240"/>
                </a:cxn>
                <a:cxn ang="f117">
                  <a:pos x="f241" y="f242"/>
                </a:cxn>
                <a:cxn ang="f117">
                  <a:pos x="f204" y="f205"/>
                </a:cxn>
              </a:cxnLst>
              <a:rect l="f200" t="f203" r="f201" b="f202"/>
              <a:pathLst>
                <a:path w="69" h="7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4"/>
                    <a:pt x="f10" y="f17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7"/>
                    <a:pt x="f22" y="f7"/>
                    <a:pt x="f23" y="f24"/>
                  </a:cubicBezTo>
                  <a:cubicBezTo>
                    <a:pt x="f25" y="f24"/>
                    <a:pt x="f26" y="f6"/>
                    <a:pt x="f27" y="f17"/>
                  </a:cubicBezTo>
                  <a:cubicBezTo>
                    <a:pt x="f28" y="f11"/>
                    <a:pt x="f5" y="f29"/>
                    <a:pt x="f30" y="f31"/>
                  </a:cubicBezTo>
                  <a:cubicBezTo>
                    <a:pt x="f30" y="f32"/>
                    <a:pt x="f33" y="f28"/>
                    <a:pt x="f33" y="f5"/>
                  </a:cubicBezTo>
                  <a:cubicBezTo>
                    <a:pt x="f34" y="f28"/>
                    <a:pt x="f35" y="f34"/>
                    <a:pt x="f27" y="f36"/>
                  </a:cubicBezTo>
                  <a:cubicBezTo>
                    <a:pt x="f26" y="f37"/>
                    <a:pt x="f38" y="f28"/>
                    <a:pt x="f39" y="f30"/>
                  </a:cubicBezTo>
                  <a:cubicBezTo>
                    <a:pt x="f40" y="f37"/>
                    <a:pt x="f40" y="f41"/>
                    <a:pt x="f42" y="f43"/>
                  </a:cubicBezTo>
                  <a:cubicBezTo>
                    <a:pt x="f44" y="f45"/>
                    <a:pt x="f46" y="f36"/>
                    <a:pt x="f47" y="f32"/>
                  </a:cubicBezTo>
                  <a:cubicBezTo>
                    <a:pt x="f48" y="f45"/>
                    <a:pt x="f49" y="f50"/>
                    <a:pt x="f46" y="f23"/>
                  </a:cubicBezTo>
                  <a:cubicBezTo>
                    <a:pt x="f46" y="f23"/>
                    <a:pt x="f49" y="f51"/>
                    <a:pt x="f49" y="f51"/>
                  </a:cubicBezTo>
                  <a:cubicBezTo>
                    <a:pt x="f47" y="f52"/>
                    <a:pt x="f53" y="f26"/>
                    <a:pt x="f54" y="f43"/>
                  </a:cubicBezTo>
                  <a:cubicBezTo>
                    <a:pt x="f55" y="f25"/>
                    <a:pt x="f19" y="f38"/>
                    <a:pt x="f11" y="f22"/>
                  </a:cubicBezTo>
                  <a:cubicBezTo>
                    <a:pt x="f54" y="f56"/>
                    <a:pt x="f57" y="f58"/>
                    <a:pt x="f12" y="f59"/>
                  </a:cubicBezTo>
                  <a:cubicBezTo>
                    <a:pt x="f18" y="f60"/>
                    <a:pt x="f57" y="f39"/>
                    <a:pt x="f13" y="f61"/>
                  </a:cubicBezTo>
                  <a:cubicBezTo>
                    <a:pt x="f62" y="f46"/>
                    <a:pt x="f62" y="f46"/>
                    <a:pt x="f62" y="f46"/>
                  </a:cubicBezTo>
                  <a:cubicBezTo>
                    <a:pt x="f18" y="f21"/>
                    <a:pt x="f16" y="f63"/>
                    <a:pt x="f64" y="f40"/>
                  </a:cubicBezTo>
                  <a:cubicBezTo>
                    <a:pt x="f64" y="f40"/>
                    <a:pt x="f6" y="f39"/>
                    <a:pt x="f6" y="f39"/>
                  </a:cubicBezTo>
                  <a:cubicBezTo>
                    <a:pt x="f17" y="f46"/>
                    <a:pt x="f14" y="f65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F9A31A2A-0703-4144-A5C5-F338406ED0EE}"/>
                </a:ext>
              </a:extLst>
            </p:cNvPr>
            <p:cNvSpPr/>
            <p:nvPr/>
          </p:nvSpPr>
          <p:spPr>
            <a:xfrm>
              <a:off x="3557153" y="3371850"/>
              <a:ext cx="806445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4"/>
                <a:gd name="f8" fmla="val 7"/>
                <a:gd name="f9" fmla="val 13"/>
                <a:gd name="f10" fmla="val 4"/>
                <a:gd name="f11" fmla="val 2"/>
                <a:gd name="f12" fmla="val 19"/>
                <a:gd name="f13" fmla="val 38"/>
                <a:gd name="f14" fmla="val 1"/>
                <a:gd name="f15" fmla="val 57"/>
                <a:gd name="f16" fmla="val 3"/>
                <a:gd name="f17" fmla="val 5"/>
                <a:gd name="f18" fmla="val 58"/>
                <a:gd name="f19" fmla="val 59"/>
                <a:gd name="f20" fmla="val 6"/>
                <a:gd name="f21" fmla="val 60"/>
                <a:gd name="f22" fmla="val 61"/>
                <a:gd name="f23" fmla="val 62"/>
                <a:gd name="f24" fmla="val 8"/>
                <a:gd name="f25" fmla="val 63"/>
                <a:gd name="f26" fmla="val 64"/>
                <a:gd name="f27" fmla="val 66"/>
                <a:gd name="f28" fmla="val 68"/>
                <a:gd name="f29" fmla="val 71"/>
                <a:gd name="f30" fmla="val 75"/>
                <a:gd name="f31" fmla="val 79"/>
                <a:gd name="f32" fmla="val 80"/>
                <a:gd name="f33" fmla="val 81"/>
                <a:gd name="f34" fmla="val 82"/>
                <a:gd name="f35" fmla="val 83"/>
                <a:gd name="f36" fmla="val 84"/>
                <a:gd name="f37" fmla="val 85"/>
                <a:gd name="f38" fmla="val 86"/>
                <a:gd name="f39" fmla="val 87"/>
                <a:gd name="f40" fmla="val 88"/>
                <a:gd name="f41" fmla="val 89"/>
                <a:gd name="f42" fmla="val 90"/>
                <a:gd name="f43" fmla="val 105"/>
                <a:gd name="f44" fmla="val 121"/>
                <a:gd name="f45" fmla="val 136"/>
                <a:gd name="f46" fmla="val 139"/>
                <a:gd name="f47" fmla="val 9"/>
                <a:gd name="f48" fmla="val 12"/>
                <a:gd name="f49" fmla="val 138"/>
                <a:gd name="f50" fmla="val 135"/>
                <a:gd name="f51" fmla="val 117"/>
                <a:gd name="f52" fmla="val 99"/>
                <a:gd name="f53" fmla="val 56"/>
                <a:gd name="f54" fmla="val 31"/>
                <a:gd name="f55" fmla="+- 0 0 -90"/>
                <a:gd name="f56" fmla="*/ f3 1 140"/>
                <a:gd name="f57" fmla="*/ f4 1 14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40"/>
                <a:gd name="f66" fmla="*/ f62 1 14"/>
                <a:gd name="f67" fmla="*/ 7 f63 1"/>
                <a:gd name="f68" fmla="*/ 13 f62 1"/>
                <a:gd name="f69" fmla="*/ 0 f63 1"/>
                <a:gd name="f70" fmla="*/ 0 f62 1"/>
                <a:gd name="f71" fmla="*/ 57 f63 1"/>
                <a:gd name="f72" fmla="*/ 2 f62 1"/>
                <a:gd name="f73" fmla="*/ 7 f62 1"/>
                <a:gd name="f74" fmla="*/ 58 f63 1"/>
                <a:gd name="f75" fmla="*/ 60 f63 1"/>
                <a:gd name="f76" fmla="*/ 61 f63 1"/>
                <a:gd name="f77" fmla="*/ 3 f62 1"/>
                <a:gd name="f78" fmla="*/ 62 f63 1"/>
                <a:gd name="f79" fmla="*/ 8 f62 1"/>
                <a:gd name="f80" fmla="*/ 63 f63 1"/>
                <a:gd name="f81" fmla="*/ 64 f63 1"/>
                <a:gd name="f82" fmla="*/ 68 f63 1"/>
                <a:gd name="f83" fmla="*/ 79 f63 1"/>
                <a:gd name="f84" fmla="*/ 80 f63 1"/>
                <a:gd name="f85" fmla="*/ 82 f63 1"/>
                <a:gd name="f86" fmla="*/ 83 f63 1"/>
                <a:gd name="f87" fmla="*/ 84 f63 1"/>
                <a:gd name="f88" fmla="*/ 85 f63 1"/>
                <a:gd name="f89" fmla="*/ 86 f63 1"/>
                <a:gd name="f90" fmla="*/ 1 f62 1"/>
                <a:gd name="f91" fmla="*/ 89 f63 1"/>
                <a:gd name="f92" fmla="*/ 90 f63 1"/>
                <a:gd name="f93" fmla="*/ 136 f63 1"/>
                <a:gd name="f94" fmla="*/ 139 f63 1"/>
                <a:gd name="f95" fmla="*/ 9 f62 1"/>
                <a:gd name="f96" fmla="*/ 135 f63 1"/>
                <a:gd name="f97" fmla="*/ 14 f62 1"/>
                <a:gd name="f98" fmla="*/ 81 f63 1"/>
                <a:gd name="f99" fmla="+- f64 0 f1"/>
                <a:gd name="f100" fmla="*/ f67 1 140"/>
                <a:gd name="f101" fmla="*/ f68 1 14"/>
                <a:gd name="f102" fmla="*/ f69 1 140"/>
                <a:gd name="f103" fmla="*/ f70 1 14"/>
                <a:gd name="f104" fmla="*/ f71 1 140"/>
                <a:gd name="f105" fmla="*/ f72 1 14"/>
                <a:gd name="f106" fmla="*/ f73 1 14"/>
                <a:gd name="f107" fmla="*/ f74 1 140"/>
                <a:gd name="f108" fmla="*/ f75 1 140"/>
                <a:gd name="f109" fmla="*/ f76 1 140"/>
                <a:gd name="f110" fmla="*/ f77 1 14"/>
                <a:gd name="f111" fmla="*/ f78 1 140"/>
                <a:gd name="f112" fmla="*/ f79 1 14"/>
                <a:gd name="f113" fmla="*/ f80 1 140"/>
                <a:gd name="f114" fmla="*/ f81 1 140"/>
                <a:gd name="f115" fmla="*/ f82 1 140"/>
                <a:gd name="f116" fmla="*/ f83 1 140"/>
                <a:gd name="f117" fmla="*/ f84 1 140"/>
                <a:gd name="f118" fmla="*/ f85 1 140"/>
                <a:gd name="f119" fmla="*/ f86 1 140"/>
                <a:gd name="f120" fmla="*/ f87 1 140"/>
                <a:gd name="f121" fmla="*/ f88 1 140"/>
                <a:gd name="f122" fmla="*/ f89 1 140"/>
                <a:gd name="f123" fmla="*/ f90 1 14"/>
                <a:gd name="f124" fmla="*/ f91 1 140"/>
                <a:gd name="f125" fmla="*/ f92 1 140"/>
                <a:gd name="f126" fmla="*/ f93 1 140"/>
                <a:gd name="f127" fmla="*/ f94 1 140"/>
                <a:gd name="f128" fmla="*/ f95 1 14"/>
                <a:gd name="f129" fmla="*/ f96 1 140"/>
                <a:gd name="f130" fmla="*/ f97 1 14"/>
                <a:gd name="f131" fmla="*/ f98 1 140"/>
                <a:gd name="f132" fmla="*/ 0 1 f65"/>
                <a:gd name="f133" fmla="*/ f59 1 f65"/>
                <a:gd name="f134" fmla="*/ 0 1 f66"/>
                <a:gd name="f135" fmla="*/ f60 1 f66"/>
                <a:gd name="f136" fmla="*/ f100 1 f65"/>
                <a:gd name="f137" fmla="*/ f101 1 f66"/>
                <a:gd name="f138" fmla="*/ f102 1 f65"/>
                <a:gd name="f139" fmla="*/ f103 1 f66"/>
                <a:gd name="f140" fmla="*/ f104 1 f65"/>
                <a:gd name="f141" fmla="*/ f105 1 f66"/>
                <a:gd name="f142" fmla="*/ f106 1 f66"/>
                <a:gd name="f143" fmla="*/ f107 1 f65"/>
                <a:gd name="f144" fmla="*/ f108 1 f65"/>
                <a:gd name="f145" fmla="*/ f109 1 f65"/>
                <a:gd name="f146" fmla="*/ f110 1 f66"/>
                <a:gd name="f147" fmla="*/ f111 1 f65"/>
                <a:gd name="f148" fmla="*/ f112 1 f66"/>
                <a:gd name="f149" fmla="*/ f113 1 f65"/>
                <a:gd name="f150" fmla="*/ f114 1 f65"/>
                <a:gd name="f151" fmla="*/ f115 1 f65"/>
                <a:gd name="f152" fmla="*/ f116 1 f65"/>
                <a:gd name="f153" fmla="*/ f117 1 f65"/>
                <a:gd name="f154" fmla="*/ f118 1 f65"/>
                <a:gd name="f155" fmla="*/ f119 1 f65"/>
                <a:gd name="f156" fmla="*/ f120 1 f65"/>
                <a:gd name="f157" fmla="*/ f121 1 f65"/>
                <a:gd name="f158" fmla="*/ f122 1 f65"/>
                <a:gd name="f159" fmla="*/ f123 1 f66"/>
                <a:gd name="f160" fmla="*/ f124 1 f65"/>
                <a:gd name="f161" fmla="*/ f125 1 f65"/>
                <a:gd name="f162" fmla="*/ f126 1 f65"/>
                <a:gd name="f163" fmla="*/ f127 1 f65"/>
                <a:gd name="f164" fmla="*/ f128 1 f66"/>
                <a:gd name="f165" fmla="*/ f129 1 f65"/>
                <a:gd name="f166" fmla="*/ f130 1 f66"/>
                <a:gd name="f167" fmla="*/ f131 1 f65"/>
                <a:gd name="f168" fmla="*/ f132 f56 1"/>
                <a:gd name="f169" fmla="*/ f133 f56 1"/>
                <a:gd name="f170" fmla="*/ f135 f57 1"/>
                <a:gd name="f171" fmla="*/ f134 f57 1"/>
                <a:gd name="f172" fmla="*/ f136 f56 1"/>
                <a:gd name="f173" fmla="*/ f137 f57 1"/>
                <a:gd name="f174" fmla="*/ f138 f56 1"/>
                <a:gd name="f175" fmla="*/ f139 f57 1"/>
                <a:gd name="f176" fmla="*/ f140 f56 1"/>
                <a:gd name="f177" fmla="*/ f141 f57 1"/>
                <a:gd name="f178" fmla="*/ f142 f57 1"/>
                <a:gd name="f179" fmla="*/ f143 f56 1"/>
                <a:gd name="f180" fmla="*/ f144 f56 1"/>
                <a:gd name="f181" fmla="*/ f145 f56 1"/>
                <a:gd name="f182" fmla="*/ f146 f57 1"/>
                <a:gd name="f183" fmla="*/ f147 f56 1"/>
                <a:gd name="f184" fmla="*/ f148 f57 1"/>
                <a:gd name="f185" fmla="*/ f149 f56 1"/>
                <a:gd name="f186" fmla="*/ f150 f56 1"/>
                <a:gd name="f187" fmla="*/ f151 f56 1"/>
                <a:gd name="f188" fmla="*/ f152 f56 1"/>
                <a:gd name="f189" fmla="*/ f153 f56 1"/>
                <a:gd name="f190" fmla="*/ f154 f56 1"/>
                <a:gd name="f191" fmla="*/ f155 f56 1"/>
                <a:gd name="f192" fmla="*/ f156 f56 1"/>
                <a:gd name="f193" fmla="*/ f157 f56 1"/>
                <a:gd name="f194" fmla="*/ f158 f56 1"/>
                <a:gd name="f195" fmla="*/ f159 f57 1"/>
                <a:gd name="f196" fmla="*/ f160 f56 1"/>
                <a:gd name="f197" fmla="*/ f161 f56 1"/>
                <a:gd name="f198" fmla="*/ f162 f56 1"/>
                <a:gd name="f199" fmla="*/ f163 f56 1"/>
                <a:gd name="f200" fmla="*/ f164 f57 1"/>
                <a:gd name="f201" fmla="*/ f165 f56 1"/>
                <a:gd name="f202" fmla="*/ f166 f57 1"/>
                <a:gd name="f203" fmla="*/ f16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6" y="f178"/>
                </a:cxn>
                <a:cxn ang="f99">
                  <a:pos x="f179" y="f178"/>
                </a:cxn>
                <a:cxn ang="f99">
                  <a:pos x="f180" y="f177"/>
                </a:cxn>
                <a:cxn ang="f99">
                  <a:pos x="f181" y="f182"/>
                </a:cxn>
                <a:cxn ang="f99">
                  <a:pos x="f183" y="f184"/>
                </a:cxn>
                <a:cxn ang="f99">
                  <a:pos x="f185" y="f184"/>
                </a:cxn>
                <a:cxn ang="f99">
                  <a:pos x="f186" y="f177"/>
                </a:cxn>
                <a:cxn ang="f99">
                  <a:pos x="f187" y="f184"/>
                </a:cxn>
                <a:cxn ang="f99">
                  <a:pos x="f187" y="f177"/>
                </a:cxn>
                <a:cxn ang="f99">
                  <a:pos x="f188" y="f177"/>
                </a:cxn>
                <a:cxn ang="f99">
                  <a:pos x="f188" y="f178"/>
                </a:cxn>
                <a:cxn ang="f99">
                  <a:pos x="f189" y="f178"/>
                </a:cxn>
                <a:cxn ang="f99">
                  <a:pos x="f190" y="f177"/>
                </a:cxn>
                <a:cxn ang="f99">
                  <a:pos x="f191" y="f177"/>
                </a:cxn>
                <a:cxn ang="f99">
                  <a:pos x="f192" y="f184"/>
                </a:cxn>
                <a:cxn ang="f99">
                  <a:pos x="f193" y="f184"/>
                </a:cxn>
                <a:cxn ang="f99">
                  <a:pos x="f194" y="f195"/>
                </a:cxn>
                <a:cxn ang="f99">
                  <a:pos x="f196" y="f184"/>
                </a:cxn>
                <a:cxn ang="f99">
                  <a:pos x="f197" y="f182"/>
                </a:cxn>
                <a:cxn ang="f99">
                  <a:pos x="f198" y="f182"/>
                </a:cxn>
                <a:cxn ang="f99">
                  <a:pos x="f199" y="f200"/>
                </a:cxn>
                <a:cxn ang="f99">
                  <a:pos x="f201" y="f202"/>
                </a:cxn>
                <a:cxn ang="f99">
                  <a:pos x="f203" y="f173"/>
                </a:cxn>
                <a:cxn ang="f99">
                  <a:pos x="f172" y="f173"/>
                </a:cxn>
              </a:cxnLst>
              <a:rect l="f168" t="f171" r="f169" b="f170"/>
              <a:pathLst>
                <a:path w="140" h="14">
                  <a:moveTo>
                    <a:pt x="f8" y="f9"/>
                  </a:moveTo>
                  <a:cubicBezTo>
                    <a:pt x="f10" y="f8"/>
                    <a:pt x="f11" y="f10"/>
                    <a:pt x="f5" y="f5"/>
                  </a:cubicBezTo>
                  <a:cubicBezTo>
                    <a:pt x="f12" y="f5"/>
                    <a:pt x="f13" y="f14"/>
                    <a:pt x="f15" y="f11"/>
                  </a:cubicBezTo>
                  <a:cubicBezTo>
                    <a:pt x="f15" y="f16"/>
                    <a:pt x="f15" y="f17"/>
                    <a:pt x="f15" y="f8"/>
                  </a:cubicBezTo>
                  <a:cubicBezTo>
                    <a:pt x="f15" y="f8"/>
                    <a:pt x="f15" y="f8"/>
                    <a:pt x="f18" y="f8"/>
                  </a:cubicBezTo>
                  <a:cubicBezTo>
                    <a:pt x="f19" y="f20"/>
                    <a:pt x="f19" y="f10"/>
                    <a:pt x="f21" y="f11"/>
                  </a:cubicBezTo>
                  <a:cubicBezTo>
                    <a:pt x="f22" y="f11"/>
                    <a:pt x="f22" y="f16"/>
                    <a:pt x="f22" y="f16"/>
                  </a:cubicBezTo>
                  <a:cubicBezTo>
                    <a:pt x="f23" y="f10"/>
                    <a:pt x="f23" y="f20"/>
                    <a:pt x="f23" y="f24"/>
                  </a:cubicBezTo>
                  <a:cubicBezTo>
                    <a:pt x="f23" y="f24"/>
                    <a:pt x="f23" y="f24"/>
                    <a:pt x="f25" y="f24"/>
                  </a:cubicBezTo>
                  <a:cubicBezTo>
                    <a:pt x="f25" y="f20"/>
                    <a:pt x="f26" y="f17"/>
                    <a:pt x="f26" y="f11"/>
                  </a:cubicBezTo>
                  <a:cubicBezTo>
                    <a:pt x="f27" y="f10"/>
                    <a:pt x="f27" y="f17"/>
                    <a:pt x="f28" y="f24"/>
                  </a:cubicBezTo>
                  <a:cubicBezTo>
                    <a:pt x="f28" y="f17"/>
                    <a:pt x="f28" y="f10"/>
                    <a:pt x="f28" y="f11"/>
                  </a:cubicBezTo>
                  <a:cubicBezTo>
                    <a:pt x="f29" y="f11"/>
                    <a:pt x="f30" y="f11"/>
                    <a:pt x="f31" y="f11"/>
                  </a:cubicBezTo>
                  <a:cubicBezTo>
                    <a:pt x="f31" y="f10"/>
                    <a:pt x="f31" y="f17"/>
                    <a:pt x="f31" y="f8"/>
                  </a:cubicBezTo>
                  <a:cubicBezTo>
                    <a:pt x="f31" y="f8"/>
                    <a:pt x="f31" y="f8"/>
                    <a:pt x="f32" y="f8"/>
                  </a:cubicBezTo>
                  <a:cubicBezTo>
                    <a:pt x="f32" y="f20"/>
                    <a:pt x="f33" y="f10"/>
                    <a:pt x="f34" y="f11"/>
                  </a:cubicBezTo>
                  <a:cubicBezTo>
                    <a:pt x="f34" y="f11"/>
                    <a:pt x="f34" y="f11"/>
                    <a:pt x="f35" y="f11"/>
                  </a:cubicBezTo>
                  <a:cubicBezTo>
                    <a:pt x="f35" y="f10"/>
                    <a:pt x="f35" y="f20"/>
                    <a:pt x="f36" y="f24"/>
                  </a:cubicBezTo>
                  <a:cubicBezTo>
                    <a:pt x="f36" y="f24"/>
                    <a:pt x="f36" y="f24"/>
                    <a:pt x="f37" y="f24"/>
                  </a:cubicBezTo>
                  <a:cubicBezTo>
                    <a:pt x="f37" y="f20"/>
                    <a:pt x="f37" y="f17"/>
                    <a:pt x="f38" y="f14"/>
                  </a:cubicBezTo>
                  <a:cubicBezTo>
                    <a:pt x="f39" y="f10"/>
                    <a:pt x="f40" y="f17"/>
                    <a:pt x="f41" y="f24"/>
                  </a:cubicBezTo>
                  <a:cubicBezTo>
                    <a:pt x="f42" y="f20"/>
                    <a:pt x="f42" y="f10"/>
                    <a:pt x="f42" y="f16"/>
                  </a:cubicBezTo>
                  <a:cubicBezTo>
                    <a:pt x="f43" y="f16"/>
                    <a:pt x="f44" y="f11"/>
                    <a:pt x="f45" y="f16"/>
                  </a:cubicBezTo>
                  <a:cubicBezTo>
                    <a:pt x="f6" y="f16"/>
                    <a:pt x="f46" y="f8"/>
                    <a:pt x="f46" y="f47"/>
                  </a:cubicBezTo>
                  <a:cubicBezTo>
                    <a:pt x="f6" y="f48"/>
                    <a:pt x="f49" y="f7"/>
                    <a:pt x="f50" y="f7"/>
                  </a:cubicBezTo>
                  <a:cubicBezTo>
                    <a:pt x="f51" y="f9"/>
                    <a:pt x="f52" y="f9"/>
                    <a:pt x="f33" y="f9"/>
                  </a:cubicBezTo>
                  <a:cubicBezTo>
                    <a:pt x="f53" y="f9"/>
                    <a:pt x="f54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94300A73-16F8-4C92-8A8B-22A86F55BCB2}"/>
                </a:ext>
              </a:extLst>
            </p:cNvPr>
            <p:cNvSpPr/>
            <p:nvPr/>
          </p:nvSpPr>
          <p:spPr>
            <a:xfrm>
              <a:off x="4012771" y="3508379"/>
              <a:ext cx="155576" cy="417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73"/>
                <a:gd name="f8" fmla="val 2"/>
                <a:gd name="f9" fmla="val 8"/>
                <a:gd name="f10" fmla="val 4"/>
                <a:gd name="f11" fmla="val 11"/>
                <a:gd name="f12" fmla="val 5"/>
                <a:gd name="f13" fmla="val 14"/>
                <a:gd name="f14" fmla="val 7"/>
                <a:gd name="f15" fmla="val 17"/>
                <a:gd name="f16" fmla="val 22"/>
                <a:gd name="f17" fmla="val 16"/>
                <a:gd name="f18" fmla="val 19"/>
                <a:gd name="f19" fmla="val 12"/>
                <a:gd name="f20" fmla="val 20"/>
                <a:gd name="f21" fmla="val 6"/>
                <a:gd name="f22" fmla="val 23"/>
                <a:gd name="f23" fmla="val 24"/>
                <a:gd name="f24" fmla="val 10"/>
                <a:gd name="f25" fmla="val 26"/>
                <a:gd name="f26" fmla="val 28"/>
                <a:gd name="f27" fmla="val 25"/>
                <a:gd name="f28" fmla="val 41"/>
                <a:gd name="f29" fmla="val 54"/>
                <a:gd name="f30" fmla="val 67"/>
                <a:gd name="f31" fmla="val 68"/>
                <a:gd name="f32" fmla="val 18"/>
                <a:gd name="f33" fmla="val 70"/>
                <a:gd name="f34" fmla="val 71"/>
                <a:gd name="f35" fmla="val 15"/>
                <a:gd name="f36" fmla="val 57"/>
                <a:gd name="f37" fmla="val 44"/>
                <a:gd name="f38" fmla="val 31"/>
                <a:gd name="f39" fmla="val 13"/>
                <a:gd name="f40" fmla="val 34"/>
                <a:gd name="f41" fmla="val 38"/>
                <a:gd name="f42" fmla="val 49"/>
                <a:gd name="f43" fmla="val 65"/>
                <a:gd name="f44" fmla="val 66"/>
                <a:gd name="f45" fmla="val 9"/>
                <a:gd name="f46" fmla="val 3"/>
                <a:gd name="f47" fmla="val 48"/>
                <a:gd name="f48" fmla="val 1"/>
                <a:gd name="f49" fmla="+- 0 0 -90"/>
                <a:gd name="f50" fmla="*/ f3 1 27"/>
                <a:gd name="f51" fmla="*/ f4 1 7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27"/>
                <a:gd name="f60" fmla="*/ f56 1 73"/>
                <a:gd name="f61" fmla="*/ 2 f57 1"/>
                <a:gd name="f62" fmla="*/ 8 f56 1"/>
                <a:gd name="f63" fmla="*/ 7 f57 1"/>
                <a:gd name="f64" fmla="*/ 17 f56 1"/>
                <a:gd name="f65" fmla="*/ 17 f57 1"/>
                <a:gd name="f66" fmla="*/ 16 f56 1"/>
                <a:gd name="f67" fmla="*/ 23 f57 1"/>
                <a:gd name="f68" fmla="*/ 0 f56 1"/>
                <a:gd name="f69" fmla="*/ 26 f57 1"/>
                <a:gd name="f70" fmla="*/ 28 f56 1"/>
                <a:gd name="f71" fmla="*/ 20 f57 1"/>
                <a:gd name="f72" fmla="*/ 67 f56 1"/>
                <a:gd name="f73" fmla="*/ 71 f56 1"/>
                <a:gd name="f74" fmla="*/ 15 f57 1"/>
                <a:gd name="f75" fmla="*/ 70 f56 1"/>
                <a:gd name="f76" fmla="*/ 31 f56 1"/>
                <a:gd name="f77" fmla="*/ 13 f57 1"/>
                <a:gd name="f78" fmla="*/ 41 f56 1"/>
                <a:gd name="f79" fmla="*/ 12 f57 1"/>
                <a:gd name="f80" fmla="*/ 65 f56 1"/>
                <a:gd name="f81" fmla="*/ 68 f56 1"/>
                <a:gd name="f82" fmla="*/ 8 f57 1"/>
                <a:gd name="f83" fmla="*/ 73 f56 1"/>
                <a:gd name="f84" fmla="*/ 5 f57 1"/>
                <a:gd name="f85" fmla="*/ 0 f57 1"/>
                <a:gd name="f86" fmla="*/ 9 f56 1"/>
                <a:gd name="f87" fmla="+- f58 0 f1"/>
                <a:gd name="f88" fmla="*/ f61 1 27"/>
                <a:gd name="f89" fmla="*/ f62 1 73"/>
                <a:gd name="f90" fmla="*/ f63 1 27"/>
                <a:gd name="f91" fmla="*/ f64 1 73"/>
                <a:gd name="f92" fmla="*/ f65 1 27"/>
                <a:gd name="f93" fmla="*/ f66 1 73"/>
                <a:gd name="f94" fmla="*/ f67 1 27"/>
                <a:gd name="f95" fmla="*/ f68 1 73"/>
                <a:gd name="f96" fmla="*/ f69 1 27"/>
                <a:gd name="f97" fmla="*/ f70 1 73"/>
                <a:gd name="f98" fmla="*/ f71 1 27"/>
                <a:gd name="f99" fmla="*/ f72 1 73"/>
                <a:gd name="f100" fmla="*/ f73 1 73"/>
                <a:gd name="f101" fmla="*/ f74 1 27"/>
                <a:gd name="f102" fmla="*/ f75 1 73"/>
                <a:gd name="f103" fmla="*/ f76 1 73"/>
                <a:gd name="f104" fmla="*/ f77 1 27"/>
                <a:gd name="f105" fmla="*/ f78 1 73"/>
                <a:gd name="f106" fmla="*/ f79 1 27"/>
                <a:gd name="f107" fmla="*/ f80 1 73"/>
                <a:gd name="f108" fmla="*/ f81 1 73"/>
                <a:gd name="f109" fmla="*/ f82 1 27"/>
                <a:gd name="f110" fmla="*/ f83 1 73"/>
                <a:gd name="f111" fmla="*/ f84 1 27"/>
                <a:gd name="f112" fmla="*/ f85 1 27"/>
                <a:gd name="f113" fmla="*/ f86 1 73"/>
                <a:gd name="f114" fmla="*/ 0 1 f59"/>
                <a:gd name="f115" fmla="*/ f53 1 f59"/>
                <a:gd name="f116" fmla="*/ 0 1 f60"/>
                <a:gd name="f117" fmla="*/ f54 1 f60"/>
                <a:gd name="f118" fmla="*/ f88 1 f59"/>
                <a:gd name="f119" fmla="*/ f89 1 f60"/>
                <a:gd name="f120" fmla="*/ f90 1 f59"/>
                <a:gd name="f121" fmla="*/ f91 1 f60"/>
                <a:gd name="f122" fmla="*/ f92 1 f59"/>
                <a:gd name="f123" fmla="*/ f93 1 f60"/>
                <a:gd name="f124" fmla="*/ f94 1 f59"/>
                <a:gd name="f125" fmla="*/ f95 1 f60"/>
                <a:gd name="f126" fmla="*/ f96 1 f59"/>
                <a:gd name="f127" fmla="*/ f97 1 f60"/>
                <a:gd name="f128" fmla="*/ f98 1 f59"/>
                <a:gd name="f129" fmla="*/ f99 1 f60"/>
                <a:gd name="f130" fmla="*/ f100 1 f60"/>
                <a:gd name="f131" fmla="*/ f101 1 f59"/>
                <a:gd name="f132" fmla="*/ f102 1 f60"/>
                <a:gd name="f133" fmla="*/ f103 1 f60"/>
                <a:gd name="f134" fmla="*/ f104 1 f59"/>
                <a:gd name="f135" fmla="*/ f105 1 f60"/>
                <a:gd name="f136" fmla="*/ f106 1 f59"/>
                <a:gd name="f137" fmla="*/ f107 1 f60"/>
                <a:gd name="f138" fmla="*/ f108 1 f60"/>
                <a:gd name="f139" fmla="*/ f109 1 f59"/>
                <a:gd name="f140" fmla="*/ f110 1 f60"/>
                <a:gd name="f141" fmla="*/ f111 1 f59"/>
                <a:gd name="f142" fmla="*/ f112 1 f59"/>
                <a:gd name="f143" fmla="*/ f113 1 f60"/>
                <a:gd name="f144" fmla="*/ f114 f50 1"/>
                <a:gd name="f145" fmla="*/ f115 f50 1"/>
                <a:gd name="f146" fmla="*/ f117 f51 1"/>
                <a:gd name="f147" fmla="*/ f116 f51 1"/>
                <a:gd name="f148" fmla="*/ f118 f50 1"/>
                <a:gd name="f149" fmla="*/ f119 f51 1"/>
                <a:gd name="f150" fmla="*/ f120 f50 1"/>
                <a:gd name="f151" fmla="*/ f121 f51 1"/>
                <a:gd name="f152" fmla="*/ f122 f50 1"/>
                <a:gd name="f153" fmla="*/ f123 f51 1"/>
                <a:gd name="f154" fmla="*/ f124 f50 1"/>
                <a:gd name="f155" fmla="*/ f125 f51 1"/>
                <a:gd name="f156" fmla="*/ f126 f50 1"/>
                <a:gd name="f157" fmla="*/ f127 f51 1"/>
                <a:gd name="f158" fmla="*/ f128 f50 1"/>
                <a:gd name="f159" fmla="*/ f129 f51 1"/>
                <a:gd name="f160" fmla="*/ f130 f51 1"/>
                <a:gd name="f161" fmla="*/ f131 f50 1"/>
                <a:gd name="f162" fmla="*/ f132 f51 1"/>
                <a:gd name="f163" fmla="*/ f133 f51 1"/>
                <a:gd name="f164" fmla="*/ f134 f50 1"/>
                <a:gd name="f165" fmla="*/ f135 f51 1"/>
                <a:gd name="f166" fmla="*/ f136 f50 1"/>
                <a:gd name="f167" fmla="*/ f137 f51 1"/>
                <a:gd name="f168" fmla="*/ f138 f51 1"/>
                <a:gd name="f169" fmla="*/ f139 f50 1"/>
                <a:gd name="f170" fmla="*/ f140 f51 1"/>
                <a:gd name="f171" fmla="*/ f141 f50 1"/>
                <a:gd name="f172" fmla="*/ f142 f50 1"/>
                <a:gd name="f173" fmla="*/ f14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56" y="f157"/>
                </a:cxn>
                <a:cxn ang="f87">
                  <a:pos x="f158" y="f159"/>
                </a:cxn>
                <a:cxn ang="f87">
                  <a:pos x="f152" y="f160"/>
                </a:cxn>
                <a:cxn ang="f87">
                  <a:pos x="f161" y="f162"/>
                </a:cxn>
                <a:cxn ang="f87">
                  <a:pos x="f161" y="f163"/>
                </a:cxn>
                <a:cxn ang="f87">
                  <a:pos x="f164" y="f163"/>
                </a:cxn>
                <a:cxn ang="f87">
                  <a:pos x="f164" y="f165"/>
                </a:cxn>
                <a:cxn ang="f87">
                  <a:pos x="f166" y="f167"/>
                </a:cxn>
                <a:cxn ang="f87">
                  <a:pos x="f166" y="f168"/>
                </a:cxn>
                <a:cxn ang="f87">
                  <a:pos x="f169" y="f170"/>
                </a:cxn>
                <a:cxn ang="f87">
                  <a:pos x="f171" y="f168"/>
                </a:cxn>
                <a:cxn ang="f87">
                  <a:pos x="f172" y="f173"/>
                </a:cxn>
                <a:cxn ang="f87">
                  <a:pos x="f148" y="f149"/>
                </a:cxn>
              </a:cxnLst>
              <a:rect l="f144" t="f147" r="f145" b="f146"/>
              <a:pathLst>
                <a:path w="27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1" y="f16"/>
                    <a:pt x="f13" y="f16"/>
                    <a:pt x="f15" y="f17"/>
                  </a:cubicBezTo>
                  <a:cubicBezTo>
                    <a:pt x="f18" y="f19"/>
                    <a:pt x="f20" y="f21"/>
                    <a:pt x="f22" y="f5"/>
                  </a:cubicBezTo>
                  <a:cubicBezTo>
                    <a:pt x="f23" y="f24"/>
                    <a:pt x="f6" y="f18"/>
                    <a:pt x="f25" y="f26"/>
                  </a:cubicBezTo>
                  <a:cubicBezTo>
                    <a:pt x="f27" y="f28"/>
                    <a:pt x="f22" y="f29"/>
                    <a:pt x="f20" y="f30"/>
                  </a:cubicBezTo>
                  <a:cubicBezTo>
                    <a:pt x="f20" y="f31"/>
                    <a:pt x="f32" y="f33"/>
                    <a:pt x="f15" y="f34"/>
                  </a:cubicBezTo>
                  <a:cubicBezTo>
                    <a:pt x="f15" y="f34"/>
                    <a:pt x="f17" y="f33"/>
                    <a:pt x="f35" y="f33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8"/>
                    <a:pt x="f13" y="f38"/>
                    <a:pt x="f39" y="f38"/>
                  </a:cubicBezTo>
                  <a:cubicBezTo>
                    <a:pt x="f39" y="f40"/>
                    <a:pt x="f39" y="f41"/>
                    <a:pt x="f39" y="f28"/>
                  </a:cubicBezTo>
                  <a:cubicBezTo>
                    <a:pt x="f39" y="f42"/>
                    <a:pt x="f39" y="f36"/>
                    <a:pt x="f19" y="f43"/>
                  </a:cubicBezTo>
                  <a:cubicBezTo>
                    <a:pt x="f19" y="f44"/>
                    <a:pt x="f19" y="f30"/>
                    <a:pt x="f19" y="f31"/>
                  </a:cubicBezTo>
                  <a:cubicBezTo>
                    <a:pt x="f11" y="f33"/>
                    <a:pt x="f45" y="f34"/>
                    <a:pt x="f9" y="f7"/>
                  </a:cubicBezTo>
                  <a:cubicBezTo>
                    <a:pt x="f14" y="f34"/>
                    <a:pt x="f12" y="f33"/>
                    <a:pt x="f12" y="f31"/>
                  </a:cubicBezTo>
                  <a:cubicBezTo>
                    <a:pt x="f46" y="f47"/>
                    <a:pt x="f48" y="f26"/>
                    <a:pt x="f5" y="f45"/>
                  </a:cubicBezTo>
                  <a:cubicBezTo>
                    <a:pt x="f5" y="f45"/>
                    <a:pt x="f4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7422F011-1051-4474-862E-03C71E23BEA1}"/>
                </a:ext>
              </a:extLst>
            </p:cNvPr>
            <p:cNvSpPr/>
            <p:nvPr/>
          </p:nvSpPr>
          <p:spPr>
            <a:xfrm>
              <a:off x="3315861" y="2901948"/>
              <a:ext cx="114300" cy="3825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67"/>
                <a:gd name="f8" fmla="val 15"/>
                <a:gd name="f9" fmla="val 46"/>
                <a:gd name="f10" fmla="val 3"/>
                <a:gd name="f11" fmla="val 23"/>
                <a:gd name="f12" fmla="val 7"/>
                <a:gd name="f13" fmla="val 13"/>
                <a:gd name="f14" fmla="val 22"/>
                <a:gd name="f15" fmla="val 44"/>
                <a:gd name="f16" fmla="+- 0 0 -90"/>
                <a:gd name="f17" fmla="*/ f3 1 20"/>
                <a:gd name="f18" fmla="*/ f4 1 6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0"/>
                <a:gd name="f27" fmla="*/ f23 1 67"/>
                <a:gd name="f28" fmla="*/ 15 f24 1"/>
                <a:gd name="f29" fmla="*/ 67 f23 1"/>
                <a:gd name="f30" fmla="*/ 7 f24 1"/>
                <a:gd name="f31" fmla="*/ 0 f23 1"/>
                <a:gd name="f32" fmla="+- f25 0 f1"/>
                <a:gd name="f33" fmla="*/ f28 1 20"/>
                <a:gd name="f34" fmla="*/ f29 1 67"/>
                <a:gd name="f35" fmla="*/ f30 1 20"/>
                <a:gd name="f36" fmla="*/ f31 1 6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0" h="6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FC27EE1A-77FB-4BB9-8569-E77B8C96DF01}"/>
                </a:ext>
              </a:extLst>
            </p:cNvPr>
            <p:cNvSpPr/>
            <p:nvPr/>
          </p:nvSpPr>
          <p:spPr>
            <a:xfrm>
              <a:off x="3966731" y="3462339"/>
              <a:ext cx="173041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7"/>
                <a:gd name="f8" fmla="val 9"/>
                <a:gd name="f9" fmla="val 19"/>
                <a:gd name="f10" fmla="val 24"/>
                <a:gd name="f11" fmla="val 18"/>
                <a:gd name="f12" fmla="val 22"/>
                <a:gd name="f13" fmla="val 21"/>
                <a:gd name="f14" fmla="val 20"/>
                <a:gd name="f15" fmla="val 13"/>
                <a:gd name="f16" fmla="val 7"/>
                <a:gd name="f17" fmla="+- 0 0 -90"/>
                <a:gd name="f18" fmla="*/ f3 1 30"/>
                <a:gd name="f19" fmla="*/ f4 1 2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0"/>
                <a:gd name="f28" fmla="*/ f24 1 27"/>
                <a:gd name="f29" fmla="*/ 0 f25 1"/>
                <a:gd name="f30" fmla="*/ 0 f24 1"/>
                <a:gd name="f31" fmla="*/ 30 f25 1"/>
                <a:gd name="f32" fmla="*/ 22 f25 1"/>
                <a:gd name="f33" fmla="*/ 27 f24 1"/>
                <a:gd name="f34" fmla="*/ 20 f25 1"/>
                <a:gd name="f35" fmla="+- f26 0 f1"/>
                <a:gd name="f36" fmla="*/ f29 1 30"/>
                <a:gd name="f37" fmla="*/ f30 1 27"/>
                <a:gd name="f38" fmla="*/ f31 1 30"/>
                <a:gd name="f39" fmla="*/ f32 1 30"/>
                <a:gd name="f40" fmla="*/ f33 1 27"/>
                <a:gd name="f41" fmla="*/ f34 1 30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0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7" y="f8"/>
                    <a:pt x="f10" y="f11"/>
                    <a:pt x="f12" y="f7"/>
                  </a:cubicBezTo>
                  <a:cubicBezTo>
                    <a:pt x="f13" y="f7"/>
                    <a:pt x="f13" y="f7"/>
                    <a:pt x="f14" y="f7"/>
                  </a:cubicBezTo>
                  <a:cubicBezTo>
                    <a:pt x="f15" y="f11"/>
                    <a:pt x="f16" y="f8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5C68C111-8EC8-4F88-A4BB-1948F7F5ECB3}"/>
                </a:ext>
              </a:extLst>
            </p:cNvPr>
            <p:cNvSpPr/>
            <p:nvPr/>
          </p:nvSpPr>
          <p:spPr>
            <a:xfrm>
              <a:off x="3103135" y="3084518"/>
              <a:ext cx="234945" cy="212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7"/>
                <a:gd name="f8" fmla="val 17"/>
                <a:gd name="f9" fmla="val 8"/>
                <a:gd name="f10" fmla="val 27"/>
                <a:gd name="f11" fmla="val 25"/>
                <a:gd name="f12" fmla="val 22"/>
                <a:gd name="f13" fmla="val 6"/>
                <a:gd name="f14" fmla="val 21"/>
                <a:gd name="f15" fmla="+- 0 0 -90"/>
                <a:gd name="f16" fmla="*/ f3 1 41"/>
                <a:gd name="f17" fmla="*/ f4 1 3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41"/>
                <a:gd name="f26" fmla="*/ f22 1 37"/>
                <a:gd name="f27" fmla="*/ 0 f23 1"/>
                <a:gd name="f28" fmla="*/ 0 f22 1"/>
                <a:gd name="f29" fmla="*/ 41 f23 1"/>
                <a:gd name="f30" fmla="*/ 37 f22 1"/>
                <a:gd name="f31" fmla="+- f24 0 f1"/>
                <a:gd name="f32" fmla="*/ f27 1 41"/>
                <a:gd name="f33" fmla="*/ f28 1 37"/>
                <a:gd name="f34" fmla="*/ f29 1 41"/>
                <a:gd name="f35" fmla="*/ f30 1 3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41" h="37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  <a:cubicBezTo>
                    <a:pt x="f12" y="f7"/>
                    <a:pt x="f13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3F1F256A-4452-4D5D-AB08-6E4237A22BEB}"/>
                </a:ext>
              </a:extLst>
            </p:cNvPr>
            <p:cNvSpPr/>
            <p:nvPr/>
          </p:nvSpPr>
          <p:spPr>
            <a:xfrm>
              <a:off x="3414278" y="3055943"/>
              <a:ext cx="184151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41"/>
                <a:gd name="f8" fmla="val 26"/>
                <a:gd name="f9" fmla="val 17"/>
                <a:gd name="f10" fmla="val 16"/>
                <a:gd name="f11" fmla="val 31"/>
                <a:gd name="f12" fmla="val 1"/>
                <a:gd name="f13" fmla="val 29"/>
                <a:gd name="f14" fmla="val 15"/>
                <a:gd name="f15" fmla="val 9"/>
                <a:gd name="f16" fmla="+- 0 0 -90"/>
                <a:gd name="f17" fmla="*/ f3 1 32"/>
                <a:gd name="f18" fmla="*/ f4 1 4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2"/>
                <a:gd name="f27" fmla="*/ f23 1 41"/>
                <a:gd name="f28" fmla="*/ 32 f24 1"/>
                <a:gd name="f29" fmla="*/ 0 f23 1"/>
                <a:gd name="f30" fmla="*/ 1 f24 1"/>
                <a:gd name="f31" fmla="*/ 41 f23 1"/>
                <a:gd name="f32" fmla="+- f25 0 f1"/>
                <a:gd name="f33" fmla="*/ f28 1 32"/>
                <a:gd name="f34" fmla="*/ f29 1 41"/>
                <a:gd name="f35" fmla="*/ f30 1 32"/>
                <a:gd name="f36" fmla="*/ f31 1 4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2" h="41">
                  <a:moveTo>
                    <a:pt x="f6" y="f5"/>
                  </a:moveTo>
                  <a:cubicBezTo>
                    <a:pt x="f8" y="f9"/>
                    <a:pt x="f10" y="f11"/>
                    <a:pt x="f12" y="f7"/>
                  </a:cubicBezTo>
                  <a:cubicBezTo>
                    <a:pt x="f5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D68C7409-0217-4B6B-A759-0D393A2E0616}"/>
                </a:ext>
              </a:extLst>
            </p:cNvPr>
            <p:cNvSpPr/>
            <p:nvPr/>
          </p:nvSpPr>
          <p:spPr>
            <a:xfrm>
              <a:off x="3206316" y="2976564"/>
              <a:ext cx="138110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0"/>
                <a:gd name="f8" fmla="val 15"/>
                <a:gd name="f9" fmla="val 10"/>
                <a:gd name="f10" fmla="val 22"/>
                <a:gd name="f11" fmla="val 7"/>
                <a:gd name="f12" fmla="val 33"/>
                <a:gd name="f13" fmla="val 5"/>
                <a:gd name="f14" fmla="val 16"/>
                <a:gd name="f15" fmla="+- 0 0 -90"/>
                <a:gd name="f16" fmla="*/ f3 1 24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40"/>
                <a:gd name="f27" fmla="*/ 0 f23 1"/>
                <a:gd name="f28" fmla="*/ 0 f22 1"/>
                <a:gd name="f29" fmla="*/ 24 f23 1"/>
                <a:gd name="f30" fmla="*/ 40 f22 1"/>
                <a:gd name="f31" fmla="+- f24 0 f1"/>
                <a:gd name="f32" fmla="*/ f27 1 24"/>
                <a:gd name="f33" fmla="*/ f28 1 40"/>
                <a:gd name="f34" fmla="*/ f29 1 24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4" h="40">
                  <a:moveTo>
                    <a:pt x="f5" y="f5"/>
                  </a:moveTo>
                  <a:cubicBezTo>
                    <a:pt x="f8" y="f9"/>
                    <a:pt x="f10" y="f6"/>
                    <a:pt x="f6" y="f7"/>
                  </a:cubicBezTo>
                  <a:cubicBezTo>
                    <a:pt x="f11" y="f12"/>
                    <a:pt x="f13" y="f14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D2311A1A-1FC7-458A-AB36-E2255EE570B4}"/>
                </a:ext>
              </a:extLst>
            </p:cNvPr>
            <p:cNvSpPr/>
            <p:nvPr/>
          </p:nvSpPr>
          <p:spPr>
            <a:xfrm>
              <a:off x="4087386" y="3205164"/>
              <a:ext cx="120645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9"/>
                <a:gd name="f8" fmla="val 9"/>
                <a:gd name="f9" fmla="val 19"/>
                <a:gd name="f10" fmla="val 28"/>
                <a:gd name="f11" fmla="val 16"/>
                <a:gd name="f12" fmla="val 11"/>
                <a:gd name="f13" fmla="val 6"/>
                <a:gd name="f14" fmla="val 4"/>
                <a:gd name="f15" fmla="val 2"/>
                <a:gd name="f16" fmla="val 23"/>
                <a:gd name="f17" fmla="val 20"/>
                <a:gd name="f18" fmla="val 12"/>
                <a:gd name="f19" fmla="val 17"/>
                <a:gd name="f20" fmla="val 18"/>
                <a:gd name="f21" fmla="val 10"/>
                <a:gd name="f22" fmla="+- 0 0 -90"/>
                <a:gd name="f23" fmla="*/ f3 1 21"/>
                <a:gd name="f24" fmla="*/ f4 1 2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1"/>
                <a:gd name="f33" fmla="*/ f29 1 29"/>
                <a:gd name="f34" fmla="*/ 21 f30 1"/>
                <a:gd name="f35" fmla="*/ 0 f29 1"/>
                <a:gd name="f36" fmla="*/ 28 f29 1"/>
                <a:gd name="f37" fmla="*/ 6 f30 1"/>
                <a:gd name="f38" fmla="*/ 0 f30 1"/>
                <a:gd name="f39" fmla="*/ 20 f29 1"/>
                <a:gd name="f40" fmla="*/ 20 f30 1"/>
                <a:gd name="f41" fmla="+- f31 0 f1"/>
                <a:gd name="f42" fmla="*/ f34 1 21"/>
                <a:gd name="f43" fmla="*/ f35 1 29"/>
                <a:gd name="f44" fmla="*/ f36 1 29"/>
                <a:gd name="f45" fmla="*/ f37 1 21"/>
                <a:gd name="f46" fmla="*/ f38 1 21"/>
                <a:gd name="f47" fmla="*/ f39 1 29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3"/>
                <a:gd name="f56" fmla="*/ f45 1 f32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4 1"/>
                <a:gd name="f67" fmla="*/ f56 f23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4" y="f66"/>
                </a:cxn>
                <a:cxn ang="f41">
                  <a:pos x="f67" y="f66"/>
                </a:cxn>
                <a:cxn ang="f41">
                  <a:pos x="f68" y="f69"/>
                </a:cxn>
                <a:cxn ang="f41">
                  <a:pos x="f70" y="f65"/>
                </a:cxn>
                <a:cxn ang="f41">
                  <a:pos x="f64" y="f65"/>
                </a:cxn>
              </a:cxnLst>
              <a:rect l="f60" t="f63" r="f61" b="f62"/>
              <a:pathLst>
                <a:path w="21" h="2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7"/>
                    <a:pt x="f13" y="f10"/>
                  </a:cubicBezTo>
                  <a:cubicBezTo>
                    <a:pt x="f14" y="f10"/>
                    <a:pt x="f15" y="f16"/>
                    <a:pt x="f5" y="f17"/>
                  </a:cubicBezTo>
                  <a:cubicBezTo>
                    <a:pt x="f18" y="f19"/>
                    <a:pt x="f20" y="f21"/>
                    <a:pt x="f17" y="f5"/>
                  </a:cubicBezTo>
                  <a:cubicBezTo>
                    <a:pt x="f6" y="f5"/>
                    <a:pt x="f6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001E609B-088D-4141-BAB0-894B526F17FF}"/>
                </a:ext>
              </a:extLst>
            </p:cNvPr>
            <p:cNvSpPr/>
            <p:nvPr/>
          </p:nvSpPr>
          <p:spPr>
            <a:xfrm>
              <a:off x="3390467" y="2981328"/>
              <a:ext cx="109535" cy="230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40"/>
                <a:gd name="f8" fmla="val 15"/>
                <a:gd name="f9" fmla="val 17"/>
                <a:gd name="f10" fmla="val 30"/>
                <a:gd name="f11" fmla="val 6"/>
                <a:gd name="f12" fmla="val 24"/>
                <a:gd name="f13" fmla="val 10"/>
                <a:gd name="f14" fmla="val 13"/>
                <a:gd name="f15" fmla="+- 0 0 -90"/>
                <a:gd name="f16" fmla="*/ f3 1 19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9"/>
                <a:gd name="f26" fmla="*/ f22 1 40"/>
                <a:gd name="f27" fmla="*/ 19 f23 1"/>
                <a:gd name="f28" fmla="*/ 0 f22 1"/>
                <a:gd name="f29" fmla="*/ 6 f23 1"/>
                <a:gd name="f30" fmla="*/ 40 f22 1"/>
                <a:gd name="f31" fmla="+- f24 0 f1"/>
                <a:gd name="f32" fmla="*/ f27 1 19"/>
                <a:gd name="f33" fmla="*/ f28 1 40"/>
                <a:gd name="f34" fmla="*/ f29 1 19"/>
                <a:gd name="f35" fmla="*/ f30 1 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9" h="40">
                  <a:moveTo>
                    <a:pt x="f6" y="f5"/>
                  </a:moveTo>
                  <a:cubicBezTo>
                    <a:pt x="f6" y="f8"/>
                    <a:pt x="f9" y="f10"/>
                    <a:pt x="f11" y="f7"/>
                  </a:cubicBezTo>
                  <a:cubicBezTo>
                    <a:pt x="f5" y="f12"/>
                    <a:pt x="f13" y="f14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AAD54FB6-5955-45DC-A456-FF228A5E3D67}"/>
                </a:ext>
              </a:extLst>
            </p:cNvPr>
            <p:cNvSpPr/>
            <p:nvPr/>
          </p:nvSpPr>
          <p:spPr>
            <a:xfrm>
              <a:off x="3142820" y="3301998"/>
              <a:ext cx="225427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17"/>
                <a:gd name="f8" fmla="val 14"/>
                <a:gd name="f9" fmla="val 1"/>
                <a:gd name="f10" fmla="val 26"/>
                <a:gd name="f11" fmla="val 2"/>
                <a:gd name="f12" fmla="val 31"/>
                <a:gd name="f13" fmla="val 13"/>
                <a:gd name="f14" fmla="val 20"/>
                <a:gd name="f15" fmla="+- 0 0 -90"/>
                <a:gd name="f16" fmla="*/ f3 1 39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17"/>
                <a:gd name="f27" fmla="*/ 0 f23 1"/>
                <a:gd name="f28" fmla="*/ 0 f22 1"/>
                <a:gd name="f29" fmla="*/ 39 f23 1"/>
                <a:gd name="f30" fmla="*/ 2 f22 1"/>
                <a:gd name="f31" fmla="+- f24 0 f1"/>
                <a:gd name="f32" fmla="*/ f27 1 39"/>
                <a:gd name="f33" fmla="*/ f28 1 17"/>
                <a:gd name="f34" fmla="*/ f29 1 39"/>
                <a:gd name="f35" fmla="*/ f30 1 1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9" h="17">
                  <a:moveTo>
                    <a:pt x="f5" y="f5"/>
                  </a:moveTo>
                  <a:cubicBezTo>
                    <a:pt x="f8" y="f9"/>
                    <a:pt x="f10" y="f9"/>
                    <a:pt x="f6" y="f11"/>
                  </a:cubicBezTo>
                  <a:cubicBezTo>
                    <a:pt x="f12" y="f13"/>
                    <a:pt x="f14" y="f7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6403B256-3AED-4386-AF37-3581F7EB2F8F}"/>
                </a:ext>
              </a:extLst>
            </p:cNvPr>
            <p:cNvSpPr/>
            <p:nvPr/>
          </p:nvSpPr>
          <p:spPr>
            <a:xfrm>
              <a:off x="3460318" y="3141668"/>
              <a:ext cx="184151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3"/>
                <a:gd name="f8" fmla="val 14"/>
                <a:gd name="f9" fmla="val 9"/>
                <a:gd name="f10" fmla="val 22"/>
                <a:gd name="f11" fmla="val 3"/>
                <a:gd name="f12" fmla="val 28"/>
                <a:gd name="f13" fmla="val 7"/>
                <a:gd name="f14" fmla="val 24"/>
                <a:gd name="f15" fmla="val 19"/>
                <a:gd name="f16" fmla="val 20"/>
                <a:gd name="f17" fmla="val 18"/>
                <a:gd name="f18" fmla="val 16"/>
                <a:gd name="f19" fmla="val 10"/>
                <a:gd name="f20" fmla="val 6"/>
                <a:gd name="f21" fmla="+- 0 0 -90"/>
                <a:gd name="f22" fmla="*/ f3 1 32"/>
                <a:gd name="f23" fmla="*/ f4 1 2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2"/>
                <a:gd name="f32" fmla="*/ f28 1 23"/>
                <a:gd name="f33" fmla="*/ 0 f29 1"/>
                <a:gd name="f34" fmla="*/ 23 f28 1"/>
                <a:gd name="f35" fmla="*/ 32 f29 1"/>
                <a:gd name="f36" fmla="*/ 0 f28 1"/>
                <a:gd name="f37" fmla="*/ 19 f29 1"/>
                <a:gd name="f38" fmla="*/ 20 f28 1"/>
                <a:gd name="f39" fmla="*/ 14 f29 1"/>
                <a:gd name="f40" fmla="+- f30 0 f1"/>
                <a:gd name="f41" fmla="*/ f33 1 32"/>
                <a:gd name="f42" fmla="*/ f34 1 23"/>
                <a:gd name="f43" fmla="*/ f35 1 32"/>
                <a:gd name="f44" fmla="*/ f36 1 23"/>
                <a:gd name="f45" fmla="*/ f37 1 32"/>
                <a:gd name="f46" fmla="*/ f38 1 23"/>
                <a:gd name="f47" fmla="*/ f39 1 32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1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64"/>
                </a:cxn>
                <a:cxn ang="f40">
                  <a:pos x="f63" y="f64"/>
                </a:cxn>
              </a:cxnLst>
              <a:rect l="f59" t="f62" r="f60" b="f61"/>
              <a:pathLst>
                <a:path w="32" h="23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12" y="f13"/>
                    <a:pt x="f14" y="f8"/>
                    <a:pt x="f15" y="f16"/>
                  </a:cubicBezTo>
                  <a:cubicBezTo>
                    <a:pt x="f17" y="f10"/>
                    <a:pt x="f18" y="f7"/>
                    <a:pt x="f8" y="f7"/>
                  </a:cubicBezTo>
                  <a:cubicBezTo>
                    <a:pt x="f19" y="f7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34178F79-5430-40D4-895E-D6F1884B1A99}"/>
                </a:ext>
              </a:extLst>
            </p:cNvPr>
            <p:cNvSpPr/>
            <p:nvPr/>
          </p:nvSpPr>
          <p:spPr>
            <a:xfrm>
              <a:off x="3407932" y="3255968"/>
              <a:ext cx="219071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7"/>
                <a:gd name="f8" fmla="val 11"/>
                <a:gd name="f9" fmla="val 12"/>
                <a:gd name="f10" fmla="val 25"/>
                <a:gd name="f11" fmla="val 5"/>
                <a:gd name="f12" fmla="val 27"/>
                <a:gd name="f13" fmla="val 14"/>
                <a:gd name="f14" fmla="val 9"/>
                <a:gd name="f15" fmla="+- 0 0 -90"/>
                <a:gd name="f16" fmla="*/ f3 1 38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8"/>
                <a:gd name="f26" fmla="*/ f22 1 17"/>
                <a:gd name="f27" fmla="*/ 0 f23 1"/>
                <a:gd name="f28" fmla="*/ 11 f22 1"/>
                <a:gd name="f29" fmla="*/ 38 f23 1"/>
                <a:gd name="f30" fmla="*/ 5 f22 1"/>
                <a:gd name="f31" fmla="+- f24 0 f1"/>
                <a:gd name="f32" fmla="*/ f27 1 38"/>
                <a:gd name="f33" fmla="*/ f28 1 17"/>
                <a:gd name="f34" fmla="*/ f29 1 38"/>
                <a:gd name="f35" fmla="*/ f30 1 1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8" h="17">
                  <a:moveTo>
                    <a:pt x="f5" y="f8"/>
                  </a:moveTo>
                  <a:cubicBezTo>
                    <a:pt x="f9" y="f5"/>
                    <a:pt x="f10" y="f11"/>
                    <a:pt x="f6" y="f11"/>
                  </a:cubicBezTo>
                  <a:cubicBezTo>
                    <a:pt x="f12" y="f13"/>
                    <a:pt x="f14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00DA002B-51AD-436A-B80C-5D2002894988}"/>
                </a:ext>
              </a:extLst>
            </p:cNvPr>
            <p:cNvSpPr/>
            <p:nvPr/>
          </p:nvSpPr>
          <p:spPr>
            <a:xfrm>
              <a:off x="3177741" y="3376614"/>
              <a:ext cx="138110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1"/>
                <a:gd name="f8" fmla="val 23"/>
                <a:gd name="f9" fmla="val 3"/>
                <a:gd name="f10" fmla="val 7"/>
                <a:gd name="f11" fmla="val 22"/>
                <a:gd name="f12" fmla="val 10"/>
                <a:gd name="f13" fmla="val 16"/>
                <a:gd name="f14" fmla="val 9"/>
                <a:gd name="f15" fmla="val 2"/>
                <a:gd name="f16" fmla="val 8"/>
                <a:gd name="f17" fmla="val 6"/>
                <a:gd name="f18" fmla="val 4"/>
                <a:gd name="f19" fmla="val 17"/>
                <a:gd name="f20" fmla="+- 0 0 -90"/>
                <a:gd name="f21" fmla="*/ f3 1 24"/>
                <a:gd name="f22" fmla="*/ f4 1 1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11"/>
                <a:gd name="f32" fmla="*/ 24 f28 1"/>
                <a:gd name="f33" fmla="*/ 0 f27 1"/>
                <a:gd name="f34" fmla="*/ 22 f28 1"/>
                <a:gd name="f35" fmla="*/ 10 f27 1"/>
                <a:gd name="f36" fmla="*/ 3 f28 1"/>
                <a:gd name="f37" fmla="*/ 11 f27 1"/>
                <a:gd name="f38" fmla="*/ 0 f28 1"/>
                <a:gd name="f39" fmla="*/ 6 f27 1"/>
                <a:gd name="f40" fmla="*/ 4 f28 1"/>
                <a:gd name="f41" fmla="+- f29 0 f1"/>
                <a:gd name="f42" fmla="*/ f32 1 24"/>
                <a:gd name="f43" fmla="*/ f33 1 11"/>
                <a:gd name="f44" fmla="*/ f34 1 24"/>
                <a:gd name="f45" fmla="*/ f35 1 11"/>
                <a:gd name="f46" fmla="*/ f36 1 24"/>
                <a:gd name="f47" fmla="*/ f37 1 11"/>
                <a:gd name="f48" fmla="*/ f38 1 24"/>
                <a:gd name="f49" fmla="*/ f39 1 11"/>
                <a:gd name="f50" fmla="*/ f40 1 24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0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6" y="f69"/>
                </a:cxn>
                <a:cxn ang="f41">
                  <a:pos x="f68" y="f69"/>
                </a:cxn>
              </a:cxnLst>
              <a:rect l="f64" t="f67" r="f65" b="f66"/>
              <a:pathLst>
                <a:path w="24" h="11">
                  <a:moveTo>
                    <a:pt x="f6" y="f5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7"/>
                    <a:pt x="f14" y="f7"/>
                    <a:pt x="f9" y="f7"/>
                  </a:cubicBezTo>
                  <a:cubicBezTo>
                    <a:pt x="f15" y="f7"/>
                    <a:pt x="f5" y="f16"/>
                    <a:pt x="f5" y="f17"/>
                  </a:cubicBezTo>
                  <a:cubicBezTo>
                    <a:pt x="f5" y="f18"/>
                    <a:pt x="f5" y="f5"/>
                    <a:pt x="f18" y="f5"/>
                  </a:cubicBezTo>
                  <a:cubicBezTo>
                    <a:pt x="f7" y="f5"/>
                    <a:pt x="f19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B77460DC-7C7D-4694-8E11-87B99AE0F355}"/>
                </a:ext>
              </a:extLst>
            </p:cNvPr>
            <p:cNvSpPr/>
            <p:nvPr/>
          </p:nvSpPr>
          <p:spPr>
            <a:xfrm>
              <a:off x="3228545" y="3141668"/>
              <a:ext cx="161921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9"/>
                <a:gd name="f8" fmla="val 14"/>
                <a:gd name="f9" fmla="val 24"/>
                <a:gd name="f10" fmla="val 7"/>
                <a:gd name="f11" fmla="val 13"/>
                <a:gd name="f12" fmla="val 27"/>
                <a:gd name="f13" fmla="val 19"/>
                <a:gd name="f14" fmla="+- 0 0 -90"/>
                <a:gd name="f15" fmla="*/ f3 1 28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"/>
                <a:gd name="f25" fmla="*/ f21 1 29"/>
                <a:gd name="f26" fmla="*/ 28 f22 1"/>
                <a:gd name="f27" fmla="*/ 29 f21 1"/>
                <a:gd name="f28" fmla="*/ 0 f22 1"/>
                <a:gd name="f29" fmla="*/ 0 f21 1"/>
                <a:gd name="f30" fmla="+- f23 0 f1"/>
                <a:gd name="f31" fmla="*/ f26 1 28"/>
                <a:gd name="f32" fmla="*/ f27 1 29"/>
                <a:gd name="f33" fmla="*/ f28 1 28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8" h="29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1" y="f10"/>
                    <a:pt x="f12" y="f13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C69DBF75-34DC-4C62-AEC1-6ADF32293D40}"/>
                </a:ext>
              </a:extLst>
            </p:cNvPr>
            <p:cNvSpPr/>
            <p:nvPr/>
          </p:nvSpPr>
          <p:spPr>
            <a:xfrm>
              <a:off x="4146118" y="3462339"/>
              <a:ext cx="68259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2"/>
                <a:gd name="f8" fmla="val 7"/>
                <a:gd name="f9" fmla="val 4"/>
                <a:gd name="f10" fmla="val 21"/>
                <a:gd name="f11" fmla="val 2"/>
                <a:gd name="f12" fmla="val 11"/>
                <a:gd name="f13" fmla="val 10"/>
                <a:gd name="f14" fmla="val 9"/>
                <a:gd name="f15" fmla="val 8"/>
                <a:gd name="f16" fmla="+- 0 0 -90"/>
                <a:gd name="f17" fmla="*/ f3 1 12"/>
                <a:gd name="f18" fmla="*/ f4 1 3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"/>
                <a:gd name="f27" fmla="*/ f23 1 32"/>
                <a:gd name="f28" fmla="*/ 7 f24 1"/>
                <a:gd name="f29" fmla="*/ 32 f23 1"/>
                <a:gd name="f30" fmla="*/ 0 f24 1"/>
                <a:gd name="f31" fmla="*/ 0 f23 1"/>
                <a:gd name="f32" fmla="*/ 12 f24 1"/>
                <a:gd name="f33" fmla="*/ 8 f24 1"/>
                <a:gd name="f34" fmla="+- f25 0 f1"/>
                <a:gd name="f35" fmla="*/ f28 1 12"/>
                <a:gd name="f36" fmla="*/ f29 1 32"/>
                <a:gd name="f37" fmla="*/ f30 1 12"/>
                <a:gd name="f38" fmla="*/ f31 1 32"/>
                <a:gd name="f39" fmla="*/ f32 1 12"/>
                <a:gd name="f40" fmla="*/ f33 1 1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58"/>
                </a:cxn>
                <a:cxn ang="f34">
                  <a:pos x="f60" y="f56"/>
                </a:cxn>
                <a:cxn ang="f34">
                  <a:pos x="f55" y="f56"/>
                </a:cxn>
              </a:cxnLst>
              <a:rect l="f51" t="f54" r="f52" b="f53"/>
              <a:pathLst>
                <a:path w="12" h="32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13" y="f12"/>
                    <a:pt x="f14" y="f10"/>
                    <a:pt x="f15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1181C092-7F3D-4C7B-99F7-614B9B16AC64}"/>
                </a:ext>
              </a:extLst>
            </p:cNvPr>
            <p:cNvSpPr/>
            <p:nvPr/>
          </p:nvSpPr>
          <p:spPr>
            <a:xfrm>
              <a:off x="3292041" y="3319464"/>
              <a:ext cx="104771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9"/>
                <a:gd name="f8" fmla="val 17"/>
                <a:gd name="f9" fmla="val 12"/>
                <a:gd name="f10" fmla="val 9"/>
                <a:gd name="f11" fmla="val 19"/>
                <a:gd name="f12" fmla="val 5"/>
                <a:gd name="f13" fmla="val 6"/>
                <a:gd name="f14" fmla="val 7"/>
                <a:gd name="f15" fmla="+- 0 0 -90"/>
                <a:gd name="f16" fmla="*/ f3 1 18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8"/>
                <a:gd name="f26" fmla="*/ f22 1 29"/>
                <a:gd name="f27" fmla="*/ 17 f23 1"/>
                <a:gd name="f28" fmla="*/ 0 f22 1"/>
                <a:gd name="f29" fmla="*/ 5 f23 1"/>
                <a:gd name="f30" fmla="*/ 29 f22 1"/>
                <a:gd name="f31" fmla="+- f24 0 f1"/>
                <a:gd name="f32" fmla="*/ f27 1 18"/>
                <a:gd name="f33" fmla="*/ f28 1 29"/>
                <a:gd name="f34" fmla="*/ f29 1 18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18" h="29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1"/>
                    <a:pt x="f13" y="f14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70A2CE99-AFBC-47F2-832B-AFA27210F79E}"/>
                </a:ext>
              </a:extLst>
            </p:cNvPr>
            <p:cNvSpPr/>
            <p:nvPr/>
          </p:nvSpPr>
          <p:spPr>
            <a:xfrm>
              <a:off x="3436507" y="3325809"/>
              <a:ext cx="138110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5"/>
                <a:gd name="f9" fmla="val 10"/>
                <a:gd name="f10" fmla="val 23"/>
                <a:gd name="f11" fmla="val 7"/>
                <a:gd name="f12" fmla="val 17"/>
                <a:gd name="f13" fmla="val 18"/>
                <a:gd name="f14" fmla="val 22"/>
                <a:gd name="f15" fmla="val 21"/>
                <a:gd name="f16" fmla="val 16"/>
                <a:gd name="f17" fmla="val 15"/>
                <a:gd name="f18" fmla="val 14"/>
                <a:gd name="f19" fmla="val 11"/>
                <a:gd name="f20" fmla="val 8"/>
                <a:gd name="f21" fmla="val 4"/>
                <a:gd name="f22" fmla="+- 0 0 -90"/>
                <a:gd name="f23" fmla="*/ f3 1 24"/>
                <a:gd name="f24" fmla="*/ f4 1 1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4"/>
                <a:gd name="f33" fmla="*/ f29 1 19"/>
                <a:gd name="f34" fmla="*/ 0 f30 1"/>
                <a:gd name="f35" fmla="*/ 5 f29 1"/>
                <a:gd name="f36" fmla="*/ 24 f30 1"/>
                <a:gd name="f37" fmla="*/ 17 f29 1"/>
                <a:gd name="f38" fmla="*/ 23 f30 1"/>
                <a:gd name="f39" fmla="*/ 19 f29 1"/>
                <a:gd name="f40" fmla="*/ 21 f30 1"/>
                <a:gd name="f41" fmla="*/ 16 f30 1"/>
                <a:gd name="f42" fmla="*/ 14 f29 1"/>
                <a:gd name="f43" fmla="*/ 4 f29 1"/>
                <a:gd name="f44" fmla="+- f31 0 f1"/>
                <a:gd name="f45" fmla="*/ f34 1 24"/>
                <a:gd name="f46" fmla="*/ f35 1 19"/>
                <a:gd name="f47" fmla="*/ f36 1 24"/>
                <a:gd name="f48" fmla="*/ f37 1 19"/>
                <a:gd name="f49" fmla="*/ f38 1 24"/>
                <a:gd name="f50" fmla="*/ f39 1 19"/>
                <a:gd name="f51" fmla="*/ f40 1 24"/>
                <a:gd name="f52" fmla="*/ f41 1 24"/>
                <a:gd name="f53" fmla="*/ f42 1 19"/>
                <a:gd name="f54" fmla="*/ f43 1 19"/>
                <a:gd name="f55" fmla="*/ 0 1 f32"/>
                <a:gd name="f56" fmla="*/ f26 1 f32"/>
                <a:gd name="f57" fmla="*/ 0 1 f33"/>
                <a:gd name="f58" fmla="*/ f27 1 f33"/>
                <a:gd name="f59" fmla="*/ f45 1 f32"/>
                <a:gd name="f60" fmla="*/ f46 1 f33"/>
                <a:gd name="f61" fmla="*/ f47 1 f32"/>
                <a:gd name="f62" fmla="*/ f48 1 f33"/>
                <a:gd name="f63" fmla="*/ f49 1 f32"/>
                <a:gd name="f64" fmla="*/ f50 1 f33"/>
                <a:gd name="f65" fmla="*/ f51 1 f32"/>
                <a:gd name="f66" fmla="*/ f52 1 f32"/>
                <a:gd name="f67" fmla="*/ f53 1 f33"/>
                <a:gd name="f68" fmla="*/ f54 1 f33"/>
                <a:gd name="f69" fmla="*/ f55 f23 1"/>
                <a:gd name="f70" fmla="*/ f56 f23 1"/>
                <a:gd name="f71" fmla="*/ f58 f24 1"/>
                <a:gd name="f72" fmla="*/ f57 f24 1"/>
                <a:gd name="f73" fmla="*/ f59 f23 1"/>
                <a:gd name="f74" fmla="*/ f60 f24 1"/>
                <a:gd name="f75" fmla="*/ f61 f23 1"/>
                <a:gd name="f76" fmla="*/ f62 f24 1"/>
                <a:gd name="f77" fmla="*/ f63 f23 1"/>
                <a:gd name="f78" fmla="*/ f64 f24 1"/>
                <a:gd name="f79" fmla="*/ f65 f23 1"/>
                <a:gd name="f80" fmla="*/ f66 f23 1"/>
                <a:gd name="f81" fmla="*/ f67 f24 1"/>
                <a:gd name="f82" fmla="*/ f68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76"/>
                </a:cxn>
                <a:cxn ang="f44">
                  <a:pos x="f80" y="f81"/>
                </a:cxn>
                <a:cxn ang="f44">
                  <a:pos x="f73" y="f82"/>
                </a:cxn>
                <a:cxn ang="f44">
                  <a:pos x="f73" y="f74"/>
                </a:cxn>
              </a:cxnLst>
              <a:rect l="f69" t="f72" r="f70" b="f71"/>
              <a:pathLst>
                <a:path w="24" h="19">
                  <a:moveTo>
                    <a:pt x="f5" y="f8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0" y="f13"/>
                    <a:pt x="f10" y="f7"/>
                  </a:cubicBezTo>
                  <a:cubicBezTo>
                    <a:pt x="f14" y="f13"/>
                    <a:pt x="f14" y="f12"/>
                    <a:pt x="f15" y="f12"/>
                  </a:cubicBezTo>
                  <a:cubicBezTo>
                    <a:pt x="f7" y="f16"/>
                    <a:pt x="f13" y="f17"/>
                    <a:pt x="f16" y="f18"/>
                  </a:cubicBezTo>
                  <a:cubicBezTo>
                    <a:pt x="f19" y="f19"/>
                    <a:pt x="f8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DEFDCE07-F5D0-47B6-BE5E-CDB3BED128D2}"/>
                </a:ext>
              </a:extLst>
            </p:cNvPr>
            <p:cNvSpPr/>
            <p:nvPr/>
          </p:nvSpPr>
          <p:spPr>
            <a:xfrm>
              <a:off x="3615894" y="2660647"/>
              <a:ext cx="142875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1"/>
                <a:gd name="f8" fmla="val 7"/>
                <a:gd name="f9" fmla="val 17"/>
                <a:gd name="f10" fmla="val 9"/>
                <a:gd name="f11" fmla="val 8"/>
                <a:gd name="f12" fmla="val 10"/>
                <a:gd name="f13" fmla="val 6"/>
                <a:gd name="f14" fmla="val 1"/>
                <a:gd name="f15" fmla="val 12"/>
                <a:gd name="f16" fmla="+- 0 0 -90"/>
                <a:gd name="f17" fmla="*/ f3 1 25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11"/>
                <a:gd name="f28" fmla="*/ 25 f24 1"/>
                <a:gd name="f29" fmla="*/ 7 f23 1"/>
                <a:gd name="f30" fmla="*/ 0 f24 1"/>
                <a:gd name="f31" fmla="*/ 11 f23 1"/>
                <a:gd name="f32" fmla="+- f25 0 f1"/>
                <a:gd name="f33" fmla="*/ f28 1 25"/>
                <a:gd name="f34" fmla="*/ f29 1 11"/>
                <a:gd name="f35" fmla="*/ f30 1 25"/>
                <a:gd name="f36" fmla="*/ f31 1 1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5" h="11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4"/>
                    <a:pt x="f15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B1C9C09D-F2CD-4578-9EC2-2F177208F850}"/>
                </a:ext>
              </a:extLst>
            </p:cNvPr>
            <p:cNvSpPr/>
            <p:nvPr/>
          </p:nvSpPr>
          <p:spPr>
            <a:xfrm>
              <a:off x="3384121" y="2941643"/>
              <a:ext cx="76196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6"/>
                <a:gd name="f8" fmla="val 11"/>
                <a:gd name="f9" fmla="val 10"/>
                <a:gd name="f10" fmla="val 9"/>
                <a:gd name="f11" fmla="val 19"/>
                <a:gd name="f12" fmla="val 5"/>
                <a:gd name="f13" fmla="val 16"/>
                <a:gd name="f14" fmla="val 4"/>
                <a:gd name="f15" fmla="val 8"/>
                <a:gd name="f16" fmla="+- 0 0 -90"/>
                <a:gd name="f17" fmla="*/ f3 1 13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26"/>
                <a:gd name="f28" fmla="*/ 11 f24 1"/>
                <a:gd name="f29" fmla="*/ 0 f23 1"/>
                <a:gd name="f30" fmla="*/ 5 f24 1"/>
                <a:gd name="f31" fmla="*/ 26 f23 1"/>
                <a:gd name="f32" fmla="+- f25 0 f1"/>
                <a:gd name="f33" fmla="*/ f28 1 13"/>
                <a:gd name="f34" fmla="*/ f29 1 26"/>
                <a:gd name="f35" fmla="*/ f30 1 13"/>
                <a:gd name="f36" fmla="*/ f31 1 26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3" h="26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5" y="f13"/>
                    <a:pt x="f14" y="f1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6C2F5FF2-DD42-46A7-946C-08E0942E062E}"/>
                </a:ext>
              </a:extLst>
            </p:cNvPr>
            <p:cNvSpPr/>
            <p:nvPr/>
          </p:nvSpPr>
          <p:spPr>
            <a:xfrm>
              <a:off x="3390467" y="3325809"/>
              <a:ext cx="80960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4"/>
                <a:gd name="f8" fmla="val 8"/>
                <a:gd name="f9" fmla="val 4"/>
                <a:gd name="f10" fmla="val 10"/>
                <a:gd name="f11" fmla="val 11"/>
                <a:gd name="f12" fmla="val 12"/>
                <a:gd name="f13" fmla="val 17"/>
                <a:gd name="f14" fmla="val 23"/>
                <a:gd name="f15" fmla="val 13"/>
                <a:gd name="f16" fmla="val 2"/>
                <a:gd name="f17" fmla="val 6"/>
                <a:gd name="f18" fmla="val 3"/>
                <a:gd name="f19" fmla="val 5"/>
                <a:gd name="f20" fmla="+- 0 0 -90"/>
                <a:gd name="f21" fmla="*/ f3 1 14"/>
                <a:gd name="f22" fmla="*/ f4 1 2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4"/>
                <a:gd name="f31" fmla="*/ f27 1 24"/>
                <a:gd name="f32" fmla="*/ 8 f28 1"/>
                <a:gd name="f33" fmla="*/ 4 f27 1"/>
                <a:gd name="f34" fmla="*/ 14 f28 1"/>
                <a:gd name="f35" fmla="*/ 23 f27 1"/>
                <a:gd name="f36" fmla="*/ 13 f28 1"/>
                <a:gd name="f37" fmla="*/ 24 f27 1"/>
                <a:gd name="f38" fmla="*/ 2 f28 1"/>
                <a:gd name="f39" fmla="*/ 0 f27 1"/>
                <a:gd name="f40" fmla="*/ 5 f27 1"/>
                <a:gd name="f41" fmla="+- f29 0 f1"/>
                <a:gd name="f42" fmla="*/ f32 1 14"/>
                <a:gd name="f43" fmla="*/ f33 1 24"/>
                <a:gd name="f44" fmla="*/ f34 1 14"/>
                <a:gd name="f45" fmla="*/ f35 1 24"/>
                <a:gd name="f46" fmla="*/ f36 1 14"/>
                <a:gd name="f47" fmla="*/ f37 1 24"/>
                <a:gd name="f48" fmla="*/ f38 1 14"/>
                <a:gd name="f49" fmla="*/ f39 1 24"/>
                <a:gd name="f50" fmla="*/ f40 1 24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1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68" y="f76"/>
                </a:cxn>
                <a:cxn ang="f41">
                  <a:pos x="f68" y="f69"/>
                </a:cxn>
              </a:cxnLst>
              <a:rect l="f64" t="f67" r="f65" b="f66"/>
              <a:pathLst>
                <a:path w="14" h="24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6" y="f14"/>
                    <a:pt x="f15" y="f7"/>
                    <a:pt x="f15" y="f7"/>
                  </a:cubicBezTo>
                  <a:cubicBezTo>
                    <a:pt x="f8" y="f13"/>
                    <a:pt x="f5" y="f12"/>
                    <a:pt x="f16" y="f5"/>
                  </a:cubicBezTo>
                  <a:cubicBezTo>
                    <a:pt x="f9" y="f16"/>
                    <a:pt x="f17" y="f18"/>
                    <a:pt x="f8" y="f19"/>
                  </a:cubicBezTo>
                  <a:cubicBezTo>
                    <a:pt x="f8" y="f1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8CFE9929-179D-4617-8BDE-6E70651F5EF0}"/>
                </a:ext>
              </a:extLst>
            </p:cNvPr>
            <p:cNvSpPr/>
            <p:nvPr/>
          </p:nvSpPr>
          <p:spPr>
            <a:xfrm>
              <a:off x="3903235" y="3444873"/>
              <a:ext cx="103190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3"/>
                <a:gd name="f8" fmla="val 12"/>
                <a:gd name="f9" fmla="val 16"/>
                <a:gd name="f10" fmla="val 6"/>
                <a:gd name="f11" fmla="val 9"/>
                <a:gd name="f12" fmla="val 3"/>
                <a:gd name="f13" fmla="val 11"/>
                <a:gd name="f14" fmla="+- 0 0 -90"/>
                <a:gd name="f15" fmla="*/ f3 1 18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23"/>
                <a:gd name="f26" fmla="*/ 18 f22 1"/>
                <a:gd name="f27" fmla="*/ 23 f21 1"/>
                <a:gd name="f28" fmla="*/ 0 f22 1"/>
                <a:gd name="f29" fmla="*/ 3 f21 1"/>
                <a:gd name="f30" fmla="+- f23 0 f1"/>
                <a:gd name="f31" fmla="*/ f26 1 18"/>
                <a:gd name="f32" fmla="*/ f27 1 23"/>
                <a:gd name="f33" fmla="*/ f28 1 18"/>
                <a:gd name="f34" fmla="*/ f29 1 23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8" h="23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1" y="f5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462CE9D6-6EA0-4C4C-A290-D53543328507}"/>
                </a:ext>
              </a:extLst>
            </p:cNvPr>
            <p:cNvSpPr/>
            <p:nvPr/>
          </p:nvSpPr>
          <p:spPr>
            <a:xfrm>
              <a:off x="3274585" y="2959098"/>
              <a:ext cx="63495" cy="120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1"/>
                <a:gd name="f8" fmla="val 8"/>
                <a:gd name="f9" fmla="val 2"/>
                <a:gd name="f10" fmla="val 15"/>
                <a:gd name="f11" fmla="val 6"/>
                <a:gd name="f12" fmla="val 12"/>
                <a:gd name="f13" fmla="+- 0 0 -90"/>
                <a:gd name="f14" fmla="*/ f3 1 11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1"/>
                <a:gd name="f24" fmla="*/ f20 1 21"/>
                <a:gd name="f25" fmla="*/ 8 f21 1"/>
                <a:gd name="f26" fmla="*/ 21 f20 1"/>
                <a:gd name="f27" fmla="*/ 0 f21 1"/>
                <a:gd name="f28" fmla="*/ 0 f20 1"/>
                <a:gd name="f29" fmla="+- f22 0 f1"/>
                <a:gd name="f30" fmla="*/ f25 1 11"/>
                <a:gd name="f31" fmla="*/ f26 1 21"/>
                <a:gd name="f32" fmla="*/ f27 1 11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1" h="21">
                  <a:moveTo>
                    <a:pt x="f8" y="f7"/>
                  </a:moveTo>
                  <a:cubicBezTo>
                    <a:pt x="f9" y="f10"/>
                    <a:pt x="f5" y="f8"/>
                    <a:pt x="f5" y="f5"/>
                  </a:cubicBezTo>
                  <a:cubicBezTo>
                    <a:pt x="f11" y="f11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B25006CF-0200-451B-8440-1EFA2431B93F}"/>
                </a:ext>
              </a:extLst>
            </p:cNvPr>
            <p:cNvSpPr/>
            <p:nvPr/>
          </p:nvSpPr>
          <p:spPr>
            <a:xfrm>
              <a:off x="3465082" y="3387723"/>
              <a:ext cx="104771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9"/>
                <a:gd name="f8" fmla="val 16"/>
                <a:gd name="f9" fmla="val 6"/>
                <a:gd name="f10" fmla="val 17"/>
                <a:gd name="f11" fmla="val 7"/>
                <a:gd name="f12" fmla="val 8"/>
                <a:gd name="f13" fmla="val 13"/>
                <a:gd name="f14" fmla="val 2"/>
                <a:gd name="f15" fmla="val 1"/>
                <a:gd name="f16" fmla="val 3"/>
                <a:gd name="f17" fmla="val 5"/>
                <a:gd name="f18" fmla="val 11"/>
                <a:gd name="f19" fmla="val 4"/>
                <a:gd name="f20" fmla="+- 0 0 -90"/>
                <a:gd name="f21" fmla="*/ f3 1 18"/>
                <a:gd name="f22" fmla="*/ f4 1 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8"/>
                <a:gd name="f31" fmla="*/ f27 1 9"/>
                <a:gd name="f32" fmla="*/ 16 f28 1"/>
                <a:gd name="f33" fmla="*/ 6 f27 1"/>
                <a:gd name="f34" fmla="*/ 18 f28 1"/>
                <a:gd name="f35" fmla="*/ 8 f27 1"/>
                <a:gd name="f36" fmla="*/ 2 f28 1"/>
                <a:gd name="f37" fmla="*/ 9 f27 1"/>
                <a:gd name="f38" fmla="*/ 0 f28 1"/>
                <a:gd name="f39" fmla="*/ 0 f27 1"/>
                <a:gd name="f40" fmla="+- f29 0 f1"/>
                <a:gd name="f41" fmla="*/ f32 1 18"/>
                <a:gd name="f42" fmla="*/ f33 1 9"/>
                <a:gd name="f43" fmla="*/ f34 1 18"/>
                <a:gd name="f44" fmla="*/ f35 1 9"/>
                <a:gd name="f45" fmla="*/ f36 1 18"/>
                <a:gd name="f46" fmla="*/ f37 1 9"/>
                <a:gd name="f47" fmla="*/ f38 1 18"/>
                <a:gd name="f48" fmla="*/ f39 1 9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8" h="9">
                  <a:moveTo>
                    <a:pt x="f8" y="f9"/>
                  </a:moveTo>
                  <a:cubicBezTo>
                    <a:pt x="f10" y="f9"/>
                    <a:pt x="f10" y="f11"/>
                    <a:pt x="f6" y="f12"/>
                  </a:cubicBezTo>
                  <a:cubicBezTo>
                    <a:pt x="f13" y="f12"/>
                    <a:pt x="f12" y="f7"/>
                    <a:pt x="f14" y="f7"/>
                  </a:cubicBezTo>
                  <a:cubicBezTo>
                    <a:pt x="f15" y="f9"/>
                    <a:pt x="f15" y="f16"/>
                    <a:pt x="f5" y="f5"/>
                  </a:cubicBezTo>
                  <a:cubicBezTo>
                    <a:pt x="f17" y="f14"/>
                    <a:pt x="f18" y="f1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C80EBACD-B041-431C-B876-D88EDC3A10D2}"/>
                </a:ext>
              </a:extLst>
            </p:cNvPr>
            <p:cNvSpPr/>
            <p:nvPr/>
          </p:nvSpPr>
          <p:spPr>
            <a:xfrm>
              <a:off x="3361892" y="3382959"/>
              <a:ext cx="6349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9"/>
                <a:gd name="f8" fmla="val 2"/>
                <a:gd name="f9" fmla="val 6"/>
                <a:gd name="f10" fmla="val 3"/>
                <a:gd name="f11" fmla="val 5"/>
                <a:gd name="f12" fmla="val 7"/>
                <a:gd name="f13" fmla="val 4"/>
                <a:gd name="f14" fmla="+- 0 0 -90"/>
                <a:gd name="f15" fmla="*/ f3 1 11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1"/>
                <a:gd name="f25" fmla="*/ f21 1 9"/>
                <a:gd name="f26" fmla="*/ 0 f22 1"/>
                <a:gd name="f27" fmla="*/ 9 f21 1"/>
                <a:gd name="f28" fmla="*/ 5 f22 1"/>
                <a:gd name="f29" fmla="*/ 0 f21 1"/>
                <a:gd name="f30" fmla="*/ 11 f22 1"/>
                <a:gd name="f31" fmla="+- f23 0 f1"/>
                <a:gd name="f32" fmla="*/ f26 1 11"/>
                <a:gd name="f33" fmla="*/ f27 1 9"/>
                <a:gd name="f34" fmla="*/ f28 1 11"/>
                <a:gd name="f35" fmla="*/ f29 1 9"/>
                <a:gd name="f36" fmla="*/ f30 1 11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1" h="9">
                  <a:moveTo>
                    <a:pt x="f5" y="f7"/>
                  </a:moveTo>
                  <a:cubicBezTo>
                    <a:pt x="f8" y="f9"/>
                    <a:pt x="f10" y="f10"/>
                    <a:pt x="f11" y="f5"/>
                  </a:cubicBezTo>
                  <a:cubicBezTo>
                    <a:pt x="f12" y="f10"/>
                    <a:pt x="f7" y="f9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A48B3C9A-B3FB-4A56-AADD-A12C8D5A3924}"/>
                </a:ext>
              </a:extLst>
            </p:cNvPr>
            <p:cNvSpPr/>
            <p:nvPr/>
          </p:nvSpPr>
          <p:spPr>
            <a:xfrm>
              <a:off x="4076267" y="3222629"/>
              <a:ext cx="63495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3"/>
                <a:gd name="f8" fmla="val 3"/>
                <a:gd name="f9" fmla="val 5"/>
                <a:gd name="f10" fmla="val 6"/>
                <a:gd name="f11" fmla="val 10"/>
                <a:gd name="f12" fmla="val 1"/>
                <a:gd name="f13" fmla="val 9"/>
                <a:gd name="f14" fmla="+- 0 0 -90"/>
                <a:gd name="f15" fmla="*/ f3 1 11"/>
                <a:gd name="f16" fmla="*/ f4 1 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1"/>
                <a:gd name="f25" fmla="*/ f21 1 13"/>
                <a:gd name="f26" fmla="*/ 3 f22 1"/>
                <a:gd name="f27" fmla="*/ 13 f21 1"/>
                <a:gd name="f28" fmla="*/ 10 f22 1"/>
                <a:gd name="f29" fmla="*/ 0 f21 1"/>
                <a:gd name="f30" fmla="*/ 11 f22 1"/>
                <a:gd name="f31" fmla="*/ 1 f21 1"/>
                <a:gd name="f32" fmla="+- f23 0 f1"/>
                <a:gd name="f33" fmla="*/ f26 1 11"/>
                <a:gd name="f34" fmla="*/ f27 1 13"/>
                <a:gd name="f35" fmla="*/ f28 1 11"/>
                <a:gd name="f36" fmla="*/ f29 1 13"/>
                <a:gd name="f37" fmla="*/ f30 1 11"/>
                <a:gd name="f38" fmla="*/ f31 1 13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11" h="13">
                  <a:moveTo>
                    <a:pt x="f8" y="f7"/>
                  </a:moveTo>
                  <a:cubicBezTo>
                    <a:pt x="f5" y="f9"/>
                    <a:pt x="f10" y="f8"/>
                    <a:pt x="f11" y="f5"/>
                  </a:cubicBezTo>
                  <a:cubicBezTo>
                    <a:pt x="f11" y="f5"/>
                    <a:pt x="f6" y="f5"/>
                    <a:pt x="f6" y="f12"/>
                  </a:cubicBezTo>
                  <a:cubicBezTo>
                    <a:pt x="f13" y="f9"/>
                    <a:pt x="f10" y="f13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FD86D189-E905-4627-88F6-E8684DD3DB61}"/>
                </a:ext>
              </a:extLst>
            </p:cNvPr>
            <p:cNvSpPr/>
            <p:nvPr/>
          </p:nvSpPr>
          <p:spPr>
            <a:xfrm>
              <a:off x="3615894" y="2717797"/>
              <a:ext cx="109535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5"/>
                <a:gd name="f8" fmla="val 13"/>
                <a:gd name="f9" fmla="val 4"/>
                <a:gd name="f10" fmla="val 7"/>
                <a:gd name="f11" fmla="val 3"/>
                <a:gd name="f12" fmla="val 2"/>
                <a:gd name="f13" fmla="val 1"/>
                <a:gd name="f14" fmla="+- 0 0 -90"/>
                <a:gd name="f15" fmla="*/ f3 1 19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19"/>
                <a:gd name="f26" fmla="*/ 19 f22 1"/>
                <a:gd name="f27" fmla="*/ 0 f21 1"/>
                <a:gd name="f28" fmla="*/ 0 f22 1"/>
                <a:gd name="f29" fmla="*/ 3 f21 1"/>
                <a:gd name="f30" fmla="+- f23 0 f1"/>
                <a:gd name="f31" fmla="*/ f26 1 19"/>
                <a:gd name="f32" fmla="*/ f27 1 5"/>
                <a:gd name="f33" fmla="*/ f28 1 19"/>
                <a:gd name="f34" fmla="*/ f29 1 5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5">
                  <a:moveTo>
                    <a:pt x="f6" y="f5"/>
                  </a:moveTo>
                  <a:cubicBezTo>
                    <a:pt x="f8" y="f9"/>
                    <a:pt x="f10" y="f7"/>
                    <a:pt x="f5" y="f11"/>
                  </a:cubicBezTo>
                  <a:cubicBezTo>
                    <a:pt x="f10" y="f12"/>
                    <a:pt x="f8" y="f13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rupo 319">
            <a:extLst>
              <a:ext uri="{FF2B5EF4-FFF2-40B4-BE49-F238E27FC236}">
                <a16:creationId xmlns:a16="http://schemas.microsoft.com/office/drawing/2014/main" id="{1A00361B-8527-495A-9545-DE1AAFDE9438}"/>
              </a:ext>
            </a:extLst>
          </p:cNvPr>
          <p:cNvGrpSpPr/>
          <p:nvPr/>
        </p:nvGrpSpPr>
        <p:grpSpPr>
          <a:xfrm>
            <a:off x="4569494" y="2692405"/>
            <a:ext cx="1746247" cy="2232023"/>
            <a:chOff x="4569494" y="2692405"/>
            <a:chExt cx="1746247" cy="2232023"/>
          </a:xfrm>
        </p:grpSpPr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77903BF4-9E63-4E0E-B31B-9729A1057500}"/>
                </a:ext>
              </a:extLst>
            </p:cNvPr>
            <p:cNvSpPr/>
            <p:nvPr/>
          </p:nvSpPr>
          <p:spPr>
            <a:xfrm>
              <a:off x="5260058" y="3389315"/>
              <a:ext cx="365129" cy="15351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194"/>
                <a:gd name="f8" fmla="val 4"/>
                <a:gd name="f9" fmla="val 129"/>
                <a:gd name="f10" fmla="val 7"/>
                <a:gd name="f11" fmla="val 64"/>
                <a:gd name="f12" fmla="val 10"/>
                <a:gd name="f13" fmla="val 19"/>
                <a:gd name="f14" fmla="val 28"/>
                <a:gd name="f15" fmla="val 36"/>
                <a:gd name="f16" fmla="val 40"/>
                <a:gd name="f17" fmla="val 43"/>
                <a:gd name="f18" fmla="val 32"/>
                <a:gd name="f19" fmla="val 16"/>
                <a:gd name="f20" fmla="val 5"/>
                <a:gd name="f21" fmla="val 182"/>
                <a:gd name="f22" fmla="val 183"/>
                <a:gd name="f23" fmla="val 184"/>
                <a:gd name="f24" fmla="val 17"/>
                <a:gd name="f25" fmla="val 39"/>
                <a:gd name="f26" fmla="val 9"/>
                <a:gd name="f27" fmla="val 140"/>
                <a:gd name="f28" fmla="val 141"/>
                <a:gd name="f29" fmla="val 18"/>
                <a:gd name="f30" fmla="val 27"/>
                <a:gd name="f31" fmla="val 37"/>
                <a:gd name="f32" fmla="val 167"/>
                <a:gd name="f33" fmla="val 166"/>
                <a:gd name="f34" fmla="val 159"/>
                <a:gd name="f35" fmla="val 156"/>
                <a:gd name="f36" fmla="val 13"/>
                <a:gd name="f37" fmla="val 150"/>
                <a:gd name="f38" fmla="val 149"/>
                <a:gd name="f39" fmla="val 8"/>
                <a:gd name="f40" fmla="val 6"/>
                <a:gd name="f41" fmla="val 173"/>
                <a:gd name="f42" fmla="val 174"/>
                <a:gd name="f43" fmla="val 175"/>
                <a:gd name="f44" fmla="val 38"/>
                <a:gd name="f45" fmla="val 11"/>
                <a:gd name="f46" fmla="val 131"/>
                <a:gd name="f47" fmla="val 132"/>
                <a:gd name="f48" fmla="val 35"/>
                <a:gd name="f49" fmla="val 114"/>
                <a:gd name="f50" fmla="val 113"/>
                <a:gd name="f51" fmla="val 112"/>
                <a:gd name="f52" fmla="val 20"/>
                <a:gd name="f53" fmla="val 12"/>
                <a:gd name="f54" fmla="val 34"/>
                <a:gd name="f55" fmla="val 122"/>
                <a:gd name="f56" fmla="val 121"/>
                <a:gd name="f57" fmla="val 26"/>
                <a:gd name="f58" fmla="val 71"/>
                <a:gd name="f59" fmla="val 30"/>
                <a:gd name="f60" fmla="val 68"/>
                <a:gd name="f61" fmla="val 86"/>
                <a:gd name="f62" fmla="val 87"/>
                <a:gd name="f63" fmla="val 88"/>
                <a:gd name="f64" fmla="val 89"/>
                <a:gd name="f65" fmla="val 103"/>
                <a:gd name="f66" fmla="val 104"/>
                <a:gd name="f67" fmla="val 80"/>
                <a:gd name="f68" fmla="val 79"/>
                <a:gd name="f69" fmla="val 98"/>
                <a:gd name="f70" fmla="val 97"/>
                <a:gd name="f71" fmla="val 96"/>
                <a:gd name="f72" fmla="val 14"/>
                <a:gd name="f73" fmla="val 60"/>
                <a:gd name="f74" fmla="val 61"/>
                <a:gd name="f75" fmla="val 21"/>
                <a:gd name="f76" fmla="val 33"/>
                <a:gd name="f77" fmla="val 52"/>
                <a:gd name="f78" fmla="val 51"/>
                <a:gd name="f79" fmla="val 50"/>
                <a:gd name="f80" fmla="val 44"/>
                <a:gd name="f81" fmla="val 31"/>
                <a:gd name="f82" fmla="val 15"/>
                <a:gd name="f83" fmla="val 25"/>
                <a:gd name="f84" fmla="val 24"/>
                <a:gd name="f85" fmla="+- 0 0 -90"/>
                <a:gd name="f86" fmla="*/ f3 1 46"/>
                <a:gd name="f87" fmla="*/ f4 1 194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46"/>
                <a:gd name="f96" fmla="*/ f92 1 194"/>
                <a:gd name="f97" fmla="*/ 10 f93 1"/>
                <a:gd name="f98" fmla="*/ 0 f92 1"/>
                <a:gd name="f99" fmla="*/ 46 f93 1"/>
                <a:gd name="f100" fmla="*/ 194 f92 1"/>
                <a:gd name="f101" fmla="*/ 5 f93 1"/>
                <a:gd name="f102" fmla="*/ 182 f92 1"/>
                <a:gd name="f103" fmla="*/ 39 f93 1"/>
                <a:gd name="f104" fmla="*/ 184 f92 1"/>
                <a:gd name="f105" fmla="*/ 9 f93 1"/>
                <a:gd name="f106" fmla="*/ 141 f92 1"/>
                <a:gd name="f107" fmla="*/ 36 f93 1"/>
                <a:gd name="f108" fmla="*/ 140 f92 1"/>
                <a:gd name="f109" fmla="*/ 37 f93 1"/>
                <a:gd name="f110" fmla="*/ 167 f92 1"/>
                <a:gd name="f111" fmla="*/ 7 f93 1"/>
                <a:gd name="f112" fmla="*/ 166 f92 1"/>
                <a:gd name="f113" fmla="*/ 159 f92 1"/>
                <a:gd name="f114" fmla="*/ 150 f92 1"/>
                <a:gd name="f115" fmla="*/ 8 f93 1"/>
                <a:gd name="f116" fmla="*/ 149 f92 1"/>
                <a:gd name="f117" fmla="*/ 6 f93 1"/>
                <a:gd name="f118" fmla="*/ 175 f92 1"/>
                <a:gd name="f119" fmla="*/ 38 f93 1"/>
                <a:gd name="f120" fmla="*/ 173 f92 1"/>
                <a:gd name="f121" fmla="*/ 11 f93 1"/>
                <a:gd name="f122" fmla="*/ 131 f92 1"/>
                <a:gd name="f123" fmla="*/ 35 f93 1"/>
                <a:gd name="f124" fmla="*/ 132 f92 1"/>
                <a:gd name="f125" fmla="*/ 112 f92 1"/>
                <a:gd name="f126" fmla="*/ 12 f93 1"/>
                <a:gd name="f127" fmla="*/ 114 f92 1"/>
                <a:gd name="f128" fmla="*/ 34 f93 1"/>
                <a:gd name="f129" fmla="*/ 122 f92 1"/>
                <a:gd name="f130" fmla="*/ 121 f92 1"/>
                <a:gd name="f131" fmla="*/ 13 f93 1"/>
                <a:gd name="f132" fmla="*/ 71 f92 1"/>
                <a:gd name="f133" fmla="*/ 86 f92 1"/>
                <a:gd name="f134" fmla="*/ 89 f92 1"/>
                <a:gd name="f135" fmla="*/ 104 f92 1"/>
                <a:gd name="f136" fmla="*/ 103 f92 1"/>
                <a:gd name="f137" fmla="*/ 80 f92 1"/>
                <a:gd name="f138" fmla="*/ 79 f92 1"/>
                <a:gd name="f139" fmla="*/ 96 f92 1"/>
                <a:gd name="f140" fmla="*/ 97 f92 1"/>
                <a:gd name="f141" fmla="*/ 14 f93 1"/>
                <a:gd name="f142" fmla="*/ 60 f92 1"/>
                <a:gd name="f143" fmla="*/ 61 f92 1"/>
                <a:gd name="f144" fmla="*/ 33 f93 1"/>
                <a:gd name="f145" fmla="*/ 50 f92 1"/>
                <a:gd name="f146" fmla="*/ 52 f92 1"/>
                <a:gd name="f147" fmla="*/ 44 f92 1"/>
                <a:gd name="f148" fmla="*/ 43 f92 1"/>
                <a:gd name="f149" fmla="*/ 31 f93 1"/>
                <a:gd name="f150" fmla="*/ 13 f92 1"/>
                <a:gd name="f151" fmla="*/ 15 f93 1"/>
                <a:gd name="f152" fmla="*/ 15 f92 1"/>
                <a:gd name="f153" fmla="*/ 33 f92 1"/>
                <a:gd name="f154" fmla="*/ 32 f93 1"/>
                <a:gd name="f155" fmla="*/ 34 f92 1"/>
                <a:gd name="f156" fmla="*/ 30 f93 1"/>
                <a:gd name="f157" fmla="*/ 5 f92 1"/>
                <a:gd name="f158" fmla="*/ 6 f92 1"/>
                <a:gd name="f159" fmla="*/ 25 f92 1"/>
                <a:gd name="f160" fmla="*/ 24 f92 1"/>
                <a:gd name="f161" fmla="+- f94 0 f1"/>
                <a:gd name="f162" fmla="*/ f97 1 46"/>
                <a:gd name="f163" fmla="*/ f98 1 194"/>
                <a:gd name="f164" fmla="*/ f99 1 46"/>
                <a:gd name="f165" fmla="*/ f100 1 194"/>
                <a:gd name="f166" fmla="*/ f101 1 46"/>
                <a:gd name="f167" fmla="*/ f102 1 194"/>
                <a:gd name="f168" fmla="*/ f103 1 46"/>
                <a:gd name="f169" fmla="*/ f104 1 194"/>
                <a:gd name="f170" fmla="*/ f105 1 46"/>
                <a:gd name="f171" fmla="*/ f106 1 194"/>
                <a:gd name="f172" fmla="*/ f107 1 46"/>
                <a:gd name="f173" fmla="*/ f108 1 194"/>
                <a:gd name="f174" fmla="*/ f109 1 46"/>
                <a:gd name="f175" fmla="*/ f110 1 194"/>
                <a:gd name="f176" fmla="*/ f111 1 46"/>
                <a:gd name="f177" fmla="*/ f112 1 194"/>
                <a:gd name="f178" fmla="*/ f113 1 194"/>
                <a:gd name="f179" fmla="*/ f114 1 194"/>
                <a:gd name="f180" fmla="*/ f115 1 46"/>
                <a:gd name="f181" fmla="*/ f116 1 194"/>
                <a:gd name="f182" fmla="*/ f117 1 46"/>
                <a:gd name="f183" fmla="*/ f118 1 194"/>
                <a:gd name="f184" fmla="*/ f119 1 46"/>
                <a:gd name="f185" fmla="*/ f120 1 194"/>
                <a:gd name="f186" fmla="*/ f121 1 46"/>
                <a:gd name="f187" fmla="*/ f122 1 194"/>
                <a:gd name="f188" fmla="*/ f123 1 46"/>
                <a:gd name="f189" fmla="*/ f124 1 194"/>
                <a:gd name="f190" fmla="*/ f125 1 194"/>
                <a:gd name="f191" fmla="*/ f126 1 46"/>
                <a:gd name="f192" fmla="*/ f127 1 194"/>
                <a:gd name="f193" fmla="*/ f128 1 46"/>
                <a:gd name="f194" fmla="*/ f129 1 194"/>
                <a:gd name="f195" fmla="*/ f130 1 194"/>
                <a:gd name="f196" fmla="*/ f131 1 46"/>
                <a:gd name="f197" fmla="*/ f132 1 194"/>
                <a:gd name="f198" fmla="*/ f133 1 194"/>
                <a:gd name="f199" fmla="*/ f134 1 194"/>
                <a:gd name="f200" fmla="*/ f135 1 194"/>
                <a:gd name="f201" fmla="*/ f136 1 194"/>
                <a:gd name="f202" fmla="*/ f137 1 194"/>
                <a:gd name="f203" fmla="*/ f138 1 194"/>
                <a:gd name="f204" fmla="*/ f139 1 194"/>
                <a:gd name="f205" fmla="*/ f140 1 194"/>
                <a:gd name="f206" fmla="*/ f141 1 46"/>
                <a:gd name="f207" fmla="*/ f142 1 194"/>
                <a:gd name="f208" fmla="*/ f143 1 194"/>
                <a:gd name="f209" fmla="*/ f144 1 46"/>
                <a:gd name="f210" fmla="*/ f145 1 194"/>
                <a:gd name="f211" fmla="*/ f146 1 194"/>
                <a:gd name="f212" fmla="*/ f147 1 194"/>
                <a:gd name="f213" fmla="*/ f148 1 194"/>
                <a:gd name="f214" fmla="*/ f149 1 46"/>
                <a:gd name="f215" fmla="*/ f150 1 194"/>
                <a:gd name="f216" fmla="*/ f151 1 46"/>
                <a:gd name="f217" fmla="*/ f152 1 194"/>
                <a:gd name="f218" fmla="*/ f153 1 194"/>
                <a:gd name="f219" fmla="*/ f154 1 46"/>
                <a:gd name="f220" fmla="*/ f155 1 194"/>
                <a:gd name="f221" fmla="*/ f156 1 46"/>
                <a:gd name="f222" fmla="*/ f157 1 194"/>
                <a:gd name="f223" fmla="*/ f158 1 194"/>
                <a:gd name="f224" fmla="*/ f159 1 194"/>
                <a:gd name="f225" fmla="*/ f160 1 194"/>
                <a:gd name="f226" fmla="*/ 0 1 f95"/>
                <a:gd name="f227" fmla="*/ f89 1 f95"/>
                <a:gd name="f228" fmla="*/ 0 1 f96"/>
                <a:gd name="f229" fmla="*/ f90 1 f96"/>
                <a:gd name="f230" fmla="*/ f162 1 f95"/>
                <a:gd name="f231" fmla="*/ f163 1 f96"/>
                <a:gd name="f232" fmla="*/ f164 1 f95"/>
                <a:gd name="f233" fmla="*/ f165 1 f96"/>
                <a:gd name="f234" fmla="*/ f166 1 f95"/>
                <a:gd name="f235" fmla="*/ f167 1 f96"/>
                <a:gd name="f236" fmla="*/ f168 1 f95"/>
                <a:gd name="f237" fmla="*/ f169 1 f96"/>
                <a:gd name="f238" fmla="*/ f170 1 f95"/>
                <a:gd name="f239" fmla="*/ f171 1 f96"/>
                <a:gd name="f240" fmla="*/ f172 1 f95"/>
                <a:gd name="f241" fmla="*/ f173 1 f96"/>
                <a:gd name="f242" fmla="*/ f174 1 f95"/>
                <a:gd name="f243" fmla="*/ f175 1 f96"/>
                <a:gd name="f244" fmla="*/ f176 1 f95"/>
                <a:gd name="f245" fmla="*/ f177 1 f96"/>
                <a:gd name="f246" fmla="*/ f178 1 f96"/>
                <a:gd name="f247" fmla="*/ f179 1 f96"/>
                <a:gd name="f248" fmla="*/ f180 1 f95"/>
                <a:gd name="f249" fmla="*/ f181 1 f96"/>
                <a:gd name="f250" fmla="*/ f182 1 f95"/>
                <a:gd name="f251" fmla="*/ f183 1 f96"/>
                <a:gd name="f252" fmla="*/ f184 1 f95"/>
                <a:gd name="f253" fmla="*/ f185 1 f96"/>
                <a:gd name="f254" fmla="*/ f186 1 f95"/>
                <a:gd name="f255" fmla="*/ f187 1 f96"/>
                <a:gd name="f256" fmla="*/ f188 1 f95"/>
                <a:gd name="f257" fmla="*/ f189 1 f96"/>
                <a:gd name="f258" fmla="*/ f190 1 f96"/>
                <a:gd name="f259" fmla="*/ f191 1 f95"/>
                <a:gd name="f260" fmla="*/ f192 1 f96"/>
                <a:gd name="f261" fmla="*/ f193 1 f95"/>
                <a:gd name="f262" fmla="*/ f194 1 f96"/>
                <a:gd name="f263" fmla="*/ f195 1 f96"/>
                <a:gd name="f264" fmla="*/ f196 1 f95"/>
                <a:gd name="f265" fmla="*/ f197 1 f96"/>
                <a:gd name="f266" fmla="*/ f198 1 f96"/>
                <a:gd name="f267" fmla="*/ f199 1 f96"/>
                <a:gd name="f268" fmla="*/ f200 1 f96"/>
                <a:gd name="f269" fmla="*/ f201 1 f96"/>
                <a:gd name="f270" fmla="*/ f202 1 f96"/>
                <a:gd name="f271" fmla="*/ f203 1 f96"/>
                <a:gd name="f272" fmla="*/ f204 1 f96"/>
                <a:gd name="f273" fmla="*/ f205 1 f96"/>
                <a:gd name="f274" fmla="*/ f206 1 f95"/>
                <a:gd name="f275" fmla="*/ f207 1 f96"/>
                <a:gd name="f276" fmla="*/ f208 1 f96"/>
                <a:gd name="f277" fmla="*/ f209 1 f95"/>
                <a:gd name="f278" fmla="*/ f210 1 f96"/>
                <a:gd name="f279" fmla="*/ f211 1 f96"/>
                <a:gd name="f280" fmla="*/ f212 1 f96"/>
                <a:gd name="f281" fmla="*/ f213 1 f96"/>
                <a:gd name="f282" fmla="*/ f214 1 f95"/>
                <a:gd name="f283" fmla="*/ f215 1 f96"/>
                <a:gd name="f284" fmla="*/ f216 1 f95"/>
                <a:gd name="f285" fmla="*/ f217 1 f96"/>
                <a:gd name="f286" fmla="*/ f218 1 f96"/>
                <a:gd name="f287" fmla="*/ f219 1 f95"/>
                <a:gd name="f288" fmla="*/ f220 1 f96"/>
                <a:gd name="f289" fmla="*/ f221 1 f95"/>
                <a:gd name="f290" fmla="*/ f222 1 f96"/>
                <a:gd name="f291" fmla="*/ f223 1 f96"/>
                <a:gd name="f292" fmla="*/ f224 1 f96"/>
                <a:gd name="f293" fmla="*/ f225 1 f96"/>
                <a:gd name="f294" fmla="*/ f226 f86 1"/>
                <a:gd name="f295" fmla="*/ f227 f86 1"/>
                <a:gd name="f296" fmla="*/ f229 f87 1"/>
                <a:gd name="f297" fmla="*/ f228 f87 1"/>
                <a:gd name="f298" fmla="*/ f230 f86 1"/>
                <a:gd name="f299" fmla="*/ f231 f87 1"/>
                <a:gd name="f300" fmla="*/ f232 f86 1"/>
                <a:gd name="f301" fmla="*/ f233 f87 1"/>
                <a:gd name="f302" fmla="*/ f234 f86 1"/>
                <a:gd name="f303" fmla="*/ f235 f87 1"/>
                <a:gd name="f304" fmla="*/ f236 f86 1"/>
                <a:gd name="f305" fmla="*/ f237 f87 1"/>
                <a:gd name="f306" fmla="*/ f238 f86 1"/>
                <a:gd name="f307" fmla="*/ f239 f87 1"/>
                <a:gd name="f308" fmla="*/ f240 f86 1"/>
                <a:gd name="f309" fmla="*/ f241 f87 1"/>
                <a:gd name="f310" fmla="*/ f242 f86 1"/>
                <a:gd name="f311" fmla="*/ f243 f87 1"/>
                <a:gd name="f312" fmla="*/ f244 f86 1"/>
                <a:gd name="f313" fmla="*/ f245 f87 1"/>
                <a:gd name="f314" fmla="*/ f246 f87 1"/>
                <a:gd name="f315" fmla="*/ f247 f87 1"/>
                <a:gd name="f316" fmla="*/ f248 f86 1"/>
                <a:gd name="f317" fmla="*/ f249 f87 1"/>
                <a:gd name="f318" fmla="*/ f250 f86 1"/>
                <a:gd name="f319" fmla="*/ f251 f87 1"/>
                <a:gd name="f320" fmla="*/ f252 f86 1"/>
                <a:gd name="f321" fmla="*/ f253 f87 1"/>
                <a:gd name="f322" fmla="*/ f254 f86 1"/>
                <a:gd name="f323" fmla="*/ f255 f87 1"/>
                <a:gd name="f324" fmla="*/ f256 f86 1"/>
                <a:gd name="f325" fmla="*/ f257 f87 1"/>
                <a:gd name="f326" fmla="*/ f258 f87 1"/>
                <a:gd name="f327" fmla="*/ f259 f86 1"/>
                <a:gd name="f328" fmla="*/ f260 f87 1"/>
                <a:gd name="f329" fmla="*/ f261 f86 1"/>
                <a:gd name="f330" fmla="*/ f262 f87 1"/>
                <a:gd name="f331" fmla="*/ f263 f87 1"/>
                <a:gd name="f332" fmla="*/ f264 f86 1"/>
                <a:gd name="f333" fmla="*/ f265 f87 1"/>
                <a:gd name="f334" fmla="*/ f266 f87 1"/>
                <a:gd name="f335" fmla="*/ f267 f87 1"/>
                <a:gd name="f336" fmla="*/ f268 f87 1"/>
                <a:gd name="f337" fmla="*/ f269 f87 1"/>
                <a:gd name="f338" fmla="*/ f270 f87 1"/>
                <a:gd name="f339" fmla="*/ f271 f87 1"/>
                <a:gd name="f340" fmla="*/ f272 f87 1"/>
                <a:gd name="f341" fmla="*/ f273 f87 1"/>
                <a:gd name="f342" fmla="*/ f274 f86 1"/>
                <a:gd name="f343" fmla="*/ f275 f87 1"/>
                <a:gd name="f344" fmla="*/ f276 f87 1"/>
                <a:gd name="f345" fmla="*/ f277 f86 1"/>
                <a:gd name="f346" fmla="*/ f278 f87 1"/>
                <a:gd name="f347" fmla="*/ f279 f87 1"/>
                <a:gd name="f348" fmla="*/ f280 f87 1"/>
                <a:gd name="f349" fmla="*/ f281 f87 1"/>
                <a:gd name="f350" fmla="*/ f282 f86 1"/>
                <a:gd name="f351" fmla="*/ f283 f87 1"/>
                <a:gd name="f352" fmla="*/ f284 f86 1"/>
                <a:gd name="f353" fmla="*/ f285 f87 1"/>
                <a:gd name="f354" fmla="*/ f286 f87 1"/>
                <a:gd name="f355" fmla="*/ f287 f86 1"/>
                <a:gd name="f356" fmla="*/ f288 f87 1"/>
                <a:gd name="f357" fmla="*/ f289 f86 1"/>
                <a:gd name="f358" fmla="*/ f290 f87 1"/>
                <a:gd name="f359" fmla="*/ f291 f87 1"/>
                <a:gd name="f360" fmla="*/ f292 f87 1"/>
                <a:gd name="f361" fmla="*/ f293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1">
                  <a:pos x="f298" y="f299"/>
                </a:cxn>
                <a:cxn ang="f161">
                  <a:pos x="f300" y="f301"/>
                </a:cxn>
                <a:cxn ang="f161">
                  <a:pos x="f302" y="f303"/>
                </a:cxn>
                <a:cxn ang="f161">
                  <a:pos x="f304" y="f305"/>
                </a:cxn>
                <a:cxn ang="f161">
                  <a:pos x="f302" y="f303"/>
                </a:cxn>
                <a:cxn ang="f161">
                  <a:pos x="f306" y="f307"/>
                </a:cxn>
                <a:cxn ang="f161">
                  <a:pos x="f308" y="f309"/>
                </a:cxn>
                <a:cxn ang="f161">
                  <a:pos x="f310" y="f311"/>
                </a:cxn>
                <a:cxn ang="f161">
                  <a:pos x="f312" y="f313"/>
                </a:cxn>
                <a:cxn ang="f161">
                  <a:pos x="f310" y="f311"/>
                </a:cxn>
                <a:cxn ang="f161">
                  <a:pos x="f312" y="f314"/>
                </a:cxn>
                <a:cxn ang="f161">
                  <a:pos x="f308" y="f315"/>
                </a:cxn>
                <a:cxn ang="f161">
                  <a:pos x="f316" y="f317"/>
                </a:cxn>
                <a:cxn ang="f161">
                  <a:pos x="f308" y="f315"/>
                </a:cxn>
                <a:cxn ang="f161">
                  <a:pos x="f318" y="f319"/>
                </a:cxn>
                <a:cxn ang="f161">
                  <a:pos x="f320" y="f321"/>
                </a:cxn>
                <a:cxn ang="f161">
                  <a:pos x="f322" y="f323"/>
                </a:cxn>
                <a:cxn ang="f161">
                  <a:pos x="f324" y="f325"/>
                </a:cxn>
                <a:cxn ang="f161">
                  <a:pos x="f322" y="f323"/>
                </a:cxn>
                <a:cxn ang="f161">
                  <a:pos x="f308" y="f326"/>
                </a:cxn>
                <a:cxn ang="f161">
                  <a:pos x="f327" y="f328"/>
                </a:cxn>
                <a:cxn ang="f161">
                  <a:pos x="f329" y="f330"/>
                </a:cxn>
                <a:cxn ang="f161">
                  <a:pos x="f322" y="f331"/>
                </a:cxn>
                <a:cxn ang="f161">
                  <a:pos x="f329" y="f330"/>
                </a:cxn>
                <a:cxn ang="f161">
                  <a:pos x="f332" y="f333"/>
                </a:cxn>
                <a:cxn ang="f161">
                  <a:pos x="f327" y="f334"/>
                </a:cxn>
                <a:cxn ang="f161">
                  <a:pos x="f324" y="f335"/>
                </a:cxn>
                <a:cxn ang="f161">
                  <a:pos x="f327" y="f334"/>
                </a:cxn>
                <a:cxn ang="f161">
                  <a:pos x="f327" y="f336"/>
                </a:cxn>
                <a:cxn ang="f161">
                  <a:pos x="f324" y="f337"/>
                </a:cxn>
                <a:cxn ang="f161">
                  <a:pos x="f329" y="f338"/>
                </a:cxn>
                <a:cxn ang="f161">
                  <a:pos x="f327" y="f339"/>
                </a:cxn>
                <a:cxn ang="f161">
                  <a:pos x="f329" y="f338"/>
                </a:cxn>
                <a:cxn ang="f161">
                  <a:pos x="f329" y="f340"/>
                </a:cxn>
                <a:cxn ang="f161">
                  <a:pos x="f327" y="f341"/>
                </a:cxn>
                <a:cxn ang="f161">
                  <a:pos x="f342" y="f343"/>
                </a:cxn>
                <a:cxn ang="f161">
                  <a:pos x="f329" y="f344"/>
                </a:cxn>
                <a:cxn ang="f161">
                  <a:pos x="f342" y="f343"/>
                </a:cxn>
                <a:cxn ang="f161">
                  <a:pos x="f345" y="f346"/>
                </a:cxn>
                <a:cxn ang="f161">
                  <a:pos x="f342" y="f347"/>
                </a:cxn>
                <a:cxn ang="f161">
                  <a:pos x="f345" y="f348"/>
                </a:cxn>
                <a:cxn ang="f161">
                  <a:pos x="f342" y="f349"/>
                </a:cxn>
                <a:cxn ang="f161">
                  <a:pos x="f345" y="f348"/>
                </a:cxn>
                <a:cxn ang="f161">
                  <a:pos x="f350" y="f351"/>
                </a:cxn>
                <a:cxn ang="f161">
                  <a:pos x="f352" y="f353"/>
                </a:cxn>
                <a:cxn ang="f161">
                  <a:pos x="f352" y="f354"/>
                </a:cxn>
                <a:cxn ang="f161">
                  <a:pos x="f355" y="f356"/>
                </a:cxn>
                <a:cxn ang="f161">
                  <a:pos x="f352" y="f354"/>
                </a:cxn>
                <a:cxn ang="f161">
                  <a:pos x="f357" y="f358"/>
                </a:cxn>
                <a:cxn ang="f161">
                  <a:pos x="f342" y="f359"/>
                </a:cxn>
                <a:cxn ang="f161">
                  <a:pos x="f350" y="f360"/>
                </a:cxn>
                <a:cxn ang="f161">
                  <a:pos x="f352" y="f361"/>
                </a:cxn>
                <a:cxn ang="f161">
                  <a:pos x="f350" y="f360"/>
                </a:cxn>
              </a:cxnLst>
              <a:rect l="f294" t="f297" r="f295" b="f296"/>
              <a:pathLst>
                <a:path w="46" h="19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9" y="f7"/>
                    <a:pt x="f5" y="f7"/>
                  </a:cubicBezTo>
                  <a:close/>
                  <a:moveTo>
                    <a:pt x="f20" y="f21"/>
                  </a:moveTo>
                  <a:cubicBezTo>
                    <a:pt x="f20" y="f22"/>
                    <a:pt x="f20" y="f22"/>
                    <a:pt x="f20" y="f23"/>
                  </a:cubicBezTo>
                  <a:cubicBezTo>
                    <a:pt x="f24" y="f23"/>
                    <a:pt x="f14" y="f23"/>
                    <a:pt x="f25" y="f23"/>
                  </a:cubicBezTo>
                  <a:cubicBezTo>
                    <a:pt x="f25" y="f22"/>
                    <a:pt x="f25" y="f22"/>
                    <a:pt x="f25" y="f21"/>
                  </a:cubicBezTo>
                  <a:cubicBezTo>
                    <a:pt x="f14" y="f21"/>
                    <a:pt x="f24" y="f21"/>
                    <a:pt x="f20" y="f21"/>
                  </a:cubicBezTo>
                  <a:close/>
                  <a:moveTo>
                    <a:pt x="f26" y="f27"/>
                  </a:moveTo>
                  <a:cubicBezTo>
                    <a:pt x="f26" y="f28"/>
                    <a:pt x="f26" y="f28"/>
                    <a:pt x="f26" y="f28"/>
                  </a:cubicBezTo>
                  <a:cubicBezTo>
                    <a:pt x="f29" y="f28"/>
                    <a:pt x="f30" y="f28"/>
                    <a:pt x="f15" y="f28"/>
                  </a:cubicBezTo>
                  <a:cubicBezTo>
                    <a:pt x="f15" y="f28"/>
                    <a:pt x="f15" y="f28"/>
                    <a:pt x="f15" y="f27"/>
                  </a:cubicBezTo>
                  <a:cubicBezTo>
                    <a:pt x="f30" y="f27"/>
                    <a:pt x="f29" y="f27"/>
                    <a:pt x="f26" y="f27"/>
                  </a:cubicBezTo>
                  <a:close/>
                  <a:moveTo>
                    <a:pt x="f31" y="f32"/>
                  </a:moveTo>
                  <a:cubicBezTo>
                    <a:pt x="f31" y="f32"/>
                    <a:pt x="f31" y="f33"/>
                    <a:pt x="f31" y="f33"/>
                  </a:cubicBezTo>
                  <a:cubicBezTo>
                    <a:pt x="f30" y="f33"/>
                    <a:pt x="f24" y="f33"/>
                    <a:pt x="f10" y="f33"/>
                  </a:cubicBezTo>
                  <a:cubicBezTo>
                    <a:pt x="f10" y="f33"/>
                    <a:pt x="f10" y="f32"/>
                    <a:pt x="f10" y="f32"/>
                  </a:cubicBezTo>
                  <a:cubicBezTo>
                    <a:pt x="f24" y="f32"/>
                    <a:pt x="f30" y="f32"/>
                    <a:pt x="f31" y="f32"/>
                  </a:cubicBezTo>
                  <a:close/>
                  <a:moveTo>
                    <a:pt x="f31" y="f34"/>
                  </a:moveTo>
                  <a:cubicBezTo>
                    <a:pt x="f18" y="f35"/>
                    <a:pt x="f36" y="f35"/>
                    <a:pt x="f10" y="f34"/>
                  </a:cubicBezTo>
                  <a:cubicBezTo>
                    <a:pt x="f29" y="f34"/>
                    <a:pt x="f30" y="f34"/>
                    <a:pt x="f31" y="f34"/>
                  </a:cubicBezTo>
                  <a:close/>
                  <a:moveTo>
                    <a:pt x="f15" y="f37"/>
                  </a:moveTo>
                  <a:cubicBezTo>
                    <a:pt x="f15" y="f37"/>
                    <a:pt x="f15" y="f38"/>
                    <a:pt x="f15" y="f38"/>
                  </a:cubicBezTo>
                  <a:cubicBezTo>
                    <a:pt x="f30" y="f38"/>
                    <a:pt x="f29" y="f38"/>
                    <a:pt x="f39" y="f38"/>
                  </a:cubicBezTo>
                  <a:cubicBezTo>
                    <a:pt x="f39" y="f38"/>
                    <a:pt x="f39" y="f37"/>
                    <a:pt x="f39" y="f37"/>
                  </a:cubicBezTo>
                  <a:cubicBezTo>
                    <a:pt x="f29" y="f37"/>
                    <a:pt x="f30" y="f37"/>
                    <a:pt x="f15" y="f37"/>
                  </a:cubicBezTo>
                  <a:close/>
                  <a:moveTo>
                    <a:pt x="f40" y="f41"/>
                  </a:moveTo>
                  <a:cubicBezTo>
                    <a:pt x="f40" y="f42"/>
                    <a:pt x="f40" y="f42"/>
                    <a:pt x="f40" y="f43"/>
                  </a:cubicBezTo>
                  <a:cubicBezTo>
                    <a:pt x="f24" y="f43"/>
                    <a:pt x="f30" y="f43"/>
                    <a:pt x="f44" y="f43"/>
                  </a:cubicBezTo>
                  <a:cubicBezTo>
                    <a:pt x="f44" y="f42"/>
                    <a:pt x="f44" y="f42"/>
                    <a:pt x="f44" y="f41"/>
                  </a:cubicBezTo>
                  <a:cubicBezTo>
                    <a:pt x="f30" y="f41"/>
                    <a:pt x="f24" y="f41"/>
                    <a:pt x="f40" y="f41"/>
                  </a:cubicBezTo>
                  <a:close/>
                  <a:moveTo>
                    <a:pt x="f45" y="f46"/>
                  </a:moveTo>
                  <a:cubicBezTo>
                    <a:pt x="f45" y="f47"/>
                    <a:pt x="f45" y="f47"/>
                    <a:pt x="f45" y="f47"/>
                  </a:cubicBezTo>
                  <a:cubicBezTo>
                    <a:pt x="f13" y="f47"/>
                    <a:pt x="f30" y="f47"/>
                    <a:pt x="f48" y="f47"/>
                  </a:cubicBezTo>
                  <a:cubicBezTo>
                    <a:pt x="f48" y="f47"/>
                    <a:pt x="f48" y="f47"/>
                    <a:pt x="f48" y="f46"/>
                  </a:cubicBezTo>
                  <a:cubicBezTo>
                    <a:pt x="f30" y="f46"/>
                    <a:pt x="f13" y="f46"/>
                    <a:pt x="f45" y="f46"/>
                  </a:cubicBezTo>
                  <a:close/>
                  <a:moveTo>
                    <a:pt x="f15" y="f49"/>
                  </a:moveTo>
                  <a:cubicBezTo>
                    <a:pt x="f15" y="f50"/>
                    <a:pt x="f15" y="f50"/>
                    <a:pt x="f15" y="f51"/>
                  </a:cubicBezTo>
                  <a:cubicBezTo>
                    <a:pt x="f14" y="f51"/>
                    <a:pt x="f52" y="f51"/>
                    <a:pt x="f53" y="f51"/>
                  </a:cubicBezTo>
                  <a:cubicBezTo>
                    <a:pt x="f53" y="f50"/>
                    <a:pt x="f53" y="f50"/>
                    <a:pt x="f53" y="f49"/>
                  </a:cubicBezTo>
                  <a:cubicBezTo>
                    <a:pt x="f52" y="f49"/>
                    <a:pt x="f14" y="f49"/>
                    <a:pt x="f15" y="f49"/>
                  </a:cubicBezTo>
                  <a:close/>
                  <a:moveTo>
                    <a:pt x="f54" y="f55"/>
                  </a:moveTo>
                  <a:cubicBezTo>
                    <a:pt x="f54" y="f55"/>
                    <a:pt x="f54" y="f56"/>
                    <a:pt x="f54" y="f56"/>
                  </a:cubicBezTo>
                  <a:cubicBezTo>
                    <a:pt x="f57" y="f56"/>
                    <a:pt x="f13" y="f56"/>
                    <a:pt x="f45" y="f56"/>
                  </a:cubicBezTo>
                  <a:cubicBezTo>
                    <a:pt x="f45" y="f56"/>
                    <a:pt x="f45" y="f55"/>
                    <a:pt x="f45" y="f55"/>
                  </a:cubicBezTo>
                  <a:cubicBezTo>
                    <a:pt x="f13" y="f55"/>
                    <a:pt x="f57" y="f55"/>
                    <a:pt x="f54" y="f55"/>
                  </a:cubicBezTo>
                  <a:close/>
                  <a:moveTo>
                    <a:pt x="f48" y="f58"/>
                  </a:moveTo>
                  <a:cubicBezTo>
                    <a:pt x="f59" y="f60"/>
                    <a:pt x="f19" y="f60"/>
                    <a:pt x="f36" y="f58"/>
                  </a:cubicBezTo>
                  <a:cubicBezTo>
                    <a:pt x="f52" y="f58"/>
                    <a:pt x="f30" y="f58"/>
                    <a:pt x="f48" y="f58"/>
                  </a:cubicBezTo>
                  <a:close/>
                  <a:moveTo>
                    <a:pt x="f53" y="f61"/>
                  </a:moveTo>
                  <a:cubicBezTo>
                    <a:pt x="f53" y="f62"/>
                    <a:pt x="f53" y="f63"/>
                    <a:pt x="f53" y="f64"/>
                  </a:cubicBezTo>
                  <a:cubicBezTo>
                    <a:pt x="f52" y="f64"/>
                    <a:pt x="f30" y="f64"/>
                    <a:pt x="f48" y="f64"/>
                  </a:cubicBezTo>
                  <a:cubicBezTo>
                    <a:pt x="f48" y="f63"/>
                    <a:pt x="f48" y="f63"/>
                    <a:pt x="f48" y="f62"/>
                  </a:cubicBezTo>
                  <a:cubicBezTo>
                    <a:pt x="f14" y="f62"/>
                    <a:pt x="f52" y="f62"/>
                    <a:pt x="f53" y="f61"/>
                  </a:cubicBezTo>
                  <a:close/>
                  <a:moveTo>
                    <a:pt x="f53" y="f65"/>
                  </a:moveTo>
                  <a:cubicBezTo>
                    <a:pt x="f53" y="f65"/>
                    <a:pt x="f53" y="f66"/>
                    <a:pt x="f53" y="f66"/>
                  </a:cubicBezTo>
                  <a:cubicBezTo>
                    <a:pt x="f52" y="f66"/>
                    <a:pt x="f30" y="f66"/>
                    <a:pt x="f48" y="f66"/>
                  </a:cubicBezTo>
                  <a:cubicBezTo>
                    <a:pt x="f48" y="f66"/>
                    <a:pt x="f48" y="f65"/>
                    <a:pt x="f48" y="f65"/>
                  </a:cubicBezTo>
                  <a:cubicBezTo>
                    <a:pt x="f30" y="f65"/>
                    <a:pt x="f52" y="f65"/>
                    <a:pt x="f53" y="f65"/>
                  </a:cubicBezTo>
                  <a:close/>
                  <a:moveTo>
                    <a:pt x="f54" y="f67"/>
                  </a:moveTo>
                  <a:cubicBezTo>
                    <a:pt x="f54" y="f68"/>
                    <a:pt x="f54" y="f68"/>
                    <a:pt x="f54" y="f68"/>
                  </a:cubicBezTo>
                  <a:cubicBezTo>
                    <a:pt x="f30" y="f68"/>
                    <a:pt x="f52" y="f68"/>
                    <a:pt x="f53" y="f68"/>
                  </a:cubicBezTo>
                  <a:cubicBezTo>
                    <a:pt x="f53" y="f68"/>
                    <a:pt x="f53" y="f68"/>
                    <a:pt x="f53" y="f67"/>
                  </a:cubicBezTo>
                  <a:cubicBezTo>
                    <a:pt x="f52" y="f67"/>
                    <a:pt x="f30" y="f67"/>
                    <a:pt x="f54" y="f67"/>
                  </a:cubicBezTo>
                  <a:close/>
                  <a:moveTo>
                    <a:pt x="f54" y="f69"/>
                  </a:moveTo>
                  <a:cubicBezTo>
                    <a:pt x="f54" y="f70"/>
                    <a:pt x="f54" y="f70"/>
                    <a:pt x="f54" y="f71"/>
                  </a:cubicBezTo>
                  <a:cubicBezTo>
                    <a:pt x="f30" y="f71"/>
                    <a:pt x="f13" y="f71"/>
                    <a:pt x="f53" y="f71"/>
                  </a:cubicBezTo>
                  <a:cubicBezTo>
                    <a:pt x="f53" y="f71"/>
                    <a:pt x="f53" y="f70"/>
                    <a:pt x="f53" y="f70"/>
                  </a:cubicBezTo>
                  <a:cubicBezTo>
                    <a:pt x="f13" y="f70"/>
                    <a:pt x="f30" y="f69"/>
                    <a:pt x="f54" y="f69"/>
                  </a:cubicBezTo>
                  <a:close/>
                  <a:moveTo>
                    <a:pt x="f72" y="f73"/>
                  </a:moveTo>
                  <a:cubicBezTo>
                    <a:pt x="f72" y="f74"/>
                    <a:pt x="f72" y="f74"/>
                    <a:pt x="f72" y="f74"/>
                  </a:cubicBezTo>
                  <a:cubicBezTo>
                    <a:pt x="f75" y="f74"/>
                    <a:pt x="f30" y="f74"/>
                    <a:pt x="f54" y="f74"/>
                  </a:cubicBezTo>
                  <a:cubicBezTo>
                    <a:pt x="f54" y="f74"/>
                    <a:pt x="f54" y="f74"/>
                    <a:pt x="f54" y="f73"/>
                  </a:cubicBezTo>
                  <a:cubicBezTo>
                    <a:pt x="f30" y="f73"/>
                    <a:pt x="f75" y="f73"/>
                    <a:pt x="f72" y="f73"/>
                  </a:cubicBezTo>
                  <a:close/>
                  <a:moveTo>
                    <a:pt x="f76" y="f77"/>
                  </a:moveTo>
                  <a:cubicBezTo>
                    <a:pt x="f76" y="f78"/>
                    <a:pt x="f76" y="f78"/>
                    <a:pt x="f76" y="f79"/>
                  </a:cubicBezTo>
                  <a:cubicBezTo>
                    <a:pt x="f30" y="f79"/>
                    <a:pt x="f52" y="f79"/>
                    <a:pt x="f72" y="f79"/>
                  </a:cubicBezTo>
                  <a:cubicBezTo>
                    <a:pt x="f72" y="f78"/>
                    <a:pt x="f72" y="f78"/>
                    <a:pt x="f72" y="f77"/>
                  </a:cubicBezTo>
                  <a:cubicBezTo>
                    <a:pt x="f52" y="f77"/>
                    <a:pt x="f30" y="f77"/>
                    <a:pt x="f76" y="f77"/>
                  </a:cubicBezTo>
                  <a:close/>
                  <a:moveTo>
                    <a:pt x="f76" y="f80"/>
                  </a:moveTo>
                  <a:cubicBezTo>
                    <a:pt x="f76" y="f80"/>
                    <a:pt x="f76" y="f17"/>
                    <a:pt x="f76" y="f17"/>
                  </a:cubicBezTo>
                  <a:cubicBezTo>
                    <a:pt x="f30" y="f17"/>
                    <a:pt x="f52" y="f17"/>
                    <a:pt x="f72" y="f17"/>
                  </a:cubicBezTo>
                  <a:cubicBezTo>
                    <a:pt x="f72" y="f17"/>
                    <a:pt x="f72" y="f80"/>
                    <a:pt x="f72" y="f80"/>
                  </a:cubicBezTo>
                  <a:cubicBezTo>
                    <a:pt x="f52" y="f80"/>
                    <a:pt x="f30" y="f80"/>
                    <a:pt x="f76" y="f80"/>
                  </a:cubicBezTo>
                  <a:close/>
                  <a:moveTo>
                    <a:pt x="f81" y="f82"/>
                  </a:moveTo>
                  <a:cubicBezTo>
                    <a:pt x="f81" y="f72"/>
                    <a:pt x="f81" y="f72"/>
                    <a:pt x="f81" y="f36"/>
                  </a:cubicBezTo>
                  <a:cubicBezTo>
                    <a:pt x="f57" y="f36"/>
                    <a:pt x="f75" y="f36"/>
                    <a:pt x="f82" y="f36"/>
                  </a:cubicBezTo>
                  <a:cubicBezTo>
                    <a:pt x="f82" y="f72"/>
                    <a:pt x="f82" y="f72"/>
                    <a:pt x="f82" y="f82"/>
                  </a:cubicBezTo>
                  <a:cubicBezTo>
                    <a:pt x="f75" y="f82"/>
                    <a:pt x="f57" y="f82"/>
                    <a:pt x="f81" y="f82"/>
                  </a:cubicBezTo>
                  <a:close/>
                  <a:moveTo>
                    <a:pt x="f82" y="f76"/>
                  </a:moveTo>
                  <a:cubicBezTo>
                    <a:pt x="f82" y="f76"/>
                    <a:pt x="f82" y="f54"/>
                    <a:pt x="f82" y="f54"/>
                  </a:cubicBezTo>
                  <a:cubicBezTo>
                    <a:pt x="f75" y="f54"/>
                    <a:pt x="f30" y="f54"/>
                    <a:pt x="f18" y="f54"/>
                  </a:cubicBezTo>
                  <a:cubicBezTo>
                    <a:pt x="f18" y="f54"/>
                    <a:pt x="f18" y="f76"/>
                    <a:pt x="f18" y="f76"/>
                  </a:cubicBezTo>
                  <a:cubicBezTo>
                    <a:pt x="f30" y="f76"/>
                    <a:pt x="f75" y="f76"/>
                    <a:pt x="f82" y="f76"/>
                  </a:cubicBezTo>
                  <a:close/>
                  <a:moveTo>
                    <a:pt x="f59" y="f40"/>
                  </a:moveTo>
                  <a:cubicBezTo>
                    <a:pt x="f59" y="f40"/>
                    <a:pt x="f59" y="f20"/>
                    <a:pt x="f59" y="f20"/>
                  </a:cubicBezTo>
                  <a:cubicBezTo>
                    <a:pt x="f83" y="f20"/>
                    <a:pt x="f52" y="f20"/>
                    <a:pt x="f72" y="f20"/>
                  </a:cubicBezTo>
                  <a:cubicBezTo>
                    <a:pt x="f72" y="f20"/>
                    <a:pt x="f72" y="f40"/>
                    <a:pt x="f72" y="f40"/>
                  </a:cubicBezTo>
                  <a:cubicBezTo>
                    <a:pt x="f52" y="f40"/>
                    <a:pt x="f83" y="f40"/>
                    <a:pt x="f59" y="f40"/>
                  </a:cubicBezTo>
                  <a:close/>
                  <a:moveTo>
                    <a:pt x="f81" y="f83"/>
                  </a:moveTo>
                  <a:cubicBezTo>
                    <a:pt x="f81" y="f84"/>
                    <a:pt x="f81" y="f84"/>
                    <a:pt x="f81" y="f84"/>
                  </a:cubicBezTo>
                  <a:cubicBezTo>
                    <a:pt x="f57" y="f84"/>
                    <a:pt x="f75" y="f84"/>
                    <a:pt x="f82" y="f84"/>
                  </a:cubicBezTo>
                  <a:cubicBezTo>
                    <a:pt x="f82" y="f84"/>
                    <a:pt x="f82" y="f84"/>
                    <a:pt x="f82" y="f83"/>
                  </a:cubicBezTo>
                  <a:cubicBezTo>
                    <a:pt x="f75" y="f83"/>
                    <a:pt x="f57" y="f83"/>
                    <a:pt x="f81" y="f8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47D529F4-6A96-4228-81F1-F4DAB0EE2A18}"/>
                </a:ext>
              </a:extLst>
            </p:cNvPr>
            <p:cNvSpPr/>
            <p:nvPr/>
          </p:nvSpPr>
          <p:spPr>
            <a:xfrm>
              <a:off x="5839495" y="4560890"/>
              <a:ext cx="476246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8"/>
                <a:gd name="f9" fmla="val 16"/>
                <a:gd name="f10" fmla="val 7"/>
                <a:gd name="f11" fmla="val 10"/>
                <a:gd name="f12" fmla="val 5"/>
                <a:gd name="f13" fmla="val 4"/>
                <a:gd name="f14" fmla="val 2"/>
                <a:gd name="f15" fmla="val 3"/>
                <a:gd name="f16" fmla="val 1"/>
                <a:gd name="f17" fmla="val 20"/>
                <a:gd name="f18" fmla="val 39"/>
                <a:gd name="f19" fmla="val 13"/>
                <a:gd name="f20" fmla="val 19"/>
                <a:gd name="f21" fmla="val 59"/>
                <a:gd name="f22" fmla="val 58"/>
                <a:gd name="f23" fmla="val 57"/>
                <a:gd name="f24" fmla="val 41"/>
                <a:gd name="f25" fmla="val 25"/>
                <a:gd name="f26" fmla="+- 0 0 -90"/>
                <a:gd name="f27" fmla="*/ f3 1 60"/>
                <a:gd name="f28" fmla="*/ f4 1 22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60"/>
                <a:gd name="f37" fmla="*/ f33 1 22"/>
                <a:gd name="f38" fmla="*/ 8 f34 1"/>
                <a:gd name="f39" fmla="*/ 22 f33 1"/>
                <a:gd name="f40" fmla="*/ 7 f34 1"/>
                <a:gd name="f41" fmla="*/ 5 f33 1"/>
                <a:gd name="f42" fmla="*/ 0 f34 1"/>
                <a:gd name="f43" fmla="*/ 2 f33 1"/>
                <a:gd name="f44" fmla="*/ 0 f33 1"/>
                <a:gd name="f45" fmla="*/ 60 f34 1"/>
                <a:gd name="f46" fmla="*/ 19 f33 1"/>
                <a:gd name="f47" fmla="*/ 57 f34 1"/>
                <a:gd name="f48" fmla="+- f35 0 f1"/>
                <a:gd name="f49" fmla="*/ f38 1 60"/>
                <a:gd name="f50" fmla="*/ f39 1 22"/>
                <a:gd name="f51" fmla="*/ f40 1 60"/>
                <a:gd name="f52" fmla="*/ f41 1 22"/>
                <a:gd name="f53" fmla="*/ f42 1 60"/>
                <a:gd name="f54" fmla="*/ f43 1 22"/>
                <a:gd name="f55" fmla="*/ f44 1 22"/>
                <a:gd name="f56" fmla="*/ f45 1 60"/>
                <a:gd name="f57" fmla="*/ f46 1 22"/>
                <a:gd name="f58" fmla="*/ f47 1 60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7"/>
                <a:gd name="f70" fmla="*/ f56 1 f36"/>
                <a:gd name="f71" fmla="*/ f57 1 f37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8 1"/>
                <a:gd name="f84" fmla="*/ f70 f27 1"/>
                <a:gd name="f85" fmla="*/ f71 f28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83"/>
                </a:cxn>
                <a:cxn ang="f48">
                  <a:pos x="f84" y="f83"/>
                </a:cxn>
                <a:cxn ang="f48">
                  <a:pos x="f84" y="f85"/>
                </a:cxn>
                <a:cxn ang="f48">
                  <a:pos x="f86" y="f78"/>
                </a:cxn>
                <a:cxn ang="f48">
                  <a:pos x="f77" y="f78"/>
                </a:cxn>
              </a:cxnLst>
              <a:rect l="f73" t="f76" r="f74" b="f75"/>
              <a:pathLst>
                <a:path w="60" h="22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3" y="f13"/>
                    <a:pt x="f14" y="f15"/>
                    <a:pt x="f5" y="f14"/>
                  </a:cubicBezTo>
                  <a:cubicBezTo>
                    <a:pt x="f5" y="f16"/>
                    <a:pt x="f5" y="f16"/>
                    <a:pt x="f5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0"/>
                    <a:pt x="f6" y="f19"/>
                    <a:pt x="f6" y="f20"/>
                  </a:cubicBezTo>
                  <a:cubicBezTo>
                    <a:pt x="f21" y="f17"/>
                    <a:pt x="f22" y="f7"/>
                    <a:pt x="f23" y="f7"/>
                  </a:cubicBezTo>
                  <a:cubicBezTo>
                    <a:pt x="f24" y="f7"/>
                    <a:pt x="f25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BC244BCE-57BD-49A5-A09B-B31904058A24}"/>
                </a:ext>
              </a:extLst>
            </p:cNvPr>
            <p:cNvSpPr/>
            <p:nvPr/>
          </p:nvSpPr>
          <p:spPr>
            <a:xfrm>
              <a:off x="4569494" y="4560890"/>
              <a:ext cx="484183" cy="180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3"/>
                <a:gd name="f8" fmla="val 5"/>
                <a:gd name="f9" fmla="val 56"/>
                <a:gd name="f10" fmla="val 2"/>
                <a:gd name="f11" fmla="val 54"/>
                <a:gd name="f12" fmla="val 4"/>
                <a:gd name="f13" fmla="val 10"/>
                <a:gd name="f14" fmla="val 53"/>
                <a:gd name="f15" fmla="val 15"/>
                <a:gd name="f16" fmla="val 52"/>
                <a:gd name="f17" fmla="val 22"/>
                <a:gd name="f18" fmla="val 40"/>
                <a:gd name="f19" fmla="val 27"/>
                <a:gd name="f20" fmla="val 11"/>
                <a:gd name="f21" fmla="val 21"/>
                <a:gd name="f22" fmla="val 19"/>
                <a:gd name="f23" fmla="val 1"/>
                <a:gd name="f24" fmla="val 13"/>
                <a:gd name="f25" fmla="val 8"/>
                <a:gd name="f26" fmla="val 6"/>
                <a:gd name="f27" fmla="val 3"/>
                <a:gd name="f28" fmla="val 41"/>
                <a:gd name="f29" fmla="+- 0 0 -90"/>
                <a:gd name="f30" fmla="*/ f3 1 61"/>
                <a:gd name="f31" fmla="*/ f4 1 2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1"/>
                <a:gd name="f40" fmla="*/ f36 1 23"/>
                <a:gd name="f41" fmla="*/ 61 f37 1"/>
                <a:gd name="f42" fmla="*/ 0 f36 1"/>
                <a:gd name="f43" fmla="*/ 54 f37 1"/>
                <a:gd name="f44" fmla="*/ 4 f36 1"/>
                <a:gd name="f45" fmla="*/ 52 f37 1"/>
                <a:gd name="f46" fmla="*/ 22 f36 1"/>
                <a:gd name="f47" fmla="*/ 15 f37 1"/>
                <a:gd name="f48" fmla="*/ 2 f37 1"/>
                <a:gd name="f49" fmla="*/ 21 f36 1"/>
                <a:gd name="f50" fmla="*/ 1 f37 1"/>
                <a:gd name="f51" fmla="*/ 8 f36 1"/>
                <a:gd name="f52" fmla="+- f38 0 f1"/>
                <a:gd name="f53" fmla="*/ f41 1 61"/>
                <a:gd name="f54" fmla="*/ f42 1 23"/>
                <a:gd name="f55" fmla="*/ f43 1 61"/>
                <a:gd name="f56" fmla="*/ f44 1 23"/>
                <a:gd name="f57" fmla="*/ f45 1 61"/>
                <a:gd name="f58" fmla="*/ f46 1 23"/>
                <a:gd name="f59" fmla="*/ f47 1 61"/>
                <a:gd name="f60" fmla="*/ f48 1 61"/>
                <a:gd name="f61" fmla="*/ f49 1 23"/>
                <a:gd name="f62" fmla="*/ f50 1 61"/>
                <a:gd name="f63" fmla="*/ f51 1 23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39"/>
                <a:gd name="f76" fmla="*/ f61 1 f40"/>
                <a:gd name="f77" fmla="*/ f62 1 f39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0 1"/>
                <a:gd name="f91" fmla="*/ f76 f31 1"/>
                <a:gd name="f92" fmla="*/ f77 f30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8"/>
                </a:cxn>
                <a:cxn ang="f52">
                  <a:pos x="f90" y="f91"/>
                </a:cxn>
                <a:cxn ang="f52">
                  <a:pos x="f92" y="f93"/>
                </a:cxn>
                <a:cxn ang="f52">
                  <a:pos x="f92" y="f84"/>
                </a:cxn>
                <a:cxn ang="f52">
                  <a:pos x="f83" y="f84"/>
                </a:cxn>
              </a:cxnLst>
              <a:rect l="f79" t="f82" r="f80" b="f81"/>
              <a:pathLst>
                <a:path w="61" h="23">
                  <a:moveTo>
                    <a:pt x="f6" y="f5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6" y="f17"/>
                  </a:cubicBezTo>
                  <a:cubicBezTo>
                    <a:pt x="f18" y="f17"/>
                    <a:pt x="f19" y="f17"/>
                    <a:pt x="f15" y="f17"/>
                  </a:cubicBezTo>
                  <a:cubicBezTo>
                    <a:pt x="f20" y="f17"/>
                    <a:pt x="f8" y="f7"/>
                    <a:pt x="f10" y="f21"/>
                  </a:cubicBezTo>
                  <a:cubicBezTo>
                    <a:pt x="f5" y="f22"/>
                    <a:pt x="f23" y="f24"/>
                    <a:pt x="f23" y="f25"/>
                  </a:cubicBezTo>
                  <a:cubicBezTo>
                    <a:pt x="f23" y="f26"/>
                    <a:pt x="f23" y="f27"/>
                    <a:pt x="f23" y="f5"/>
                  </a:cubicBezTo>
                  <a:cubicBezTo>
                    <a:pt x="f21" y="f5"/>
                    <a:pt x="f28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AD89C9AC-39E4-4752-9FF2-668FD510F85B}"/>
                </a:ext>
              </a:extLst>
            </p:cNvPr>
            <p:cNvSpPr/>
            <p:nvPr/>
          </p:nvSpPr>
          <p:spPr>
            <a:xfrm>
              <a:off x="5125120" y="3333746"/>
              <a:ext cx="642942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22"/>
                <a:gd name="f8" fmla="val 57"/>
                <a:gd name="f9" fmla="val 9"/>
                <a:gd name="f10" fmla="val 58"/>
                <a:gd name="f11" fmla="val 4"/>
                <a:gd name="f12" fmla="val 54"/>
                <a:gd name="f13" fmla="val 50"/>
                <a:gd name="f14" fmla="val 43"/>
                <a:gd name="f15" fmla="val 36"/>
                <a:gd name="f16" fmla="val 29"/>
                <a:gd name="f17" fmla="val 26"/>
                <a:gd name="f18" fmla="val 23"/>
                <a:gd name="f19" fmla="val 5"/>
                <a:gd name="f20" fmla="val 21"/>
                <a:gd name="f21" fmla="val 10"/>
                <a:gd name="f22" fmla="val 18"/>
                <a:gd name="f23" fmla="val 16"/>
                <a:gd name="f24" fmla="val 15"/>
                <a:gd name="f25" fmla="val 14"/>
                <a:gd name="f26" fmla="val 8"/>
                <a:gd name="f27" fmla="val 27"/>
                <a:gd name="f28" fmla="val 53"/>
                <a:gd name="f29" fmla="val 7"/>
                <a:gd name="f30" fmla="val 76"/>
                <a:gd name="f31" fmla="val 71"/>
                <a:gd name="f32" fmla="val 66"/>
                <a:gd name="f33" fmla="val 19"/>
                <a:gd name="f34" fmla="+- 0 0 -90"/>
                <a:gd name="f35" fmla="*/ f3 1 81"/>
                <a:gd name="f36" fmla="*/ f4 1 2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81"/>
                <a:gd name="f45" fmla="*/ f41 1 22"/>
                <a:gd name="f46" fmla="*/ 57 f42 1"/>
                <a:gd name="f47" fmla="*/ 9 f41 1"/>
                <a:gd name="f48" fmla="*/ 50 f42 1"/>
                <a:gd name="f49" fmla="*/ 4 f41 1"/>
                <a:gd name="f50" fmla="*/ 29 f42 1"/>
                <a:gd name="f51" fmla="*/ 23 f42 1"/>
                <a:gd name="f52" fmla="*/ 16 f42 1"/>
                <a:gd name="f53" fmla="*/ 10 f41 1"/>
                <a:gd name="f54" fmla="*/ 15 f42 1"/>
                <a:gd name="f55" fmla="*/ 22 f41 1"/>
                <a:gd name="f56" fmla="*/ 0 f42 1"/>
                <a:gd name="f57" fmla="*/ 0 f41 1"/>
                <a:gd name="f58" fmla="*/ 81 f42 1"/>
                <a:gd name="f59" fmla="*/ 66 f42 1"/>
                <a:gd name="f60" fmla="*/ 18 f41 1"/>
                <a:gd name="f61" fmla="+- f43 0 f1"/>
                <a:gd name="f62" fmla="*/ f46 1 81"/>
                <a:gd name="f63" fmla="*/ f47 1 22"/>
                <a:gd name="f64" fmla="*/ f48 1 81"/>
                <a:gd name="f65" fmla="*/ f49 1 22"/>
                <a:gd name="f66" fmla="*/ f50 1 81"/>
                <a:gd name="f67" fmla="*/ f51 1 81"/>
                <a:gd name="f68" fmla="*/ f52 1 81"/>
                <a:gd name="f69" fmla="*/ f53 1 22"/>
                <a:gd name="f70" fmla="*/ f54 1 81"/>
                <a:gd name="f71" fmla="*/ f55 1 22"/>
                <a:gd name="f72" fmla="*/ f56 1 81"/>
                <a:gd name="f73" fmla="*/ f57 1 22"/>
                <a:gd name="f74" fmla="*/ f58 1 81"/>
                <a:gd name="f75" fmla="*/ f59 1 81"/>
                <a:gd name="f76" fmla="*/ f60 1 22"/>
                <a:gd name="f77" fmla="*/ 0 1 f44"/>
                <a:gd name="f78" fmla="*/ f38 1 f44"/>
                <a:gd name="f79" fmla="*/ 0 1 f45"/>
                <a:gd name="f80" fmla="*/ f39 1 f45"/>
                <a:gd name="f81" fmla="*/ f62 1 f44"/>
                <a:gd name="f82" fmla="*/ f63 1 f45"/>
                <a:gd name="f83" fmla="*/ f64 1 f44"/>
                <a:gd name="f84" fmla="*/ f65 1 f45"/>
                <a:gd name="f85" fmla="*/ f66 1 f44"/>
                <a:gd name="f86" fmla="*/ f67 1 f44"/>
                <a:gd name="f87" fmla="*/ f68 1 f44"/>
                <a:gd name="f88" fmla="*/ f69 1 f45"/>
                <a:gd name="f89" fmla="*/ f70 1 f44"/>
                <a:gd name="f90" fmla="*/ f71 1 f45"/>
                <a:gd name="f91" fmla="*/ f72 1 f44"/>
                <a:gd name="f92" fmla="*/ f73 1 f45"/>
                <a:gd name="f93" fmla="*/ f74 1 f44"/>
                <a:gd name="f94" fmla="*/ f75 1 f44"/>
                <a:gd name="f95" fmla="*/ f76 1 f45"/>
                <a:gd name="f96" fmla="*/ f77 f35 1"/>
                <a:gd name="f97" fmla="*/ f78 f35 1"/>
                <a:gd name="f98" fmla="*/ f80 f36 1"/>
                <a:gd name="f99" fmla="*/ f79 f36 1"/>
                <a:gd name="f100" fmla="*/ f81 f35 1"/>
                <a:gd name="f101" fmla="*/ f82 f36 1"/>
                <a:gd name="f102" fmla="*/ f83 f35 1"/>
                <a:gd name="f103" fmla="*/ f84 f36 1"/>
                <a:gd name="f104" fmla="*/ f85 f35 1"/>
                <a:gd name="f105" fmla="*/ f86 f35 1"/>
                <a:gd name="f106" fmla="*/ f87 f35 1"/>
                <a:gd name="f107" fmla="*/ f88 f36 1"/>
                <a:gd name="f108" fmla="*/ f89 f35 1"/>
                <a:gd name="f109" fmla="*/ f90 f36 1"/>
                <a:gd name="f110" fmla="*/ f91 f35 1"/>
                <a:gd name="f111" fmla="*/ f92 f36 1"/>
                <a:gd name="f112" fmla="*/ f93 f35 1"/>
                <a:gd name="f113" fmla="*/ f94 f35 1"/>
                <a:gd name="f114" fmla="*/ f95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3"/>
                </a:cxn>
                <a:cxn ang="f61">
                  <a:pos x="f105" y="f101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09"/>
                </a:cxn>
                <a:cxn ang="f61">
                  <a:pos x="f110" y="f111"/>
                </a:cxn>
                <a:cxn ang="f61">
                  <a:pos x="f112" y="f111"/>
                </a:cxn>
                <a:cxn ang="f61">
                  <a:pos x="f112" y="f109"/>
                </a:cxn>
                <a:cxn ang="f61">
                  <a:pos x="f113" y="f109"/>
                </a:cxn>
                <a:cxn ang="f61">
                  <a:pos x="f113" y="f114"/>
                </a:cxn>
                <a:cxn ang="f61">
                  <a:pos x="f100" y="f101"/>
                </a:cxn>
              </a:cxnLst>
              <a:rect l="f96" t="f99" r="f97" b="f98"/>
              <a:pathLst>
                <a:path w="81" h="22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1"/>
                    <a:pt x="f15" y="f11"/>
                    <a:pt x="f16" y="f11"/>
                  </a:cubicBezTo>
                  <a:cubicBezTo>
                    <a:pt x="f17" y="f11"/>
                    <a:pt x="f18" y="f19"/>
                    <a:pt x="f18" y="f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4" y="f22"/>
                    <a:pt x="f24" y="f7"/>
                  </a:cubicBezTo>
                  <a:cubicBezTo>
                    <a:pt x="f21" y="f7"/>
                    <a:pt x="f19" y="f7"/>
                    <a:pt x="f5" y="f7"/>
                  </a:cubicBezTo>
                  <a:cubicBezTo>
                    <a:pt x="f5" y="f24"/>
                    <a:pt x="f5" y="f26"/>
                    <a:pt x="f5" y="f5"/>
                  </a:cubicBezTo>
                  <a:cubicBezTo>
                    <a:pt x="f27" y="f5"/>
                    <a:pt x="f28" y="f5"/>
                    <a:pt x="f6" y="f5"/>
                  </a:cubicBezTo>
                  <a:cubicBezTo>
                    <a:pt x="f6" y="f29"/>
                    <a:pt x="f6" y="f25"/>
                    <a:pt x="f6" y="f7"/>
                  </a:cubicBezTo>
                  <a:cubicBezTo>
                    <a:pt x="f30" y="f7"/>
                    <a:pt x="f31" y="f7"/>
                    <a:pt x="f32" y="f7"/>
                  </a:cubicBezTo>
                  <a:cubicBezTo>
                    <a:pt x="f32" y="f20"/>
                    <a:pt x="f32" y="f33"/>
                    <a:pt x="f32" y="f22"/>
                  </a:cubicBezTo>
                  <a:cubicBezTo>
                    <a:pt x="f32" y="f21"/>
                    <a:pt x="f32" y="f2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id="{52771088-8569-4666-A1F4-3CAB4EE49100}"/>
                </a:ext>
              </a:extLst>
            </p:cNvPr>
            <p:cNvSpPr/>
            <p:nvPr/>
          </p:nvSpPr>
          <p:spPr>
            <a:xfrm>
              <a:off x="5791873" y="4402141"/>
              <a:ext cx="444498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6"/>
                <a:gd name="f9" fmla="val 13"/>
                <a:gd name="f10" fmla="val 8"/>
                <a:gd name="f11" fmla="val 5"/>
                <a:gd name="f12" fmla="val 3"/>
                <a:gd name="f13" fmla="val 2"/>
                <a:gd name="f14" fmla="val 1"/>
                <a:gd name="f15" fmla="val 37"/>
                <a:gd name="f16" fmla="val 12"/>
                <a:gd name="f17" fmla="val 40"/>
                <a:gd name="f18" fmla="val 23"/>
                <a:gd name="f19" fmla="+- 0 0 -90"/>
                <a:gd name="f20" fmla="*/ f3 1 56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56"/>
                <a:gd name="f30" fmla="*/ f26 1 18"/>
                <a:gd name="f31" fmla="*/ 6 f27 1"/>
                <a:gd name="f32" fmla="*/ 18 f26 1"/>
                <a:gd name="f33" fmla="*/ 5 f27 1"/>
                <a:gd name="f34" fmla="*/ 3 f26 1"/>
                <a:gd name="f35" fmla="*/ 0 f27 1"/>
                <a:gd name="f36" fmla="*/ 2 f26 1"/>
                <a:gd name="f37" fmla="*/ 0 f26 1"/>
                <a:gd name="f38" fmla="*/ 56 f27 1"/>
                <a:gd name="f39" fmla="+- f28 0 f1"/>
                <a:gd name="f40" fmla="*/ f31 1 56"/>
                <a:gd name="f41" fmla="*/ f32 1 18"/>
                <a:gd name="f42" fmla="*/ f33 1 56"/>
                <a:gd name="f43" fmla="*/ f34 1 18"/>
                <a:gd name="f44" fmla="*/ f35 1 56"/>
                <a:gd name="f45" fmla="*/ f36 1 18"/>
                <a:gd name="f46" fmla="*/ f37 1 18"/>
                <a:gd name="f47" fmla="*/ f38 1 56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30"/>
                <a:gd name="f59" fmla="*/ f47 1 f29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1 1"/>
                <a:gd name="f71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68" y="f70"/>
                </a:cxn>
                <a:cxn ang="f39">
                  <a:pos x="f71" y="f70"/>
                </a:cxn>
                <a:cxn ang="f39">
                  <a:pos x="f71" y="f65"/>
                </a:cxn>
                <a:cxn ang="f39">
                  <a:pos x="f64" y="f65"/>
                </a:cxn>
              </a:cxnLst>
              <a:rect l="f60" t="f63" r="f61" b="f62"/>
              <a:pathLst>
                <a:path w="56" h="18">
                  <a:moveTo>
                    <a:pt x="f8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2" y="f12"/>
                    <a:pt x="f13" y="f13"/>
                    <a:pt x="f5" y="f13"/>
                  </a:cubicBezTo>
                  <a:cubicBezTo>
                    <a:pt x="f5" y="f14"/>
                    <a:pt x="f5" y="f14"/>
                    <a:pt x="f5" y="f5"/>
                  </a:cubicBezTo>
                  <a:cubicBezTo>
                    <a:pt x="f7" y="f5"/>
                    <a:pt x="f15" y="f5"/>
                    <a:pt x="f6" y="f5"/>
                  </a:cubicBezTo>
                  <a:cubicBezTo>
                    <a:pt x="f6" y="f8"/>
                    <a:pt x="f6" y="f16"/>
                    <a:pt x="f6" y="f7"/>
                  </a:cubicBezTo>
                  <a:cubicBezTo>
                    <a:pt x="f17" y="f7"/>
                    <a:pt x="f18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id="{E9651672-239D-4FE2-A3AA-22E25C19774A}"/>
                </a:ext>
              </a:extLst>
            </p:cNvPr>
            <p:cNvSpPr/>
            <p:nvPr/>
          </p:nvSpPr>
          <p:spPr>
            <a:xfrm>
              <a:off x="4656810" y="4402141"/>
              <a:ext cx="444498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12"/>
                <a:gd name="f9" fmla="val 6"/>
                <a:gd name="f10" fmla="val 37"/>
                <a:gd name="f11" fmla="val 1"/>
                <a:gd name="f12" fmla="val 2"/>
                <a:gd name="f13" fmla="val 55"/>
                <a:gd name="f14" fmla="val 49"/>
                <a:gd name="f15" fmla="val 50"/>
                <a:gd name="f16" fmla="val 7"/>
                <a:gd name="f17" fmla="val 11"/>
                <a:gd name="f18" fmla="val 13"/>
                <a:gd name="f19" fmla="val 16"/>
                <a:gd name="f20" fmla="val 33"/>
                <a:gd name="f21" fmla="+- 0 0 -90"/>
                <a:gd name="f22" fmla="*/ f3 1 56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6"/>
                <a:gd name="f32" fmla="*/ f28 1 18"/>
                <a:gd name="f33" fmla="*/ 0 f29 1"/>
                <a:gd name="f34" fmla="*/ 18 f28 1"/>
                <a:gd name="f35" fmla="*/ 0 f28 1"/>
                <a:gd name="f36" fmla="*/ 56 f29 1"/>
                <a:gd name="f37" fmla="*/ 55 f29 1"/>
                <a:gd name="f38" fmla="*/ 2 f28 1"/>
                <a:gd name="f39" fmla="*/ 50 f29 1"/>
                <a:gd name="f40" fmla="*/ 11 f28 1"/>
                <a:gd name="f41" fmla="+- f30 0 f1"/>
                <a:gd name="f42" fmla="*/ f33 1 56"/>
                <a:gd name="f43" fmla="*/ f34 1 18"/>
                <a:gd name="f44" fmla="*/ f35 1 18"/>
                <a:gd name="f45" fmla="*/ f36 1 56"/>
                <a:gd name="f46" fmla="*/ f37 1 56"/>
                <a:gd name="f47" fmla="*/ f38 1 18"/>
                <a:gd name="f48" fmla="*/ f39 1 56"/>
                <a:gd name="f49" fmla="*/ f40 1 1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2" y="f67"/>
                </a:cxn>
                <a:cxn ang="f41">
                  <a:pos x="f66" y="f67"/>
                </a:cxn>
              </a:cxnLst>
              <a:rect l="f62" t="f65" r="f63" b="f64"/>
              <a:pathLst>
                <a:path w="56" h="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7" y="f5"/>
                    <a:pt x="f10" y="f5"/>
                    <a:pt x="f6" y="f5"/>
                  </a:cubicBezTo>
                  <a:cubicBezTo>
                    <a:pt x="f6" y="f11"/>
                    <a:pt x="f6" y="f12"/>
                    <a:pt x="f13" y="f12"/>
                  </a:cubicBez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5" y="f19"/>
                    <a:pt x="f15" y="f7"/>
                  </a:cubicBezTo>
                  <a:cubicBezTo>
                    <a:pt x="f20" y="f7"/>
                    <a:pt x="f19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id="{0ECEDF6D-3D41-45FE-BEB6-D8313548F18A}"/>
                </a:ext>
              </a:extLst>
            </p:cNvPr>
            <p:cNvSpPr/>
            <p:nvPr/>
          </p:nvSpPr>
          <p:spPr>
            <a:xfrm>
              <a:off x="5760125" y="4211634"/>
              <a:ext cx="381003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1"/>
                <a:gd name="f8" fmla="val 4"/>
                <a:gd name="f9" fmla="val 3"/>
                <a:gd name="f10" fmla="val 15"/>
                <a:gd name="f11" fmla="val 7"/>
                <a:gd name="f12" fmla="val 8"/>
                <a:gd name="f13" fmla="val 2"/>
                <a:gd name="f14" fmla="val 16"/>
                <a:gd name="f15" fmla="val 23"/>
                <a:gd name="f16" fmla="val 31"/>
                <a:gd name="f17" fmla="val 1"/>
                <a:gd name="f18" fmla="val 39"/>
                <a:gd name="f19" fmla="val 14"/>
                <a:gd name="f20" fmla="val 33"/>
                <a:gd name="f21" fmla="val 19"/>
                <a:gd name="f22" fmla="+- 0 0 -90"/>
                <a:gd name="f23" fmla="*/ f3 1 48"/>
                <a:gd name="f24" fmla="*/ f4 1 2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8"/>
                <a:gd name="f33" fmla="*/ f29 1 21"/>
                <a:gd name="f34" fmla="*/ 4 f30 1"/>
                <a:gd name="f35" fmla="*/ 21 f29 1"/>
                <a:gd name="f36" fmla="*/ 0 f30 1"/>
                <a:gd name="f37" fmla="*/ 2 f29 1"/>
                <a:gd name="f38" fmla="*/ 23 f30 1"/>
                <a:gd name="f39" fmla="*/ 48 f30 1"/>
                <a:gd name="f40" fmla="*/ 1 f29 1"/>
                <a:gd name="f41" fmla="+- f31 0 f1"/>
                <a:gd name="f42" fmla="*/ f34 1 48"/>
                <a:gd name="f43" fmla="*/ f35 1 21"/>
                <a:gd name="f44" fmla="*/ f36 1 48"/>
                <a:gd name="f45" fmla="*/ f37 1 21"/>
                <a:gd name="f46" fmla="*/ f38 1 48"/>
                <a:gd name="f47" fmla="*/ f39 1 48"/>
                <a:gd name="f48" fmla="*/ f40 1 2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65"/>
                </a:cxn>
                <a:cxn ang="f41">
                  <a:pos x="f64" y="f65"/>
                </a:cxn>
              </a:cxnLst>
              <a:rect l="f60" t="f63" r="f61" b="f62"/>
              <a:pathLst>
                <a:path w="48" h="2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2" y="f5"/>
                    <a:pt x="f14" y="f13"/>
                    <a:pt x="f15" y="f13"/>
                  </a:cubicBezTo>
                  <a:cubicBezTo>
                    <a:pt x="f16" y="f17"/>
                    <a:pt x="f18" y="f17"/>
                    <a:pt x="f6" y="f17"/>
                  </a:cubicBezTo>
                  <a:cubicBezTo>
                    <a:pt x="f6" y="f12"/>
                    <a:pt x="f6" y="f19"/>
                    <a:pt x="f6" y="f7"/>
                  </a:cubicBezTo>
                  <a:cubicBezTo>
                    <a:pt x="f20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id="{00F6D784-E2B1-4927-84B1-89179DA592E9}"/>
                </a:ext>
              </a:extLst>
            </p:cNvPr>
            <p:cNvSpPr/>
            <p:nvPr/>
          </p:nvSpPr>
          <p:spPr>
            <a:xfrm>
              <a:off x="4752063" y="4219571"/>
              <a:ext cx="373066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0"/>
                <a:gd name="f8" fmla="val 13"/>
                <a:gd name="f9" fmla="val 7"/>
                <a:gd name="f10" fmla="val 6"/>
                <a:gd name="f11" fmla="val 12"/>
                <a:gd name="f12" fmla="val 17"/>
                <a:gd name="f13" fmla="val 26"/>
                <a:gd name="f14" fmla="val 35"/>
                <a:gd name="f15" fmla="val 44"/>
                <a:gd name="f16" fmla="val 45"/>
                <a:gd name="f17" fmla="val 46"/>
                <a:gd name="f18" fmla="val 1"/>
                <a:gd name="f19" fmla="val 2"/>
                <a:gd name="f20" fmla="val 3"/>
                <a:gd name="f21" fmla="val 4"/>
                <a:gd name="f22" fmla="val 5"/>
                <a:gd name="f23" fmla="val 8"/>
                <a:gd name="f24" fmla="val 16"/>
                <a:gd name="f25" fmla="val 29"/>
                <a:gd name="f26" fmla="val 15"/>
                <a:gd name="f27" fmla="+- 0 0 -90"/>
                <a:gd name="f28" fmla="*/ f3 1 47"/>
                <a:gd name="f29" fmla="*/ f4 1 2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47"/>
                <a:gd name="f38" fmla="*/ f34 1 20"/>
                <a:gd name="f39" fmla="*/ 0 f35 1"/>
                <a:gd name="f40" fmla="*/ 20 f34 1"/>
                <a:gd name="f41" fmla="*/ 0 f34 1"/>
                <a:gd name="f42" fmla="*/ 17 f35 1"/>
                <a:gd name="f43" fmla="*/ 44 f35 1"/>
                <a:gd name="f44" fmla="*/ 47 f35 1"/>
                <a:gd name="f45" fmla="*/ 1 f34 1"/>
                <a:gd name="f46" fmla="*/ 45 f35 1"/>
                <a:gd name="f47" fmla="*/ 4 f34 1"/>
                <a:gd name="f48" fmla="*/ 8 f34 1"/>
                <a:gd name="f49" fmla="+- f36 0 f1"/>
                <a:gd name="f50" fmla="*/ f39 1 47"/>
                <a:gd name="f51" fmla="*/ f40 1 20"/>
                <a:gd name="f52" fmla="*/ f41 1 20"/>
                <a:gd name="f53" fmla="*/ f42 1 47"/>
                <a:gd name="f54" fmla="*/ f43 1 47"/>
                <a:gd name="f55" fmla="*/ f44 1 47"/>
                <a:gd name="f56" fmla="*/ f45 1 20"/>
                <a:gd name="f57" fmla="*/ f46 1 47"/>
                <a:gd name="f58" fmla="*/ f47 1 20"/>
                <a:gd name="f59" fmla="*/ f48 1 20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8"/>
                <a:gd name="f67" fmla="*/ f53 1 f37"/>
                <a:gd name="f68" fmla="*/ f54 1 f37"/>
                <a:gd name="f69" fmla="*/ f55 1 f37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9 1"/>
                <a:gd name="f81" fmla="*/ f67 f28 1"/>
                <a:gd name="f82" fmla="*/ f68 f28 1"/>
                <a:gd name="f83" fmla="*/ f69 f28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78" y="f80"/>
                </a:cxn>
                <a:cxn ang="f49">
                  <a:pos x="f81" y="f80"/>
                </a:cxn>
                <a:cxn ang="f49">
                  <a:pos x="f82" y="f80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2" y="f87"/>
                </a:cxn>
                <a:cxn ang="f49">
                  <a:pos x="f82" y="f79"/>
                </a:cxn>
                <a:cxn ang="f49">
                  <a:pos x="f78" y="f79"/>
                </a:cxn>
              </a:cxnLst>
              <a:rect l="f74" t="f77" r="f75" b="f76"/>
              <a:pathLst>
                <a:path w="47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18"/>
                    <a:pt x="f6" y="f18"/>
                  </a:cubicBezTo>
                  <a:cubicBezTo>
                    <a:pt x="f17" y="f19"/>
                    <a:pt x="f17" y="f20"/>
                    <a:pt x="f16" y="f21"/>
                  </a:cubicBezTo>
                  <a:cubicBezTo>
                    <a:pt x="f16" y="f22"/>
                    <a:pt x="f15" y="f10"/>
                    <a:pt x="f15" y="f23"/>
                  </a:cubicBezTo>
                  <a:cubicBezTo>
                    <a:pt x="f15" y="f11"/>
                    <a:pt x="f15" y="f24"/>
                    <a:pt x="f15" y="f7"/>
                  </a:cubicBezTo>
                  <a:cubicBezTo>
                    <a:pt x="f25" y="f7"/>
                    <a:pt x="f26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id="{E24908ED-2A2F-4A84-913D-A693DD18D82A}"/>
                </a:ext>
              </a:extLst>
            </p:cNvPr>
            <p:cNvSpPr/>
            <p:nvPr/>
          </p:nvSpPr>
          <p:spPr>
            <a:xfrm>
              <a:off x="5260058" y="2890839"/>
              <a:ext cx="37306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7"/>
                <a:gd name="f8" fmla="val 6"/>
                <a:gd name="f9" fmla="val 11"/>
                <a:gd name="f10" fmla="val 31"/>
                <a:gd name="f11" fmla="val 16"/>
                <a:gd name="f12" fmla="val 15"/>
                <a:gd name="f13" fmla="+- 0 0 -90"/>
                <a:gd name="f14" fmla="*/ f3 1 47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7"/>
                <a:gd name="f24" fmla="*/ f20 1 17"/>
                <a:gd name="f25" fmla="*/ 47 f21 1"/>
                <a:gd name="f26" fmla="*/ 0 f20 1"/>
                <a:gd name="f27" fmla="*/ 17 f20 1"/>
                <a:gd name="f28" fmla="*/ 0 f21 1"/>
                <a:gd name="f29" fmla="+- f22 0 f1"/>
                <a:gd name="f30" fmla="*/ f25 1 47"/>
                <a:gd name="f31" fmla="*/ f26 1 17"/>
                <a:gd name="f32" fmla="*/ f27 1 17"/>
                <a:gd name="f33" fmla="*/ f28 1 4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47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id="{F8838FCC-2223-448F-B511-F6823F7CEF11}"/>
                </a:ext>
              </a:extLst>
            </p:cNvPr>
            <p:cNvSpPr/>
            <p:nvPr/>
          </p:nvSpPr>
          <p:spPr>
            <a:xfrm>
              <a:off x="5736314" y="4054477"/>
              <a:ext cx="34130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9"/>
                <a:gd name="f8" fmla="val 7"/>
                <a:gd name="f9" fmla="val 12"/>
                <a:gd name="f10" fmla="val 30"/>
                <a:gd name="f11" fmla="val 17"/>
                <a:gd name="f12" fmla="val 4"/>
                <a:gd name="f13" fmla="val 3"/>
                <a:gd name="f14" fmla="val 16"/>
                <a:gd name="f15" fmla="val 13"/>
                <a:gd name="f16" fmla="val 9"/>
                <a:gd name="f17" fmla="val 8"/>
                <a:gd name="f18" fmla="val 2"/>
                <a:gd name="f19" fmla="val 6"/>
                <a:gd name="f20" fmla="val 1"/>
                <a:gd name="f21" fmla="val 29"/>
                <a:gd name="f22" fmla="+- 0 0 -90"/>
                <a:gd name="f23" fmla="*/ f3 1 43"/>
                <a:gd name="f24" fmla="*/ f4 1 1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3"/>
                <a:gd name="f33" fmla="*/ f29 1 19"/>
                <a:gd name="f34" fmla="*/ 43 f30 1"/>
                <a:gd name="f35" fmla="*/ 0 f29 1"/>
                <a:gd name="f36" fmla="*/ 19 f29 1"/>
                <a:gd name="f37" fmla="*/ 4 f30 1"/>
                <a:gd name="f38" fmla="*/ 3 f30 1"/>
                <a:gd name="f39" fmla="*/ 9 f29 1"/>
                <a:gd name="f40" fmla="*/ 1 f30 1"/>
                <a:gd name="f41" fmla="*/ 4 f29 1"/>
                <a:gd name="f42" fmla="*/ 0 f30 1"/>
                <a:gd name="f43" fmla="*/ 1 f29 1"/>
                <a:gd name="f44" fmla="*/ 2 f30 1"/>
                <a:gd name="f45" fmla="+- f31 0 f1"/>
                <a:gd name="f46" fmla="*/ f34 1 43"/>
                <a:gd name="f47" fmla="*/ f35 1 19"/>
                <a:gd name="f48" fmla="*/ f36 1 19"/>
                <a:gd name="f49" fmla="*/ f37 1 43"/>
                <a:gd name="f50" fmla="*/ f38 1 43"/>
                <a:gd name="f51" fmla="*/ f39 1 19"/>
                <a:gd name="f52" fmla="*/ f40 1 43"/>
                <a:gd name="f53" fmla="*/ f41 1 19"/>
                <a:gd name="f54" fmla="*/ f42 1 43"/>
                <a:gd name="f55" fmla="*/ f43 1 19"/>
                <a:gd name="f56" fmla="*/ f44 1 43"/>
                <a:gd name="f57" fmla="*/ 0 1 f32"/>
                <a:gd name="f58" fmla="*/ f26 1 f32"/>
                <a:gd name="f59" fmla="*/ 0 1 f33"/>
                <a:gd name="f60" fmla="*/ f27 1 f33"/>
                <a:gd name="f61" fmla="*/ f46 1 f32"/>
                <a:gd name="f62" fmla="*/ f47 1 f33"/>
                <a:gd name="f63" fmla="*/ f48 1 f33"/>
                <a:gd name="f64" fmla="*/ f49 1 f32"/>
                <a:gd name="f65" fmla="*/ f50 1 f32"/>
                <a:gd name="f66" fmla="*/ f51 1 f33"/>
                <a:gd name="f67" fmla="*/ f52 1 f32"/>
                <a:gd name="f68" fmla="*/ f53 1 f33"/>
                <a:gd name="f69" fmla="*/ f54 1 f32"/>
                <a:gd name="f70" fmla="*/ f55 1 f33"/>
                <a:gd name="f71" fmla="*/ f56 1 f32"/>
                <a:gd name="f72" fmla="*/ f57 f23 1"/>
                <a:gd name="f73" fmla="*/ f58 f23 1"/>
                <a:gd name="f74" fmla="*/ f60 f24 1"/>
                <a:gd name="f75" fmla="*/ f59 f24 1"/>
                <a:gd name="f76" fmla="*/ f61 f23 1"/>
                <a:gd name="f77" fmla="*/ f62 f24 1"/>
                <a:gd name="f78" fmla="*/ f63 f24 1"/>
                <a:gd name="f79" fmla="*/ f64 f23 1"/>
                <a:gd name="f80" fmla="*/ f65 f23 1"/>
                <a:gd name="f81" fmla="*/ f66 f24 1"/>
                <a:gd name="f82" fmla="*/ f67 f23 1"/>
                <a:gd name="f83" fmla="*/ f68 f24 1"/>
                <a:gd name="f84" fmla="*/ f69 f23 1"/>
                <a:gd name="f85" fmla="*/ f70 f24 1"/>
                <a:gd name="f86" fmla="*/ f7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6" y="f77"/>
                </a:cxn>
                <a:cxn ang="f45">
                  <a:pos x="f76" y="f78"/>
                </a:cxn>
                <a:cxn ang="f45">
                  <a:pos x="f79" y="f78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77"/>
                </a:cxn>
                <a:cxn ang="f45">
                  <a:pos x="f76" y="f77"/>
                </a:cxn>
              </a:cxnLst>
              <a:rect l="f72" t="f75" r="f73" b="f74"/>
              <a:pathLst>
                <a:path w="43" h="19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3" y="f14"/>
                    <a:pt x="f12" y="f15"/>
                    <a:pt x="f13" y="f16"/>
                  </a:cubicBezTo>
                  <a:cubicBezTo>
                    <a:pt x="f13" y="f17"/>
                    <a:pt x="f18" y="f19"/>
                    <a:pt x="f20" y="f12"/>
                  </a:cubicBezTo>
                  <a:cubicBezTo>
                    <a:pt x="f20" y="f13"/>
                    <a:pt x="f5" y="f18"/>
                    <a:pt x="f5" y="f20"/>
                  </a:cubicBezTo>
                  <a:cubicBezTo>
                    <a:pt x="f5" y="f20"/>
                    <a:pt x="f18" y="f5"/>
                    <a:pt x="f18" y="f5"/>
                  </a:cubicBezTo>
                  <a:cubicBezTo>
                    <a:pt x="f14" y="f5"/>
                    <a:pt x="f2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id="{78E779FE-AD14-493E-BEB3-B404B5CBA8FC}"/>
                </a:ext>
              </a:extLst>
            </p:cNvPr>
            <p:cNvSpPr/>
            <p:nvPr/>
          </p:nvSpPr>
          <p:spPr>
            <a:xfrm>
              <a:off x="4815559" y="4054477"/>
              <a:ext cx="325434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9"/>
                <a:gd name="f8" fmla="val 13"/>
                <a:gd name="f9" fmla="val 7"/>
                <a:gd name="f10" fmla="val 14"/>
                <a:gd name="f11" fmla="val 27"/>
                <a:gd name="f12" fmla="val 40"/>
                <a:gd name="f13" fmla="val 39"/>
                <a:gd name="f14" fmla="val 38"/>
                <a:gd name="f15" fmla="val 26"/>
                <a:gd name="f16" fmla="+- 0 0 -90"/>
                <a:gd name="f17" fmla="*/ f3 1 41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1"/>
                <a:gd name="f27" fmla="*/ f23 1 19"/>
                <a:gd name="f28" fmla="*/ 0 f24 1"/>
                <a:gd name="f29" fmla="*/ 19 f23 1"/>
                <a:gd name="f30" fmla="*/ 0 f23 1"/>
                <a:gd name="f31" fmla="*/ 41 f24 1"/>
                <a:gd name="f32" fmla="*/ 38 f24 1"/>
                <a:gd name="f33" fmla="+- f25 0 f1"/>
                <a:gd name="f34" fmla="*/ f28 1 41"/>
                <a:gd name="f35" fmla="*/ f29 1 19"/>
                <a:gd name="f36" fmla="*/ f30 1 19"/>
                <a:gd name="f37" fmla="*/ f31 1 41"/>
                <a:gd name="f38" fmla="*/ f32 1 4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4"/>
                </a:cxn>
                <a:cxn ang="f33">
                  <a:pos x="f56" y="f53"/>
                </a:cxn>
                <a:cxn ang="f33">
                  <a:pos x="f52" y="f53"/>
                </a:cxn>
              </a:cxnLst>
              <a:rect l="f48" t="f51" r="f49" b="f50"/>
              <a:pathLst>
                <a:path w="41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12" y="f9"/>
                    <a:pt x="f13" y="f8"/>
                    <a:pt x="f14" y="f7"/>
                  </a:cubicBezTo>
                  <a:cubicBezTo>
                    <a:pt x="f15" y="f7"/>
                    <a:pt x="f8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id="{22B07A12-50B7-430E-85D3-B791CCE5A7A6}"/>
                </a:ext>
              </a:extLst>
            </p:cNvPr>
            <p:cNvSpPr/>
            <p:nvPr/>
          </p:nvSpPr>
          <p:spPr>
            <a:xfrm>
              <a:off x="5180688" y="3238503"/>
              <a:ext cx="523878" cy="71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9"/>
                <a:gd name="f8" fmla="val 6"/>
                <a:gd name="f9" fmla="val 3"/>
                <a:gd name="f10" fmla="val 22"/>
                <a:gd name="f11" fmla="val 44"/>
                <a:gd name="f12" fmla="val 45"/>
                <a:gd name="f13" fmla="val 23"/>
                <a:gd name="f14" fmla="+- 0 0 -90"/>
                <a:gd name="f15" fmla="*/ f3 1 66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6"/>
                <a:gd name="f25" fmla="*/ f21 1 9"/>
                <a:gd name="f26" fmla="*/ 0 f22 1"/>
                <a:gd name="f27" fmla="*/ 9 f21 1"/>
                <a:gd name="f28" fmla="*/ 0 f21 1"/>
                <a:gd name="f29" fmla="*/ 66 f22 1"/>
                <a:gd name="f30" fmla="+- f23 0 f1"/>
                <a:gd name="f31" fmla="*/ f26 1 66"/>
                <a:gd name="f32" fmla="*/ f27 1 9"/>
                <a:gd name="f33" fmla="*/ f28 1 9"/>
                <a:gd name="f34" fmla="*/ f29 1 6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66" h="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id="{9C5F4E97-0879-4C4C-B859-19C9F7344309}"/>
                </a:ext>
              </a:extLst>
            </p:cNvPr>
            <p:cNvSpPr/>
            <p:nvPr/>
          </p:nvSpPr>
          <p:spPr>
            <a:xfrm>
              <a:off x="4894938" y="3879854"/>
              <a:ext cx="285750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0"/>
                <a:gd name="f8" fmla="val 13"/>
                <a:gd name="f9" fmla="val 7"/>
                <a:gd name="f10" fmla="val 11"/>
                <a:gd name="f11" fmla="val 22"/>
                <a:gd name="f12" fmla="val 33"/>
                <a:gd name="f13" fmla="val 34"/>
                <a:gd name="f14" fmla="val 35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8"/>
                <a:gd name="f21" fmla="val 10"/>
                <a:gd name="f22" fmla="val 23"/>
                <a:gd name="f23" fmla="val 15"/>
                <a:gd name="f24" fmla="+- 0 0 -90"/>
                <a:gd name="f25" fmla="*/ f3 1 36"/>
                <a:gd name="f26" fmla="*/ f4 1 2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6"/>
                <a:gd name="f35" fmla="*/ f31 1 20"/>
                <a:gd name="f36" fmla="*/ 0 f32 1"/>
                <a:gd name="f37" fmla="*/ 20 f31 1"/>
                <a:gd name="f38" fmla="*/ 0 f31 1"/>
                <a:gd name="f39" fmla="*/ 33 f32 1"/>
                <a:gd name="f40" fmla="*/ 36 f32 1"/>
                <a:gd name="f41" fmla="*/ 1 f31 1"/>
                <a:gd name="f42" fmla="*/ 34 f32 1"/>
                <a:gd name="f43" fmla="*/ 4 f31 1"/>
                <a:gd name="f44" fmla="*/ 10 f31 1"/>
                <a:gd name="f45" fmla="*/ 23 f32 1"/>
                <a:gd name="f46" fmla="+- f33 0 f1"/>
                <a:gd name="f47" fmla="*/ f36 1 36"/>
                <a:gd name="f48" fmla="*/ f37 1 20"/>
                <a:gd name="f49" fmla="*/ f38 1 20"/>
                <a:gd name="f50" fmla="*/ f39 1 36"/>
                <a:gd name="f51" fmla="*/ f40 1 36"/>
                <a:gd name="f52" fmla="*/ f41 1 20"/>
                <a:gd name="f53" fmla="*/ f42 1 36"/>
                <a:gd name="f54" fmla="*/ f43 1 20"/>
                <a:gd name="f55" fmla="*/ f44 1 20"/>
                <a:gd name="f56" fmla="*/ f45 1 3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5"/>
                <a:gd name="f64" fmla="*/ f50 1 f34"/>
                <a:gd name="f65" fmla="*/ f51 1 f34"/>
                <a:gd name="f66" fmla="*/ f52 1 f35"/>
                <a:gd name="f67" fmla="*/ f53 1 f34"/>
                <a:gd name="f68" fmla="*/ f54 1 f35"/>
                <a:gd name="f69" fmla="*/ f55 1 f35"/>
                <a:gd name="f70" fmla="*/ f56 1 f34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6 1"/>
                <a:gd name="f78" fmla="*/ f64 f25 1"/>
                <a:gd name="f79" fmla="*/ f65 f25 1"/>
                <a:gd name="f80" fmla="*/ f66 f26 1"/>
                <a:gd name="f81" fmla="*/ f67 f25 1"/>
                <a:gd name="f82" fmla="*/ f68 f26 1"/>
                <a:gd name="f83" fmla="*/ f69 f26 1"/>
                <a:gd name="f84" fmla="*/ f7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5" y="f77"/>
                </a:cxn>
                <a:cxn ang="f46">
                  <a:pos x="f78" y="f77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78" y="f83"/>
                </a:cxn>
                <a:cxn ang="f46">
                  <a:pos x="f84" y="f76"/>
                </a:cxn>
                <a:cxn ang="f46">
                  <a:pos x="f75" y="f76"/>
                </a:cxn>
              </a:cxnLst>
              <a:rect l="f71" t="f74" r="f72" b="f73"/>
              <a:pathLst>
                <a:path w="36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14" y="f15"/>
                    <a:pt x="f6" y="f15"/>
                  </a:cubicBezTo>
                  <a:cubicBezTo>
                    <a:pt x="f14" y="f16"/>
                    <a:pt x="f14" y="f17"/>
                    <a:pt x="f13" y="f18"/>
                  </a:cubicBezTo>
                  <a:cubicBezTo>
                    <a:pt x="f13" y="f19"/>
                    <a:pt x="f12" y="f20"/>
                    <a:pt x="f12" y="f21"/>
                  </a:cubicBezTo>
                  <a:cubicBezTo>
                    <a:pt x="f12" y="f7"/>
                    <a:pt x="f12" y="f7"/>
                    <a:pt x="f22" y="f7"/>
                  </a:cubicBezTo>
                  <a:cubicBezTo>
                    <a:pt x="f23" y="f7"/>
                    <a:pt x="f2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id="{5B81B969-0457-4ACB-AE1D-A31E13FEDB6D}"/>
                </a:ext>
              </a:extLst>
            </p:cNvPr>
            <p:cNvSpPr/>
            <p:nvPr/>
          </p:nvSpPr>
          <p:spPr>
            <a:xfrm>
              <a:off x="5712494" y="3879854"/>
              <a:ext cx="27781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0"/>
                <a:gd name="f8" fmla="val 3"/>
                <a:gd name="f9" fmla="val 16"/>
                <a:gd name="f10" fmla="val 12"/>
                <a:gd name="f11" fmla="val 8"/>
                <a:gd name="f12" fmla="val 7"/>
                <a:gd name="f13" fmla="val 2"/>
                <a:gd name="f14" fmla="val 5"/>
                <a:gd name="f15" fmla="val 1"/>
                <a:gd name="f16" fmla="val 4"/>
                <a:gd name="f17" fmla="val 13"/>
                <a:gd name="f18" fmla="val 24"/>
                <a:gd name="f19" fmla="val 25"/>
                <a:gd name="f20" fmla="val 14"/>
                <a:gd name="f21" fmla="+- 0 0 -90"/>
                <a:gd name="f22" fmla="*/ f3 1 35"/>
                <a:gd name="f23" fmla="*/ f4 1 2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5"/>
                <a:gd name="f32" fmla="*/ f28 1 20"/>
                <a:gd name="f33" fmla="*/ 3 f29 1"/>
                <a:gd name="f34" fmla="*/ 20 f28 1"/>
                <a:gd name="f35" fmla="*/ 8 f28 1"/>
                <a:gd name="f36" fmla="*/ 1 f29 1"/>
                <a:gd name="f37" fmla="*/ 4 f28 1"/>
                <a:gd name="f38" fmla="*/ 0 f29 1"/>
                <a:gd name="f39" fmla="*/ 1 f28 1"/>
                <a:gd name="f40" fmla="*/ 2 f29 1"/>
                <a:gd name="f41" fmla="*/ 0 f28 1"/>
                <a:gd name="f42" fmla="*/ 35 f29 1"/>
                <a:gd name="f43" fmla="+- f30 0 f1"/>
                <a:gd name="f44" fmla="*/ f33 1 35"/>
                <a:gd name="f45" fmla="*/ f34 1 20"/>
                <a:gd name="f46" fmla="*/ f35 1 20"/>
                <a:gd name="f47" fmla="*/ f36 1 35"/>
                <a:gd name="f48" fmla="*/ f37 1 20"/>
                <a:gd name="f49" fmla="*/ f38 1 35"/>
                <a:gd name="f50" fmla="*/ f39 1 20"/>
                <a:gd name="f51" fmla="*/ f40 1 35"/>
                <a:gd name="f52" fmla="*/ f41 1 20"/>
                <a:gd name="f53" fmla="*/ f42 1 35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2"/>
                <a:gd name="f61" fmla="*/ f47 1 f31"/>
                <a:gd name="f62" fmla="*/ f48 1 f32"/>
                <a:gd name="f63" fmla="*/ f49 1 f31"/>
                <a:gd name="f64" fmla="*/ f50 1 f32"/>
                <a:gd name="f65" fmla="*/ f51 1 f31"/>
                <a:gd name="f66" fmla="*/ f52 1 f32"/>
                <a:gd name="f67" fmla="*/ f53 1 f31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3 1"/>
                <a:gd name="f75" fmla="*/ f61 f22 1"/>
                <a:gd name="f76" fmla="*/ f62 f23 1"/>
                <a:gd name="f77" fmla="*/ f63 f22 1"/>
                <a:gd name="f78" fmla="*/ f64 f23 1"/>
                <a:gd name="f79" fmla="*/ f65 f22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2" y="f74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9" y="f80"/>
                </a:cxn>
                <a:cxn ang="f43">
                  <a:pos x="f81" y="f80"/>
                </a:cxn>
                <a:cxn ang="f43">
                  <a:pos x="f81" y="f73"/>
                </a:cxn>
                <a:cxn ang="f43">
                  <a:pos x="f72" y="f73"/>
                </a:cxn>
              </a:cxnLst>
              <a:rect l="f68" t="f71" r="f69" b="f70"/>
              <a:pathLst>
                <a:path w="35" h="20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5" y="f8"/>
                    <a:pt x="f5" y="f13"/>
                    <a:pt x="f5" y="f15"/>
                  </a:cubicBezTo>
                  <a:cubicBezTo>
                    <a:pt x="f5" y="f5"/>
                    <a:pt x="f13" y="f5"/>
                    <a:pt x="f13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9" y="f7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6A4B06E3-D733-440F-954B-606634678DE2}"/>
                </a:ext>
              </a:extLst>
            </p:cNvPr>
            <p:cNvSpPr/>
            <p:nvPr/>
          </p:nvSpPr>
          <p:spPr>
            <a:xfrm>
              <a:off x="5633124" y="4608511"/>
              <a:ext cx="254002" cy="157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0"/>
                <a:gd name="f8" fmla="val 10"/>
                <a:gd name="f9" fmla="val 21"/>
                <a:gd name="f10" fmla="val 31"/>
                <a:gd name="f11" fmla="val 7"/>
                <a:gd name="f12" fmla="val 14"/>
                <a:gd name="f13" fmla="val 22"/>
                <a:gd name="f14" fmla="val 12"/>
                <a:gd name="f15" fmla="val 1"/>
                <a:gd name="f16" fmla="val 13"/>
                <a:gd name="f17" fmla="+- 0 0 -90"/>
                <a:gd name="f18" fmla="*/ f3 1 32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2"/>
                <a:gd name="f28" fmla="*/ f24 1 20"/>
                <a:gd name="f29" fmla="*/ 0 f25 1"/>
                <a:gd name="f30" fmla="*/ 0 f24 1"/>
                <a:gd name="f31" fmla="*/ 31 f25 1"/>
                <a:gd name="f32" fmla="*/ 32 f25 1"/>
                <a:gd name="f33" fmla="*/ 20 f24 1"/>
                <a:gd name="f34" fmla="*/ 1 f25 1"/>
                <a:gd name="f35" fmla="+- f26 0 f1"/>
                <a:gd name="f36" fmla="*/ f29 1 32"/>
                <a:gd name="f37" fmla="*/ f30 1 20"/>
                <a:gd name="f38" fmla="*/ f31 1 32"/>
                <a:gd name="f39" fmla="*/ f32 1 32"/>
                <a:gd name="f40" fmla="*/ f33 1 20"/>
                <a:gd name="f41" fmla="*/ f34 1 32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2" h="20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15" y="f7"/>
                  </a:cubicBezTo>
                  <a:cubicBezTo>
                    <a:pt x="f15" y="f16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Freeform 95">
              <a:extLst>
                <a:ext uri="{FF2B5EF4-FFF2-40B4-BE49-F238E27FC236}">
                  <a16:creationId xmlns:a16="http://schemas.microsoft.com/office/drawing/2014/main" id="{C5D25985-15C4-489B-B056-CB6589D1D546}"/>
                </a:ext>
              </a:extLst>
            </p:cNvPr>
            <p:cNvSpPr/>
            <p:nvPr/>
          </p:nvSpPr>
          <p:spPr>
            <a:xfrm>
              <a:off x="4998119" y="4608511"/>
              <a:ext cx="261939" cy="157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0"/>
                <a:gd name="f8" fmla="val 2"/>
                <a:gd name="f9" fmla="val 12"/>
                <a:gd name="f10" fmla="val 22"/>
                <a:gd name="f11" fmla="val 32"/>
                <a:gd name="f12" fmla="val 7"/>
                <a:gd name="f13" fmla="val 13"/>
                <a:gd name="f14" fmla="val 21"/>
                <a:gd name="f15" fmla="val 11"/>
                <a:gd name="f16" fmla="val 1"/>
                <a:gd name="f17" fmla="val 14"/>
                <a:gd name="f18" fmla="+- 0 0 -90"/>
                <a:gd name="f19" fmla="*/ f3 1 33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3"/>
                <a:gd name="f29" fmla="*/ f25 1 20"/>
                <a:gd name="f30" fmla="*/ 2 f26 1"/>
                <a:gd name="f31" fmla="*/ 0 f25 1"/>
                <a:gd name="f32" fmla="*/ 33 f26 1"/>
                <a:gd name="f33" fmla="*/ 32 f26 1"/>
                <a:gd name="f34" fmla="*/ 20 f25 1"/>
                <a:gd name="f35" fmla="*/ 0 f26 1"/>
                <a:gd name="f36" fmla="+- f27 0 f1"/>
                <a:gd name="f37" fmla="*/ f30 1 33"/>
                <a:gd name="f38" fmla="*/ f31 1 20"/>
                <a:gd name="f39" fmla="*/ f32 1 33"/>
                <a:gd name="f40" fmla="*/ f33 1 33"/>
                <a:gd name="f41" fmla="*/ f34 1 20"/>
                <a:gd name="f42" fmla="*/ f35 1 33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2" y="f61"/>
                </a:cxn>
                <a:cxn ang="f36">
                  <a:pos x="f57" y="f58"/>
                </a:cxn>
              </a:cxnLst>
              <a:rect l="f53" t="f56" r="f54" b="f55"/>
              <a:pathLst>
                <a:path w="33" h="20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1" y="f13"/>
                    <a:pt x="f11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6" y="f12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Freeform 96">
              <a:extLst>
                <a:ext uri="{FF2B5EF4-FFF2-40B4-BE49-F238E27FC236}">
                  <a16:creationId xmlns:a16="http://schemas.microsoft.com/office/drawing/2014/main" id="{814D6D53-5CD5-4282-A37E-0DC4F1BA1EE1}"/>
                </a:ext>
              </a:extLst>
            </p:cNvPr>
            <p:cNvSpPr/>
            <p:nvPr/>
          </p:nvSpPr>
          <p:spPr>
            <a:xfrm>
              <a:off x="4974308" y="3689347"/>
              <a:ext cx="254002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2"/>
                <a:gd name="f8" fmla="val 25"/>
                <a:gd name="f9" fmla="val 17"/>
                <a:gd name="f10" fmla="val 8"/>
                <a:gd name="f11" fmla="val 14"/>
                <a:gd name="f12" fmla="val 7"/>
                <a:gd name="f13" fmla="val 10"/>
                <a:gd name="f14" fmla="val 20"/>
                <a:gd name="f15" fmla="val 30"/>
                <a:gd name="f16" fmla="val 2"/>
                <a:gd name="f17" fmla="val 5"/>
                <a:gd name="f18" fmla="val 28"/>
                <a:gd name="f19" fmla="val 27"/>
                <a:gd name="f20" fmla="val 6"/>
                <a:gd name="f21" fmla="val 26"/>
                <a:gd name="f22" fmla="val 9"/>
                <a:gd name="f23" fmla="val 13"/>
                <a:gd name="f24" fmla="+- 0 0 -90"/>
                <a:gd name="f25" fmla="*/ f3 1 32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2"/>
                <a:gd name="f35" fmla="*/ f31 1 22"/>
                <a:gd name="f36" fmla="*/ 25 f32 1"/>
                <a:gd name="f37" fmla="*/ 22 f31 1"/>
                <a:gd name="f38" fmla="*/ 0 f32 1"/>
                <a:gd name="f39" fmla="*/ 0 f31 1"/>
                <a:gd name="f40" fmla="*/ 30 f32 1"/>
                <a:gd name="f41" fmla="*/ 28 f32 1"/>
                <a:gd name="f42" fmla="*/ 5 f31 1"/>
                <a:gd name="f43" fmla="*/ 26 f32 1"/>
                <a:gd name="f44" fmla="*/ 9 f31 1"/>
                <a:gd name="f45" fmla="+- f33 0 f1"/>
                <a:gd name="f46" fmla="*/ f36 1 32"/>
                <a:gd name="f47" fmla="*/ f37 1 22"/>
                <a:gd name="f48" fmla="*/ f38 1 32"/>
                <a:gd name="f49" fmla="*/ f39 1 22"/>
                <a:gd name="f50" fmla="*/ f40 1 32"/>
                <a:gd name="f51" fmla="*/ f41 1 32"/>
                <a:gd name="f52" fmla="*/ f42 1 22"/>
                <a:gd name="f53" fmla="*/ f43 1 32"/>
                <a:gd name="f54" fmla="*/ f44 1 22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32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5" y="f16"/>
                    <a:pt x="f6" y="f17"/>
                    <a:pt x="f18" y="f17"/>
                  </a:cubicBezTo>
                  <a:cubicBezTo>
                    <a:pt x="f19" y="f20"/>
                    <a:pt x="f21" y="f10"/>
                    <a:pt x="f21" y="f22"/>
                  </a:cubicBezTo>
                  <a:cubicBezTo>
                    <a:pt x="f21" y="f23"/>
                    <a:pt x="f8" y="f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330C37D0-FD0C-4E47-8927-699A4715D39D}"/>
                </a:ext>
              </a:extLst>
            </p:cNvPr>
            <p:cNvSpPr/>
            <p:nvPr/>
          </p:nvSpPr>
          <p:spPr>
            <a:xfrm>
              <a:off x="5680746" y="3689347"/>
              <a:ext cx="238128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2"/>
                <a:gd name="f8" fmla="val 21"/>
                <a:gd name="f9" fmla="val 13"/>
                <a:gd name="f10" fmla="val 4"/>
                <a:gd name="f11" fmla="val 18"/>
                <a:gd name="f12" fmla="val 15"/>
                <a:gd name="f13" fmla="val 10"/>
                <a:gd name="f14" fmla="val 5"/>
                <a:gd name="f15" fmla="val 6"/>
                <a:gd name="f16" fmla="val 2"/>
                <a:gd name="f17" fmla="val 19"/>
                <a:gd name="f18" fmla="val 7"/>
                <a:gd name="f19" fmla="val 14"/>
                <a:gd name="f20" fmla="+- 0 0 -90"/>
                <a:gd name="f21" fmla="*/ f3 1 30"/>
                <a:gd name="f22" fmla="*/ f4 1 2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0"/>
                <a:gd name="f31" fmla="*/ f27 1 22"/>
                <a:gd name="f32" fmla="*/ 30 f28 1"/>
                <a:gd name="f33" fmla="*/ 22 f27 1"/>
                <a:gd name="f34" fmla="*/ 4 f28 1"/>
                <a:gd name="f35" fmla="*/ 13 f27 1"/>
                <a:gd name="f36" fmla="*/ 0 f28 1"/>
                <a:gd name="f37" fmla="*/ 5 f27 1"/>
                <a:gd name="f38" fmla="*/ 0 f27 1"/>
                <a:gd name="f39" fmla="+- f29 0 f1"/>
                <a:gd name="f40" fmla="*/ f32 1 30"/>
                <a:gd name="f41" fmla="*/ f33 1 22"/>
                <a:gd name="f42" fmla="*/ f34 1 30"/>
                <a:gd name="f43" fmla="*/ f35 1 22"/>
                <a:gd name="f44" fmla="*/ f36 1 30"/>
                <a:gd name="f45" fmla="*/ f37 1 22"/>
                <a:gd name="f46" fmla="*/ f38 1 22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8"/>
                </a:cxn>
                <a:cxn ang="f39">
                  <a:pos x="f62" y="f63"/>
                </a:cxn>
              </a:cxnLst>
              <a:rect l="f58" t="f61" r="f59" b="f60"/>
              <a:pathLst>
                <a:path w="30" h="22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9"/>
                  </a:cubicBezTo>
                  <a:cubicBezTo>
                    <a:pt x="f10" y="f13"/>
                    <a:pt x="f14" y="f15"/>
                    <a:pt x="f5" y="f14"/>
                  </a:cubicBezTo>
                  <a:cubicBezTo>
                    <a:pt x="f5" y="f14"/>
                    <a:pt x="f5" y="f16"/>
                    <a:pt x="f5" y="f5"/>
                  </a:cubicBezTo>
                  <a:cubicBezTo>
                    <a:pt x="f13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Freeform 98">
              <a:extLst>
                <a:ext uri="{FF2B5EF4-FFF2-40B4-BE49-F238E27FC236}">
                  <a16:creationId xmlns:a16="http://schemas.microsoft.com/office/drawing/2014/main" id="{2C3D0EF4-B582-42F0-AFEF-41C4DA4C9DF3}"/>
                </a:ext>
              </a:extLst>
            </p:cNvPr>
            <p:cNvSpPr/>
            <p:nvPr/>
          </p:nvSpPr>
          <p:spPr>
            <a:xfrm>
              <a:off x="5299752" y="2692405"/>
              <a:ext cx="285750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2"/>
                <a:gd name="f8" fmla="val 35"/>
                <a:gd name="f9" fmla="val 23"/>
                <a:gd name="f10" fmla="val 12"/>
                <a:gd name="f11" fmla="val 18"/>
                <a:gd name="f12" fmla="val 14"/>
                <a:gd name="f13" fmla="val 10"/>
                <a:gd name="f14" fmla="val 4"/>
                <a:gd name="f15" fmla="val 8"/>
                <a:gd name="f16" fmla="val 9"/>
                <a:gd name="f17" fmla="val 3"/>
                <a:gd name="f18" fmla="val 11"/>
                <a:gd name="f19" fmla="val 16"/>
                <a:gd name="f20" fmla="val 20"/>
                <a:gd name="f21" fmla="val 1"/>
                <a:gd name="f22" fmla="val 21"/>
                <a:gd name="f23" fmla="val 2"/>
                <a:gd name="f24" fmla="val 5"/>
                <a:gd name="f25" fmla="val 7"/>
                <a:gd name="f26" fmla="val 28"/>
                <a:gd name="f27" fmla="val 33"/>
                <a:gd name="f28" fmla="val 34"/>
                <a:gd name="f29" fmla="+- 0 0 -90"/>
                <a:gd name="f30" fmla="*/ f3 1 36"/>
                <a:gd name="f31" fmla="*/ f4 1 2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6"/>
                <a:gd name="f40" fmla="*/ f36 1 22"/>
                <a:gd name="f41" fmla="*/ 35 f37 1"/>
                <a:gd name="f42" fmla="*/ 22 f36 1"/>
                <a:gd name="f43" fmla="*/ 0 f37 1"/>
                <a:gd name="f44" fmla="*/ 10 f36 1"/>
                <a:gd name="f45" fmla="*/ 10 f37 1"/>
                <a:gd name="f46" fmla="*/ 3 f36 1"/>
                <a:gd name="f47" fmla="*/ 20 f37 1"/>
                <a:gd name="f48" fmla="*/ 1 f36 1"/>
                <a:gd name="f49" fmla="*/ 22 f37 1"/>
                <a:gd name="f50" fmla="*/ 7 f36 1"/>
                <a:gd name="f51" fmla="*/ 33 f37 1"/>
                <a:gd name="f52" fmla="*/ 11 f36 1"/>
                <a:gd name="f53" fmla="*/ 36 f37 1"/>
                <a:gd name="f54" fmla="*/ 9 f36 1"/>
                <a:gd name="f55" fmla="+- f38 0 f1"/>
                <a:gd name="f56" fmla="*/ f41 1 36"/>
                <a:gd name="f57" fmla="*/ f42 1 22"/>
                <a:gd name="f58" fmla="*/ f43 1 36"/>
                <a:gd name="f59" fmla="*/ f44 1 22"/>
                <a:gd name="f60" fmla="*/ f45 1 36"/>
                <a:gd name="f61" fmla="*/ f46 1 22"/>
                <a:gd name="f62" fmla="*/ f47 1 36"/>
                <a:gd name="f63" fmla="*/ f48 1 22"/>
                <a:gd name="f64" fmla="*/ f49 1 36"/>
                <a:gd name="f65" fmla="*/ f50 1 22"/>
                <a:gd name="f66" fmla="*/ f51 1 36"/>
                <a:gd name="f67" fmla="*/ f52 1 22"/>
                <a:gd name="f68" fmla="*/ f53 1 36"/>
                <a:gd name="f69" fmla="*/ f54 1 22"/>
                <a:gd name="f70" fmla="*/ 0 1 f39"/>
                <a:gd name="f71" fmla="*/ f33 1 f39"/>
                <a:gd name="f72" fmla="*/ 0 1 f40"/>
                <a:gd name="f73" fmla="*/ f34 1 f40"/>
                <a:gd name="f74" fmla="*/ f56 1 f39"/>
                <a:gd name="f75" fmla="*/ f57 1 f40"/>
                <a:gd name="f76" fmla="*/ f58 1 f39"/>
                <a:gd name="f77" fmla="*/ f59 1 f40"/>
                <a:gd name="f78" fmla="*/ f60 1 f39"/>
                <a:gd name="f79" fmla="*/ f61 1 f40"/>
                <a:gd name="f80" fmla="*/ f62 1 f39"/>
                <a:gd name="f81" fmla="*/ f63 1 f40"/>
                <a:gd name="f82" fmla="*/ f64 1 f39"/>
                <a:gd name="f83" fmla="*/ f65 1 f40"/>
                <a:gd name="f84" fmla="*/ f66 1 f39"/>
                <a:gd name="f85" fmla="*/ f67 1 f40"/>
                <a:gd name="f86" fmla="*/ f68 1 f39"/>
                <a:gd name="f87" fmla="*/ f69 1 f40"/>
                <a:gd name="f88" fmla="*/ f70 f30 1"/>
                <a:gd name="f89" fmla="*/ f71 f30 1"/>
                <a:gd name="f90" fmla="*/ f73 f31 1"/>
                <a:gd name="f91" fmla="*/ f72 f31 1"/>
                <a:gd name="f92" fmla="*/ f74 f30 1"/>
                <a:gd name="f93" fmla="*/ f75 f31 1"/>
                <a:gd name="f94" fmla="*/ f76 f30 1"/>
                <a:gd name="f95" fmla="*/ f77 f31 1"/>
                <a:gd name="f96" fmla="*/ f78 f30 1"/>
                <a:gd name="f97" fmla="*/ f79 f31 1"/>
                <a:gd name="f98" fmla="*/ f80 f30 1"/>
                <a:gd name="f99" fmla="*/ f81 f31 1"/>
                <a:gd name="f100" fmla="*/ f82 f30 1"/>
                <a:gd name="f101" fmla="*/ f83 f31 1"/>
                <a:gd name="f102" fmla="*/ f84 f30 1"/>
                <a:gd name="f103" fmla="*/ f85 f31 1"/>
                <a:gd name="f104" fmla="*/ f86 f30 1"/>
                <a:gd name="f105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92" y="f93"/>
                </a:cxn>
                <a:cxn ang="f55">
                  <a:pos x="f94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100" y="f101"/>
                </a:cxn>
                <a:cxn ang="f55">
                  <a:pos x="f102" y="f103"/>
                </a:cxn>
                <a:cxn ang="f55">
                  <a:pos x="f104" y="f105"/>
                </a:cxn>
                <a:cxn ang="f55">
                  <a:pos x="f92" y="f93"/>
                </a:cxn>
              </a:cxnLst>
              <a:rect l="f88" t="f91" r="f89" b="f90"/>
              <a:pathLst>
                <a:path w="36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14" y="f15"/>
                    <a:pt x="f15" y="f16"/>
                    <a:pt x="f13" y="f17"/>
                  </a:cubicBezTo>
                  <a:cubicBezTo>
                    <a:pt x="f18" y="f5"/>
                    <a:pt x="f19" y="f5"/>
                    <a:pt x="f20" y="f21"/>
                  </a:cubicBezTo>
                  <a:cubicBezTo>
                    <a:pt x="f22" y="f23"/>
                    <a:pt x="f7" y="f24"/>
                    <a:pt x="f7" y="f25"/>
                  </a:cubicBezTo>
                  <a:cubicBezTo>
                    <a:pt x="f7" y="f18"/>
                    <a:pt x="f26" y="f12"/>
                    <a:pt x="f27" y="f18"/>
                  </a:cubicBezTo>
                  <a:cubicBezTo>
                    <a:pt x="f27" y="f18"/>
                    <a:pt x="f28" y="f13"/>
                    <a:pt x="f6" y="f16"/>
                  </a:cubicBezTo>
                  <a:cubicBezTo>
                    <a:pt x="f8" y="f12"/>
                    <a:pt x="f8" y="f11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Freeform 99">
              <a:extLst>
                <a:ext uri="{FF2B5EF4-FFF2-40B4-BE49-F238E27FC236}">
                  <a16:creationId xmlns:a16="http://schemas.microsoft.com/office/drawing/2014/main" id="{23A31983-D38C-48D6-B568-7F957FE8DFF7}"/>
                </a:ext>
              </a:extLst>
            </p:cNvPr>
            <p:cNvSpPr/>
            <p:nvPr/>
          </p:nvSpPr>
          <p:spPr>
            <a:xfrm>
              <a:off x="5617250" y="4433889"/>
              <a:ext cx="198433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13"/>
                <a:gd name="f12" fmla="val 18"/>
                <a:gd name="f13" fmla="val 10"/>
                <a:gd name="f14" fmla="val 2"/>
                <a:gd name="f15" fmla="val 1"/>
                <a:gd name="f16" fmla="+- 0 0 -90"/>
                <a:gd name="f17" fmla="*/ f3 1 2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19"/>
                <a:gd name="f28" fmla="*/ 0 f24 1"/>
                <a:gd name="f29" fmla="*/ 0 f23 1"/>
                <a:gd name="f30" fmla="*/ 25 f24 1"/>
                <a:gd name="f31" fmla="*/ 19 f23 1"/>
                <a:gd name="f32" fmla="*/ 2 f24 1"/>
                <a:gd name="f33" fmla="+- f25 0 f1"/>
                <a:gd name="f34" fmla="*/ f28 1 25"/>
                <a:gd name="f35" fmla="*/ f29 1 19"/>
                <a:gd name="f36" fmla="*/ f30 1 25"/>
                <a:gd name="f37" fmla="*/ f31 1 19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6" y="f55"/>
                </a:cxn>
                <a:cxn ang="f33">
                  <a:pos x="f52" y="f53"/>
                </a:cxn>
              </a:cxnLst>
              <a:rect l="f48" t="f51" r="f49" b="f50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1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Freeform 100">
              <a:extLst>
                <a:ext uri="{FF2B5EF4-FFF2-40B4-BE49-F238E27FC236}">
                  <a16:creationId xmlns:a16="http://schemas.microsoft.com/office/drawing/2014/main" id="{890220CD-F173-4EE0-A765-789020C40A41}"/>
                </a:ext>
              </a:extLst>
            </p:cNvPr>
            <p:cNvSpPr/>
            <p:nvPr/>
          </p:nvSpPr>
          <p:spPr>
            <a:xfrm>
              <a:off x="5069561" y="4433889"/>
              <a:ext cx="198433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9"/>
                <a:gd name="f9" fmla="val 17"/>
                <a:gd name="f10" fmla="val 7"/>
                <a:gd name="f11" fmla="val 24"/>
                <a:gd name="f12" fmla="val 13"/>
                <a:gd name="f13" fmla="val 16"/>
                <a:gd name="f14" fmla="val 8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0 f22 1"/>
                <a:gd name="f29" fmla="*/ 25 f23 1"/>
                <a:gd name="f30" fmla="*/ 24 f23 1"/>
                <a:gd name="f31" fmla="*/ 19 f22 1"/>
                <a:gd name="f32" fmla="+- f24 0 f1"/>
                <a:gd name="f33" fmla="*/ f27 1 25"/>
                <a:gd name="f34" fmla="*/ f28 1 19"/>
                <a:gd name="f35" fmla="*/ f29 1 25"/>
                <a:gd name="f36" fmla="*/ f30 1 25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4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11" y="f12"/>
                    <a:pt x="f11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Freeform 101">
              <a:extLst>
                <a:ext uri="{FF2B5EF4-FFF2-40B4-BE49-F238E27FC236}">
                  <a16:creationId xmlns:a16="http://schemas.microsoft.com/office/drawing/2014/main" id="{4160D606-E788-4B5D-87D8-ABF77CA1E60A}"/>
                </a:ext>
              </a:extLst>
            </p:cNvPr>
            <p:cNvSpPr/>
            <p:nvPr/>
          </p:nvSpPr>
          <p:spPr>
            <a:xfrm>
              <a:off x="5037813" y="3524253"/>
              <a:ext cx="190496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21"/>
                <a:gd name="f9" fmla="val 14"/>
                <a:gd name="f10" fmla="val 8"/>
                <a:gd name="f11" fmla="val 13"/>
                <a:gd name="f12" fmla="val 7"/>
                <a:gd name="f13" fmla="val 17"/>
                <a:gd name="f14" fmla="val 23"/>
                <a:gd name="f15" fmla="val 6"/>
                <a:gd name="f16" fmla="val 22"/>
                <a:gd name="f17" fmla="val 12"/>
                <a:gd name="f18" fmla="+- 0 0 -90"/>
                <a:gd name="f19" fmla="*/ f3 1 24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19"/>
                <a:gd name="f30" fmla="*/ 21 f26 1"/>
                <a:gd name="f31" fmla="*/ 19 f25 1"/>
                <a:gd name="f32" fmla="*/ 0 f26 1"/>
                <a:gd name="f33" fmla="*/ 0 f25 1"/>
                <a:gd name="f34" fmla="*/ 24 f26 1"/>
                <a:gd name="f35" fmla="+- f27 0 f1"/>
                <a:gd name="f36" fmla="*/ f30 1 24"/>
                <a:gd name="f37" fmla="*/ f31 1 19"/>
                <a:gd name="f38" fmla="*/ f32 1 24"/>
                <a:gd name="f39" fmla="*/ f33 1 19"/>
                <a:gd name="f40" fmla="*/ f34 1 24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4" y="f55"/>
                </a:cxn>
              </a:cxnLst>
              <a:rect l="f50" t="f53" r="f51" b="f52"/>
              <a:pathLst>
                <a:path w="24" h="1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0" y="f5"/>
                    <a:pt x="f13" y="f5"/>
                    <a:pt x="f6" y="f5"/>
                  </a:cubicBezTo>
                  <a:cubicBezTo>
                    <a:pt x="f14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Freeform 102">
              <a:extLst>
                <a:ext uri="{FF2B5EF4-FFF2-40B4-BE49-F238E27FC236}">
                  <a16:creationId xmlns:a16="http://schemas.microsoft.com/office/drawing/2014/main" id="{F71865E1-24B7-41B7-8D3B-FC5445C5030C}"/>
                </a:ext>
              </a:extLst>
            </p:cNvPr>
            <p:cNvSpPr/>
            <p:nvPr/>
          </p:nvSpPr>
          <p:spPr>
            <a:xfrm>
              <a:off x="5656935" y="3530598"/>
              <a:ext cx="198433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8"/>
                <a:gd name="f8" fmla="val 3"/>
                <a:gd name="f9" fmla="val 2"/>
                <a:gd name="f10" fmla="val 11"/>
                <a:gd name="f11" fmla="val 1"/>
                <a:gd name="f12" fmla="val 6"/>
                <a:gd name="f13" fmla="val 8"/>
                <a:gd name="f14" fmla="val 16"/>
                <a:gd name="f15" fmla="val 5"/>
                <a:gd name="f16" fmla="val 17"/>
                <a:gd name="f17" fmla="val 10"/>
                <a:gd name="f18" fmla="+- 0 0 -90"/>
                <a:gd name="f19" fmla="*/ f3 1 2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18"/>
                <a:gd name="f30" fmla="*/ 3 f26 1"/>
                <a:gd name="f31" fmla="*/ 18 f25 1"/>
                <a:gd name="f32" fmla="*/ 0 f26 1"/>
                <a:gd name="f33" fmla="*/ 0 f25 1"/>
                <a:gd name="f34" fmla="*/ 25 f26 1"/>
                <a:gd name="f35" fmla="+- f27 0 f1"/>
                <a:gd name="f36" fmla="*/ f30 1 25"/>
                <a:gd name="f37" fmla="*/ f31 1 18"/>
                <a:gd name="f38" fmla="*/ f32 1 25"/>
                <a:gd name="f39" fmla="*/ f33 1 18"/>
                <a:gd name="f40" fmla="*/ f34 1 25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8" y="f55"/>
                </a:cxn>
                <a:cxn ang="f35">
                  <a:pos x="f54" y="f55"/>
                </a:cxn>
              </a:cxnLst>
              <a:rect l="f50" t="f53" r="f51" b="f52"/>
              <a:pathLst>
                <a:path w="25" h="18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0"/>
                    <a:pt x="f6" y="f7"/>
                  </a:cubicBezTo>
                  <a:cubicBezTo>
                    <a:pt x="f16" y="f7"/>
                    <a:pt x="f17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Freeform 103">
              <a:extLst>
                <a:ext uri="{FF2B5EF4-FFF2-40B4-BE49-F238E27FC236}">
                  <a16:creationId xmlns:a16="http://schemas.microsoft.com/office/drawing/2014/main" id="{171CC4DF-7122-457F-80E9-1AB6CD7D3AF8}"/>
                </a:ext>
              </a:extLst>
            </p:cNvPr>
            <p:cNvSpPr/>
            <p:nvPr/>
          </p:nvSpPr>
          <p:spPr>
            <a:xfrm>
              <a:off x="5109246" y="4267203"/>
              <a:ext cx="166685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7"/>
                <a:gd name="f9" fmla="val 13"/>
                <a:gd name="f10" fmla="val 20"/>
                <a:gd name="f11" fmla="val 14"/>
                <a:gd name="f12" fmla="val 8"/>
                <a:gd name="f13" fmla="val 1"/>
                <a:gd name="f14" fmla="+- 0 0 -90"/>
                <a:gd name="f15" fmla="*/ f3 1 21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19"/>
                <a:gd name="f26" fmla="*/ 21 f22 1"/>
                <a:gd name="f27" fmla="*/ 0 f21 1"/>
                <a:gd name="f28" fmla="*/ 20 f22 1"/>
                <a:gd name="f29" fmla="*/ 19 f21 1"/>
                <a:gd name="f30" fmla="*/ 1 f22 1"/>
                <a:gd name="f31" fmla="*/ 0 f22 1"/>
                <a:gd name="f32" fmla="+- f23 0 f1"/>
                <a:gd name="f33" fmla="*/ f26 1 21"/>
                <a:gd name="f34" fmla="*/ f27 1 19"/>
                <a:gd name="f35" fmla="*/ f28 1 21"/>
                <a:gd name="f36" fmla="*/ f29 1 19"/>
                <a:gd name="f37" fmla="*/ f30 1 21"/>
                <a:gd name="f38" fmla="*/ f31 1 21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4"/>
                </a:cxn>
                <a:cxn ang="f32">
                  <a:pos x="f53" y="f54"/>
                </a:cxn>
              </a:cxnLst>
              <a:rect l="f49" t="f52" r="f50" b="f51"/>
              <a:pathLst>
                <a:path w="21" h="19">
                  <a:moveTo>
                    <a:pt x="f6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9"/>
                    <a:pt x="f13" y="f8"/>
                    <a:pt x="f5" y="f5"/>
                  </a:cubicBezTo>
                  <a:cubicBezTo>
                    <a:pt x="f8" y="f5"/>
                    <a:pt x="f11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Freeform 104">
              <a:extLst>
                <a:ext uri="{FF2B5EF4-FFF2-40B4-BE49-F238E27FC236}">
                  <a16:creationId xmlns:a16="http://schemas.microsoft.com/office/drawing/2014/main" id="{3B12FE4A-8ED2-4857-BC29-458AA432B558}"/>
                </a:ext>
              </a:extLst>
            </p:cNvPr>
            <p:cNvSpPr/>
            <p:nvPr/>
          </p:nvSpPr>
          <p:spPr>
            <a:xfrm>
              <a:off x="5609313" y="4267203"/>
              <a:ext cx="166685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1"/>
                <a:gd name="f9" fmla="val 12"/>
                <a:gd name="f10" fmla="val 6"/>
                <a:gd name="f11" fmla="val 7"/>
                <a:gd name="f12" fmla="val 14"/>
                <a:gd name="f13" fmla="val 20"/>
                <a:gd name="f14" fmla="val 8"/>
                <a:gd name="f15" fmla="+- 0 0 -90"/>
                <a:gd name="f16" fmla="*/ f3 1 21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1"/>
                <a:gd name="f26" fmla="*/ f22 1 19"/>
                <a:gd name="f27" fmla="*/ 1 f23 1"/>
                <a:gd name="f28" fmla="*/ 19 f22 1"/>
                <a:gd name="f29" fmla="*/ 0 f23 1"/>
                <a:gd name="f30" fmla="*/ 0 f22 1"/>
                <a:gd name="f31" fmla="*/ 21 f23 1"/>
                <a:gd name="f32" fmla="*/ 20 f23 1"/>
                <a:gd name="f33" fmla="+- f24 0 f1"/>
                <a:gd name="f34" fmla="*/ f27 1 21"/>
                <a:gd name="f35" fmla="*/ f28 1 19"/>
                <a:gd name="f36" fmla="*/ f29 1 21"/>
                <a:gd name="f37" fmla="*/ f30 1 19"/>
                <a:gd name="f38" fmla="*/ f31 1 21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55"/>
                </a:cxn>
                <a:cxn ang="f33">
                  <a:pos x="f54" y="f55"/>
                </a:cxn>
              </a:cxnLst>
              <a:rect l="f50" t="f53" r="f51" b="f52"/>
              <a:pathLst>
                <a:path w="21" h="19">
                  <a:moveTo>
                    <a:pt x="f8" y="f7"/>
                  </a:moveTo>
                  <a:cubicBezTo>
                    <a:pt x="f8" y="f9"/>
                    <a:pt x="f8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0"/>
                    <a:pt x="f13" y="f9"/>
                    <a:pt x="f13" y="f7"/>
                  </a:cubicBezTo>
                  <a:cubicBezTo>
                    <a:pt x="f12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105">
              <a:extLst>
                <a:ext uri="{FF2B5EF4-FFF2-40B4-BE49-F238E27FC236}">
                  <a16:creationId xmlns:a16="http://schemas.microsoft.com/office/drawing/2014/main" id="{AAD485CB-29F3-4201-A75A-9241249D928C}"/>
                </a:ext>
              </a:extLst>
            </p:cNvPr>
            <p:cNvSpPr/>
            <p:nvPr/>
          </p:nvSpPr>
          <p:spPr>
            <a:xfrm>
              <a:off x="5212436" y="3032122"/>
              <a:ext cx="468309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6"/>
                <a:gd name="f8" fmla="val 4"/>
                <a:gd name="f9" fmla="val 2"/>
                <a:gd name="f10" fmla="val 19"/>
                <a:gd name="f11" fmla="val 39"/>
                <a:gd name="f12" fmla="val 58"/>
                <a:gd name="f13" fmla="val 20"/>
                <a:gd name="f14" fmla="+- 0 0 -90"/>
                <a:gd name="f15" fmla="*/ f3 1 59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59"/>
                <a:gd name="f26" fmla="*/ 0 f22 1"/>
                <a:gd name="f27" fmla="*/ 6 f21 1"/>
                <a:gd name="f28" fmla="*/ 0 f21 1"/>
                <a:gd name="f29" fmla="*/ 58 f22 1"/>
                <a:gd name="f30" fmla="*/ 59 f22 1"/>
                <a:gd name="f31" fmla="+- f23 0 f1"/>
                <a:gd name="f32" fmla="*/ f26 1 59"/>
                <a:gd name="f33" fmla="*/ f27 1 6"/>
                <a:gd name="f34" fmla="*/ f28 1 6"/>
                <a:gd name="f35" fmla="*/ f29 1 59"/>
                <a:gd name="f36" fmla="*/ f30 1 59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59" h="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2" y="f9"/>
                    <a:pt x="f6" y="f8"/>
                    <a:pt x="f6" y="f7"/>
                  </a:cubicBezTo>
                  <a:cubicBezTo>
                    <a:pt x="f11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106">
              <a:extLst>
                <a:ext uri="{FF2B5EF4-FFF2-40B4-BE49-F238E27FC236}">
                  <a16:creationId xmlns:a16="http://schemas.microsoft.com/office/drawing/2014/main" id="{64F854CD-3329-46B5-8AE7-4F96DF7B841C}"/>
                </a:ext>
              </a:extLst>
            </p:cNvPr>
            <p:cNvSpPr/>
            <p:nvPr/>
          </p:nvSpPr>
          <p:spPr>
            <a:xfrm>
              <a:off x="5212436" y="3095628"/>
              <a:ext cx="166685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5"/>
                <a:gd name="f8" fmla="val 8"/>
                <a:gd name="f9" fmla="val 14"/>
                <a:gd name="f10" fmla="val 5"/>
                <a:gd name="f11" fmla="val 10"/>
                <a:gd name="f12" fmla="+- 0 0 -90"/>
                <a:gd name="f13" fmla="*/ f3 1 21"/>
                <a:gd name="f14" fmla="*/ f4 1 1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1"/>
                <a:gd name="f23" fmla="*/ f19 1 15"/>
                <a:gd name="f24" fmla="*/ 0 f20 1"/>
                <a:gd name="f25" fmla="*/ 0 f19 1"/>
                <a:gd name="f26" fmla="*/ 21 f20 1"/>
                <a:gd name="f27" fmla="*/ 15 f19 1"/>
                <a:gd name="f28" fmla="+- f21 0 f1"/>
                <a:gd name="f29" fmla="*/ f24 1 21"/>
                <a:gd name="f30" fmla="*/ f25 1 15"/>
                <a:gd name="f31" fmla="*/ f26 1 21"/>
                <a:gd name="f32" fmla="*/ f27 1 1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1" h="1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107">
              <a:extLst>
                <a:ext uri="{FF2B5EF4-FFF2-40B4-BE49-F238E27FC236}">
                  <a16:creationId xmlns:a16="http://schemas.microsoft.com/office/drawing/2014/main" id="{CEFFEAFD-3D91-41B8-8B4E-DE07E24727C3}"/>
                </a:ext>
              </a:extLst>
            </p:cNvPr>
            <p:cNvSpPr/>
            <p:nvPr/>
          </p:nvSpPr>
          <p:spPr>
            <a:xfrm>
              <a:off x="5514060" y="3095628"/>
              <a:ext cx="158748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6"/>
                <a:gd name="f8" fmla="val 13"/>
                <a:gd name="f9" fmla="val 7"/>
                <a:gd name="f10" fmla="val 10"/>
                <a:gd name="f11" fmla="val 6"/>
                <a:gd name="f12" fmla="val 5"/>
                <a:gd name="f13" fmla="+- 0 0 -90"/>
                <a:gd name="f14" fmla="*/ f3 1 20"/>
                <a:gd name="f15" fmla="*/ f4 1 1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0"/>
                <a:gd name="f24" fmla="*/ f20 1 16"/>
                <a:gd name="f25" fmla="*/ 20 f21 1"/>
                <a:gd name="f26" fmla="*/ 16 f20 1"/>
                <a:gd name="f27" fmla="*/ 0 f21 1"/>
                <a:gd name="f28" fmla="*/ 0 f20 1"/>
                <a:gd name="f29" fmla="+- f22 0 f1"/>
                <a:gd name="f30" fmla="*/ f25 1 20"/>
                <a:gd name="f31" fmla="*/ f26 1 16"/>
                <a:gd name="f32" fmla="*/ f27 1 20"/>
                <a:gd name="f33" fmla="*/ f28 1 1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0" h="16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8" y="f5"/>
                    <a:pt x="f6" y="f5"/>
                  </a:cubicBezTo>
                  <a:cubicBezTo>
                    <a:pt x="f6" y="f12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Freeform 108">
              <a:extLst>
                <a:ext uri="{FF2B5EF4-FFF2-40B4-BE49-F238E27FC236}">
                  <a16:creationId xmlns:a16="http://schemas.microsoft.com/office/drawing/2014/main" id="{A30A4C31-E166-49A8-828F-B9C19E984AFE}"/>
                </a:ext>
              </a:extLst>
            </p:cNvPr>
            <p:cNvSpPr/>
            <p:nvPr/>
          </p:nvSpPr>
          <p:spPr>
            <a:xfrm>
              <a:off x="5148940" y="4110035"/>
              <a:ext cx="134938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12"/>
                <a:gd name="f9" fmla="val 16"/>
                <a:gd name="f10" fmla="val 11"/>
                <a:gd name="f11" fmla="val 5"/>
                <a:gd name="f12" fmla="+- 0 0 -90"/>
                <a:gd name="f13" fmla="*/ f3 1 17"/>
                <a:gd name="f14" fmla="*/ f4 1 17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17"/>
                <a:gd name="f21" fmla="*/ 17 f18 1"/>
                <a:gd name="f22" fmla="*/ 0 f18 1"/>
                <a:gd name="f23" fmla="*/ 16 f18 1"/>
                <a:gd name="f24" fmla="+- f19 0 f1"/>
                <a:gd name="f25" fmla="*/ f21 1 17"/>
                <a:gd name="f26" fmla="*/ f22 1 17"/>
                <a:gd name="f27" fmla="*/ f23 1 17"/>
                <a:gd name="f28" fmla="*/ 0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2 f13 1"/>
                <a:gd name="f40" fmla="*/ f30 f14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40"/>
                </a:cxn>
                <a:cxn ang="f24">
                  <a:pos x="f41" y="f38"/>
                </a:cxn>
                <a:cxn ang="f24">
                  <a:pos x="f37" y="f38"/>
                </a:cxn>
              </a:cxnLst>
              <a:rect l="f33" t="f36" r="f34" b="f35"/>
              <a:pathLst>
                <a:path w="17" h="17">
                  <a:moveTo>
                    <a:pt x="f6" y="f5"/>
                  </a:moveTo>
                  <a:cubicBezTo>
                    <a:pt x="f6" y="f7"/>
                    <a:pt x="f6" y="f8"/>
                    <a:pt x="f9" y="f6"/>
                  </a:cubicBezTo>
                  <a:cubicBezTo>
                    <a:pt x="f10" y="f6"/>
                    <a:pt x="f11" y="f6"/>
                    <a:pt x="f5" y="f6"/>
                  </a:cubicBezTo>
                  <a:cubicBezTo>
                    <a:pt x="f5" y="f10"/>
                    <a:pt x="f5" y="f7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Freeform 109">
              <a:extLst>
                <a:ext uri="{FF2B5EF4-FFF2-40B4-BE49-F238E27FC236}">
                  <a16:creationId xmlns:a16="http://schemas.microsoft.com/office/drawing/2014/main" id="{3F0A54B3-284B-403D-BCF0-D96B98342277}"/>
                </a:ext>
              </a:extLst>
            </p:cNvPr>
            <p:cNvSpPr/>
            <p:nvPr/>
          </p:nvSpPr>
          <p:spPr>
            <a:xfrm>
              <a:off x="5172751" y="3927476"/>
              <a:ext cx="11112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5"/>
                <a:gd name="f9" fmla="val 10"/>
                <a:gd name="f10" fmla="val 7"/>
                <a:gd name="f11" fmla="val 13"/>
                <a:gd name="f12" fmla="val 9"/>
                <a:gd name="f13" fmla="+- 0 0 -90"/>
                <a:gd name="f14" fmla="*/ f3 1 1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"/>
                <a:gd name="f24" fmla="*/ f20 1 20"/>
                <a:gd name="f25" fmla="*/ 0 f21 1"/>
                <a:gd name="f26" fmla="*/ 0 f20 1"/>
                <a:gd name="f27" fmla="*/ 14 f21 1"/>
                <a:gd name="f28" fmla="*/ 20 f20 1"/>
                <a:gd name="f29" fmla="+- f22 0 f1"/>
                <a:gd name="f30" fmla="*/ f25 1 14"/>
                <a:gd name="f31" fmla="*/ f26 1 20"/>
                <a:gd name="f32" fmla="*/ f27 1 14"/>
                <a:gd name="f33" fmla="*/ f28 1 2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4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110">
              <a:extLst>
                <a:ext uri="{FF2B5EF4-FFF2-40B4-BE49-F238E27FC236}">
                  <a16:creationId xmlns:a16="http://schemas.microsoft.com/office/drawing/2014/main" id="{56269A0D-68B3-413D-8B52-05220818C0BF}"/>
                </a:ext>
              </a:extLst>
            </p:cNvPr>
            <p:cNvSpPr/>
            <p:nvPr/>
          </p:nvSpPr>
          <p:spPr>
            <a:xfrm>
              <a:off x="5601376" y="4110035"/>
              <a:ext cx="142875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7"/>
                <a:gd name="f8" fmla="val 5"/>
                <a:gd name="f9" fmla="val 11"/>
                <a:gd name="f10" fmla="val 12"/>
                <a:gd name="f11" fmla="val 7"/>
                <a:gd name="f12" fmla="val 1"/>
                <a:gd name="f13" fmla="val 6"/>
                <a:gd name="f14" fmla="+- 0 0 -90"/>
                <a:gd name="f15" fmla="*/ f3 1 18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"/>
                <a:gd name="f25" fmla="*/ f21 1 17"/>
                <a:gd name="f26" fmla="*/ 18 f22 1"/>
                <a:gd name="f27" fmla="*/ 0 f21 1"/>
                <a:gd name="f28" fmla="*/ 17 f21 1"/>
                <a:gd name="f29" fmla="*/ 1 f22 1"/>
                <a:gd name="f30" fmla="*/ 0 f22 1"/>
                <a:gd name="f31" fmla="+- f23 0 f1"/>
                <a:gd name="f32" fmla="*/ f26 1 18"/>
                <a:gd name="f33" fmla="*/ f27 1 17"/>
                <a:gd name="f34" fmla="*/ f28 1 17"/>
                <a:gd name="f35" fmla="*/ f29 1 18"/>
                <a:gd name="f36" fmla="*/ f30 1 18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18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0"/>
                    <a:pt x="f12" y="f13"/>
                    <a:pt x="f5" y="f5"/>
                  </a:cubicBezTo>
                  <a:cubicBezTo>
                    <a:pt x="f13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111">
              <a:extLst>
                <a:ext uri="{FF2B5EF4-FFF2-40B4-BE49-F238E27FC236}">
                  <a16:creationId xmlns:a16="http://schemas.microsoft.com/office/drawing/2014/main" id="{001EA8E1-E864-4CDE-A9D0-A593A1E6CF0A}"/>
                </a:ext>
              </a:extLst>
            </p:cNvPr>
            <p:cNvSpPr/>
            <p:nvPr/>
          </p:nvSpPr>
          <p:spPr>
            <a:xfrm>
              <a:off x="5593439" y="3927476"/>
              <a:ext cx="127001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6"/>
                <a:gd name="f9" fmla="val 10"/>
                <a:gd name="f10" fmla="val 13"/>
                <a:gd name="f11" fmla="val 11"/>
                <a:gd name="f12" fmla="val 7"/>
                <a:gd name="f13" fmla="val 1"/>
                <a:gd name="f14" fmla="val 14"/>
                <a:gd name="f15" fmla="+- 0 0 -90"/>
                <a:gd name="f16" fmla="*/ f3 1 16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6"/>
                <a:gd name="f26" fmla="*/ f22 1 20"/>
                <a:gd name="f27" fmla="*/ 0 f23 1"/>
                <a:gd name="f28" fmla="*/ 0 f22 1"/>
                <a:gd name="f29" fmla="*/ 16 f23 1"/>
                <a:gd name="f30" fmla="*/ 20 f22 1"/>
                <a:gd name="f31" fmla="*/ 1 f23 1"/>
                <a:gd name="f32" fmla="+- f24 0 f1"/>
                <a:gd name="f33" fmla="*/ f27 1 16"/>
                <a:gd name="f34" fmla="*/ f28 1 20"/>
                <a:gd name="f35" fmla="*/ f29 1 16"/>
                <a:gd name="f36" fmla="*/ f30 1 20"/>
                <a:gd name="f37" fmla="*/ f31 1 16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1" y="f52"/>
                </a:cxn>
              </a:cxnLst>
              <a:rect l="f47" t="f50" r="f48" b="f49"/>
              <a:pathLst>
                <a:path w="16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14"/>
                    <a:pt x="f13" y="f12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Freeform 112">
              <a:extLst>
                <a:ext uri="{FF2B5EF4-FFF2-40B4-BE49-F238E27FC236}">
                  <a16:creationId xmlns:a16="http://schemas.microsoft.com/office/drawing/2014/main" id="{F11BADC9-9665-4EE1-9BB8-FAEEF76EFA16}"/>
                </a:ext>
              </a:extLst>
            </p:cNvPr>
            <p:cNvSpPr/>
            <p:nvPr/>
          </p:nvSpPr>
          <p:spPr>
            <a:xfrm>
              <a:off x="5196562" y="3744916"/>
              <a:ext cx="9525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0"/>
                <a:gd name="f8" fmla="val 4"/>
                <a:gd name="f9" fmla="val 8"/>
                <a:gd name="f10" fmla="val 7"/>
                <a:gd name="f11" fmla="val 14"/>
                <a:gd name="f12" fmla="+- 0 0 -90"/>
                <a:gd name="f13" fmla="*/ f3 1 12"/>
                <a:gd name="f14" fmla="*/ f4 1 2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20"/>
                <a:gd name="f24" fmla="*/ 0 f20 1"/>
                <a:gd name="f25" fmla="*/ 0 f19 1"/>
                <a:gd name="f26" fmla="*/ 12 f20 1"/>
                <a:gd name="f27" fmla="*/ 20 f19 1"/>
                <a:gd name="f28" fmla="+- f21 0 f1"/>
                <a:gd name="f29" fmla="*/ f24 1 12"/>
                <a:gd name="f30" fmla="*/ f25 1 20"/>
                <a:gd name="f31" fmla="*/ f26 1 12"/>
                <a:gd name="f32" fmla="*/ f27 1 2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Freeform 113">
              <a:extLst>
                <a:ext uri="{FF2B5EF4-FFF2-40B4-BE49-F238E27FC236}">
                  <a16:creationId xmlns:a16="http://schemas.microsoft.com/office/drawing/2014/main" id="{C80408F4-B90D-4175-BB02-9A35583F0EE8}"/>
                </a:ext>
              </a:extLst>
            </p:cNvPr>
            <p:cNvSpPr/>
            <p:nvPr/>
          </p:nvSpPr>
          <p:spPr>
            <a:xfrm>
              <a:off x="5585502" y="3744916"/>
              <a:ext cx="11112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0"/>
                <a:gd name="f8" fmla="val 1"/>
                <a:gd name="f9" fmla="val 7"/>
                <a:gd name="f10" fmla="val 5"/>
                <a:gd name="f11" fmla="val 9"/>
                <a:gd name="f12" fmla="val 13"/>
                <a:gd name="f13" fmla="val 10"/>
                <a:gd name="f14" fmla="val 6"/>
                <a:gd name="f15" fmla="+- 0 0 -90"/>
                <a:gd name="f16" fmla="*/ f3 1 1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20"/>
                <a:gd name="f27" fmla="*/ 1 f23 1"/>
                <a:gd name="f28" fmla="*/ 20 f22 1"/>
                <a:gd name="f29" fmla="*/ 0 f23 1"/>
                <a:gd name="f30" fmla="*/ 0 f22 1"/>
                <a:gd name="f31" fmla="*/ 14 f23 1"/>
                <a:gd name="f32" fmla="+- f24 0 f1"/>
                <a:gd name="f33" fmla="*/ f27 1 14"/>
                <a:gd name="f34" fmla="*/ f28 1 20"/>
                <a:gd name="f35" fmla="*/ f29 1 14"/>
                <a:gd name="f36" fmla="*/ f30 1 20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4" h="20">
                  <a:moveTo>
                    <a:pt x="f8" y="f7"/>
                  </a:moveTo>
                  <a:cubicBezTo>
                    <a:pt x="f8" y="f6"/>
                    <a:pt x="f8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114">
              <a:extLst>
                <a:ext uri="{FF2B5EF4-FFF2-40B4-BE49-F238E27FC236}">
                  <a16:creationId xmlns:a16="http://schemas.microsoft.com/office/drawing/2014/main" id="{94A1594F-1CA4-4702-BC0C-C087779EB0D2}"/>
                </a:ext>
              </a:extLst>
            </p:cNvPr>
            <p:cNvSpPr/>
            <p:nvPr/>
          </p:nvSpPr>
          <p:spPr>
            <a:xfrm>
              <a:off x="5236247" y="3562346"/>
              <a:ext cx="63495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2"/>
                <a:gd name="f10" fmla="val 17"/>
                <a:gd name="f11" fmla="val 14"/>
                <a:gd name="f12" fmla="val 10"/>
                <a:gd name="f13" fmla="val 7"/>
                <a:gd name="f14" fmla="val 4"/>
                <a:gd name="f15" fmla="val 3"/>
                <a:gd name="f16" fmla="+- 0 0 -90"/>
                <a:gd name="f17" fmla="*/ f3 1 8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"/>
                <a:gd name="f27" fmla="*/ f23 1 21"/>
                <a:gd name="f28" fmla="*/ 8 f24 1"/>
                <a:gd name="f29" fmla="*/ 21 f23 1"/>
                <a:gd name="f30" fmla="*/ 0 f24 1"/>
                <a:gd name="f31" fmla="*/ 10 f23 1"/>
                <a:gd name="f32" fmla="*/ 0 f23 1"/>
                <a:gd name="f33" fmla="+- f25 0 f1"/>
                <a:gd name="f34" fmla="*/ f28 1 8"/>
                <a:gd name="f35" fmla="*/ f29 1 21"/>
                <a:gd name="f36" fmla="*/ f30 1 8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5"/>
                    <a:pt x="f8" y="f5"/>
                    <a:pt x="f6" y="f5"/>
                  </a:cubicBezTo>
                  <a:cubicBezTo>
                    <a:pt x="f6" y="f13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115">
              <a:extLst>
                <a:ext uri="{FF2B5EF4-FFF2-40B4-BE49-F238E27FC236}">
                  <a16:creationId xmlns:a16="http://schemas.microsoft.com/office/drawing/2014/main" id="{1FF205A1-E985-4798-AB80-50423F253A5F}"/>
                </a:ext>
              </a:extLst>
            </p:cNvPr>
            <p:cNvSpPr/>
            <p:nvPr/>
          </p:nvSpPr>
          <p:spPr>
            <a:xfrm>
              <a:off x="5593439" y="3562346"/>
              <a:ext cx="63495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5"/>
                <a:gd name="f9" fmla="val 3"/>
                <a:gd name="f10" fmla="val 14"/>
                <a:gd name="f11" fmla="val 7"/>
                <a:gd name="f12" fmla="val 2"/>
                <a:gd name="f13" fmla="+- 0 0 -90"/>
                <a:gd name="f14" fmla="*/ f3 1 8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21"/>
                <a:gd name="f25" fmla="*/ 8 f21 1"/>
                <a:gd name="f26" fmla="*/ 21 f20 1"/>
                <a:gd name="f27" fmla="*/ 0 f21 1"/>
                <a:gd name="f28" fmla="*/ 0 f20 1"/>
                <a:gd name="f29" fmla="+- f22 0 f1"/>
                <a:gd name="f30" fmla="*/ f25 1 8"/>
                <a:gd name="f31" fmla="*/ f26 1 21"/>
                <a:gd name="f32" fmla="*/ f27 1 8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8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116">
              <a:extLst>
                <a:ext uri="{FF2B5EF4-FFF2-40B4-BE49-F238E27FC236}">
                  <a16:creationId xmlns:a16="http://schemas.microsoft.com/office/drawing/2014/main" id="{1D2CAA2E-7AAD-4A60-BBE8-6038D1779660}"/>
                </a:ext>
              </a:extLst>
            </p:cNvPr>
            <p:cNvSpPr/>
            <p:nvPr/>
          </p:nvSpPr>
          <p:spPr>
            <a:xfrm>
              <a:off x="5577565" y="3429000"/>
              <a:ext cx="4762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4"/>
                <a:gd name="f9" fmla="val 3"/>
                <a:gd name="f10" fmla="val 1"/>
                <a:gd name="f11" fmla="val 9"/>
                <a:gd name="f12" fmla="val 5"/>
                <a:gd name="f13" fmla="val 2"/>
                <a:gd name="f14" fmla="+- 0 0 -90"/>
                <a:gd name="f15" fmla="*/ f3 1 6"/>
                <a:gd name="f16" fmla="*/ f4 1 1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"/>
                <a:gd name="f25" fmla="*/ f21 1 14"/>
                <a:gd name="f26" fmla="*/ 6 f22 1"/>
                <a:gd name="f27" fmla="*/ 14 f21 1"/>
                <a:gd name="f28" fmla="*/ 1 f22 1"/>
                <a:gd name="f29" fmla="*/ 0 f22 1"/>
                <a:gd name="f30" fmla="*/ 0 f21 1"/>
                <a:gd name="f31" fmla="+- f23 0 f1"/>
                <a:gd name="f32" fmla="*/ f26 1 6"/>
                <a:gd name="f33" fmla="*/ f27 1 14"/>
                <a:gd name="f34" fmla="*/ f28 1 6"/>
                <a:gd name="f35" fmla="*/ f29 1 6"/>
                <a:gd name="f36" fmla="*/ f30 1 14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1"/>
                </a:cxn>
                <a:cxn ang="f31">
                  <a:pos x="f53" y="f54"/>
                </a:cxn>
                <a:cxn ang="f31">
                  <a:pos x="f50" y="f54"/>
                </a:cxn>
                <a:cxn ang="f31">
                  <a:pos x="f50" y="f51"/>
                </a:cxn>
              </a:cxnLst>
              <a:rect l="f46" t="f49" r="f47" b="f48"/>
              <a:pathLst>
                <a:path w="6" h="1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5" y="f5"/>
                  </a:cubicBezTo>
                  <a:cubicBezTo>
                    <a:pt x="f13" y="f5"/>
                    <a:pt x="f8" y="f5"/>
                    <a:pt x="f6" y="f5"/>
                  </a:cubicBezTo>
                  <a:cubicBezTo>
                    <a:pt x="f6" y="f8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117">
              <a:extLst>
                <a:ext uri="{FF2B5EF4-FFF2-40B4-BE49-F238E27FC236}">
                  <a16:creationId xmlns:a16="http://schemas.microsoft.com/office/drawing/2014/main" id="{C375E11F-7C49-4FFA-B49D-7D3FB4EE34EF}"/>
                </a:ext>
              </a:extLst>
            </p:cNvPr>
            <p:cNvSpPr/>
            <p:nvPr/>
          </p:nvSpPr>
          <p:spPr>
            <a:xfrm>
              <a:off x="5260058" y="3429000"/>
              <a:ext cx="4762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4"/>
                <a:gd name="f8" fmla="val 9"/>
                <a:gd name="f9" fmla="val 5"/>
                <a:gd name="f10" fmla="val 2"/>
                <a:gd name="f11" fmla="val 4"/>
                <a:gd name="f12" fmla="+- 0 0 -90"/>
                <a:gd name="f13" fmla="*/ f3 1 6"/>
                <a:gd name="f14" fmla="*/ f4 1 1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14"/>
                <a:gd name="f24" fmla="*/ 0 f20 1"/>
                <a:gd name="f25" fmla="*/ 14 f19 1"/>
                <a:gd name="f26" fmla="*/ 0 f19 1"/>
                <a:gd name="f27" fmla="*/ 6 f20 1"/>
                <a:gd name="f28" fmla="*/ 5 f20 1"/>
                <a:gd name="f29" fmla="+- f21 0 f1"/>
                <a:gd name="f30" fmla="*/ f24 1 6"/>
                <a:gd name="f31" fmla="*/ f25 1 14"/>
                <a:gd name="f32" fmla="*/ f26 1 14"/>
                <a:gd name="f33" fmla="*/ f27 1 6"/>
                <a:gd name="f34" fmla="*/ f28 1 6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4 1"/>
                <a:gd name="f51" fmla="*/ f42 f13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51" y="f50"/>
                </a:cxn>
                <a:cxn ang="f29">
                  <a:pos x="f52" y="f49"/>
                </a:cxn>
                <a:cxn ang="f29">
                  <a:pos x="f48" y="f49"/>
                </a:cxn>
              </a:cxnLst>
              <a:rect l="f44" t="f47" r="f45" b="f46"/>
              <a:pathLst>
                <a:path w="6" h="1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1"/>
                    <a:pt x="f6" y="f8"/>
                    <a:pt x="f9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18">
              <a:extLst>
                <a:ext uri="{FF2B5EF4-FFF2-40B4-BE49-F238E27FC236}">
                  <a16:creationId xmlns:a16="http://schemas.microsoft.com/office/drawing/2014/main" id="{17AE3918-8E9A-4ADB-9584-B79D5C2A56E6}"/>
                </a:ext>
              </a:extLst>
            </p:cNvPr>
            <p:cNvSpPr/>
            <p:nvPr/>
          </p:nvSpPr>
          <p:spPr>
            <a:xfrm>
              <a:off x="5394996" y="3095628"/>
              <a:ext cx="5555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5"/>
                <a:gd name="f8" fmla="val 3"/>
                <a:gd name="f9" fmla="val 4"/>
                <a:gd name="f10" fmla="val 2"/>
                <a:gd name="f11" fmla="+- 0 0 -90"/>
                <a:gd name="f12" fmla="*/ f3 1 7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7"/>
                <a:gd name="f23" fmla="*/ 0 f19 1"/>
                <a:gd name="f24" fmla="*/ 0 f18 1"/>
                <a:gd name="f25" fmla="*/ 7 f19 1"/>
                <a:gd name="f26" fmla="*/ 5 f18 1"/>
                <a:gd name="f27" fmla="+- f20 0 f1"/>
                <a:gd name="f28" fmla="*/ f23 1 7"/>
                <a:gd name="f29" fmla="*/ f24 1 5"/>
                <a:gd name="f30" fmla="*/ f25 1 7"/>
                <a:gd name="f31" fmla="*/ f26 1 5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7" h="5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6" y="f7"/>
                    <a:pt x="f6" y="f7"/>
                    <a:pt x="f5" y="f7"/>
                  </a:cubicBezTo>
                  <a:cubicBezTo>
                    <a:pt x="f5" y="f9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19">
              <a:extLst>
                <a:ext uri="{FF2B5EF4-FFF2-40B4-BE49-F238E27FC236}">
                  <a16:creationId xmlns:a16="http://schemas.microsoft.com/office/drawing/2014/main" id="{427823EA-B7C9-4990-B2B1-89777ACF10E5}"/>
                </a:ext>
              </a:extLst>
            </p:cNvPr>
            <p:cNvSpPr/>
            <p:nvPr/>
          </p:nvSpPr>
          <p:spPr>
            <a:xfrm>
              <a:off x="5387059" y="3143250"/>
              <a:ext cx="63495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4"/>
                <a:gd name="f9" fmla="val 1"/>
                <a:gd name="f10" fmla="val 7"/>
                <a:gd name="f11" fmla="+- 0 0 -90"/>
                <a:gd name="f12" fmla="*/ f3 1 8"/>
                <a:gd name="f13" fmla="*/ f4 1 8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8"/>
                <a:gd name="f20" fmla="*/ 8 f17 1"/>
                <a:gd name="f21" fmla="*/ 5 f17 1"/>
                <a:gd name="f22" fmla="*/ 1 f17 1"/>
                <a:gd name="f23" fmla="+- f18 0 f1"/>
                <a:gd name="f24" fmla="*/ f20 1 8"/>
                <a:gd name="f25" fmla="*/ f21 1 8"/>
                <a:gd name="f26" fmla="*/ f22 1 8"/>
                <a:gd name="f27" fmla="*/ 0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1 f12 1"/>
                <a:gd name="f39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36" y="f37"/>
                </a:cxn>
              </a:cxnLst>
              <a:rect l="f32" t="f35" r="f33" b="f34"/>
              <a:pathLst>
                <a:path w="8" h="8">
                  <a:moveTo>
                    <a:pt x="f6" y="f7"/>
                  </a:moveTo>
                  <a:cubicBezTo>
                    <a:pt x="f7" y="f8"/>
                    <a:pt x="f5" y="f6"/>
                    <a:pt x="f9" y="f9"/>
                  </a:cubicBezTo>
                  <a:cubicBezTo>
                    <a:pt x="f10" y="f5"/>
                    <a:pt x="f10" y="f5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20">
              <a:extLst>
                <a:ext uri="{FF2B5EF4-FFF2-40B4-BE49-F238E27FC236}">
                  <a16:creationId xmlns:a16="http://schemas.microsoft.com/office/drawing/2014/main" id="{69DD95C7-6101-425D-AF2E-BB7E6C1481FF}"/>
                </a:ext>
              </a:extLst>
            </p:cNvPr>
            <p:cNvSpPr/>
            <p:nvPr/>
          </p:nvSpPr>
          <p:spPr>
            <a:xfrm>
              <a:off x="5466438" y="3095628"/>
              <a:ext cx="4762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7"/>
                <a:gd name="f8" fmla="val 1"/>
                <a:gd name="f9" fmla="val 3"/>
                <a:gd name="f10" fmla="val 5"/>
                <a:gd name="f11" fmla="val 4"/>
                <a:gd name="f12" fmla="+- 0 0 -90"/>
                <a:gd name="f13" fmla="*/ f3 1 6"/>
                <a:gd name="f14" fmla="*/ f4 1 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7"/>
                <a:gd name="f24" fmla="*/ 1 f20 1"/>
                <a:gd name="f25" fmla="*/ 0 f19 1"/>
                <a:gd name="f26" fmla="*/ 4 f20 1"/>
                <a:gd name="f27" fmla="*/ 7 f19 1"/>
                <a:gd name="f28" fmla="+- f21 0 f1"/>
                <a:gd name="f29" fmla="*/ f24 1 6"/>
                <a:gd name="f30" fmla="*/ f25 1 7"/>
                <a:gd name="f31" fmla="*/ f26 1 6"/>
                <a:gd name="f32" fmla="*/ f27 1 7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6" h="7">
                  <a:moveTo>
                    <a:pt x="f8" y="f5"/>
                  </a:moveTo>
                  <a:cubicBezTo>
                    <a:pt x="f6" y="f5"/>
                    <a:pt x="f9" y="f10"/>
                    <a:pt x="f11" y="f7"/>
                  </a:cubicBezTo>
                  <a:cubicBezTo>
                    <a:pt x="f5" y="f7"/>
                    <a:pt x="f5" y="f7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4" name="Grupo 318">
            <a:extLst>
              <a:ext uri="{FF2B5EF4-FFF2-40B4-BE49-F238E27FC236}">
                <a16:creationId xmlns:a16="http://schemas.microsoft.com/office/drawing/2014/main" id="{46B862BE-EAFA-4ACF-961D-D6C6830D7BF1}"/>
              </a:ext>
            </a:extLst>
          </p:cNvPr>
          <p:cNvGrpSpPr/>
          <p:nvPr/>
        </p:nvGrpSpPr>
        <p:grpSpPr>
          <a:xfrm>
            <a:off x="6664567" y="2905121"/>
            <a:ext cx="2158998" cy="1916106"/>
            <a:chOff x="6664567" y="2905121"/>
            <a:chExt cx="2158998" cy="1916106"/>
          </a:xfrm>
        </p:grpSpPr>
        <p:sp>
          <p:nvSpPr>
            <p:cNvPr id="115" name="Freeform 124">
              <a:extLst>
                <a:ext uri="{FF2B5EF4-FFF2-40B4-BE49-F238E27FC236}">
                  <a16:creationId xmlns:a16="http://schemas.microsoft.com/office/drawing/2014/main" id="{1B04E364-CB15-442C-A79F-4C49442EBB40}"/>
                </a:ext>
              </a:extLst>
            </p:cNvPr>
            <p:cNvSpPr/>
            <p:nvPr/>
          </p:nvSpPr>
          <p:spPr>
            <a:xfrm>
              <a:off x="7902820" y="3740152"/>
              <a:ext cx="920745" cy="755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95"/>
                <a:gd name="f8" fmla="val 1"/>
                <a:gd name="f9" fmla="val 27"/>
                <a:gd name="f10" fmla="val 13"/>
                <a:gd name="f11" fmla="val 94"/>
                <a:gd name="f12" fmla="val 12"/>
                <a:gd name="f13" fmla="val 114"/>
                <a:gd name="f14" fmla="val 2"/>
                <a:gd name="f15" fmla="val 115"/>
                <a:gd name="f16" fmla="val 3"/>
                <a:gd name="f17" fmla="val 4"/>
                <a:gd name="f18" fmla="val 23"/>
                <a:gd name="f19" fmla="val 42"/>
                <a:gd name="f20" fmla="val 110"/>
                <a:gd name="f21" fmla="val 60"/>
                <a:gd name="f22" fmla="val 103"/>
                <a:gd name="f23" fmla="val 82"/>
                <a:gd name="f24" fmla="val 90"/>
                <a:gd name="f25" fmla="val 93"/>
                <a:gd name="f26" fmla="val 66"/>
                <a:gd name="f27" fmla="val 59"/>
                <a:gd name="f28" fmla="val 52"/>
                <a:gd name="f29" fmla="val 45"/>
                <a:gd name="f30" fmla="val 92"/>
                <a:gd name="f31" fmla="val 11"/>
                <a:gd name="f32" fmla="val 78"/>
                <a:gd name="f33" fmla="val 5"/>
                <a:gd name="f34" fmla="val 31"/>
                <a:gd name="f35" fmla="val 17"/>
                <a:gd name="f36" fmla="val 7"/>
                <a:gd name="f37" fmla="+- 0 0 -90"/>
                <a:gd name="f38" fmla="*/ f3 1 116"/>
                <a:gd name="f39" fmla="*/ f4 1 95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16"/>
                <a:gd name="f48" fmla="*/ f44 1 95"/>
                <a:gd name="f49" fmla="*/ 0 f45 1"/>
                <a:gd name="f50" fmla="*/ 1 f44 1"/>
                <a:gd name="f51" fmla="*/ 114 f45 1"/>
                <a:gd name="f52" fmla="*/ 0 f44 1"/>
                <a:gd name="f53" fmla="*/ 115 f45 1"/>
                <a:gd name="f54" fmla="*/ 4 f44 1"/>
                <a:gd name="f55" fmla="*/ 110 f45 1"/>
                <a:gd name="f56" fmla="*/ 60 f44 1"/>
                <a:gd name="f57" fmla="*/ 66 f45 1"/>
                <a:gd name="f58" fmla="*/ 95 f44 1"/>
                <a:gd name="f59" fmla="*/ 45 f45 1"/>
                <a:gd name="f60" fmla="*/ 94 f44 1"/>
                <a:gd name="f61" fmla="*/ 5 f45 1"/>
                <a:gd name="f62" fmla="*/ 59 f44 1"/>
                <a:gd name="f63" fmla="*/ 17 f44 1"/>
                <a:gd name="f64" fmla="+- f46 0 f1"/>
                <a:gd name="f65" fmla="*/ f49 1 116"/>
                <a:gd name="f66" fmla="*/ f50 1 95"/>
                <a:gd name="f67" fmla="*/ f51 1 116"/>
                <a:gd name="f68" fmla="*/ f52 1 95"/>
                <a:gd name="f69" fmla="*/ f53 1 116"/>
                <a:gd name="f70" fmla="*/ f54 1 95"/>
                <a:gd name="f71" fmla="*/ f55 1 116"/>
                <a:gd name="f72" fmla="*/ f56 1 95"/>
                <a:gd name="f73" fmla="*/ f57 1 116"/>
                <a:gd name="f74" fmla="*/ f58 1 95"/>
                <a:gd name="f75" fmla="*/ f59 1 116"/>
                <a:gd name="f76" fmla="*/ f60 1 95"/>
                <a:gd name="f77" fmla="*/ f61 1 116"/>
                <a:gd name="f78" fmla="*/ f62 1 95"/>
                <a:gd name="f79" fmla="*/ f63 1 95"/>
                <a:gd name="f80" fmla="*/ 0 1 f47"/>
                <a:gd name="f81" fmla="*/ f41 1 f47"/>
                <a:gd name="f82" fmla="*/ 0 1 f48"/>
                <a:gd name="f83" fmla="*/ f42 1 f48"/>
                <a:gd name="f84" fmla="*/ f65 1 f47"/>
                <a:gd name="f85" fmla="*/ f66 1 f48"/>
                <a:gd name="f86" fmla="*/ f67 1 f47"/>
                <a:gd name="f87" fmla="*/ f68 1 f48"/>
                <a:gd name="f88" fmla="*/ f69 1 f47"/>
                <a:gd name="f89" fmla="*/ f70 1 f48"/>
                <a:gd name="f90" fmla="*/ f71 1 f47"/>
                <a:gd name="f91" fmla="*/ f72 1 f48"/>
                <a:gd name="f92" fmla="*/ f73 1 f47"/>
                <a:gd name="f93" fmla="*/ f74 1 f48"/>
                <a:gd name="f94" fmla="*/ f75 1 f47"/>
                <a:gd name="f95" fmla="*/ f76 1 f48"/>
                <a:gd name="f96" fmla="*/ f77 1 f47"/>
                <a:gd name="f97" fmla="*/ f78 1 f48"/>
                <a:gd name="f98" fmla="*/ f79 1 f48"/>
                <a:gd name="f99" fmla="*/ f80 f38 1"/>
                <a:gd name="f100" fmla="*/ f81 f38 1"/>
                <a:gd name="f101" fmla="*/ f83 f39 1"/>
                <a:gd name="f102" fmla="*/ f82 f39 1"/>
                <a:gd name="f103" fmla="*/ f84 f38 1"/>
                <a:gd name="f104" fmla="*/ f85 f39 1"/>
                <a:gd name="f105" fmla="*/ f86 f38 1"/>
                <a:gd name="f106" fmla="*/ f87 f39 1"/>
                <a:gd name="f107" fmla="*/ f88 f38 1"/>
                <a:gd name="f108" fmla="*/ f89 f39 1"/>
                <a:gd name="f109" fmla="*/ f90 f38 1"/>
                <a:gd name="f110" fmla="*/ f91 f39 1"/>
                <a:gd name="f111" fmla="*/ f92 f38 1"/>
                <a:gd name="f112" fmla="*/ f93 f39 1"/>
                <a:gd name="f113" fmla="*/ f94 f38 1"/>
                <a:gd name="f114" fmla="*/ f95 f39 1"/>
                <a:gd name="f115" fmla="*/ f96 f38 1"/>
                <a:gd name="f116" fmla="*/ f97 f39 1"/>
                <a:gd name="f117" fmla="*/ f98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11" y="f112"/>
                </a:cxn>
                <a:cxn ang="f64">
                  <a:pos x="f113" y="f114"/>
                </a:cxn>
                <a:cxn ang="f64">
                  <a:pos x="f115" y="f116"/>
                </a:cxn>
                <a:cxn ang="f64">
                  <a:pos x="f103" y="f117"/>
                </a:cxn>
                <a:cxn ang="f64">
                  <a:pos x="f103" y="f104"/>
                </a:cxn>
              </a:cxnLst>
              <a:rect l="f99" t="f102" r="f100" b="f101"/>
              <a:pathLst>
                <a:path w="116" h="95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6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7"/>
                    <a:pt x="f28" y="f7"/>
                    <a:pt x="f29" y="f11"/>
                  </a:cubicBezTo>
                  <a:cubicBezTo>
                    <a:pt x="f18" y="f30"/>
                    <a:pt x="f31" y="f32"/>
                    <a:pt x="f33" y="f27"/>
                  </a:cubicBezTo>
                  <a:cubicBezTo>
                    <a:pt x="f5" y="f29"/>
                    <a:pt x="f5" y="f34"/>
                    <a:pt x="f5" y="f35"/>
                  </a:cubicBezTo>
                  <a:cubicBezTo>
                    <a:pt x="f5" y="f12"/>
                    <a:pt x="f5" y="f36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125">
              <a:extLst>
                <a:ext uri="{FF2B5EF4-FFF2-40B4-BE49-F238E27FC236}">
                  <a16:creationId xmlns:a16="http://schemas.microsoft.com/office/drawing/2014/main" id="{69982E47-30E9-4F47-98F4-95CB900CB4A6}"/>
                </a:ext>
              </a:extLst>
            </p:cNvPr>
            <p:cNvSpPr/>
            <p:nvPr/>
          </p:nvSpPr>
          <p:spPr>
            <a:xfrm>
              <a:off x="7299563" y="3597277"/>
              <a:ext cx="634995" cy="715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90"/>
                <a:gd name="f8" fmla="val 23"/>
                <a:gd name="f9" fmla="val 11"/>
                <a:gd name="f10" fmla="val 47"/>
                <a:gd name="f11" fmla="val 14"/>
                <a:gd name="f12" fmla="val 73"/>
                <a:gd name="f13" fmla="val 9"/>
                <a:gd name="f14" fmla="val 36"/>
                <a:gd name="f15" fmla="val 69"/>
                <a:gd name="f16" fmla="val 62"/>
                <a:gd name="f17" fmla="val 87"/>
                <a:gd name="f18" fmla="val 65"/>
                <a:gd name="f19" fmla="val 89"/>
                <a:gd name="f20" fmla="val 51"/>
                <a:gd name="f21" fmla="val 37"/>
                <a:gd name="f22" fmla="val 86"/>
                <a:gd name="f23" fmla="val 16"/>
                <a:gd name="f24" fmla="val 81"/>
                <a:gd name="f25" fmla="val 4"/>
                <a:gd name="f26" fmla="val 68"/>
                <a:gd name="f27" fmla="val 2"/>
                <a:gd name="f28" fmla="val 46"/>
                <a:gd name="f29" fmla="val 1"/>
                <a:gd name="f30" fmla="val 32"/>
                <a:gd name="f31" fmla="val 17"/>
                <a:gd name="f32" fmla="+- 0 0 -90"/>
                <a:gd name="f33" fmla="*/ f3 1 80"/>
                <a:gd name="f34" fmla="*/ f4 1 90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80"/>
                <a:gd name="f43" fmla="*/ f39 1 90"/>
                <a:gd name="f44" fmla="*/ 0 f40 1"/>
                <a:gd name="f45" fmla="*/ 0 f39 1"/>
                <a:gd name="f46" fmla="*/ 73 f40 1"/>
                <a:gd name="f47" fmla="*/ 9 f39 1"/>
                <a:gd name="f48" fmla="*/ 80 f40 1"/>
                <a:gd name="f49" fmla="*/ 87 f39 1"/>
                <a:gd name="f50" fmla="*/ 37 f40 1"/>
                <a:gd name="f51" fmla="*/ 86 f39 1"/>
                <a:gd name="f52" fmla="*/ 2 f40 1"/>
                <a:gd name="f53" fmla="*/ 46 f39 1"/>
                <a:gd name="f54" fmla="*/ 2 f39 1"/>
                <a:gd name="f55" fmla="+- f41 0 f1"/>
                <a:gd name="f56" fmla="*/ f44 1 80"/>
                <a:gd name="f57" fmla="*/ f45 1 90"/>
                <a:gd name="f58" fmla="*/ f46 1 80"/>
                <a:gd name="f59" fmla="*/ f47 1 90"/>
                <a:gd name="f60" fmla="*/ f48 1 80"/>
                <a:gd name="f61" fmla="*/ f49 1 90"/>
                <a:gd name="f62" fmla="*/ f50 1 80"/>
                <a:gd name="f63" fmla="*/ f51 1 90"/>
                <a:gd name="f64" fmla="*/ f52 1 80"/>
                <a:gd name="f65" fmla="*/ f53 1 90"/>
                <a:gd name="f66" fmla="*/ f54 1 90"/>
                <a:gd name="f67" fmla="*/ 0 1 f42"/>
                <a:gd name="f68" fmla="*/ f36 1 f42"/>
                <a:gd name="f69" fmla="*/ 0 1 f43"/>
                <a:gd name="f70" fmla="*/ f37 1 f43"/>
                <a:gd name="f71" fmla="*/ f56 1 f42"/>
                <a:gd name="f72" fmla="*/ f57 1 f43"/>
                <a:gd name="f73" fmla="*/ f58 1 f42"/>
                <a:gd name="f74" fmla="*/ f59 1 f43"/>
                <a:gd name="f75" fmla="*/ f60 1 f42"/>
                <a:gd name="f76" fmla="*/ f61 1 f43"/>
                <a:gd name="f77" fmla="*/ f62 1 f42"/>
                <a:gd name="f78" fmla="*/ f63 1 f43"/>
                <a:gd name="f79" fmla="*/ f64 1 f42"/>
                <a:gd name="f80" fmla="*/ f65 1 f43"/>
                <a:gd name="f81" fmla="*/ f66 1 f43"/>
                <a:gd name="f82" fmla="*/ f67 f33 1"/>
                <a:gd name="f83" fmla="*/ f68 f33 1"/>
                <a:gd name="f84" fmla="*/ f70 f34 1"/>
                <a:gd name="f85" fmla="*/ f69 f34 1"/>
                <a:gd name="f86" fmla="*/ f71 f33 1"/>
                <a:gd name="f87" fmla="*/ f72 f34 1"/>
                <a:gd name="f88" fmla="*/ f73 f33 1"/>
                <a:gd name="f89" fmla="*/ f74 f34 1"/>
                <a:gd name="f90" fmla="*/ f75 f33 1"/>
                <a:gd name="f91" fmla="*/ f76 f34 1"/>
                <a:gd name="f92" fmla="*/ f77 f33 1"/>
                <a:gd name="f93" fmla="*/ f78 f34 1"/>
                <a:gd name="f94" fmla="*/ f79 f33 1"/>
                <a:gd name="f95" fmla="*/ f80 f34 1"/>
                <a:gd name="f96" fmla="*/ f8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86" y="f96"/>
                </a:cxn>
                <a:cxn ang="f55">
                  <a:pos x="f86" y="f87"/>
                </a:cxn>
              </a:cxnLst>
              <a:rect l="f82" t="f85" r="f83" b="f84"/>
              <a:pathLst>
                <a:path w="80" h="90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2" y="f14"/>
                    <a:pt x="f15" y="f16"/>
                    <a:pt x="f6" y="f17"/>
                  </a:cubicBezTo>
                  <a:cubicBezTo>
                    <a:pt x="f18" y="f19"/>
                    <a:pt x="f20" y="f7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9" y="f31"/>
                    <a:pt x="f5" y="f27"/>
                  </a:cubicBezTo>
                  <a:cubicBezTo>
                    <a:pt x="f5" y="f27"/>
                    <a:pt x="f5" y="f29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126">
              <a:extLst>
                <a:ext uri="{FF2B5EF4-FFF2-40B4-BE49-F238E27FC236}">
                  <a16:creationId xmlns:a16="http://schemas.microsoft.com/office/drawing/2014/main" id="{9D45141F-A5EF-4F59-9666-F1DFA813B99C}"/>
                </a:ext>
              </a:extLst>
            </p:cNvPr>
            <p:cNvSpPr/>
            <p:nvPr/>
          </p:nvSpPr>
          <p:spPr>
            <a:xfrm>
              <a:off x="7918694" y="3573456"/>
              <a:ext cx="896934" cy="230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29"/>
                <a:gd name="f8" fmla="val 53"/>
                <a:gd name="f9" fmla="val 52"/>
                <a:gd name="f10" fmla="val 4"/>
                <a:gd name="f11" fmla="val 8"/>
                <a:gd name="f12" fmla="val 50"/>
                <a:gd name="f13" fmla="val 13"/>
                <a:gd name="f14" fmla="val 10"/>
                <a:gd name="f15" fmla="val 49"/>
                <a:gd name="f16" fmla="val 9"/>
                <a:gd name="f17" fmla="val 7"/>
                <a:gd name="f18" fmla="val 48"/>
                <a:gd name="f19" fmla="val 47"/>
                <a:gd name="f20" fmla="val 11"/>
                <a:gd name="f21" fmla="val 12"/>
                <a:gd name="f22" fmla="val 21"/>
                <a:gd name="f23" fmla="val 71"/>
                <a:gd name="f24" fmla="val 77"/>
                <a:gd name="f25" fmla="val 74"/>
                <a:gd name="f26" fmla="val 72"/>
                <a:gd name="f27" fmla="val 14"/>
                <a:gd name="f28" fmla="val 69"/>
                <a:gd name="f29" fmla="val 15"/>
                <a:gd name="f30" fmla="val 70"/>
                <a:gd name="f31" fmla="val 73"/>
                <a:gd name="f32" fmla="val 3"/>
                <a:gd name="f33" fmla="val 2"/>
                <a:gd name="f34" fmla="val 75"/>
                <a:gd name="f35" fmla="val 1"/>
                <a:gd name="f36" fmla="val 87"/>
                <a:gd name="f37" fmla="val 96"/>
                <a:gd name="f38" fmla="val 106"/>
                <a:gd name="f39" fmla="val 107"/>
                <a:gd name="f40" fmla="val 109"/>
                <a:gd name="f41" fmla="val 110"/>
                <a:gd name="f42" fmla="val 16"/>
                <a:gd name="f43" fmla="val 19"/>
                <a:gd name="f44" fmla="val 108"/>
                <a:gd name="f45" fmla="val 103"/>
                <a:gd name="f46" fmla="val 23"/>
                <a:gd name="f47" fmla="val 97"/>
                <a:gd name="f48" fmla="val 24"/>
                <a:gd name="f49" fmla="val 91"/>
                <a:gd name="f50" fmla="val 25"/>
                <a:gd name="f51" fmla="val 64"/>
                <a:gd name="f52" fmla="val 37"/>
                <a:gd name="f53" fmla="val 6"/>
                <a:gd name="f54" fmla="val 22"/>
                <a:gd name="f55" fmla="val 20"/>
                <a:gd name="f56" fmla="val 5"/>
                <a:gd name="f57" fmla="val 38"/>
                <a:gd name="f58" fmla="+- 0 0 -90"/>
                <a:gd name="f59" fmla="*/ f3 1 113"/>
                <a:gd name="f60" fmla="*/ f4 1 2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13"/>
                <a:gd name="f69" fmla="*/ f65 1 29"/>
                <a:gd name="f70" fmla="*/ 53 f66 1"/>
                <a:gd name="f71" fmla="*/ 0 f65 1"/>
                <a:gd name="f72" fmla="*/ 50 f66 1"/>
                <a:gd name="f73" fmla="*/ 13 f65 1"/>
                <a:gd name="f74" fmla="*/ 49 f66 1"/>
                <a:gd name="f75" fmla="*/ 7 f65 1"/>
                <a:gd name="f76" fmla="*/ 48 f66 1"/>
                <a:gd name="f77" fmla="*/ 12 f65 1"/>
                <a:gd name="f78" fmla="*/ 77 f66 1"/>
                <a:gd name="f79" fmla="*/ 69 f66 1"/>
                <a:gd name="f80" fmla="*/ 15 f65 1"/>
                <a:gd name="f81" fmla="*/ 73 f66 1"/>
                <a:gd name="f82" fmla="*/ 3 f65 1"/>
                <a:gd name="f83" fmla="*/ 1 f65 1"/>
                <a:gd name="f84" fmla="*/ 106 f66 1"/>
                <a:gd name="f85" fmla="*/ 8 f65 1"/>
                <a:gd name="f86" fmla="*/ 110 f66 1"/>
                <a:gd name="f87" fmla="*/ 108 f66 1"/>
                <a:gd name="f88" fmla="*/ 21 f65 1"/>
                <a:gd name="f89" fmla="*/ 91 f66 1"/>
                <a:gd name="f90" fmla="*/ 25 f65 1"/>
                <a:gd name="f91" fmla="*/ 10 f66 1"/>
                <a:gd name="f92" fmla="*/ 23 f65 1"/>
                <a:gd name="f93" fmla="*/ 0 f66 1"/>
                <a:gd name="f94" fmla="*/ 16 f65 1"/>
                <a:gd name="f95" fmla="*/ 8 f66 1"/>
                <a:gd name="f96" fmla="+- f67 0 f1"/>
                <a:gd name="f97" fmla="*/ f70 1 113"/>
                <a:gd name="f98" fmla="*/ f71 1 29"/>
                <a:gd name="f99" fmla="*/ f72 1 113"/>
                <a:gd name="f100" fmla="*/ f73 1 29"/>
                <a:gd name="f101" fmla="*/ f74 1 113"/>
                <a:gd name="f102" fmla="*/ f75 1 29"/>
                <a:gd name="f103" fmla="*/ f76 1 113"/>
                <a:gd name="f104" fmla="*/ f77 1 29"/>
                <a:gd name="f105" fmla="*/ f78 1 113"/>
                <a:gd name="f106" fmla="*/ f79 1 113"/>
                <a:gd name="f107" fmla="*/ f80 1 29"/>
                <a:gd name="f108" fmla="*/ f81 1 113"/>
                <a:gd name="f109" fmla="*/ f82 1 29"/>
                <a:gd name="f110" fmla="*/ f83 1 29"/>
                <a:gd name="f111" fmla="*/ f84 1 113"/>
                <a:gd name="f112" fmla="*/ f85 1 29"/>
                <a:gd name="f113" fmla="*/ f86 1 113"/>
                <a:gd name="f114" fmla="*/ f87 1 113"/>
                <a:gd name="f115" fmla="*/ f88 1 29"/>
                <a:gd name="f116" fmla="*/ f89 1 113"/>
                <a:gd name="f117" fmla="*/ f90 1 29"/>
                <a:gd name="f118" fmla="*/ f91 1 113"/>
                <a:gd name="f119" fmla="*/ f92 1 29"/>
                <a:gd name="f120" fmla="*/ f93 1 113"/>
                <a:gd name="f121" fmla="*/ f94 1 29"/>
                <a:gd name="f122" fmla="*/ f95 1 113"/>
                <a:gd name="f123" fmla="*/ 0 1 f68"/>
                <a:gd name="f124" fmla="*/ f62 1 f68"/>
                <a:gd name="f125" fmla="*/ 0 1 f69"/>
                <a:gd name="f126" fmla="*/ f63 1 f69"/>
                <a:gd name="f127" fmla="*/ f97 1 f68"/>
                <a:gd name="f128" fmla="*/ f98 1 f69"/>
                <a:gd name="f129" fmla="*/ f99 1 f68"/>
                <a:gd name="f130" fmla="*/ f100 1 f69"/>
                <a:gd name="f131" fmla="*/ f101 1 f68"/>
                <a:gd name="f132" fmla="*/ f102 1 f69"/>
                <a:gd name="f133" fmla="*/ f103 1 f68"/>
                <a:gd name="f134" fmla="*/ f104 1 f69"/>
                <a:gd name="f135" fmla="*/ f105 1 f68"/>
                <a:gd name="f136" fmla="*/ f106 1 f68"/>
                <a:gd name="f137" fmla="*/ f107 1 f69"/>
                <a:gd name="f138" fmla="*/ f108 1 f68"/>
                <a:gd name="f139" fmla="*/ f109 1 f69"/>
                <a:gd name="f140" fmla="*/ f110 1 f69"/>
                <a:gd name="f141" fmla="*/ f111 1 f68"/>
                <a:gd name="f142" fmla="*/ f112 1 f69"/>
                <a:gd name="f143" fmla="*/ f113 1 f68"/>
                <a:gd name="f144" fmla="*/ f114 1 f68"/>
                <a:gd name="f145" fmla="*/ f115 1 f69"/>
                <a:gd name="f146" fmla="*/ f116 1 f68"/>
                <a:gd name="f147" fmla="*/ f117 1 f69"/>
                <a:gd name="f148" fmla="*/ f118 1 f68"/>
                <a:gd name="f149" fmla="*/ f119 1 f69"/>
                <a:gd name="f150" fmla="*/ f120 1 f68"/>
                <a:gd name="f151" fmla="*/ f121 1 f69"/>
                <a:gd name="f152" fmla="*/ f122 1 f68"/>
                <a:gd name="f153" fmla="*/ f123 f59 1"/>
                <a:gd name="f154" fmla="*/ f124 f59 1"/>
                <a:gd name="f155" fmla="*/ f126 f60 1"/>
                <a:gd name="f156" fmla="*/ f125 f60 1"/>
                <a:gd name="f157" fmla="*/ f127 f59 1"/>
                <a:gd name="f158" fmla="*/ f128 f60 1"/>
                <a:gd name="f159" fmla="*/ f129 f59 1"/>
                <a:gd name="f160" fmla="*/ f130 f60 1"/>
                <a:gd name="f161" fmla="*/ f131 f59 1"/>
                <a:gd name="f162" fmla="*/ f132 f60 1"/>
                <a:gd name="f163" fmla="*/ f133 f59 1"/>
                <a:gd name="f164" fmla="*/ f134 f60 1"/>
                <a:gd name="f165" fmla="*/ f135 f59 1"/>
                <a:gd name="f166" fmla="*/ f136 f59 1"/>
                <a:gd name="f167" fmla="*/ f137 f60 1"/>
                <a:gd name="f168" fmla="*/ f138 f59 1"/>
                <a:gd name="f169" fmla="*/ f139 f60 1"/>
                <a:gd name="f170" fmla="*/ f140 f60 1"/>
                <a:gd name="f171" fmla="*/ f141 f59 1"/>
                <a:gd name="f172" fmla="*/ f142 f60 1"/>
                <a:gd name="f173" fmla="*/ f143 f59 1"/>
                <a:gd name="f174" fmla="*/ f144 f59 1"/>
                <a:gd name="f175" fmla="*/ f145 f60 1"/>
                <a:gd name="f176" fmla="*/ f146 f59 1"/>
                <a:gd name="f177" fmla="*/ f147 f60 1"/>
                <a:gd name="f178" fmla="*/ f148 f59 1"/>
                <a:gd name="f179" fmla="*/ f149 f60 1"/>
                <a:gd name="f180" fmla="*/ f150 f59 1"/>
                <a:gd name="f181" fmla="*/ f151 f60 1"/>
                <a:gd name="f182" fmla="*/ f152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61" y="f162"/>
                </a:cxn>
                <a:cxn ang="f96">
                  <a:pos x="f163" y="f162"/>
                </a:cxn>
                <a:cxn ang="f96">
                  <a:pos x="f163" y="f164"/>
                </a:cxn>
                <a:cxn ang="f96">
                  <a:pos x="f165" y="f164"/>
                </a:cxn>
                <a:cxn ang="f96">
                  <a:pos x="f166" y="f167"/>
                </a:cxn>
                <a:cxn ang="f96">
                  <a:pos x="f168" y="f169"/>
                </a:cxn>
                <a:cxn ang="f96">
                  <a:pos x="f165" y="f170"/>
                </a:cxn>
                <a:cxn ang="f96">
                  <a:pos x="f171" y="f172"/>
                </a:cxn>
                <a:cxn ang="f96">
                  <a:pos x="f173" y="f164"/>
                </a:cxn>
                <a:cxn ang="f96">
                  <a:pos x="f174" y="f175"/>
                </a:cxn>
                <a:cxn ang="f96">
                  <a:pos x="f176" y="f177"/>
                </a:cxn>
                <a:cxn ang="f96">
                  <a:pos x="f178" y="f179"/>
                </a:cxn>
                <a:cxn ang="f96">
                  <a:pos x="f180" y="f181"/>
                </a:cxn>
                <a:cxn ang="f96">
                  <a:pos x="f182" y="f172"/>
                </a:cxn>
                <a:cxn ang="f96">
                  <a:pos x="f157" y="f158"/>
                </a:cxn>
              </a:cxnLst>
              <a:rect l="f153" t="f156" r="f154" b="f155"/>
              <a:pathLst>
                <a:path w="113" h="29">
                  <a:moveTo>
                    <a:pt x="f8" y="f5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2" y="f14"/>
                    <a:pt x="f15" y="f16"/>
                    <a:pt x="f15" y="f17"/>
                  </a:cubicBezTo>
                  <a:cubicBezTo>
                    <a:pt x="f15" y="f17"/>
                    <a:pt x="f18" y="f17"/>
                    <a:pt x="f18" y="f17"/>
                  </a:cubicBezTo>
                  <a:cubicBezTo>
                    <a:pt x="f18" y="f16"/>
                    <a:pt x="f19" y="f20"/>
                    <a:pt x="f18" y="f21"/>
                  </a:cubicBezTo>
                  <a:cubicBezTo>
                    <a:pt x="f8" y="f22"/>
                    <a:pt x="f23" y="f22"/>
                    <a:pt x="f24" y="f21"/>
                  </a:cubicBezTo>
                  <a:cubicBezTo>
                    <a:pt x="f25" y="f13"/>
                    <a:pt x="f26" y="f27"/>
                    <a:pt x="f28" y="f29"/>
                  </a:cubicBezTo>
                  <a:cubicBezTo>
                    <a:pt x="f30" y="f20"/>
                    <a:pt x="f23" y="f17"/>
                    <a:pt x="f31" y="f32"/>
                  </a:cubicBezTo>
                  <a:cubicBezTo>
                    <a:pt x="f31" y="f33"/>
                    <a:pt x="f34" y="f35"/>
                    <a:pt x="f24" y="f35"/>
                  </a:cubicBezTo>
                  <a:cubicBezTo>
                    <a:pt x="f36" y="f33"/>
                    <a:pt x="f37" y="f10"/>
                    <a:pt x="f38" y="f11"/>
                  </a:cubicBezTo>
                  <a:cubicBezTo>
                    <a:pt x="f39" y="f16"/>
                    <a:pt x="f40" y="f20"/>
                    <a:pt x="f41" y="f21"/>
                  </a:cubicBezTo>
                  <a:cubicBezTo>
                    <a:pt x="f6" y="f42"/>
                    <a:pt x="f6" y="f43"/>
                    <a:pt x="f44" y="f22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7"/>
                    <a:pt x="f52" y="f7"/>
                    <a:pt x="f14" y="f46"/>
                  </a:cubicBezTo>
                  <a:cubicBezTo>
                    <a:pt x="f53" y="f54"/>
                    <a:pt x="f5" y="f55"/>
                    <a:pt x="f5" y="f42"/>
                  </a:cubicBezTo>
                  <a:cubicBezTo>
                    <a:pt x="f5" y="f13"/>
                    <a:pt x="f56" y="f14"/>
                    <a:pt x="f11" y="f11"/>
                  </a:cubicBezTo>
                  <a:cubicBezTo>
                    <a:pt x="f54" y="f35"/>
                    <a:pt x="f57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127">
              <a:extLst>
                <a:ext uri="{FF2B5EF4-FFF2-40B4-BE49-F238E27FC236}">
                  <a16:creationId xmlns:a16="http://schemas.microsoft.com/office/drawing/2014/main" id="{5A421A2D-45DD-4304-ACA2-76B9909817C1}"/>
                </a:ext>
              </a:extLst>
            </p:cNvPr>
            <p:cNvSpPr/>
            <p:nvPr/>
          </p:nvSpPr>
          <p:spPr>
            <a:xfrm>
              <a:off x="7910757" y="3206745"/>
              <a:ext cx="555626" cy="311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39"/>
                <a:gd name="f8" fmla="val 2"/>
                <a:gd name="f9" fmla="val 65"/>
                <a:gd name="f10" fmla="val 14"/>
                <a:gd name="f11" fmla="val 62"/>
                <a:gd name="f12" fmla="val 26"/>
                <a:gd name="f13" fmla="val 58"/>
                <a:gd name="f14" fmla="val 37"/>
                <a:gd name="f15" fmla="val 57"/>
                <a:gd name="f16" fmla="val 38"/>
                <a:gd name="f17" fmla="val 55"/>
                <a:gd name="f18" fmla="val 54"/>
                <a:gd name="f19" fmla="val 42"/>
                <a:gd name="f20" fmla="val 29"/>
                <a:gd name="f21" fmla="val 16"/>
                <a:gd name="f22" fmla="val 36"/>
                <a:gd name="f23" fmla="val 12"/>
                <a:gd name="f24" fmla="val 35"/>
                <a:gd name="f25" fmla="val 8"/>
                <a:gd name="f26" fmla="val 32"/>
                <a:gd name="f27" fmla="val 5"/>
                <a:gd name="f28" fmla="val 25"/>
                <a:gd name="f29" fmla="val 21"/>
                <a:gd name="f30" fmla="val 17"/>
                <a:gd name="f31" fmla="val 11"/>
                <a:gd name="f32" fmla="val 23"/>
                <a:gd name="f33" fmla="val 6"/>
                <a:gd name="f34" fmla="+- 0 0 -90"/>
                <a:gd name="f35" fmla="*/ f3 1 70"/>
                <a:gd name="f36" fmla="*/ f4 1 39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70"/>
                <a:gd name="f45" fmla="*/ f41 1 39"/>
                <a:gd name="f46" fmla="*/ 70 f42 1"/>
                <a:gd name="f47" fmla="*/ 2 f41 1"/>
                <a:gd name="f48" fmla="*/ 58 f42 1"/>
                <a:gd name="f49" fmla="*/ 37 f41 1"/>
                <a:gd name="f50" fmla="*/ 54 f42 1"/>
                <a:gd name="f51" fmla="*/ 39 f41 1"/>
                <a:gd name="f52" fmla="*/ 16 f42 1"/>
                <a:gd name="f53" fmla="*/ 36 f41 1"/>
                <a:gd name="f54" fmla="*/ 5 f42 1"/>
                <a:gd name="f55" fmla="*/ 29 f41 1"/>
                <a:gd name="f56" fmla="*/ 17 f41 1"/>
                <a:gd name="f57" fmla="*/ 23 f42 1"/>
                <a:gd name="f58" fmla="*/ 6 f41 1"/>
                <a:gd name="f59" fmla="+- f43 0 f1"/>
                <a:gd name="f60" fmla="*/ f46 1 70"/>
                <a:gd name="f61" fmla="*/ f47 1 39"/>
                <a:gd name="f62" fmla="*/ f48 1 70"/>
                <a:gd name="f63" fmla="*/ f49 1 39"/>
                <a:gd name="f64" fmla="*/ f50 1 70"/>
                <a:gd name="f65" fmla="*/ f51 1 39"/>
                <a:gd name="f66" fmla="*/ f52 1 70"/>
                <a:gd name="f67" fmla="*/ f53 1 39"/>
                <a:gd name="f68" fmla="*/ f54 1 70"/>
                <a:gd name="f69" fmla="*/ f55 1 39"/>
                <a:gd name="f70" fmla="*/ f56 1 39"/>
                <a:gd name="f71" fmla="*/ f57 1 70"/>
                <a:gd name="f72" fmla="*/ f58 1 39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4"/>
                <a:gd name="f80" fmla="*/ f63 1 f45"/>
                <a:gd name="f81" fmla="*/ f64 1 f44"/>
                <a:gd name="f82" fmla="*/ f65 1 f45"/>
                <a:gd name="f83" fmla="*/ f66 1 f44"/>
                <a:gd name="f84" fmla="*/ f67 1 f45"/>
                <a:gd name="f85" fmla="*/ f68 1 f44"/>
                <a:gd name="f86" fmla="*/ f69 1 f45"/>
                <a:gd name="f87" fmla="*/ f70 1 f45"/>
                <a:gd name="f88" fmla="*/ f71 1 f44"/>
                <a:gd name="f89" fmla="*/ f72 1 f45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5 1"/>
                <a:gd name="f97" fmla="*/ f80 f36 1"/>
                <a:gd name="f98" fmla="*/ f81 f35 1"/>
                <a:gd name="f99" fmla="*/ f82 f36 1"/>
                <a:gd name="f100" fmla="*/ f83 f35 1"/>
                <a:gd name="f101" fmla="*/ f84 f36 1"/>
                <a:gd name="f102" fmla="*/ f85 f35 1"/>
                <a:gd name="f103" fmla="*/ f86 f36 1"/>
                <a:gd name="f104" fmla="*/ f87 f36 1"/>
                <a:gd name="f105" fmla="*/ f88 f35 1"/>
                <a:gd name="f106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102" y="f104"/>
                </a:cxn>
                <a:cxn ang="f59">
                  <a:pos x="f105" y="f106"/>
                </a:cxn>
                <a:cxn ang="f59">
                  <a:pos x="f94" y="f95"/>
                </a:cxn>
              </a:cxnLst>
              <a:rect l="f90" t="f93" r="f91" b="f92"/>
              <a:pathLst>
                <a:path w="70" h="3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7"/>
                  </a:cubicBezTo>
                  <a:cubicBezTo>
                    <a:pt x="f19" y="f16"/>
                    <a:pt x="f20" y="f14"/>
                    <a:pt x="f21" y="f22"/>
                  </a:cubicBezTo>
                  <a:cubicBezTo>
                    <a:pt x="f23" y="f24"/>
                    <a:pt x="f25" y="f26"/>
                    <a:pt x="f27" y="f20"/>
                  </a:cubicBezTo>
                  <a:cubicBezTo>
                    <a:pt x="f5" y="f28"/>
                    <a:pt x="f5" y="f29"/>
                    <a:pt x="f27" y="f30"/>
                  </a:cubicBezTo>
                  <a:cubicBezTo>
                    <a:pt x="f31" y="f23"/>
                    <a:pt x="f30" y="f25"/>
                    <a:pt x="f32" y="f33"/>
                  </a:cubicBezTo>
                  <a:cubicBezTo>
                    <a:pt x="f16" y="f5"/>
                    <a:pt x="f18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128">
              <a:extLst>
                <a:ext uri="{FF2B5EF4-FFF2-40B4-BE49-F238E27FC236}">
                  <a16:creationId xmlns:a16="http://schemas.microsoft.com/office/drawing/2014/main" id="{F4F25FC6-C54D-47E0-9FFC-540138F5F137}"/>
                </a:ext>
              </a:extLst>
            </p:cNvPr>
            <p:cNvSpPr/>
            <p:nvPr/>
          </p:nvSpPr>
          <p:spPr>
            <a:xfrm>
              <a:off x="7283689" y="3143250"/>
              <a:ext cx="515941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31"/>
                <a:gd name="f8" fmla="val 2"/>
                <a:gd name="f9" fmla="val 62"/>
                <a:gd name="f10" fmla="val 11"/>
                <a:gd name="f11" fmla="val 59"/>
                <a:gd name="f12" fmla="val 20"/>
                <a:gd name="f13" fmla="val 56"/>
                <a:gd name="f14" fmla="val 28"/>
                <a:gd name="f15" fmla="val 29"/>
                <a:gd name="f16" fmla="val 54"/>
                <a:gd name="f17" fmla="val 53"/>
                <a:gd name="f18" fmla="val 30"/>
                <a:gd name="f19" fmla="val 40"/>
                <a:gd name="f20" fmla="val 16"/>
                <a:gd name="f21" fmla="val 27"/>
                <a:gd name="f22" fmla="val 12"/>
                <a:gd name="f23" fmla="val 8"/>
                <a:gd name="f24" fmla="val 24"/>
                <a:gd name="f25" fmla="val 5"/>
                <a:gd name="f26" fmla="val 22"/>
                <a:gd name="f27" fmla="val 18"/>
                <a:gd name="f28" fmla="val 1"/>
                <a:gd name="f29" fmla="val 14"/>
                <a:gd name="f30" fmla="val 6"/>
                <a:gd name="f31" fmla="val 10"/>
                <a:gd name="f32" fmla="val 19"/>
                <a:gd name="f33" fmla="val 34"/>
                <a:gd name="f34" fmla="val 49"/>
                <a:gd name="f35" fmla="+- 0 0 -90"/>
                <a:gd name="f36" fmla="*/ f3 1 65"/>
                <a:gd name="f37" fmla="*/ f4 1 31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65"/>
                <a:gd name="f46" fmla="*/ f42 1 31"/>
                <a:gd name="f47" fmla="*/ 65 f43 1"/>
                <a:gd name="f48" fmla="*/ 2 f42 1"/>
                <a:gd name="f49" fmla="*/ 56 f43 1"/>
                <a:gd name="f50" fmla="*/ 28 f42 1"/>
                <a:gd name="f51" fmla="*/ 53 f43 1"/>
                <a:gd name="f52" fmla="*/ 30 f42 1"/>
                <a:gd name="f53" fmla="*/ 16 f43 1"/>
                <a:gd name="f54" fmla="*/ 27 f42 1"/>
                <a:gd name="f55" fmla="*/ 5 f43 1"/>
                <a:gd name="f56" fmla="*/ 22 f42 1"/>
                <a:gd name="f57" fmla="*/ 6 f43 1"/>
                <a:gd name="f58" fmla="*/ 11 f42 1"/>
                <a:gd name="f59" fmla="*/ 19 f43 1"/>
                <a:gd name="f60" fmla="*/ 5 f42 1"/>
                <a:gd name="f61" fmla="+- f44 0 f1"/>
                <a:gd name="f62" fmla="*/ f47 1 65"/>
                <a:gd name="f63" fmla="*/ f48 1 31"/>
                <a:gd name="f64" fmla="*/ f49 1 65"/>
                <a:gd name="f65" fmla="*/ f50 1 31"/>
                <a:gd name="f66" fmla="*/ f51 1 65"/>
                <a:gd name="f67" fmla="*/ f52 1 31"/>
                <a:gd name="f68" fmla="*/ f53 1 65"/>
                <a:gd name="f69" fmla="*/ f54 1 31"/>
                <a:gd name="f70" fmla="*/ f55 1 65"/>
                <a:gd name="f71" fmla="*/ f56 1 31"/>
                <a:gd name="f72" fmla="*/ f57 1 65"/>
                <a:gd name="f73" fmla="*/ f58 1 31"/>
                <a:gd name="f74" fmla="*/ f59 1 65"/>
                <a:gd name="f75" fmla="*/ f60 1 31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6"/>
                <a:gd name="f92" fmla="*/ f74 1 f45"/>
                <a:gd name="f93" fmla="*/ f75 1 f46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7 1"/>
                <a:gd name="f110" fmla="*/ f92 f36 1"/>
                <a:gd name="f111" fmla="*/ f9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98" y="f99"/>
                </a:cxn>
              </a:cxnLst>
              <a:rect l="f94" t="f97" r="f95" b="f96"/>
              <a:pathLst>
                <a:path w="65" h="31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16" y="f7"/>
                    <a:pt x="f17" y="f18"/>
                  </a:cubicBezTo>
                  <a:cubicBezTo>
                    <a:pt x="f19" y="f18"/>
                    <a:pt x="f14" y="f15"/>
                    <a:pt x="f20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10"/>
                  </a:cubicBezTo>
                  <a:cubicBezTo>
                    <a:pt x="f31" y="f23"/>
                    <a:pt x="f29" y="f30"/>
                    <a:pt x="f32" y="f25"/>
                  </a:cubicBezTo>
                  <a:cubicBezTo>
                    <a:pt x="f33" y="f5"/>
                    <a:pt x="f34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129">
              <a:extLst>
                <a:ext uri="{FF2B5EF4-FFF2-40B4-BE49-F238E27FC236}">
                  <a16:creationId xmlns:a16="http://schemas.microsoft.com/office/drawing/2014/main" id="{D787F57F-7293-4DD4-95C7-8F477BC186CB}"/>
                </a:ext>
              </a:extLst>
            </p:cNvPr>
            <p:cNvSpPr/>
            <p:nvPr/>
          </p:nvSpPr>
          <p:spPr>
            <a:xfrm>
              <a:off x="7299563" y="3406770"/>
              <a:ext cx="587373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33"/>
                <a:gd name="f8" fmla="val 28"/>
                <a:gd name="f9" fmla="val 50"/>
                <a:gd name="f10" fmla="val 32"/>
                <a:gd name="f11" fmla="val 7"/>
                <a:gd name="f12" fmla="val 24"/>
                <a:gd name="f13" fmla="val 21"/>
                <a:gd name="f14" fmla="val 18"/>
                <a:gd name="f15" fmla="val 5"/>
                <a:gd name="f16" fmla="val 14"/>
                <a:gd name="f17" fmla="val 6"/>
                <a:gd name="f18" fmla="val 25"/>
                <a:gd name="f19" fmla="val 36"/>
                <a:gd name="f20" fmla="val 3"/>
                <a:gd name="f21" fmla="val 41"/>
                <a:gd name="f22" fmla="val 2"/>
                <a:gd name="f23" fmla="val 46"/>
                <a:gd name="f24" fmla="val 52"/>
                <a:gd name="f25" fmla="val 1"/>
                <a:gd name="f26" fmla="val 51"/>
                <a:gd name="f27" fmla="val 9"/>
                <a:gd name="f28" fmla="val 49"/>
                <a:gd name="f29" fmla="val 13"/>
                <a:gd name="f30" fmla="val 48"/>
                <a:gd name="f31" fmla="val 12"/>
                <a:gd name="f32" fmla="val 45"/>
                <a:gd name="f33" fmla="val 11"/>
                <a:gd name="f34" fmla="val 47"/>
                <a:gd name="f35" fmla="val 15"/>
                <a:gd name="f36" fmla="val 17"/>
                <a:gd name="f37" fmla="val 54"/>
                <a:gd name="f38" fmla="val 22"/>
                <a:gd name="f39" fmla="val 62"/>
                <a:gd name="f40" fmla="val 23"/>
                <a:gd name="f41" fmla="val 68"/>
                <a:gd name="f42" fmla="val 20"/>
                <a:gd name="f43" fmla="val 67"/>
                <a:gd name="f44" fmla="val 72"/>
                <a:gd name="f45" fmla="+- 0 0 -90"/>
                <a:gd name="f46" fmla="*/ f3 1 74"/>
                <a:gd name="f47" fmla="*/ f4 1 33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74"/>
                <a:gd name="f56" fmla="*/ f52 1 33"/>
                <a:gd name="f57" fmla="*/ 74 f53 1"/>
                <a:gd name="f58" fmla="*/ 28 f52 1"/>
                <a:gd name="f59" fmla="*/ 7 f53 1"/>
                <a:gd name="f60" fmla="*/ 24 f52 1"/>
                <a:gd name="f61" fmla="*/ 5 f53 1"/>
                <a:gd name="f62" fmla="*/ 14 f52 1"/>
                <a:gd name="f63" fmla="*/ 36 f53 1"/>
                <a:gd name="f64" fmla="*/ 3 f52 1"/>
                <a:gd name="f65" fmla="*/ 52 f53 1"/>
                <a:gd name="f66" fmla="*/ 1 f52 1"/>
                <a:gd name="f67" fmla="*/ 49 f53 1"/>
                <a:gd name="f68" fmla="*/ 13 f52 1"/>
                <a:gd name="f69" fmla="*/ 45 f53 1"/>
                <a:gd name="f70" fmla="*/ 11 f52 1"/>
                <a:gd name="f71" fmla="*/ 17 f52 1"/>
                <a:gd name="f72" fmla="*/ 68 f53 1"/>
                <a:gd name="f73" fmla="*/ 20 f52 1"/>
                <a:gd name="f74" fmla="*/ 0 f52 1"/>
                <a:gd name="f75" fmla="+- f54 0 f1"/>
                <a:gd name="f76" fmla="*/ f57 1 74"/>
                <a:gd name="f77" fmla="*/ f58 1 33"/>
                <a:gd name="f78" fmla="*/ f59 1 74"/>
                <a:gd name="f79" fmla="*/ f60 1 33"/>
                <a:gd name="f80" fmla="*/ f61 1 74"/>
                <a:gd name="f81" fmla="*/ f62 1 33"/>
                <a:gd name="f82" fmla="*/ f63 1 74"/>
                <a:gd name="f83" fmla="*/ f64 1 33"/>
                <a:gd name="f84" fmla="*/ f65 1 74"/>
                <a:gd name="f85" fmla="*/ f66 1 33"/>
                <a:gd name="f86" fmla="*/ f67 1 74"/>
                <a:gd name="f87" fmla="*/ f68 1 33"/>
                <a:gd name="f88" fmla="*/ f69 1 74"/>
                <a:gd name="f89" fmla="*/ f70 1 33"/>
                <a:gd name="f90" fmla="*/ f71 1 33"/>
                <a:gd name="f91" fmla="*/ f72 1 74"/>
                <a:gd name="f92" fmla="*/ f73 1 33"/>
                <a:gd name="f93" fmla="*/ f74 1 33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6"/>
                <a:gd name="f104" fmla="*/ f82 1 f55"/>
                <a:gd name="f105" fmla="*/ f83 1 f56"/>
                <a:gd name="f106" fmla="*/ f84 1 f55"/>
                <a:gd name="f107" fmla="*/ f85 1 f56"/>
                <a:gd name="f108" fmla="*/ f86 1 f55"/>
                <a:gd name="f109" fmla="*/ f87 1 f56"/>
                <a:gd name="f110" fmla="*/ f88 1 f55"/>
                <a:gd name="f111" fmla="*/ f89 1 f56"/>
                <a:gd name="f112" fmla="*/ f90 1 f56"/>
                <a:gd name="f113" fmla="*/ f91 1 f55"/>
                <a:gd name="f114" fmla="*/ f92 1 f56"/>
                <a:gd name="f115" fmla="*/ f93 1 f56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7 1"/>
                <a:gd name="f126" fmla="*/ f104 f46 1"/>
                <a:gd name="f127" fmla="*/ f105 f47 1"/>
                <a:gd name="f128" fmla="*/ f106 f46 1"/>
                <a:gd name="f129" fmla="*/ f107 f47 1"/>
                <a:gd name="f130" fmla="*/ f108 f46 1"/>
                <a:gd name="f131" fmla="*/ f109 f47 1"/>
                <a:gd name="f132" fmla="*/ f110 f46 1"/>
                <a:gd name="f133" fmla="*/ f111 f47 1"/>
                <a:gd name="f134" fmla="*/ f112 f47 1"/>
                <a:gd name="f135" fmla="*/ f113 f46 1"/>
                <a:gd name="f136" fmla="*/ f114 f47 1"/>
                <a:gd name="f137" fmla="*/ f115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0" y="f134"/>
                </a:cxn>
                <a:cxn ang="f75">
                  <a:pos x="f135" y="f136"/>
                </a:cxn>
                <a:cxn ang="f75">
                  <a:pos x="f120" y="f137"/>
                </a:cxn>
                <a:cxn ang="f75">
                  <a:pos x="f120" y="f121"/>
                </a:cxn>
              </a:cxnLst>
              <a:rect l="f116" t="f119" r="f117" b="f118"/>
              <a:pathLst>
                <a:path w="74" h="33">
                  <a:moveTo>
                    <a:pt x="f6" y="f8"/>
                  </a:moveTo>
                  <a:cubicBezTo>
                    <a:pt x="f9" y="f7"/>
                    <a:pt x="f8" y="f10"/>
                    <a:pt x="f11" y="f12"/>
                  </a:cubicBezTo>
                  <a:cubicBezTo>
                    <a:pt x="f5" y="f13"/>
                    <a:pt x="f5" y="f14"/>
                    <a:pt x="f15" y="f16"/>
                  </a:cubicBezTo>
                  <a:cubicBezTo>
                    <a:pt x="f16" y="f17"/>
                    <a:pt x="f18" y="f15"/>
                    <a:pt x="f19" y="f20"/>
                  </a:cubicBezTo>
                  <a:cubicBezTo>
                    <a:pt x="f21" y="f22"/>
                    <a:pt x="f23" y="f22"/>
                    <a:pt x="f24" y="f25"/>
                  </a:cubicBezTo>
                  <a:cubicBezTo>
                    <a:pt x="f26" y="f17"/>
                    <a:pt x="f9" y="f27"/>
                    <a:pt x="f28" y="f29"/>
                  </a:cubicBezTo>
                  <a:cubicBezTo>
                    <a:pt x="f30" y="f31"/>
                    <a:pt x="f30" y="f31"/>
                    <a:pt x="f32" y="f33"/>
                  </a:cubicBezTo>
                  <a:cubicBezTo>
                    <a:pt x="f34" y="f16"/>
                    <a:pt x="f30" y="f35"/>
                    <a:pt x="f28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31"/>
                    <a:pt x="f44" y="f17"/>
                    <a:pt x="f6" y="f5"/>
                  </a:cubicBezTo>
                  <a:cubicBezTo>
                    <a:pt x="f6" y="f27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130">
              <a:extLst>
                <a:ext uri="{FF2B5EF4-FFF2-40B4-BE49-F238E27FC236}">
                  <a16:creationId xmlns:a16="http://schemas.microsoft.com/office/drawing/2014/main" id="{79167FF6-2CE1-4A6C-97F3-9C15A6A16364}"/>
                </a:ext>
              </a:extLst>
            </p:cNvPr>
            <p:cNvSpPr/>
            <p:nvPr/>
          </p:nvSpPr>
          <p:spPr>
            <a:xfrm>
              <a:off x="6664567" y="4329107"/>
              <a:ext cx="738185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22"/>
                <a:gd name="f8" fmla="val 3"/>
                <a:gd name="f9" fmla="val 16"/>
                <a:gd name="f10" fmla="val 2"/>
                <a:gd name="f11" fmla="val 13"/>
                <a:gd name="f12" fmla="val 9"/>
                <a:gd name="f13" fmla="val 12"/>
                <a:gd name="f14" fmla="val 23"/>
                <a:gd name="f15" fmla="val 10"/>
                <a:gd name="f16" fmla="val 38"/>
                <a:gd name="f17" fmla="val 7"/>
                <a:gd name="f18" fmla="val 53"/>
                <a:gd name="f19" fmla="val 5"/>
                <a:gd name="f20" fmla="val 65"/>
                <a:gd name="f21" fmla="val 78"/>
                <a:gd name="f22" fmla="val 90"/>
                <a:gd name="f23" fmla="val 91"/>
                <a:gd name="f24" fmla="val 4"/>
                <a:gd name="f25" fmla="val 92"/>
                <a:gd name="f26" fmla="val 8"/>
                <a:gd name="f27" fmla="val 63"/>
                <a:gd name="f28" fmla="val 33"/>
                <a:gd name="f29" fmla="val 19"/>
                <a:gd name="f30" fmla="+- 0 0 -90"/>
                <a:gd name="f31" fmla="*/ f3 1 93"/>
                <a:gd name="f32" fmla="*/ f4 1 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3"/>
                <a:gd name="f41" fmla="*/ f37 1 22"/>
                <a:gd name="f42" fmla="*/ 3 f38 1"/>
                <a:gd name="f43" fmla="*/ 22 f37 1"/>
                <a:gd name="f44" fmla="*/ 9 f38 1"/>
                <a:gd name="f45" fmla="*/ 12 f37 1"/>
                <a:gd name="f46" fmla="*/ 53 f38 1"/>
                <a:gd name="f47" fmla="*/ 5 f37 1"/>
                <a:gd name="f48" fmla="*/ 90 f38 1"/>
                <a:gd name="f49" fmla="*/ 0 f37 1"/>
                <a:gd name="f50" fmla="*/ 93 f38 1"/>
                <a:gd name="f51" fmla="*/ 13 f37 1"/>
                <a:gd name="f52" fmla="+- f39 0 f1"/>
                <a:gd name="f53" fmla="*/ f42 1 93"/>
                <a:gd name="f54" fmla="*/ f43 1 22"/>
                <a:gd name="f55" fmla="*/ f44 1 93"/>
                <a:gd name="f56" fmla="*/ f45 1 22"/>
                <a:gd name="f57" fmla="*/ f46 1 93"/>
                <a:gd name="f58" fmla="*/ f47 1 22"/>
                <a:gd name="f59" fmla="*/ f48 1 93"/>
                <a:gd name="f60" fmla="*/ f49 1 22"/>
                <a:gd name="f61" fmla="*/ f50 1 93"/>
                <a:gd name="f62" fmla="*/ f51 1 22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93" h="22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10"/>
                    <a:pt x="f22" y="f5"/>
                  </a:cubicBezTo>
                  <a:cubicBezTo>
                    <a:pt x="f23" y="f24"/>
                    <a:pt x="f25" y="f26"/>
                    <a:pt x="f6" y="f11"/>
                  </a:cubicBezTo>
                  <a:cubicBezTo>
                    <a:pt x="f27" y="f9"/>
                    <a:pt x="f28" y="f29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Freeform 131">
              <a:extLst>
                <a:ext uri="{FF2B5EF4-FFF2-40B4-BE49-F238E27FC236}">
                  <a16:creationId xmlns:a16="http://schemas.microsoft.com/office/drawing/2014/main" id="{C1575804-CA12-45ED-B37D-0B3E244B67BD}"/>
                </a:ext>
              </a:extLst>
            </p:cNvPr>
            <p:cNvSpPr/>
            <p:nvPr/>
          </p:nvSpPr>
          <p:spPr>
            <a:xfrm>
              <a:off x="8521942" y="3248021"/>
              <a:ext cx="277813" cy="277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4"/>
                <a:gd name="f8" fmla="val 22"/>
                <a:gd name="f9" fmla="val 8"/>
                <a:gd name="f10" fmla="val 11"/>
                <a:gd name="f11" fmla="val 12"/>
                <a:gd name="f12" fmla="val 21"/>
                <a:gd name="f13" fmla="val 3"/>
                <a:gd name="f14" fmla="val 29"/>
                <a:gd name="f15" fmla="val 7"/>
                <a:gd name="f16" fmla="val 34"/>
                <a:gd name="f17" fmla="val 15"/>
                <a:gd name="f18" fmla="val 16"/>
                <a:gd name="f19" fmla="val 31"/>
                <a:gd name="f20" fmla="val 25"/>
                <a:gd name="f21" fmla="val 27"/>
                <a:gd name="f22" fmla="val 28"/>
                <a:gd name="f23" fmla="val 24"/>
                <a:gd name="f24" fmla="val 17"/>
                <a:gd name="f25" fmla="val 32"/>
                <a:gd name="f26" fmla="val 9"/>
                <a:gd name="f27" fmla="val 33"/>
                <a:gd name="f28" fmla="+- 0 0 -90"/>
                <a:gd name="f29" fmla="*/ f3 1 35"/>
                <a:gd name="f30" fmla="*/ f4 1 35"/>
                <a:gd name="f31" fmla="val f5"/>
                <a:gd name="f32" fmla="val f6"/>
                <a:gd name="f33" fmla="*/ f28 f0 1"/>
                <a:gd name="f34" fmla="+- f32 0 f31"/>
                <a:gd name="f35" fmla="*/ f33 1 f2"/>
                <a:gd name="f36" fmla="*/ f34 1 35"/>
                <a:gd name="f37" fmla="*/ 0 f34 1"/>
                <a:gd name="f38" fmla="*/ 35 f34 1"/>
                <a:gd name="f39" fmla="*/ 12 f34 1"/>
                <a:gd name="f40" fmla="*/ 34 f34 1"/>
                <a:gd name="f41" fmla="*/ 15 f34 1"/>
                <a:gd name="f42" fmla="*/ 22 f34 1"/>
                <a:gd name="f43" fmla="*/ 24 f34 1"/>
                <a:gd name="f44" fmla="*/ 29 f34 1"/>
                <a:gd name="f45" fmla="+- f35 0 f1"/>
                <a:gd name="f46" fmla="*/ f37 1 35"/>
                <a:gd name="f47" fmla="*/ f38 1 35"/>
                <a:gd name="f48" fmla="*/ f39 1 35"/>
                <a:gd name="f49" fmla="*/ f40 1 35"/>
                <a:gd name="f50" fmla="*/ f41 1 35"/>
                <a:gd name="f51" fmla="*/ f42 1 35"/>
                <a:gd name="f52" fmla="*/ f43 1 35"/>
                <a:gd name="f53" fmla="*/ f44 1 35"/>
                <a:gd name="f54" fmla="*/ 0 1 f36"/>
                <a:gd name="f55" fmla="*/ f32 1 f36"/>
                <a:gd name="f56" fmla="*/ f46 1 f36"/>
                <a:gd name="f57" fmla="*/ f47 1 f36"/>
                <a:gd name="f58" fmla="*/ f48 1 f36"/>
                <a:gd name="f59" fmla="*/ f49 1 f36"/>
                <a:gd name="f60" fmla="*/ f50 1 f36"/>
                <a:gd name="f61" fmla="*/ f51 1 f36"/>
                <a:gd name="f62" fmla="*/ f52 1 f36"/>
                <a:gd name="f63" fmla="*/ f53 1 f36"/>
                <a:gd name="f64" fmla="*/ f54 f29 1"/>
                <a:gd name="f65" fmla="*/ f55 f29 1"/>
                <a:gd name="f66" fmla="*/ f55 f30 1"/>
                <a:gd name="f67" fmla="*/ f54 f30 1"/>
                <a:gd name="f68" fmla="*/ f56 f29 1"/>
                <a:gd name="f69" fmla="*/ f57 f30 1"/>
                <a:gd name="f70" fmla="*/ f58 f29 1"/>
                <a:gd name="f71" fmla="*/ f56 f30 1"/>
                <a:gd name="f72" fmla="*/ f59 f29 1"/>
                <a:gd name="f73" fmla="*/ f60 f30 1"/>
                <a:gd name="f74" fmla="*/ f61 f30 1"/>
                <a:gd name="f75" fmla="*/ f62 f29 1"/>
                <a:gd name="f76" fmla="*/ f6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8" y="f69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2" y="f74"/>
                </a:cxn>
                <a:cxn ang="f45">
                  <a:pos x="f75" y="f76"/>
                </a:cxn>
                <a:cxn ang="f45">
                  <a:pos x="f68" y="f69"/>
                </a:cxn>
              </a:cxnLst>
              <a:rect l="f64" t="f67" r="f65" b="f66"/>
              <a:pathLst>
                <a:path w="35" h="35">
                  <a:moveTo>
                    <a:pt x="f5" y="f6"/>
                  </a:moveTo>
                  <a:cubicBezTo>
                    <a:pt x="f7" y="f8"/>
                    <a:pt x="f9" y="f10"/>
                    <a:pt x="f11" y="f5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6" y="f12"/>
                    <a:pt x="f16" y="f8"/>
                  </a:cubicBezTo>
                  <a:cubicBezTo>
                    <a:pt x="f19" y="f20"/>
                    <a:pt x="f21" y="f22"/>
                    <a:pt x="f23" y="f14"/>
                  </a:cubicBezTo>
                  <a:cubicBezTo>
                    <a:pt x="f24" y="f25"/>
                    <a:pt x="f26" y="f27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Freeform 132">
              <a:extLst>
                <a:ext uri="{FF2B5EF4-FFF2-40B4-BE49-F238E27FC236}">
                  <a16:creationId xmlns:a16="http://schemas.microsoft.com/office/drawing/2014/main" id="{258CCB76-6DB3-46FD-91B5-BF80877103B4}"/>
                </a:ext>
              </a:extLst>
            </p:cNvPr>
            <p:cNvSpPr/>
            <p:nvPr/>
          </p:nvSpPr>
          <p:spPr>
            <a:xfrm>
              <a:off x="8387004" y="3008311"/>
              <a:ext cx="277813" cy="5175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65"/>
                <a:gd name="f8" fmla="val 63"/>
                <a:gd name="f9" fmla="val 4"/>
                <a:gd name="f10" fmla="val 52"/>
                <a:gd name="f11" fmla="val 8"/>
                <a:gd name="f12" fmla="val 41"/>
                <a:gd name="f13" fmla="val 12"/>
                <a:gd name="f14" fmla="val 30"/>
                <a:gd name="f15" fmla="val 15"/>
                <a:gd name="f16" fmla="val 23"/>
                <a:gd name="f17" fmla="val 17"/>
                <a:gd name="f18" fmla="val 20"/>
                <a:gd name="f19" fmla="val 10"/>
                <a:gd name="f20" fmla="val 24"/>
                <a:gd name="f21" fmla="val 25"/>
                <a:gd name="f22" fmla="val 33"/>
                <a:gd name="f23" fmla="val 31"/>
                <a:gd name="f24" fmla="val 29"/>
                <a:gd name="f25" fmla="val 21"/>
                <a:gd name="f26" fmla="val 34"/>
                <a:gd name="f27" fmla="val 47"/>
                <a:gd name="f28" fmla="val 60"/>
                <a:gd name="f29" fmla="val 62"/>
                <a:gd name="f30" fmla="val 13"/>
                <a:gd name="f31" fmla="val 64"/>
                <a:gd name="f32" fmla="val 11"/>
                <a:gd name="f33" fmla="val 14"/>
                <a:gd name="f34" fmla="val 54"/>
                <a:gd name="f35" fmla="val 44"/>
                <a:gd name="f36" fmla="val 26"/>
                <a:gd name="f37" fmla="val 28"/>
                <a:gd name="f38" fmla="val 7"/>
                <a:gd name="f39" fmla="val 27"/>
                <a:gd name="f40" fmla="val 38"/>
                <a:gd name="f41" fmla="val 49"/>
                <a:gd name="f42" fmla="val 59"/>
                <a:gd name="f43" fmla="val 5"/>
                <a:gd name="f44" fmla="+- 0 0 -90"/>
                <a:gd name="f45" fmla="*/ f3 1 35"/>
                <a:gd name="f46" fmla="*/ f4 1 6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35"/>
                <a:gd name="f55" fmla="*/ f51 1 65"/>
                <a:gd name="f56" fmla="*/ 0 f52 1"/>
                <a:gd name="f57" fmla="*/ 63 f51 1"/>
                <a:gd name="f58" fmla="*/ 12 f52 1"/>
                <a:gd name="f59" fmla="*/ 30 f51 1"/>
                <a:gd name="f60" fmla="*/ 20 f52 1"/>
                <a:gd name="f61" fmla="*/ 10 f51 1"/>
                <a:gd name="f62" fmla="*/ 35 f52 1"/>
                <a:gd name="f63" fmla="*/ 4 f51 1"/>
                <a:gd name="f64" fmla="*/ 29 f52 1"/>
                <a:gd name="f65" fmla="*/ 21 f51 1"/>
                <a:gd name="f66" fmla="*/ 15 f52 1"/>
                <a:gd name="f67" fmla="*/ 60 f51 1"/>
                <a:gd name="f68" fmla="*/ 64 f51 1"/>
                <a:gd name="f69" fmla="*/ 10 f52 1"/>
                <a:gd name="f70" fmla="*/ 21 f52 1"/>
                <a:gd name="f71" fmla="*/ 35 f51 1"/>
                <a:gd name="f72" fmla="*/ 31 f52 1"/>
                <a:gd name="f73" fmla="*/ 7 f51 1"/>
                <a:gd name="f74" fmla="*/ 30 f52 1"/>
                <a:gd name="f75" fmla="*/ 27 f51 1"/>
                <a:gd name="f76" fmla="*/ 8 f52 1"/>
                <a:gd name="f77" fmla="*/ 59 f51 1"/>
                <a:gd name="f78" fmla="+- f53 0 f1"/>
                <a:gd name="f79" fmla="*/ f56 1 35"/>
                <a:gd name="f80" fmla="*/ f57 1 65"/>
                <a:gd name="f81" fmla="*/ f58 1 35"/>
                <a:gd name="f82" fmla="*/ f59 1 65"/>
                <a:gd name="f83" fmla="*/ f60 1 35"/>
                <a:gd name="f84" fmla="*/ f61 1 65"/>
                <a:gd name="f85" fmla="*/ f62 1 35"/>
                <a:gd name="f86" fmla="*/ f63 1 65"/>
                <a:gd name="f87" fmla="*/ f64 1 35"/>
                <a:gd name="f88" fmla="*/ f65 1 65"/>
                <a:gd name="f89" fmla="*/ f66 1 35"/>
                <a:gd name="f90" fmla="*/ f67 1 65"/>
                <a:gd name="f91" fmla="*/ f68 1 65"/>
                <a:gd name="f92" fmla="*/ f69 1 35"/>
                <a:gd name="f93" fmla="*/ f70 1 35"/>
                <a:gd name="f94" fmla="*/ f71 1 65"/>
                <a:gd name="f95" fmla="*/ f72 1 35"/>
                <a:gd name="f96" fmla="*/ f73 1 65"/>
                <a:gd name="f97" fmla="*/ f74 1 35"/>
                <a:gd name="f98" fmla="*/ f75 1 65"/>
                <a:gd name="f99" fmla="*/ f76 1 35"/>
                <a:gd name="f100" fmla="*/ f77 1 65"/>
                <a:gd name="f101" fmla="*/ 0 1 f54"/>
                <a:gd name="f102" fmla="*/ f48 1 f54"/>
                <a:gd name="f103" fmla="*/ 0 1 f55"/>
                <a:gd name="f104" fmla="*/ f49 1 f55"/>
                <a:gd name="f105" fmla="*/ f79 1 f54"/>
                <a:gd name="f106" fmla="*/ f80 1 f55"/>
                <a:gd name="f107" fmla="*/ f81 1 f54"/>
                <a:gd name="f108" fmla="*/ f82 1 f55"/>
                <a:gd name="f109" fmla="*/ f83 1 f54"/>
                <a:gd name="f110" fmla="*/ f84 1 f55"/>
                <a:gd name="f111" fmla="*/ f85 1 f54"/>
                <a:gd name="f112" fmla="*/ f86 1 f55"/>
                <a:gd name="f113" fmla="*/ f87 1 f54"/>
                <a:gd name="f114" fmla="*/ f88 1 f55"/>
                <a:gd name="f115" fmla="*/ f89 1 f54"/>
                <a:gd name="f116" fmla="*/ f90 1 f55"/>
                <a:gd name="f117" fmla="*/ f91 1 f55"/>
                <a:gd name="f118" fmla="*/ f92 1 f54"/>
                <a:gd name="f119" fmla="*/ f93 1 f54"/>
                <a:gd name="f120" fmla="*/ f94 1 f55"/>
                <a:gd name="f121" fmla="*/ f95 1 f54"/>
                <a:gd name="f122" fmla="*/ f96 1 f55"/>
                <a:gd name="f123" fmla="*/ f97 1 f54"/>
                <a:gd name="f124" fmla="*/ f98 1 f55"/>
                <a:gd name="f125" fmla="*/ f99 1 f54"/>
                <a:gd name="f126" fmla="*/ f100 1 f55"/>
                <a:gd name="f127" fmla="*/ f101 f45 1"/>
                <a:gd name="f128" fmla="*/ f102 f45 1"/>
                <a:gd name="f129" fmla="*/ f104 f46 1"/>
                <a:gd name="f130" fmla="*/ f103 f46 1"/>
                <a:gd name="f131" fmla="*/ f105 f45 1"/>
                <a:gd name="f132" fmla="*/ f106 f46 1"/>
                <a:gd name="f133" fmla="*/ f107 f45 1"/>
                <a:gd name="f134" fmla="*/ f108 f46 1"/>
                <a:gd name="f135" fmla="*/ f109 f45 1"/>
                <a:gd name="f136" fmla="*/ f110 f46 1"/>
                <a:gd name="f137" fmla="*/ f111 f45 1"/>
                <a:gd name="f138" fmla="*/ f112 f46 1"/>
                <a:gd name="f139" fmla="*/ f113 f45 1"/>
                <a:gd name="f140" fmla="*/ f114 f46 1"/>
                <a:gd name="f141" fmla="*/ f115 f45 1"/>
                <a:gd name="f142" fmla="*/ f116 f46 1"/>
                <a:gd name="f143" fmla="*/ f117 f46 1"/>
                <a:gd name="f144" fmla="*/ f118 f45 1"/>
                <a:gd name="f145" fmla="*/ f119 f45 1"/>
                <a:gd name="f146" fmla="*/ f120 f46 1"/>
                <a:gd name="f147" fmla="*/ f121 f45 1"/>
                <a:gd name="f148" fmla="*/ f122 f46 1"/>
                <a:gd name="f149" fmla="*/ f123 f45 1"/>
                <a:gd name="f150" fmla="*/ f124 f46 1"/>
                <a:gd name="f151" fmla="*/ f125 f45 1"/>
                <a:gd name="f152" fmla="*/ f12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41" y="f142"/>
                </a:cxn>
                <a:cxn ang="f78">
                  <a:pos x="f133" y="f143"/>
                </a:cxn>
                <a:cxn ang="f78">
                  <a:pos x="f144" y="f132"/>
                </a:cxn>
                <a:cxn ang="f78">
                  <a:pos x="f145" y="f146"/>
                </a:cxn>
                <a:cxn ang="f78">
                  <a:pos x="f147" y="f148"/>
                </a:cxn>
                <a:cxn ang="f78">
                  <a:pos x="f149" y="f148"/>
                </a:cxn>
                <a:cxn ang="f78">
                  <a:pos x="f145" y="f150"/>
                </a:cxn>
                <a:cxn ang="f78">
                  <a:pos x="f151" y="f152"/>
                </a:cxn>
                <a:cxn ang="f78">
                  <a:pos x="f131" y="f132"/>
                </a:cxn>
              </a:cxnLst>
              <a:rect l="f127" t="f130" r="f128" b="f129"/>
              <a:pathLst>
                <a:path w="35" h="6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7"/>
                    <a:pt x="f18" y="f19"/>
                  </a:cubicBezTo>
                  <a:cubicBezTo>
                    <a:pt x="f20" y="f5"/>
                    <a:pt x="f21" y="f5"/>
                    <a:pt x="f6" y="f9"/>
                  </a:cubicBezTo>
                  <a:cubicBezTo>
                    <a:pt x="f22" y="f19"/>
                    <a:pt x="f23" y="f15"/>
                    <a:pt x="f24" y="f25"/>
                  </a:cubicBezTo>
                  <a:cubicBezTo>
                    <a:pt x="f21" y="f26"/>
                    <a:pt x="f18" y="f27"/>
                    <a:pt x="f15" y="f28"/>
                  </a:cubicBezTo>
                  <a:cubicBezTo>
                    <a:pt x="f15" y="f29"/>
                    <a:pt x="f30" y="f8"/>
                    <a:pt x="f13" y="f31"/>
                  </a:cubicBezTo>
                  <a:cubicBezTo>
                    <a:pt x="f32" y="f31"/>
                    <a:pt x="f32" y="f31"/>
                    <a:pt x="f19" y="f8"/>
                  </a:cubicBezTo>
                  <a:cubicBezTo>
                    <a:pt x="f33" y="f34"/>
                    <a:pt x="f17" y="f35"/>
                    <a:pt x="f25" y="f6"/>
                  </a:cubicBezTo>
                  <a:cubicBezTo>
                    <a:pt x="f21" y="f36"/>
                    <a:pt x="f37" y="f17"/>
                    <a:pt x="f23" y="f38"/>
                  </a:cubicBezTo>
                  <a:cubicBezTo>
                    <a:pt x="f23" y="f38"/>
                    <a:pt x="f14" y="f38"/>
                    <a:pt x="f14" y="f38"/>
                  </a:cubicBezTo>
                  <a:cubicBezTo>
                    <a:pt x="f39" y="f33"/>
                    <a:pt x="f20" y="f18"/>
                    <a:pt x="f25" y="f39"/>
                  </a:cubicBezTo>
                  <a:cubicBezTo>
                    <a:pt x="f17" y="f40"/>
                    <a:pt x="f30" y="f41"/>
                    <a:pt x="f11" y="f42"/>
                  </a:cubicBezTo>
                  <a:cubicBezTo>
                    <a:pt x="f38" y="f8"/>
                    <a:pt x="f43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Freeform 133">
              <a:extLst>
                <a:ext uri="{FF2B5EF4-FFF2-40B4-BE49-F238E27FC236}">
                  <a16:creationId xmlns:a16="http://schemas.microsoft.com/office/drawing/2014/main" id="{7C07397B-6099-4ED4-AAEF-C6AC10EEA987}"/>
                </a:ext>
              </a:extLst>
            </p:cNvPr>
            <p:cNvSpPr/>
            <p:nvPr/>
          </p:nvSpPr>
          <p:spPr>
            <a:xfrm>
              <a:off x="8037758" y="4448171"/>
              <a:ext cx="650879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9"/>
                <a:gd name="f8" fmla="val 28"/>
                <a:gd name="f9" fmla="val 15"/>
                <a:gd name="f10" fmla="val 54"/>
                <a:gd name="f11" fmla="val 14"/>
                <a:gd name="f12" fmla="val 81"/>
                <a:gd name="f13" fmla="val 4"/>
                <a:gd name="f14" fmla="val 8"/>
                <a:gd name="f15" fmla="val 75"/>
                <a:gd name="f16" fmla="val 10"/>
                <a:gd name="f17" fmla="val 70"/>
                <a:gd name="f18" fmla="val 13"/>
                <a:gd name="f19" fmla="val 64"/>
                <a:gd name="f20" fmla="val 58"/>
                <a:gd name="f21" fmla="val 16"/>
                <a:gd name="f22" fmla="val 43"/>
                <a:gd name="f23" fmla="val 29"/>
                <a:gd name="f24" fmla="val 9"/>
                <a:gd name="f25" fmla="val 2"/>
                <a:gd name="f26" fmla="val 1"/>
                <a:gd name="f27" fmla="+- 0 0 -90"/>
                <a:gd name="f28" fmla="*/ f3 1 82"/>
                <a:gd name="f29" fmla="*/ f4 1 1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82"/>
                <a:gd name="f38" fmla="*/ f34 1 19"/>
                <a:gd name="f39" fmla="*/ 0 f35 1"/>
                <a:gd name="f40" fmla="*/ 0 f34 1"/>
                <a:gd name="f41" fmla="*/ 81 f35 1"/>
                <a:gd name="f42" fmla="*/ 75 f35 1"/>
                <a:gd name="f43" fmla="*/ 10 f34 1"/>
                <a:gd name="f44" fmla="*/ 58 f35 1"/>
                <a:gd name="f45" fmla="*/ 16 f34 1"/>
                <a:gd name="f46" fmla="*/ 16 f35 1"/>
                <a:gd name="f47" fmla="*/ 15 f34 1"/>
                <a:gd name="f48" fmla="*/ 2 f34 1"/>
                <a:gd name="f49" fmla="+- f36 0 f1"/>
                <a:gd name="f50" fmla="*/ f39 1 82"/>
                <a:gd name="f51" fmla="*/ f40 1 19"/>
                <a:gd name="f52" fmla="*/ f41 1 82"/>
                <a:gd name="f53" fmla="*/ f42 1 82"/>
                <a:gd name="f54" fmla="*/ f43 1 19"/>
                <a:gd name="f55" fmla="*/ f44 1 82"/>
                <a:gd name="f56" fmla="*/ f45 1 19"/>
                <a:gd name="f57" fmla="*/ f46 1 82"/>
                <a:gd name="f58" fmla="*/ f47 1 19"/>
                <a:gd name="f59" fmla="*/ f48 1 19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7"/>
                <a:gd name="f68" fmla="*/ f54 1 f38"/>
                <a:gd name="f69" fmla="*/ f55 1 f37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8 1"/>
                <a:gd name="f82" fmla="*/ f68 f29 1"/>
                <a:gd name="f83" fmla="*/ f69 f28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79"/>
                </a:cxn>
                <a:cxn ang="f49">
                  <a:pos x="f81" y="f82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82" h="19">
                  <a:moveTo>
                    <a:pt x="f5" y="f5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6" y="f13"/>
                    <a:pt x="f12" y="f14"/>
                    <a:pt x="f15" y="f16"/>
                  </a:cubicBezTo>
                  <a:cubicBezTo>
                    <a:pt x="f17" y="f18"/>
                    <a:pt x="f19" y="f9"/>
                    <a:pt x="f20" y="f21"/>
                  </a:cubicBezTo>
                  <a:cubicBezTo>
                    <a:pt x="f22" y="f7"/>
                    <a:pt x="f23" y="f7"/>
                    <a:pt x="f21" y="f9"/>
                  </a:cubicBezTo>
                  <a:cubicBezTo>
                    <a:pt x="f24" y="f18"/>
                    <a:pt x="f25" y="f16"/>
                    <a:pt x="f5" y="f25"/>
                  </a:cubicBezTo>
                  <a:cubicBezTo>
                    <a:pt x="f5" y="f26"/>
                    <a:pt x="f5" y="f26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Freeform 134">
              <a:extLst>
                <a:ext uri="{FF2B5EF4-FFF2-40B4-BE49-F238E27FC236}">
                  <a16:creationId xmlns:a16="http://schemas.microsoft.com/office/drawing/2014/main" id="{56CA3419-6ADE-47F6-BC18-4F35E5FAC713}"/>
                </a:ext>
              </a:extLst>
            </p:cNvPr>
            <p:cNvSpPr/>
            <p:nvPr/>
          </p:nvSpPr>
          <p:spPr>
            <a:xfrm>
              <a:off x="7744071" y="2905121"/>
              <a:ext cx="246065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61"/>
                <a:gd name="f8" fmla="val 59"/>
                <a:gd name="f9" fmla="val 6"/>
                <a:gd name="f10" fmla="val 46"/>
                <a:gd name="f11" fmla="val 11"/>
                <a:gd name="f12" fmla="val 32"/>
                <a:gd name="f13" fmla="val 16"/>
                <a:gd name="f14" fmla="val 19"/>
                <a:gd name="f15" fmla="val 18"/>
                <a:gd name="f16" fmla="val 14"/>
                <a:gd name="f17" fmla="val 20"/>
                <a:gd name="f18" fmla="val 9"/>
                <a:gd name="f19" fmla="val 23"/>
                <a:gd name="f20" fmla="val 4"/>
                <a:gd name="f21" fmla="val 24"/>
                <a:gd name="f22" fmla="val 1"/>
                <a:gd name="f23" fmla="val 27"/>
                <a:gd name="f24" fmla="val 3"/>
                <a:gd name="f25" fmla="val 30"/>
                <a:gd name="f26" fmla="val 5"/>
                <a:gd name="f27" fmla="val 22"/>
                <a:gd name="f28" fmla="val 38"/>
                <a:gd name="f29" fmla="val 10"/>
                <a:gd name="f30" fmla="val 55"/>
                <a:gd name="f31" fmla="val 8"/>
                <a:gd name="f32" fmla="+- 0 0 -90"/>
                <a:gd name="f33" fmla="*/ f3 1 31"/>
                <a:gd name="f34" fmla="*/ f4 1 61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1"/>
                <a:gd name="f43" fmla="*/ f39 1 61"/>
                <a:gd name="f44" fmla="*/ 0 f40 1"/>
                <a:gd name="f45" fmla="*/ 59 f39 1"/>
                <a:gd name="f46" fmla="*/ 16 f40 1"/>
                <a:gd name="f47" fmla="*/ 19 f39 1"/>
                <a:gd name="f48" fmla="*/ 23 f40 1"/>
                <a:gd name="f49" fmla="*/ 4 f39 1"/>
                <a:gd name="f50" fmla="*/ 31 f40 1"/>
                <a:gd name="f51" fmla="*/ 3 f39 1"/>
                <a:gd name="f52" fmla="*/ 30 f40 1"/>
                <a:gd name="f53" fmla="*/ 6 f39 1"/>
                <a:gd name="f54" fmla="*/ 10 f40 1"/>
                <a:gd name="f55" fmla="*/ 55 f39 1"/>
                <a:gd name="f56" fmla="+- f41 0 f1"/>
                <a:gd name="f57" fmla="*/ f44 1 31"/>
                <a:gd name="f58" fmla="*/ f45 1 61"/>
                <a:gd name="f59" fmla="*/ f46 1 31"/>
                <a:gd name="f60" fmla="*/ f47 1 61"/>
                <a:gd name="f61" fmla="*/ f48 1 31"/>
                <a:gd name="f62" fmla="*/ f49 1 61"/>
                <a:gd name="f63" fmla="*/ f50 1 31"/>
                <a:gd name="f64" fmla="*/ f51 1 61"/>
                <a:gd name="f65" fmla="*/ f52 1 31"/>
                <a:gd name="f66" fmla="*/ f53 1 61"/>
                <a:gd name="f67" fmla="*/ f54 1 31"/>
                <a:gd name="f68" fmla="*/ f55 1 61"/>
                <a:gd name="f69" fmla="*/ 0 1 f42"/>
                <a:gd name="f70" fmla="*/ f36 1 f42"/>
                <a:gd name="f71" fmla="*/ 0 1 f43"/>
                <a:gd name="f72" fmla="*/ f37 1 f43"/>
                <a:gd name="f73" fmla="*/ f57 1 f42"/>
                <a:gd name="f74" fmla="*/ f58 1 f43"/>
                <a:gd name="f75" fmla="*/ f59 1 f42"/>
                <a:gd name="f76" fmla="*/ f60 1 f43"/>
                <a:gd name="f77" fmla="*/ f61 1 f42"/>
                <a:gd name="f78" fmla="*/ f62 1 f43"/>
                <a:gd name="f79" fmla="*/ f63 1 f42"/>
                <a:gd name="f80" fmla="*/ f64 1 f43"/>
                <a:gd name="f81" fmla="*/ f65 1 f42"/>
                <a:gd name="f82" fmla="*/ f66 1 f43"/>
                <a:gd name="f83" fmla="*/ f67 1 f42"/>
                <a:gd name="f84" fmla="*/ f68 1 f43"/>
                <a:gd name="f85" fmla="*/ f69 f33 1"/>
                <a:gd name="f86" fmla="*/ f70 f33 1"/>
                <a:gd name="f87" fmla="*/ f72 f34 1"/>
                <a:gd name="f88" fmla="*/ f71 f34 1"/>
                <a:gd name="f89" fmla="*/ f73 f33 1"/>
                <a:gd name="f90" fmla="*/ f74 f34 1"/>
                <a:gd name="f91" fmla="*/ f75 f33 1"/>
                <a:gd name="f92" fmla="*/ f76 f34 1"/>
                <a:gd name="f93" fmla="*/ f77 f33 1"/>
                <a:gd name="f94" fmla="*/ f78 f34 1"/>
                <a:gd name="f95" fmla="*/ f79 f33 1"/>
                <a:gd name="f96" fmla="*/ f80 f34 1"/>
                <a:gd name="f97" fmla="*/ f81 f33 1"/>
                <a:gd name="f98" fmla="*/ f82 f34 1"/>
                <a:gd name="f99" fmla="*/ f83 f33 1"/>
                <a:gd name="f100" fmla="*/ f8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95" y="f96"/>
                </a:cxn>
                <a:cxn ang="f56">
                  <a:pos x="f97" y="f98"/>
                </a:cxn>
                <a:cxn ang="f56">
                  <a:pos x="f99" y="f100"/>
                </a:cxn>
                <a:cxn ang="f56">
                  <a:pos x="f89" y="f90"/>
                </a:cxn>
              </a:cxnLst>
              <a:rect l="f85" t="f88" r="f86" b="f87"/>
              <a:pathLst>
                <a:path w="31" h="6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6" y="f24"/>
                  </a:cubicBezTo>
                  <a:cubicBezTo>
                    <a:pt x="f25" y="f20"/>
                    <a:pt x="f25" y="f26"/>
                    <a:pt x="f25" y="f9"/>
                  </a:cubicBezTo>
                  <a:cubicBezTo>
                    <a:pt x="f19" y="f27"/>
                    <a:pt x="f13" y="f28"/>
                    <a:pt x="f29" y="f30"/>
                  </a:cubicBezTo>
                  <a:cubicBezTo>
                    <a:pt x="f31" y="f8"/>
                    <a:pt x="f9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Freeform 135">
              <a:extLst>
                <a:ext uri="{FF2B5EF4-FFF2-40B4-BE49-F238E27FC236}">
                  <a16:creationId xmlns:a16="http://schemas.microsoft.com/office/drawing/2014/main" id="{0081D6D2-79ED-428E-B950-593D06B14C4A}"/>
                </a:ext>
              </a:extLst>
            </p:cNvPr>
            <p:cNvSpPr/>
            <p:nvPr/>
          </p:nvSpPr>
          <p:spPr>
            <a:xfrm>
              <a:off x="7259878" y="4464045"/>
              <a:ext cx="357192" cy="277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35"/>
                <a:gd name="f8" fmla="val 30"/>
                <a:gd name="f9" fmla="val 43"/>
                <a:gd name="f10" fmla="val 31"/>
                <a:gd name="f11" fmla="val 41"/>
                <a:gd name="f12" fmla="val 33"/>
                <a:gd name="f13" fmla="val 39"/>
                <a:gd name="f14" fmla="val 27"/>
                <a:gd name="f15" fmla="val 24"/>
                <a:gd name="f16" fmla="val 14"/>
                <a:gd name="f17" fmla="val 13"/>
                <a:gd name="f18" fmla="val 2"/>
                <a:gd name="f19" fmla="val 6"/>
                <a:gd name="f20" fmla="val 10"/>
                <a:gd name="f21" fmla="val 4"/>
                <a:gd name="f22" fmla="val 22"/>
                <a:gd name="f23" fmla="+- 0 0 -90"/>
                <a:gd name="f24" fmla="*/ f3 1 45"/>
                <a:gd name="f25" fmla="*/ f4 1 3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5"/>
                <a:gd name="f34" fmla="*/ f30 1 35"/>
                <a:gd name="f35" fmla="*/ 45 f31 1"/>
                <a:gd name="f36" fmla="*/ 30 f30 1"/>
                <a:gd name="f37" fmla="*/ 39 f31 1"/>
                <a:gd name="f38" fmla="*/ 35 f30 1"/>
                <a:gd name="f39" fmla="*/ 0 f31 1"/>
                <a:gd name="f40" fmla="*/ 2 f30 1"/>
                <a:gd name="f41" fmla="*/ 14 f31 1"/>
                <a:gd name="f42" fmla="*/ 4 f30 1"/>
                <a:gd name="f43" fmla="+- f32 0 f1"/>
                <a:gd name="f44" fmla="*/ f35 1 45"/>
                <a:gd name="f45" fmla="*/ f36 1 35"/>
                <a:gd name="f46" fmla="*/ f37 1 45"/>
                <a:gd name="f47" fmla="*/ f38 1 35"/>
                <a:gd name="f48" fmla="*/ f39 1 45"/>
                <a:gd name="f49" fmla="*/ f40 1 35"/>
                <a:gd name="f50" fmla="*/ f41 1 45"/>
                <a:gd name="f51" fmla="*/ f42 1 3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5" h="35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5"/>
                    <a:pt x="f20" y="f5"/>
                    <a:pt x="f16" y="f21"/>
                  </a:cubicBezTo>
                  <a:cubicBezTo>
                    <a:pt x="f15" y="f17"/>
                    <a:pt x="f7" y="f22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Freeform 136">
              <a:extLst>
                <a:ext uri="{FF2B5EF4-FFF2-40B4-BE49-F238E27FC236}">
                  <a16:creationId xmlns:a16="http://schemas.microsoft.com/office/drawing/2014/main" id="{BBE81BD9-8279-4A79-A297-14A9EC0099B9}"/>
                </a:ext>
              </a:extLst>
            </p:cNvPr>
            <p:cNvSpPr/>
            <p:nvPr/>
          </p:nvSpPr>
          <p:spPr>
            <a:xfrm>
              <a:off x="7196382" y="4471982"/>
              <a:ext cx="468309" cy="349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44"/>
                <a:gd name="f8" fmla="val 56"/>
                <a:gd name="f9" fmla="val 40"/>
                <a:gd name="f10" fmla="val 55"/>
                <a:gd name="f11" fmla="val 39"/>
                <a:gd name="f12" fmla="val 53"/>
                <a:gd name="f13" fmla="val 38"/>
                <a:gd name="f14" fmla="val 51"/>
                <a:gd name="f15" fmla="val 37"/>
                <a:gd name="f16" fmla="val 52"/>
                <a:gd name="f17" fmla="val 35"/>
                <a:gd name="f18" fmla="val 34"/>
                <a:gd name="f19" fmla="val 54"/>
                <a:gd name="f20" fmla="val 32"/>
                <a:gd name="f21" fmla="val 33"/>
                <a:gd name="f22" fmla="val 36"/>
                <a:gd name="f23" fmla="val 58"/>
                <a:gd name="f24" fmla="val 42"/>
                <a:gd name="f25" fmla="val 48"/>
                <a:gd name="f26" fmla="val 46"/>
                <a:gd name="f27" fmla="val 43"/>
                <a:gd name="f28" fmla="val 31"/>
                <a:gd name="f29" fmla="val 29"/>
                <a:gd name="f30" fmla="val 16"/>
                <a:gd name="f31" fmla="val 15"/>
                <a:gd name="f32" fmla="val 1"/>
                <a:gd name="f33" fmla="val 5"/>
                <a:gd name="f34" fmla="val 9"/>
                <a:gd name="f35" fmla="val 3"/>
                <a:gd name="f36" fmla="val 22"/>
                <a:gd name="f37" fmla="val 14"/>
                <a:gd name="f38" fmla="val 25"/>
                <a:gd name="f39" fmla="val 49"/>
                <a:gd name="f40" fmla="val 50"/>
                <a:gd name="f41" fmla="val 41"/>
                <a:gd name="f42" fmla="+- 0 0 -90"/>
                <a:gd name="f43" fmla="*/ f3 1 59"/>
                <a:gd name="f44" fmla="*/ f4 1 4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59"/>
                <a:gd name="f53" fmla="*/ f49 1 44"/>
                <a:gd name="f54" fmla="*/ 56 f50 1"/>
                <a:gd name="f55" fmla="*/ 40 f49 1"/>
                <a:gd name="f56" fmla="*/ 51 f50 1"/>
                <a:gd name="f57" fmla="*/ 37 f49 1"/>
                <a:gd name="f58" fmla="*/ 54 f50 1"/>
                <a:gd name="f59" fmla="*/ 32 f49 1"/>
                <a:gd name="f60" fmla="*/ 59 f50 1"/>
                <a:gd name="f61" fmla="*/ 36 f49 1"/>
                <a:gd name="f62" fmla="*/ 42 f49 1"/>
                <a:gd name="f63" fmla="*/ 46 f50 1"/>
                <a:gd name="f64" fmla="*/ 43 f49 1"/>
                <a:gd name="f65" fmla="*/ 0 f50 1"/>
                <a:gd name="f66" fmla="*/ 1 f49 1"/>
                <a:gd name="f67" fmla="*/ 9 f50 1"/>
                <a:gd name="f68" fmla="*/ 3 f49 1"/>
                <a:gd name="f69" fmla="*/ 48 f50 1"/>
                <a:gd name="f70" fmla="*/ 41 f49 1"/>
                <a:gd name="f71" fmla="+- f51 0 f1"/>
                <a:gd name="f72" fmla="*/ f54 1 59"/>
                <a:gd name="f73" fmla="*/ f55 1 44"/>
                <a:gd name="f74" fmla="*/ f56 1 59"/>
                <a:gd name="f75" fmla="*/ f57 1 44"/>
                <a:gd name="f76" fmla="*/ f58 1 59"/>
                <a:gd name="f77" fmla="*/ f59 1 44"/>
                <a:gd name="f78" fmla="*/ f60 1 59"/>
                <a:gd name="f79" fmla="*/ f61 1 44"/>
                <a:gd name="f80" fmla="*/ f62 1 44"/>
                <a:gd name="f81" fmla="*/ f63 1 59"/>
                <a:gd name="f82" fmla="*/ f64 1 44"/>
                <a:gd name="f83" fmla="*/ f65 1 59"/>
                <a:gd name="f84" fmla="*/ f66 1 44"/>
                <a:gd name="f85" fmla="*/ f67 1 59"/>
                <a:gd name="f86" fmla="*/ f68 1 44"/>
                <a:gd name="f87" fmla="*/ f69 1 59"/>
                <a:gd name="f88" fmla="*/ f70 1 44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3"/>
                <a:gd name="f99" fmla="*/ f78 1 f52"/>
                <a:gd name="f100" fmla="*/ f79 1 f53"/>
                <a:gd name="f101" fmla="*/ f80 1 f53"/>
                <a:gd name="f102" fmla="*/ f81 1 f52"/>
                <a:gd name="f103" fmla="*/ f82 1 f53"/>
                <a:gd name="f104" fmla="*/ f83 1 f52"/>
                <a:gd name="f105" fmla="*/ f84 1 f53"/>
                <a:gd name="f106" fmla="*/ f85 1 f52"/>
                <a:gd name="f107" fmla="*/ f86 1 f53"/>
                <a:gd name="f108" fmla="*/ f87 1 f52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4 1"/>
                <a:gd name="f120" fmla="*/ f99 f43 1"/>
                <a:gd name="f121" fmla="*/ f100 f44 1"/>
                <a:gd name="f122" fmla="*/ f101 f44 1"/>
                <a:gd name="f123" fmla="*/ f102 f43 1"/>
                <a:gd name="f124" fmla="*/ f103 f44 1"/>
                <a:gd name="f125" fmla="*/ f104 f43 1"/>
                <a:gd name="f126" fmla="*/ f105 f44 1"/>
                <a:gd name="f127" fmla="*/ f106 f43 1"/>
                <a:gd name="f128" fmla="*/ f107 f44 1"/>
                <a:gd name="f129" fmla="*/ f108 f43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14" y="f122"/>
                </a:cxn>
                <a:cxn ang="f71">
                  <a:pos x="f123" y="f124"/>
                </a:cxn>
                <a:cxn ang="f71">
                  <a:pos x="f125" y="f126"/>
                </a:cxn>
                <a:cxn ang="f71">
                  <a:pos x="f127" y="f128"/>
                </a:cxn>
                <a:cxn ang="f71">
                  <a:pos x="f129" y="f121"/>
                </a:cxn>
                <a:cxn ang="f71">
                  <a:pos x="f116" y="f115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59" h="4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2" y="f18"/>
                    <a:pt x="f19" y="f20"/>
                  </a:cubicBezTo>
                  <a:cubicBezTo>
                    <a:pt x="f8" y="f21"/>
                    <a:pt x="f6" y="f17"/>
                    <a:pt x="f6" y="f22"/>
                  </a:cubicBezTo>
                  <a:cubicBezTo>
                    <a:pt x="f6" y="f13"/>
                    <a:pt x="f23" y="f24"/>
                    <a:pt x="f8" y="f24"/>
                  </a:cubicBezTo>
                  <a:cubicBezTo>
                    <a:pt x="f12" y="f7"/>
                    <a:pt x="f25" y="f7"/>
                    <a:pt x="f26" y="f27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5"/>
                    <a:pt x="f33" y="f5"/>
                    <a:pt x="f34" y="f35"/>
                  </a:cubicBezTo>
                  <a:cubicBezTo>
                    <a:pt x="f36" y="f37"/>
                    <a:pt x="f17" y="f38"/>
                    <a:pt x="f25" y="f22"/>
                  </a:cubicBezTo>
                  <a:cubicBezTo>
                    <a:pt x="f39" y="f15"/>
                    <a:pt x="f40" y="f11"/>
                    <a:pt x="f14" y="f9"/>
                  </a:cubicBezTo>
                  <a:cubicBezTo>
                    <a:pt x="f12" y="f9"/>
                    <a:pt x="f10" y="f41"/>
                    <a:pt x="f8" y="f41"/>
                  </a:cubicBezTo>
                  <a:cubicBezTo>
                    <a:pt x="f8" y="f41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Freeform 137">
              <a:extLst>
                <a:ext uri="{FF2B5EF4-FFF2-40B4-BE49-F238E27FC236}">
                  <a16:creationId xmlns:a16="http://schemas.microsoft.com/office/drawing/2014/main" id="{1D38728A-1528-4851-AA6F-FAB95BB2ECFD}"/>
                </a:ext>
              </a:extLst>
            </p:cNvPr>
            <p:cNvSpPr/>
            <p:nvPr/>
          </p:nvSpPr>
          <p:spPr>
            <a:xfrm>
              <a:off x="7458321" y="4265611"/>
              <a:ext cx="500067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16"/>
                <a:gd name="f8" fmla="val 10"/>
                <a:gd name="f9" fmla="val 47"/>
                <a:gd name="f10" fmla="val 15"/>
                <a:gd name="f11" fmla="val 31"/>
                <a:gd name="f12" fmla="val 14"/>
                <a:gd name="f13" fmla="val 11"/>
                <a:gd name="f14" fmla="val 6"/>
                <a:gd name="f15" fmla="val 9"/>
                <a:gd name="f16" fmla="val 2"/>
                <a:gd name="f17" fmla="val 5"/>
                <a:gd name="f18" fmla="val 20"/>
                <a:gd name="f19" fmla="val 40"/>
                <a:gd name="f20" fmla="val 8"/>
                <a:gd name="f21" fmla="val 49"/>
                <a:gd name="f22" fmla="val 58"/>
                <a:gd name="f23" fmla="val 61"/>
                <a:gd name="f24" fmla="+- 0 0 -90"/>
                <a:gd name="f25" fmla="*/ f3 1 63"/>
                <a:gd name="f26" fmla="*/ f4 1 1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3"/>
                <a:gd name="f35" fmla="*/ f31 1 16"/>
                <a:gd name="f36" fmla="*/ 63 f32 1"/>
                <a:gd name="f37" fmla="*/ 10 f31 1"/>
                <a:gd name="f38" fmla="*/ 14 f32 1"/>
                <a:gd name="f39" fmla="*/ 11 f31 1"/>
                <a:gd name="f40" fmla="*/ 0 f32 1"/>
                <a:gd name="f41" fmla="*/ 0 f31 1"/>
                <a:gd name="f42" fmla="*/ 31 f32 1"/>
                <a:gd name="f43" fmla="*/ 9 f31 1"/>
                <a:gd name="f44" fmla="*/ 58 f32 1"/>
                <a:gd name="f45" fmla="*/ 6 f31 1"/>
                <a:gd name="f46" fmla="+- f33 0 f1"/>
                <a:gd name="f47" fmla="*/ f36 1 63"/>
                <a:gd name="f48" fmla="*/ f37 1 16"/>
                <a:gd name="f49" fmla="*/ f38 1 63"/>
                <a:gd name="f50" fmla="*/ f39 1 16"/>
                <a:gd name="f51" fmla="*/ f40 1 63"/>
                <a:gd name="f52" fmla="*/ f41 1 16"/>
                <a:gd name="f53" fmla="*/ f42 1 63"/>
                <a:gd name="f54" fmla="*/ f43 1 16"/>
                <a:gd name="f55" fmla="*/ f44 1 63"/>
                <a:gd name="f56" fmla="*/ f45 1 16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5"/>
                <a:gd name="f65" fmla="*/ f51 1 f34"/>
                <a:gd name="f66" fmla="*/ f52 1 f35"/>
                <a:gd name="f67" fmla="*/ f53 1 f34"/>
                <a:gd name="f68" fmla="*/ f54 1 f35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6 1"/>
                <a:gd name="f79" fmla="*/ f65 f25 1"/>
                <a:gd name="f80" fmla="*/ f66 f26 1"/>
                <a:gd name="f81" fmla="*/ f67 f25 1"/>
                <a:gd name="f82" fmla="*/ f68 f26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63" h="16">
                  <a:moveTo>
                    <a:pt x="f6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16" y="f14"/>
                    <a:pt x="f5" y="f5"/>
                  </a:cubicBezTo>
                  <a:cubicBezTo>
                    <a:pt x="f8" y="f17"/>
                    <a:pt x="f18" y="f15"/>
                    <a:pt x="f11" y="f15"/>
                  </a:cubicBezTo>
                  <a:cubicBezTo>
                    <a:pt x="f19" y="f20"/>
                    <a:pt x="f21" y="f20"/>
                    <a:pt x="f22" y="f14"/>
                  </a:cubicBezTo>
                  <a:cubicBezTo>
                    <a:pt x="f23" y="f14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Freeform 138">
              <a:extLst>
                <a:ext uri="{FF2B5EF4-FFF2-40B4-BE49-F238E27FC236}">
                  <a16:creationId xmlns:a16="http://schemas.microsoft.com/office/drawing/2014/main" id="{C4047C21-A284-495C-8277-11D514E23A3D}"/>
                </a:ext>
              </a:extLst>
            </p:cNvPr>
            <p:cNvSpPr/>
            <p:nvPr/>
          </p:nvSpPr>
          <p:spPr>
            <a:xfrm>
              <a:off x="8537816" y="3446465"/>
              <a:ext cx="269876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4"/>
                <a:gd name="f8" fmla="val 13"/>
                <a:gd name="f9" fmla="val 12"/>
                <a:gd name="f10" fmla="val 11"/>
                <a:gd name="f11" fmla="val 9"/>
                <a:gd name="f12" fmla="val 16"/>
                <a:gd name="f13" fmla="val 28"/>
                <a:gd name="f14" fmla="val 21"/>
                <a:gd name="f15" fmla="val 23"/>
                <a:gd name="f16" fmla="val 18"/>
                <a:gd name="f17" fmla="val 17"/>
                <a:gd name="f18" fmla="val 15"/>
                <a:gd name="f19" fmla="val 6"/>
                <a:gd name="f20" fmla="val 14"/>
                <a:gd name="f21" fmla="+- 0 0 -90"/>
                <a:gd name="f22" fmla="*/ f3 1 34"/>
                <a:gd name="f23" fmla="*/ f4 1 2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34"/>
                <a:gd name="f32" fmla="*/ f28 1 24"/>
                <a:gd name="f33" fmla="*/ 0 f29 1"/>
                <a:gd name="f34" fmla="*/ 13 f28 1"/>
                <a:gd name="f35" fmla="*/ 34 f29 1"/>
                <a:gd name="f36" fmla="*/ 0 f28 1"/>
                <a:gd name="f37" fmla="*/ 24 f28 1"/>
                <a:gd name="f38" fmla="*/ 17 f29 1"/>
                <a:gd name="f39" fmla="*/ 17 f28 1"/>
                <a:gd name="f40" fmla="+- f30 0 f1"/>
                <a:gd name="f41" fmla="*/ f33 1 34"/>
                <a:gd name="f42" fmla="*/ f34 1 24"/>
                <a:gd name="f43" fmla="*/ f35 1 34"/>
                <a:gd name="f44" fmla="*/ f36 1 24"/>
                <a:gd name="f45" fmla="*/ f37 1 24"/>
                <a:gd name="f46" fmla="*/ f38 1 34"/>
                <a:gd name="f47" fmla="*/ f39 1 24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5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34" h="24">
                  <a:moveTo>
                    <a:pt x="f5" y="f8"/>
                  </a:moveTo>
                  <a:cubicBezTo>
                    <a:pt x="f9" y="f10"/>
                    <a:pt x="f7" y="f10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14"/>
                    <a:pt x="f15" y="f16"/>
                    <a:pt x="f17" y="f17"/>
                  </a:cubicBezTo>
                  <a:cubicBezTo>
                    <a:pt x="f9" y="f18"/>
                    <a:pt x="f19" y="f20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Freeform 139">
              <a:extLst>
                <a:ext uri="{FF2B5EF4-FFF2-40B4-BE49-F238E27FC236}">
                  <a16:creationId xmlns:a16="http://schemas.microsoft.com/office/drawing/2014/main" id="{07AAF29E-6A2C-49F7-ADD4-324D5AC110B8}"/>
                </a:ext>
              </a:extLst>
            </p:cNvPr>
            <p:cNvSpPr/>
            <p:nvPr/>
          </p:nvSpPr>
          <p:spPr>
            <a:xfrm>
              <a:off x="7918694" y="3462339"/>
              <a:ext cx="261939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1"/>
                <a:gd name="f8" fmla="val 10"/>
                <a:gd name="f9" fmla="val 26"/>
                <a:gd name="f10" fmla="val 12"/>
                <a:gd name="f11" fmla="val 13"/>
                <a:gd name="f12" fmla="val 16"/>
                <a:gd name="f13" fmla="val 14"/>
                <a:gd name="f14" fmla="val 5"/>
                <a:gd name="f15" fmla="val 18"/>
                <a:gd name="f16" fmla="val 7"/>
                <a:gd name="f17" fmla="val 8"/>
                <a:gd name="f18" fmla="val 9"/>
                <a:gd name="f19" fmla="+- 0 0 -90"/>
                <a:gd name="f20" fmla="*/ f3 1 33"/>
                <a:gd name="f21" fmla="*/ f4 1 2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3"/>
                <a:gd name="f30" fmla="*/ f26 1 21"/>
                <a:gd name="f31" fmla="*/ 33 f27 1"/>
                <a:gd name="f32" fmla="*/ 10 f26 1"/>
                <a:gd name="f33" fmla="*/ 16 f27 1"/>
                <a:gd name="f34" fmla="*/ 14 f26 1"/>
                <a:gd name="f35" fmla="*/ 0 f27 1"/>
                <a:gd name="f36" fmla="*/ 21 f26 1"/>
                <a:gd name="f37" fmla="*/ 0 f26 1"/>
                <a:gd name="f38" fmla="+- f28 0 f1"/>
                <a:gd name="f39" fmla="*/ f31 1 33"/>
                <a:gd name="f40" fmla="*/ f32 1 21"/>
                <a:gd name="f41" fmla="*/ f33 1 33"/>
                <a:gd name="f42" fmla="*/ f34 1 21"/>
                <a:gd name="f43" fmla="*/ f35 1 33"/>
                <a:gd name="f44" fmla="*/ f36 1 21"/>
                <a:gd name="f45" fmla="*/ f37 1 21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5" y="f67"/>
                </a:cxn>
                <a:cxn ang="f38">
                  <a:pos x="f61" y="f62"/>
                </a:cxn>
              </a:cxnLst>
              <a:rect l="f57" t="f60" r="f58" b="f59"/>
              <a:pathLst>
                <a:path w="33" h="21">
                  <a:moveTo>
                    <a:pt x="f6" y="f8"/>
                  </a:moveTo>
                  <a:cubicBezTo>
                    <a:pt x="f9" y="f10"/>
                    <a:pt x="f7" y="f11"/>
                    <a:pt x="f12" y="f13"/>
                  </a:cubicBezTo>
                  <a:cubicBezTo>
                    <a:pt x="f8" y="f12"/>
                    <a:pt x="f14" y="f15"/>
                    <a:pt x="f5" y="f7"/>
                  </a:cubicBezTo>
                  <a:cubicBezTo>
                    <a:pt x="f5" y="f13"/>
                    <a:pt x="f5" y="f16"/>
                    <a:pt x="f5" y="f5"/>
                  </a:cubicBezTo>
                  <a:cubicBezTo>
                    <a:pt x="f8" y="f17"/>
                    <a:pt x="f7" y="f1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Freeform 140">
              <a:extLst>
                <a:ext uri="{FF2B5EF4-FFF2-40B4-BE49-F238E27FC236}">
                  <a16:creationId xmlns:a16="http://schemas.microsoft.com/office/drawing/2014/main" id="{63C3CAF9-0F39-4897-A4DE-C49894B62937}"/>
                </a:ext>
              </a:extLst>
            </p:cNvPr>
            <p:cNvSpPr/>
            <p:nvPr/>
          </p:nvSpPr>
          <p:spPr>
            <a:xfrm>
              <a:off x="7299563" y="3359148"/>
              <a:ext cx="174622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8"/>
                <a:gd name="f8" fmla="val 12"/>
                <a:gd name="f9" fmla="val 1"/>
                <a:gd name="f10" fmla="val 5"/>
                <a:gd name="f11" fmla="val 8"/>
                <a:gd name="f12" fmla="val 2"/>
                <a:gd name="f13" fmla="val 16"/>
                <a:gd name="f14" fmla="val 4"/>
                <a:gd name="f15" fmla="val 6"/>
                <a:gd name="f16" fmla="val 10"/>
                <a:gd name="f17" fmla="val 14"/>
                <a:gd name="f18" fmla="+- 0 0 -90"/>
                <a:gd name="f19" fmla="*/ f3 1 22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2"/>
                <a:gd name="f29" fmla="*/ f25 1 18"/>
                <a:gd name="f30" fmla="*/ 0 f26 1"/>
                <a:gd name="f31" fmla="*/ 18 f25 1"/>
                <a:gd name="f32" fmla="*/ 1 f26 1"/>
                <a:gd name="f33" fmla="*/ 0 f25 1"/>
                <a:gd name="f34" fmla="*/ 22 f26 1"/>
                <a:gd name="f35" fmla="*/ 6 f25 1"/>
                <a:gd name="f36" fmla="+- f27 0 f1"/>
                <a:gd name="f37" fmla="*/ f30 1 22"/>
                <a:gd name="f38" fmla="*/ f31 1 18"/>
                <a:gd name="f39" fmla="*/ f32 1 22"/>
                <a:gd name="f40" fmla="*/ f33 1 18"/>
                <a:gd name="f41" fmla="*/ f34 1 22"/>
                <a:gd name="f42" fmla="*/ f35 1 1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2" h="18">
                  <a:moveTo>
                    <a:pt x="f5" y="f7"/>
                  </a:moveTo>
                  <a:cubicBezTo>
                    <a:pt x="f5" y="f8"/>
                    <a:pt x="f9" y="f10"/>
                    <a:pt x="f9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13" y="f16"/>
                    <a:pt x="f11" y="f17"/>
                    <a:pt x="f5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Freeform 141">
              <a:extLst>
                <a:ext uri="{FF2B5EF4-FFF2-40B4-BE49-F238E27FC236}">
                  <a16:creationId xmlns:a16="http://schemas.microsoft.com/office/drawing/2014/main" id="{81868E8A-9A4F-4246-B728-9B05098FF9C2}"/>
                </a:ext>
              </a:extLst>
            </p:cNvPr>
            <p:cNvSpPr/>
            <p:nvPr/>
          </p:nvSpPr>
          <p:spPr>
            <a:xfrm>
              <a:off x="7839315" y="2928932"/>
              <a:ext cx="182559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5"/>
                <a:gd name="f8" fmla="val 1"/>
                <a:gd name="f9" fmla="val 22"/>
                <a:gd name="f10" fmla="val 2"/>
                <a:gd name="f11" fmla="val 3"/>
                <a:gd name="f12" fmla="val 4"/>
                <a:gd name="f13" fmla="val 16"/>
                <a:gd name="f14" fmla="val 20"/>
                <a:gd name="f15" fmla="val 11"/>
                <a:gd name="f16" fmla="val 36"/>
                <a:gd name="f17" fmla="val 5"/>
                <a:gd name="f18" fmla="val 51"/>
                <a:gd name="f19" fmla="val 53"/>
                <a:gd name="f20" fmla="val 54"/>
                <a:gd name="f21" fmla="val 7"/>
                <a:gd name="f22" fmla="val 14"/>
                <a:gd name="f23" fmla="val 18"/>
                <a:gd name="f24" fmla="val 21"/>
                <a:gd name="f25" fmla="+- 0 0 -90"/>
                <a:gd name="f26" fmla="*/ f3 1 23"/>
                <a:gd name="f27" fmla="*/ f4 1 5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3"/>
                <a:gd name="f36" fmla="*/ f32 1 55"/>
                <a:gd name="f37" fmla="*/ 23 f33 1"/>
                <a:gd name="f38" fmla="*/ 1 f32 1"/>
                <a:gd name="f39" fmla="*/ 22 f33 1"/>
                <a:gd name="f40" fmla="*/ 4 f32 1"/>
                <a:gd name="f41" fmla="*/ 5 f33 1"/>
                <a:gd name="f42" fmla="*/ 51 f32 1"/>
                <a:gd name="f43" fmla="*/ 2 f33 1"/>
                <a:gd name="f44" fmla="*/ 55 f32 1"/>
                <a:gd name="f45" fmla="*/ 0 f33 1"/>
                <a:gd name="f46" fmla="*/ 54 f32 1"/>
                <a:gd name="f47" fmla="*/ 21 f33 1"/>
                <a:gd name="f48" fmla="*/ 0 f32 1"/>
                <a:gd name="f49" fmla="+- f34 0 f1"/>
                <a:gd name="f50" fmla="*/ f37 1 23"/>
                <a:gd name="f51" fmla="*/ f38 1 55"/>
                <a:gd name="f52" fmla="*/ f39 1 23"/>
                <a:gd name="f53" fmla="*/ f40 1 55"/>
                <a:gd name="f54" fmla="*/ f41 1 23"/>
                <a:gd name="f55" fmla="*/ f42 1 55"/>
                <a:gd name="f56" fmla="*/ f43 1 23"/>
                <a:gd name="f57" fmla="*/ f44 1 55"/>
                <a:gd name="f58" fmla="*/ f45 1 23"/>
                <a:gd name="f59" fmla="*/ f46 1 55"/>
                <a:gd name="f60" fmla="*/ f47 1 23"/>
                <a:gd name="f61" fmla="*/ f48 1 55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23" h="55">
                  <a:moveTo>
                    <a:pt x="f6" y="f8"/>
                  </a:moveTo>
                  <a:cubicBezTo>
                    <a:pt x="f9" y="f10"/>
                    <a:pt x="f9" y="f11"/>
                    <a:pt x="f9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2" y="f19"/>
                    <a:pt x="f11" y="f20"/>
                    <a:pt x="f10" y="f7"/>
                  </a:cubicBezTo>
                  <a:cubicBezTo>
                    <a:pt x="f8" y="f7"/>
                    <a:pt x="f8" y="f20"/>
                    <a:pt x="f5" y="f20"/>
                  </a:cubicBezTo>
                  <a:cubicBezTo>
                    <a:pt x="f21" y="f16"/>
                    <a:pt x="f22" y="f23"/>
                    <a:pt x="f24" y="f5"/>
                  </a:cubicBezTo>
                  <a:cubicBezTo>
                    <a:pt x="f9" y="f5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Freeform 142">
              <a:extLst>
                <a:ext uri="{FF2B5EF4-FFF2-40B4-BE49-F238E27FC236}">
                  <a16:creationId xmlns:a16="http://schemas.microsoft.com/office/drawing/2014/main" id="{6664ED92-B5C9-48AB-A32E-DF0784DE861A}"/>
                </a:ext>
              </a:extLst>
            </p:cNvPr>
            <p:cNvSpPr/>
            <p:nvPr/>
          </p:nvSpPr>
          <p:spPr>
            <a:xfrm>
              <a:off x="7910757" y="3182934"/>
              <a:ext cx="134938" cy="144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8"/>
                <a:gd name="f8" fmla="val 6"/>
                <a:gd name="f9" fmla="val 10"/>
                <a:gd name="f10" fmla="val 2"/>
                <a:gd name="f11" fmla="val 13"/>
                <a:gd name="f12" fmla="val 4"/>
                <a:gd name="f13" fmla="val 11"/>
                <a:gd name="f14" fmla="+- 0 0 -90"/>
                <a:gd name="f15" fmla="*/ f3 1 17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7"/>
                <a:gd name="f25" fmla="*/ f21 1 18"/>
                <a:gd name="f26" fmla="*/ 6 f22 1"/>
                <a:gd name="f27" fmla="*/ 0 f21 1"/>
                <a:gd name="f28" fmla="*/ 17 f22 1"/>
                <a:gd name="f29" fmla="*/ 6 f21 1"/>
                <a:gd name="f30" fmla="*/ 0 f22 1"/>
                <a:gd name="f31" fmla="*/ 18 f21 1"/>
                <a:gd name="f32" fmla="+- f23 0 f1"/>
                <a:gd name="f33" fmla="*/ f26 1 17"/>
                <a:gd name="f34" fmla="*/ f27 1 18"/>
                <a:gd name="f35" fmla="*/ f28 1 17"/>
                <a:gd name="f36" fmla="*/ f29 1 18"/>
                <a:gd name="f37" fmla="*/ f30 1 17"/>
                <a:gd name="f38" fmla="*/ f31 1 18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17" h="18">
                  <a:moveTo>
                    <a:pt x="f8" y="f5"/>
                  </a:moveTo>
                  <a:cubicBezTo>
                    <a:pt x="f9" y="f10"/>
                    <a:pt x="f11" y="f12"/>
                    <a:pt x="f6" y="f8"/>
                  </a:cubicBezTo>
                  <a:cubicBezTo>
                    <a:pt x="f13" y="f9"/>
                    <a:pt x="f8" y="f11"/>
                    <a:pt x="f5" y="f7"/>
                  </a:cubicBezTo>
                  <a:cubicBezTo>
                    <a:pt x="f10" y="f13"/>
                    <a:pt x="f12" y="f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Freeform 143">
              <a:extLst>
                <a:ext uri="{FF2B5EF4-FFF2-40B4-BE49-F238E27FC236}">
                  <a16:creationId xmlns:a16="http://schemas.microsoft.com/office/drawing/2014/main" id="{8EE95A11-70C5-4F3C-A849-CAFB6BD6F543}"/>
                </a:ext>
              </a:extLst>
            </p:cNvPr>
            <p:cNvSpPr/>
            <p:nvPr/>
          </p:nvSpPr>
          <p:spPr>
            <a:xfrm>
              <a:off x="7720251" y="4432297"/>
              <a:ext cx="95253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7"/>
                <a:gd name="f8" fmla="val 3"/>
                <a:gd name="f9" fmla="val 13"/>
                <a:gd name="f10" fmla="val 9"/>
                <a:gd name="f11" fmla="val 7"/>
                <a:gd name="f12" fmla="val 2"/>
                <a:gd name="f13" fmla="val 8"/>
                <a:gd name="f14" fmla="+- 0 0 -90"/>
                <a:gd name="f15" fmla="*/ f3 1 12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"/>
                <a:gd name="f25" fmla="*/ f21 1 17"/>
                <a:gd name="f26" fmla="*/ 12 f22 1"/>
                <a:gd name="f27" fmla="*/ 17 f21 1"/>
                <a:gd name="f28" fmla="*/ 0 f22 1"/>
                <a:gd name="f29" fmla="*/ 0 f21 1"/>
                <a:gd name="f30" fmla="+- f23 0 f1"/>
                <a:gd name="f31" fmla="*/ f26 1 12"/>
                <a:gd name="f32" fmla="*/ f27 1 17"/>
                <a:gd name="f33" fmla="*/ f28 1 12"/>
                <a:gd name="f34" fmla="*/ f29 1 1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17">
                  <a:moveTo>
                    <a:pt x="f6" y="f7"/>
                  </a:moveTo>
                  <a:cubicBezTo>
                    <a:pt x="f8" y="f9"/>
                    <a:pt x="f5" y="f10"/>
                    <a:pt x="f5" y="f5"/>
                  </a:cubicBezTo>
                  <a:cubicBezTo>
                    <a:pt x="f11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Freeform 144">
              <a:extLst>
                <a:ext uri="{FF2B5EF4-FFF2-40B4-BE49-F238E27FC236}">
                  <a16:creationId xmlns:a16="http://schemas.microsoft.com/office/drawing/2014/main" id="{BBDC1265-05BA-4164-9CA7-0156EC04E6D1}"/>
                </a:ext>
              </a:extLst>
            </p:cNvPr>
            <p:cNvSpPr/>
            <p:nvPr/>
          </p:nvSpPr>
          <p:spPr>
            <a:xfrm>
              <a:off x="7871063" y="4479919"/>
              <a:ext cx="134938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1"/>
                <a:gd name="f8" fmla="val 15"/>
                <a:gd name="f9" fmla="val 8"/>
                <a:gd name="f10" fmla="val 10"/>
                <a:gd name="f11" fmla="val 2"/>
                <a:gd name="f12" fmla="val 4"/>
                <a:gd name="f13" fmla="+- 0 0 -90"/>
                <a:gd name="f14" fmla="*/ f3 1 17"/>
                <a:gd name="f15" fmla="*/ f4 1 1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7"/>
                <a:gd name="f24" fmla="*/ f20 1 11"/>
                <a:gd name="f25" fmla="*/ 17 f21 1"/>
                <a:gd name="f26" fmla="*/ 0 f20 1"/>
                <a:gd name="f27" fmla="*/ 0 f21 1"/>
                <a:gd name="f28" fmla="*/ 11 f20 1"/>
                <a:gd name="f29" fmla="+- f22 0 f1"/>
                <a:gd name="f30" fmla="*/ f25 1 17"/>
                <a:gd name="f31" fmla="*/ f26 1 11"/>
                <a:gd name="f32" fmla="*/ f27 1 17"/>
                <a:gd name="f33" fmla="*/ f28 1 1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7" h="11">
                  <a:moveTo>
                    <a:pt x="f6" y="f5"/>
                  </a:moveTo>
                  <a:cubicBezTo>
                    <a:pt x="f8" y="f9"/>
                    <a:pt x="f10" y="f7"/>
                    <a:pt x="f5" y="f7"/>
                  </a:cubicBezTo>
                  <a:cubicBezTo>
                    <a:pt x="f11" y="f12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Freeform 145">
              <a:extLst>
                <a:ext uri="{FF2B5EF4-FFF2-40B4-BE49-F238E27FC236}">
                  <a16:creationId xmlns:a16="http://schemas.microsoft.com/office/drawing/2014/main" id="{307DA51F-565C-4925-95C5-1884E8149933}"/>
                </a:ext>
              </a:extLst>
            </p:cNvPr>
            <p:cNvSpPr/>
            <p:nvPr/>
          </p:nvSpPr>
          <p:spPr>
            <a:xfrm>
              <a:off x="7640881" y="4511677"/>
              <a:ext cx="134938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1"/>
                <a:gd name="f8" fmla="val 3"/>
                <a:gd name="f9" fmla="val 8"/>
                <a:gd name="f10" fmla="val 9"/>
                <a:gd name="f11" fmla="val 5"/>
                <a:gd name="f12" fmla="val 10"/>
                <a:gd name="f13" fmla="+- 0 0 -90"/>
                <a:gd name="f14" fmla="*/ f3 1 17"/>
                <a:gd name="f15" fmla="*/ f4 1 1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7"/>
                <a:gd name="f24" fmla="*/ f20 1 11"/>
                <a:gd name="f25" fmla="*/ 0 f21 1"/>
                <a:gd name="f26" fmla="*/ 3 f20 1"/>
                <a:gd name="f27" fmla="*/ 17 f21 1"/>
                <a:gd name="f28" fmla="*/ 8 f20 1"/>
                <a:gd name="f29" fmla="+- f22 0 f1"/>
                <a:gd name="f30" fmla="*/ f25 1 17"/>
                <a:gd name="f31" fmla="*/ f26 1 11"/>
                <a:gd name="f32" fmla="*/ f27 1 17"/>
                <a:gd name="f33" fmla="*/ f28 1 1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7" h="11">
                  <a:moveTo>
                    <a:pt x="f5" y="f8"/>
                  </a:moveTo>
                  <a:cubicBezTo>
                    <a:pt x="f9" y="f5"/>
                    <a:pt x="f10" y="f5"/>
                    <a:pt x="f6" y="f9"/>
                  </a:cubicBezTo>
                  <a:cubicBezTo>
                    <a:pt x="f10" y="f7"/>
                    <a:pt x="f11" y="f12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Freeform 146">
              <a:extLst>
                <a:ext uri="{FF2B5EF4-FFF2-40B4-BE49-F238E27FC236}">
                  <a16:creationId xmlns:a16="http://schemas.microsoft.com/office/drawing/2014/main" id="{B63C22E9-0F10-4218-B1A6-DAA5AA057AA7}"/>
                </a:ext>
              </a:extLst>
            </p:cNvPr>
            <p:cNvSpPr/>
            <p:nvPr/>
          </p:nvSpPr>
          <p:spPr>
            <a:xfrm>
              <a:off x="7902820" y="4551361"/>
              <a:ext cx="142875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1"/>
                <a:gd name="f8" fmla="val 7"/>
                <a:gd name="f9" fmla="val 5"/>
                <a:gd name="f10" fmla="+- 0 0 -90"/>
                <a:gd name="f11" fmla="*/ f3 1 18"/>
                <a:gd name="f12" fmla="*/ f4 1 11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18"/>
                <a:gd name="f21" fmla="*/ f17 1 11"/>
                <a:gd name="f22" fmla="*/ 18 f18 1"/>
                <a:gd name="f23" fmla="*/ 7 f17 1"/>
                <a:gd name="f24" fmla="*/ 0 f18 1"/>
                <a:gd name="f25" fmla="*/ 5 f17 1"/>
                <a:gd name="f26" fmla="+- f19 0 f1"/>
                <a:gd name="f27" fmla="*/ f22 1 18"/>
                <a:gd name="f28" fmla="*/ f23 1 11"/>
                <a:gd name="f29" fmla="*/ f24 1 18"/>
                <a:gd name="f30" fmla="*/ f25 1 11"/>
                <a:gd name="f31" fmla="*/ 0 1 f20"/>
                <a:gd name="f32" fmla="*/ f14 1 f20"/>
                <a:gd name="f33" fmla="*/ 0 1 f21"/>
                <a:gd name="f34" fmla="*/ f15 1 f21"/>
                <a:gd name="f35" fmla="*/ f27 1 f20"/>
                <a:gd name="f36" fmla="*/ f28 1 f21"/>
                <a:gd name="f37" fmla="*/ f29 1 f20"/>
                <a:gd name="f38" fmla="*/ f30 1 f21"/>
                <a:gd name="f39" fmla="*/ f31 f11 1"/>
                <a:gd name="f40" fmla="*/ f32 f11 1"/>
                <a:gd name="f41" fmla="*/ f34 f12 1"/>
                <a:gd name="f42" fmla="*/ f33 f12 1"/>
                <a:gd name="f43" fmla="*/ f35 f11 1"/>
                <a:gd name="f44" fmla="*/ f36 f12 1"/>
                <a:gd name="f45" fmla="*/ f37 f11 1"/>
                <a:gd name="f46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4"/>
                </a:cxn>
              </a:cxnLst>
              <a:rect l="f39" t="f42" r="f40" b="f41"/>
              <a:pathLst>
                <a:path w="18" h="11">
                  <a:moveTo>
                    <a:pt x="f6" y="f8"/>
                  </a:moveTo>
                  <a:cubicBezTo>
                    <a:pt x="f7" y="f7"/>
                    <a:pt x="f8" y="f7"/>
                    <a:pt x="f5" y="f9"/>
                  </a:cubicBezTo>
                  <a:cubicBezTo>
                    <a:pt x="f7" y="f5"/>
                    <a:pt x="f7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Freeform 147">
              <a:extLst>
                <a:ext uri="{FF2B5EF4-FFF2-40B4-BE49-F238E27FC236}">
                  <a16:creationId xmlns:a16="http://schemas.microsoft.com/office/drawing/2014/main" id="{FA62FA30-6EE9-4F3F-8972-FF691C68E97A}"/>
                </a:ext>
              </a:extLst>
            </p:cNvPr>
            <p:cNvSpPr/>
            <p:nvPr/>
          </p:nvSpPr>
          <p:spPr>
            <a:xfrm>
              <a:off x="7704377" y="3414707"/>
              <a:ext cx="87316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6"/>
                <a:gd name="f8" fmla="val 4"/>
                <a:gd name="f9" fmla="val 1"/>
                <a:gd name="f10" fmla="val 7"/>
                <a:gd name="f11" fmla="val 8"/>
                <a:gd name="f12" fmla="val 9"/>
                <a:gd name="f13" fmla="val 6"/>
                <a:gd name="f14" fmla="val 5"/>
                <a:gd name="f15" fmla="val 2"/>
                <a:gd name="f16" fmla="val 15"/>
                <a:gd name="f17" fmla="val 3"/>
                <a:gd name="f18" fmla="+- 0 0 -90"/>
                <a:gd name="f19" fmla="*/ f3 1 11"/>
                <a:gd name="f20" fmla="*/ f4 1 1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1"/>
                <a:gd name="f29" fmla="*/ f25 1 16"/>
                <a:gd name="f30" fmla="*/ 4 f26 1"/>
                <a:gd name="f31" fmla="*/ 1 f25 1"/>
                <a:gd name="f32" fmla="*/ 11 f26 1"/>
                <a:gd name="f33" fmla="*/ 0 f25 1"/>
                <a:gd name="f34" fmla="*/ 5 f26 1"/>
                <a:gd name="f35" fmla="*/ 16 f25 1"/>
                <a:gd name="f36" fmla="*/ 1 f26 1"/>
                <a:gd name="f37" fmla="*/ 11 f25 1"/>
                <a:gd name="f38" fmla="+- f27 0 f1"/>
                <a:gd name="f39" fmla="*/ f30 1 11"/>
                <a:gd name="f40" fmla="*/ f31 1 16"/>
                <a:gd name="f41" fmla="*/ f32 1 11"/>
                <a:gd name="f42" fmla="*/ f33 1 16"/>
                <a:gd name="f43" fmla="*/ f34 1 11"/>
                <a:gd name="f44" fmla="*/ f35 1 16"/>
                <a:gd name="f45" fmla="*/ f36 1 11"/>
                <a:gd name="f46" fmla="*/ f37 1 16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1" h="16">
                  <a:moveTo>
                    <a:pt x="f8" y="f9"/>
                  </a:moveTo>
                  <a:cubicBezTo>
                    <a:pt x="f10" y="f9"/>
                    <a:pt x="f11" y="f5"/>
                    <a:pt x="f6" y="f5"/>
                  </a:cubicBezTo>
                  <a:cubicBezTo>
                    <a:pt x="f12" y="f13"/>
                    <a:pt x="f10" y="f6"/>
                    <a:pt x="f14" y="f7"/>
                  </a:cubicBezTo>
                  <a:cubicBezTo>
                    <a:pt x="f15" y="f7"/>
                    <a:pt x="f5" y="f16"/>
                    <a:pt x="f9" y="f6"/>
                  </a:cubicBezTo>
                  <a:cubicBezTo>
                    <a:pt x="f17" y="f11"/>
                    <a:pt x="f17" y="f8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Freeform 148">
              <a:extLst>
                <a:ext uri="{FF2B5EF4-FFF2-40B4-BE49-F238E27FC236}">
                  <a16:creationId xmlns:a16="http://schemas.microsoft.com/office/drawing/2014/main" id="{8494F754-834A-4505-A2B0-2A55FEAFA8D7}"/>
                </a:ext>
              </a:extLst>
            </p:cNvPr>
            <p:cNvSpPr/>
            <p:nvPr/>
          </p:nvSpPr>
          <p:spPr>
            <a:xfrm>
              <a:off x="6982065" y="4249738"/>
              <a:ext cx="111127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3"/>
                <a:gd name="f8" fmla="val 11"/>
                <a:gd name="f9" fmla="val 10"/>
                <a:gd name="f10" fmla="val 2"/>
                <a:gd name="f11" fmla="val 1"/>
                <a:gd name="f12" fmla="val 6"/>
                <a:gd name="f13" fmla="val 5"/>
                <a:gd name="f14" fmla="val 3"/>
                <a:gd name="f15" fmla="val 7"/>
                <a:gd name="f16" fmla="val 9"/>
                <a:gd name="f17" fmla="val 8"/>
                <a:gd name="f18" fmla="+- 0 0 -90"/>
                <a:gd name="f19" fmla="*/ f3 1 14"/>
                <a:gd name="f20" fmla="*/ f4 1 1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13"/>
                <a:gd name="f30" fmla="*/ 14 f26 1"/>
                <a:gd name="f31" fmla="*/ 11 f25 1"/>
                <a:gd name="f32" fmla="*/ 1 f26 1"/>
                <a:gd name="f33" fmla="*/ 6 f25 1"/>
                <a:gd name="f34" fmla="*/ 3 f26 1"/>
                <a:gd name="f35" fmla="*/ 1 f25 1"/>
                <a:gd name="f36" fmla="*/ 7 f26 1"/>
                <a:gd name="f37" fmla="*/ 2 f25 1"/>
                <a:gd name="f38" fmla="+- f27 0 f1"/>
                <a:gd name="f39" fmla="*/ f30 1 14"/>
                <a:gd name="f40" fmla="*/ f31 1 13"/>
                <a:gd name="f41" fmla="*/ f32 1 14"/>
                <a:gd name="f42" fmla="*/ f33 1 13"/>
                <a:gd name="f43" fmla="*/ f34 1 14"/>
                <a:gd name="f44" fmla="*/ f35 1 13"/>
                <a:gd name="f45" fmla="*/ f36 1 14"/>
                <a:gd name="f46" fmla="*/ f37 1 13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4" h="13">
                  <a:moveTo>
                    <a:pt x="f6" y="f8"/>
                  </a:moveTo>
                  <a:cubicBezTo>
                    <a:pt x="f9" y="f7"/>
                    <a:pt x="f10" y="f9"/>
                    <a:pt x="f11" y="f12"/>
                  </a:cubicBezTo>
                  <a:cubicBezTo>
                    <a:pt x="f5" y="f13"/>
                    <a:pt x="f11" y="f10"/>
                    <a:pt x="f14" y="f11"/>
                  </a:cubicBezTo>
                  <a:cubicBezTo>
                    <a:pt x="f14" y="f5"/>
                    <a:pt x="f12" y="f11"/>
                    <a:pt x="f15" y="f10"/>
                  </a:cubicBezTo>
                  <a:cubicBezTo>
                    <a:pt x="f16" y="f13"/>
                    <a:pt x="f8" y="f17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Freeform 149">
              <a:extLst>
                <a:ext uri="{FF2B5EF4-FFF2-40B4-BE49-F238E27FC236}">
                  <a16:creationId xmlns:a16="http://schemas.microsoft.com/office/drawing/2014/main" id="{164206E2-A63C-4433-8A27-A187374C5810}"/>
                </a:ext>
              </a:extLst>
            </p:cNvPr>
            <p:cNvSpPr/>
            <p:nvPr/>
          </p:nvSpPr>
          <p:spPr>
            <a:xfrm>
              <a:off x="7847252" y="4591046"/>
              <a:ext cx="134938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5"/>
                <a:gd name="f8" fmla="val 8"/>
                <a:gd name="f9" fmla="val 13"/>
                <a:gd name="f10" fmla="val 4"/>
                <a:gd name="f11" fmla="val 3"/>
                <a:gd name="f12" fmla="val 7"/>
                <a:gd name="f13" fmla="+- 0 0 -90"/>
                <a:gd name="f14" fmla="*/ f3 1 17"/>
                <a:gd name="f15" fmla="*/ f4 1 1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7"/>
                <a:gd name="f24" fmla="*/ f20 1 15"/>
                <a:gd name="f25" fmla="*/ 17 f21 1"/>
                <a:gd name="f26" fmla="*/ 15 f20 1"/>
                <a:gd name="f27" fmla="*/ 0 f21 1"/>
                <a:gd name="f28" fmla="*/ 0 f20 1"/>
                <a:gd name="f29" fmla="+- f22 0 f1"/>
                <a:gd name="f30" fmla="*/ f25 1 17"/>
                <a:gd name="f31" fmla="*/ f26 1 15"/>
                <a:gd name="f32" fmla="*/ f27 1 17"/>
                <a:gd name="f33" fmla="*/ f28 1 15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7" h="15">
                  <a:moveTo>
                    <a:pt x="f6" y="f7"/>
                  </a:moveTo>
                  <a:cubicBezTo>
                    <a:pt x="f8" y="f9"/>
                    <a:pt x="f10" y="f8"/>
                    <a:pt x="f5" y="f5"/>
                  </a:cubicBezTo>
                  <a:cubicBezTo>
                    <a:pt x="f8" y="f11"/>
                    <a:pt x="f9" y="f12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Freeform 150">
              <a:extLst>
                <a:ext uri="{FF2B5EF4-FFF2-40B4-BE49-F238E27FC236}">
                  <a16:creationId xmlns:a16="http://schemas.microsoft.com/office/drawing/2014/main" id="{9A678836-C2DC-41EE-AECC-B3CDED4920C8}"/>
                </a:ext>
              </a:extLst>
            </p:cNvPr>
            <p:cNvSpPr/>
            <p:nvPr/>
          </p:nvSpPr>
          <p:spPr>
            <a:xfrm>
              <a:off x="7402753" y="4321170"/>
              <a:ext cx="87316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5"/>
                <a:gd name="f8" fmla="val 5"/>
                <a:gd name="f9" fmla="val 2"/>
                <a:gd name="f10" fmla="val 3"/>
                <a:gd name="f11" fmla="val 9"/>
                <a:gd name="f12" fmla="val 7"/>
                <a:gd name="f13" fmla="val 12"/>
                <a:gd name="f14" fmla="val 10"/>
                <a:gd name="f15" fmla="val 6"/>
                <a:gd name="f16" fmla="val 8"/>
                <a:gd name="f17" fmla="val 4"/>
                <a:gd name="f18" fmla="val 13"/>
                <a:gd name="f19" fmla="val 1"/>
                <a:gd name="f20" fmla="+- 0 0 -90"/>
                <a:gd name="f21" fmla="*/ f3 1 11"/>
                <a:gd name="f22" fmla="*/ f4 1 1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1"/>
                <a:gd name="f31" fmla="*/ f27 1 15"/>
                <a:gd name="f32" fmla="*/ 5 f28 1"/>
                <a:gd name="f33" fmla="*/ 2 f27 1"/>
                <a:gd name="f34" fmla="*/ 7 f28 1"/>
                <a:gd name="f35" fmla="*/ 12 f27 1"/>
                <a:gd name="f36" fmla="*/ 6 f28 1"/>
                <a:gd name="f37" fmla="*/ 6 f27 1"/>
                <a:gd name="f38" fmla="*/ 8 f28 1"/>
                <a:gd name="f39" fmla="*/ 3 f27 1"/>
                <a:gd name="f40" fmla="*/ 11 f28 1"/>
                <a:gd name="f41" fmla="*/ 13 f27 1"/>
                <a:gd name="f42" fmla="*/ 2 f28 1"/>
                <a:gd name="f43" fmla="*/ 11 f27 1"/>
                <a:gd name="f44" fmla="*/ 0 f28 1"/>
                <a:gd name="f45" fmla="*/ 4 f28 1"/>
                <a:gd name="f46" fmla="*/ 0 f27 1"/>
                <a:gd name="f47" fmla="+- f29 0 f1"/>
                <a:gd name="f48" fmla="*/ f32 1 11"/>
                <a:gd name="f49" fmla="*/ f33 1 15"/>
                <a:gd name="f50" fmla="*/ f34 1 11"/>
                <a:gd name="f51" fmla="*/ f35 1 15"/>
                <a:gd name="f52" fmla="*/ f36 1 11"/>
                <a:gd name="f53" fmla="*/ f37 1 15"/>
                <a:gd name="f54" fmla="*/ f38 1 11"/>
                <a:gd name="f55" fmla="*/ f39 1 15"/>
                <a:gd name="f56" fmla="*/ f40 1 11"/>
                <a:gd name="f57" fmla="*/ f41 1 15"/>
                <a:gd name="f58" fmla="*/ f42 1 11"/>
                <a:gd name="f59" fmla="*/ f43 1 15"/>
                <a:gd name="f60" fmla="*/ f44 1 11"/>
                <a:gd name="f61" fmla="*/ f45 1 11"/>
                <a:gd name="f62" fmla="*/ f46 1 15"/>
                <a:gd name="f63" fmla="*/ 0 1 f30"/>
                <a:gd name="f64" fmla="*/ f24 1 f30"/>
                <a:gd name="f65" fmla="*/ 0 1 f31"/>
                <a:gd name="f66" fmla="*/ f25 1 f31"/>
                <a:gd name="f67" fmla="*/ f48 1 f30"/>
                <a:gd name="f68" fmla="*/ f49 1 f31"/>
                <a:gd name="f69" fmla="*/ f50 1 f30"/>
                <a:gd name="f70" fmla="*/ f51 1 f31"/>
                <a:gd name="f71" fmla="*/ f52 1 f30"/>
                <a:gd name="f72" fmla="*/ f53 1 f31"/>
                <a:gd name="f73" fmla="*/ f54 1 f30"/>
                <a:gd name="f74" fmla="*/ f55 1 f31"/>
                <a:gd name="f75" fmla="*/ f56 1 f30"/>
                <a:gd name="f76" fmla="*/ f57 1 f31"/>
                <a:gd name="f77" fmla="*/ f58 1 f30"/>
                <a:gd name="f78" fmla="*/ f59 1 f31"/>
                <a:gd name="f79" fmla="*/ f60 1 f30"/>
                <a:gd name="f80" fmla="*/ f61 1 f30"/>
                <a:gd name="f81" fmla="*/ f62 1 f31"/>
                <a:gd name="f82" fmla="*/ f63 f21 1"/>
                <a:gd name="f83" fmla="*/ f64 f21 1"/>
                <a:gd name="f84" fmla="*/ f66 f22 1"/>
                <a:gd name="f85" fmla="*/ f65 f22 1"/>
                <a:gd name="f86" fmla="*/ f67 f21 1"/>
                <a:gd name="f87" fmla="*/ f68 f22 1"/>
                <a:gd name="f88" fmla="*/ f69 f21 1"/>
                <a:gd name="f89" fmla="*/ f70 f22 1"/>
                <a:gd name="f90" fmla="*/ f71 f21 1"/>
                <a:gd name="f91" fmla="*/ f72 f22 1"/>
                <a:gd name="f92" fmla="*/ f73 f21 1"/>
                <a:gd name="f93" fmla="*/ f74 f22 1"/>
                <a:gd name="f94" fmla="*/ f75 f21 1"/>
                <a:gd name="f95" fmla="*/ f76 f22 1"/>
                <a:gd name="f96" fmla="*/ f77 f21 1"/>
                <a:gd name="f97" fmla="*/ f78 f22 1"/>
                <a:gd name="f98" fmla="*/ f79 f21 1"/>
                <a:gd name="f99" fmla="*/ f80 f21 1"/>
                <a:gd name="f100" fmla="*/ f8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6" y="f87"/>
                </a:cxn>
                <a:cxn ang="f47">
                  <a:pos x="f88" y="f89"/>
                </a:cxn>
                <a:cxn ang="f47">
                  <a:pos x="f90" y="f91"/>
                </a:cxn>
                <a:cxn ang="f47">
                  <a:pos x="f92" y="f93"/>
                </a:cxn>
                <a:cxn ang="f47">
                  <a:pos x="f94" y="f91"/>
                </a:cxn>
                <a:cxn ang="f47">
                  <a:pos x="f92" y="f95"/>
                </a:cxn>
                <a:cxn ang="f47">
                  <a:pos x="f96" y="f97"/>
                </a:cxn>
                <a:cxn ang="f47">
                  <a:pos x="f98" y="f93"/>
                </a:cxn>
                <a:cxn ang="f47">
                  <a:pos x="f99" y="f100"/>
                </a:cxn>
                <a:cxn ang="f47">
                  <a:pos x="f86" y="f87"/>
                </a:cxn>
              </a:cxnLst>
              <a:rect l="f82" t="f85" r="f83" b="f84"/>
              <a:pathLst>
                <a:path w="11" h="15">
                  <a:moveTo>
                    <a:pt x="f8" y="f9"/>
                  </a:moveTo>
                  <a:cubicBezTo>
                    <a:pt x="f10" y="f8"/>
                    <a:pt x="f9" y="f11"/>
                    <a:pt x="f12" y="f13"/>
                  </a:cubicBezTo>
                  <a:cubicBezTo>
                    <a:pt x="f12" y="f14"/>
                    <a:pt x="f15" y="f16"/>
                    <a:pt x="f15" y="f15"/>
                  </a:cubicBezTo>
                  <a:cubicBezTo>
                    <a:pt x="f15" y="f8"/>
                    <a:pt x="f16" y="f17"/>
                    <a:pt x="f16" y="f10"/>
                  </a:cubicBezTo>
                  <a:cubicBezTo>
                    <a:pt x="f11" y="f17"/>
                    <a:pt x="f6" y="f8"/>
                    <a:pt x="f6" y="f15"/>
                  </a:cubicBezTo>
                  <a:cubicBezTo>
                    <a:pt x="f14" y="f16"/>
                    <a:pt x="f14" y="f6"/>
                    <a:pt x="f16" y="f18"/>
                  </a:cubicBezTo>
                  <a:cubicBezTo>
                    <a:pt x="f15" y="f7"/>
                    <a:pt x="f10" y="f18"/>
                    <a:pt x="f9" y="f6"/>
                  </a:cubicBezTo>
                  <a:cubicBezTo>
                    <a:pt x="f19" y="f16"/>
                    <a:pt x="f5" y="f15"/>
                    <a:pt x="f5" y="f10"/>
                  </a:cubicBezTo>
                  <a:cubicBezTo>
                    <a:pt x="f5" y="f9"/>
                    <a:pt x="f9" y="f19"/>
                    <a:pt x="f17" y="f5"/>
                  </a:cubicBezTo>
                  <a:cubicBezTo>
                    <a:pt x="f17" y="f19"/>
                    <a:pt x="f17" y="f1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Freeform 151">
              <a:extLst>
                <a:ext uri="{FF2B5EF4-FFF2-40B4-BE49-F238E27FC236}">
                  <a16:creationId xmlns:a16="http://schemas.microsoft.com/office/drawing/2014/main" id="{CC56B83A-D0A0-4083-88CD-4DEDF7193D07}"/>
                </a:ext>
              </a:extLst>
            </p:cNvPr>
            <p:cNvSpPr/>
            <p:nvPr/>
          </p:nvSpPr>
          <p:spPr>
            <a:xfrm>
              <a:off x="7172571" y="4002081"/>
              <a:ext cx="87316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2"/>
                <a:gd name="f8" fmla="val 7"/>
                <a:gd name="f9" fmla="val 2"/>
                <a:gd name="f10" fmla="val 10"/>
                <a:gd name="f11" fmla="val 5"/>
                <a:gd name="f12" fmla="val 4"/>
                <a:gd name="f13" fmla="val 8"/>
                <a:gd name="f14" fmla="+- 0 0 -90"/>
                <a:gd name="f15" fmla="*/ f3 1 11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1"/>
                <a:gd name="f25" fmla="*/ f21 1 12"/>
                <a:gd name="f26" fmla="*/ 0 f22 1"/>
                <a:gd name="f27" fmla="*/ 0 f21 1"/>
                <a:gd name="f28" fmla="*/ 11 f22 1"/>
                <a:gd name="f29" fmla="*/ 12 f21 1"/>
                <a:gd name="f30" fmla="+- f23 0 f1"/>
                <a:gd name="f31" fmla="*/ f26 1 11"/>
                <a:gd name="f32" fmla="*/ f27 1 12"/>
                <a:gd name="f33" fmla="*/ f28 1 11"/>
                <a:gd name="f34" fmla="*/ f29 1 1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1" h="12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  <a:cubicBezTo>
                    <a:pt x="f12" y="f6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Freeform 152">
              <a:extLst>
                <a:ext uri="{FF2B5EF4-FFF2-40B4-BE49-F238E27FC236}">
                  <a16:creationId xmlns:a16="http://schemas.microsoft.com/office/drawing/2014/main" id="{16160E36-044A-4E39-B9D0-E103D982E63B}"/>
                </a:ext>
              </a:extLst>
            </p:cNvPr>
            <p:cNvSpPr/>
            <p:nvPr/>
          </p:nvSpPr>
          <p:spPr>
            <a:xfrm>
              <a:off x="8339382" y="3565519"/>
              <a:ext cx="71442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7"/>
                <a:gd name="f8" fmla="val 2"/>
                <a:gd name="f9" fmla="val 8"/>
                <a:gd name="f10" fmla="val 7"/>
                <a:gd name="f11" fmla="val 6"/>
                <a:gd name="f12" fmla="val 11"/>
                <a:gd name="f13" fmla="val 4"/>
                <a:gd name="f14" fmla="val 3"/>
                <a:gd name="f15" fmla="val 16"/>
                <a:gd name="f16" fmla="val 1"/>
                <a:gd name="f17" fmla="val 15"/>
                <a:gd name="f18" fmla="val 12"/>
                <a:gd name="f19" fmla="val 5"/>
                <a:gd name="f20" fmla="+- 0 0 -90"/>
                <a:gd name="f21" fmla="*/ f3 1 9"/>
                <a:gd name="f22" fmla="*/ f4 1 1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9"/>
                <a:gd name="f31" fmla="*/ f27 1 17"/>
                <a:gd name="f32" fmla="*/ 9 f28 1"/>
                <a:gd name="f33" fmla="*/ 2 f27 1"/>
                <a:gd name="f34" fmla="*/ 4 f28 1"/>
                <a:gd name="f35" fmla="*/ 17 f27 1"/>
                <a:gd name="f36" fmla="*/ 0 f28 1"/>
                <a:gd name="f37" fmla="*/ 15 f27 1"/>
                <a:gd name="f38" fmla="*/ 3 f28 1"/>
                <a:gd name="f39" fmla="*/ 5 f27 1"/>
                <a:gd name="f40" fmla="+- f29 0 f1"/>
                <a:gd name="f41" fmla="*/ f32 1 9"/>
                <a:gd name="f42" fmla="*/ f33 1 17"/>
                <a:gd name="f43" fmla="*/ f34 1 9"/>
                <a:gd name="f44" fmla="*/ f35 1 17"/>
                <a:gd name="f45" fmla="*/ f36 1 9"/>
                <a:gd name="f46" fmla="*/ f37 1 17"/>
                <a:gd name="f47" fmla="*/ f38 1 9"/>
                <a:gd name="f48" fmla="*/ f39 1 17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9" h="17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5"/>
                    <a:pt x="f5" y="f17"/>
                  </a:cubicBezTo>
                  <a:cubicBezTo>
                    <a:pt x="f16" y="f18"/>
                    <a:pt x="f8" y="f6"/>
                    <a:pt x="f14" y="f19"/>
                  </a:cubicBezTo>
                  <a:cubicBezTo>
                    <a:pt x="f14" y="f8"/>
                    <a:pt x="f19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Freeform 153">
              <a:extLst>
                <a:ext uri="{FF2B5EF4-FFF2-40B4-BE49-F238E27FC236}">
                  <a16:creationId xmlns:a16="http://schemas.microsoft.com/office/drawing/2014/main" id="{6282853A-13F5-498D-8D65-B11EE436B049}"/>
                </a:ext>
              </a:extLst>
            </p:cNvPr>
            <p:cNvSpPr/>
            <p:nvPr/>
          </p:nvSpPr>
          <p:spPr>
            <a:xfrm>
              <a:off x="7664692" y="4591046"/>
              <a:ext cx="150811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0"/>
                <a:gd name="f8" fmla="val 7"/>
                <a:gd name="f9" fmla="val 6"/>
                <a:gd name="f10" fmla="val 5"/>
                <a:gd name="f11" fmla="val 12"/>
                <a:gd name="f12" fmla="val 2"/>
                <a:gd name="f13" fmla="val 16"/>
                <a:gd name="f14" fmla="+- 0 0 -90"/>
                <a:gd name="f15" fmla="*/ f3 1 19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19"/>
                <a:gd name="f26" fmla="*/ 0 f22 1"/>
                <a:gd name="f27" fmla="*/ 7 f21 1"/>
                <a:gd name="f28" fmla="*/ 19 f22 1"/>
                <a:gd name="f29" fmla="*/ 0 f21 1"/>
                <a:gd name="f30" fmla="+- f23 0 f1"/>
                <a:gd name="f31" fmla="*/ f26 1 19"/>
                <a:gd name="f32" fmla="*/ f27 1 10"/>
                <a:gd name="f33" fmla="*/ f28 1 19"/>
                <a:gd name="f34" fmla="*/ f29 1 10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10">
                  <a:moveTo>
                    <a:pt x="f5" y="f8"/>
                  </a:moveTo>
                  <a:cubicBezTo>
                    <a:pt x="f9" y="f10"/>
                    <a:pt x="f11" y="f12"/>
                    <a:pt x="f6" y="f5"/>
                  </a:cubicBezTo>
                  <a:cubicBezTo>
                    <a:pt x="f13" y="f8"/>
                    <a:pt x="f8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Freeform 154">
              <a:extLst>
                <a:ext uri="{FF2B5EF4-FFF2-40B4-BE49-F238E27FC236}">
                  <a16:creationId xmlns:a16="http://schemas.microsoft.com/office/drawing/2014/main" id="{5B81DFCA-DDA9-42C2-98C8-616CBBB76066}"/>
                </a:ext>
              </a:extLst>
            </p:cNvPr>
            <p:cNvSpPr/>
            <p:nvPr/>
          </p:nvSpPr>
          <p:spPr>
            <a:xfrm>
              <a:off x="7791693" y="4606920"/>
              <a:ext cx="55558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2"/>
                <a:gd name="f8" fmla="val 5"/>
                <a:gd name="f9" fmla="val 8"/>
                <a:gd name="f10" fmla="val 6"/>
                <a:gd name="f11" fmla="val 15"/>
                <a:gd name="f12" fmla="val 2"/>
                <a:gd name="f13" fmla="val 14"/>
                <a:gd name="f14" fmla="val 1"/>
                <a:gd name="f15" fmla="+- 0 0 -90"/>
                <a:gd name="f16" fmla="*/ f3 1 7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7"/>
                <a:gd name="f26" fmla="*/ f22 1 22"/>
                <a:gd name="f27" fmla="*/ 5 f23 1"/>
                <a:gd name="f28" fmla="*/ 0 f22 1"/>
                <a:gd name="f29" fmla="*/ 2 f23 1"/>
                <a:gd name="f30" fmla="*/ 22 f22 1"/>
                <a:gd name="f31" fmla="+- f24 0 f1"/>
                <a:gd name="f32" fmla="*/ f27 1 7"/>
                <a:gd name="f33" fmla="*/ f28 1 22"/>
                <a:gd name="f34" fmla="*/ f29 1 7"/>
                <a:gd name="f35" fmla="*/ f30 1 2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7" h="22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5" y="f13"/>
                    <a:pt x="f14" y="f6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Freeform 155">
              <a:extLst>
                <a:ext uri="{FF2B5EF4-FFF2-40B4-BE49-F238E27FC236}">
                  <a16:creationId xmlns:a16="http://schemas.microsoft.com/office/drawing/2014/main" id="{6F3304A6-B44E-400D-A4C0-77D138A497C7}"/>
                </a:ext>
              </a:extLst>
            </p:cNvPr>
            <p:cNvSpPr/>
            <p:nvPr/>
          </p:nvSpPr>
          <p:spPr>
            <a:xfrm>
              <a:off x="8394941" y="3581393"/>
              <a:ext cx="79379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6"/>
                <a:gd name="f8" fmla="val 9"/>
                <a:gd name="f9" fmla="val 5"/>
                <a:gd name="f10" fmla="val 7"/>
                <a:gd name="f11" fmla="val 13"/>
                <a:gd name="f12" fmla="val 15"/>
                <a:gd name="f13" fmla="val 2"/>
                <a:gd name="f14" fmla="val 4"/>
                <a:gd name="f15" fmla="val 3"/>
                <a:gd name="f16" fmla="val 6"/>
                <a:gd name="f17" fmla="+- 0 0 -90"/>
                <a:gd name="f18" fmla="*/ f3 1 10"/>
                <a:gd name="f19" fmla="*/ f4 1 1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6"/>
                <a:gd name="f29" fmla="*/ 10 f25 1"/>
                <a:gd name="f30" fmla="*/ 0 f24 1"/>
                <a:gd name="f31" fmla="*/ 5 f25 1"/>
                <a:gd name="f32" fmla="*/ 13 f24 1"/>
                <a:gd name="f33" fmla="*/ 0 f25 1"/>
                <a:gd name="f34" fmla="*/ 16 f24 1"/>
                <a:gd name="f35" fmla="+- f26 0 f1"/>
                <a:gd name="f36" fmla="*/ f29 1 10"/>
                <a:gd name="f37" fmla="*/ f30 1 16"/>
                <a:gd name="f38" fmla="*/ f31 1 10"/>
                <a:gd name="f39" fmla="*/ f32 1 16"/>
                <a:gd name="f40" fmla="*/ f33 1 10"/>
                <a:gd name="f41" fmla="*/ f34 1 16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10" h="16">
                  <a:moveTo>
                    <a:pt x="f6" y="f5"/>
                  </a:moveTo>
                  <a:cubicBezTo>
                    <a:pt x="f8" y="f9"/>
                    <a:pt x="f10" y="f8"/>
                    <a:pt x="f9" y="f11"/>
                  </a:cubicBezTo>
                  <a:cubicBezTo>
                    <a:pt x="f9" y="f12"/>
                    <a:pt x="f13" y="f12"/>
                    <a:pt x="f5" y="f7"/>
                  </a:cubicBezTo>
                  <a:cubicBezTo>
                    <a:pt x="f14" y="f15"/>
                    <a:pt x="f16" y="f5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Freeform 156">
              <a:extLst>
                <a:ext uri="{FF2B5EF4-FFF2-40B4-BE49-F238E27FC236}">
                  <a16:creationId xmlns:a16="http://schemas.microsoft.com/office/drawing/2014/main" id="{E99C940C-1266-4C1F-8072-EFA8F6A3EFD3}"/>
                </a:ext>
              </a:extLst>
            </p:cNvPr>
            <p:cNvSpPr/>
            <p:nvPr/>
          </p:nvSpPr>
          <p:spPr>
            <a:xfrm>
              <a:off x="7101129" y="4065586"/>
              <a:ext cx="119064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0"/>
                <a:gd name="f8" fmla="val 4"/>
                <a:gd name="f9" fmla="val 8"/>
                <a:gd name="f10" fmla="val 6"/>
                <a:gd name="f11" fmla="val 5"/>
                <a:gd name="f12" fmla="+- 0 0 -90"/>
                <a:gd name="f13" fmla="*/ f3 1 15"/>
                <a:gd name="f14" fmla="*/ f4 1 1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10"/>
                <a:gd name="f23" fmla="*/ f20 1 15"/>
                <a:gd name="f24" fmla="*/ 0 f20 1"/>
                <a:gd name="f25" fmla="*/ 4 f19 1"/>
                <a:gd name="f26" fmla="*/ 15 f20 1"/>
                <a:gd name="f27" fmla="*/ 6 f19 1"/>
                <a:gd name="f28" fmla="+- f21 0 f1"/>
                <a:gd name="f29" fmla="*/ f24 1 15"/>
                <a:gd name="f30" fmla="*/ f25 1 10"/>
                <a:gd name="f31" fmla="*/ f26 1 15"/>
                <a:gd name="f32" fmla="*/ f27 1 10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15" h="10">
                  <a:moveTo>
                    <a:pt x="f5" y="f8"/>
                  </a:moveTo>
                  <a:cubicBezTo>
                    <a:pt x="f9" y="f5"/>
                    <a:pt x="f9" y="f5"/>
                    <a:pt x="f6" y="f10"/>
                  </a:cubicBezTo>
                  <a:cubicBezTo>
                    <a:pt x="f9" y="f7"/>
                    <a:pt x="f11" y="f7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Freeform 157">
              <a:extLst>
                <a:ext uri="{FF2B5EF4-FFF2-40B4-BE49-F238E27FC236}">
                  <a16:creationId xmlns:a16="http://schemas.microsoft.com/office/drawing/2014/main" id="{3868D490-D465-41C0-919C-467F221975E1}"/>
                </a:ext>
              </a:extLst>
            </p:cNvPr>
            <p:cNvSpPr/>
            <p:nvPr/>
          </p:nvSpPr>
          <p:spPr>
            <a:xfrm>
              <a:off x="7767882" y="3406770"/>
              <a:ext cx="79379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8"/>
                <a:gd name="f8" fmla="val 1"/>
                <a:gd name="f9" fmla="val 8"/>
                <a:gd name="f10" fmla="val 6"/>
                <a:gd name="f11" fmla="val 11"/>
                <a:gd name="f12" fmla="val 4"/>
                <a:gd name="f13" fmla="val 17"/>
                <a:gd name="f14" fmla="val 2"/>
                <a:gd name="f15" fmla="val 3"/>
                <a:gd name="f16" fmla="val 12"/>
                <a:gd name="f17" fmla="val 5"/>
                <a:gd name="f18" fmla="val 9"/>
                <a:gd name="f19" fmla="+- 0 0 -90"/>
                <a:gd name="f20" fmla="*/ f3 1 10"/>
                <a:gd name="f21" fmla="*/ f4 1 1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0"/>
                <a:gd name="f30" fmla="*/ f26 1 18"/>
                <a:gd name="f31" fmla="*/ 10 f27 1"/>
                <a:gd name="f32" fmla="*/ 1 f26 1"/>
                <a:gd name="f33" fmla="*/ 4 f27 1"/>
                <a:gd name="f34" fmla="*/ 17 f26 1"/>
                <a:gd name="f35" fmla="*/ 0 f27 1"/>
                <a:gd name="f36" fmla="*/ 18 f26 1"/>
                <a:gd name="f37" fmla="*/ 9 f27 1"/>
                <a:gd name="f38" fmla="*/ 0 f26 1"/>
                <a:gd name="f39" fmla="+- f28 0 f1"/>
                <a:gd name="f40" fmla="*/ f31 1 10"/>
                <a:gd name="f41" fmla="*/ f32 1 18"/>
                <a:gd name="f42" fmla="*/ f33 1 10"/>
                <a:gd name="f43" fmla="*/ f34 1 18"/>
                <a:gd name="f44" fmla="*/ f35 1 10"/>
                <a:gd name="f45" fmla="*/ f36 1 18"/>
                <a:gd name="f46" fmla="*/ f37 1 10"/>
                <a:gd name="f47" fmla="*/ f38 1 18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0" h="18">
                  <a:moveTo>
                    <a:pt x="f6" y="f8"/>
                  </a:moveTo>
                  <a:cubicBezTo>
                    <a:pt x="f9" y="f10"/>
                    <a:pt x="f10" y="f11"/>
                    <a:pt x="f12" y="f13"/>
                  </a:cubicBezTo>
                  <a:cubicBezTo>
                    <a:pt x="f12" y="f7"/>
                    <a:pt x="f14" y="f7"/>
                    <a:pt x="f5" y="f7"/>
                  </a:cubicBezTo>
                  <a:cubicBezTo>
                    <a:pt x="f15" y="f16"/>
                    <a:pt x="f15" y="f17"/>
                    <a:pt x="f18" y="f5"/>
                  </a:cubicBezTo>
                  <a:cubicBezTo>
                    <a:pt x="f18" y="f5"/>
                    <a:pt x="f6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Freeform 158">
              <a:extLst>
                <a:ext uri="{FF2B5EF4-FFF2-40B4-BE49-F238E27FC236}">
                  <a16:creationId xmlns:a16="http://schemas.microsoft.com/office/drawing/2014/main" id="{5E0A475D-F626-4D4F-8E32-DF3CD1773182}"/>
                </a:ext>
              </a:extLst>
            </p:cNvPr>
            <p:cNvSpPr/>
            <p:nvPr/>
          </p:nvSpPr>
          <p:spPr>
            <a:xfrm>
              <a:off x="7823441" y="4408486"/>
              <a:ext cx="63495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9"/>
                <a:gd name="f8" fmla="val 2"/>
                <a:gd name="f9" fmla="val 12"/>
                <a:gd name="f10" fmla="val 6"/>
                <a:gd name="f11" fmla="val 7"/>
                <a:gd name="f12" fmla="val 13"/>
                <a:gd name="f13" fmla="+- 0 0 -90"/>
                <a:gd name="f14" fmla="*/ f3 1 8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19"/>
                <a:gd name="f25" fmla="*/ 2 f21 1"/>
                <a:gd name="f26" fmla="*/ 19 f20 1"/>
                <a:gd name="f27" fmla="*/ 7 f21 1"/>
                <a:gd name="f28" fmla="*/ 0 f20 1"/>
                <a:gd name="f29" fmla="+- f22 0 f1"/>
                <a:gd name="f30" fmla="*/ f25 1 8"/>
                <a:gd name="f31" fmla="*/ f26 1 19"/>
                <a:gd name="f32" fmla="*/ f27 1 8"/>
                <a:gd name="f33" fmla="*/ f28 1 1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19">
                  <a:moveTo>
                    <a:pt x="f8" y="f7"/>
                  </a:moveTo>
                  <a:cubicBezTo>
                    <a:pt x="f5" y="f9"/>
                    <a:pt x="f8" y="f10"/>
                    <a:pt x="f11" y="f5"/>
                  </a:cubicBezTo>
                  <a:cubicBezTo>
                    <a:pt x="f6" y="f6"/>
                    <a:pt x="f10" y="f12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Freeform 159">
              <a:extLst>
                <a:ext uri="{FF2B5EF4-FFF2-40B4-BE49-F238E27FC236}">
                  <a16:creationId xmlns:a16="http://schemas.microsoft.com/office/drawing/2014/main" id="{B3E7F820-5808-4C52-A251-2E2E3EA3752C}"/>
                </a:ext>
              </a:extLst>
            </p:cNvPr>
            <p:cNvSpPr/>
            <p:nvPr/>
          </p:nvSpPr>
          <p:spPr>
            <a:xfrm>
              <a:off x="7061444" y="4249738"/>
              <a:ext cx="103190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5"/>
                <a:gd name="f9" fmla="val 3"/>
                <a:gd name="f10" fmla="val 9"/>
                <a:gd name="f11" fmla="val 6"/>
                <a:gd name="f12" fmla="val 7"/>
                <a:gd name="f13" fmla="val 4"/>
                <a:gd name="f14" fmla="val 2"/>
                <a:gd name="f15" fmla="+- 0 0 -90"/>
                <a:gd name="f16" fmla="*/ f3 1 13"/>
                <a:gd name="f17" fmla="*/ f4 1 13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13"/>
                <a:gd name="f24" fmla="*/ 1 f21 1"/>
                <a:gd name="f25" fmla="*/ 0 f21 1"/>
                <a:gd name="f26" fmla="*/ 13 f21 1"/>
                <a:gd name="f27" fmla="*/ 9 f21 1"/>
                <a:gd name="f28" fmla="*/ 2 f21 1"/>
                <a:gd name="f29" fmla="*/ 6 f21 1"/>
                <a:gd name="f30" fmla="+- f22 0 f1"/>
                <a:gd name="f31" fmla="*/ f24 1 13"/>
                <a:gd name="f32" fmla="*/ f25 1 13"/>
                <a:gd name="f33" fmla="*/ f26 1 13"/>
                <a:gd name="f34" fmla="*/ f27 1 13"/>
                <a:gd name="f35" fmla="*/ f28 1 13"/>
                <a:gd name="f36" fmla="*/ f29 1 13"/>
                <a:gd name="f37" fmla="*/ 0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42 f17 1"/>
                <a:gd name="f53" fmla="*/ f43 f16 1"/>
                <a:gd name="f54" fmla="*/ f44 f17 1"/>
                <a:gd name="f55" fmla="*/ f40 f16 1"/>
                <a:gd name="f56" fmla="*/ f3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49" y="f50"/>
                </a:cxn>
              </a:cxnLst>
              <a:rect l="f45" t="f48" r="f46" b="f47"/>
              <a:pathLst>
                <a:path w="13" h="13">
                  <a:moveTo>
                    <a:pt x="f7" y="f5"/>
                  </a:moveTo>
                  <a:cubicBezTo>
                    <a:pt x="f8" y="f9"/>
                    <a:pt x="f10" y="f11"/>
                    <a:pt x="f6" y="f10"/>
                  </a:cubicBezTo>
                  <a:cubicBezTo>
                    <a:pt x="f12" y="f6"/>
                    <a:pt x="f13" y="f10"/>
                    <a:pt x="f14" y="f11"/>
                  </a:cubicBezTo>
                  <a:cubicBezTo>
                    <a:pt x="f5" y="f13"/>
                    <a:pt x="f5" y="f14"/>
                    <a:pt x="f5" y="f7"/>
                  </a:cubicBezTo>
                  <a:cubicBezTo>
                    <a:pt x="f5" y="f7"/>
                    <a:pt x="f7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Freeform 160">
              <a:extLst>
                <a:ext uri="{FF2B5EF4-FFF2-40B4-BE49-F238E27FC236}">
                  <a16:creationId xmlns:a16="http://schemas.microsoft.com/office/drawing/2014/main" id="{48073D3F-E56B-4DFE-8C5C-F3618F5DEF27}"/>
                </a:ext>
              </a:extLst>
            </p:cNvPr>
            <p:cNvSpPr/>
            <p:nvPr/>
          </p:nvSpPr>
          <p:spPr>
            <a:xfrm>
              <a:off x="7124940" y="4129082"/>
              <a:ext cx="134938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9"/>
                <a:gd name="f8" fmla="val 2"/>
                <a:gd name="f9" fmla="val 13"/>
                <a:gd name="f10" fmla="val 7"/>
                <a:gd name="f11" fmla="val 1"/>
                <a:gd name="f12" fmla="val 8"/>
                <a:gd name="f13" fmla="val 5"/>
                <a:gd name="f14" fmla="val 10"/>
                <a:gd name="f15" fmla="val 15"/>
                <a:gd name="f16" fmla="val 16"/>
                <a:gd name="f17" fmla="+- 0 0 -90"/>
                <a:gd name="f18" fmla="*/ f3 1 17"/>
                <a:gd name="f19" fmla="*/ f4 1 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7"/>
                <a:gd name="f28" fmla="*/ f24 1 9"/>
                <a:gd name="f29" fmla="*/ 17 f25 1"/>
                <a:gd name="f30" fmla="*/ 2 f24 1"/>
                <a:gd name="f31" fmla="*/ 1 f25 1"/>
                <a:gd name="f32" fmla="*/ 9 f24 1"/>
                <a:gd name="f33" fmla="*/ 0 f25 1"/>
                <a:gd name="f34" fmla="*/ 8 f24 1"/>
                <a:gd name="f35" fmla="*/ 15 f25 1"/>
                <a:gd name="f36" fmla="*/ 0 f24 1"/>
                <a:gd name="f37" fmla="+- f26 0 f1"/>
                <a:gd name="f38" fmla="*/ f29 1 17"/>
                <a:gd name="f39" fmla="*/ f30 1 9"/>
                <a:gd name="f40" fmla="*/ f31 1 17"/>
                <a:gd name="f41" fmla="*/ f32 1 9"/>
                <a:gd name="f42" fmla="*/ f33 1 17"/>
                <a:gd name="f43" fmla="*/ f34 1 9"/>
                <a:gd name="f44" fmla="*/ f35 1 17"/>
                <a:gd name="f45" fmla="*/ f36 1 9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7" h="9">
                  <a:moveTo>
                    <a:pt x="f6" y="f8"/>
                  </a:moveTo>
                  <a:cubicBezTo>
                    <a:pt x="f9" y="f10"/>
                    <a:pt x="f10" y="f7"/>
                    <a:pt x="f11" y="f7"/>
                  </a:cubicBezTo>
                  <a:cubicBezTo>
                    <a:pt x="f11" y="f7"/>
                    <a:pt x="f5" y="f12"/>
                    <a:pt x="f5" y="f12"/>
                  </a:cubicBezTo>
                  <a:cubicBezTo>
                    <a:pt x="f13" y="f13"/>
                    <a:pt x="f14" y="f8"/>
                    <a:pt x="f15" y="f5"/>
                  </a:cubicBezTo>
                  <a:cubicBezTo>
                    <a:pt x="f16" y="f5"/>
                    <a:pt x="f16" y="f11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Freeform 161">
              <a:extLst>
                <a:ext uri="{FF2B5EF4-FFF2-40B4-BE49-F238E27FC236}">
                  <a16:creationId xmlns:a16="http://schemas.microsoft.com/office/drawing/2014/main" id="{25ACFDF2-1AFB-49ED-A216-68203C9A3EDF}"/>
                </a:ext>
              </a:extLst>
            </p:cNvPr>
            <p:cNvSpPr/>
            <p:nvPr/>
          </p:nvSpPr>
          <p:spPr>
            <a:xfrm>
              <a:off x="7251941" y="4144956"/>
              <a:ext cx="39684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9"/>
                <a:gd name="f8" fmla="val 1"/>
                <a:gd name="f9" fmla="val 4"/>
                <a:gd name="f10" fmla="val 7"/>
                <a:gd name="f11" fmla="val 13"/>
                <a:gd name="f12" fmla="val 3"/>
                <a:gd name="f13" fmla="val 2"/>
                <a:gd name="f14" fmla="+- 0 0 -90"/>
                <a:gd name="f15" fmla="*/ f3 1 5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"/>
                <a:gd name="f25" fmla="*/ f21 1 19"/>
                <a:gd name="f26" fmla="*/ 5 f22 1"/>
                <a:gd name="f27" fmla="*/ 1 f21 1"/>
                <a:gd name="f28" fmla="*/ 3 f22 1"/>
                <a:gd name="f29" fmla="*/ 19 f21 1"/>
                <a:gd name="f30" fmla="*/ 2 f22 1"/>
                <a:gd name="f31" fmla="*/ 0 f21 1"/>
                <a:gd name="f32" fmla="+- f23 0 f1"/>
                <a:gd name="f33" fmla="*/ f26 1 5"/>
                <a:gd name="f34" fmla="*/ f27 1 19"/>
                <a:gd name="f35" fmla="*/ f28 1 5"/>
                <a:gd name="f36" fmla="*/ f29 1 19"/>
                <a:gd name="f37" fmla="*/ f30 1 5"/>
                <a:gd name="f38" fmla="*/ f31 1 19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5" h="19">
                  <a:moveTo>
                    <a:pt x="f6" y="f8"/>
                  </a:moveTo>
                  <a:cubicBezTo>
                    <a:pt x="f9" y="f10"/>
                    <a:pt x="f9" y="f11"/>
                    <a:pt x="f12" y="f7"/>
                  </a:cubicBezTo>
                  <a:cubicBezTo>
                    <a:pt x="f12" y="f7"/>
                    <a:pt x="f13" y="f7"/>
                    <a:pt x="f13" y="f7"/>
                  </a:cubicBezTo>
                  <a:cubicBezTo>
                    <a:pt x="f5" y="f11"/>
                    <a:pt x="f5" y="f10"/>
                    <a:pt x="f13" y="f5"/>
                  </a:cubicBezTo>
                  <a:cubicBezTo>
                    <a:pt x="f12" y="f5"/>
                    <a:pt x="f9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Freeform 162">
              <a:extLst>
                <a:ext uri="{FF2B5EF4-FFF2-40B4-BE49-F238E27FC236}">
                  <a16:creationId xmlns:a16="http://schemas.microsoft.com/office/drawing/2014/main" id="{E5456949-82D5-43A5-B5BC-87E7EFE0CB83}"/>
                </a:ext>
              </a:extLst>
            </p:cNvPr>
            <p:cNvSpPr/>
            <p:nvPr/>
          </p:nvSpPr>
          <p:spPr>
            <a:xfrm>
              <a:off x="7291626" y="4129082"/>
              <a:ext cx="95253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0"/>
                <a:gd name="f8" fmla="val 1"/>
                <a:gd name="f9" fmla="val 7"/>
                <a:gd name="f10" fmla="val 8"/>
                <a:gd name="f11" fmla="val 9"/>
                <a:gd name="f12" fmla="val 11"/>
                <a:gd name="f13" fmla="val 4"/>
                <a:gd name="f14" fmla="+- 0 0 -90"/>
                <a:gd name="f15" fmla="*/ f3 1 12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12"/>
                <a:gd name="f26" fmla="*/ 1 f22 1"/>
                <a:gd name="f27" fmla="*/ 0 f21 1"/>
                <a:gd name="f28" fmla="*/ 12 f22 1"/>
                <a:gd name="f29" fmla="*/ 9 f21 1"/>
                <a:gd name="f30" fmla="*/ 11 f22 1"/>
                <a:gd name="f31" fmla="*/ 10 f21 1"/>
                <a:gd name="f32" fmla="*/ 0 f22 1"/>
                <a:gd name="f33" fmla="*/ 1 f21 1"/>
                <a:gd name="f34" fmla="+- f23 0 f1"/>
                <a:gd name="f35" fmla="*/ f26 1 12"/>
                <a:gd name="f36" fmla="*/ f27 1 10"/>
                <a:gd name="f37" fmla="*/ f28 1 12"/>
                <a:gd name="f38" fmla="*/ f29 1 10"/>
                <a:gd name="f39" fmla="*/ f30 1 12"/>
                <a:gd name="f40" fmla="*/ f31 1 10"/>
                <a:gd name="f41" fmla="*/ f32 1 12"/>
                <a:gd name="f42" fmla="*/ f33 1 10"/>
                <a:gd name="f43" fmla="*/ 0 1 f25"/>
                <a:gd name="f44" fmla="*/ f18 1 f25"/>
                <a:gd name="f45" fmla="*/ 0 1 f24"/>
                <a:gd name="f46" fmla="*/ f19 1 f24"/>
                <a:gd name="f47" fmla="*/ f35 1 f25"/>
                <a:gd name="f48" fmla="*/ f36 1 f24"/>
                <a:gd name="f49" fmla="*/ f37 1 f25"/>
                <a:gd name="f50" fmla="*/ f38 1 f24"/>
                <a:gd name="f51" fmla="*/ f39 1 f25"/>
                <a:gd name="f52" fmla="*/ f40 1 f24"/>
                <a:gd name="f53" fmla="*/ f41 1 f25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12" h="10">
                  <a:moveTo>
                    <a:pt x="f8" y="f5"/>
                  </a:moveTo>
                  <a:cubicBezTo>
                    <a:pt x="f9" y="f5"/>
                    <a:pt x="f10" y="f9"/>
                    <a:pt x="f6" y="f11"/>
                  </a:cubicBezTo>
                  <a:cubicBezTo>
                    <a:pt x="f12" y="f7"/>
                    <a:pt x="f12" y="f7"/>
                    <a:pt x="f12" y="f7"/>
                  </a:cubicBezTo>
                  <a:cubicBezTo>
                    <a:pt x="f9" y="f9"/>
                    <a:pt x="f13" y="f13"/>
                    <a:pt x="f5" y="f8"/>
                  </a:cubicBezTo>
                  <a:cubicBezTo>
                    <a:pt x="f8" y="f8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4" name="Freeform 166">
            <a:extLst>
              <a:ext uri="{FF2B5EF4-FFF2-40B4-BE49-F238E27FC236}">
                <a16:creationId xmlns:a16="http://schemas.microsoft.com/office/drawing/2014/main" id="{BBF42855-5EDA-4DD7-BA95-BEF9D88D2942}"/>
              </a:ext>
            </a:extLst>
          </p:cNvPr>
          <p:cNvSpPr/>
          <p:nvPr/>
        </p:nvSpPr>
        <p:spPr>
          <a:xfrm>
            <a:off x="7283452" y="1754184"/>
            <a:ext cx="1227133" cy="4397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"/>
              <a:gd name="f7" fmla="val 72"/>
              <a:gd name="f8" fmla="val 1"/>
              <a:gd name="f9" fmla="val 25"/>
              <a:gd name="f10" fmla="val 48"/>
              <a:gd name="f11" fmla="val 195"/>
              <a:gd name="f12" fmla="val 190"/>
              <a:gd name="f13" fmla="val 184"/>
              <a:gd name="f14" fmla="val 183"/>
              <a:gd name="f15" fmla="val 67"/>
              <a:gd name="f16" fmla="val 63"/>
              <a:gd name="f17" fmla="val 181"/>
              <a:gd name="f18" fmla="val 59"/>
              <a:gd name="f19" fmla="val 176"/>
              <a:gd name="f20" fmla="val 41"/>
              <a:gd name="f21" fmla="val 164"/>
              <a:gd name="f22" fmla="val 28"/>
              <a:gd name="f23" fmla="val 150"/>
              <a:gd name="f24" fmla="val 18"/>
              <a:gd name="f25" fmla="val 137"/>
              <a:gd name="f26" fmla="val 10"/>
              <a:gd name="f27" fmla="val 123"/>
              <a:gd name="f28" fmla="val 4"/>
              <a:gd name="f29" fmla="val 108"/>
              <a:gd name="f30" fmla="val 2"/>
              <a:gd name="f31" fmla="val 93"/>
              <a:gd name="f32" fmla="val 80"/>
              <a:gd name="f33" fmla="val 68"/>
              <a:gd name="f34" fmla="val 19"/>
              <a:gd name="f35" fmla="val 32"/>
              <a:gd name="f36" fmla="val 31"/>
              <a:gd name="f37" fmla="val 23"/>
              <a:gd name="f38" fmla="val 51"/>
              <a:gd name="f39" fmla="val 21"/>
              <a:gd name="f40" fmla="val 56"/>
              <a:gd name="f41" fmla="val 20"/>
              <a:gd name="f42" fmla="val 62"/>
              <a:gd name="f43" fmla="val 71"/>
              <a:gd name="f44" fmla="val 17"/>
              <a:gd name="f45" fmla="val 14"/>
              <a:gd name="f46" fmla="val 5"/>
              <a:gd name="f47" fmla="val 134"/>
              <a:gd name="f48" fmla="+- 0 0 -90"/>
              <a:gd name="f49" fmla="*/ f3 1 201"/>
              <a:gd name="f50" fmla="*/ f4 1 7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01"/>
              <a:gd name="f59" fmla="*/ f55 1 72"/>
              <a:gd name="f60" fmla="*/ 201 f56 1"/>
              <a:gd name="f61" fmla="*/ 1 f55 1"/>
              <a:gd name="f62" fmla="*/ 72 f55 1"/>
              <a:gd name="f63" fmla="*/ 184 f56 1"/>
              <a:gd name="f64" fmla="*/ 181 f56 1"/>
              <a:gd name="f65" fmla="*/ 59 f55 1"/>
              <a:gd name="f66" fmla="*/ 150 f56 1"/>
              <a:gd name="f67" fmla="*/ 18 f55 1"/>
              <a:gd name="f68" fmla="*/ 108 f56 1"/>
              <a:gd name="f69" fmla="*/ 2 f55 1"/>
              <a:gd name="f70" fmla="*/ 68 f56 1"/>
              <a:gd name="f71" fmla="*/ 10 f55 1"/>
              <a:gd name="f72" fmla="*/ 23 f56 1"/>
              <a:gd name="f73" fmla="*/ 51 f55 1"/>
              <a:gd name="f74" fmla="*/ 18 f56 1"/>
              <a:gd name="f75" fmla="*/ 68 f55 1"/>
              <a:gd name="f76" fmla="*/ 14 f56 1"/>
              <a:gd name="f77" fmla="*/ 0 f56 1"/>
              <a:gd name="f78" fmla="+- f57 0 f1"/>
              <a:gd name="f79" fmla="*/ f60 1 201"/>
              <a:gd name="f80" fmla="*/ f61 1 72"/>
              <a:gd name="f81" fmla="*/ f62 1 72"/>
              <a:gd name="f82" fmla="*/ f63 1 201"/>
              <a:gd name="f83" fmla="*/ f64 1 201"/>
              <a:gd name="f84" fmla="*/ f65 1 72"/>
              <a:gd name="f85" fmla="*/ f66 1 201"/>
              <a:gd name="f86" fmla="*/ f67 1 72"/>
              <a:gd name="f87" fmla="*/ f68 1 201"/>
              <a:gd name="f88" fmla="*/ f69 1 72"/>
              <a:gd name="f89" fmla="*/ f70 1 201"/>
              <a:gd name="f90" fmla="*/ f71 1 72"/>
              <a:gd name="f91" fmla="*/ f72 1 201"/>
              <a:gd name="f92" fmla="*/ f73 1 72"/>
              <a:gd name="f93" fmla="*/ f74 1 201"/>
              <a:gd name="f94" fmla="*/ f75 1 72"/>
              <a:gd name="f95" fmla="*/ f76 1 201"/>
              <a:gd name="f96" fmla="*/ f77 1 201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9"/>
              <a:gd name="f104" fmla="*/ f82 1 f58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8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50 1"/>
              <a:gd name="f126" fmla="*/ f104 f49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3" y="f125"/>
              </a:cxn>
              <a:cxn ang="f78">
                <a:pos x="f126" y="f125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25"/>
              </a:cxn>
              <a:cxn ang="f78">
                <a:pos x="f140" y="f125"/>
              </a:cxn>
              <a:cxn ang="f78">
                <a:pos x="f140" y="f124"/>
              </a:cxn>
              <a:cxn ang="f78">
                <a:pos x="f123" y="f124"/>
              </a:cxn>
            </a:cxnLst>
            <a:rect l="f119" t="f122" r="f120" b="f121"/>
            <a:pathLst>
              <a:path w="201" h="72">
                <a:moveTo>
                  <a:pt x="f6" y="f8"/>
                </a:moveTo>
                <a:cubicBezTo>
                  <a:pt x="f6" y="f9"/>
                  <a:pt x="f6" y="f10"/>
                  <a:pt x="f6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14" y="f15"/>
                  <a:pt x="f14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5"/>
                  <a:pt x="f32" y="f28"/>
                  <a:pt x="f33" y="f26"/>
                </a:cubicBezTo>
                <a:cubicBezTo>
                  <a:pt x="f10" y="f34"/>
                  <a:pt x="f35" y="f36"/>
                  <a:pt x="f37" y="f38"/>
                </a:cubicBezTo>
                <a:cubicBezTo>
                  <a:pt x="f39" y="f40"/>
                  <a:pt x="f41" y="f42"/>
                  <a:pt x="f24" y="f33"/>
                </a:cubicBezTo>
                <a:cubicBezTo>
                  <a:pt x="f24" y="f43"/>
                  <a:pt x="f44" y="f7"/>
                  <a:pt x="f45" y="f7"/>
                </a:cubicBezTo>
                <a:cubicBezTo>
                  <a:pt x="f26" y="f7"/>
                  <a:pt x="f46" y="f7"/>
                  <a:pt x="f5" y="f7"/>
                </a:cubicBezTo>
                <a:cubicBezTo>
                  <a:pt x="f5" y="f10"/>
                  <a:pt x="f5" y="f9"/>
                  <a:pt x="f5" y="f8"/>
                </a:cubicBezTo>
                <a:cubicBezTo>
                  <a:pt x="f15" y="f8"/>
                  <a:pt x="f47" y="f8"/>
                  <a:pt x="f6" y="f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5" name="Freeform 167">
            <a:extLst>
              <a:ext uri="{FF2B5EF4-FFF2-40B4-BE49-F238E27FC236}">
                <a16:creationId xmlns:a16="http://schemas.microsoft.com/office/drawing/2014/main" id="{43D30D59-4BF7-4051-9AFF-0B53B6D56FA8}"/>
              </a:ext>
            </a:extLst>
          </p:cNvPr>
          <p:cNvSpPr/>
          <p:nvPr/>
        </p:nvSpPr>
        <p:spPr>
          <a:xfrm>
            <a:off x="7081835" y="1760540"/>
            <a:ext cx="190496" cy="7699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126"/>
              <a:gd name="f8" fmla="val 21"/>
              <a:gd name="f9" fmla="val 11"/>
              <a:gd name="f10" fmla="val 84"/>
              <a:gd name="f11" fmla="val 42"/>
              <a:gd name="f12" fmla="val 10"/>
              <a:gd name="f13" fmla="val 20"/>
              <a:gd name="f14" fmla="+- 0 0 -90"/>
              <a:gd name="f15" fmla="*/ f3 1 31"/>
              <a:gd name="f16" fmla="*/ f4 1 12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31"/>
              <a:gd name="f25" fmla="*/ f21 1 126"/>
              <a:gd name="f26" fmla="*/ 31 f22 1"/>
              <a:gd name="f27" fmla="*/ 126 f21 1"/>
              <a:gd name="f28" fmla="*/ 0 f22 1"/>
              <a:gd name="f29" fmla="*/ 0 f21 1"/>
              <a:gd name="f30" fmla="+- f23 0 f1"/>
              <a:gd name="f31" fmla="*/ f26 1 31"/>
              <a:gd name="f32" fmla="*/ f27 1 126"/>
              <a:gd name="f33" fmla="*/ f28 1 31"/>
              <a:gd name="f34" fmla="*/ f29 1 126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48"/>
              </a:cxn>
              <a:cxn ang="f30">
                <a:pos x="f49" y="f50"/>
              </a:cxn>
              <a:cxn ang="f30">
                <a:pos x="f47" y="f50"/>
              </a:cxn>
              <a:cxn ang="f30">
                <a:pos x="f47" y="f48"/>
              </a:cxn>
            </a:cxnLst>
            <a:rect l="f43" t="f46" r="f44" b="f45"/>
            <a:pathLst>
              <a:path w="31" h="126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12" y="f5"/>
                  <a:pt x="f13" y="f5"/>
                  <a:pt x="f6" y="f5"/>
                </a:cubicBezTo>
                <a:cubicBezTo>
                  <a:pt x="f6" y="f11"/>
                  <a:pt x="f6" y="f10"/>
                  <a:pt x="f6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6" name="Freeform 168">
            <a:extLst>
              <a:ext uri="{FF2B5EF4-FFF2-40B4-BE49-F238E27FC236}">
                <a16:creationId xmlns:a16="http://schemas.microsoft.com/office/drawing/2014/main" id="{B3F971FC-AD38-4558-A238-695929D252EE}"/>
              </a:ext>
            </a:extLst>
          </p:cNvPr>
          <p:cNvSpPr/>
          <p:nvPr/>
        </p:nvSpPr>
        <p:spPr>
          <a:xfrm>
            <a:off x="8529642" y="1760540"/>
            <a:ext cx="182559" cy="7699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"/>
              <a:gd name="f7" fmla="val 126"/>
              <a:gd name="f8" fmla="val 83"/>
              <a:gd name="f9" fmla="val 42"/>
              <a:gd name="f10" fmla="val 11"/>
              <a:gd name="f11" fmla="val 20"/>
              <a:gd name="f12" fmla="val 84"/>
              <a:gd name="f13" fmla="val 10"/>
              <a:gd name="f14" fmla="+- 0 0 -90"/>
              <a:gd name="f15" fmla="*/ f3 1 30"/>
              <a:gd name="f16" fmla="*/ f4 1 12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30"/>
              <a:gd name="f25" fmla="*/ f21 1 126"/>
              <a:gd name="f26" fmla="*/ 0 f22 1"/>
              <a:gd name="f27" fmla="*/ 126 f21 1"/>
              <a:gd name="f28" fmla="*/ 0 f21 1"/>
              <a:gd name="f29" fmla="*/ 30 f22 1"/>
              <a:gd name="f30" fmla="+- f23 0 f1"/>
              <a:gd name="f31" fmla="*/ f26 1 30"/>
              <a:gd name="f32" fmla="*/ f27 1 126"/>
              <a:gd name="f33" fmla="*/ f28 1 126"/>
              <a:gd name="f34" fmla="*/ f29 1 30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30" h="126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12"/>
                  <a:pt x="f6" y="f7"/>
                </a:cubicBezTo>
                <a:cubicBezTo>
                  <a:pt x="f11" y="f7"/>
                  <a:pt x="f13" y="f7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7" name="Freeform 169">
            <a:extLst>
              <a:ext uri="{FF2B5EF4-FFF2-40B4-BE49-F238E27FC236}">
                <a16:creationId xmlns:a16="http://schemas.microsoft.com/office/drawing/2014/main" id="{CA014768-7ED7-4372-A87E-3E02D22555F7}"/>
              </a:ext>
            </a:extLst>
          </p:cNvPr>
          <p:cNvSpPr/>
          <p:nvPr/>
        </p:nvSpPr>
        <p:spPr>
          <a:xfrm>
            <a:off x="8010528" y="1547814"/>
            <a:ext cx="500067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20"/>
              <a:gd name="f8" fmla="val 13"/>
              <a:gd name="f9" fmla="val 7"/>
              <a:gd name="f10" fmla="val 27"/>
              <a:gd name="f11" fmla="val 54"/>
              <a:gd name="f12" fmla="val 55"/>
              <a:gd name="f13" fmla="val 28"/>
              <a:gd name="f14" fmla="+- 0 0 -90"/>
              <a:gd name="f15" fmla="*/ f3 1 82"/>
              <a:gd name="f16" fmla="*/ f4 1 20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2"/>
              <a:gd name="f25" fmla="*/ f21 1 20"/>
              <a:gd name="f26" fmla="*/ 0 f22 1"/>
              <a:gd name="f27" fmla="*/ 20 f21 1"/>
              <a:gd name="f28" fmla="*/ 0 f21 1"/>
              <a:gd name="f29" fmla="*/ 82 f22 1"/>
              <a:gd name="f30" fmla="+- f23 0 f1"/>
              <a:gd name="f31" fmla="*/ f26 1 82"/>
              <a:gd name="f32" fmla="*/ f27 1 20"/>
              <a:gd name="f33" fmla="*/ f28 1 20"/>
              <a:gd name="f34" fmla="*/ f29 1 82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82" h="20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2" y="f7"/>
                  <a:pt x="f13" y="f7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8" name="Freeform 170">
            <a:extLst>
              <a:ext uri="{FF2B5EF4-FFF2-40B4-BE49-F238E27FC236}">
                <a16:creationId xmlns:a16="http://schemas.microsoft.com/office/drawing/2014/main" id="{882538CE-A113-4EFF-BF0A-C5A1BB78079C}"/>
              </a:ext>
            </a:extLst>
          </p:cNvPr>
          <p:cNvSpPr/>
          <p:nvPr/>
        </p:nvSpPr>
        <p:spPr>
          <a:xfrm>
            <a:off x="7283452" y="1547814"/>
            <a:ext cx="506413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"/>
              <a:gd name="f7" fmla="val 20"/>
              <a:gd name="f8" fmla="val 7"/>
              <a:gd name="f9" fmla="val 13"/>
              <a:gd name="f10" fmla="val 55"/>
              <a:gd name="f11" fmla="val 28"/>
              <a:gd name="f12" fmla="val 14"/>
              <a:gd name="f13" fmla="val 9"/>
              <a:gd name="f14" fmla="val 1"/>
              <a:gd name="f15" fmla="val 3"/>
              <a:gd name="f16" fmla="val 2"/>
              <a:gd name="f17" fmla="val 4"/>
              <a:gd name="f18" fmla="val 22"/>
              <a:gd name="f19" fmla="val 40"/>
              <a:gd name="f20" fmla="val 57"/>
              <a:gd name="f21" fmla="val 66"/>
              <a:gd name="f22" fmla="val 74"/>
              <a:gd name="f23" fmla="+- 0 0 -90"/>
              <a:gd name="f24" fmla="*/ f3 1 83"/>
              <a:gd name="f25" fmla="*/ f4 1 2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83"/>
              <a:gd name="f34" fmla="*/ f30 1 20"/>
              <a:gd name="f35" fmla="*/ 83 f31 1"/>
              <a:gd name="f36" fmla="*/ 0 f30 1"/>
              <a:gd name="f37" fmla="*/ 20 f30 1"/>
              <a:gd name="f38" fmla="*/ 0 f31 1"/>
              <a:gd name="f39" fmla="*/ 1 f31 1"/>
              <a:gd name="f40" fmla="*/ 3 f30 1"/>
              <a:gd name="f41" fmla="*/ 4 f31 1"/>
              <a:gd name="f42" fmla="*/ 57 f31 1"/>
              <a:gd name="f43" fmla="+- f32 0 f1"/>
              <a:gd name="f44" fmla="*/ f35 1 83"/>
              <a:gd name="f45" fmla="*/ f36 1 20"/>
              <a:gd name="f46" fmla="*/ f37 1 20"/>
              <a:gd name="f47" fmla="*/ f38 1 83"/>
              <a:gd name="f48" fmla="*/ f39 1 83"/>
              <a:gd name="f49" fmla="*/ f40 1 20"/>
              <a:gd name="f50" fmla="*/ f41 1 83"/>
              <a:gd name="f51" fmla="*/ f42 1 83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4"/>
              <a:gd name="f59" fmla="*/ f47 1 f33"/>
              <a:gd name="f60" fmla="*/ f48 1 f33"/>
              <a:gd name="f61" fmla="*/ f49 1 f34"/>
              <a:gd name="f62" fmla="*/ f50 1 f33"/>
              <a:gd name="f63" fmla="*/ f51 1 f33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5 1"/>
              <a:gd name="f71" fmla="*/ f59 f24 1"/>
              <a:gd name="f72" fmla="*/ f60 f24 1"/>
              <a:gd name="f73" fmla="*/ f61 f25 1"/>
              <a:gd name="f74" fmla="*/ f62 f24 1"/>
              <a:gd name="f75" fmla="*/ f6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68" y="f70"/>
              </a:cxn>
              <a:cxn ang="f43">
                <a:pos x="f71" y="f70"/>
              </a:cxn>
              <a:cxn ang="f43">
                <a:pos x="f72" y="f73"/>
              </a:cxn>
              <a:cxn ang="f43">
                <a:pos x="f74" y="f69"/>
              </a:cxn>
              <a:cxn ang="f43">
                <a:pos x="f75" y="f69"/>
              </a:cxn>
              <a:cxn ang="f43">
                <a:pos x="f68" y="f69"/>
              </a:cxn>
            </a:cxnLst>
            <a:rect l="f64" t="f67" r="f65" b="f66"/>
            <a:pathLst>
              <a:path w="83" h="20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12"/>
                  <a:pt x="f5" y="f13"/>
                  <a:pt x="f14" y="f15"/>
                </a:cubicBezTo>
                <a:cubicBezTo>
                  <a:pt x="f14" y="f16"/>
                  <a:pt x="f15" y="f5"/>
                  <a:pt x="f17" y="f5"/>
                </a:cubicBezTo>
                <a:cubicBezTo>
                  <a:pt x="f18" y="f5"/>
                  <a:pt x="f19" y="f5"/>
                  <a:pt x="f20" y="f5"/>
                </a:cubicBezTo>
                <a:cubicBezTo>
                  <a:pt x="f21" y="f5"/>
                  <a:pt x="f22" y="f5"/>
                  <a:pt x="f6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9" name="Freeform 171">
            <a:extLst>
              <a:ext uri="{FF2B5EF4-FFF2-40B4-BE49-F238E27FC236}">
                <a16:creationId xmlns:a16="http://schemas.microsoft.com/office/drawing/2014/main" id="{11B0DF46-F48B-41E3-B2C3-42AEA6DA7A88}"/>
              </a:ext>
            </a:extLst>
          </p:cNvPr>
          <p:cNvSpPr/>
          <p:nvPr/>
        </p:nvSpPr>
        <p:spPr>
          <a:xfrm>
            <a:off x="7051679" y="1687516"/>
            <a:ext cx="1697034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8"/>
              <a:gd name="f7" fmla="val 5"/>
              <a:gd name="f8" fmla="val 93"/>
              <a:gd name="f9" fmla="val 185"/>
              <a:gd name="f10" fmla="val 277"/>
              <a:gd name="f11" fmla="val 1"/>
              <a:gd name="f12" fmla="val 2"/>
              <a:gd name="f13" fmla="val 276"/>
              <a:gd name="f14" fmla="val 3"/>
              <a:gd name="f15" fmla="val 274"/>
              <a:gd name="f16" fmla="val 4"/>
              <a:gd name="f17" fmla="val 273"/>
              <a:gd name="f18" fmla="val 233"/>
              <a:gd name="f19" fmla="val 192"/>
              <a:gd name="f20" fmla="val 152"/>
              <a:gd name="f21" fmla="val 103"/>
              <a:gd name="f22" fmla="val 54"/>
              <a:gd name="f23" fmla="+- 0 0 -90"/>
              <a:gd name="f24" fmla="*/ f3 1 278"/>
              <a:gd name="f25" fmla="*/ f4 1 5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0 1 5"/>
              <a:gd name="f34" fmla="*/ f31 1 278"/>
              <a:gd name="f35" fmla="*/ 0 f31 1"/>
              <a:gd name="f36" fmla="*/ 0 f30 1"/>
              <a:gd name="f37" fmla="*/ 277 f31 1"/>
              <a:gd name="f38" fmla="*/ 278 f31 1"/>
              <a:gd name="f39" fmla="*/ 2 f30 1"/>
              <a:gd name="f40" fmla="*/ 273 f31 1"/>
              <a:gd name="f41" fmla="*/ 4 f30 1"/>
              <a:gd name="f42" fmla="*/ 152 f31 1"/>
              <a:gd name="f43" fmla="*/ 5 f31 1"/>
              <a:gd name="f44" fmla="*/ 5 f30 1"/>
              <a:gd name="f45" fmla="+- f32 0 f1"/>
              <a:gd name="f46" fmla="*/ f35 1 278"/>
              <a:gd name="f47" fmla="*/ f36 1 5"/>
              <a:gd name="f48" fmla="*/ f37 1 278"/>
              <a:gd name="f49" fmla="*/ f38 1 278"/>
              <a:gd name="f50" fmla="*/ f39 1 5"/>
              <a:gd name="f51" fmla="*/ f40 1 278"/>
              <a:gd name="f52" fmla="*/ f41 1 5"/>
              <a:gd name="f53" fmla="*/ f42 1 278"/>
              <a:gd name="f54" fmla="*/ f43 1 278"/>
              <a:gd name="f55" fmla="*/ f44 1 5"/>
              <a:gd name="f56" fmla="*/ 0 1 f34"/>
              <a:gd name="f57" fmla="*/ f27 1 f34"/>
              <a:gd name="f58" fmla="*/ 0 1 f33"/>
              <a:gd name="f59" fmla="*/ f28 1 f33"/>
              <a:gd name="f60" fmla="*/ f46 1 f34"/>
              <a:gd name="f61" fmla="*/ f47 1 f33"/>
              <a:gd name="f62" fmla="*/ f48 1 f34"/>
              <a:gd name="f63" fmla="*/ f49 1 f34"/>
              <a:gd name="f64" fmla="*/ f50 1 f33"/>
              <a:gd name="f65" fmla="*/ f51 1 f34"/>
              <a:gd name="f66" fmla="*/ f52 1 f33"/>
              <a:gd name="f67" fmla="*/ f53 1 f34"/>
              <a:gd name="f68" fmla="*/ f54 1 f34"/>
              <a:gd name="f69" fmla="*/ f55 1 f33"/>
              <a:gd name="f70" fmla="*/ f56 f24 1"/>
              <a:gd name="f71" fmla="*/ f57 f24 1"/>
              <a:gd name="f72" fmla="*/ f59 f25 1"/>
              <a:gd name="f73" fmla="*/ f58 f25 1"/>
              <a:gd name="f74" fmla="*/ f60 f24 1"/>
              <a:gd name="f75" fmla="*/ f61 f25 1"/>
              <a:gd name="f76" fmla="*/ f62 f24 1"/>
              <a:gd name="f77" fmla="*/ f63 f24 1"/>
              <a:gd name="f78" fmla="*/ f64 f25 1"/>
              <a:gd name="f79" fmla="*/ f65 f24 1"/>
              <a:gd name="f80" fmla="*/ f66 f25 1"/>
              <a:gd name="f81" fmla="*/ f67 f24 1"/>
              <a:gd name="f82" fmla="*/ f68 f24 1"/>
              <a:gd name="f83" fmla="*/ f6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4" y="f75"/>
              </a:cxn>
              <a:cxn ang="f45">
                <a:pos x="f76" y="f75"/>
              </a:cxn>
              <a:cxn ang="f45">
                <a:pos x="f77" y="f78"/>
              </a:cxn>
              <a:cxn ang="f45">
                <a:pos x="f79" y="f80"/>
              </a:cxn>
              <a:cxn ang="f45">
                <a:pos x="f81" y="f80"/>
              </a:cxn>
              <a:cxn ang="f45">
                <a:pos x="f82" y="f83"/>
              </a:cxn>
              <a:cxn ang="f45">
                <a:pos x="f74" y="f75"/>
              </a:cxn>
            </a:cxnLst>
            <a:rect l="f70" t="f73" r="f71" b="f72"/>
            <a:pathLst>
              <a:path w="278" h="5">
                <a:moveTo>
                  <a:pt x="f5" y="f5"/>
                </a:moveTo>
                <a:cubicBezTo>
                  <a:pt x="f8" y="f5"/>
                  <a:pt x="f9" y="f5"/>
                  <a:pt x="f10" y="f5"/>
                </a:cubicBezTo>
                <a:cubicBezTo>
                  <a:pt x="f10" y="f11"/>
                  <a:pt x="f6" y="f11"/>
                  <a:pt x="f6" y="f12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7"/>
                  <a:pt x="f19" y="f16"/>
                  <a:pt x="f20" y="f16"/>
                </a:cubicBezTo>
                <a:cubicBezTo>
                  <a:pt x="f21" y="f16"/>
                  <a:pt x="f22" y="f16"/>
                  <a:pt x="f7" y="f7"/>
                </a:cubicBezTo>
                <a:cubicBezTo>
                  <a:pt x="f12" y="f7"/>
                  <a:pt x="f11" y="f14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0" name="Freeform 172">
            <a:extLst>
              <a:ext uri="{FF2B5EF4-FFF2-40B4-BE49-F238E27FC236}">
                <a16:creationId xmlns:a16="http://schemas.microsoft.com/office/drawing/2014/main" id="{11FD141C-E77B-4D37-8D2C-22279A260705}"/>
              </a:ext>
            </a:extLst>
          </p:cNvPr>
          <p:cNvSpPr/>
          <p:nvPr/>
        </p:nvSpPr>
        <p:spPr>
          <a:xfrm>
            <a:off x="7748589" y="1198558"/>
            <a:ext cx="328617" cy="263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43"/>
              <a:gd name="f8" fmla="val 1"/>
              <a:gd name="f9" fmla="val 8"/>
              <a:gd name="f10" fmla="val 6"/>
              <a:gd name="f11" fmla="val 12"/>
              <a:gd name="f12" fmla="val 21"/>
              <a:gd name="f13" fmla="val 31"/>
              <a:gd name="f14" fmla="val 40"/>
              <a:gd name="f15" fmla="val 45"/>
              <a:gd name="f16" fmla="val 48"/>
              <a:gd name="f17" fmla="val 7"/>
              <a:gd name="f18" fmla="val 49"/>
              <a:gd name="f19" fmla="val 50"/>
              <a:gd name="f20" fmla="val 15"/>
              <a:gd name="f21" fmla="val 51"/>
              <a:gd name="f22" fmla="val 19"/>
              <a:gd name="f23" fmla="val 52"/>
              <a:gd name="f24" fmla="val 23"/>
              <a:gd name="f25" fmla="val 28"/>
              <a:gd name="f26" fmla="val 53"/>
              <a:gd name="f27" fmla="val 33"/>
              <a:gd name="f28" fmla="val 32"/>
              <a:gd name="f29" fmla="val 30"/>
              <a:gd name="f30" fmla="val 47"/>
              <a:gd name="f31" fmla="val 34"/>
              <a:gd name="f32" fmla="val 46"/>
              <a:gd name="f33" fmla="val 38"/>
              <a:gd name="f34" fmla="val 39"/>
              <a:gd name="f35" fmla="val 42"/>
              <a:gd name="f36" fmla="val 17"/>
              <a:gd name="f37" fmla="val 10"/>
              <a:gd name="f38" fmla="val 41"/>
              <a:gd name="f39" fmla="val 5"/>
              <a:gd name="f40" fmla="val 4"/>
              <a:gd name="f41" fmla="val 3"/>
              <a:gd name="f42" fmla="val 2"/>
              <a:gd name="f43" fmla="val 13"/>
              <a:gd name="f44" fmla="val 11"/>
              <a:gd name="f45" fmla="val 24"/>
              <a:gd name="f46" fmla="val 18"/>
              <a:gd name="f47" fmla="val 25"/>
              <a:gd name="f48" fmla="+- 0 0 -90"/>
              <a:gd name="f49" fmla="*/ f3 1 54"/>
              <a:gd name="f50" fmla="*/ f4 1 43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54"/>
              <a:gd name="f59" fmla="*/ f55 1 43"/>
              <a:gd name="f60" fmla="*/ 1 f56 1"/>
              <a:gd name="f61" fmla="*/ 8 f55 1"/>
              <a:gd name="f62" fmla="*/ 12 f56 1"/>
              <a:gd name="f63" fmla="*/ 1 f55 1"/>
              <a:gd name="f64" fmla="*/ 40 f56 1"/>
              <a:gd name="f65" fmla="*/ 48 f56 1"/>
              <a:gd name="f66" fmla="*/ 6 f55 1"/>
              <a:gd name="f67" fmla="*/ 49 f56 1"/>
              <a:gd name="f68" fmla="*/ 51 f56 1"/>
              <a:gd name="f69" fmla="*/ 19 f55 1"/>
              <a:gd name="f70" fmla="*/ 53 f56 1"/>
              <a:gd name="f71" fmla="*/ 33 f55 1"/>
              <a:gd name="f72" fmla="*/ 52 f56 1"/>
              <a:gd name="f73" fmla="*/ 28 f55 1"/>
              <a:gd name="f74" fmla="*/ 46 f56 1"/>
              <a:gd name="f75" fmla="*/ 38 f55 1"/>
              <a:gd name="f76" fmla="*/ 54 f56 1"/>
              <a:gd name="f77" fmla="*/ 42 f55 1"/>
              <a:gd name="f78" fmla="*/ 43 f55 1"/>
              <a:gd name="f79" fmla="*/ 38 f56 1"/>
              <a:gd name="f80" fmla="*/ 10 f56 1"/>
              <a:gd name="f81" fmla="*/ 40 f55 1"/>
              <a:gd name="f82" fmla="*/ 5 f56 1"/>
              <a:gd name="f83" fmla="*/ 3 f56 1"/>
              <a:gd name="f84" fmla="*/ 2 f56 1"/>
              <a:gd name="f85" fmla="*/ 13 f55 1"/>
              <a:gd name="f86" fmla="*/ 0 f56 1"/>
              <a:gd name="f87" fmla="*/ 24 f56 1"/>
              <a:gd name="f88" fmla="*/ 42 f56 1"/>
              <a:gd name="f89" fmla="*/ 18 f55 1"/>
              <a:gd name="f90" fmla="*/ 25 f56 1"/>
              <a:gd name="f91" fmla="*/ 3 f55 1"/>
              <a:gd name="f92" fmla="*/ 8 f56 1"/>
              <a:gd name="f93" fmla="+- f57 0 f1"/>
              <a:gd name="f94" fmla="*/ f60 1 54"/>
              <a:gd name="f95" fmla="*/ f61 1 43"/>
              <a:gd name="f96" fmla="*/ f62 1 54"/>
              <a:gd name="f97" fmla="*/ f63 1 43"/>
              <a:gd name="f98" fmla="*/ f64 1 54"/>
              <a:gd name="f99" fmla="*/ f65 1 54"/>
              <a:gd name="f100" fmla="*/ f66 1 43"/>
              <a:gd name="f101" fmla="*/ f67 1 54"/>
              <a:gd name="f102" fmla="*/ f68 1 54"/>
              <a:gd name="f103" fmla="*/ f69 1 43"/>
              <a:gd name="f104" fmla="*/ f70 1 54"/>
              <a:gd name="f105" fmla="*/ f71 1 43"/>
              <a:gd name="f106" fmla="*/ f72 1 54"/>
              <a:gd name="f107" fmla="*/ f73 1 43"/>
              <a:gd name="f108" fmla="*/ f74 1 54"/>
              <a:gd name="f109" fmla="*/ f75 1 43"/>
              <a:gd name="f110" fmla="*/ f76 1 54"/>
              <a:gd name="f111" fmla="*/ f77 1 43"/>
              <a:gd name="f112" fmla="*/ f78 1 43"/>
              <a:gd name="f113" fmla="*/ f79 1 54"/>
              <a:gd name="f114" fmla="*/ f80 1 54"/>
              <a:gd name="f115" fmla="*/ f81 1 43"/>
              <a:gd name="f116" fmla="*/ f82 1 54"/>
              <a:gd name="f117" fmla="*/ f83 1 54"/>
              <a:gd name="f118" fmla="*/ f84 1 54"/>
              <a:gd name="f119" fmla="*/ f85 1 43"/>
              <a:gd name="f120" fmla="*/ f86 1 54"/>
              <a:gd name="f121" fmla="*/ f87 1 54"/>
              <a:gd name="f122" fmla="*/ f88 1 54"/>
              <a:gd name="f123" fmla="*/ f89 1 43"/>
              <a:gd name="f124" fmla="*/ f90 1 54"/>
              <a:gd name="f125" fmla="*/ f91 1 43"/>
              <a:gd name="f126" fmla="*/ f92 1 54"/>
              <a:gd name="f127" fmla="*/ 0 1 f58"/>
              <a:gd name="f128" fmla="*/ f52 1 f58"/>
              <a:gd name="f129" fmla="*/ 0 1 f59"/>
              <a:gd name="f130" fmla="*/ f53 1 f59"/>
              <a:gd name="f131" fmla="*/ f94 1 f58"/>
              <a:gd name="f132" fmla="*/ f95 1 f59"/>
              <a:gd name="f133" fmla="*/ f96 1 f58"/>
              <a:gd name="f134" fmla="*/ f97 1 f59"/>
              <a:gd name="f135" fmla="*/ f98 1 f58"/>
              <a:gd name="f136" fmla="*/ f99 1 f58"/>
              <a:gd name="f137" fmla="*/ f100 1 f59"/>
              <a:gd name="f138" fmla="*/ f101 1 f58"/>
              <a:gd name="f139" fmla="*/ f102 1 f58"/>
              <a:gd name="f140" fmla="*/ f103 1 f59"/>
              <a:gd name="f141" fmla="*/ f104 1 f58"/>
              <a:gd name="f142" fmla="*/ f105 1 f59"/>
              <a:gd name="f143" fmla="*/ f106 1 f58"/>
              <a:gd name="f144" fmla="*/ f107 1 f59"/>
              <a:gd name="f145" fmla="*/ f108 1 f58"/>
              <a:gd name="f146" fmla="*/ f109 1 f59"/>
              <a:gd name="f147" fmla="*/ f110 1 f58"/>
              <a:gd name="f148" fmla="*/ f111 1 f59"/>
              <a:gd name="f149" fmla="*/ f112 1 f59"/>
              <a:gd name="f150" fmla="*/ f113 1 f58"/>
              <a:gd name="f151" fmla="*/ f114 1 f58"/>
              <a:gd name="f152" fmla="*/ f115 1 f59"/>
              <a:gd name="f153" fmla="*/ f116 1 f58"/>
              <a:gd name="f154" fmla="*/ f117 1 f58"/>
              <a:gd name="f155" fmla="*/ f118 1 f58"/>
              <a:gd name="f156" fmla="*/ f119 1 f59"/>
              <a:gd name="f157" fmla="*/ f120 1 f58"/>
              <a:gd name="f158" fmla="*/ f121 1 f58"/>
              <a:gd name="f159" fmla="*/ f122 1 f58"/>
              <a:gd name="f160" fmla="*/ f123 1 f59"/>
              <a:gd name="f161" fmla="*/ f124 1 f58"/>
              <a:gd name="f162" fmla="*/ f125 1 f59"/>
              <a:gd name="f163" fmla="*/ f126 1 f58"/>
              <a:gd name="f164" fmla="*/ f127 f49 1"/>
              <a:gd name="f165" fmla="*/ f128 f49 1"/>
              <a:gd name="f166" fmla="*/ f130 f50 1"/>
              <a:gd name="f167" fmla="*/ f129 f50 1"/>
              <a:gd name="f168" fmla="*/ f131 f49 1"/>
              <a:gd name="f169" fmla="*/ f132 f50 1"/>
              <a:gd name="f170" fmla="*/ f133 f49 1"/>
              <a:gd name="f171" fmla="*/ f134 f50 1"/>
              <a:gd name="f172" fmla="*/ f135 f49 1"/>
              <a:gd name="f173" fmla="*/ f136 f49 1"/>
              <a:gd name="f174" fmla="*/ f137 f50 1"/>
              <a:gd name="f175" fmla="*/ f138 f49 1"/>
              <a:gd name="f176" fmla="*/ f139 f49 1"/>
              <a:gd name="f177" fmla="*/ f140 f50 1"/>
              <a:gd name="f178" fmla="*/ f141 f49 1"/>
              <a:gd name="f179" fmla="*/ f142 f50 1"/>
              <a:gd name="f180" fmla="*/ f143 f49 1"/>
              <a:gd name="f181" fmla="*/ f144 f50 1"/>
              <a:gd name="f182" fmla="*/ f145 f49 1"/>
              <a:gd name="f183" fmla="*/ f146 f50 1"/>
              <a:gd name="f184" fmla="*/ f147 f49 1"/>
              <a:gd name="f185" fmla="*/ f148 f50 1"/>
              <a:gd name="f186" fmla="*/ f149 f50 1"/>
              <a:gd name="f187" fmla="*/ f150 f49 1"/>
              <a:gd name="f188" fmla="*/ f151 f49 1"/>
              <a:gd name="f189" fmla="*/ f152 f50 1"/>
              <a:gd name="f190" fmla="*/ f153 f49 1"/>
              <a:gd name="f191" fmla="*/ f154 f49 1"/>
              <a:gd name="f192" fmla="*/ f155 f49 1"/>
              <a:gd name="f193" fmla="*/ f156 f50 1"/>
              <a:gd name="f194" fmla="*/ f157 f49 1"/>
              <a:gd name="f195" fmla="*/ f158 f49 1"/>
              <a:gd name="f196" fmla="*/ f159 f49 1"/>
              <a:gd name="f197" fmla="*/ f160 f50 1"/>
              <a:gd name="f198" fmla="*/ f161 f49 1"/>
              <a:gd name="f199" fmla="*/ f162 f50 1"/>
              <a:gd name="f200" fmla="*/ f163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68" y="f169"/>
              </a:cxn>
              <a:cxn ang="f93">
                <a:pos x="f170" y="f171"/>
              </a:cxn>
              <a:cxn ang="f93">
                <a:pos x="f172" y="f171"/>
              </a:cxn>
              <a:cxn ang="f93">
                <a:pos x="f173" y="f174"/>
              </a:cxn>
              <a:cxn ang="f93">
                <a:pos x="f175" y="f169"/>
              </a:cxn>
              <a:cxn ang="f93">
                <a:pos x="f176" y="f177"/>
              </a:cxn>
              <a:cxn ang="f93">
                <a:pos x="f178" y="f179"/>
              </a:cxn>
              <a:cxn ang="f93">
                <a:pos x="f180" y="f179"/>
              </a:cxn>
              <a:cxn ang="f93">
                <a:pos x="f173" y="f181"/>
              </a:cxn>
              <a:cxn ang="f93">
                <a:pos x="f182" y="f183"/>
              </a:cxn>
              <a:cxn ang="f93">
                <a:pos x="f178" y="f183"/>
              </a:cxn>
              <a:cxn ang="f93">
                <a:pos x="f184" y="f185"/>
              </a:cxn>
              <a:cxn ang="f93">
                <a:pos x="f180" y="f186"/>
              </a:cxn>
              <a:cxn ang="f93">
                <a:pos x="f187" y="f183"/>
              </a:cxn>
              <a:cxn ang="f93">
                <a:pos x="f188" y="f189"/>
              </a:cxn>
              <a:cxn ang="f93">
                <a:pos x="f190" y="f186"/>
              </a:cxn>
              <a:cxn ang="f93">
                <a:pos x="f191" y="f185"/>
              </a:cxn>
              <a:cxn ang="f93">
                <a:pos x="f192" y="f193"/>
              </a:cxn>
              <a:cxn ang="f93">
                <a:pos x="f194" y="f169"/>
              </a:cxn>
              <a:cxn ang="f93">
                <a:pos x="f168" y="f169"/>
              </a:cxn>
              <a:cxn ang="f93">
                <a:pos x="f195" y="f179"/>
              </a:cxn>
              <a:cxn ang="f93">
                <a:pos x="f196" y="f197"/>
              </a:cxn>
              <a:cxn ang="f93">
                <a:pos x="f198" y="f199"/>
              </a:cxn>
              <a:cxn ang="f93">
                <a:pos x="f200" y="f197"/>
              </a:cxn>
              <a:cxn ang="f93">
                <a:pos x="f195" y="f179"/>
              </a:cxn>
            </a:cxnLst>
            <a:rect l="f164" t="f167" r="f165" b="f166"/>
            <a:pathLst>
              <a:path w="54" h="43">
                <a:moveTo>
                  <a:pt x="f8" y="f9"/>
                </a:moveTo>
                <a:cubicBezTo>
                  <a:pt x="f8" y="f5"/>
                  <a:pt x="f10" y="f5"/>
                  <a:pt x="f11" y="f8"/>
                </a:cubicBezTo>
                <a:cubicBezTo>
                  <a:pt x="f12" y="f8"/>
                  <a:pt x="f13" y="f8"/>
                  <a:pt x="f14" y="f8"/>
                </a:cubicBezTo>
                <a:cubicBezTo>
                  <a:pt x="f15" y="f5"/>
                  <a:pt x="f16" y="f5"/>
                  <a:pt x="f16" y="f10"/>
                </a:cubicBezTo>
                <a:cubicBezTo>
                  <a:pt x="f16" y="f17"/>
                  <a:pt x="f18" y="f17"/>
                  <a:pt x="f18" y="f9"/>
                </a:cubicBezTo>
                <a:cubicBezTo>
                  <a:pt x="f19" y="f11"/>
                  <a:pt x="f19" y="f20"/>
                  <a:pt x="f21" y="f22"/>
                </a:cubicBezTo>
                <a:cubicBezTo>
                  <a:pt x="f23" y="f24"/>
                  <a:pt x="f23" y="f25"/>
                  <a:pt x="f26" y="f27"/>
                </a:cubicBezTo>
                <a:cubicBezTo>
                  <a:pt x="f26" y="f27"/>
                  <a:pt x="f23" y="f27"/>
                  <a:pt x="f23" y="f27"/>
                </a:cubicBezTo>
                <a:cubicBezTo>
                  <a:pt x="f21" y="f28"/>
                  <a:pt x="f18" y="f29"/>
                  <a:pt x="f16" y="f25"/>
                </a:cubicBezTo>
                <a:cubicBezTo>
                  <a:pt x="f16" y="f13"/>
                  <a:pt x="f30" y="f31"/>
                  <a:pt x="f32" y="f33"/>
                </a:cubicBezTo>
                <a:cubicBezTo>
                  <a:pt x="f18" y="f33"/>
                  <a:pt x="f21" y="f33"/>
                  <a:pt x="f26" y="f33"/>
                </a:cubicBezTo>
                <a:cubicBezTo>
                  <a:pt x="f6" y="f34"/>
                  <a:pt x="f6" y="f14"/>
                  <a:pt x="f6" y="f35"/>
                </a:cubicBezTo>
                <a:cubicBezTo>
                  <a:pt x="f26" y="f35"/>
                  <a:pt x="f26" y="f7"/>
                  <a:pt x="f23" y="f7"/>
                </a:cubicBezTo>
                <a:cubicBezTo>
                  <a:pt x="f30" y="f35"/>
                  <a:pt x="f35" y="f7"/>
                  <a:pt x="f33" y="f33"/>
                </a:cubicBezTo>
                <a:cubicBezTo>
                  <a:pt x="f13" y="f13"/>
                  <a:pt x="f36" y="f27"/>
                  <a:pt x="f37" y="f14"/>
                </a:cubicBezTo>
                <a:cubicBezTo>
                  <a:pt x="f9" y="f38"/>
                  <a:pt x="f17" y="f35"/>
                  <a:pt x="f39" y="f7"/>
                </a:cubicBezTo>
                <a:cubicBezTo>
                  <a:pt x="f40" y="f7"/>
                  <a:pt x="f40" y="f7"/>
                  <a:pt x="f41" y="f35"/>
                </a:cubicBezTo>
                <a:cubicBezTo>
                  <a:pt x="f41" y="f27"/>
                  <a:pt x="f42" y="f24"/>
                  <a:pt x="f42" y="f43"/>
                </a:cubicBezTo>
                <a:cubicBezTo>
                  <a:pt x="f42" y="f44"/>
                  <a:pt x="f8" y="f37"/>
                  <a:pt x="f5" y="f9"/>
                </a:cubicBezTo>
                <a:cubicBezTo>
                  <a:pt x="f5" y="f9"/>
                  <a:pt x="f8" y="f9"/>
                  <a:pt x="f8" y="f9"/>
                </a:cubicBezTo>
                <a:close/>
                <a:moveTo>
                  <a:pt x="f45" y="f27"/>
                </a:moveTo>
                <a:cubicBezTo>
                  <a:pt x="f13" y="f27"/>
                  <a:pt x="f35" y="f24"/>
                  <a:pt x="f35" y="f46"/>
                </a:cubicBezTo>
                <a:cubicBezTo>
                  <a:pt x="f35" y="f11"/>
                  <a:pt x="f28" y="f40"/>
                  <a:pt x="f47" y="f41"/>
                </a:cubicBezTo>
                <a:cubicBezTo>
                  <a:pt x="f46" y="f41"/>
                  <a:pt x="f9" y="f44"/>
                  <a:pt x="f9" y="f46"/>
                </a:cubicBezTo>
                <a:cubicBezTo>
                  <a:pt x="f9" y="f45"/>
                  <a:pt x="f46" y="f28"/>
                  <a:pt x="f45" y="f2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1" name="Freeform 173">
            <a:extLst>
              <a:ext uri="{FF2B5EF4-FFF2-40B4-BE49-F238E27FC236}">
                <a16:creationId xmlns:a16="http://schemas.microsoft.com/office/drawing/2014/main" id="{F0BC8686-3A9E-4F2A-BE20-71F130038AA4}"/>
              </a:ext>
            </a:extLst>
          </p:cNvPr>
          <p:cNvSpPr/>
          <p:nvPr/>
        </p:nvSpPr>
        <p:spPr>
          <a:xfrm>
            <a:off x="7412034" y="1700217"/>
            <a:ext cx="982659" cy="5000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1"/>
              <a:gd name="f7" fmla="val 82"/>
              <a:gd name="f8" fmla="val 159"/>
              <a:gd name="f9" fmla="val 81"/>
              <a:gd name="f10" fmla="val 146"/>
              <a:gd name="f11" fmla="val 43"/>
              <a:gd name="f12" fmla="val 121"/>
              <a:gd name="f13" fmla="val 17"/>
              <a:gd name="f14" fmla="val 80"/>
              <a:gd name="f15" fmla="val 39"/>
              <a:gd name="f16" fmla="val 13"/>
              <a:gd name="f17" fmla="val 1"/>
              <a:gd name="f18" fmla="val 78"/>
              <a:gd name="f19" fmla="val 77"/>
              <a:gd name="f20" fmla="val 3"/>
              <a:gd name="f21" fmla="val 51"/>
              <a:gd name="f22" fmla="val 20"/>
              <a:gd name="f23" fmla="val 36"/>
              <a:gd name="f24" fmla="val 41"/>
              <a:gd name="f25" fmla="val 24"/>
              <a:gd name="f26" fmla="val 83"/>
              <a:gd name="f27" fmla="val 123"/>
              <a:gd name="f28" fmla="val 147"/>
              <a:gd name="f29" fmla="val 47"/>
              <a:gd name="f30" fmla="val 155"/>
              <a:gd name="f31" fmla="val 56"/>
              <a:gd name="f32" fmla="val 72"/>
              <a:gd name="f33" fmla="+- 0 0 -90"/>
              <a:gd name="f34" fmla="*/ f3 1 161"/>
              <a:gd name="f35" fmla="*/ f4 1 82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61"/>
              <a:gd name="f44" fmla="*/ f40 1 82"/>
              <a:gd name="f45" fmla="*/ 159 f41 1"/>
              <a:gd name="f46" fmla="*/ 81 f40 1"/>
              <a:gd name="f47" fmla="*/ 80 f41 1"/>
              <a:gd name="f48" fmla="*/ 17 f40 1"/>
              <a:gd name="f49" fmla="*/ 1 f41 1"/>
              <a:gd name="f50" fmla="*/ 82 f40 1"/>
              <a:gd name="f51" fmla="*/ 0 f41 1"/>
              <a:gd name="f52" fmla="*/ 77 f40 1"/>
              <a:gd name="f53" fmla="*/ 41 f41 1"/>
              <a:gd name="f54" fmla="*/ 24 f40 1"/>
              <a:gd name="f55" fmla="*/ 147 f41 1"/>
              <a:gd name="f56" fmla="*/ 47 f40 1"/>
              <a:gd name="f57" fmla="+- f42 0 f1"/>
              <a:gd name="f58" fmla="*/ f45 1 161"/>
              <a:gd name="f59" fmla="*/ f46 1 82"/>
              <a:gd name="f60" fmla="*/ f47 1 161"/>
              <a:gd name="f61" fmla="*/ f48 1 82"/>
              <a:gd name="f62" fmla="*/ f49 1 161"/>
              <a:gd name="f63" fmla="*/ f50 1 82"/>
              <a:gd name="f64" fmla="*/ f51 1 161"/>
              <a:gd name="f65" fmla="*/ f52 1 82"/>
              <a:gd name="f66" fmla="*/ f53 1 161"/>
              <a:gd name="f67" fmla="*/ f54 1 82"/>
              <a:gd name="f68" fmla="*/ f55 1 161"/>
              <a:gd name="f69" fmla="*/ f56 1 82"/>
              <a:gd name="f70" fmla="*/ 0 1 f43"/>
              <a:gd name="f71" fmla="*/ f37 1 f43"/>
              <a:gd name="f72" fmla="*/ 0 1 f44"/>
              <a:gd name="f73" fmla="*/ f38 1 f44"/>
              <a:gd name="f74" fmla="*/ f58 1 f43"/>
              <a:gd name="f75" fmla="*/ f59 1 f44"/>
              <a:gd name="f76" fmla="*/ f60 1 f43"/>
              <a:gd name="f77" fmla="*/ f61 1 f44"/>
              <a:gd name="f78" fmla="*/ f62 1 f43"/>
              <a:gd name="f79" fmla="*/ f63 1 f44"/>
              <a:gd name="f80" fmla="*/ f64 1 f43"/>
              <a:gd name="f81" fmla="*/ f65 1 f44"/>
              <a:gd name="f82" fmla="*/ f66 1 f43"/>
              <a:gd name="f83" fmla="*/ f67 1 f44"/>
              <a:gd name="f84" fmla="*/ f68 1 f43"/>
              <a:gd name="f85" fmla="*/ f69 1 f44"/>
              <a:gd name="f86" fmla="*/ f70 f34 1"/>
              <a:gd name="f87" fmla="*/ f71 f34 1"/>
              <a:gd name="f88" fmla="*/ f73 f35 1"/>
              <a:gd name="f89" fmla="*/ f72 f35 1"/>
              <a:gd name="f90" fmla="*/ f74 f34 1"/>
              <a:gd name="f91" fmla="*/ f75 f35 1"/>
              <a:gd name="f92" fmla="*/ f76 f34 1"/>
              <a:gd name="f93" fmla="*/ f77 f35 1"/>
              <a:gd name="f94" fmla="*/ f78 f34 1"/>
              <a:gd name="f95" fmla="*/ f79 f35 1"/>
              <a:gd name="f96" fmla="*/ f80 f34 1"/>
              <a:gd name="f97" fmla="*/ f81 f35 1"/>
              <a:gd name="f98" fmla="*/ f82 f34 1"/>
              <a:gd name="f99" fmla="*/ f83 f35 1"/>
              <a:gd name="f100" fmla="*/ f84 f34 1"/>
              <a:gd name="f101" fmla="*/ f8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0" y="f91"/>
              </a:cxn>
              <a:cxn ang="f57">
                <a:pos x="f92" y="f93"/>
              </a:cxn>
              <a:cxn ang="f57">
                <a:pos x="f94" y="f95"/>
              </a:cxn>
              <a:cxn ang="f57">
                <a:pos x="f96" y="f91"/>
              </a:cxn>
              <a:cxn ang="f57">
                <a:pos x="f96" y="f97"/>
              </a:cxn>
              <a:cxn ang="f57">
                <a:pos x="f98" y="f99"/>
              </a:cxn>
              <a:cxn ang="f57">
                <a:pos x="f100" y="f101"/>
              </a:cxn>
              <a:cxn ang="f57">
                <a:pos x="f90" y="f91"/>
              </a:cxn>
            </a:cxnLst>
            <a:rect l="f86" t="f89" r="f87" b="f88"/>
            <a:pathLst>
              <a:path w="161" h="82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1"/>
                  <a:pt x="f17" y="f7"/>
                </a:cubicBezTo>
                <a:cubicBezTo>
                  <a:pt x="f17" y="f9"/>
                  <a:pt x="f5" y="f9"/>
                  <a:pt x="f5" y="f9"/>
                </a:cubicBezTo>
                <a:cubicBezTo>
                  <a:pt x="f5" y="f14"/>
                  <a:pt x="f5" y="f18"/>
                  <a:pt x="f5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5"/>
                  <a:pt x="f27" y="f22"/>
                  <a:pt x="f28" y="f29"/>
                </a:cubicBezTo>
                <a:cubicBezTo>
                  <a:pt x="f30" y="f31"/>
                  <a:pt x="f6" y="f32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2" name="Freeform 174">
            <a:extLst>
              <a:ext uri="{FF2B5EF4-FFF2-40B4-BE49-F238E27FC236}">
                <a16:creationId xmlns:a16="http://schemas.microsoft.com/office/drawing/2014/main" id="{6CD3F4B1-1370-45EC-93ED-1A7F516238A2}"/>
              </a:ext>
            </a:extLst>
          </p:cNvPr>
          <p:cNvSpPr/>
          <p:nvPr/>
        </p:nvSpPr>
        <p:spPr>
          <a:xfrm>
            <a:off x="7289797" y="2309810"/>
            <a:ext cx="128592" cy="2206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36"/>
              <a:gd name="f8" fmla="val 7"/>
              <a:gd name="f9" fmla="val 14"/>
              <a:gd name="f10" fmla="val 12"/>
              <a:gd name="f11" fmla="val 24"/>
              <a:gd name="f12" fmla="+- 0 0 -90"/>
              <a:gd name="f13" fmla="*/ f3 1 21"/>
              <a:gd name="f14" fmla="*/ f4 1 36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21"/>
              <a:gd name="f23" fmla="*/ f19 1 36"/>
              <a:gd name="f24" fmla="*/ 0 f20 1"/>
              <a:gd name="f25" fmla="*/ 0 f19 1"/>
              <a:gd name="f26" fmla="*/ 21 f20 1"/>
              <a:gd name="f27" fmla="*/ 36 f19 1"/>
              <a:gd name="f28" fmla="+- f21 0 f1"/>
              <a:gd name="f29" fmla="*/ f24 1 21"/>
              <a:gd name="f30" fmla="*/ f25 1 36"/>
              <a:gd name="f31" fmla="*/ f26 1 21"/>
              <a:gd name="f32" fmla="*/ f27 1 36"/>
              <a:gd name="f33" fmla="*/ 0 1 f22"/>
              <a:gd name="f34" fmla="*/ f16 1 f22"/>
              <a:gd name="f35" fmla="*/ 0 1 f23"/>
              <a:gd name="f36" fmla="*/ f17 1 f23"/>
              <a:gd name="f37" fmla="*/ f29 1 f22"/>
              <a:gd name="f38" fmla="*/ f30 1 f23"/>
              <a:gd name="f39" fmla="*/ f31 1 f22"/>
              <a:gd name="f40" fmla="*/ f32 1 f23"/>
              <a:gd name="f41" fmla="*/ f33 f13 1"/>
              <a:gd name="f42" fmla="*/ f34 f13 1"/>
              <a:gd name="f43" fmla="*/ f36 f14 1"/>
              <a:gd name="f44" fmla="*/ f35 f14 1"/>
              <a:gd name="f45" fmla="*/ f37 f13 1"/>
              <a:gd name="f46" fmla="*/ f38 f14 1"/>
              <a:gd name="f47" fmla="*/ f39 f13 1"/>
              <a:gd name="f48" fmla="*/ f4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6"/>
              </a:cxn>
              <a:cxn ang="f28">
                <a:pos x="f47" y="f48"/>
              </a:cxn>
              <a:cxn ang="f28">
                <a:pos x="f45" y="f48"/>
              </a:cxn>
              <a:cxn ang="f28">
                <a:pos x="f45" y="f46"/>
              </a:cxn>
            </a:cxnLst>
            <a:rect l="f41" t="f44" r="f42" b="f43"/>
            <a:pathLst>
              <a:path w="21" h="36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3" name="Freeform 175">
            <a:extLst>
              <a:ext uri="{FF2B5EF4-FFF2-40B4-BE49-F238E27FC236}">
                <a16:creationId xmlns:a16="http://schemas.microsoft.com/office/drawing/2014/main" id="{C04BF4D7-8F6E-4A24-9458-29EB8AA1C9E1}"/>
              </a:ext>
            </a:extLst>
          </p:cNvPr>
          <p:cNvSpPr/>
          <p:nvPr/>
        </p:nvSpPr>
        <p:spPr>
          <a:xfrm>
            <a:off x="8383584" y="2309810"/>
            <a:ext cx="127001" cy="2206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36"/>
              <a:gd name="f8" fmla="val 12"/>
              <a:gd name="f9" fmla="val 23"/>
              <a:gd name="f10" fmla="val 14"/>
              <a:gd name="f11" fmla="val 7"/>
              <a:gd name="f12" fmla="val 24"/>
              <a:gd name="f13" fmla="val 6"/>
              <a:gd name="f14" fmla="+- 0 0 -90"/>
              <a:gd name="f15" fmla="*/ f3 1 21"/>
              <a:gd name="f16" fmla="*/ f4 1 3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21"/>
              <a:gd name="f25" fmla="*/ f21 1 36"/>
              <a:gd name="f26" fmla="*/ 21 f22 1"/>
              <a:gd name="f27" fmla="*/ 0 f21 1"/>
              <a:gd name="f28" fmla="*/ 36 f21 1"/>
              <a:gd name="f29" fmla="*/ 0 f22 1"/>
              <a:gd name="f30" fmla="+- f23 0 f1"/>
              <a:gd name="f31" fmla="*/ f26 1 21"/>
              <a:gd name="f32" fmla="*/ f27 1 36"/>
              <a:gd name="f33" fmla="*/ f28 1 36"/>
              <a:gd name="f34" fmla="*/ f29 1 21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5"/>
              <a:gd name="f42" fmla="*/ f34 1 f24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6 1"/>
              <a:gd name="f50" fmla="*/ f4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7" y="f49"/>
              </a:cxn>
              <a:cxn ang="f30">
                <a:pos x="f50" y="f49"/>
              </a:cxn>
              <a:cxn ang="f30">
                <a:pos x="f50" y="f48"/>
              </a:cxn>
              <a:cxn ang="f30">
                <a:pos x="f47" y="f48"/>
              </a:cxn>
            </a:cxnLst>
            <a:rect l="f43" t="f46" r="f44" b="f45"/>
            <a:pathLst>
              <a:path w="21" h="36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12"/>
                  <a:pt x="f5" y="f8"/>
                  <a:pt x="f5" y="f5"/>
                </a:cubicBezTo>
                <a:cubicBezTo>
                  <a:pt x="f13" y="f5"/>
                  <a:pt x="f10" y="f5"/>
                  <a:pt x="f6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4" name="Freeform 176">
            <a:extLst>
              <a:ext uri="{FF2B5EF4-FFF2-40B4-BE49-F238E27FC236}">
                <a16:creationId xmlns:a16="http://schemas.microsoft.com/office/drawing/2014/main" id="{8727D212-55EE-49EC-A064-3D294ABA69A5}"/>
              </a:ext>
            </a:extLst>
          </p:cNvPr>
          <p:cNvSpPr/>
          <p:nvPr/>
        </p:nvSpPr>
        <p:spPr>
          <a:xfrm>
            <a:off x="8529642" y="1547814"/>
            <a:ext cx="188915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20"/>
              <a:gd name="f8" fmla="val 10"/>
              <a:gd name="f9" fmla="val 7"/>
              <a:gd name="f10" fmla="val 13"/>
              <a:gd name="f11" fmla="val 11"/>
              <a:gd name="f12" fmla="val 14"/>
              <a:gd name="f13" fmla="+- 0 0 -90"/>
              <a:gd name="f14" fmla="*/ f3 1 31"/>
              <a:gd name="f15" fmla="*/ f4 1 20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1"/>
              <a:gd name="f24" fmla="*/ f20 1 20"/>
              <a:gd name="f25" fmla="*/ 0 f21 1"/>
              <a:gd name="f26" fmla="*/ 0 f20 1"/>
              <a:gd name="f27" fmla="*/ 31 f21 1"/>
              <a:gd name="f28" fmla="*/ 20 f20 1"/>
              <a:gd name="f29" fmla="+- f22 0 f1"/>
              <a:gd name="f30" fmla="*/ f25 1 31"/>
              <a:gd name="f31" fmla="*/ f26 1 20"/>
              <a:gd name="f32" fmla="*/ f27 1 31"/>
              <a:gd name="f33" fmla="*/ f28 1 20"/>
              <a:gd name="f34" fmla="*/ 0 1 f23"/>
              <a:gd name="f35" fmla="*/ f17 1 f23"/>
              <a:gd name="f36" fmla="*/ 0 1 f24"/>
              <a:gd name="f37" fmla="*/ f18 1 f24"/>
              <a:gd name="f38" fmla="*/ f30 1 f23"/>
              <a:gd name="f39" fmla="*/ f31 1 f24"/>
              <a:gd name="f40" fmla="*/ f32 1 f23"/>
              <a:gd name="f41" fmla="*/ f33 1 f24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4 1"/>
              <a:gd name="f49" fmla="*/ f4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7"/>
              </a:cxn>
              <a:cxn ang="f29">
                <a:pos x="f48" y="f49"/>
              </a:cxn>
              <a:cxn ang="f29">
                <a:pos x="f46" y="f49"/>
              </a:cxn>
              <a:cxn ang="f29">
                <a:pos x="f46" y="f47"/>
              </a:cxn>
            </a:cxnLst>
            <a:rect l="f42" t="f45" r="f43" b="f44"/>
            <a:pathLst>
              <a:path w="31" h="20">
                <a:moveTo>
                  <a:pt x="f5" y="f5"/>
                </a:moveTo>
                <a:cubicBezTo>
                  <a:pt x="f8" y="f5"/>
                  <a:pt x="f7" y="f5"/>
                  <a:pt x="f6" y="f5"/>
                </a:cubicBezTo>
                <a:cubicBezTo>
                  <a:pt x="f6" y="f9"/>
                  <a:pt x="f6" y="f10"/>
                  <a:pt x="f6" y="f7"/>
                </a:cubicBezTo>
                <a:cubicBezTo>
                  <a:pt x="f7" y="f7"/>
                  <a:pt x="f11" y="f7"/>
                  <a:pt x="f5" y="f7"/>
                </a:cubicBezTo>
                <a:cubicBezTo>
                  <a:pt x="f5" y="f12"/>
                  <a:pt x="f5" y="f9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5" name="Freeform 177">
            <a:extLst>
              <a:ext uri="{FF2B5EF4-FFF2-40B4-BE49-F238E27FC236}">
                <a16:creationId xmlns:a16="http://schemas.microsoft.com/office/drawing/2014/main" id="{AEE43789-0C8F-4953-893F-683AEEE07CEF}"/>
              </a:ext>
            </a:extLst>
          </p:cNvPr>
          <p:cNvSpPr/>
          <p:nvPr/>
        </p:nvSpPr>
        <p:spPr>
          <a:xfrm>
            <a:off x="7081835" y="1547814"/>
            <a:ext cx="190496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20"/>
              <a:gd name="f8" fmla="val 10"/>
              <a:gd name="f9" fmla="val 13"/>
              <a:gd name="f10" fmla="val 7"/>
              <a:gd name="f11" fmla="+- 0 0 -90"/>
              <a:gd name="f12" fmla="*/ f3 1 31"/>
              <a:gd name="f13" fmla="*/ f4 1 20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31"/>
              <a:gd name="f22" fmla="*/ f18 1 20"/>
              <a:gd name="f23" fmla="*/ 31 f19 1"/>
              <a:gd name="f24" fmla="*/ 20 f18 1"/>
              <a:gd name="f25" fmla="*/ 0 f19 1"/>
              <a:gd name="f26" fmla="*/ 0 f18 1"/>
              <a:gd name="f27" fmla="+- f20 0 f1"/>
              <a:gd name="f28" fmla="*/ f23 1 31"/>
              <a:gd name="f29" fmla="*/ f24 1 20"/>
              <a:gd name="f30" fmla="*/ f25 1 31"/>
              <a:gd name="f31" fmla="*/ f26 1 20"/>
              <a:gd name="f32" fmla="*/ 0 1 f21"/>
              <a:gd name="f33" fmla="*/ f15 1 f21"/>
              <a:gd name="f34" fmla="*/ 0 1 f22"/>
              <a:gd name="f35" fmla="*/ f16 1 f22"/>
              <a:gd name="f36" fmla="*/ f28 1 f21"/>
              <a:gd name="f37" fmla="*/ f29 1 f22"/>
              <a:gd name="f38" fmla="*/ f30 1 f21"/>
              <a:gd name="f39" fmla="*/ f31 1 f22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5"/>
              </a:cxn>
              <a:cxn ang="f27">
                <a:pos x="f46" y="f47"/>
              </a:cxn>
              <a:cxn ang="f27">
                <a:pos x="f44" y="f47"/>
              </a:cxn>
              <a:cxn ang="f27">
                <a:pos x="f44" y="f45"/>
              </a:cxn>
            </a:cxnLst>
            <a:rect l="f40" t="f43" r="f41" b="f42"/>
            <a:pathLst>
              <a:path w="31" h="20">
                <a:moveTo>
                  <a:pt x="f6" y="f7"/>
                </a:moveTo>
                <a:cubicBezTo>
                  <a:pt x="f7" y="f7"/>
                  <a:pt x="f8" y="f7"/>
                  <a:pt x="f5" y="f7"/>
                </a:cubicBezTo>
                <a:cubicBezTo>
                  <a:pt x="f5" y="f9"/>
                  <a:pt x="f5" y="f10"/>
                  <a:pt x="f5" y="f5"/>
                </a:cubicBezTo>
                <a:cubicBezTo>
                  <a:pt x="f8" y="f5"/>
                  <a:pt x="f7" y="f5"/>
                  <a:pt x="f6" y="f5"/>
                </a:cubicBezTo>
                <a:cubicBezTo>
                  <a:pt x="f6" y="f10"/>
                  <a:pt x="f6" y="f9"/>
                  <a:pt x="f6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6" name="Freeform 178">
            <a:extLst>
              <a:ext uri="{FF2B5EF4-FFF2-40B4-BE49-F238E27FC236}">
                <a16:creationId xmlns:a16="http://schemas.microsoft.com/office/drawing/2014/main" id="{2D628F3E-44D8-44F1-A9C4-FC6C08721FA5}"/>
              </a:ext>
            </a:extLst>
          </p:cNvPr>
          <p:cNvSpPr/>
          <p:nvPr/>
        </p:nvSpPr>
        <p:spPr>
          <a:xfrm>
            <a:off x="7821613" y="814392"/>
            <a:ext cx="158748" cy="238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39"/>
              <a:gd name="f8" fmla="val 23"/>
              <a:gd name="f9" fmla="val 38"/>
              <a:gd name="f10" fmla="val 22"/>
              <a:gd name="f11" fmla="val 37"/>
              <a:gd name="f12" fmla="val 36"/>
              <a:gd name="f13" fmla="val 21"/>
              <a:gd name="f14" fmla="val 35"/>
              <a:gd name="f15" fmla="val 16"/>
              <a:gd name="f16" fmla="val 10"/>
              <a:gd name="f17" fmla="val 4"/>
              <a:gd name="f18" fmla="val 3"/>
              <a:gd name="f19" fmla="val 2"/>
              <a:gd name="f20" fmla="val 1"/>
              <a:gd name="f21" fmla="val 33"/>
              <a:gd name="f22" fmla="val 28"/>
              <a:gd name="f23" fmla="val 24"/>
              <a:gd name="f24" fmla="val 6"/>
              <a:gd name="f25" fmla="val 9"/>
              <a:gd name="f26" fmla="val 11"/>
              <a:gd name="f27" fmla="val 20"/>
              <a:gd name="f28" fmla="val 19"/>
              <a:gd name="f29" fmla="val 18"/>
              <a:gd name="f30" fmla="val 17"/>
              <a:gd name="f31" fmla="val 8"/>
              <a:gd name="f32" fmla="val 15"/>
              <a:gd name="f33" fmla="val 12"/>
              <a:gd name="f34" fmla="val 5"/>
              <a:gd name="f35" fmla="val 13"/>
              <a:gd name="f36" fmla="val 14"/>
              <a:gd name="f37" fmla="val 25"/>
              <a:gd name="f38" fmla="val 27"/>
              <a:gd name="f39" fmla="val 29"/>
              <a:gd name="f40" fmla="val 30"/>
              <a:gd name="f41" fmla="val 31"/>
              <a:gd name="f42" fmla="+- 0 0 -90"/>
              <a:gd name="f43" fmla="*/ f3 1 26"/>
              <a:gd name="f44" fmla="*/ f4 1 39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26"/>
              <a:gd name="f53" fmla="*/ f49 1 39"/>
              <a:gd name="f54" fmla="*/ 23 f50 1"/>
              <a:gd name="f55" fmla="*/ 38 f49 1"/>
              <a:gd name="f56" fmla="*/ 21 f50 1"/>
              <a:gd name="f57" fmla="*/ 35 f49 1"/>
              <a:gd name="f58" fmla="*/ 4 f50 1"/>
              <a:gd name="f59" fmla="*/ 3 f50 1"/>
              <a:gd name="f60" fmla="*/ 2 f50 1"/>
              <a:gd name="f61" fmla="*/ 39 f49 1"/>
              <a:gd name="f62" fmla="*/ 0 f50 1"/>
              <a:gd name="f63" fmla="*/ 24 f49 1"/>
              <a:gd name="f64" fmla="*/ 21 f49 1"/>
              <a:gd name="f65" fmla="*/ 11 f50 1"/>
              <a:gd name="f66" fmla="*/ 20 f49 1"/>
              <a:gd name="f67" fmla="*/ 18 f49 1"/>
              <a:gd name="f68" fmla="*/ 12 f49 1"/>
              <a:gd name="f69" fmla="*/ 12 f50 1"/>
              <a:gd name="f70" fmla="*/ 6 f49 1"/>
              <a:gd name="f71" fmla="*/ 8 f50 1"/>
              <a:gd name="f72" fmla="*/ 5 f49 1"/>
              <a:gd name="f73" fmla="*/ 13 f50 1"/>
              <a:gd name="f74" fmla="*/ 0 f49 1"/>
              <a:gd name="f75" fmla="*/ 17 f50 1"/>
              <a:gd name="f76" fmla="*/ 14 f50 1"/>
              <a:gd name="f77" fmla="*/ 22 f50 1"/>
              <a:gd name="f78" fmla="*/ 15 f50 1"/>
              <a:gd name="f79" fmla="*/ 25 f50 1"/>
              <a:gd name="f80" fmla="*/ 27 f49 1"/>
              <a:gd name="f81" fmla="*/ 30 f49 1"/>
              <a:gd name="f82" fmla="*/ 24 f50 1"/>
              <a:gd name="f83" fmla="*/ 23 f49 1"/>
              <a:gd name="f84" fmla="*/ 5 f50 1"/>
              <a:gd name="f85" fmla="*/ 20 f50 1"/>
              <a:gd name="f86" fmla="*/ 31 f49 1"/>
              <a:gd name="f87" fmla="+- f51 0 f1"/>
              <a:gd name="f88" fmla="*/ f54 1 26"/>
              <a:gd name="f89" fmla="*/ f55 1 39"/>
              <a:gd name="f90" fmla="*/ f56 1 26"/>
              <a:gd name="f91" fmla="*/ f57 1 39"/>
              <a:gd name="f92" fmla="*/ f58 1 26"/>
              <a:gd name="f93" fmla="*/ f59 1 26"/>
              <a:gd name="f94" fmla="*/ f60 1 26"/>
              <a:gd name="f95" fmla="*/ f61 1 39"/>
              <a:gd name="f96" fmla="*/ f62 1 26"/>
              <a:gd name="f97" fmla="*/ f63 1 39"/>
              <a:gd name="f98" fmla="*/ f64 1 39"/>
              <a:gd name="f99" fmla="*/ f65 1 26"/>
              <a:gd name="f100" fmla="*/ f66 1 39"/>
              <a:gd name="f101" fmla="*/ f67 1 39"/>
              <a:gd name="f102" fmla="*/ f68 1 39"/>
              <a:gd name="f103" fmla="*/ f69 1 26"/>
              <a:gd name="f104" fmla="*/ f70 1 39"/>
              <a:gd name="f105" fmla="*/ f71 1 26"/>
              <a:gd name="f106" fmla="*/ f72 1 39"/>
              <a:gd name="f107" fmla="*/ f73 1 26"/>
              <a:gd name="f108" fmla="*/ f74 1 39"/>
              <a:gd name="f109" fmla="*/ f75 1 26"/>
              <a:gd name="f110" fmla="*/ f76 1 26"/>
              <a:gd name="f111" fmla="*/ f77 1 26"/>
              <a:gd name="f112" fmla="*/ f78 1 26"/>
              <a:gd name="f113" fmla="*/ f79 1 26"/>
              <a:gd name="f114" fmla="*/ f80 1 39"/>
              <a:gd name="f115" fmla="*/ f81 1 39"/>
              <a:gd name="f116" fmla="*/ f82 1 26"/>
              <a:gd name="f117" fmla="*/ f83 1 39"/>
              <a:gd name="f118" fmla="*/ f84 1 26"/>
              <a:gd name="f119" fmla="*/ f85 1 26"/>
              <a:gd name="f120" fmla="*/ f86 1 39"/>
              <a:gd name="f121" fmla="*/ 0 1 f52"/>
              <a:gd name="f122" fmla="*/ f46 1 f52"/>
              <a:gd name="f123" fmla="*/ 0 1 f53"/>
              <a:gd name="f124" fmla="*/ f47 1 f53"/>
              <a:gd name="f125" fmla="*/ f88 1 f52"/>
              <a:gd name="f126" fmla="*/ f89 1 f53"/>
              <a:gd name="f127" fmla="*/ f90 1 f52"/>
              <a:gd name="f128" fmla="*/ f91 1 f53"/>
              <a:gd name="f129" fmla="*/ f92 1 f52"/>
              <a:gd name="f130" fmla="*/ f93 1 f52"/>
              <a:gd name="f131" fmla="*/ f94 1 f52"/>
              <a:gd name="f132" fmla="*/ f95 1 f53"/>
              <a:gd name="f133" fmla="*/ f96 1 f52"/>
              <a:gd name="f134" fmla="*/ f97 1 f53"/>
              <a:gd name="f135" fmla="*/ f98 1 f53"/>
              <a:gd name="f136" fmla="*/ f99 1 f52"/>
              <a:gd name="f137" fmla="*/ f100 1 f53"/>
              <a:gd name="f138" fmla="*/ f101 1 f53"/>
              <a:gd name="f139" fmla="*/ f102 1 f53"/>
              <a:gd name="f140" fmla="*/ f103 1 f52"/>
              <a:gd name="f141" fmla="*/ f104 1 f53"/>
              <a:gd name="f142" fmla="*/ f105 1 f52"/>
              <a:gd name="f143" fmla="*/ f106 1 f53"/>
              <a:gd name="f144" fmla="*/ f107 1 f52"/>
              <a:gd name="f145" fmla="*/ f108 1 f53"/>
              <a:gd name="f146" fmla="*/ f109 1 f52"/>
              <a:gd name="f147" fmla="*/ f110 1 f52"/>
              <a:gd name="f148" fmla="*/ f111 1 f52"/>
              <a:gd name="f149" fmla="*/ f112 1 f52"/>
              <a:gd name="f150" fmla="*/ f113 1 f52"/>
              <a:gd name="f151" fmla="*/ f114 1 f53"/>
              <a:gd name="f152" fmla="*/ f115 1 f53"/>
              <a:gd name="f153" fmla="*/ f116 1 f52"/>
              <a:gd name="f154" fmla="*/ f117 1 f53"/>
              <a:gd name="f155" fmla="*/ f118 1 f52"/>
              <a:gd name="f156" fmla="*/ f119 1 f52"/>
              <a:gd name="f157" fmla="*/ f120 1 f53"/>
              <a:gd name="f158" fmla="*/ f121 f43 1"/>
              <a:gd name="f159" fmla="*/ f122 f43 1"/>
              <a:gd name="f160" fmla="*/ f124 f44 1"/>
              <a:gd name="f161" fmla="*/ f123 f44 1"/>
              <a:gd name="f162" fmla="*/ f125 f43 1"/>
              <a:gd name="f163" fmla="*/ f126 f44 1"/>
              <a:gd name="f164" fmla="*/ f127 f43 1"/>
              <a:gd name="f165" fmla="*/ f128 f44 1"/>
              <a:gd name="f166" fmla="*/ f129 f43 1"/>
              <a:gd name="f167" fmla="*/ f130 f43 1"/>
              <a:gd name="f168" fmla="*/ f131 f43 1"/>
              <a:gd name="f169" fmla="*/ f132 f44 1"/>
              <a:gd name="f170" fmla="*/ f133 f43 1"/>
              <a:gd name="f171" fmla="*/ f134 f44 1"/>
              <a:gd name="f172" fmla="*/ f135 f44 1"/>
              <a:gd name="f173" fmla="*/ f136 f43 1"/>
              <a:gd name="f174" fmla="*/ f137 f44 1"/>
              <a:gd name="f175" fmla="*/ f138 f44 1"/>
              <a:gd name="f176" fmla="*/ f139 f44 1"/>
              <a:gd name="f177" fmla="*/ f140 f43 1"/>
              <a:gd name="f178" fmla="*/ f141 f44 1"/>
              <a:gd name="f179" fmla="*/ f142 f43 1"/>
              <a:gd name="f180" fmla="*/ f143 f44 1"/>
              <a:gd name="f181" fmla="*/ f144 f43 1"/>
              <a:gd name="f182" fmla="*/ f145 f44 1"/>
              <a:gd name="f183" fmla="*/ f146 f43 1"/>
              <a:gd name="f184" fmla="*/ f147 f43 1"/>
              <a:gd name="f185" fmla="*/ f148 f43 1"/>
              <a:gd name="f186" fmla="*/ f149 f43 1"/>
              <a:gd name="f187" fmla="*/ f150 f43 1"/>
              <a:gd name="f188" fmla="*/ f151 f44 1"/>
              <a:gd name="f189" fmla="*/ f152 f44 1"/>
              <a:gd name="f190" fmla="*/ f153 f43 1"/>
              <a:gd name="f191" fmla="*/ f154 f44 1"/>
              <a:gd name="f192" fmla="*/ f155 f43 1"/>
              <a:gd name="f193" fmla="*/ f156 f43 1"/>
              <a:gd name="f194" fmla="*/ f157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62" y="f163"/>
              </a:cxn>
              <a:cxn ang="f87">
                <a:pos x="f164" y="f165"/>
              </a:cxn>
              <a:cxn ang="f87">
                <a:pos x="f166" y="f165"/>
              </a:cxn>
              <a:cxn ang="f87">
                <a:pos x="f167" y="f163"/>
              </a:cxn>
              <a:cxn ang="f87">
                <a:pos x="f168" y="f169"/>
              </a:cxn>
              <a:cxn ang="f87">
                <a:pos x="f170" y="f163"/>
              </a:cxn>
              <a:cxn ang="f87">
                <a:pos x="f170" y="f171"/>
              </a:cxn>
              <a:cxn ang="f87">
                <a:pos x="f166" y="f172"/>
              </a:cxn>
              <a:cxn ang="f87">
                <a:pos x="f173" y="f174"/>
              </a:cxn>
              <a:cxn ang="f87">
                <a:pos x="f166" y="f174"/>
              </a:cxn>
              <a:cxn ang="f87">
                <a:pos x="f167" y="f175"/>
              </a:cxn>
              <a:cxn ang="f87">
                <a:pos x="f173" y="f176"/>
              </a:cxn>
              <a:cxn ang="f87">
                <a:pos x="f177" y="f178"/>
              </a:cxn>
              <a:cxn ang="f87">
                <a:pos x="f179" y="f180"/>
              </a:cxn>
              <a:cxn ang="f87">
                <a:pos x="f181" y="f182"/>
              </a:cxn>
              <a:cxn ang="f87">
                <a:pos x="f183" y="f180"/>
              </a:cxn>
              <a:cxn ang="f87">
                <a:pos x="f184" y="f178"/>
              </a:cxn>
              <a:cxn ang="f87">
                <a:pos x="f184" y="f176"/>
              </a:cxn>
              <a:cxn ang="f87">
                <a:pos x="f162" y="f175"/>
              </a:cxn>
              <a:cxn ang="f87">
                <a:pos x="f185" y="f174"/>
              </a:cxn>
              <a:cxn ang="f87">
                <a:pos x="f186" y="f174"/>
              </a:cxn>
              <a:cxn ang="f87">
                <a:pos x="f186" y="f172"/>
              </a:cxn>
              <a:cxn ang="f87">
                <a:pos x="f185" y="f172"/>
              </a:cxn>
              <a:cxn ang="f87">
                <a:pos x="f187" y="f188"/>
              </a:cxn>
              <a:cxn ang="f87">
                <a:pos x="f187" y="f189"/>
              </a:cxn>
              <a:cxn ang="f87">
                <a:pos x="f190" y="f169"/>
              </a:cxn>
              <a:cxn ang="f87">
                <a:pos x="f162" y="f163"/>
              </a:cxn>
              <a:cxn ang="f87">
                <a:pos x="f164" y="f191"/>
              </a:cxn>
              <a:cxn ang="f87">
                <a:pos x="f192" y="f191"/>
              </a:cxn>
              <a:cxn ang="f87">
                <a:pos x="f166" y="f189"/>
              </a:cxn>
              <a:cxn ang="f87">
                <a:pos x="f192" y="f189"/>
              </a:cxn>
              <a:cxn ang="f87">
                <a:pos x="f192" y="f171"/>
              </a:cxn>
              <a:cxn ang="f87">
                <a:pos x="f193" y="f171"/>
              </a:cxn>
              <a:cxn ang="f87">
                <a:pos x="f164" y="f194"/>
              </a:cxn>
              <a:cxn ang="f87">
                <a:pos x="f185" y="f189"/>
              </a:cxn>
              <a:cxn ang="f87">
                <a:pos x="f164" y="f191"/>
              </a:cxn>
            </a:cxnLst>
            <a:rect l="f158" t="f161" r="f159" b="f160"/>
            <a:pathLst>
              <a:path w="26" h="39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4"/>
                  <a:pt x="f16" y="f14"/>
                  <a:pt x="f17" y="f14"/>
                </a:cubicBezTo>
                <a:cubicBezTo>
                  <a:pt x="f17" y="f12"/>
                  <a:pt x="f18" y="f11"/>
                  <a:pt x="f18" y="f9"/>
                </a:cubicBezTo>
                <a:cubicBezTo>
                  <a:pt x="f19" y="f7"/>
                  <a:pt x="f19" y="f7"/>
                  <a:pt x="f19" y="f7"/>
                </a:cubicBezTo>
                <a:cubicBezTo>
                  <a:pt x="f20" y="f9"/>
                  <a:pt x="f5" y="f9"/>
                  <a:pt x="f5" y="f9"/>
                </a:cubicBezTo>
                <a:cubicBezTo>
                  <a:pt x="f5" y="f21"/>
                  <a:pt x="f5" y="f22"/>
                  <a:pt x="f5" y="f23"/>
                </a:cubicBezTo>
                <a:cubicBezTo>
                  <a:pt x="f5" y="f8"/>
                  <a:pt x="f19" y="f10"/>
                  <a:pt x="f17" y="f13"/>
                </a:cubicBezTo>
                <a:cubicBezTo>
                  <a:pt x="f24" y="f13"/>
                  <a:pt x="f25" y="f13"/>
                  <a:pt x="f26" y="f27"/>
                </a:cubicBezTo>
                <a:cubicBezTo>
                  <a:pt x="f25" y="f27"/>
                  <a:pt x="f24" y="f27"/>
                  <a:pt x="f17" y="f27"/>
                </a:cubicBezTo>
                <a:cubicBezTo>
                  <a:pt x="f17" y="f28"/>
                  <a:pt x="f18" y="f28"/>
                  <a:pt x="f18" y="f29"/>
                </a:cubicBezTo>
                <a:cubicBezTo>
                  <a:pt x="f24" y="f30"/>
                  <a:pt x="f31" y="f32"/>
                  <a:pt x="f26" y="f33"/>
                </a:cubicBezTo>
                <a:cubicBezTo>
                  <a:pt x="f26" y="f26"/>
                  <a:pt x="f33" y="f25"/>
                  <a:pt x="f33" y="f24"/>
                </a:cubicBezTo>
                <a:cubicBezTo>
                  <a:pt x="f26" y="f24"/>
                  <a:pt x="f16" y="f34"/>
                  <a:pt x="f31" y="f34"/>
                </a:cubicBezTo>
                <a:cubicBezTo>
                  <a:pt x="f16" y="f18"/>
                  <a:pt x="f26" y="f20"/>
                  <a:pt x="f35" y="f5"/>
                </a:cubicBezTo>
                <a:cubicBezTo>
                  <a:pt x="f36" y="f20"/>
                  <a:pt x="f15" y="f18"/>
                  <a:pt x="f30" y="f34"/>
                </a:cubicBezTo>
                <a:cubicBezTo>
                  <a:pt x="f15" y="f34"/>
                  <a:pt x="f32" y="f24"/>
                  <a:pt x="f36" y="f24"/>
                </a:cubicBezTo>
                <a:cubicBezTo>
                  <a:pt x="f36" y="f31"/>
                  <a:pt x="f36" y="f26"/>
                  <a:pt x="f36" y="f33"/>
                </a:cubicBezTo>
                <a:cubicBezTo>
                  <a:pt x="f30" y="f36"/>
                  <a:pt x="f27" y="f15"/>
                  <a:pt x="f8" y="f29"/>
                </a:cubicBezTo>
                <a:cubicBezTo>
                  <a:pt x="f10" y="f28"/>
                  <a:pt x="f10" y="f28"/>
                  <a:pt x="f10" y="f27"/>
                </a:cubicBezTo>
                <a:cubicBezTo>
                  <a:pt x="f27" y="f27"/>
                  <a:pt x="f30" y="f27"/>
                  <a:pt x="f32" y="f27"/>
                </a:cubicBezTo>
                <a:cubicBezTo>
                  <a:pt x="f32" y="f27"/>
                  <a:pt x="f32" y="f13"/>
                  <a:pt x="f32" y="f13"/>
                </a:cubicBezTo>
                <a:cubicBezTo>
                  <a:pt x="f30" y="f13"/>
                  <a:pt x="f28" y="f13"/>
                  <a:pt x="f10" y="f13"/>
                </a:cubicBezTo>
                <a:cubicBezTo>
                  <a:pt x="f37" y="f13"/>
                  <a:pt x="f6" y="f8"/>
                  <a:pt x="f37" y="f38"/>
                </a:cubicBezTo>
                <a:cubicBezTo>
                  <a:pt x="f37" y="f22"/>
                  <a:pt x="f37" y="f39"/>
                  <a:pt x="f37" y="f40"/>
                </a:cubicBezTo>
                <a:cubicBezTo>
                  <a:pt x="f37" y="f21"/>
                  <a:pt x="f37" y="f12"/>
                  <a:pt x="f23" y="f7"/>
                </a:cubicBezTo>
                <a:cubicBezTo>
                  <a:pt x="f23" y="f7"/>
                  <a:pt x="f8" y="f9"/>
                  <a:pt x="f8" y="f9"/>
                </a:cubicBezTo>
                <a:close/>
                <a:moveTo>
                  <a:pt x="f13" y="f8"/>
                </a:moveTo>
                <a:cubicBezTo>
                  <a:pt x="f32" y="f8"/>
                  <a:pt x="f16" y="f8"/>
                  <a:pt x="f34" y="f8"/>
                </a:cubicBezTo>
                <a:cubicBezTo>
                  <a:pt x="f17" y="f6"/>
                  <a:pt x="f17" y="f22"/>
                  <a:pt x="f17" y="f40"/>
                </a:cubicBezTo>
                <a:cubicBezTo>
                  <a:pt x="f17" y="f40"/>
                  <a:pt x="f17" y="f40"/>
                  <a:pt x="f34" y="f40"/>
                </a:cubicBezTo>
                <a:cubicBezTo>
                  <a:pt x="f34" y="f22"/>
                  <a:pt x="f34" y="f6"/>
                  <a:pt x="f34" y="f23"/>
                </a:cubicBezTo>
                <a:cubicBezTo>
                  <a:pt x="f26" y="f23"/>
                  <a:pt x="f32" y="f23"/>
                  <a:pt x="f27" y="f23"/>
                </a:cubicBezTo>
                <a:cubicBezTo>
                  <a:pt x="f13" y="f38"/>
                  <a:pt x="f13" y="f39"/>
                  <a:pt x="f13" y="f41"/>
                </a:cubicBezTo>
                <a:cubicBezTo>
                  <a:pt x="f13" y="f41"/>
                  <a:pt x="f10" y="f40"/>
                  <a:pt x="f10" y="f40"/>
                </a:cubicBezTo>
                <a:cubicBezTo>
                  <a:pt x="f10" y="f22"/>
                  <a:pt x="f13" y="f6"/>
                  <a:pt x="f13" y="f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7" name="Freeform 179">
            <a:extLst>
              <a:ext uri="{FF2B5EF4-FFF2-40B4-BE49-F238E27FC236}">
                <a16:creationId xmlns:a16="http://schemas.microsoft.com/office/drawing/2014/main" id="{A5563025-CE84-4B92-86B0-3ED2944DA4D5}"/>
              </a:ext>
            </a:extLst>
          </p:cNvPr>
          <p:cNvSpPr/>
          <p:nvPr/>
        </p:nvSpPr>
        <p:spPr>
          <a:xfrm>
            <a:off x="8004172" y="1509710"/>
            <a:ext cx="714375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7"/>
              <a:gd name="f7" fmla="val 3"/>
              <a:gd name="f8" fmla="val 2"/>
              <a:gd name="f9" fmla="val 116"/>
              <a:gd name="f10" fmla="val 115"/>
              <a:gd name="f11" fmla="val 113"/>
              <a:gd name="f12" fmla="val 80"/>
              <a:gd name="f13" fmla="val 46"/>
              <a:gd name="f14" fmla="val 12"/>
              <a:gd name="f15" fmla="val 9"/>
              <a:gd name="f16" fmla="val 6"/>
              <a:gd name="f17" fmla="val 4"/>
              <a:gd name="f18" fmla="val 1"/>
              <a:gd name="f19" fmla="val 39"/>
              <a:gd name="f20" fmla="val 78"/>
              <a:gd name="f21" fmla="+- 0 0 -90"/>
              <a:gd name="f22" fmla="*/ f3 1 117"/>
              <a:gd name="f23" fmla="*/ f4 1 3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8 1 3"/>
              <a:gd name="f32" fmla="*/ f29 1 117"/>
              <a:gd name="f33" fmla="*/ 117 f29 1"/>
              <a:gd name="f34" fmla="*/ 2 f28 1"/>
              <a:gd name="f35" fmla="*/ 113 f29 1"/>
              <a:gd name="f36" fmla="*/ 3 f28 1"/>
              <a:gd name="f37" fmla="*/ 12 f29 1"/>
              <a:gd name="f38" fmla="*/ 4 f29 1"/>
              <a:gd name="f39" fmla="*/ 0 f29 1"/>
              <a:gd name="f40" fmla="*/ 1 f28 1"/>
              <a:gd name="f41" fmla="*/ 1 f29 1"/>
              <a:gd name="f42" fmla="*/ 0 f28 1"/>
              <a:gd name="f43" fmla="+- f30 0 f1"/>
              <a:gd name="f44" fmla="*/ f33 1 117"/>
              <a:gd name="f45" fmla="*/ f34 1 3"/>
              <a:gd name="f46" fmla="*/ f35 1 117"/>
              <a:gd name="f47" fmla="*/ f36 1 3"/>
              <a:gd name="f48" fmla="*/ f37 1 117"/>
              <a:gd name="f49" fmla="*/ f38 1 117"/>
              <a:gd name="f50" fmla="*/ f39 1 117"/>
              <a:gd name="f51" fmla="*/ f40 1 3"/>
              <a:gd name="f52" fmla="*/ f41 1 117"/>
              <a:gd name="f53" fmla="*/ f42 1 3"/>
              <a:gd name="f54" fmla="*/ 0 1 f32"/>
              <a:gd name="f55" fmla="*/ f25 1 f32"/>
              <a:gd name="f56" fmla="*/ 0 1 f31"/>
              <a:gd name="f57" fmla="*/ f26 1 f31"/>
              <a:gd name="f58" fmla="*/ f44 1 f32"/>
              <a:gd name="f59" fmla="*/ f45 1 f31"/>
              <a:gd name="f60" fmla="*/ f46 1 f32"/>
              <a:gd name="f61" fmla="*/ f47 1 f31"/>
              <a:gd name="f62" fmla="*/ f48 1 f32"/>
              <a:gd name="f63" fmla="*/ f49 1 f32"/>
              <a:gd name="f64" fmla="*/ f50 1 f32"/>
              <a:gd name="f65" fmla="*/ f51 1 f31"/>
              <a:gd name="f66" fmla="*/ f52 1 f32"/>
              <a:gd name="f67" fmla="*/ f53 1 f31"/>
              <a:gd name="f68" fmla="*/ f54 f22 1"/>
              <a:gd name="f69" fmla="*/ f55 f22 1"/>
              <a:gd name="f70" fmla="*/ f57 f23 1"/>
              <a:gd name="f71" fmla="*/ f56 f23 1"/>
              <a:gd name="f72" fmla="*/ f58 f22 1"/>
              <a:gd name="f73" fmla="*/ f59 f23 1"/>
              <a:gd name="f74" fmla="*/ f60 f22 1"/>
              <a:gd name="f75" fmla="*/ f61 f23 1"/>
              <a:gd name="f76" fmla="*/ f62 f22 1"/>
              <a:gd name="f77" fmla="*/ f63 f22 1"/>
              <a:gd name="f78" fmla="*/ f64 f22 1"/>
              <a:gd name="f79" fmla="*/ f65 f23 1"/>
              <a:gd name="f80" fmla="*/ f66 f22 1"/>
              <a:gd name="f81" fmla="*/ f67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2" y="f73"/>
              </a:cxn>
              <a:cxn ang="f43">
                <a:pos x="f74" y="f75"/>
              </a:cxn>
              <a:cxn ang="f43">
                <a:pos x="f76" y="f75"/>
              </a:cxn>
              <a:cxn ang="f43">
                <a:pos x="f77" y="f75"/>
              </a:cxn>
              <a:cxn ang="f43">
                <a:pos x="f78" y="f79"/>
              </a:cxn>
              <a:cxn ang="f43">
                <a:pos x="f80" y="f81"/>
              </a:cxn>
              <a:cxn ang="f43">
                <a:pos x="f72" y="f81"/>
              </a:cxn>
              <a:cxn ang="f43">
                <a:pos x="f72" y="f73"/>
              </a:cxn>
            </a:cxnLst>
            <a:rect l="f68" t="f71" r="f69" b="f70"/>
            <a:pathLst>
              <a:path w="117" h="3">
                <a:moveTo>
                  <a:pt x="f6" y="f8"/>
                </a:moveTo>
                <a:cubicBezTo>
                  <a:pt x="f9" y="f8"/>
                  <a:pt x="f10" y="f7"/>
                  <a:pt x="f11" y="f7"/>
                </a:cubicBezTo>
                <a:cubicBezTo>
                  <a:pt x="f12" y="f7"/>
                  <a:pt x="f13" y="f7"/>
                  <a:pt x="f14" y="f7"/>
                </a:cubicBezTo>
                <a:cubicBezTo>
                  <a:pt x="f15" y="f7"/>
                  <a:pt x="f16" y="f7"/>
                  <a:pt x="f17" y="f7"/>
                </a:cubicBezTo>
                <a:cubicBezTo>
                  <a:pt x="f8" y="f7"/>
                  <a:pt x="f18" y="f8"/>
                  <a:pt x="f5" y="f18"/>
                </a:cubicBezTo>
                <a:cubicBezTo>
                  <a:pt x="f5" y="f18"/>
                  <a:pt x="f5" y="f5"/>
                  <a:pt x="f18" y="f5"/>
                </a:cubicBezTo>
                <a:cubicBezTo>
                  <a:pt x="f19" y="f5"/>
                  <a:pt x="f20" y="f5"/>
                  <a:pt x="f6" y="f5"/>
                </a:cubicBezTo>
                <a:cubicBezTo>
                  <a:pt x="f6" y="f18"/>
                  <a:pt x="f6" y="f18"/>
                  <a:pt x="f6" y="f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8" name="Freeform 180">
            <a:extLst>
              <a:ext uri="{FF2B5EF4-FFF2-40B4-BE49-F238E27FC236}">
                <a16:creationId xmlns:a16="http://schemas.microsoft.com/office/drawing/2014/main" id="{2D2786F2-C454-4780-944E-E2332DF7BB52}"/>
              </a:ext>
            </a:extLst>
          </p:cNvPr>
          <p:cNvSpPr/>
          <p:nvPr/>
        </p:nvSpPr>
        <p:spPr>
          <a:xfrm>
            <a:off x="7081835" y="1509710"/>
            <a:ext cx="708029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6"/>
              <a:gd name="f7" fmla="val 3"/>
              <a:gd name="f8" fmla="val 35"/>
              <a:gd name="f9" fmla="val 70"/>
              <a:gd name="f10" fmla="val 105"/>
              <a:gd name="f11" fmla="val 108"/>
              <a:gd name="f12" fmla="val 111"/>
              <a:gd name="f13" fmla="val 113"/>
              <a:gd name="f14" fmla="val 114"/>
              <a:gd name="f15" fmla="val 115"/>
              <a:gd name="f16" fmla="val 1"/>
              <a:gd name="f17" fmla="val 2"/>
              <a:gd name="f18" fmla="val 101"/>
              <a:gd name="f19" fmla="val 88"/>
              <a:gd name="f20" fmla="val 75"/>
              <a:gd name="f21" fmla="val 51"/>
              <a:gd name="f22" fmla="val 27"/>
              <a:gd name="f23" fmla="+- 0 0 -90"/>
              <a:gd name="f24" fmla="*/ f3 1 116"/>
              <a:gd name="f25" fmla="*/ f4 1 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0 1 3"/>
              <a:gd name="f34" fmla="*/ f31 1 116"/>
              <a:gd name="f35" fmla="*/ 0 f31 1"/>
              <a:gd name="f36" fmla="*/ 0 f30 1"/>
              <a:gd name="f37" fmla="*/ 105 f31 1"/>
              <a:gd name="f38" fmla="*/ 113 f31 1"/>
              <a:gd name="f39" fmla="*/ 116 f31 1"/>
              <a:gd name="f40" fmla="*/ 1 f30 1"/>
              <a:gd name="f41" fmla="*/ 3 f30 1"/>
              <a:gd name="f42" fmla="*/ 75 f31 1"/>
              <a:gd name="f43" fmla="*/ 3 f31 1"/>
              <a:gd name="f44" fmla="+- f32 0 f1"/>
              <a:gd name="f45" fmla="*/ f35 1 116"/>
              <a:gd name="f46" fmla="*/ f36 1 3"/>
              <a:gd name="f47" fmla="*/ f37 1 116"/>
              <a:gd name="f48" fmla="*/ f38 1 116"/>
              <a:gd name="f49" fmla="*/ f39 1 116"/>
              <a:gd name="f50" fmla="*/ f40 1 3"/>
              <a:gd name="f51" fmla="*/ f41 1 3"/>
              <a:gd name="f52" fmla="*/ f42 1 116"/>
              <a:gd name="f53" fmla="*/ f43 1 116"/>
              <a:gd name="f54" fmla="*/ 0 1 f34"/>
              <a:gd name="f55" fmla="*/ f27 1 f34"/>
              <a:gd name="f56" fmla="*/ 0 1 f33"/>
              <a:gd name="f57" fmla="*/ f28 1 f33"/>
              <a:gd name="f58" fmla="*/ f45 1 f34"/>
              <a:gd name="f59" fmla="*/ f46 1 f33"/>
              <a:gd name="f60" fmla="*/ f47 1 f34"/>
              <a:gd name="f61" fmla="*/ f48 1 f34"/>
              <a:gd name="f62" fmla="*/ f49 1 f34"/>
              <a:gd name="f63" fmla="*/ f50 1 f33"/>
              <a:gd name="f64" fmla="*/ f51 1 f33"/>
              <a:gd name="f65" fmla="*/ f52 1 f34"/>
              <a:gd name="f66" fmla="*/ f53 1 f34"/>
              <a:gd name="f67" fmla="*/ f54 f24 1"/>
              <a:gd name="f68" fmla="*/ f55 f24 1"/>
              <a:gd name="f69" fmla="*/ f57 f25 1"/>
              <a:gd name="f70" fmla="*/ f56 f25 1"/>
              <a:gd name="f71" fmla="*/ f58 f24 1"/>
              <a:gd name="f72" fmla="*/ f59 f25 1"/>
              <a:gd name="f73" fmla="*/ f60 f24 1"/>
              <a:gd name="f74" fmla="*/ f61 f24 1"/>
              <a:gd name="f75" fmla="*/ f62 f24 1"/>
              <a:gd name="f76" fmla="*/ f63 f25 1"/>
              <a:gd name="f77" fmla="*/ f64 f25 1"/>
              <a:gd name="f78" fmla="*/ f65 f24 1"/>
              <a:gd name="f79" fmla="*/ f6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1" y="f72"/>
              </a:cxn>
              <a:cxn ang="f44">
                <a:pos x="f73" y="f72"/>
              </a:cxn>
              <a:cxn ang="f44">
                <a:pos x="f74" y="f72"/>
              </a:cxn>
              <a:cxn ang="f44">
                <a:pos x="f75" y="f76"/>
              </a:cxn>
              <a:cxn ang="f44">
                <a:pos x="f74" y="f77"/>
              </a:cxn>
              <a:cxn ang="f44">
                <a:pos x="f78" y="f77"/>
              </a:cxn>
              <a:cxn ang="f44">
                <a:pos x="f79" y="f77"/>
              </a:cxn>
              <a:cxn ang="f44">
                <a:pos x="f71" y="f76"/>
              </a:cxn>
              <a:cxn ang="f44">
                <a:pos x="f71" y="f72"/>
              </a:cxn>
            </a:cxnLst>
            <a:rect l="f67" t="f70" r="f68" b="f69"/>
            <a:pathLst>
              <a:path w="116" h="3">
                <a:moveTo>
                  <a:pt x="f5" y="f5"/>
                </a:moveTo>
                <a:cubicBezTo>
                  <a:pt x="f8" y="f5"/>
                  <a:pt x="f9" y="f5"/>
                  <a:pt x="f10" y="f5"/>
                </a:cubicBezTo>
                <a:cubicBezTo>
                  <a:pt x="f11" y="f5"/>
                  <a:pt x="f12" y="f5"/>
                  <a:pt x="f13" y="f5"/>
                </a:cubicBezTo>
                <a:cubicBezTo>
                  <a:pt x="f14" y="f5"/>
                  <a:pt x="f15" y="f16"/>
                  <a:pt x="f6" y="f16"/>
                </a:cubicBezTo>
                <a:cubicBezTo>
                  <a:pt x="f15" y="f17"/>
                  <a:pt x="f14" y="f7"/>
                  <a:pt x="f13" y="f7"/>
                </a:cubicBezTo>
                <a:cubicBezTo>
                  <a:pt x="f18" y="f7"/>
                  <a:pt x="f19" y="f7"/>
                  <a:pt x="f20" y="f7"/>
                </a:cubicBezTo>
                <a:cubicBezTo>
                  <a:pt x="f21" y="f7"/>
                  <a:pt x="f22" y="f7"/>
                  <a:pt x="f7" y="f7"/>
                </a:cubicBezTo>
                <a:cubicBezTo>
                  <a:pt x="f17" y="f7"/>
                  <a:pt x="f16" y="f17"/>
                  <a:pt x="f5" y="f16"/>
                </a:cubicBezTo>
                <a:cubicBezTo>
                  <a:pt x="f5" y="f16"/>
                  <a:pt x="f5" y="f5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9" name="Freeform 181">
            <a:extLst>
              <a:ext uri="{FF2B5EF4-FFF2-40B4-BE49-F238E27FC236}">
                <a16:creationId xmlns:a16="http://schemas.microsoft.com/office/drawing/2014/main" id="{0B78D548-B280-4A1C-BAAD-DBA6BCA4FCF0}"/>
              </a:ext>
            </a:extLst>
          </p:cNvPr>
          <p:cNvSpPr/>
          <p:nvPr/>
        </p:nvSpPr>
        <p:spPr>
          <a:xfrm>
            <a:off x="7729542" y="1162046"/>
            <a:ext cx="341308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8"/>
              <a:gd name="f8" fmla="val 2"/>
              <a:gd name="f9" fmla="val 4"/>
              <a:gd name="f10" fmla="val 7"/>
              <a:gd name="f11" fmla="val 55"/>
              <a:gd name="f12" fmla="val 54"/>
              <a:gd name="f13" fmla="val 52"/>
              <a:gd name="f14" fmla="val 6"/>
              <a:gd name="f15" fmla="val 51"/>
              <a:gd name="f16" fmla="val 3"/>
              <a:gd name="f17" fmla="val 50"/>
              <a:gd name="f18" fmla="val 49"/>
              <a:gd name="f19" fmla="val 5"/>
              <a:gd name="f20" fmla="val 48"/>
              <a:gd name="f21" fmla="val 32"/>
              <a:gd name="f22" fmla="val 16"/>
              <a:gd name="f23" fmla="val 1"/>
              <a:gd name="f24" fmla="val 19"/>
              <a:gd name="f25" fmla="val 37"/>
              <a:gd name="f26" fmla="+- 0 0 -90"/>
              <a:gd name="f27" fmla="*/ f3 1 56"/>
              <a:gd name="f28" fmla="*/ f4 1 8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3 1 8"/>
              <a:gd name="f37" fmla="*/ f34 1 56"/>
              <a:gd name="f38" fmla="*/ 56 f34 1"/>
              <a:gd name="f39" fmla="*/ 0 f33 1"/>
              <a:gd name="f40" fmla="*/ 7 f33 1"/>
              <a:gd name="f41" fmla="*/ 52 f34 1"/>
              <a:gd name="f42" fmla="*/ 8 f33 1"/>
              <a:gd name="f43" fmla="*/ 51 f34 1"/>
              <a:gd name="f44" fmla="*/ 3 f33 1"/>
              <a:gd name="f45" fmla="*/ 48 f34 1"/>
              <a:gd name="f46" fmla="*/ 5 f33 1"/>
              <a:gd name="f47" fmla="*/ 0 f34 1"/>
              <a:gd name="f48" fmla="*/ 6 f33 1"/>
              <a:gd name="f49" fmla="+- f35 0 f1"/>
              <a:gd name="f50" fmla="*/ f38 1 56"/>
              <a:gd name="f51" fmla="*/ f39 1 8"/>
              <a:gd name="f52" fmla="*/ f40 1 8"/>
              <a:gd name="f53" fmla="*/ f41 1 56"/>
              <a:gd name="f54" fmla="*/ f42 1 8"/>
              <a:gd name="f55" fmla="*/ f43 1 56"/>
              <a:gd name="f56" fmla="*/ f44 1 8"/>
              <a:gd name="f57" fmla="*/ f45 1 56"/>
              <a:gd name="f58" fmla="*/ f46 1 8"/>
              <a:gd name="f59" fmla="*/ f47 1 56"/>
              <a:gd name="f60" fmla="*/ f48 1 8"/>
              <a:gd name="f61" fmla="*/ 0 1 f37"/>
              <a:gd name="f62" fmla="*/ f30 1 f37"/>
              <a:gd name="f63" fmla="*/ 0 1 f36"/>
              <a:gd name="f64" fmla="*/ f31 1 f36"/>
              <a:gd name="f65" fmla="*/ f50 1 f37"/>
              <a:gd name="f66" fmla="*/ f51 1 f36"/>
              <a:gd name="f67" fmla="*/ f52 1 f36"/>
              <a:gd name="f68" fmla="*/ f53 1 f37"/>
              <a:gd name="f69" fmla="*/ f54 1 f36"/>
              <a:gd name="f70" fmla="*/ f55 1 f37"/>
              <a:gd name="f71" fmla="*/ f56 1 f36"/>
              <a:gd name="f72" fmla="*/ f57 1 f37"/>
              <a:gd name="f73" fmla="*/ f58 1 f36"/>
              <a:gd name="f74" fmla="*/ f59 1 f37"/>
              <a:gd name="f75" fmla="*/ f60 1 f36"/>
              <a:gd name="f76" fmla="*/ f61 f27 1"/>
              <a:gd name="f77" fmla="*/ f62 f27 1"/>
              <a:gd name="f78" fmla="*/ f64 f28 1"/>
              <a:gd name="f79" fmla="*/ f63 f28 1"/>
              <a:gd name="f80" fmla="*/ f65 f27 1"/>
              <a:gd name="f81" fmla="*/ f66 f28 1"/>
              <a:gd name="f82" fmla="*/ f67 f28 1"/>
              <a:gd name="f83" fmla="*/ f68 f27 1"/>
              <a:gd name="f84" fmla="*/ f69 f28 1"/>
              <a:gd name="f85" fmla="*/ f70 f27 1"/>
              <a:gd name="f86" fmla="*/ f71 f28 1"/>
              <a:gd name="f87" fmla="*/ f72 f27 1"/>
              <a:gd name="f88" fmla="*/ f73 f28 1"/>
              <a:gd name="f89" fmla="*/ f74 f27 1"/>
              <a:gd name="f90" fmla="*/ f75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0" y="f81"/>
              </a:cxn>
              <a:cxn ang="f49">
                <a:pos x="f80" y="f82"/>
              </a:cxn>
              <a:cxn ang="f49">
                <a:pos x="f83" y="f84"/>
              </a:cxn>
              <a:cxn ang="f49">
                <a:pos x="f85" y="f86"/>
              </a:cxn>
              <a:cxn ang="f49">
                <a:pos x="f87" y="f88"/>
              </a:cxn>
              <a:cxn ang="f49">
                <a:pos x="f89" y="f90"/>
              </a:cxn>
              <a:cxn ang="f49">
                <a:pos x="f89" y="f81"/>
              </a:cxn>
              <a:cxn ang="f49">
                <a:pos x="f80" y="f81"/>
              </a:cxn>
            </a:cxnLst>
            <a:rect l="f76" t="f79" r="f77" b="f78"/>
            <a:pathLst>
              <a:path w="56" h="8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0"/>
                  <a:pt x="f12" y="f7"/>
                  <a:pt x="f13" y="f7"/>
                </a:cubicBezTo>
                <a:cubicBezTo>
                  <a:pt x="f13" y="f14"/>
                  <a:pt x="f13" y="f9"/>
                  <a:pt x="f15" y="f16"/>
                </a:cubicBezTo>
                <a:cubicBezTo>
                  <a:pt x="f17" y="f16"/>
                  <a:pt x="f18" y="f19"/>
                  <a:pt x="f20" y="f19"/>
                </a:cubicBezTo>
                <a:cubicBezTo>
                  <a:pt x="f21" y="f14"/>
                  <a:pt x="f22" y="f14"/>
                  <a:pt x="f5" y="f14"/>
                </a:cubicBezTo>
                <a:cubicBezTo>
                  <a:pt x="f5" y="f16"/>
                  <a:pt x="f5" y="f23"/>
                  <a:pt x="f5" y="f5"/>
                </a:cubicBezTo>
                <a:cubicBezTo>
                  <a:pt x="f24" y="f5"/>
                  <a:pt x="f25" y="f5"/>
                  <a:pt x="f6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0" name="Freeform 182">
            <a:extLst>
              <a:ext uri="{FF2B5EF4-FFF2-40B4-BE49-F238E27FC236}">
                <a16:creationId xmlns:a16="http://schemas.microsoft.com/office/drawing/2014/main" id="{03CF8E8C-9C8F-4594-B655-7EA5C45ED37D}"/>
              </a:ext>
            </a:extLst>
          </p:cNvPr>
          <p:cNvSpPr/>
          <p:nvPr/>
        </p:nvSpPr>
        <p:spPr>
          <a:xfrm>
            <a:off x="7283452" y="1730373"/>
            <a:ext cx="1227133" cy="127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"/>
              <a:gd name="f7" fmla="val 2"/>
              <a:gd name="f8" fmla="val 134"/>
              <a:gd name="f9" fmla="val 67"/>
              <a:gd name="f10" fmla="val 1"/>
              <a:gd name="f11" fmla="+- 0 0 -90"/>
              <a:gd name="f12" fmla="*/ f3 1 201"/>
              <a:gd name="f13" fmla="*/ f4 1 2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2"/>
              <a:gd name="f22" fmla="*/ f19 1 201"/>
              <a:gd name="f23" fmla="*/ 201 f19 1"/>
              <a:gd name="f24" fmla="*/ 2 f18 1"/>
              <a:gd name="f25" fmla="*/ 0 f19 1"/>
              <a:gd name="f26" fmla="*/ 0 f18 1"/>
              <a:gd name="f27" fmla="+- f20 0 f1"/>
              <a:gd name="f28" fmla="*/ f23 1 201"/>
              <a:gd name="f29" fmla="*/ f24 1 2"/>
              <a:gd name="f30" fmla="*/ f25 1 201"/>
              <a:gd name="f31" fmla="*/ f26 1 2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5"/>
              </a:cxn>
              <a:cxn ang="f27">
                <a:pos x="f46" y="f47"/>
              </a:cxn>
              <a:cxn ang="f27">
                <a:pos x="f44" y="f47"/>
              </a:cxn>
              <a:cxn ang="f27">
                <a:pos x="f44" y="f45"/>
              </a:cxn>
            </a:cxnLst>
            <a:rect l="f40" t="f43" r="f41" b="f42"/>
            <a:pathLst>
              <a:path w="201" h="2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0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0"/>
                  <a:pt x="f6" y="f10"/>
                  <a:pt x="f6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1" name="Freeform 183">
            <a:extLst>
              <a:ext uri="{FF2B5EF4-FFF2-40B4-BE49-F238E27FC236}">
                <a16:creationId xmlns:a16="http://schemas.microsoft.com/office/drawing/2014/main" id="{C358EF0E-A576-479E-86FC-518B16A36CB3}"/>
              </a:ext>
            </a:extLst>
          </p:cNvPr>
          <p:cNvSpPr/>
          <p:nvPr/>
        </p:nvSpPr>
        <p:spPr>
          <a:xfrm>
            <a:off x="7832722" y="1479554"/>
            <a:ext cx="128592" cy="195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32"/>
              <a:gd name="f8" fmla="val 7"/>
              <a:gd name="f9" fmla="val 14"/>
              <a:gd name="f10" fmla="val 11"/>
              <a:gd name="f11" fmla="val 31"/>
              <a:gd name="f12" fmla="val 20"/>
              <a:gd name="f13" fmla="val 19"/>
              <a:gd name="f14" fmla="val 30"/>
              <a:gd name="f15" fmla="val 29"/>
              <a:gd name="f16" fmla="val 28"/>
              <a:gd name="f17" fmla="val 18"/>
              <a:gd name="f18" fmla="val 22"/>
              <a:gd name="f19" fmla="val 17"/>
              <a:gd name="f20" fmla="val 12"/>
              <a:gd name="f21" fmla="val 8"/>
              <a:gd name="f22" fmla="val 15"/>
              <a:gd name="f23" fmla="val 4"/>
              <a:gd name="f24" fmla="val 6"/>
              <a:gd name="f25" fmla="val 3"/>
              <a:gd name="f26" fmla="val 25"/>
              <a:gd name="f27" fmla="val 2"/>
              <a:gd name="f28" fmla="val 1"/>
              <a:gd name="f29" fmla="val 10"/>
              <a:gd name="f30" fmla="+- 0 0 -90"/>
              <a:gd name="f31" fmla="*/ f3 1 21"/>
              <a:gd name="f32" fmla="*/ f4 1 32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1"/>
              <a:gd name="f41" fmla="*/ f37 1 32"/>
              <a:gd name="f42" fmla="*/ 0 f38 1"/>
              <a:gd name="f43" fmla="*/ 0 f37 1"/>
              <a:gd name="f44" fmla="*/ 21 f38 1"/>
              <a:gd name="f45" fmla="*/ 31 f37 1"/>
              <a:gd name="f46" fmla="*/ 20 f38 1"/>
              <a:gd name="f47" fmla="*/ 19 f38 1"/>
              <a:gd name="f48" fmla="*/ 28 f37 1"/>
              <a:gd name="f49" fmla="*/ 18 f38 1"/>
              <a:gd name="f50" fmla="*/ 12 f37 1"/>
              <a:gd name="f51" fmla="*/ 11 f38 1"/>
              <a:gd name="f52" fmla="*/ 4 f37 1"/>
              <a:gd name="f53" fmla="*/ 4 f38 1"/>
              <a:gd name="f54" fmla="*/ 2 f38 1"/>
              <a:gd name="f55" fmla="*/ 32 f37 1"/>
              <a:gd name="f56" fmla="*/ 29 f37 1"/>
              <a:gd name="f57" fmla="+- f39 0 f1"/>
              <a:gd name="f58" fmla="*/ f42 1 21"/>
              <a:gd name="f59" fmla="*/ f43 1 32"/>
              <a:gd name="f60" fmla="*/ f44 1 21"/>
              <a:gd name="f61" fmla="*/ f45 1 32"/>
              <a:gd name="f62" fmla="*/ f46 1 21"/>
              <a:gd name="f63" fmla="*/ f47 1 21"/>
              <a:gd name="f64" fmla="*/ f48 1 32"/>
              <a:gd name="f65" fmla="*/ f49 1 21"/>
              <a:gd name="f66" fmla="*/ f50 1 32"/>
              <a:gd name="f67" fmla="*/ f51 1 21"/>
              <a:gd name="f68" fmla="*/ f52 1 32"/>
              <a:gd name="f69" fmla="*/ f53 1 21"/>
              <a:gd name="f70" fmla="*/ f54 1 21"/>
              <a:gd name="f71" fmla="*/ f55 1 32"/>
              <a:gd name="f72" fmla="*/ f56 1 32"/>
              <a:gd name="f73" fmla="*/ 0 1 f40"/>
              <a:gd name="f74" fmla="*/ f34 1 f40"/>
              <a:gd name="f75" fmla="*/ 0 1 f41"/>
              <a:gd name="f76" fmla="*/ f35 1 f41"/>
              <a:gd name="f77" fmla="*/ f58 1 f40"/>
              <a:gd name="f78" fmla="*/ f59 1 f41"/>
              <a:gd name="f79" fmla="*/ f60 1 f40"/>
              <a:gd name="f80" fmla="*/ f61 1 f41"/>
              <a:gd name="f81" fmla="*/ f62 1 f40"/>
              <a:gd name="f82" fmla="*/ f63 1 f40"/>
              <a:gd name="f83" fmla="*/ f64 1 f41"/>
              <a:gd name="f84" fmla="*/ f65 1 f40"/>
              <a:gd name="f85" fmla="*/ f66 1 f41"/>
              <a:gd name="f86" fmla="*/ f67 1 f40"/>
              <a:gd name="f87" fmla="*/ f68 1 f41"/>
              <a:gd name="f88" fmla="*/ f69 1 f40"/>
              <a:gd name="f89" fmla="*/ f70 1 f40"/>
              <a:gd name="f90" fmla="*/ f71 1 f41"/>
              <a:gd name="f91" fmla="*/ f72 1 f41"/>
              <a:gd name="f92" fmla="*/ f73 f31 1"/>
              <a:gd name="f93" fmla="*/ f74 f31 1"/>
              <a:gd name="f94" fmla="*/ f76 f32 1"/>
              <a:gd name="f95" fmla="*/ f75 f32 1"/>
              <a:gd name="f96" fmla="*/ f77 f31 1"/>
              <a:gd name="f97" fmla="*/ f78 f32 1"/>
              <a:gd name="f98" fmla="*/ f79 f31 1"/>
              <a:gd name="f99" fmla="*/ f80 f32 1"/>
              <a:gd name="f100" fmla="*/ f81 f31 1"/>
              <a:gd name="f101" fmla="*/ f82 f31 1"/>
              <a:gd name="f102" fmla="*/ f83 f32 1"/>
              <a:gd name="f103" fmla="*/ f84 f31 1"/>
              <a:gd name="f104" fmla="*/ f85 f32 1"/>
              <a:gd name="f105" fmla="*/ f86 f31 1"/>
              <a:gd name="f106" fmla="*/ f87 f32 1"/>
              <a:gd name="f107" fmla="*/ f88 f31 1"/>
              <a:gd name="f108" fmla="*/ f89 f31 1"/>
              <a:gd name="f109" fmla="*/ f90 f32 1"/>
              <a:gd name="f110" fmla="*/ f91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96" y="f97"/>
              </a:cxn>
              <a:cxn ang="f57">
                <a:pos x="f98" y="f97"/>
              </a:cxn>
              <a:cxn ang="f57">
                <a:pos x="f98" y="f99"/>
              </a:cxn>
              <a:cxn ang="f57">
                <a:pos x="f100" y="f99"/>
              </a:cxn>
              <a:cxn ang="f57">
                <a:pos x="f101" y="f102"/>
              </a:cxn>
              <a:cxn ang="f57">
                <a:pos x="f103" y="f104"/>
              </a:cxn>
              <a:cxn ang="f57">
                <a:pos x="f105" y="f106"/>
              </a:cxn>
              <a:cxn ang="f57">
                <a:pos x="f107" y="f104"/>
              </a:cxn>
              <a:cxn ang="f57">
                <a:pos x="f108" y="f109"/>
              </a:cxn>
              <a:cxn ang="f57">
                <a:pos x="f96" y="f110"/>
              </a:cxn>
              <a:cxn ang="f57">
                <a:pos x="f96" y="f97"/>
              </a:cxn>
            </a:cxnLst>
            <a:rect l="f92" t="f95" r="f93" b="f94"/>
            <a:pathLst>
              <a:path w="21" h="32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6"/>
                  <a:pt x="f6" y="f11"/>
                </a:cubicBezTo>
                <a:cubicBezTo>
                  <a:pt x="f6" y="f11"/>
                  <a:pt x="f12" y="f11"/>
                  <a:pt x="f12" y="f11"/>
                </a:cubicBezTo>
                <a:cubicBezTo>
                  <a:pt x="f13" y="f14"/>
                  <a:pt x="f13" y="f15"/>
                  <a:pt x="f13" y="f16"/>
                </a:cubicBezTo>
                <a:cubicBezTo>
                  <a:pt x="f17" y="f18"/>
                  <a:pt x="f17" y="f19"/>
                  <a:pt x="f17" y="f20"/>
                </a:cubicBezTo>
                <a:cubicBezTo>
                  <a:pt x="f19" y="f21"/>
                  <a:pt x="f22" y="f23"/>
                  <a:pt x="f10" y="f23"/>
                </a:cubicBezTo>
                <a:cubicBezTo>
                  <a:pt x="f24" y="f23"/>
                  <a:pt x="f23" y="f21"/>
                  <a:pt x="f23" y="f20"/>
                </a:cubicBezTo>
                <a:cubicBezTo>
                  <a:pt x="f25" y="f17"/>
                  <a:pt x="f25" y="f26"/>
                  <a:pt x="f27" y="f7"/>
                </a:cubicBezTo>
                <a:cubicBezTo>
                  <a:pt x="f28" y="f11"/>
                  <a:pt x="f5" y="f14"/>
                  <a:pt x="f5" y="f15"/>
                </a:cubicBezTo>
                <a:cubicBezTo>
                  <a:pt x="f5" y="f12"/>
                  <a:pt x="f5" y="f29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2" name="Freeform 184">
            <a:extLst>
              <a:ext uri="{FF2B5EF4-FFF2-40B4-BE49-F238E27FC236}">
                <a16:creationId xmlns:a16="http://schemas.microsoft.com/office/drawing/2014/main" id="{ED24134A-A95B-4AE1-9150-DD8C92E01FCC}"/>
              </a:ext>
            </a:extLst>
          </p:cNvPr>
          <p:cNvSpPr/>
          <p:nvPr/>
        </p:nvSpPr>
        <p:spPr>
          <a:xfrm>
            <a:off x="7081835" y="1479554"/>
            <a:ext cx="703265" cy="254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5"/>
              <a:gd name="f7" fmla="val 4"/>
              <a:gd name="f8" fmla="val 38"/>
              <a:gd name="f9" fmla="val 77"/>
              <a:gd name="f10" fmla="val 2"/>
              <a:gd name="f11" fmla="val 1"/>
              <a:gd name="f12" fmla="+- 0 0 -90"/>
              <a:gd name="f13" fmla="*/ f3 1 115"/>
              <a:gd name="f14" fmla="*/ f4 1 4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4"/>
              <a:gd name="f23" fmla="*/ f20 1 115"/>
              <a:gd name="f24" fmla="*/ 0 f20 1"/>
              <a:gd name="f25" fmla="*/ 0 f19 1"/>
              <a:gd name="f26" fmla="*/ 115 f20 1"/>
              <a:gd name="f27" fmla="*/ 2 f19 1"/>
              <a:gd name="f28" fmla="+- f21 0 f1"/>
              <a:gd name="f29" fmla="*/ f24 1 115"/>
              <a:gd name="f30" fmla="*/ f25 1 4"/>
              <a:gd name="f31" fmla="*/ f26 1 115"/>
              <a:gd name="f32" fmla="*/ f27 1 4"/>
              <a:gd name="f33" fmla="*/ 0 1 f23"/>
              <a:gd name="f34" fmla="*/ f16 1 f23"/>
              <a:gd name="f35" fmla="*/ 0 1 f22"/>
              <a:gd name="f36" fmla="*/ f17 1 f22"/>
              <a:gd name="f37" fmla="*/ f29 1 f23"/>
              <a:gd name="f38" fmla="*/ f30 1 f22"/>
              <a:gd name="f39" fmla="*/ f31 1 f23"/>
              <a:gd name="f40" fmla="*/ f32 1 f22"/>
              <a:gd name="f41" fmla="*/ f33 f13 1"/>
              <a:gd name="f42" fmla="*/ f34 f13 1"/>
              <a:gd name="f43" fmla="*/ f36 f14 1"/>
              <a:gd name="f44" fmla="*/ f35 f14 1"/>
              <a:gd name="f45" fmla="*/ f37 f13 1"/>
              <a:gd name="f46" fmla="*/ f38 f14 1"/>
              <a:gd name="f47" fmla="*/ f39 f13 1"/>
              <a:gd name="f48" fmla="*/ f4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6"/>
              </a:cxn>
              <a:cxn ang="f28">
                <a:pos x="f45" y="f48"/>
              </a:cxn>
              <a:cxn ang="f28">
                <a:pos x="f45" y="f46"/>
              </a:cxn>
            </a:cxnLst>
            <a:rect l="f41" t="f44" r="f42" b="f43"/>
            <a:pathLst>
              <a:path w="115" h="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9" y="f10"/>
                  <a:pt x="f8" y="f7"/>
                  <a:pt x="f5" y="f10"/>
                </a:cubicBezTo>
                <a:cubicBezTo>
                  <a:pt x="f5" y="f10"/>
                  <a:pt x="f5" y="f11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3" name="Freeform 185">
            <a:extLst>
              <a:ext uri="{FF2B5EF4-FFF2-40B4-BE49-F238E27FC236}">
                <a16:creationId xmlns:a16="http://schemas.microsoft.com/office/drawing/2014/main" id="{475FFF6F-C46C-4D1B-A791-1DE2B4137B73}"/>
              </a:ext>
            </a:extLst>
          </p:cNvPr>
          <p:cNvSpPr/>
          <p:nvPr/>
        </p:nvSpPr>
        <p:spPr>
          <a:xfrm>
            <a:off x="8010528" y="1485900"/>
            <a:ext cx="708029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6"/>
              <a:gd name="f7" fmla="val 3"/>
              <a:gd name="f8" fmla="val 1"/>
              <a:gd name="f9" fmla="val 77"/>
              <a:gd name="f10" fmla="val 39"/>
              <a:gd name="f11" fmla="+- 0 0 -90"/>
              <a:gd name="f12" fmla="*/ f3 1 116"/>
              <a:gd name="f13" fmla="*/ f4 1 3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3"/>
              <a:gd name="f22" fmla="*/ f19 1 116"/>
              <a:gd name="f23" fmla="*/ 116 f19 1"/>
              <a:gd name="f24" fmla="*/ 1 f18 1"/>
              <a:gd name="f25" fmla="*/ 0 f19 1"/>
              <a:gd name="f26" fmla="*/ 0 f18 1"/>
              <a:gd name="f27" fmla="+- f20 0 f1"/>
              <a:gd name="f28" fmla="*/ f23 1 116"/>
              <a:gd name="f29" fmla="*/ f24 1 3"/>
              <a:gd name="f30" fmla="*/ f25 1 116"/>
              <a:gd name="f31" fmla="*/ f26 1 3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7"/>
              </a:cxn>
              <a:cxn ang="f27">
                <a:pos x="f44" y="f45"/>
              </a:cxn>
            </a:cxnLst>
            <a:rect l="f40" t="f43" r="f41" b="f42"/>
            <a:pathLst>
              <a:path w="116" h="3">
                <a:moveTo>
                  <a:pt x="f6" y="f8"/>
                </a:moveTo>
                <a:cubicBezTo>
                  <a:pt x="f9" y="f7"/>
                  <a:pt x="f10" y="f8"/>
                  <a:pt x="f5" y="f5"/>
                </a:cubicBezTo>
                <a:cubicBezTo>
                  <a:pt x="f10" y="f5"/>
                  <a:pt x="f9" y="f5"/>
                  <a:pt x="f6" y="f5"/>
                </a:cubicBezTo>
                <a:cubicBezTo>
                  <a:pt x="f6" y="f5"/>
                  <a:pt x="f6" y="f8"/>
                  <a:pt x="f6" y="f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4" name="Freeform 186">
            <a:extLst>
              <a:ext uri="{FF2B5EF4-FFF2-40B4-BE49-F238E27FC236}">
                <a16:creationId xmlns:a16="http://schemas.microsoft.com/office/drawing/2014/main" id="{1DB53AD3-0FCB-4763-A90D-A5728E25E990}"/>
              </a:ext>
            </a:extLst>
          </p:cNvPr>
          <p:cNvSpPr/>
          <p:nvPr/>
        </p:nvSpPr>
        <p:spPr>
          <a:xfrm>
            <a:off x="7864470" y="1571625"/>
            <a:ext cx="73023" cy="98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16"/>
              <a:gd name="f8" fmla="val 8"/>
              <a:gd name="f9" fmla="val 4"/>
              <a:gd name="f10" fmla="val 13"/>
              <a:gd name="f11" fmla="val 11"/>
              <a:gd name="f12" fmla="val 5"/>
              <a:gd name="f13" fmla="val 3"/>
              <a:gd name="f14" fmla="val 7"/>
              <a:gd name="f15" fmla="val 10"/>
              <a:gd name="f16" fmla="+- 0 0 -90"/>
              <a:gd name="f17" fmla="*/ f3 1 12"/>
              <a:gd name="f18" fmla="*/ f4 1 16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2"/>
              <a:gd name="f27" fmla="*/ f23 1 16"/>
              <a:gd name="f28" fmla="*/ 12 f24 1"/>
              <a:gd name="f29" fmla="*/ 16 f23 1"/>
              <a:gd name="f30" fmla="*/ 0 f24 1"/>
              <a:gd name="f31" fmla="*/ 8 f23 1"/>
              <a:gd name="f32" fmla="*/ 0 f23 1"/>
              <a:gd name="f33" fmla="*/ 11 f24 1"/>
              <a:gd name="f34" fmla="+- f25 0 f1"/>
              <a:gd name="f35" fmla="*/ f28 1 12"/>
              <a:gd name="f36" fmla="*/ f29 1 16"/>
              <a:gd name="f37" fmla="*/ f30 1 12"/>
              <a:gd name="f38" fmla="*/ f31 1 16"/>
              <a:gd name="f39" fmla="*/ f32 1 16"/>
              <a:gd name="f40" fmla="*/ f33 1 12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7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8 1"/>
              <a:gd name="f60" fmla="*/ f5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6"/>
              </a:cxn>
              <a:cxn ang="f34">
                <a:pos x="f57" y="f58"/>
              </a:cxn>
              <a:cxn ang="f34">
                <a:pos x="f57" y="f59"/>
              </a:cxn>
              <a:cxn ang="f34">
                <a:pos x="f60" y="f59"/>
              </a:cxn>
              <a:cxn ang="f34">
                <a:pos x="f55" y="f56"/>
              </a:cxn>
            </a:cxnLst>
            <a:rect l="f51" t="f54" r="f52" b="f53"/>
            <a:pathLst>
              <a:path w="12" h="16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8"/>
                </a:cubicBezTo>
                <a:cubicBezTo>
                  <a:pt x="f5" y="f12"/>
                  <a:pt x="f5" y="f13"/>
                  <a:pt x="f5" y="f5"/>
                </a:cubicBezTo>
                <a:cubicBezTo>
                  <a:pt x="f9" y="f5"/>
                  <a:pt x="f14" y="f5"/>
                  <a:pt x="f11" y="f5"/>
                </a:cubicBezTo>
                <a:cubicBezTo>
                  <a:pt x="f6" y="f12"/>
                  <a:pt x="f6" y="f15"/>
                  <a:pt x="f6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5" name="Freeform 187">
            <a:extLst>
              <a:ext uri="{FF2B5EF4-FFF2-40B4-BE49-F238E27FC236}">
                <a16:creationId xmlns:a16="http://schemas.microsoft.com/office/drawing/2014/main" id="{B8C37448-058C-4AC4-AC42-9C57DEE014EF}"/>
              </a:ext>
            </a:extLst>
          </p:cNvPr>
          <p:cNvSpPr/>
          <p:nvPr/>
        </p:nvSpPr>
        <p:spPr>
          <a:xfrm>
            <a:off x="7821613" y="1039809"/>
            <a:ext cx="73023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18"/>
              <a:gd name="f8" fmla="val 1"/>
              <a:gd name="f9" fmla="val 11"/>
              <a:gd name="f10" fmla="val 4"/>
              <a:gd name="f11" fmla="val 7"/>
              <a:gd name="f12" fmla="val 3"/>
              <a:gd name="f13" fmla="val 10"/>
              <a:gd name="f14" fmla="val 6"/>
              <a:gd name="f15" fmla="val 17"/>
              <a:gd name="f16" fmla="val 8"/>
              <a:gd name="f17" fmla="val 15"/>
              <a:gd name="f18" fmla="val 13"/>
              <a:gd name="f19" fmla="+- 0 0 -90"/>
              <a:gd name="f20" fmla="*/ f3 1 12"/>
              <a:gd name="f21" fmla="*/ f4 1 18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2"/>
              <a:gd name="f30" fmla="*/ f26 1 18"/>
              <a:gd name="f31" fmla="*/ 1 f27 1"/>
              <a:gd name="f32" fmla="*/ 11 f26 1"/>
              <a:gd name="f33" fmla="*/ 10 f27 1"/>
              <a:gd name="f34" fmla="*/ 0 f26 1"/>
              <a:gd name="f35" fmla="*/ 12 f27 1"/>
              <a:gd name="f36" fmla="*/ 17 f26 1"/>
              <a:gd name="f37" fmla="*/ 0 f27 1"/>
              <a:gd name="f38" fmla="*/ 18 f26 1"/>
              <a:gd name="f39" fmla="+- f28 0 f1"/>
              <a:gd name="f40" fmla="*/ f31 1 12"/>
              <a:gd name="f41" fmla="*/ f32 1 18"/>
              <a:gd name="f42" fmla="*/ f33 1 12"/>
              <a:gd name="f43" fmla="*/ f34 1 18"/>
              <a:gd name="f44" fmla="*/ f35 1 12"/>
              <a:gd name="f45" fmla="*/ f36 1 18"/>
              <a:gd name="f46" fmla="*/ f37 1 12"/>
              <a:gd name="f47" fmla="*/ f38 1 18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  <a:cxn ang="f39">
                <a:pos x="f64" y="f65"/>
              </a:cxn>
            </a:cxnLst>
            <a:rect l="f60" t="f63" r="f61" b="f62"/>
            <a:pathLst>
              <a:path w="12" h="18">
                <a:moveTo>
                  <a:pt x="f8" y="f9"/>
                </a:moveTo>
                <a:cubicBezTo>
                  <a:pt x="f10" y="f11"/>
                  <a:pt x="f11" y="f12"/>
                  <a:pt x="f13" y="f5"/>
                </a:cubicBezTo>
                <a:cubicBezTo>
                  <a:pt x="f9" y="f5"/>
                  <a:pt x="f9" y="f5"/>
                  <a:pt x="f6" y="f5"/>
                </a:cubicBezTo>
                <a:cubicBezTo>
                  <a:pt x="f6" y="f14"/>
                  <a:pt x="f6" y="f9"/>
                  <a:pt x="f6" y="f15"/>
                </a:cubicBezTo>
                <a:cubicBezTo>
                  <a:pt x="f16" y="f7"/>
                  <a:pt x="f10" y="f7"/>
                  <a:pt x="f5" y="f7"/>
                </a:cubicBezTo>
                <a:cubicBezTo>
                  <a:pt x="f8" y="f17"/>
                  <a:pt x="f8" y="f18"/>
                  <a:pt x="f8" y="f9"/>
                </a:cubicBezTo>
                <a:cubicBezTo>
                  <a:pt x="f8" y="f9"/>
                  <a:pt x="f8" y="f9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6" name="Freeform 188">
            <a:extLst>
              <a:ext uri="{FF2B5EF4-FFF2-40B4-BE49-F238E27FC236}">
                <a16:creationId xmlns:a16="http://schemas.microsoft.com/office/drawing/2014/main" id="{D8C1EC3E-275C-49CF-8D0C-9A7AC2726AA7}"/>
              </a:ext>
            </a:extLst>
          </p:cNvPr>
          <p:cNvSpPr/>
          <p:nvPr/>
        </p:nvSpPr>
        <p:spPr>
          <a:xfrm>
            <a:off x="7907338" y="1039809"/>
            <a:ext cx="73023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18"/>
              <a:gd name="f8" fmla="val 7"/>
              <a:gd name="f9" fmla="val 4"/>
              <a:gd name="f10" fmla="val 10"/>
              <a:gd name="f11" fmla="val 8"/>
              <a:gd name="f12" fmla="val 6"/>
              <a:gd name="f13" fmla="+- 0 0 -90"/>
              <a:gd name="f14" fmla="*/ f3 1 12"/>
              <a:gd name="f15" fmla="*/ f4 1 1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2"/>
              <a:gd name="f24" fmla="*/ f20 1 18"/>
              <a:gd name="f25" fmla="*/ 0 f21 1"/>
              <a:gd name="f26" fmla="*/ 0 f20 1"/>
              <a:gd name="f27" fmla="*/ 12 f21 1"/>
              <a:gd name="f28" fmla="*/ 18 f20 1"/>
              <a:gd name="f29" fmla="+- f22 0 f1"/>
              <a:gd name="f30" fmla="*/ f25 1 12"/>
              <a:gd name="f31" fmla="*/ f26 1 18"/>
              <a:gd name="f32" fmla="*/ f27 1 12"/>
              <a:gd name="f33" fmla="*/ f28 1 18"/>
              <a:gd name="f34" fmla="*/ 0 1 f23"/>
              <a:gd name="f35" fmla="*/ f17 1 f23"/>
              <a:gd name="f36" fmla="*/ 0 1 f24"/>
              <a:gd name="f37" fmla="*/ f18 1 f24"/>
              <a:gd name="f38" fmla="*/ f30 1 f23"/>
              <a:gd name="f39" fmla="*/ f31 1 f24"/>
              <a:gd name="f40" fmla="*/ f32 1 f23"/>
              <a:gd name="f41" fmla="*/ f33 1 f24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4 1"/>
              <a:gd name="f49" fmla="*/ f4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9"/>
              </a:cxn>
              <a:cxn ang="f29">
                <a:pos x="f46" y="f49"/>
              </a:cxn>
              <a:cxn ang="f29">
                <a:pos x="f46" y="f47"/>
              </a:cxn>
            </a:cxnLst>
            <a:rect l="f42" t="f45" r="f43" b="f44"/>
            <a:pathLst>
              <a:path w="12" h="18">
                <a:moveTo>
                  <a:pt x="f5" y="f5"/>
                </a:moveTo>
                <a:cubicBezTo>
                  <a:pt x="f8" y="f9"/>
                  <a:pt x="f10" y="f10"/>
                  <a:pt x="f6" y="f7"/>
                </a:cubicBezTo>
                <a:cubicBezTo>
                  <a:pt x="f11" y="f7"/>
                  <a:pt x="f9" y="f7"/>
                  <a:pt x="f5" y="f7"/>
                </a:cubicBezTo>
                <a:cubicBezTo>
                  <a:pt x="f5" y="f6"/>
                  <a:pt x="f5" y="f12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7" name="Freeform 189">
            <a:extLst>
              <a:ext uri="{FF2B5EF4-FFF2-40B4-BE49-F238E27FC236}">
                <a16:creationId xmlns:a16="http://schemas.microsoft.com/office/drawing/2014/main" id="{707C9D25-7E74-48BC-9A44-BF4F5E951191}"/>
              </a:ext>
            </a:extLst>
          </p:cNvPr>
          <p:cNvSpPr/>
          <p:nvPr/>
        </p:nvSpPr>
        <p:spPr>
          <a:xfrm>
            <a:off x="7815267" y="1406520"/>
            <a:ext cx="171450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8"/>
              <a:gd name="f8" fmla="val 7"/>
              <a:gd name="f9" fmla="val 21"/>
              <a:gd name="f10" fmla="val 18"/>
              <a:gd name="f11" fmla="val 10"/>
              <a:gd name="f12" fmla="+- 0 0 -90"/>
              <a:gd name="f13" fmla="*/ f3 1 28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28"/>
              <a:gd name="f24" fmla="*/ 0 f20 1"/>
              <a:gd name="f25" fmla="*/ 8 f19 1"/>
              <a:gd name="f26" fmla="*/ 28 f20 1"/>
              <a:gd name="f27" fmla="+- f21 0 f1"/>
              <a:gd name="f28" fmla="*/ f24 1 28"/>
              <a:gd name="f29" fmla="*/ f25 1 8"/>
              <a:gd name="f30" fmla="*/ f26 1 28"/>
              <a:gd name="f31" fmla="*/ 0 1 f23"/>
              <a:gd name="f32" fmla="*/ f16 1 f23"/>
              <a:gd name="f33" fmla="*/ 0 1 f22"/>
              <a:gd name="f34" fmla="*/ f17 1 f22"/>
              <a:gd name="f35" fmla="*/ f28 1 f23"/>
              <a:gd name="f36" fmla="*/ f29 1 f22"/>
              <a:gd name="f37" fmla="*/ f30 1 f23"/>
              <a:gd name="f38" fmla="*/ f31 f13 1"/>
              <a:gd name="f39" fmla="*/ f32 f13 1"/>
              <a:gd name="f40" fmla="*/ f34 f14 1"/>
              <a:gd name="f41" fmla="*/ f33 f14 1"/>
              <a:gd name="f42" fmla="*/ f35 f13 1"/>
              <a:gd name="f43" fmla="*/ f36 f14 1"/>
              <a:gd name="f44" fmla="*/ f3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2" y="f43"/>
              </a:cxn>
              <a:cxn ang="f27">
                <a:pos x="f44" y="f43"/>
              </a:cxn>
              <a:cxn ang="f27">
                <a:pos x="f42" y="f43"/>
              </a:cxn>
            </a:cxnLst>
            <a:rect l="f38" t="f41" r="f39" b="f40"/>
            <a:pathLst>
              <a:path w="28" h="8">
                <a:moveTo>
                  <a:pt x="f5" y="f7"/>
                </a:moveTo>
                <a:cubicBezTo>
                  <a:pt x="f8" y="f5"/>
                  <a:pt x="f9" y="f5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8" name="Freeform 190">
            <a:extLst>
              <a:ext uri="{FF2B5EF4-FFF2-40B4-BE49-F238E27FC236}">
                <a16:creationId xmlns:a16="http://schemas.microsoft.com/office/drawing/2014/main" id="{C3A6AABD-D280-44C1-B9E1-575149FE68F1}"/>
              </a:ext>
            </a:extLst>
          </p:cNvPr>
          <p:cNvSpPr/>
          <p:nvPr/>
        </p:nvSpPr>
        <p:spPr>
          <a:xfrm>
            <a:off x="7766054" y="1039809"/>
            <a:ext cx="98426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"/>
              <a:gd name="f7" fmla="val 18"/>
              <a:gd name="f8" fmla="val 11"/>
              <a:gd name="f9" fmla="val 2"/>
              <a:gd name="f10" fmla="val 12"/>
              <a:gd name="f11" fmla="val 1"/>
              <a:gd name="f12" fmla="val 13"/>
              <a:gd name="f13" fmla="val 15"/>
              <a:gd name="f14" fmla="val 14"/>
              <a:gd name="f15" fmla="val 4"/>
              <a:gd name="f16" fmla="val 7"/>
              <a:gd name="f17" fmla="val 10"/>
              <a:gd name="f18" fmla="val 9"/>
              <a:gd name="f19" fmla="val 8"/>
              <a:gd name="f20" fmla="val 5"/>
              <a:gd name="f21" fmla="val 3"/>
              <a:gd name="f22" fmla="val 6"/>
              <a:gd name="f23" fmla="+- 0 0 -90"/>
              <a:gd name="f24" fmla="*/ f3 1 16"/>
              <a:gd name="f25" fmla="*/ f4 1 18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6"/>
              <a:gd name="f34" fmla="*/ f30 1 18"/>
              <a:gd name="f35" fmla="*/ 11 f31 1"/>
              <a:gd name="f36" fmla="*/ 2 f30 1"/>
              <a:gd name="f37" fmla="*/ 12 f31 1"/>
              <a:gd name="f38" fmla="*/ 1 f30 1"/>
              <a:gd name="f39" fmla="*/ 16 f31 1"/>
              <a:gd name="f40" fmla="*/ 0 f30 1"/>
              <a:gd name="f41" fmla="*/ 10 f31 1"/>
              <a:gd name="f42" fmla="*/ 11 f30 1"/>
              <a:gd name="f43" fmla="*/ 7 f31 1"/>
              <a:gd name="f44" fmla="*/ 18 f30 1"/>
              <a:gd name="f45" fmla="*/ 0 f31 1"/>
              <a:gd name="f46" fmla="+- f32 0 f1"/>
              <a:gd name="f47" fmla="*/ f35 1 16"/>
              <a:gd name="f48" fmla="*/ f36 1 18"/>
              <a:gd name="f49" fmla="*/ f37 1 16"/>
              <a:gd name="f50" fmla="*/ f38 1 18"/>
              <a:gd name="f51" fmla="*/ f39 1 16"/>
              <a:gd name="f52" fmla="*/ f40 1 18"/>
              <a:gd name="f53" fmla="*/ f41 1 16"/>
              <a:gd name="f54" fmla="*/ f42 1 18"/>
              <a:gd name="f55" fmla="*/ f43 1 16"/>
              <a:gd name="f56" fmla="*/ f44 1 18"/>
              <a:gd name="f57" fmla="*/ f45 1 16"/>
              <a:gd name="f58" fmla="*/ 0 1 f33"/>
              <a:gd name="f59" fmla="*/ f27 1 f33"/>
              <a:gd name="f60" fmla="*/ 0 1 f34"/>
              <a:gd name="f61" fmla="*/ f28 1 f34"/>
              <a:gd name="f62" fmla="*/ f47 1 f33"/>
              <a:gd name="f63" fmla="*/ f48 1 f34"/>
              <a:gd name="f64" fmla="*/ f49 1 f33"/>
              <a:gd name="f65" fmla="*/ f50 1 f34"/>
              <a:gd name="f66" fmla="*/ f51 1 f33"/>
              <a:gd name="f67" fmla="*/ f52 1 f34"/>
              <a:gd name="f68" fmla="*/ f53 1 f33"/>
              <a:gd name="f69" fmla="*/ f54 1 f34"/>
              <a:gd name="f70" fmla="*/ f55 1 f33"/>
              <a:gd name="f71" fmla="*/ f56 1 f34"/>
              <a:gd name="f72" fmla="*/ f57 1 f33"/>
              <a:gd name="f73" fmla="*/ f58 f24 1"/>
              <a:gd name="f74" fmla="*/ f59 f24 1"/>
              <a:gd name="f75" fmla="*/ f61 f25 1"/>
              <a:gd name="f76" fmla="*/ f60 f25 1"/>
              <a:gd name="f77" fmla="*/ f62 f24 1"/>
              <a:gd name="f78" fmla="*/ f63 f25 1"/>
              <a:gd name="f79" fmla="*/ f64 f24 1"/>
              <a:gd name="f80" fmla="*/ f65 f25 1"/>
              <a:gd name="f81" fmla="*/ f66 f24 1"/>
              <a:gd name="f82" fmla="*/ f67 f25 1"/>
              <a:gd name="f83" fmla="*/ f68 f24 1"/>
              <a:gd name="f84" fmla="*/ f69 f25 1"/>
              <a:gd name="f85" fmla="*/ f70 f24 1"/>
              <a:gd name="f86" fmla="*/ f71 f25 1"/>
              <a:gd name="f87" fmla="*/ f7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7" y="f78"/>
              </a:cxn>
              <a:cxn ang="f46">
                <a:pos x="f79" y="f80"/>
              </a:cxn>
              <a:cxn ang="f46">
                <a:pos x="f81" y="f82"/>
              </a:cxn>
              <a:cxn ang="f46">
                <a:pos x="f83" y="f84"/>
              </a:cxn>
              <a:cxn ang="f46">
                <a:pos x="f83" y="f84"/>
              </a:cxn>
              <a:cxn ang="f46">
                <a:pos x="f85" y="f86"/>
              </a:cxn>
              <a:cxn ang="f46">
                <a:pos x="f87" y="f86"/>
              </a:cxn>
              <a:cxn ang="f46">
                <a:pos x="f77" y="f78"/>
              </a:cxn>
            </a:cxnLst>
            <a:rect l="f73" t="f76" r="f74" b="f75"/>
            <a:pathLst>
              <a:path w="16" h="18">
                <a:moveTo>
                  <a:pt x="f8" y="f9"/>
                </a:moveTo>
                <a:cubicBezTo>
                  <a:pt x="f8" y="f9"/>
                  <a:pt x="f8" y="f9"/>
                  <a:pt x="f10" y="f11"/>
                </a:cubicBezTo>
                <a:cubicBezTo>
                  <a:pt x="f12" y="f11"/>
                  <a:pt x="f13" y="f5"/>
                  <a:pt x="f6" y="f5"/>
                </a:cubicBezTo>
                <a:cubicBezTo>
                  <a:pt x="f14" y="f15"/>
                  <a:pt x="f10" y="f16"/>
                  <a:pt x="f17" y="f8"/>
                </a:cubicBezTo>
                <a:cubicBezTo>
                  <a:pt x="f17" y="f8"/>
                  <a:pt x="f17" y="f8"/>
                  <a:pt x="f17" y="f8"/>
                </a:cubicBezTo>
                <a:cubicBezTo>
                  <a:pt x="f18" y="f12"/>
                  <a:pt x="f19" y="f13"/>
                  <a:pt x="f16" y="f7"/>
                </a:cubicBezTo>
                <a:cubicBezTo>
                  <a:pt x="f20" y="f7"/>
                  <a:pt x="f21" y="f7"/>
                  <a:pt x="f5" y="f7"/>
                </a:cubicBezTo>
                <a:cubicBezTo>
                  <a:pt x="f5" y="f17"/>
                  <a:pt x="f20" y="f22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9" name="Freeform 191">
            <a:extLst>
              <a:ext uri="{FF2B5EF4-FFF2-40B4-BE49-F238E27FC236}">
                <a16:creationId xmlns:a16="http://schemas.microsoft.com/office/drawing/2014/main" id="{0AA7F376-3AB6-492A-8F45-B61179A91160}"/>
              </a:ext>
            </a:extLst>
          </p:cNvPr>
          <p:cNvSpPr/>
          <p:nvPr/>
        </p:nvSpPr>
        <p:spPr>
          <a:xfrm>
            <a:off x="7937504" y="1039809"/>
            <a:ext cx="96834" cy="1111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"/>
              <a:gd name="f7" fmla="val 18"/>
              <a:gd name="f8" fmla="val 4"/>
              <a:gd name="f9" fmla="val 1"/>
              <a:gd name="f10" fmla="val 5"/>
              <a:gd name="f11" fmla="val 2"/>
              <a:gd name="f12" fmla="val 10"/>
              <a:gd name="f13" fmla="val 6"/>
              <a:gd name="f14" fmla="val 13"/>
              <a:gd name="f15" fmla="val 11"/>
              <a:gd name="f16" fmla="val 9"/>
              <a:gd name="f17" fmla="val 12"/>
              <a:gd name="f18" fmla="val 3"/>
              <a:gd name="f19" fmla="+- 0 0 -90"/>
              <a:gd name="f20" fmla="*/ f3 1 16"/>
              <a:gd name="f21" fmla="*/ f4 1 18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6"/>
              <a:gd name="f30" fmla="*/ f26 1 18"/>
              <a:gd name="f31" fmla="*/ 4 f27 1"/>
              <a:gd name="f32" fmla="*/ 1 f26 1"/>
              <a:gd name="f33" fmla="*/ 5 f27 1"/>
              <a:gd name="f34" fmla="*/ 2 f26 1"/>
              <a:gd name="f35" fmla="*/ 16 f27 1"/>
              <a:gd name="f36" fmla="*/ 18 f26 1"/>
              <a:gd name="f37" fmla="*/ 9 f27 1"/>
              <a:gd name="f38" fmla="*/ 0 f27 1"/>
              <a:gd name="f39" fmla="*/ 0 f26 1"/>
              <a:gd name="f40" fmla="+- f28 0 f1"/>
              <a:gd name="f41" fmla="*/ f31 1 16"/>
              <a:gd name="f42" fmla="*/ f32 1 18"/>
              <a:gd name="f43" fmla="*/ f33 1 16"/>
              <a:gd name="f44" fmla="*/ f34 1 18"/>
              <a:gd name="f45" fmla="*/ f35 1 16"/>
              <a:gd name="f46" fmla="*/ f36 1 18"/>
              <a:gd name="f47" fmla="*/ f37 1 16"/>
              <a:gd name="f48" fmla="*/ f38 1 16"/>
              <a:gd name="f49" fmla="*/ f39 1 18"/>
              <a:gd name="f50" fmla="*/ 0 1 f29"/>
              <a:gd name="f51" fmla="*/ f23 1 f29"/>
              <a:gd name="f52" fmla="*/ 0 1 f30"/>
              <a:gd name="f53" fmla="*/ f24 1 f30"/>
              <a:gd name="f54" fmla="*/ f41 1 f29"/>
              <a:gd name="f55" fmla="*/ f42 1 f30"/>
              <a:gd name="f56" fmla="*/ f43 1 f29"/>
              <a:gd name="f57" fmla="*/ f44 1 f30"/>
              <a:gd name="f58" fmla="*/ f45 1 f29"/>
              <a:gd name="f59" fmla="*/ f46 1 f30"/>
              <a:gd name="f60" fmla="*/ f47 1 f29"/>
              <a:gd name="f61" fmla="*/ f48 1 f29"/>
              <a:gd name="f62" fmla="*/ f49 1 f30"/>
              <a:gd name="f63" fmla="*/ f50 f20 1"/>
              <a:gd name="f64" fmla="*/ f51 f20 1"/>
              <a:gd name="f65" fmla="*/ f53 f21 1"/>
              <a:gd name="f66" fmla="*/ f52 f21 1"/>
              <a:gd name="f67" fmla="*/ f54 f20 1"/>
              <a:gd name="f68" fmla="*/ f55 f21 1"/>
              <a:gd name="f69" fmla="*/ f56 f20 1"/>
              <a:gd name="f70" fmla="*/ f57 f21 1"/>
              <a:gd name="f71" fmla="*/ f58 f20 1"/>
              <a:gd name="f72" fmla="*/ f59 f21 1"/>
              <a:gd name="f73" fmla="*/ f60 f20 1"/>
              <a:gd name="f74" fmla="*/ f61 f20 1"/>
              <a:gd name="f75" fmla="*/ f6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73" y="f72"/>
              </a:cxn>
              <a:cxn ang="f40">
                <a:pos x="f74" y="f75"/>
              </a:cxn>
              <a:cxn ang="f40">
                <a:pos x="f67" y="f68"/>
              </a:cxn>
            </a:cxnLst>
            <a:rect l="f63" t="f66" r="f64" b="f65"/>
            <a:pathLst>
              <a:path w="16" h="18">
                <a:moveTo>
                  <a:pt x="f8" y="f9"/>
                </a:moveTo>
                <a:cubicBezTo>
                  <a:pt x="f8" y="f9"/>
                  <a:pt x="f10" y="f11"/>
                  <a:pt x="f10" y="f11"/>
                </a:cubicBezTo>
                <a:cubicBezTo>
                  <a:pt x="f12" y="f13"/>
                  <a:pt x="f6" y="f12"/>
                  <a:pt x="f6" y="f7"/>
                </a:cubicBezTo>
                <a:cubicBezTo>
                  <a:pt x="f14" y="f7"/>
                  <a:pt x="f15" y="f7"/>
                  <a:pt x="f16" y="f7"/>
                </a:cubicBezTo>
                <a:cubicBezTo>
                  <a:pt x="f13" y="f17"/>
                  <a:pt x="f18" y="f13"/>
                  <a:pt x="f5" y="f5"/>
                </a:cubicBezTo>
                <a:cubicBezTo>
                  <a:pt x="f9" y="f5"/>
                  <a:pt x="f11" y="f9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0" name="Freeform 192">
            <a:extLst>
              <a:ext uri="{FF2B5EF4-FFF2-40B4-BE49-F238E27FC236}">
                <a16:creationId xmlns:a16="http://schemas.microsoft.com/office/drawing/2014/main" id="{A7200919-1D20-42B3-8258-70E20037C7AB}"/>
              </a:ext>
            </a:extLst>
          </p:cNvPr>
          <p:cNvSpPr/>
          <p:nvPr/>
        </p:nvSpPr>
        <p:spPr>
          <a:xfrm>
            <a:off x="8383584" y="2262189"/>
            <a:ext cx="127001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5"/>
              <a:gd name="f8" fmla="val 1"/>
              <a:gd name="f9" fmla="val 3"/>
              <a:gd name="f10" fmla="val 2"/>
              <a:gd name="f11" fmla="val 7"/>
              <a:gd name="f12" fmla="val 14"/>
              <a:gd name="f13" fmla="val 4"/>
              <a:gd name="f14" fmla="val 8"/>
              <a:gd name="f15" fmla="+- 0 0 -90"/>
              <a:gd name="f16" fmla="*/ f3 1 21"/>
              <a:gd name="f17" fmla="*/ f4 1 5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5"/>
              <a:gd name="f26" fmla="*/ f23 1 21"/>
              <a:gd name="f27" fmla="*/ 1 f23 1"/>
              <a:gd name="f28" fmla="*/ 5 f22 1"/>
              <a:gd name="f29" fmla="*/ 0 f23 1"/>
              <a:gd name="f30" fmla="*/ 0 f22 1"/>
              <a:gd name="f31" fmla="*/ 21 f23 1"/>
              <a:gd name="f32" fmla="+- f24 0 f1"/>
              <a:gd name="f33" fmla="*/ f27 1 21"/>
              <a:gd name="f34" fmla="*/ f28 1 5"/>
              <a:gd name="f35" fmla="*/ f29 1 21"/>
              <a:gd name="f36" fmla="*/ f30 1 5"/>
              <a:gd name="f37" fmla="*/ f31 1 21"/>
              <a:gd name="f38" fmla="*/ 0 1 f26"/>
              <a:gd name="f39" fmla="*/ f19 1 f26"/>
              <a:gd name="f40" fmla="*/ 0 1 f25"/>
              <a:gd name="f41" fmla="*/ f20 1 f25"/>
              <a:gd name="f42" fmla="*/ f33 1 f26"/>
              <a:gd name="f43" fmla="*/ f34 1 f25"/>
              <a:gd name="f44" fmla="*/ f35 1 f26"/>
              <a:gd name="f45" fmla="*/ f36 1 f25"/>
              <a:gd name="f46" fmla="*/ f37 1 f26"/>
              <a:gd name="f47" fmla="*/ f38 f16 1"/>
              <a:gd name="f48" fmla="*/ f39 f16 1"/>
              <a:gd name="f49" fmla="*/ f41 f17 1"/>
              <a:gd name="f50" fmla="*/ f40 f17 1"/>
              <a:gd name="f51" fmla="*/ f42 f16 1"/>
              <a:gd name="f52" fmla="*/ f43 f17 1"/>
              <a:gd name="f53" fmla="*/ f44 f16 1"/>
              <a:gd name="f54" fmla="*/ f45 f17 1"/>
              <a:gd name="f55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1" y="f52"/>
              </a:cxn>
              <a:cxn ang="f32">
                <a:pos x="f53" y="f54"/>
              </a:cxn>
              <a:cxn ang="f32">
                <a:pos x="f55" y="f54"/>
              </a:cxn>
              <a:cxn ang="f32">
                <a:pos x="f55" y="f52"/>
              </a:cxn>
              <a:cxn ang="f32">
                <a:pos x="f51" y="f52"/>
              </a:cxn>
            </a:cxnLst>
            <a:rect l="f47" t="f50" r="f48" b="f49"/>
            <a:pathLst>
              <a:path w="21" h="5">
                <a:moveTo>
                  <a:pt x="f8" y="f7"/>
                </a:moveTo>
                <a:cubicBezTo>
                  <a:pt x="f8" y="f9"/>
                  <a:pt x="f5" y="f10"/>
                  <a:pt x="f5" y="f5"/>
                </a:cubicBezTo>
                <a:cubicBezTo>
                  <a:pt x="f11" y="f5"/>
                  <a:pt x="f12" y="f5"/>
                  <a:pt x="f6" y="f5"/>
                </a:cubicBezTo>
                <a:cubicBezTo>
                  <a:pt x="f6" y="f10"/>
                  <a:pt x="f6" y="f13"/>
                  <a:pt x="f6" y="f7"/>
                </a:cubicBezTo>
                <a:cubicBezTo>
                  <a:pt x="f12" y="f7"/>
                  <a:pt x="f14" y="f7"/>
                  <a:pt x="f8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1" name="Freeform 193">
            <a:extLst>
              <a:ext uri="{FF2B5EF4-FFF2-40B4-BE49-F238E27FC236}">
                <a16:creationId xmlns:a16="http://schemas.microsoft.com/office/drawing/2014/main" id="{FF215F29-ECBA-443A-8C0E-895CB9A18724}"/>
              </a:ext>
            </a:extLst>
          </p:cNvPr>
          <p:cNvSpPr/>
          <p:nvPr/>
        </p:nvSpPr>
        <p:spPr>
          <a:xfrm>
            <a:off x="7283452" y="2255833"/>
            <a:ext cx="134938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6"/>
              <a:gd name="f8" fmla="val 21"/>
              <a:gd name="f9" fmla="val 3"/>
              <a:gd name="f10" fmla="val 4"/>
              <a:gd name="f11" fmla="val 14"/>
              <a:gd name="f12" fmla="val 8"/>
              <a:gd name="f13" fmla="val 1"/>
              <a:gd name="f14" fmla="val 5"/>
              <a:gd name="f15" fmla="val 7"/>
              <a:gd name="f16" fmla="val 15"/>
              <a:gd name="f17" fmla="+- 0 0 -90"/>
              <a:gd name="f18" fmla="*/ f3 1 22"/>
              <a:gd name="f19" fmla="*/ f4 1 6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4 1 6"/>
              <a:gd name="f28" fmla="*/ f25 1 22"/>
              <a:gd name="f29" fmla="*/ 22 f25 1"/>
              <a:gd name="f30" fmla="*/ 0 f24 1"/>
              <a:gd name="f31" fmla="*/ 21 f25 1"/>
              <a:gd name="f32" fmla="*/ 6 f24 1"/>
              <a:gd name="f33" fmla="*/ 1 f25 1"/>
              <a:gd name="f34" fmla="*/ 0 f25 1"/>
              <a:gd name="f35" fmla="*/ 1 f24 1"/>
              <a:gd name="f36" fmla="+- f26 0 f1"/>
              <a:gd name="f37" fmla="*/ f29 1 22"/>
              <a:gd name="f38" fmla="*/ f30 1 6"/>
              <a:gd name="f39" fmla="*/ f31 1 22"/>
              <a:gd name="f40" fmla="*/ f32 1 6"/>
              <a:gd name="f41" fmla="*/ f33 1 22"/>
              <a:gd name="f42" fmla="*/ f34 1 22"/>
              <a:gd name="f43" fmla="*/ f35 1 6"/>
              <a:gd name="f44" fmla="*/ 0 1 f28"/>
              <a:gd name="f45" fmla="*/ f21 1 f28"/>
              <a:gd name="f46" fmla="*/ 0 1 f27"/>
              <a:gd name="f47" fmla="*/ f22 1 f27"/>
              <a:gd name="f48" fmla="*/ f37 1 f28"/>
              <a:gd name="f49" fmla="*/ f38 1 f27"/>
              <a:gd name="f50" fmla="*/ f39 1 f28"/>
              <a:gd name="f51" fmla="*/ f40 1 f27"/>
              <a:gd name="f52" fmla="*/ f41 1 f28"/>
              <a:gd name="f53" fmla="*/ f42 1 f28"/>
              <a:gd name="f54" fmla="*/ f43 1 f27"/>
              <a:gd name="f55" fmla="*/ f44 f18 1"/>
              <a:gd name="f56" fmla="*/ f45 f18 1"/>
              <a:gd name="f57" fmla="*/ f47 f19 1"/>
              <a:gd name="f58" fmla="*/ f46 f19 1"/>
              <a:gd name="f59" fmla="*/ f48 f18 1"/>
              <a:gd name="f60" fmla="*/ f49 f19 1"/>
              <a:gd name="f61" fmla="*/ f50 f18 1"/>
              <a:gd name="f62" fmla="*/ f51 f19 1"/>
              <a:gd name="f63" fmla="*/ f52 f18 1"/>
              <a:gd name="f64" fmla="*/ f53 f18 1"/>
              <a:gd name="f65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9" y="f60"/>
              </a:cxn>
              <a:cxn ang="f36">
                <a:pos x="f61" y="f62"/>
              </a:cxn>
              <a:cxn ang="f36">
                <a:pos x="f63" y="f62"/>
              </a:cxn>
              <a:cxn ang="f36">
                <a:pos x="f64" y="f65"/>
              </a:cxn>
              <a:cxn ang="f36">
                <a:pos x="f59" y="f60"/>
              </a:cxn>
            </a:cxnLst>
            <a:rect l="f55" t="f58" r="f56" b="f57"/>
            <a:pathLst>
              <a:path w="22" h="6">
                <a:moveTo>
                  <a:pt x="f6" y="f5"/>
                </a:moveTo>
                <a:cubicBezTo>
                  <a:pt x="f8" y="f9"/>
                  <a:pt x="f8" y="f10"/>
                  <a:pt x="f8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5" y="f14"/>
                  <a:pt x="f5" y="f9"/>
                  <a:pt x="f5" y="f13"/>
                </a:cubicBezTo>
                <a:cubicBezTo>
                  <a:pt x="f15" y="f13"/>
                  <a:pt x="f16" y="f13"/>
                  <a:pt x="f6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2" name="Freeform 194">
            <a:extLst>
              <a:ext uri="{FF2B5EF4-FFF2-40B4-BE49-F238E27FC236}">
                <a16:creationId xmlns:a16="http://schemas.microsoft.com/office/drawing/2014/main" id="{954BF27C-EC9A-4D52-9C56-4B14958E1B30}"/>
              </a:ext>
            </a:extLst>
          </p:cNvPr>
          <p:cNvSpPr/>
          <p:nvPr/>
        </p:nvSpPr>
        <p:spPr>
          <a:xfrm>
            <a:off x="8523286" y="1724028"/>
            <a:ext cx="195260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3"/>
              <a:gd name="f8" fmla="val 21"/>
              <a:gd name="f9" fmla="val 11"/>
              <a:gd name="f10" fmla="val 5"/>
              <a:gd name="f11" fmla="val 29"/>
              <a:gd name="f12" fmla="+- 0 0 -90"/>
              <a:gd name="f13" fmla="*/ f3 1 32"/>
              <a:gd name="f14" fmla="*/ f4 1 3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3"/>
              <a:gd name="f23" fmla="*/ f20 1 32"/>
              <a:gd name="f24" fmla="*/ 32 f20 1"/>
              <a:gd name="f25" fmla="*/ 3 f19 1"/>
              <a:gd name="f26" fmla="*/ 0 f20 1"/>
              <a:gd name="f27" fmla="+- f21 0 f1"/>
              <a:gd name="f28" fmla="*/ f24 1 32"/>
              <a:gd name="f29" fmla="*/ f25 1 3"/>
              <a:gd name="f30" fmla="*/ f26 1 32"/>
              <a:gd name="f31" fmla="*/ 0 1 f23"/>
              <a:gd name="f32" fmla="*/ f16 1 f23"/>
              <a:gd name="f33" fmla="*/ 0 1 f22"/>
              <a:gd name="f34" fmla="*/ f17 1 f22"/>
              <a:gd name="f35" fmla="*/ f28 1 f23"/>
              <a:gd name="f36" fmla="*/ f29 1 f22"/>
              <a:gd name="f37" fmla="*/ f30 1 f23"/>
              <a:gd name="f38" fmla="*/ f31 f13 1"/>
              <a:gd name="f39" fmla="*/ f32 f13 1"/>
              <a:gd name="f40" fmla="*/ f34 f14 1"/>
              <a:gd name="f41" fmla="*/ f33 f14 1"/>
              <a:gd name="f42" fmla="*/ f35 f13 1"/>
              <a:gd name="f43" fmla="*/ f36 f14 1"/>
              <a:gd name="f44" fmla="*/ f3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2" y="f43"/>
              </a:cxn>
              <a:cxn ang="f27">
                <a:pos x="f44" y="f43"/>
              </a:cxn>
              <a:cxn ang="f27">
                <a:pos x="f42" y="f43"/>
              </a:cxn>
            </a:cxnLst>
            <a:rect l="f38" t="f41" r="f39" b="f40"/>
            <a:pathLst>
              <a:path w="32" h="3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10" y="f5"/>
                  <a:pt x="f11" y="f5"/>
                  <a:pt x="f6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3" name="Freeform 195">
            <a:extLst>
              <a:ext uri="{FF2B5EF4-FFF2-40B4-BE49-F238E27FC236}">
                <a16:creationId xmlns:a16="http://schemas.microsoft.com/office/drawing/2014/main" id="{0191AF5A-B419-40E6-BB7D-FFA75F99F023}"/>
              </a:ext>
            </a:extLst>
          </p:cNvPr>
          <p:cNvSpPr/>
          <p:nvPr/>
        </p:nvSpPr>
        <p:spPr>
          <a:xfrm>
            <a:off x="7081835" y="1724028"/>
            <a:ext cx="184151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"/>
              <a:gd name="f7" fmla="val 3"/>
              <a:gd name="f8" fmla="val 1"/>
              <a:gd name="f9" fmla="val 25"/>
              <a:gd name="f10" fmla="val 20"/>
              <a:gd name="f11" fmla="val 10"/>
              <a:gd name="f12" fmla="+- 0 0 -90"/>
              <a:gd name="f13" fmla="*/ f3 1 30"/>
              <a:gd name="f14" fmla="*/ f4 1 3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3"/>
              <a:gd name="f23" fmla="*/ f20 1 30"/>
              <a:gd name="f24" fmla="*/ 0 f20 1"/>
              <a:gd name="f25" fmla="*/ 3 f19 1"/>
              <a:gd name="f26" fmla="*/ 30 f20 1"/>
              <a:gd name="f27" fmla="+- f21 0 f1"/>
              <a:gd name="f28" fmla="*/ f24 1 30"/>
              <a:gd name="f29" fmla="*/ f25 1 3"/>
              <a:gd name="f30" fmla="*/ f26 1 30"/>
              <a:gd name="f31" fmla="*/ 0 1 f23"/>
              <a:gd name="f32" fmla="*/ f16 1 f23"/>
              <a:gd name="f33" fmla="*/ 0 1 f22"/>
              <a:gd name="f34" fmla="*/ f17 1 f22"/>
              <a:gd name="f35" fmla="*/ f28 1 f23"/>
              <a:gd name="f36" fmla="*/ f29 1 f22"/>
              <a:gd name="f37" fmla="*/ f30 1 f23"/>
              <a:gd name="f38" fmla="*/ f31 f13 1"/>
              <a:gd name="f39" fmla="*/ f32 f13 1"/>
              <a:gd name="f40" fmla="*/ f34 f14 1"/>
              <a:gd name="f41" fmla="*/ f33 f14 1"/>
              <a:gd name="f42" fmla="*/ f35 f13 1"/>
              <a:gd name="f43" fmla="*/ f36 f14 1"/>
              <a:gd name="f44" fmla="*/ f3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2" y="f43"/>
              </a:cxn>
              <a:cxn ang="f27">
                <a:pos x="f44" y="f43"/>
              </a:cxn>
              <a:cxn ang="f27">
                <a:pos x="f42" y="f43"/>
              </a:cxn>
            </a:cxnLst>
            <a:rect l="f38" t="f41" r="f39" b="f40"/>
            <a:pathLst>
              <a:path w="30" h="3">
                <a:moveTo>
                  <a:pt x="f5" y="f7"/>
                </a:moveTo>
                <a:cubicBezTo>
                  <a:pt x="f8" y="f8"/>
                  <a:pt x="f9" y="f5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4" name="Freeform 196">
            <a:extLst>
              <a:ext uri="{FF2B5EF4-FFF2-40B4-BE49-F238E27FC236}">
                <a16:creationId xmlns:a16="http://schemas.microsoft.com/office/drawing/2014/main" id="{039BE926-37F7-4FEF-BA63-F38039824626}"/>
              </a:ext>
            </a:extLst>
          </p:cNvPr>
          <p:cNvSpPr/>
          <p:nvPr/>
        </p:nvSpPr>
        <p:spPr>
          <a:xfrm>
            <a:off x="7283452" y="2230441"/>
            <a:ext cx="134938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3"/>
              <a:gd name="f8" fmla="val 2"/>
              <a:gd name="f9" fmla="val 15"/>
              <a:gd name="f10" fmla="val 9"/>
              <a:gd name="f11" fmla="val 1"/>
              <a:gd name="f12" fmla="val 8"/>
              <a:gd name="f13" fmla="+- 0 0 -90"/>
              <a:gd name="f14" fmla="*/ f3 1 22"/>
              <a:gd name="f15" fmla="*/ f4 1 3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3"/>
              <a:gd name="f24" fmla="*/ f21 1 22"/>
              <a:gd name="f25" fmla="*/ 22 f21 1"/>
              <a:gd name="f26" fmla="*/ 2 f20 1"/>
              <a:gd name="f27" fmla="*/ 2 f21 1"/>
              <a:gd name="f28" fmla="*/ 3 f20 1"/>
              <a:gd name="f29" fmla="*/ 0 f21 1"/>
              <a:gd name="f30" fmla="*/ 1 f21 1"/>
              <a:gd name="f31" fmla="*/ 0 f20 1"/>
              <a:gd name="f32" fmla="+- f22 0 f1"/>
              <a:gd name="f33" fmla="*/ f25 1 22"/>
              <a:gd name="f34" fmla="*/ f26 1 3"/>
              <a:gd name="f35" fmla="*/ f27 1 22"/>
              <a:gd name="f36" fmla="*/ f28 1 3"/>
              <a:gd name="f37" fmla="*/ f29 1 22"/>
              <a:gd name="f38" fmla="*/ f30 1 22"/>
              <a:gd name="f39" fmla="*/ f31 1 3"/>
              <a:gd name="f40" fmla="*/ 0 1 f24"/>
              <a:gd name="f41" fmla="*/ f17 1 f24"/>
              <a:gd name="f42" fmla="*/ 0 1 f23"/>
              <a:gd name="f43" fmla="*/ f18 1 f23"/>
              <a:gd name="f44" fmla="*/ f33 1 f24"/>
              <a:gd name="f45" fmla="*/ f34 1 f23"/>
              <a:gd name="f46" fmla="*/ f35 1 f24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5 1"/>
              <a:gd name="f59" fmla="*/ f48 f14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6"/>
              </a:cxn>
              <a:cxn ang="f32">
                <a:pos x="f60" y="f61"/>
              </a:cxn>
              <a:cxn ang="f32">
                <a:pos x="f55" y="f61"/>
              </a:cxn>
              <a:cxn ang="f32">
                <a:pos x="f55" y="f56"/>
              </a:cxn>
            </a:cxnLst>
            <a:rect l="f51" t="f54" r="f52" b="f53"/>
            <a:pathLst>
              <a:path w="22" h="3">
                <a:moveTo>
                  <a:pt x="f6" y="f8"/>
                </a:moveTo>
                <a:cubicBezTo>
                  <a:pt x="f9" y="f8"/>
                  <a:pt x="f10" y="f7"/>
                  <a:pt x="f8" y="f7"/>
                </a:cubicBezTo>
                <a:cubicBezTo>
                  <a:pt x="f11" y="f7"/>
                  <a:pt x="f11" y="f7"/>
                  <a:pt x="f5" y="f8"/>
                </a:cubicBezTo>
                <a:cubicBezTo>
                  <a:pt x="f11" y="f8"/>
                  <a:pt x="f11" y="f5"/>
                  <a:pt x="f11" y="f5"/>
                </a:cubicBezTo>
                <a:cubicBezTo>
                  <a:pt x="f12" y="f5"/>
                  <a:pt x="f9" y="f5"/>
                  <a:pt x="f6" y="f5"/>
                </a:cubicBezTo>
                <a:cubicBezTo>
                  <a:pt x="f6" y="f11"/>
                  <a:pt x="f6" y="f11"/>
                  <a:pt x="f6" y="f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5" name="Freeform 197">
            <a:extLst>
              <a:ext uri="{FF2B5EF4-FFF2-40B4-BE49-F238E27FC236}">
                <a16:creationId xmlns:a16="http://schemas.microsoft.com/office/drawing/2014/main" id="{D0FFCB41-0F3F-4FEA-86FF-F57F4BA733C1}"/>
              </a:ext>
            </a:extLst>
          </p:cNvPr>
          <p:cNvSpPr/>
          <p:nvPr/>
        </p:nvSpPr>
        <p:spPr>
          <a:xfrm>
            <a:off x="8377239" y="2230441"/>
            <a:ext cx="139702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3"/>
              <a:gd name="f8" fmla="val 22"/>
              <a:gd name="f9" fmla="val 2"/>
              <a:gd name="f10" fmla="val 15"/>
              <a:gd name="f11" fmla="val 8"/>
              <a:gd name="f12" fmla="val 1"/>
              <a:gd name="f13" fmla="+- 0 0 -90"/>
              <a:gd name="f14" fmla="*/ f3 1 23"/>
              <a:gd name="f15" fmla="*/ f4 1 3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3"/>
              <a:gd name="f24" fmla="*/ f21 1 23"/>
              <a:gd name="f25" fmla="*/ 23 f21 1"/>
              <a:gd name="f26" fmla="*/ 0 f20 1"/>
              <a:gd name="f27" fmla="*/ 22 f21 1"/>
              <a:gd name="f28" fmla="*/ 3 f20 1"/>
              <a:gd name="f29" fmla="*/ 0 f21 1"/>
              <a:gd name="f30" fmla="*/ 2 f20 1"/>
              <a:gd name="f31" fmla="+- f22 0 f1"/>
              <a:gd name="f32" fmla="*/ f25 1 23"/>
              <a:gd name="f33" fmla="*/ f26 1 3"/>
              <a:gd name="f34" fmla="*/ f27 1 23"/>
              <a:gd name="f35" fmla="*/ f28 1 3"/>
              <a:gd name="f36" fmla="*/ f29 1 23"/>
              <a:gd name="f37" fmla="*/ f30 1 3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6" y="f53"/>
              </a:cxn>
              <a:cxn ang="f31">
                <a:pos x="f52" y="f53"/>
              </a:cxn>
            </a:cxnLst>
            <a:rect l="f48" t="f51" r="f49" b="f50"/>
            <a:pathLst>
              <a:path w="23" h="3">
                <a:moveTo>
                  <a:pt x="f6" y="f5"/>
                </a:moveTo>
                <a:cubicBezTo>
                  <a:pt x="f8" y="f9"/>
                  <a:pt x="f8" y="f7"/>
                  <a:pt x="f8" y="f7"/>
                </a:cubicBezTo>
                <a:cubicBezTo>
                  <a:pt x="f10" y="f7"/>
                  <a:pt x="f11" y="f9"/>
                  <a:pt x="f5" y="f9"/>
                </a:cubicBezTo>
                <a:cubicBezTo>
                  <a:pt x="f5" y="f9"/>
                  <a:pt x="f5" y="f12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6" name="Freeform 198">
            <a:extLst>
              <a:ext uri="{FF2B5EF4-FFF2-40B4-BE49-F238E27FC236}">
                <a16:creationId xmlns:a16="http://schemas.microsoft.com/office/drawing/2014/main" id="{A75D9A31-137C-4BBE-AAE4-FD8D034D29E0}"/>
              </a:ext>
            </a:extLst>
          </p:cNvPr>
          <p:cNvSpPr/>
          <p:nvPr/>
        </p:nvSpPr>
        <p:spPr>
          <a:xfrm>
            <a:off x="7808911" y="1522411"/>
            <a:ext cx="19046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18"/>
              <a:gd name="f8" fmla="val 12"/>
              <a:gd name="f9" fmla="val 6"/>
              <a:gd name="f10" fmla="val 2"/>
              <a:gd name="f11" fmla="val 11"/>
              <a:gd name="f12" fmla="+- 0 0 -90"/>
              <a:gd name="f13" fmla="*/ f3 1 3"/>
              <a:gd name="f14" fmla="*/ f4 1 1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"/>
              <a:gd name="f23" fmla="*/ f19 1 18"/>
              <a:gd name="f24" fmla="*/ 0 f20 1"/>
              <a:gd name="f25" fmla="*/ 18 f19 1"/>
              <a:gd name="f26" fmla="*/ 0 f19 1"/>
              <a:gd name="f27" fmla="+- f21 0 f1"/>
              <a:gd name="f28" fmla="*/ f24 1 3"/>
              <a:gd name="f29" fmla="*/ f25 1 18"/>
              <a:gd name="f30" fmla="*/ f26 1 18"/>
              <a:gd name="f31" fmla="*/ 0 1 f22"/>
              <a:gd name="f32" fmla="*/ f16 1 f22"/>
              <a:gd name="f33" fmla="*/ 0 1 f23"/>
              <a:gd name="f34" fmla="*/ f17 1 f23"/>
              <a:gd name="f35" fmla="*/ f28 1 f22"/>
              <a:gd name="f36" fmla="*/ f29 1 f23"/>
              <a:gd name="f37" fmla="*/ f30 1 f23"/>
              <a:gd name="f38" fmla="*/ f31 f13 1"/>
              <a:gd name="f39" fmla="*/ f32 f13 1"/>
              <a:gd name="f40" fmla="*/ f34 f14 1"/>
              <a:gd name="f41" fmla="*/ f33 f14 1"/>
              <a:gd name="f42" fmla="*/ f35 f13 1"/>
              <a:gd name="f43" fmla="*/ f36 f14 1"/>
              <a:gd name="f44" fmla="*/ f37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2" y="f43"/>
              </a:cxn>
              <a:cxn ang="f27">
                <a:pos x="f42" y="f44"/>
              </a:cxn>
              <a:cxn ang="f27">
                <a:pos x="f42" y="f43"/>
              </a:cxn>
            </a:cxnLst>
            <a:rect l="f38" t="f41" r="f39" b="f40"/>
            <a:pathLst>
              <a:path w="3" h="18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10"/>
                  <a:pt x="f6" y="f11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7" name="Freeform 199">
            <a:extLst>
              <a:ext uri="{FF2B5EF4-FFF2-40B4-BE49-F238E27FC236}">
                <a16:creationId xmlns:a16="http://schemas.microsoft.com/office/drawing/2014/main" id="{AFA27E4E-827A-4219-8A68-8B306540B3A8}"/>
              </a:ext>
            </a:extLst>
          </p:cNvPr>
          <p:cNvSpPr/>
          <p:nvPr/>
        </p:nvSpPr>
        <p:spPr>
          <a:xfrm>
            <a:off x="7974016" y="1522411"/>
            <a:ext cx="17465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"/>
              <a:gd name="f7" fmla="val 18"/>
              <a:gd name="f8" fmla="val 1"/>
              <a:gd name="f9" fmla="val 2"/>
              <a:gd name="f10" fmla="val 12"/>
              <a:gd name="f11" fmla="val 6"/>
              <a:gd name="f12" fmla="+- 0 0 -90"/>
              <a:gd name="f13" fmla="*/ f3 1 3"/>
              <a:gd name="f14" fmla="*/ f4 1 1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"/>
              <a:gd name="f23" fmla="*/ f19 1 18"/>
              <a:gd name="f24" fmla="*/ 1 f20 1"/>
              <a:gd name="f25" fmla="*/ 18 f19 1"/>
              <a:gd name="f26" fmla="*/ 0 f19 1"/>
              <a:gd name="f27" fmla="*/ 3 f20 1"/>
              <a:gd name="f28" fmla="+- f21 0 f1"/>
              <a:gd name="f29" fmla="*/ f24 1 3"/>
              <a:gd name="f30" fmla="*/ f25 1 18"/>
              <a:gd name="f31" fmla="*/ f26 1 18"/>
              <a:gd name="f32" fmla="*/ f27 1 3"/>
              <a:gd name="f33" fmla="*/ 0 1 f22"/>
              <a:gd name="f34" fmla="*/ f16 1 f22"/>
              <a:gd name="f35" fmla="*/ 0 1 f23"/>
              <a:gd name="f36" fmla="*/ f17 1 f23"/>
              <a:gd name="f37" fmla="*/ f29 1 f22"/>
              <a:gd name="f38" fmla="*/ f30 1 f23"/>
              <a:gd name="f39" fmla="*/ f31 1 f23"/>
              <a:gd name="f40" fmla="*/ f32 1 f22"/>
              <a:gd name="f41" fmla="*/ f33 f13 1"/>
              <a:gd name="f42" fmla="*/ f34 f13 1"/>
              <a:gd name="f43" fmla="*/ f36 f14 1"/>
              <a:gd name="f44" fmla="*/ f35 f14 1"/>
              <a:gd name="f45" fmla="*/ f37 f13 1"/>
              <a:gd name="f46" fmla="*/ f38 f14 1"/>
              <a:gd name="f47" fmla="*/ f39 f14 1"/>
              <a:gd name="f48" fmla="*/ f4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5" y="f47"/>
              </a:cxn>
              <a:cxn ang="f28">
                <a:pos x="f48" y="f47"/>
              </a:cxn>
              <a:cxn ang="f28">
                <a:pos x="f48" y="f46"/>
              </a:cxn>
              <a:cxn ang="f28">
                <a:pos x="f45" y="f46"/>
              </a:cxn>
            </a:cxnLst>
            <a:rect l="f41" t="f44" r="f42" b="f43"/>
            <a:pathLst>
              <a:path w="3" h="18">
                <a:moveTo>
                  <a:pt x="f8" y="f7"/>
                </a:moveTo>
                <a:cubicBezTo>
                  <a:pt x="f9" y="f10"/>
                  <a:pt x="f5" y="f11"/>
                  <a:pt x="f8" y="f5"/>
                </a:cubicBezTo>
                <a:cubicBezTo>
                  <a:pt x="f9" y="f5"/>
                  <a:pt x="f6" y="f5"/>
                  <a:pt x="f6" y="f5"/>
                </a:cubicBezTo>
                <a:cubicBezTo>
                  <a:pt x="f6" y="f11"/>
                  <a:pt x="f6" y="f10"/>
                  <a:pt x="f6" y="f7"/>
                </a:cubicBezTo>
                <a:cubicBezTo>
                  <a:pt x="f6" y="f7"/>
                  <a:pt x="f9" y="f7"/>
                  <a:pt x="f8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8" name="Freeform 200">
            <a:extLst>
              <a:ext uri="{FF2B5EF4-FFF2-40B4-BE49-F238E27FC236}">
                <a16:creationId xmlns:a16="http://schemas.microsoft.com/office/drawing/2014/main" id="{4F605127-F3A0-4C7F-9F43-07BE9427A049}"/>
              </a:ext>
            </a:extLst>
          </p:cNvPr>
          <p:cNvSpPr/>
          <p:nvPr/>
        </p:nvSpPr>
        <p:spPr>
          <a:xfrm>
            <a:off x="7729542" y="1303340"/>
            <a:ext cx="30166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17"/>
              <a:gd name="f8" fmla="val 3"/>
              <a:gd name="f9" fmla="val 4"/>
              <a:gd name="f10" fmla="val 12"/>
              <a:gd name="f11" fmla="val 11"/>
              <a:gd name="f12" fmla="val 1"/>
              <a:gd name="f13" fmla="val 6"/>
              <a:gd name="f14" fmla="val 2"/>
              <a:gd name="f15" fmla="+- 0 0 -90"/>
              <a:gd name="f16" fmla="*/ f3 1 5"/>
              <a:gd name="f17" fmla="*/ f4 1 1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5"/>
              <a:gd name="f26" fmla="*/ f22 1 17"/>
              <a:gd name="f27" fmla="*/ 3 f23 1"/>
              <a:gd name="f28" fmla="*/ 0 f22 1"/>
              <a:gd name="f29" fmla="*/ 0 f23 1"/>
              <a:gd name="f30" fmla="*/ 17 f22 1"/>
              <a:gd name="f31" fmla="*/ 2 f23 1"/>
              <a:gd name="f32" fmla="*/ 2 f22 1"/>
              <a:gd name="f33" fmla="+- f24 0 f1"/>
              <a:gd name="f34" fmla="*/ f27 1 5"/>
              <a:gd name="f35" fmla="*/ f28 1 17"/>
              <a:gd name="f36" fmla="*/ f29 1 5"/>
              <a:gd name="f37" fmla="*/ f30 1 17"/>
              <a:gd name="f38" fmla="*/ f31 1 5"/>
              <a:gd name="f39" fmla="*/ f32 1 17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9"/>
              </a:cxn>
              <a:cxn ang="f33">
                <a:pos x="f54" y="f55"/>
              </a:cxn>
            </a:cxnLst>
            <a:rect l="f50" t="f53" r="f51" b="f52"/>
            <a:pathLst>
              <a:path w="5" h="17">
                <a:moveTo>
                  <a:pt x="f8" y="f5"/>
                </a:moveTo>
                <a:cubicBezTo>
                  <a:pt x="f6" y="f6"/>
                  <a:pt x="f9" y="f10"/>
                  <a:pt x="f5" y="f7"/>
                </a:cubicBezTo>
                <a:cubicBezTo>
                  <a:pt x="f5" y="f11"/>
                  <a:pt x="f12" y="f13"/>
                  <a:pt x="f14" y="f14"/>
                </a:cubicBezTo>
                <a:cubicBezTo>
                  <a:pt x="f14" y="f12"/>
                  <a:pt x="f14" y="f12"/>
                  <a:pt x="f8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9" name="Freeform 201">
            <a:extLst>
              <a:ext uri="{FF2B5EF4-FFF2-40B4-BE49-F238E27FC236}">
                <a16:creationId xmlns:a16="http://schemas.microsoft.com/office/drawing/2014/main" id="{35FE7836-A114-4A7F-A013-E77F702BB678}"/>
              </a:ext>
            </a:extLst>
          </p:cNvPr>
          <p:cNvSpPr/>
          <p:nvPr/>
        </p:nvSpPr>
        <p:spPr>
          <a:xfrm>
            <a:off x="7723186" y="1425577"/>
            <a:ext cx="42867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6"/>
              <a:gd name="f8" fmla="val 3"/>
              <a:gd name="f9" fmla="val 2"/>
              <a:gd name="f10" fmla="val 5"/>
              <a:gd name="f11" fmla="val 1"/>
              <a:gd name="f12" fmla="val 4"/>
              <a:gd name="f13" fmla="+- 0 0 -90"/>
              <a:gd name="f14" fmla="*/ f3 1 7"/>
              <a:gd name="f15" fmla="*/ f4 1 6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6"/>
              <a:gd name="f24" fmla="*/ f21 1 7"/>
              <a:gd name="f25" fmla="*/ 0 f21 1"/>
              <a:gd name="f26" fmla="*/ 6 f20 1"/>
              <a:gd name="f27" fmla="*/ 0 f20 1"/>
              <a:gd name="f28" fmla="*/ 7 f21 1"/>
              <a:gd name="f29" fmla="*/ 2 f20 1"/>
              <a:gd name="f30" fmla="*/ 6 f21 1"/>
              <a:gd name="f31" fmla="*/ 4 f20 1"/>
              <a:gd name="f32" fmla="+- f22 0 f1"/>
              <a:gd name="f33" fmla="*/ f25 1 7"/>
              <a:gd name="f34" fmla="*/ f26 1 6"/>
              <a:gd name="f35" fmla="*/ f27 1 6"/>
              <a:gd name="f36" fmla="*/ f28 1 7"/>
              <a:gd name="f37" fmla="*/ f29 1 6"/>
              <a:gd name="f38" fmla="*/ f30 1 7"/>
              <a:gd name="f39" fmla="*/ f31 1 6"/>
              <a:gd name="f40" fmla="*/ 0 1 f24"/>
              <a:gd name="f41" fmla="*/ f17 1 f24"/>
              <a:gd name="f42" fmla="*/ 0 1 f23"/>
              <a:gd name="f43" fmla="*/ f18 1 f23"/>
              <a:gd name="f44" fmla="*/ f33 1 f24"/>
              <a:gd name="f45" fmla="*/ f34 1 f23"/>
              <a:gd name="f46" fmla="*/ f35 1 f23"/>
              <a:gd name="f47" fmla="*/ f36 1 f24"/>
              <a:gd name="f48" fmla="*/ f37 1 f23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5 1"/>
              <a:gd name="f58" fmla="*/ f47 f14 1"/>
              <a:gd name="f59" fmla="*/ f48 f15 1"/>
              <a:gd name="f60" fmla="*/ f49 f14 1"/>
              <a:gd name="f61" fmla="*/ f50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5" y="f57"/>
              </a:cxn>
              <a:cxn ang="f32">
                <a:pos x="f58" y="f59"/>
              </a:cxn>
              <a:cxn ang="f32">
                <a:pos x="f60" y="f61"/>
              </a:cxn>
              <a:cxn ang="f32">
                <a:pos x="f55" y="f56"/>
              </a:cxn>
            </a:cxnLst>
            <a:rect l="f51" t="f54" r="f52" b="f53"/>
            <a:pathLst>
              <a:path w="7" h="6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8" y="f5"/>
                  <a:pt x="f10" y="f11"/>
                  <a:pt x="f6" y="f9"/>
                </a:cubicBezTo>
                <a:cubicBezTo>
                  <a:pt x="f6" y="f9"/>
                  <a:pt x="f6" y="f12"/>
                  <a:pt x="f7" y="f12"/>
                </a:cubicBezTo>
                <a:cubicBezTo>
                  <a:pt x="f10" y="f10"/>
                  <a:pt x="f8" y="f7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0" name="Freeform 202">
            <a:extLst>
              <a:ext uri="{FF2B5EF4-FFF2-40B4-BE49-F238E27FC236}">
                <a16:creationId xmlns:a16="http://schemas.microsoft.com/office/drawing/2014/main" id="{44513148-29B0-40C8-97C2-7E9A7D8992A7}"/>
              </a:ext>
            </a:extLst>
          </p:cNvPr>
          <p:cNvSpPr/>
          <p:nvPr/>
        </p:nvSpPr>
        <p:spPr>
          <a:xfrm>
            <a:off x="8529642" y="1449388"/>
            <a:ext cx="49213" cy="238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4"/>
              <a:gd name="f8" fmla="val 3"/>
              <a:gd name="f9" fmla="val 1"/>
              <a:gd name="f10" fmla="val 2"/>
              <a:gd name="f11" fmla="val 5"/>
              <a:gd name="f12" fmla="val 7"/>
              <a:gd name="f13" fmla="val 6"/>
              <a:gd name="f14" fmla="+- 0 0 -90"/>
              <a:gd name="f15" fmla="*/ f3 1 8"/>
              <a:gd name="f16" fmla="*/ f4 1 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4"/>
              <a:gd name="f25" fmla="*/ f22 1 8"/>
              <a:gd name="f26" fmla="*/ 4 f22 1"/>
              <a:gd name="f27" fmla="*/ 4 f21 1"/>
              <a:gd name="f28" fmla="*/ 0 f22 1"/>
              <a:gd name="f29" fmla="*/ 1 f21 1"/>
              <a:gd name="f30" fmla="*/ 0 f21 1"/>
              <a:gd name="f31" fmla="*/ 8 f22 1"/>
              <a:gd name="f32" fmla="*/ 2 f21 1"/>
              <a:gd name="f33" fmla="+- f23 0 f1"/>
              <a:gd name="f34" fmla="*/ f26 1 8"/>
              <a:gd name="f35" fmla="*/ f27 1 4"/>
              <a:gd name="f36" fmla="*/ f28 1 8"/>
              <a:gd name="f37" fmla="*/ f29 1 4"/>
              <a:gd name="f38" fmla="*/ f30 1 4"/>
              <a:gd name="f39" fmla="*/ f31 1 8"/>
              <a:gd name="f40" fmla="*/ f32 1 4"/>
              <a:gd name="f41" fmla="*/ 0 1 f25"/>
              <a:gd name="f42" fmla="*/ f18 1 f25"/>
              <a:gd name="f43" fmla="*/ 0 1 f24"/>
              <a:gd name="f44" fmla="*/ f19 1 f24"/>
              <a:gd name="f45" fmla="*/ f34 1 f25"/>
              <a:gd name="f46" fmla="*/ f35 1 f24"/>
              <a:gd name="f47" fmla="*/ f36 1 f25"/>
              <a:gd name="f48" fmla="*/ f37 1 f24"/>
              <a:gd name="f49" fmla="*/ f38 1 f24"/>
              <a:gd name="f50" fmla="*/ f39 1 f25"/>
              <a:gd name="f51" fmla="*/ f40 1 f24"/>
              <a:gd name="f52" fmla="*/ f41 f15 1"/>
              <a:gd name="f53" fmla="*/ f42 f15 1"/>
              <a:gd name="f54" fmla="*/ f44 f16 1"/>
              <a:gd name="f55" fmla="*/ f43 f16 1"/>
              <a:gd name="f56" fmla="*/ f45 f15 1"/>
              <a:gd name="f57" fmla="*/ f46 f16 1"/>
              <a:gd name="f58" fmla="*/ f47 f15 1"/>
              <a:gd name="f59" fmla="*/ f48 f16 1"/>
              <a:gd name="f60" fmla="*/ f49 f16 1"/>
              <a:gd name="f61" fmla="*/ f50 f15 1"/>
              <a:gd name="f62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57"/>
              </a:cxn>
              <a:cxn ang="f33">
                <a:pos x="f58" y="f59"/>
              </a:cxn>
              <a:cxn ang="f33">
                <a:pos x="f56" y="f60"/>
              </a:cxn>
              <a:cxn ang="f33">
                <a:pos x="f61" y="f62"/>
              </a:cxn>
              <a:cxn ang="f33">
                <a:pos x="f56" y="f57"/>
              </a:cxn>
            </a:cxnLst>
            <a:rect l="f52" t="f55" r="f53" b="f54"/>
            <a:pathLst>
              <a:path w="8" h="4">
                <a:moveTo>
                  <a:pt x="f7" y="f7"/>
                </a:moveTo>
                <a:cubicBezTo>
                  <a:pt x="f8" y="f8"/>
                  <a:pt x="f9" y="f10"/>
                  <a:pt x="f5" y="f9"/>
                </a:cubicBezTo>
                <a:cubicBezTo>
                  <a:pt x="f9" y="f9"/>
                  <a:pt x="f10" y="f5"/>
                  <a:pt x="f7" y="f5"/>
                </a:cubicBezTo>
                <a:cubicBezTo>
                  <a:pt x="f11" y="f5"/>
                  <a:pt x="f12" y="f9"/>
                  <a:pt x="f6" y="f10"/>
                </a:cubicBezTo>
                <a:cubicBezTo>
                  <a:pt x="f12" y="f10"/>
                  <a:pt x="f13" y="f8"/>
                  <a:pt x="f7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1" name="Freeform 203">
            <a:extLst>
              <a:ext uri="{FF2B5EF4-FFF2-40B4-BE49-F238E27FC236}">
                <a16:creationId xmlns:a16="http://schemas.microsoft.com/office/drawing/2014/main" id="{9B613346-7B3E-4A44-8495-4120DE250113}"/>
              </a:ext>
            </a:extLst>
          </p:cNvPr>
          <p:cNvSpPr/>
          <p:nvPr/>
        </p:nvSpPr>
        <p:spPr>
          <a:xfrm>
            <a:off x="8047040" y="1247771"/>
            <a:ext cx="23810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"/>
              <a:gd name="f7" fmla="val 11"/>
              <a:gd name="f8" fmla="val 2"/>
              <a:gd name="f9" fmla="val 1"/>
              <a:gd name="f10" fmla="val 7"/>
              <a:gd name="f11" fmla="val 3"/>
              <a:gd name="f12" fmla="val 6"/>
              <a:gd name="f13" fmla="val 9"/>
              <a:gd name="f14" fmla="val 10"/>
              <a:gd name="f15" fmla="+- 0 0 -90"/>
              <a:gd name="f16" fmla="*/ f3 1 4"/>
              <a:gd name="f17" fmla="*/ f4 1 1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"/>
              <a:gd name="f26" fmla="*/ f22 1 11"/>
              <a:gd name="f27" fmla="*/ 2 f23 1"/>
              <a:gd name="f28" fmla="*/ 11 f22 1"/>
              <a:gd name="f29" fmla="*/ 0 f23 1"/>
              <a:gd name="f30" fmla="*/ 0 f22 1"/>
              <a:gd name="f31" fmla="*/ 4 f23 1"/>
              <a:gd name="f32" fmla="*/ 9 f22 1"/>
              <a:gd name="f33" fmla="+- f24 0 f1"/>
              <a:gd name="f34" fmla="*/ f27 1 4"/>
              <a:gd name="f35" fmla="*/ f28 1 11"/>
              <a:gd name="f36" fmla="*/ f29 1 4"/>
              <a:gd name="f37" fmla="*/ f30 1 11"/>
              <a:gd name="f38" fmla="*/ f31 1 4"/>
              <a:gd name="f39" fmla="*/ f32 1 11"/>
              <a:gd name="f40" fmla="*/ 0 1 f25"/>
              <a:gd name="f41" fmla="*/ f19 1 f25"/>
              <a:gd name="f42" fmla="*/ 0 1 f26"/>
              <a:gd name="f43" fmla="*/ f20 1 f26"/>
              <a:gd name="f44" fmla="*/ f34 1 f25"/>
              <a:gd name="f45" fmla="*/ f35 1 f26"/>
              <a:gd name="f46" fmla="*/ f36 1 f25"/>
              <a:gd name="f47" fmla="*/ f37 1 f26"/>
              <a:gd name="f48" fmla="*/ f38 1 f25"/>
              <a:gd name="f49" fmla="*/ f39 1 f26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9"/>
              </a:cxn>
              <a:cxn ang="f33">
                <a:pos x="f54" y="f55"/>
              </a:cxn>
            </a:cxnLst>
            <a:rect l="f50" t="f53" r="f51" b="f52"/>
            <a:pathLst>
              <a:path w="4" h="11">
                <a:moveTo>
                  <a:pt x="f8" y="f7"/>
                </a:moveTo>
                <a:cubicBezTo>
                  <a:pt x="f9" y="f10"/>
                  <a:pt x="f9" y="f6"/>
                  <a:pt x="f5" y="f5"/>
                </a:cubicBezTo>
                <a:cubicBezTo>
                  <a:pt x="f9" y="f11"/>
                  <a:pt x="f11" y="f12"/>
                  <a:pt x="f6" y="f13"/>
                </a:cubicBezTo>
                <a:cubicBezTo>
                  <a:pt x="f6" y="f13"/>
                  <a:pt x="f11" y="f14"/>
                  <a:pt x="f8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2" name="Freeform 204">
            <a:extLst>
              <a:ext uri="{FF2B5EF4-FFF2-40B4-BE49-F238E27FC236}">
                <a16:creationId xmlns:a16="http://schemas.microsoft.com/office/drawing/2014/main" id="{02606677-268E-44FB-B7E4-F8E9D5FF8D82}"/>
              </a:ext>
            </a:extLst>
          </p:cNvPr>
          <p:cNvSpPr/>
          <p:nvPr/>
        </p:nvSpPr>
        <p:spPr>
          <a:xfrm>
            <a:off x="7216773" y="1449388"/>
            <a:ext cx="55558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3"/>
              <a:gd name="f8" fmla="val 1"/>
              <a:gd name="f9" fmla="val 5"/>
              <a:gd name="f10" fmla="val 7"/>
              <a:gd name="f11" fmla="val 8"/>
              <a:gd name="f12" fmla="val 2"/>
              <a:gd name="f13" fmla="+- 0 0 -90"/>
              <a:gd name="f14" fmla="*/ f3 1 9"/>
              <a:gd name="f15" fmla="*/ f4 1 3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3"/>
              <a:gd name="f24" fmla="*/ f21 1 9"/>
              <a:gd name="f25" fmla="*/ 0 f21 1"/>
              <a:gd name="f26" fmla="*/ 1 f20 1"/>
              <a:gd name="f27" fmla="*/ 7 f21 1"/>
              <a:gd name="f28" fmla="*/ 0 f20 1"/>
              <a:gd name="f29" fmla="*/ 9 f21 1"/>
              <a:gd name="f30" fmla="*/ 2 f20 1"/>
              <a:gd name="f31" fmla="*/ 3 f20 1"/>
              <a:gd name="f32" fmla="*/ 1 f21 1"/>
              <a:gd name="f33" fmla="+- f22 0 f1"/>
              <a:gd name="f34" fmla="*/ f25 1 9"/>
              <a:gd name="f35" fmla="*/ f26 1 3"/>
              <a:gd name="f36" fmla="*/ f27 1 9"/>
              <a:gd name="f37" fmla="*/ f28 1 3"/>
              <a:gd name="f38" fmla="*/ f29 1 9"/>
              <a:gd name="f39" fmla="*/ f30 1 3"/>
              <a:gd name="f40" fmla="*/ f31 1 3"/>
              <a:gd name="f41" fmla="*/ f32 1 9"/>
              <a:gd name="f42" fmla="*/ 0 1 f24"/>
              <a:gd name="f43" fmla="*/ f17 1 f24"/>
              <a:gd name="f44" fmla="*/ 0 1 f23"/>
              <a:gd name="f45" fmla="*/ f18 1 f23"/>
              <a:gd name="f46" fmla="*/ f34 1 f24"/>
              <a:gd name="f47" fmla="*/ f35 1 f23"/>
              <a:gd name="f48" fmla="*/ f36 1 f24"/>
              <a:gd name="f49" fmla="*/ f37 1 f23"/>
              <a:gd name="f50" fmla="*/ f38 1 f24"/>
              <a:gd name="f51" fmla="*/ f39 1 f23"/>
              <a:gd name="f52" fmla="*/ f40 1 f23"/>
              <a:gd name="f53" fmla="*/ f41 1 f24"/>
              <a:gd name="f54" fmla="*/ f42 f14 1"/>
              <a:gd name="f55" fmla="*/ f43 f14 1"/>
              <a:gd name="f56" fmla="*/ f45 f15 1"/>
              <a:gd name="f57" fmla="*/ f44 f15 1"/>
              <a:gd name="f58" fmla="*/ f46 f14 1"/>
              <a:gd name="f59" fmla="*/ f47 f15 1"/>
              <a:gd name="f60" fmla="*/ f48 f14 1"/>
              <a:gd name="f61" fmla="*/ f49 f15 1"/>
              <a:gd name="f62" fmla="*/ f50 f14 1"/>
              <a:gd name="f63" fmla="*/ f51 f15 1"/>
              <a:gd name="f64" fmla="*/ f52 f15 1"/>
              <a:gd name="f65" fmla="*/ f53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8" y="f59"/>
              </a:cxn>
              <a:cxn ang="f33">
                <a:pos x="f60" y="f61"/>
              </a:cxn>
              <a:cxn ang="f33">
                <a:pos x="f62" y="f63"/>
              </a:cxn>
              <a:cxn ang="f33">
                <a:pos x="f60" y="f64"/>
              </a:cxn>
              <a:cxn ang="f33">
                <a:pos x="f65" y="f64"/>
              </a:cxn>
              <a:cxn ang="f33">
                <a:pos x="f58" y="f59"/>
              </a:cxn>
            </a:cxnLst>
            <a:rect l="f54" t="f57" r="f55" b="f56"/>
            <a:pathLst>
              <a:path w="9" h="3">
                <a:moveTo>
                  <a:pt x="f5" y="f8"/>
                </a:moveTo>
                <a:cubicBezTo>
                  <a:pt x="f7" y="f5"/>
                  <a:pt x="f9" y="f5"/>
                  <a:pt x="f10" y="f5"/>
                </a:cubicBezTo>
                <a:cubicBezTo>
                  <a:pt x="f11" y="f5"/>
                  <a:pt x="f6" y="f8"/>
                  <a:pt x="f6" y="f12"/>
                </a:cubicBezTo>
                <a:cubicBezTo>
                  <a:pt x="f11" y="f12"/>
                  <a:pt x="f10" y="f7"/>
                  <a:pt x="f10" y="f7"/>
                </a:cubicBezTo>
                <a:cubicBezTo>
                  <a:pt x="f9" y="f7"/>
                  <a:pt x="f7" y="f7"/>
                  <a:pt x="f8" y="f7"/>
                </a:cubicBezTo>
                <a:cubicBezTo>
                  <a:pt x="f8" y="f12"/>
                  <a:pt x="f5" y="f8"/>
                  <a:pt x="f5" y="f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3" name="Freeform 205">
            <a:extLst>
              <a:ext uri="{FF2B5EF4-FFF2-40B4-BE49-F238E27FC236}">
                <a16:creationId xmlns:a16="http://schemas.microsoft.com/office/drawing/2014/main" id="{98F6F94A-E4BA-4C1A-B96C-5A4DFDF4631E}"/>
              </a:ext>
            </a:extLst>
          </p:cNvPr>
          <p:cNvSpPr/>
          <p:nvPr/>
        </p:nvSpPr>
        <p:spPr>
          <a:xfrm>
            <a:off x="7075490" y="1436686"/>
            <a:ext cx="55558" cy="31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"/>
              <a:gd name="f7" fmla="val 5"/>
              <a:gd name="f8" fmla="val 3"/>
              <a:gd name="f9" fmla="val 7"/>
              <a:gd name="f10" fmla="val 1"/>
              <a:gd name="f11" fmla="val 6"/>
              <a:gd name="f12" fmla="val 4"/>
              <a:gd name="f13" fmla="+- 0 0 -90"/>
              <a:gd name="f14" fmla="*/ f3 1 9"/>
              <a:gd name="f15" fmla="*/ f4 1 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5"/>
              <a:gd name="f24" fmla="*/ f21 1 9"/>
              <a:gd name="f25" fmla="*/ 0 f21 1"/>
              <a:gd name="f26" fmla="*/ 5 f20 1"/>
              <a:gd name="f27" fmla="*/ 9 f21 1"/>
              <a:gd name="f28" fmla="+- f22 0 f1"/>
              <a:gd name="f29" fmla="*/ f25 1 9"/>
              <a:gd name="f30" fmla="*/ f26 1 5"/>
              <a:gd name="f31" fmla="*/ f27 1 9"/>
              <a:gd name="f32" fmla="*/ 0 1 f24"/>
              <a:gd name="f33" fmla="*/ f17 1 f24"/>
              <a:gd name="f34" fmla="*/ 0 1 f23"/>
              <a:gd name="f35" fmla="*/ f18 1 f23"/>
              <a:gd name="f36" fmla="*/ f29 1 f24"/>
              <a:gd name="f37" fmla="*/ f30 1 f23"/>
              <a:gd name="f38" fmla="*/ f31 1 f24"/>
              <a:gd name="f39" fmla="*/ f32 f14 1"/>
              <a:gd name="f40" fmla="*/ f33 f14 1"/>
              <a:gd name="f41" fmla="*/ f35 f15 1"/>
              <a:gd name="f42" fmla="*/ f34 f15 1"/>
              <a:gd name="f43" fmla="*/ f36 f14 1"/>
              <a:gd name="f44" fmla="*/ f37 f15 1"/>
              <a:gd name="f45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3" y="f44"/>
              </a:cxn>
              <a:cxn ang="f28">
                <a:pos x="f45" y="f44"/>
              </a:cxn>
              <a:cxn ang="f28">
                <a:pos x="f43" y="f44"/>
              </a:cxn>
            </a:cxnLst>
            <a:rect l="f39" t="f42" r="f40" b="f41"/>
            <a:pathLst>
              <a:path w="9" h="5">
                <a:moveTo>
                  <a:pt x="f5" y="f7"/>
                </a:moveTo>
                <a:cubicBezTo>
                  <a:pt x="f8" y="f5"/>
                  <a:pt x="f9" y="f10"/>
                  <a:pt x="f6" y="f7"/>
                </a:cubicBezTo>
                <a:cubicBezTo>
                  <a:pt x="f11" y="f7"/>
                  <a:pt x="f12" y="f7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4" name="Freeform 206">
            <a:extLst>
              <a:ext uri="{FF2B5EF4-FFF2-40B4-BE49-F238E27FC236}">
                <a16:creationId xmlns:a16="http://schemas.microsoft.com/office/drawing/2014/main" id="{29AE49E5-957E-4A91-8E7B-27C982BFB5F8}"/>
              </a:ext>
            </a:extLst>
          </p:cNvPr>
          <p:cNvSpPr/>
          <p:nvPr/>
        </p:nvSpPr>
        <p:spPr>
          <a:xfrm>
            <a:off x="7729542" y="1247771"/>
            <a:ext cx="23810" cy="666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"/>
              <a:gd name="f7" fmla="val 11"/>
              <a:gd name="f8" fmla="val 3"/>
              <a:gd name="f9" fmla="val 9"/>
              <a:gd name="f10" fmla="val 2"/>
              <a:gd name="f11" fmla="val 10"/>
              <a:gd name="f12" fmla="val 1"/>
              <a:gd name="f13" fmla="val 8"/>
              <a:gd name="f14" fmla="val 5"/>
              <a:gd name="f15" fmla="val 6"/>
              <a:gd name="f16" fmla="+- 0 0 -90"/>
              <a:gd name="f17" fmla="*/ f3 1 4"/>
              <a:gd name="f18" fmla="*/ f4 1 11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4"/>
              <a:gd name="f27" fmla="*/ f23 1 11"/>
              <a:gd name="f28" fmla="*/ 3 f24 1"/>
              <a:gd name="f29" fmla="*/ 9 f23 1"/>
              <a:gd name="f30" fmla="*/ 2 f24 1"/>
              <a:gd name="f31" fmla="*/ 11 f23 1"/>
              <a:gd name="f32" fmla="*/ 0 f24 1"/>
              <a:gd name="f33" fmla="*/ 8 f23 1"/>
              <a:gd name="f34" fmla="*/ 4 f24 1"/>
              <a:gd name="f35" fmla="*/ 0 f23 1"/>
              <a:gd name="f36" fmla="+- f25 0 f1"/>
              <a:gd name="f37" fmla="*/ f28 1 4"/>
              <a:gd name="f38" fmla="*/ f29 1 11"/>
              <a:gd name="f39" fmla="*/ f30 1 4"/>
              <a:gd name="f40" fmla="*/ f31 1 11"/>
              <a:gd name="f41" fmla="*/ f32 1 4"/>
              <a:gd name="f42" fmla="*/ f33 1 11"/>
              <a:gd name="f43" fmla="*/ f34 1 4"/>
              <a:gd name="f44" fmla="*/ f35 1 11"/>
              <a:gd name="f45" fmla="*/ 0 1 f26"/>
              <a:gd name="f46" fmla="*/ f20 1 f26"/>
              <a:gd name="f47" fmla="*/ 0 1 f27"/>
              <a:gd name="f48" fmla="*/ f21 1 f27"/>
              <a:gd name="f49" fmla="*/ f37 1 f26"/>
              <a:gd name="f50" fmla="*/ f38 1 f27"/>
              <a:gd name="f51" fmla="*/ f39 1 f26"/>
              <a:gd name="f52" fmla="*/ f40 1 f27"/>
              <a:gd name="f53" fmla="*/ f41 1 f26"/>
              <a:gd name="f54" fmla="*/ f42 1 f27"/>
              <a:gd name="f55" fmla="*/ f43 1 f26"/>
              <a:gd name="f56" fmla="*/ f44 1 f27"/>
              <a:gd name="f57" fmla="*/ f45 f17 1"/>
              <a:gd name="f58" fmla="*/ f46 f17 1"/>
              <a:gd name="f59" fmla="*/ f48 f18 1"/>
              <a:gd name="f60" fmla="*/ f47 f18 1"/>
              <a:gd name="f61" fmla="*/ f49 f17 1"/>
              <a:gd name="f62" fmla="*/ f50 f18 1"/>
              <a:gd name="f63" fmla="*/ f51 f17 1"/>
              <a:gd name="f64" fmla="*/ f52 f18 1"/>
              <a:gd name="f65" fmla="*/ f53 f17 1"/>
              <a:gd name="f66" fmla="*/ f54 f18 1"/>
              <a:gd name="f67" fmla="*/ f55 f17 1"/>
              <a:gd name="f68" fmla="*/ f5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1" y="f62"/>
              </a:cxn>
              <a:cxn ang="f36">
                <a:pos x="f63" y="f64"/>
              </a:cxn>
              <a:cxn ang="f36">
                <a:pos x="f65" y="f66"/>
              </a:cxn>
              <a:cxn ang="f36">
                <a:pos x="f67" y="f68"/>
              </a:cxn>
              <a:cxn ang="f36">
                <a:pos x="f61" y="f68"/>
              </a:cxn>
              <a:cxn ang="f36">
                <a:pos x="f61" y="f62"/>
              </a:cxn>
            </a:cxnLst>
            <a:rect l="f57" t="f60" r="f58" b="f59"/>
            <a:pathLst>
              <a:path w="4" h="11">
                <a:moveTo>
                  <a:pt x="f8" y="f9"/>
                </a:moveTo>
                <a:cubicBezTo>
                  <a:pt x="f10" y="f11"/>
                  <a:pt x="f10" y="f11"/>
                  <a:pt x="f10" y="f7"/>
                </a:cubicBezTo>
                <a:cubicBezTo>
                  <a:pt x="f12" y="f11"/>
                  <a:pt x="f5" y="f9"/>
                  <a:pt x="f5" y="f13"/>
                </a:cubicBezTo>
                <a:cubicBezTo>
                  <a:pt x="f12" y="f14"/>
                  <a:pt x="f10" y="f8"/>
                  <a:pt x="f6" y="f5"/>
                </a:cubicBezTo>
                <a:cubicBezTo>
                  <a:pt x="f6" y="f5"/>
                  <a:pt x="f8" y="f5"/>
                  <a:pt x="f8" y="f5"/>
                </a:cubicBezTo>
                <a:cubicBezTo>
                  <a:pt x="f8" y="f8"/>
                  <a:pt x="f8" y="f15"/>
                  <a:pt x="f8" y="f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5" name="Freeform 207">
            <a:extLst>
              <a:ext uri="{FF2B5EF4-FFF2-40B4-BE49-F238E27FC236}">
                <a16:creationId xmlns:a16="http://schemas.microsoft.com/office/drawing/2014/main" id="{4D2944E8-C06D-4EF0-BC52-CEA808769F83}"/>
              </a:ext>
            </a:extLst>
          </p:cNvPr>
          <p:cNvSpPr/>
          <p:nvPr/>
        </p:nvSpPr>
        <p:spPr>
          <a:xfrm>
            <a:off x="8669334" y="1449388"/>
            <a:ext cx="49213" cy="19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3"/>
              <a:gd name="f8" fmla="val 7"/>
              <a:gd name="f9" fmla="val 6"/>
              <a:gd name="f10" fmla="val 4"/>
              <a:gd name="f11" fmla="val 2"/>
              <a:gd name="f12" fmla="val 1"/>
              <a:gd name="f13" fmla="+- 0 0 -90"/>
              <a:gd name="f14" fmla="*/ f3 1 8"/>
              <a:gd name="f15" fmla="*/ f4 1 3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3"/>
              <a:gd name="f24" fmla="*/ f21 1 8"/>
              <a:gd name="f25" fmla="*/ 8 f21 1"/>
              <a:gd name="f26" fmla="*/ 3 f20 1"/>
              <a:gd name="f27" fmla="*/ 6 f21 1"/>
              <a:gd name="f28" fmla="*/ 0 f21 1"/>
              <a:gd name="f29" fmla="*/ 2 f20 1"/>
              <a:gd name="f30" fmla="*/ 1 f21 1"/>
              <a:gd name="f31" fmla="*/ 0 f20 1"/>
              <a:gd name="f32" fmla="*/ 1 f20 1"/>
              <a:gd name="f33" fmla="+- f22 0 f1"/>
              <a:gd name="f34" fmla="*/ f25 1 8"/>
              <a:gd name="f35" fmla="*/ f26 1 3"/>
              <a:gd name="f36" fmla="*/ f27 1 8"/>
              <a:gd name="f37" fmla="*/ f28 1 8"/>
              <a:gd name="f38" fmla="*/ f29 1 3"/>
              <a:gd name="f39" fmla="*/ f30 1 8"/>
              <a:gd name="f40" fmla="*/ f31 1 3"/>
              <a:gd name="f41" fmla="*/ f32 1 3"/>
              <a:gd name="f42" fmla="*/ 0 1 f24"/>
              <a:gd name="f43" fmla="*/ f17 1 f24"/>
              <a:gd name="f44" fmla="*/ 0 1 f23"/>
              <a:gd name="f45" fmla="*/ f18 1 f23"/>
              <a:gd name="f46" fmla="*/ f34 1 f24"/>
              <a:gd name="f47" fmla="*/ f35 1 f23"/>
              <a:gd name="f48" fmla="*/ f36 1 f24"/>
              <a:gd name="f49" fmla="*/ f37 1 f24"/>
              <a:gd name="f50" fmla="*/ f38 1 f23"/>
              <a:gd name="f51" fmla="*/ f39 1 f24"/>
              <a:gd name="f52" fmla="*/ f40 1 f23"/>
              <a:gd name="f53" fmla="*/ f41 1 f23"/>
              <a:gd name="f54" fmla="*/ f42 f14 1"/>
              <a:gd name="f55" fmla="*/ f43 f14 1"/>
              <a:gd name="f56" fmla="*/ f45 f15 1"/>
              <a:gd name="f57" fmla="*/ f44 f15 1"/>
              <a:gd name="f58" fmla="*/ f46 f14 1"/>
              <a:gd name="f59" fmla="*/ f47 f15 1"/>
              <a:gd name="f60" fmla="*/ f48 f14 1"/>
              <a:gd name="f61" fmla="*/ f49 f14 1"/>
              <a:gd name="f62" fmla="*/ f50 f15 1"/>
              <a:gd name="f63" fmla="*/ f51 f14 1"/>
              <a:gd name="f64" fmla="*/ f52 f15 1"/>
              <a:gd name="f65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8" y="f59"/>
              </a:cxn>
              <a:cxn ang="f33">
                <a:pos x="f60" y="f59"/>
              </a:cxn>
              <a:cxn ang="f33">
                <a:pos x="f61" y="f62"/>
              </a:cxn>
              <a:cxn ang="f33">
                <a:pos x="f63" y="f64"/>
              </a:cxn>
              <a:cxn ang="f33">
                <a:pos x="f58" y="f65"/>
              </a:cxn>
              <a:cxn ang="f33">
                <a:pos x="f58" y="f59"/>
              </a:cxn>
            </a:cxnLst>
            <a:rect l="f54" t="f57" r="f55" b="f56"/>
            <a:pathLst>
              <a:path w="8" h="3">
                <a:moveTo>
                  <a:pt x="f6" y="f7"/>
                </a:moveTo>
                <a:cubicBezTo>
                  <a:pt x="f8" y="f7"/>
                  <a:pt x="f9" y="f7"/>
                  <a:pt x="f9" y="f7"/>
                </a:cubicBezTo>
                <a:cubicBezTo>
                  <a:pt x="f10" y="f7"/>
                  <a:pt x="f11" y="f11"/>
                  <a:pt x="f5" y="f11"/>
                </a:cubicBezTo>
                <a:cubicBezTo>
                  <a:pt x="f5" y="f12"/>
                  <a:pt x="f5" y="f5"/>
                  <a:pt x="f12" y="f5"/>
                </a:cubicBezTo>
                <a:cubicBezTo>
                  <a:pt x="f7" y="f5"/>
                  <a:pt x="f9" y="f5"/>
                  <a:pt x="f6" y="f12"/>
                </a:cubicBezTo>
                <a:cubicBezTo>
                  <a:pt x="f6" y="f12"/>
                  <a:pt x="f6" y="f11"/>
                  <a:pt x="f6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6" name="Freeform 208">
            <a:extLst>
              <a:ext uri="{FF2B5EF4-FFF2-40B4-BE49-F238E27FC236}">
                <a16:creationId xmlns:a16="http://schemas.microsoft.com/office/drawing/2014/main" id="{A9DDA4AA-BB8D-4CC6-937F-C59359C5CB0C}"/>
              </a:ext>
            </a:extLst>
          </p:cNvPr>
          <p:cNvSpPr/>
          <p:nvPr/>
        </p:nvSpPr>
        <p:spPr>
          <a:xfrm>
            <a:off x="7796210" y="1217615"/>
            <a:ext cx="207961" cy="1825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30"/>
              <a:gd name="f8" fmla="val 16"/>
              <a:gd name="f9" fmla="val 10"/>
              <a:gd name="f10" fmla="val 29"/>
              <a:gd name="f11" fmla="val 21"/>
              <a:gd name="f12" fmla="val 15"/>
              <a:gd name="f13" fmla="val 8"/>
              <a:gd name="f14" fmla="val 17"/>
              <a:gd name="f15" fmla="val 24"/>
              <a:gd name="f16" fmla="val 1"/>
              <a:gd name="f17" fmla="val 9"/>
              <a:gd name="f18" fmla="val 20"/>
              <a:gd name="f19" fmla="val 23"/>
              <a:gd name="f20" fmla="+- 0 0 -90"/>
              <a:gd name="f21" fmla="*/ f3 1 34"/>
              <a:gd name="f22" fmla="*/ f4 1 30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4"/>
              <a:gd name="f31" fmla="*/ f27 1 30"/>
              <a:gd name="f32" fmla="*/ 16 f28 1"/>
              <a:gd name="f33" fmla="*/ 30 f27 1"/>
              <a:gd name="f34" fmla="*/ 0 f28 1"/>
              <a:gd name="f35" fmla="*/ 15 f27 1"/>
              <a:gd name="f36" fmla="*/ 17 f28 1"/>
              <a:gd name="f37" fmla="*/ 0 f27 1"/>
              <a:gd name="f38" fmla="*/ 34 f28 1"/>
              <a:gd name="f39" fmla="+- f29 0 f1"/>
              <a:gd name="f40" fmla="*/ f32 1 34"/>
              <a:gd name="f41" fmla="*/ f33 1 30"/>
              <a:gd name="f42" fmla="*/ f34 1 34"/>
              <a:gd name="f43" fmla="*/ f35 1 30"/>
              <a:gd name="f44" fmla="*/ f36 1 34"/>
              <a:gd name="f45" fmla="*/ f37 1 30"/>
              <a:gd name="f46" fmla="*/ f38 1 34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0"/>
              <a:gd name="f54" fmla="*/ f43 1 f31"/>
              <a:gd name="f55" fmla="*/ f44 1 f30"/>
              <a:gd name="f56" fmla="*/ f45 1 f31"/>
              <a:gd name="f57" fmla="*/ f46 1 f30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1 1"/>
              <a:gd name="f65" fmla="*/ f54 f22 1"/>
              <a:gd name="f66" fmla="*/ f55 f21 1"/>
              <a:gd name="f67" fmla="*/ f56 f22 1"/>
              <a:gd name="f68" fmla="*/ f57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5"/>
              </a:cxn>
              <a:cxn ang="f39">
                <a:pos x="f62" y="f63"/>
              </a:cxn>
            </a:cxnLst>
            <a:rect l="f58" t="f61" r="f59" b="f60"/>
            <a:pathLst>
              <a:path w="34" h="30">
                <a:moveTo>
                  <a:pt x="f8" y="f7"/>
                </a:moveTo>
                <a:cubicBezTo>
                  <a:pt x="f9" y="f10"/>
                  <a:pt x="f5" y="f11"/>
                  <a:pt x="f5" y="f12"/>
                </a:cubicBezTo>
                <a:cubicBezTo>
                  <a:pt x="f5" y="f13"/>
                  <a:pt x="f9" y="f5"/>
                  <a:pt x="f14" y="f5"/>
                </a:cubicBezTo>
                <a:cubicBezTo>
                  <a:pt x="f15" y="f16"/>
                  <a:pt x="f6" y="f17"/>
                  <a:pt x="f6" y="f12"/>
                </a:cubicBezTo>
                <a:cubicBezTo>
                  <a:pt x="f6" y="f18"/>
                  <a:pt x="f19" y="f7"/>
                  <a:pt x="f8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97" name="Grupo 423">
            <a:extLst>
              <a:ext uri="{FF2B5EF4-FFF2-40B4-BE49-F238E27FC236}">
                <a16:creationId xmlns:a16="http://schemas.microsoft.com/office/drawing/2014/main" id="{3DBA7853-A9FF-476E-920B-8B4DC4871014}"/>
              </a:ext>
            </a:extLst>
          </p:cNvPr>
          <p:cNvGrpSpPr/>
          <p:nvPr/>
        </p:nvGrpSpPr>
        <p:grpSpPr>
          <a:xfrm>
            <a:off x="4016931" y="735241"/>
            <a:ext cx="1727319" cy="1747372"/>
            <a:chOff x="4016931" y="735241"/>
            <a:chExt cx="1727319" cy="1747372"/>
          </a:xfrm>
        </p:grpSpPr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E4638C3D-467E-4F0D-BCE4-4C505352F79D}"/>
                </a:ext>
              </a:extLst>
            </p:cNvPr>
            <p:cNvSpPr/>
            <p:nvPr/>
          </p:nvSpPr>
          <p:spPr>
            <a:xfrm>
              <a:off x="4016931" y="735241"/>
              <a:ext cx="1727319" cy="17473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"/>
                <a:gd name="f7" fmla="val 291"/>
                <a:gd name="f8" fmla="val 142"/>
                <a:gd name="f9" fmla="val 138"/>
                <a:gd name="f10" fmla="val 289"/>
                <a:gd name="f11" fmla="val 134"/>
                <a:gd name="f12" fmla="val 287"/>
                <a:gd name="f13" fmla="val 130"/>
                <a:gd name="f14" fmla="val 286"/>
                <a:gd name="f15" fmla="val 100"/>
                <a:gd name="f16" fmla="val 274"/>
                <a:gd name="f17" fmla="val 71"/>
                <a:gd name="f18" fmla="val 262"/>
                <a:gd name="f19" fmla="val 42"/>
                <a:gd name="f20" fmla="val 250"/>
                <a:gd name="f21" fmla="val 41"/>
                <a:gd name="f22" fmla="val 40"/>
                <a:gd name="f23" fmla="val 248"/>
                <a:gd name="f24" fmla="val 39"/>
                <a:gd name="f25" fmla="val 247"/>
                <a:gd name="f26" fmla="val 27"/>
                <a:gd name="f27" fmla="val 215"/>
                <a:gd name="f28" fmla="val 15"/>
                <a:gd name="f29" fmla="val 183"/>
                <a:gd name="f30" fmla="val 2"/>
                <a:gd name="f31" fmla="val 152"/>
                <a:gd name="f32" fmla="val 145"/>
                <a:gd name="f33" fmla="val 140"/>
                <a:gd name="f34" fmla="val 3"/>
                <a:gd name="f35" fmla="val 103"/>
                <a:gd name="f36" fmla="val 73"/>
                <a:gd name="f37" fmla="val 43"/>
                <a:gd name="f38" fmla="val 76"/>
                <a:gd name="f39" fmla="val 110"/>
                <a:gd name="f40" fmla="val 14"/>
                <a:gd name="f41" fmla="val 143"/>
                <a:gd name="f42" fmla="val 1"/>
                <a:gd name="f43" fmla="val 147"/>
                <a:gd name="f44" fmla="val 149"/>
                <a:gd name="f45" fmla="val 181"/>
                <a:gd name="f46" fmla="val 214"/>
                <a:gd name="f47" fmla="val 246"/>
                <a:gd name="f48" fmla="val 249"/>
                <a:gd name="f49" fmla="val 44"/>
                <a:gd name="f50" fmla="val 261"/>
                <a:gd name="f51" fmla="val 75"/>
                <a:gd name="f52" fmla="val 273"/>
                <a:gd name="f53" fmla="val 107"/>
                <a:gd name="f54" fmla="val 285"/>
                <a:gd name="f55" fmla="val 151"/>
                <a:gd name="f56" fmla="val 159"/>
                <a:gd name="f57" fmla="val 272"/>
                <a:gd name="f58" fmla="val 188"/>
                <a:gd name="f59" fmla="val 260"/>
                <a:gd name="f60" fmla="val 218"/>
                <a:gd name="f61" fmla="val 251"/>
                <a:gd name="f62" fmla="val 244"/>
                <a:gd name="f63" fmla="val 211"/>
                <a:gd name="f64" fmla="val 264"/>
                <a:gd name="f65" fmla="val 178"/>
                <a:gd name="f66" fmla="val 277"/>
                <a:gd name="f67" fmla="val 290"/>
                <a:gd name="f68" fmla="val 144"/>
                <a:gd name="f69" fmla="val 233"/>
                <a:gd name="f70" fmla="val 234"/>
                <a:gd name="f71" fmla="val 213"/>
                <a:gd name="f72" fmla="val 235"/>
                <a:gd name="f73" fmla="val 212"/>
                <a:gd name="f74" fmla="val 236"/>
                <a:gd name="f75" fmla="val 210"/>
                <a:gd name="f76" fmla="val 238"/>
                <a:gd name="f77" fmla="val 239"/>
                <a:gd name="f78" fmla="val 240"/>
                <a:gd name="f79" fmla="val 209"/>
                <a:gd name="f80" fmla="val 241"/>
                <a:gd name="f81" fmla="val 219"/>
                <a:gd name="f82" fmla="val 237"/>
                <a:gd name="f83" fmla="val 226"/>
                <a:gd name="f84" fmla="val 231"/>
                <a:gd name="f85" fmla="val 232"/>
                <a:gd name="f86" fmla="val 225"/>
                <a:gd name="f87" fmla="val 217"/>
                <a:gd name="f88" fmla="val 216"/>
                <a:gd name="f89" fmla="val 227"/>
                <a:gd name="f90" fmla="val 222"/>
                <a:gd name="f91" fmla="val 230"/>
                <a:gd name="f92" fmla="val 58"/>
                <a:gd name="f93" fmla="val 56"/>
                <a:gd name="f94" fmla="val 77"/>
                <a:gd name="f95" fmla="val 53"/>
                <a:gd name="f96" fmla="val 79"/>
                <a:gd name="f97" fmla="val 51"/>
                <a:gd name="f98" fmla="val 52"/>
                <a:gd name="f99" fmla="val 63"/>
                <a:gd name="f100" fmla="val 55"/>
                <a:gd name="f101" fmla="val 60"/>
                <a:gd name="f102" fmla="val 54"/>
                <a:gd name="f103" fmla="val 68"/>
                <a:gd name="f104" fmla="val 74"/>
                <a:gd name="f105" fmla="val 59"/>
                <a:gd name="f106" fmla="val 72"/>
                <a:gd name="f107" fmla="val 65"/>
                <a:gd name="f108" fmla="val 69"/>
                <a:gd name="f109" fmla="val 66"/>
                <a:gd name="f110" fmla="val 64"/>
                <a:gd name="f111" fmla="val 61"/>
                <a:gd name="f112" fmla="val 47"/>
                <a:gd name="f113" fmla="val 48"/>
                <a:gd name="f114" fmla="val 49"/>
                <a:gd name="f115" fmla="val 155"/>
                <a:gd name="f116" fmla="val 208"/>
                <a:gd name="f117" fmla="val 146"/>
                <a:gd name="f118" fmla="val 191"/>
                <a:gd name="f119" fmla="val 201"/>
                <a:gd name="f120" fmla="val 156"/>
                <a:gd name="f121" fmla="val 117"/>
                <a:gd name="f122" fmla="val 86"/>
                <a:gd name="f123" fmla="val 195"/>
                <a:gd name="f124" fmla="val 32"/>
                <a:gd name="f125" fmla="val 81"/>
                <a:gd name="f126" fmla="val 45"/>
                <a:gd name="f127" fmla="val 109"/>
                <a:gd name="f128" fmla="val 50"/>
                <a:gd name="f129" fmla="val 119"/>
                <a:gd name="f130" fmla="val 131"/>
                <a:gd name="f131" fmla="val 158"/>
                <a:gd name="f132" fmla="val 258"/>
                <a:gd name="f133" fmla="val 256"/>
                <a:gd name="f134" fmla="val 254"/>
                <a:gd name="f135" fmla="val 253"/>
                <a:gd name="f136" fmla="val 135"/>
                <a:gd name="f137" fmla="val 255"/>
                <a:gd name="f138" fmla="val 132"/>
                <a:gd name="f139" fmla="val 129"/>
                <a:gd name="f140" fmla="val 257"/>
                <a:gd name="f141" fmla="val 126"/>
                <a:gd name="f142" fmla="val 123"/>
                <a:gd name="f143" fmla="val 127"/>
                <a:gd name="f144" fmla="val 265"/>
                <a:gd name="f145" fmla="val 137"/>
                <a:gd name="f146" fmla="val 267"/>
                <a:gd name="f147" fmla="val 270"/>
                <a:gd name="f148" fmla="val 141"/>
                <a:gd name="f149" fmla="val 153"/>
                <a:gd name="f150" fmla="val 160"/>
                <a:gd name="f151" fmla="val 34"/>
                <a:gd name="f152" fmla="val 36"/>
                <a:gd name="f153" fmla="val 38"/>
                <a:gd name="f154" fmla="val 31"/>
                <a:gd name="f155" fmla="val 122"/>
                <a:gd name="f156" fmla="val 28"/>
                <a:gd name="f157" fmla="val 24"/>
                <a:gd name="f158" fmla="val 17"/>
                <a:gd name="f159" fmla="val 20"/>
                <a:gd name="f160" fmla="val 23"/>
                <a:gd name="f161" fmla="val 26"/>
                <a:gd name="f162" fmla="val 150"/>
                <a:gd name="f163" fmla="val 30"/>
                <a:gd name="f164" fmla="val 157"/>
                <a:gd name="f165" fmla="val 37"/>
                <a:gd name="f166" fmla="val 35"/>
                <a:gd name="f167" fmla="val 164"/>
                <a:gd name="f168" fmla="val 19"/>
                <a:gd name="f169" fmla="val 33"/>
                <a:gd name="f170" fmla="val 57"/>
                <a:gd name="f171" fmla="val 228"/>
                <a:gd name="f172" fmla="val 221"/>
                <a:gd name="f173" fmla="val 78"/>
                <a:gd name="f174" fmla="val 70"/>
                <a:gd name="f175" fmla="val 269"/>
                <a:gd name="f176" fmla="val 148"/>
                <a:gd name="f177" fmla="val 252"/>
                <a:gd name="f178" fmla="val 167"/>
                <a:gd name="f179" fmla="val 154"/>
                <a:gd name="f180" fmla="val 13"/>
                <a:gd name="f181" fmla="val 133"/>
                <a:gd name="f182" fmla="val 12"/>
                <a:gd name="f183" fmla="val 128"/>
                <a:gd name="f184" fmla="val 11"/>
                <a:gd name="f185" fmla="val 8"/>
                <a:gd name="f186" fmla="val 7"/>
                <a:gd name="f187" fmla="val 9"/>
                <a:gd name="f188" fmla="val 10"/>
                <a:gd name="f189" fmla="val 136"/>
                <a:gd name="f190" fmla="val 124"/>
                <a:gd name="f191" fmla="val 121"/>
                <a:gd name="f192" fmla="val 116"/>
                <a:gd name="f193" fmla="val 29"/>
                <a:gd name="f194" fmla="val 113"/>
                <a:gd name="f195" fmla="val 111"/>
                <a:gd name="f196" fmla="val 114"/>
                <a:gd name="f197" fmla="val 115"/>
                <a:gd name="f198" fmla="val 112"/>
                <a:gd name="f199" fmla="val 105"/>
                <a:gd name="f200" fmla="val 108"/>
                <a:gd name="f201" fmla="val 25"/>
                <a:gd name="f202" fmla="val 118"/>
                <a:gd name="f203" fmla="val 22"/>
                <a:gd name="f204" fmla="val 125"/>
                <a:gd name="f205" fmla="val 18"/>
                <a:gd name="f206" fmla="val 16"/>
                <a:gd name="f207" fmla="val 62"/>
                <a:gd name="f208" fmla="val 243"/>
                <a:gd name="f209" fmla="val 82"/>
                <a:gd name="f210" fmla="val 87"/>
                <a:gd name="f211" fmla="val 89"/>
                <a:gd name="f212" fmla="val 91"/>
                <a:gd name="f213" fmla="val 245"/>
                <a:gd name="f214" fmla="val 242"/>
                <a:gd name="f215" fmla="val 93"/>
                <a:gd name="f216" fmla="val 94"/>
                <a:gd name="f217" fmla="val 96"/>
                <a:gd name="f218" fmla="val 85"/>
                <a:gd name="f219" fmla="val 268"/>
                <a:gd name="f220" fmla="val 276"/>
                <a:gd name="f221" fmla="val 278"/>
                <a:gd name="f222" fmla="val 279"/>
                <a:gd name="f223" fmla="val 280"/>
                <a:gd name="f224" fmla="val 282"/>
                <a:gd name="f225" fmla="val 283"/>
                <a:gd name="f226" fmla="val 271"/>
                <a:gd name="f227" fmla="val 266"/>
                <a:gd name="f228" fmla="val 259"/>
                <a:gd name="f229" fmla="val 46"/>
                <a:gd name="f230" fmla="val 206"/>
                <a:gd name="f231" fmla="val 202"/>
                <a:gd name="f232" fmla="val 198"/>
                <a:gd name="f233" fmla="val 200"/>
                <a:gd name="f234" fmla="val 204"/>
                <a:gd name="f235" fmla="val 205"/>
                <a:gd name="f236" fmla="val 207"/>
                <a:gd name="f237" fmla="val 203"/>
                <a:gd name="f238" fmla="val 224"/>
                <a:gd name="f239" fmla="val 229"/>
                <a:gd name="f240" fmla="val 220"/>
                <a:gd name="f241" fmla="val 197"/>
                <a:gd name="f242" fmla="val 194"/>
                <a:gd name="f243" fmla="val 193"/>
                <a:gd name="f244" fmla="val 196"/>
                <a:gd name="f245" fmla="val 199"/>
                <a:gd name="f246" fmla="val 275"/>
                <a:gd name="f247" fmla="val 161"/>
                <a:gd name="f248" fmla="val 162"/>
                <a:gd name="f249" fmla="val 163"/>
                <a:gd name="f250" fmla="val 172"/>
                <a:gd name="f251" fmla="val 176"/>
                <a:gd name="f252" fmla="val 174"/>
                <a:gd name="f253" fmla="val 175"/>
                <a:gd name="f254" fmla="val 177"/>
                <a:gd name="f255" fmla="val 182"/>
                <a:gd name="f256" fmla="val 185"/>
                <a:gd name="f257" fmla="val 179"/>
                <a:gd name="f258" fmla="val 263"/>
                <a:gd name="f259" fmla="val 169"/>
                <a:gd name="f260" fmla="val 165"/>
                <a:gd name="f261" fmla="val 120"/>
                <a:gd name="f262" fmla="val 139"/>
                <a:gd name="f263" fmla="val 84"/>
                <a:gd name="f264" fmla="val 88"/>
                <a:gd name="f265" fmla="val 90"/>
                <a:gd name="f266" fmla="val 83"/>
                <a:gd name="f267" fmla="val 80"/>
                <a:gd name="f268" fmla="val 21"/>
                <a:gd name="f269" fmla="val 171"/>
                <a:gd name="f270" fmla="val 173"/>
                <a:gd name="f271" fmla="val 170"/>
                <a:gd name="f272" fmla="val 166"/>
                <a:gd name="f273" fmla="val 95"/>
                <a:gd name="f274" fmla="val 168"/>
                <a:gd name="f275" fmla="val 281"/>
                <a:gd name="f276" fmla="val 92"/>
                <a:gd name="f277" fmla="val 187"/>
                <a:gd name="f278" fmla="val 192"/>
                <a:gd name="f279" fmla="val 186"/>
                <a:gd name="f280" fmla="val 184"/>
                <a:gd name="f281" fmla="val 190"/>
                <a:gd name="f282" fmla="val 189"/>
                <a:gd name="f283" fmla="val 97"/>
                <a:gd name="f284" fmla="val 223"/>
                <a:gd name="f285" fmla="val 106"/>
                <a:gd name="f286" fmla="val 104"/>
                <a:gd name="f287" fmla="val 102"/>
                <a:gd name="f288" fmla="val 99"/>
                <a:gd name="f289" fmla="val 98"/>
                <a:gd name="f290" fmla="val 101"/>
                <a:gd name="f291" fmla="+- 0 0 -90"/>
                <a:gd name="f292" fmla="*/ f3 1 288"/>
                <a:gd name="f293" fmla="*/ f4 1 291"/>
                <a:gd name="f294" fmla="val f5"/>
                <a:gd name="f295" fmla="val f6"/>
                <a:gd name="f296" fmla="val f7"/>
                <a:gd name="f297" fmla="*/ f291 f0 1"/>
                <a:gd name="f298" fmla="+- f296 0 f294"/>
                <a:gd name="f299" fmla="+- f295 0 f294"/>
                <a:gd name="f300" fmla="*/ f297 1 f2"/>
                <a:gd name="f301" fmla="*/ f299 1 288"/>
                <a:gd name="f302" fmla="*/ f298 1 291"/>
                <a:gd name="f303" fmla="*/ 143 f299 1"/>
                <a:gd name="f304" fmla="*/ 1 f298 1"/>
                <a:gd name="f305" fmla="*/ 142 f299 1"/>
                <a:gd name="f306" fmla="*/ 291 f298 1"/>
                <a:gd name="f307" fmla="*/ 233 f299 1"/>
                <a:gd name="f308" fmla="*/ 216 f298 1"/>
                <a:gd name="f309" fmla="*/ 47 f299 1"/>
                <a:gd name="f310" fmla="*/ 142 f298 1"/>
                <a:gd name="f311" fmla="*/ 140 f299 1"/>
                <a:gd name="f312" fmla="*/ 251 f298 1"/>
                <a:gd name="f313" fmla="*/ 72 f299 1"/>
                <a:gd name="f314" fmla="*/ 237 f298 1"/>
                <a:gd name="f315" fmla="*/ 32 f299 1"/>
                <a:gd name="f316" fmla="*/ 160 f298 1"/>
                <a:gd name="f317" fmla="*/ 235 f299 1"/>
                <a:gd name="f318" fmla="*/ 78 f298 1"/>
                <a:gd name="f319" fmla="*/ 262 f299 1"/>
                <a:gd name="f320" fmla="*/ 157 f298 1"/>
                <a:gd name="f321" fmla="*/ 33 f299 1"/>
                <a:gd name="f322" fmla="*/ 110 f298 1"/>
                <a:gd name="f323" fmla="*/ 248 f299 1"/>
                <a:gd name="f324" fmla="*/ 60 f298 1"/>
                <a:gd name="f325" fmla="*/ 242 f299 1"/>
                <a:gd name="f326" fmla="*/ 86 f298 1"/>
                <a:gd name="f327" fmla="*/ 114 f299 1"/>
                <a:gd name="f328" fmla="*/ 252 f298 1"/>
                <a:gd name="f329" fmla="*/ 128 f299 1"/>
                <a:gd name="f330" fmla="*/ 269 f298 1"/>
                <a:gd name="f331" fmla="*/ 201 f299 1"/>
                <a:gd name="f332" fmla="*/ 52 f298 1"/>
                <a:gd name="f333" fmla="*/ 231 f299 1"/>
                <a:gd name="f334" fmla="*/ 40 f298 1"/>
                <a:gd name="f335" fmla="*/ 247 f298 1"/>
                <a:gd name="f336" fmla="*/ 224 f299 1"/>
                <a:gd name="f337" fmla="*/ 248 f298 1"/>
                <a:gd name="f338" fmla="*/ 245 f299 1"/>
                <a:gd name="f339" fmla="*/ 231 f298 1"/>
                <a:gd name="f340" fmla="*/ 244 f299 1"/>
                <a:gd name="f341" fmla="*/ 204 f298 1"/>
                <a:gd name="f342" fmla="*/ 255 f299 1"/>
                <a:gd name="f343" fmla="*/ 181 f298 1"/>
                <a:gd name="f344" fmla="*/ 254 f299 1"/>
                <a:gd name="f345" fmla="*/ 117 f298 1"/>
                <a:gd name="f346" fmla="*/ 276 f299 1"/>
                <a:gd name="f347" fmla="*/ 138 f298 1"/>
                <a:gd name="f348" fmla="*/ 45 f299 1"/>
                <a:gd name="f349" fmla="*/ 42 f299 1"/>
                <a:gd name="f350" fmla="*/ 56 f298 1"/>
                <a:gd name="f351" fmla="*/ 86 f299 1"/>
                <a:gd name="f352" fmla="*/ 55 f299 1"/>
                <a:gd name="f353" fmla="*/ 158 f299 1"/>
                <a:gd name="f354" fmla="*/ 11 f298 1"/>
                <a:gd name="f355" fmla="*/ 172 f299 1"/>
                <a:gd name="f356" fmla="*/ 34 f298 1"/>
                <a:gd name="f357" fmla="*/ 22 f299 1"/>
                <a:gd name="f358" fmla="*/ 156 f298 1"/>
                <a:gd name="f359" fmla="*/ 24 f299 1"/>
                <a:gd name="f360" fmla="*/ 166 f298 1"/>
                <a:gd name="f361" fmla="*/ 38 f299 1"/>
                <a:gd name="f362" fmla="*/ 227 f298 1"/>
                <a:gd name="f363" fmla="*/ 48 f299 1"/>
                <a:gd name="f364" fmla="*/ 199 f298 1"/>
                <a:gd name="f365" fmla="*/ 139 f299 1"/>
                <a:gd name="f366" fmla="*/ 13 f298 1"/>
                <a:gd name="f367" fmla="*/ 113 f299 1"/>
                <a:gd name="f368" fmla="*/ 32 f298 1"/>
                <a:gd name="f369" fmla="*/ 38 f298 1"/>
                <a:gd name="f370" fmla="*/ 57 f299 1"/>
                <a:gd name="f371" fmla="*/ 44 f298 1"/>
                <a:gd name="f372" fmla="*/ 171 f299 1"/>
                <a:gd name="f373" fmla="*/ 250 f298 1"/>
                <a:gd name="f374" fmla="*/ 157 f299 1"/>
                <a:gd name="f375" fmla="*/ 279 f298 1"/>
                <a:gd name="f376" fmla="*/ 85 f299 1"/>
                <a:gd name="f377" fmla="*/ 190 f299 1"/>
                <a:gd name="f378" fmla="*/ 35 f299 1"/>
                <a:gd name="f379" fmla="*/ 90 f299 1"/>
                <a:gd name="f380" fmla="*/ 28 f298 1"/>
                <a:gd name="f381" fmla="*/ 252 f299 1"/>
                <a:gd name="f382" fmla="*/ 197 f298 1"/>
                <a:gd name="f383" fmla="*/ 220 f299 1"/>
                <a:gd name="f384" fmla="*/ 256 f298 1"/>
                <a:gd name="f385" fmla="*/ 104 f299 1"/>
                <a:gd name="f386" fmla="*/ 261 f298 1"/>
                <a:gd name="f387" fmla="*/ 13 f299 1"/>
                <a:gd name="f388" fmla="*/ 120 f298 1"/>
                <a:gd name="f389" fmla="*/ 253 f299 1"/>
                <a:gd name="f390" fmla="*/ 68 f298 1"/>
                <a:gd name="f391" fmla="*/ 257 f299 1"/>
                <a:gd name="f392" fmla="*/ 111 f298 1"/>
                <a:gd name="f393" fmla="*/ 43 f299 1"/>
                <a:gd name="f394" fmla="*/ 130 f298 1"/>
                <a:gd name="f395" fmla="*/ 186 f298 1"/>
                <a:gd name="f396" fmla="*/ 240 f299 1"/>
                <a:gd name="f397" fmla="*/ 187 f298 1"/>
                <a:gd name="f398" fmla="*/ 184 f299 1"/>
                <a:gd name="f399" fmla="*/ 242 f298 1"/>
                <a:gd name="f400" fmla="*/ 114 f298 1"/>
                <a:gd name="f401" fmla="*/ 101 f299 1"/>
                <a:gd name="f402" fmla="*/ 45 f298 1"/>
                <a:gd name="f403" fmla="*/ 192 f299 1"/>
                <a:gd name="f404" fmla="*/ 53 f298 1"/>
                <a:gd name="f405" fmla="*/ 136 f299 1"/>
                <a:gd name="f406" fmla="*/ 43 f298 1"/>
                <a:gd name="f407" fmla="*/ 52 f299 1"/>
                <a:gd name="f408" fmla="*/ 97 f298 1"/>
                <a:gd name="f409" fmla="*/ 103 f299 1"/>
                <a:gd name="f410" fmla="*/ 191 f298 1"/>
                <a:gd name="f411" fmla="*/ 241 f298 1"/>
                <a:gd name="f412" fmla="*/ 100 f299 1"/>
                <a:gd name="f413" fmla="*/ 238 f298 1"/>
                <a:gd name="f414" fmla="*/ 238 f299 1"/>
                <a:gd name="f415" fmla="*/ 99 f298 1"/>
                <a:gd name="f416" fmla="+- f300 0 f1"/>
                <a:gd name="f417" fmla="*/ f303 1 288"/>
                <a:gd name="f418" fmla="*/ f304 1 291"/>
                <a:gd name="f419" fmla="*/ f305 1 288"/>
                <a:gd name="f420" fmla="*/ f306 1 291"/>
                <a:gd name="f421" fmla="*/ f307 1 288"/>
                <a:gd name="f422" fmla="*/ f308 1 291"/>
                <a:gd name="f423" fmla="*/ f309 1 288"/>
                <a:gd name="f424" fmla="*/ f310 1 291"/>
                <a:gd name="f425" fmla="*/ f311 1 288"/>
                <a:gd name="f426" fmla="*/ f312 1 291"/>
                <a:gd name="f427" fmla="*/ f313 1 288"/>
                <a:gd name="f428" fmla="*/ f314 1 291"/>
                <a:gd name="f429" fmla="*/ f315 1 288"/>
                <a:gd name="f430" fmla="*/ f316 1 291"/>
                <a:gd name="f431" fmla="*/ f317 1 288"/>
                <a:gd name="f432" fmla="*/ f318 1 291"/>
                <a:gd name="f433" fmla="*/ f319 1 288"/>
                <a:gd name="f434" fmla="*/ f320 1 291"/>
                <a:gd name="f435" fmla="*/ f321 1 288"/>
                <a:gd name="f436" fmla="*/ f322 1 291"/>
                <a:gd name="f437" fmla="*/ f323 1 288"/>
                <a:gd name="f438" fmla="*/ f324 1 291"/>
                <a:gd name="f439" fmla="*/ f325 1 288"/>
                <a:gd name="f440" fmla="*/ f326 1 291"/>
                <a:gd name="f441" fmla="*/ f327 1 288"/>
                <a:gd name="f442" fmla="*/ f328 1 291"/>
                <a:gd name="f443" fmla="*/ f329 1 288"/>
                <a:gd name="f444" fmla="*/ f330 1 291"/>
                <a:gd name="f445" fmla="*/ f331 1 288"/>
                <a:gd name="f446" fmla="*/ f332 1 291"/>
                <a:gd name="f447" fmla="*/ f333 1 288"/>
                <a:gd name="f448" fmla="*/ f334 1 291"/>
                <a:gd name="f449" fmla="*/ f335 1 291"/>
                <a:gd name="f450" fmla="*/ f336 1 288"/>
                <a:gd name="f451" fmla="*/ f337 1 291"/>
                <a:gd name="f452" fmla="*/ f338 1 288"/>
                <a:gd name="f453" fmla="*/ f339 1 291"/>
                <a:gd name="f454" fmla="*/ f340 1 288"/>
                <a:gd name="f455" fmla="*/ f341 1 291"/>
                <a:gd name="f456" fmla="*/ f342 1 288"/>
                <a:gd name="f457" fmla="*/ f343 1 291"/>
                <a:gd name="f458" fmla="*/ f344 1 288"/>
                <a:gd name="f459" fmla="*/ f345 1 291"/>
                <a:gd name="f460" fmla="*/ f346 1 288"/>
                <a:gd name="f461" fmla="*/ f347 1 291"/>
                <a:gd name="f462" fmla="*/ f348 1 288"/>
                <a:gd name="f463" fmla="*/ f349 1 288"/>
                <a:gd name="f464" fmla="*/ f350 1 291"/>
                <a:gd name="f465" fmla="*/ f351 1 288"/>
                <a:gd name="f466" fmla="*/ f352 1 288"/>
                <a:gd name="f467" fmla="*/ f353 1 288"/>
                <a:gd name="f468" fmla="*/ f354 1 291"/>
                <a:gd name="f469" fmla="*/ f355 1 288"/>
                <a:gd name="f470" fmla="*/ f356 1 291"/>
                <a:gd name="f471" fmla="*/ f357 1 288"/>
                <a:gd name="f472" fmla="*/ f358 1 291"/>
                <a:gd name="f473" fmla="*/ f359 1 288"/>
                <a:gd name="f474" fmla="*/ f360 1 291"/>
                <a:gd name="f475" fmla="*/ f361 1 288"/>
                <a:gd name="f476" fmla="*/ f362 1 291"/>
                <a:gd name="f477" fmla="*/ f363 1 288"/>
                <a:gd name="f478" fmla="*/ f364 1 291"/>
                <a:gd name="f479" fmla="*/ f365 1 288"/>
                <a:gd name="f480" fmla="*/ f366 1 291"/>
                <a:gd name="f481" fmla="*/ f367 1 288"/>
                <a:gd name="f482" fmla="*/ f368 1 291"/>
                <a:gd name="f483" fmla="*/ f369 1 291"/>
                <a:gd name="f484" fmla="*/ f370 1 288"/>
                <a:gd name="f485" fmla="*/ f371 1 291"/>
                <a:gd name="f486" fmla="*/ f372 1 288"/>
                <a:gd name="f487" fmla="*/ f373 1 291"/>
                <a:gd name="f488" fmla="*/ f374 1 288"/>
                <a:gd name="f489" fmla="*/ f375 1 291"/>
                <a:gd name="f490" fmla="*/ f376 1 288"/>
                <a:gd name="f491" fmla="*/ f377 1 288"/>
                <a:gd name="f492" fmla="*/ f378 1 288"/>
                <a:gd name="f493" fmla="*/ f379 1 288"/>
                <a:gd name="f494" fmla="*/ f380 1 291"/>
                <a:gd name="f495" fmla="*/ f381 1 288"/>
                <a:gd name="f496" fmla="*/ f382 1 291"/>
                <a:gd name="f497" fmla="*/ f383 1 288"/>
                <a:gd name="f498" fmla="*/ f384 1 291"/>
                <a:gd name="f499" fmla="*/ f385 1 288"/>
                <a:gd name="f500" fmla="*/ f386 1 291"/>
                <a:gd name="f501" fmla="*/ f387 1 288"/>
                <a:gd name="f502" fmla="*/ f388 1 291"/>
                <a:gd name="f503" fmla="*/ f389 1 288"/>
                <a:gd name="f504" fmla="*/ f390 1 291"/>
                <a:gd name="f505" fmla="*/ f391 1 288"/>
                <a:gd name="f506" fmla="*/ f392 1 291"/>
                <a:gd name="f507" fmla="*/ f393 1 288"/>
                <a:gd name="f508" fmla="*/ f394 1 291"/>
                <a:gd name="f509" fmla="*/ f395 1 291"/>
                <a:gd name="f510" fmla="*/ f396 1 288"/>
                <a:gd name="f511" fmla="*/ f397 1 291"/>
                <a:gd name="f512" fmla="*/ f398 1 288"/>
                <a:gd name="f513" fmla="*/ f399 1 291"/>
                <a:gd name="f514" fmla="*/ f400 1 291"/>
                <a:gd name="f515" fmla="*/ f401 1 288"/>
                <a:gd name="f516" fmla="*/ f402 1 291"/>
                <a:gd name="f517" fmla="*/ f403 1 288"/>
                <a:gd name="f518" fmla="*/ f404 1 291"/>
                <a:gd name="f519" fmla="*/ f405 1 288"/>
                <a:gd name="f520" fmla="*/ f406 1 291"/>
                <a:gd name="f521" fmla="*/ f407 1 288"/>
                <a:gd name="f522" fmla="*/ f408 1 291"/>
                <a:gd name="f523" fmla="*/ f409 1 288"/>
                <a:gd name="f524" fmla="*/ f410 1 291"/>
                <a:gd name="f525" fmla="*/ f411 1 291"/>
                <a:gd name="f526" fmla="*/ f412 1 288"/>
                <a:gd name="f527" fmla="*/ f413 1 291"/>
                <a:gd name="f528" fmla="*/ f414 1 288"/>
                <a:gd name="f529" fmla="*/ f415 1 291"/>
                <a:gd name="f530" fmla="*/ 0 1 f301"/>
                <a:gd name="f531" fmla="*/ f295 1 f301"/>
                <a:gd name="f532" fmla="*/ 0 1 f302"/>
                <a:gd name="f533" fmla="*/ f296 1 f302"/>
                <a:gd name="f534" fmla="*/ f417 1 f301"/>
                <a:gd name="f535" fmla="*/ f418 1 f302"/>
                <a:gd name="f536" fmla="*/ f419 1 f301"/>
                <a:gd name="f537" fmla="*/ f420 1 f302"/>
                <a:gd name="f538" fmla="*/ f421 1 f301"/>
                <a:gd name="f539" fmla="*/ f422 1 f302"/>
                <a:gd name="f540" fmla="*/ f423 1 f301"/>
                <a:gd name="f541" fmla="*/ f424 1 f302"/>
                <a:gd name="f542" fmla="*/ f425 1 f301"/>
                <a:gd name="f543" fmla="*/ f426 1 f302"/>
                <a:gd name="f544" fmla="*/ f427 1 f301"/>
                <a:gd name="f545" fmla="*/ f428 1 f302"/>
                <a:gd name="f546" fmla="*/ f429 1 f301"/>
                <a:gd name="f547" fmla="*/ f430 1 f302"/>
                <a:gd name="f548" fmla="*/ f431 1 f301"/>
                <a:gd name="f549" fmla="*/ f432 1 f302"/>
                <a:gd name="f550" fmla="*/ f433 1 f301"/>
                <a:gd name="f551" fmla="*/ f434 1 f302"/>
                <a:gd name="f552" fmla="*/ f435 1 f301"/>
                <a:gd name="f553" fmla="*/ f436 1 f302"/>
                <a:gd name="f554" fmla="*/ f437 1 f301"/>
                <a:gd name="f555" fmla="*/ f438 1 f302"/>
                <a:gd name="f556" fmla="*/ f439 1 f301"/>
                <a:gd name="f557" fmla="*/ f440 1 f302"/>
                <a:gd name="f558" fmla="*/ f441 1 f301"/>
                <a:gd name="f559" fmla="*/ f442 1 f302"/>
                <a:gd name="f560" fmla="*/ f443 1 f301"/>
                <a:gd name="f561" fmla="*/ f444 1 f302"/>
                <a:gd name="f562" fmla="*/ f445 1 f301"/>
                <a:gd name="f563" fmla="*/ f446 1 f302"/>
                <a:gd name="f564" fmla="*/ f447 1 f301"/>
                <a:gd name="f565" fmla="*/ f448 1 f302"/>
                <a:gd name="f566" fmla="*/ f449 1 f302"/>
                <a:gd name="f567" fmla="*/ f450 1 f301"/>
                <a:gd name="f568" fmla="*/ f451 1 f302"/>
                <a:gd name="f569" fmla="*/ f452 1 f301"/>
                <a:gd name="f570" fmla="*/ f453 1 f302"/>
                <a:gd name="f571" fmla="*/ f454 1 f301"/>
                <a:gd name="f572" fmla="*/ f455 1 f302"/>
                <a:gd name="f573" fmla="*/ f456 1 f301"/>
                <a:gd name="f574" fmla="*/ f457 1 f302"/>
                <a:gd name="f575" fmla="*/ f458 1 f301"/>
                <a:gd name="f576" fmla="*/ f459 1 f302"/>
                <a:gd name="f577" fmla="*/ f460 1 f301"/>
                <a:gd name="f578" fmla="*/ f461 1 f302"/>
                <a:gd name="f579" fmla="*/ f462 1 f301"/>
                <a:gd name="f580" fmla="*/ f463 1 f301"/>
                <a:gd name="f581" fmla="*/ f464 1 f302"/>
                <a:gd name="f582" fmla="*/ f465 1 f301"/>
                <a:gd name="f583" fmla="*/ f466 1 f301"/>
                <a:gd name="f584" fmla="*/ f467 1 f301"/>
                <a:gd name="f585" fmla="*/ f468 1 f302"/>
                <a:gd name="f586" fmla="*/ f469 1 f301"/>
                <a:gd name="f587" fmla="*/ f470 1 f302"/>
                <a:gd name="f588" fmla="*/ f471 1 f301"/>
                <a:gd name="f589" fmla="*/ f472 1 f302"/>
                <a:gd name="f590" fmla="*/ f473 1 f301"/>
                <a:gd name="f591" fmla="*/ f474 1 f302"/>
                <a:gd name="f592" fmla="*/ f475 1 f301"/>
                <a:gd name="f593" fmla="*/ f476 1 f302"/>
                <a:gd name="f594" fmla="*/ f477 1 f301"/>
                <a:gd name="f595" fmla="*/ f478 1 f302"/>
                <a:gd name="f596" fmla="*/ f479 1 f301"/>
                <a:gd name="f597" fmla="*/ f480 1 f302"/>
                <a:gd name="f598" fmla="*/ f481 1 f301"/>
                <a:gd name="f599" fmla="*/ f482 1 f302"/>
                <a:gd name="f600" fmla="*/ f483 1 f302"/>
                <a:gd name="f601" fmla="*/ f484 1 f301"/>
                <a:gd name="f602" fmla="*/ f485 1 f302"/>
                <a:gd name="f603" fmla="*/ f486 1 f301"/>
                <a:gd name="f604" fmla="*/ f487 1 f302"/>
                <a:gd name="f605" fmla="*/ f488 1 f301"/>
                <a:gd name="f606" fmla="*/ f489 1 f302"/>
                <a:gd name="f607" fmla="*/ f490 1 f301"/>
                <a:gd name="f608" fmla="*/ f491 1 f301"/>
                <a:gd name="f609" fmla="*/ f492 1 f301"/>
                <a:gd name="f610" fmla="*/ f493 1 f301"/>
                <a:gd name="f611" fmla="*/ f494 1 f302"/>
                <a:gd name="f612" fmla="*/ f495 1 f301"/>
                <a:gd name="f613" fmla="*/ f496 1 f302"/>
                <a:gd name="f614" fmla="*/ f497 1 f301"/>
                <a:gd name="f615" fmla="*/ f498 1 f302"/>
                <a:gd name="f616" fmla="*/ f499 1 f301"/>
                <a:gd name="f617" fmla="*/ f500 1 f302"/>
                <a:gd name="f618" fmla="*/ f501 1 f301"/>
                <a:gd name="f619" fmla="*/ f502 1 f302"/>
                <a:gd name="f620" fmla="*/ f503 1 f301"/>
                <a:gd name="f621" fmla="*/ f504 1 f302"/>
                <a:gd name="f622" fmla="*/ f505 1 f301"/>
                <a:gd name="f623" fmla="*/ f506 1 f302"/>
                <a:gd name="f624" fmla="*/ f507 1 f301"/>
                <a:gd name="f625" fmla="*/ f508 1 f302"/>
                <a:gd name="f626" fmla="*/ f509 1 f302"/>
                <a:gd name="f627" fmla="*/ f510 1 f301"/>
                <a:gd name="f628" fmla="*/ f511 1 f302"/>
                <a:gd name="f629" fmla="*/ f512 1 f301"/>
                <a:gd name="f630" fmla="*/ f513 1 f302"/>
                <a:gd name="f631" fmla="*/ f514 1 f302"/>
                <a:gd name="f632" fmla="*/ f515 1 f301"/>
                <a:gd name="f633" fmla="*/ f516 1 f302"/>
                <a:gd name="f634" fmla="*/ f517 1 f301"/>
                <a:gd name="f635" fmla="*/ f518 1 f302"/>
                <a:gd name="f636" fmla="*/ f519 1 f301"/>
                <a:gd name="f637" fmla="*/ f520 1 f302"/>
                <a:gd name="f638" fmla="*/ f521 1 f301"/>
                <a:gd name="f639" fmla="*/ f522 1 f302"/>
                <a:gd name="f640" fmla="*/ f523 1 f301"/>
                <a:gd name="f641" fmla="*/ f524 1 f302"/>
                <a:gd name="f642" fmla="*/ f525 1 f302"/>
                <a:gd name="f643" fmla="*/ f526 1 f301"/>
                <a:gd name="f644" fmla="*/ f527 1 f302"/>
                <a:gd name="f645" fmla="*/ f528 1 f301"/>
                <a:gd name="f646" fmla="*/ f529 1 f302"/>
                <a:gd name="f647" fmla="*/ f530 f292 1"/>
                <a:gd name="f648" fmla="*/ f531 f292 1"/>
                <a:gd name="f649" fmla="*/ f533 f293 1"/>
                <a:gd name="f650" fmla="*/ f532 f293 1"/>
                <a:gd name="f651" fmla="*/ f534 f292 1"/>
                <a:gd name="f652" fmla="*/ f535 f293 1"/>
                <a:gd name="f653" fmla="*/ f536 f292 1"/>
                <a:gd name="f654" fmla="*/ f537 f293 1"/>
                <a:gd name="f655" fmla="*/ f538 f292 1"/>
                <a:gd name="f656" fmla="*/ f539 f293 1"/>
                <a:gd name="f657" fmla="*/ f540 f292 1"/>
                <a:gd name="f658" fmla="*/ f541 f293 1"/>
                <a:gd name="f659" fmla="*/ f542 f292 1"/>
                <a:gd name="f660" fmla="*/ f543 f293 1"/>
                <a:gd name="f661" fmla="*/ f544 f292 1"/>
                <a:gd name="f662" fmla="*/ f545 f293 1"/>
                <a:gd name="f663" fmla="*/ f546 f292 1"/>
                <a:gd name="f664" fmla="*/ f547 f293 1"/>
                <a:gd name="f665" fmla="*/ f548 f292 1"/>
                <a:gd name="f666" fmla="*/ f549 f293 1"/>
                <a:gd name="f667" fmla="*/ f550 f292 1"/>
                <a:gd name="f668" fmla="*/ f551 f293 1"/>
                <a:gd name="f669" fmla="*/ f552 f292 1"/>
                <a:gd name="f670" fmla="*/ f553 f293 1"/>
                <a:gd name="f671" fmla="*/ f554 f292 1"/>
                <a:gd name="f672" fmla="*/ f555 f293 1"/>
                <a:gd name="f673" fmla="*/ f556 f292 1"/>
                <a:gd name="f674" fmla="*/ f557 f293 1"/>
                <a:gd name="f675" fmla="*/ f558 f292 1"/>
                <a:gd name="f676" fmla="*/ f559 f293 1"/>
                <a:gd name="f677" fmla="*/ f560 f292 1"/>
                <a:gd name="f678" fmla="*/ f561 f293 1"/>
                <a:gd name="f679" fmla="*/ f562 f292 1"/>
                <a:gd name="f680" fmla="*/ f563 f293 1"/>
                <a:gd name="f681" fmla="*/ f564 f292 1"/>
                <a:gd name="f682" fmla="*/ f565 f293 1"/>
                <a:gd name="f683" fmla="*/ f566 f293 1"/>
                <a:gd name="f684" fmla="*/ f567 f292 1"/>
                <a:gd name="f685" fmla="*/ f568 f293 1"/>
                <a:gd name="f686" fmla="*/ f569 f292 1"/>
                <a:gd name="f687" fmla="*/ f570 f293 1"/>
                <a:gd name="f688" fmla="*/ f571 f292 1"/>
                <a:gd name="f689" fmla="*/ f572 f293 1"/>
                <a:gd name="f690" fmla="*/ f573 f292 1"/>
                <a:gd name="f691" fmla="*/ f574 f293 1"/>
                <a:gd name="f692" fmla="*/ f575 f292 1"/>
                <a:gd name="f693" fmla="*/ f576 f293 1"/>
                <a:gd name="f694" fmla="*/ f577 f292 1"/>
                <a:gd name="f695" fmla="*/ f578 f293 1"/>
                <a:gd name="f696" fmla="*/ f579 f292 1"/>
                <a:gd name="f697" fmla="*/ f580 f292 1"/>
                <a:gd name="f698" fmla="*/ f581 f293 1"/>
                <a:gd name="f699" fmla="*/ f582 f292 1"/>
                <a:gd name="f700" fmla="*/ f583 f292 1"/>
                <a:gd name="f701" fmla="*/ f584 f292 1"/>
                <a:gd name="f702" fmla="*/ f585 f293 1"/>
                <a:gd name="f703" fmla="*/ f586 f292 1"/>
                <a:gd name="f704" fmla="*/ f587 f293 1"/>
                <a:gd name="f705" fmla="*/ f588 f292 1"/>
                <a:gd name="f706" fmla="*/ f589 f293 1"/>
                <a:gd name="f707" fmla="*/ f590 f292 1"/>
                <a:gd name="f708" fmla="*/ f591 f293 1"/>
                <a:gd name="f709" fmla="*/ f592 f292 1"/>
                <a:gd name="f710" fmla="*/ f593 f293 1"/>
                <a:gd name="f711" fmla="*/ f594 f292 1"/>
                <a:gd name="f712" fmla="*/ f595 f293 1"/>
                <a:gd name="f713" fmla="*/ f596 f292 1"/>
                <a:gd name="f714" fmla="*/ f597 f293 1"/>
                <a:gd name="f715" fmla="*/ f598 f292 1"/>
                <a:gd name="f716" fmla="*/ f599 f293 1"/>
                <a:gd name="f717" fmla="*/ f600 f293 1"/>
                <a:gd name="f718" fmla="*/ f601 f292 1"/>
                <a:gd name="f719" fmla="*/ f602 f293 1"/>
                <a:gd name="f720" fmla="*/ f603 f292 1"/>
                <a:gd name="f721" fmla="*/ f604 f293 1"/>
                <a:gd name="f722" fmla="*/ f605 f292 1"/>
                <a:gd name="f723" fmla="*/ f606 f293 1"/>
                <a:gd name="f724" fmla="*/ f607 f292 1"/>
                <a:gd name="f725" fmla="*/ f608 f292 1"/>
                <a:gd name="f726" fmla="*/ f609 f292 1"/>
                <a:gd name="f727" fmla="*/ f610 f292 1"/>
                <a:gd name="f728" fmla="*/ f611 f293 1"/>
                <a:gd name="f729" fmla="*/ f612 f292 1"/>
                <a:gd name="f730" fmla="*/ f613 f293 1"/>
                <a:gd name="f731" fmla="*/ f614 f292 1"/>
                <a:gd name="f732" fmla="*/ f615 f293 1"/>
                <a:gd name="f733" fmla="*/ f616 f292 1"/>
                <a:gd name="f734" fmla="*/ f617 f293 1"/>
                <a:gd name="f735" fmla="*/ f618 f292 1"/>
                <a:gd name="f736" fmla="*/ f619 f293 1"/>
                <a:gd name="f737" fmla="*/ f620 f292 1"/>
                <a:gd name="f738" fmla="*/ f621 f293 1"/>
                <a:gd name="f739" fmla="*/ f622 f292 1"/>
                <a:gd name="f740" fmla="*/ f623 f293 1"/>
                <a:gd name="f741" fmla="*/ f624 f292 1"/>
                <a:gd name="f742" fmla="*/ f625 f293 1"/>
                <a:gd name="f743" fmla="*/ f626 f293 1"/>
                <a:gd name="f744" fmla="*/ f627 f292 1"/>
                <a:gd name="f745" fmla="*/ f628 f293 1"/>
                <a:gd name="f746" fmla="*/ f629 f292 1"/>
                <a:gd name="f747" fmla="*/ f630 f293 1"/>
                <a:gd name="f748" fmla="*/ f631 f293 1"/>
                <a:gd name="f749" fmla="*/ f632 f292 1"/>
                <a:gd name="f750" fmla="*/ f633 f293 1"/>
                <a:gd name="f751" fmla="*/ f634 f292 1"/>
                <a:gd name="f752" fmla="*/ f635 f293 1"/>
                <a:gd name="f753" fmla="*/ f636 f292 1"/>
                <a:gd name="f754" fmla="*/ f637 f293 1"/>
                <a:gd name="f755" fmla="*/ f638 f292 1"/>
                <a:gd name="f756" fmla="*/ f639 f293 1"/>
                <a:gd name="f757" fmla="*/ f640 f292 1"/>
                <a:gd name="f758" fmla="*/ f641 f293 1"/>
                <a:gd name="f759" fmla="*/ f642 f293 1"/>
                <a:gd name="f760" fmla="*/ f643 f292 1"/>
                <a:gd name="f761" fmla="*/ f644 f293 1"/>
                <a:gd name="f762" fmla="*/ f645 f292 1"/>
                <a:gd name="f763" fmla="*/ f646 f29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6">
                  <a:pos x="f651" y="f652"/>
                </a:cxn>
                <a:cxn ang="f416">
                  <a:pos x="f653" y="f654"/>
                </a:cxn>
                <a:cxn ang="f416">
                  <a:pos x="f655" y="f656"/>
                </a:cxn>
                <a:cxn ang="f416">
                  <a:pos x="f657" y="f658"/>
                </a:cxn>
                <a:cxn ang="f416">
                  <a:pos x="f659" y="f660"/>
                </a:cxn>
                <a:cxn ang="f416">
                  <a:pos x="f661" y="f662"/>
                </a:cxn>
                <a:cxn ang="f416">
                  <a:pos x="f663" y="f664"/>
                </a:cxn>
                <a:cxn ang="f416">
                  <a:pos x="f665" y="f666"/>
                </a:cxn>
                <a:cxn ang="f416">
                  <a:pos x="f667" y="f668"/>
                </a:cxn>
                <a:cxn ang="f416">
                  <a:pos x="f669" y="f670"/>
                </a:cxn>
                <a:cxn ang="f416">
                  <a:pos x="f671" y="f672"/>
                </a:cxn>
                <a:cxn ang="f416">
                  <a:pos x="f673" y="f674"/>
                </a:cxn>
                <a:cxn ang="f416">
                  <a:pos x="f675" y="f676"/>
                </a:cxn>
                <a:cxn ang="f416">
                  <a:pos x="f677" y="f678"/>
                </a:cxn>
                <a:cxn ang="f416">
                  <a:pos x="f679" y="f680"/>
                </a:cxn>
                <a:cxn ang="f416">
                  <a:pos x="f681" y="f682"/>
                </a:cxn>
                <a:cxn ang="f416">
                  <a:pos x="f681" y="f683"/>
                </a:cxn>
                <a:cxn ang="f416">
                  <a:pos x="f684" y="f685"/>
                </a:cxn>
                <a:cxn ang="f416">
                  <a:pos x="f686" y="f687"/>
                </a:cxn>
                <a:cxn ang="f416">
                  <a:pos x="f688" y="f689"/>
                </a:cxn>
                <a:cxn ang="f416">
                  <a:pos x="f690" y="f691"/>
                </a:cxn>
                <a:cxn ang="f416">
                  <a:pos x="f692" y="f693"/>
                </a:cxn>
                <a:cxn ang="f416">
                  <a:pos x="f694" y="f695"/>
                </a:cxn>
                <a:cxn ang="f416">
                  <a:pos x="f696" y="f674"/>
                </a:cxn>
                <a:cxn ang="f416">
                  <a:pos x="f697" y="f698"/>
                </a:cxn>
                <a:cxn ang="f416">
                  <a:pos x="f699" y="f683"/>
                </a:cxn>
                <a:cxn ang="f416">
                  <a:pos x="f700" y="f683"/>
                </a:cxn>
                <a:cxn ang="f416">
                  <a:pos x="f701" y="f702"/>
                </a:cxn>
                <a:cxn ang="f416">
                  <a:pos x="f703" y="f704"/>
                </a:cxn>
                <a:cxn ang="f416">
                  <a:pos x="f705" y="f706"/>
                </a:cxn>
                <a:cxn ang="f416">
                  <a:pos x="f707" y="f708"/>
                </a:cxn>
                <a:cxn ang="f416">
                  <a:pos x="f709" y="f710"/>
                </a:cxn>
                <a:cxn ang="f416">
                  <a:pos x="f711" y="f712"/>
                </a:cxn>
                <a:cxn ang="f416">
                  <a:pos x="f713" y="f714"/>
                </a:cxn>
                <a:cxn ang="f416">
                  <a:pos x="f715" y="f716"/>
                </a:cxn>
                <a:cxn ang="f416">
                  <a:pos x="f699" y="f717"/>
                </a:cxn>
                <a:cxn ang="f416">
                  <a:pos x="f718" y="f719"/>
                </a:cxn>
                <a:cxn ang="f416">
                  <a:pos x="f720" y="f721"/>
                </a:cxn>
                <a:cxn ang="f416">
                  <a:pos x="f722" y="f723"/>
                </a:cxn>
                <a:cxn ang="f416">
                  <a:pos x="f724" y="f676"/>
                </a:cxn>
                <a:cxn ang="f416">
                  <a:pos x="f725" y="f716"/>
                </a:cxn>
                <a:cxn ang="f416">
                  <a:pos x="f726" y="f712"/>
                </a:cxn>
                <a:cxn ang="f416">
                  <a:pos x="f727" y="f728"/>
                </a:cxn>
                <a:cxn ang="f416">
                  <a:pos x="f729" y="f730"/>
                </a:cxn>
                <a:cxn ang="f416">
                  <a:pos x="f731" y="f732"/>
                </a:cxn>
                <a:cxn ang="f416">
                  <a:pos x="f733" y="f734"/>
                </a:cxn>
                <a:cxn ang="f416">
                  <a:pos x="f735" y="f736"/>
                </a:cxn>
                <a:cxn ang="f416">
                  <a:pos x="f737" y="f738"/>
                </a:cxn>
                <a:cxn ang="f416">
                  <a:pos x="f739" y="f740"/>
                </a:cxn>
                <a:cxn ang="f416">
                  <a:pos x="f741" y="f742"/>
                </a:cxn>
                <a:cxn ang="f416">
                  <a:pos x="f711" y="f743"/>
                </a:cxn>
                <a:cxn ang="f416">
                  <a:pos x="f744" y="f745"/>
                </a:cxn>
                <a:cxn ang="f416">
                  <a:pos x="f746" y="f747"/>
                </a:cxn>
                <a:cxn ang="f416">
                  <a:pos x="f673" y="f748"/>
                </a:cxn>
                <a:cxn ang="f416">
                  <a:pos x="f749" y="f750"/>
                </a:cxn>
                <a:cxn ang="f416">
                  <a:pos x="f751" y="f752"/>
                </a:cxn>
                <a:cxn ang="f416">
                  <a:pos x="f753" y="f754"/>
                </a:cxn>
                <a:cxn ang="f416">
                  <a:pos x="f755" y="f756"/>
                </a:cxn>
                <a:cxn ang="f416">
                  <a:pos x="f757" y="f747"/>
                </a:cxn>
                <a:cxn ang="f416">
                  <a:pos x="f665" y="f758"/>
                </a:cxn>
                <a:cxn ang="f416">
                  <a:pos x="f703" y="f759"/>
                </a:cxn>
                <a:cxn ang="f416">
                  <a:pos x="f760" y="f761"/>
                </a:cxn>
                <a:cxn ang="f416">
                  <a:pos x="f762" y="f763"/>
                </a:cxn>
              </a:cxnLst>
              <a:rect l="f647" t="f650" r="f648" b="f649"/>
              <a:pathLst>
                <a:path w="288" h="29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5" y="f32"/>
                    <a:pt x="f5" y="f33"/>
                    <a:pt x="f34" y="f11"/>
                  </a:cubicBezTo>
                  <a:cubicBezTo>
                    <a:pt x="f28" y="f35"/>
                    <a:pt x="f26" y="f36"/>
                    <a:pt x="f22" y="f19"/>
                  </a:cubicBezTo>
                  <a:cubicBezTo>
                    <a:pt x="f22" y="f21"/>
                    <a:pt x="f19" y="f22"/>
                    <a:pt x="f37" y="f22"/>
                  </a:cubicBezTo>
                  <a:cubicBezTo>
                    <a:pt x="f38" y="f26"/>
                    <a:pt x="f39" y="f40"/>
                    <a:pt x="f41" y="f42"/>
                  </a:cubicBezTo>
                  <a:cubicBezTo>
                    <a:pt x="f32" y="f5"/>
                    <a:pt x="f43" y="f42"/>
                    <a:pt x="f44" y="f42"/>
                  </a:cubicBezTo>
                  <a:cubicBezTo>
                    <a:pt x="f45" y="f40"/>
                    <a:pt x="f46" y="f26"/>
                    <a:pt x="f47" y="f21"/>
                  </a:cubicBezTo>
                  <a:cubicBezTo>
                    <a:pt x="f25" y="f21"/>
                    <a:pt x="f23" y="f37"/>
                    <a:pt x="f48" y="f49"/>
                  </a:cubicBezTo>
                  <a:cubicBezTo>
                    <a:pt x="f50" y="f51"/>
                    <a:pt x="f52" y="f53"/>
                    <a:pt x="f54" y="f9"/>
                  </a:cubicBezTo>
                  <a:cubicBezTo>
                    <a:pt x="f6" y="f32"/>
                    <a:pt x="f6" y="f55"/>
                    <a:pt x="f54" y="f56"/>
                  </a:cubicBezTo>
                  <a:cubicBezTo>
                    <a:pt x="f57" y="f58"/>
                    <a:pt x="f59" y="f60"/>
                    <a:pt x="f23" y="f23"/>
                  </a:cubicBezTo>
                  <a:cubicBezTo>
                    <a:pt x="f25" y="f20"/>
                    <a:pt x="f47" y="f61"/>
                    <a:pt x="f62" y="f61"/>
                  </a:cubicBezTo>
                  <a:cubicBezTo>
                    <a:pt x="f63" y="f64"/>
                    <a:pt x="f65" y="f66"/>
                    <a:pt x="f32" y="f67"/>
                  </a:cubicBezTo>
                  <a:cubicBezTo>
                    <a:pt x="f68" y="f67"/>
                    <a:pt x="f41" y="f67"/>
                    <a:pt x="f8" y="f7"/>
                  </a:cubicBezTo>
                  <a:close/>
                  <a:moveTo>
                    <a:pt x="f27" y="f69"/>
                  </a:moveTo>
                  <a:cubicBezTo>
                    <a:pt x="f46" y="f70"/>
                    <a:pt x="f46" y="f70"/>
                    <a:pt x="f46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5" y="f77"/>
                    <a:pt x="f75" y="f78"/>
                    <a:pt x="f79" y="f78"/>
                  </a:cubicBezTo>
                  <a:cubicBezTo>
                    <a:pt x="f75" y="f78"/>
                    <a:pt x="f63" y="f80"/>
                    <a:pt x="f73" y="f78"/>
                  </a:cubicBezTo>
                  <a:cubicBezTo>
                    <a:pt x="f81" y="f82"/>
                    <a:pt x="f83" y="f82"/>
                    <a:pt x="f69" y="f77"/>
                  </a:cubicBezTo>
                  <a:cubicBezTo>
                    <a:pt x="f84" y="f85"/>
                    <a:pt x="f85" y="f86"/>
                    <a:pt x="f72" y="f81"/>
                  </a:cubicBezTo>
                  <a:cubicBezTo>
                    <a:pt x="f72" y="f60"/>
                    <a:pt x="f72" y="f87"/>
                    <a:pt x="f72" y="f88"/>
                  </a:cubicBezTo>
                  <a:cubicBezTo>
                    <a:pt x="f70" y="f88"/>
                    <a:pt x="f69" y="f88"/>
                    <a:pt x="f69" y="f88"/>
                  </a:cubicBezTo>
                  <a:cubicBezTo>
                    <a:pt x="f89" y="f81"/>
                    <a:pt x="f90" y="f90"/>
                    <a:pt x="f88" y="f86"/>
                  </a:cubicBezTo>
                  <a:cubicBezTo>
                    <a:pt x="f88" y="f89"/>
                    <a:pt x="f27" y="f91"/>
                    <a:pt x="f27" y="f69"/>
                  </a:cubicBezTo>
                  <a:close/>
                  <a:moveTo>
                    <a:pt x="f36" y="f92"/>
                  </a:moveTo>
                  <a:cubicBezTo>
                    <a:pt x="f51" y="f93"/>
                    <a:pt x="f94" y="f95"/>
                    <a:pt x="f96" y="f97"/>
                  </a:cubicBezTo>
                  <a:cubicBezTo>
                    <a:pt x="f17" y="f98"/>
                    <a:pt x="f99" y="f98"/>
                    <a:pt x="f93" y="f95"/>
                  </a:cubicBezTo>
                  <a:cubicBezTo>
                    <a:pt x="f100" y="f101"/>
                    <a:pt x="f102" y="f103"/>
                    <a:pt x="f95" y="f104"/>
                  </a:cubicBezTo>
                  <a:cubicBezTo>
                    <a:pt x="f105" y="f106"/>
                    <a:pt x="f107" y="f108"/>
                    <a:pt x="f106" y="f109"/>
                  </a:cubicBezTo>
                  <a:cubicBezTo>
                    <a:pt x="f106" y="f110"/>
                    <a:pt x="f36" y="f111"/>
                    <a:pt x="f36" y="f92"/>
                  </a:cubicBezTo>
                  <a:close/>
                  <a:moveTo>
                    <a:pt x="f112" y="f8"/>
                  </a:moveTo>
                  <a:cubicBezTo>
                    <a:pt x="f112" y="f8"/>
                    <a:pt x="f113" y="f8"/>
                    <a:pt x="f113" y="f8"/>
                  </a:cubicBezTo>
                  <a:cubicBezTo>
                    <a:pt x="f114" y="f43"/>
                    <a:pt x="f114" y="f55"/>
                    <a:pt x="f114" y="f115"/>
                  </a:cubicBezTo>
                  <a:cubicBezTo>
                    <a:pt x="f93" y="f116"/>
                    <a:pt x="f15" y="f77"/>
                    <a:pt x="f117" y="f78"/>
                  </a:cubicBezTo>
                  <a:cubicBezTo>
                    <a:pt x="f118" y="f78"/>
                    <a:pt x="f70" y="f119"/>
                    <a:pt x="f76" y="f120"/>
                  </a:cubicBezTo>
                  <a:cubicBezTo>
                    <a:pt x="f80" y="f121"/>
                    <a:pt x="f86" y="f122"/>
                    <a:pt x="f123" y="f99"/>
                  </a:cubicBezTo>
                  <a:cubicBezTo>
                    <a:pt x="f31" y="f124"/>
                    <a:pt x="f125" y="f126"/>
                    <a:pt x="f100" y="f127"/>
                  </a:cubicBezTo>
                  <a:cubicBezTo>
                    <a:pt x="f128" y="f129"/>
                    <a:pt x="f114" y="f130"/>
                    <a:pt x="f112" y="f8"/>
                  </a:cubicBezTo>
                  <a:close/>
                  <a:moveTo>
                    <a:pt x="f131" y="f132"/>
                  </a:moveTo>
                  <a:cubicBezTo>
                    <a:pt x="f31" y="f133"/>
                    <a:pt x="f117" y="f134"/>
                    <a:pt x="f33" y="f61"/>
                  </a:cubicBezTo>
                  <a:cubicBezTo>
                    <a:pt x="f9" y="f135"/>
                    <a:pt x="f136" y="f137"/>
                    <a:pt x="f138" y="f133"/>
                  </a:cubicBezTo>
                  <a:cubicBezTo>
                    <a:pt x="f139" y="f140"/>
                    <a:pt x="f141" y="f140"/>
                    <a:pt x="f142" y="f132"/>
                  </a:cubicBezTo>
                  <a:cubicBezTo>
                    <a:pt x="f143" y="f50"/>
                    <a:pt x="f130" y="f18"/>
                    <a:pt x="f11" y="f144"/>
                  </a:cubicBezTo>
                  <a:cubicBezTo>
                    <a:pt x="f145" y="f146"/>
                    <a:pt x="f33" y="f147"/>
                    <a:pt x="f148" y="f57"/>
                  </a:cubicBezTo>
                  <a:cubicBezTo>
                    <a:pt x="f43" y="f146"/>
                    <a:pt x="f149" y="f18"/>
                    <a:pt x="f131" y="f132"/>
                  </a:cubicBezTo>
                  <a:close/>
                  <a:moveTo>
                    <a:pt x="f109" y="f81"/>
                  </a:moveTo>
                  <a:cubicBezTo>
                    <a:pt x="f111" y="f87"/>
                    <a:pt x="f93" y="f46"/>
                    <a:pt x="f128" y="f73"/>
                  </a:cubicBezTo>
                  <a:cubicBezTo>
                    <a:pt x="f97" y="f81"/>
                    <a:pt x="f98" y="f89"/>
                    <a:pt x="f95" y="f72"/>
                  </a:cubicBezTo>
                  <a:cubicBezTo>
                    <a:pt x="f105" y="f69"/>
                    <a:pt x="f109" y="f70"/>
                    <a:pt x="f106" y="f82"/>
                  </a:cubicBezTo>
                  <a:cubicBezTo>
                    <a:pt x="f36" y="f76"/>
                    <a:pt x="f104" y="f82"/>
                    <a:pt x="f51" y="f82"/>
                  </a:cubicBezTo>
                  <a:cubicBezTo>
                    <a:pt x="f51" y="f74"/>
                    <a:pt x="f104" y="f72"/>
                    <a:pt x="f104" y="f72"/>
                  </a:cubicBezTo>
                  <a:cubicBezTo>
                    <a:pt x="f17" y="f91"/>
                    <a:pt x="f108" y="f86"/>
                    <a:pt x="f109" y="f81"/>
                  </a:cubicBezTo>
                  <a:close/>
                  <a:moveTo>
                    <a:pt x="f124" y="f150"/>
                  </a:moveTo>
                  <a:cubicBezTo>
                    <a:pt x="f151" y="f31"/>
                    <a:pt x="f152" y="f117"/>
                    <a:pt x="f153" y="f148"/>
                  </a:cubicBezTo>
                  <a:cubicBezTo>
                    <a:pt x="f152" y="f136"/>
                    <a:pt x="f151" y="f139"/>
                    <a:pt x="f154" y="f155"/>
                  </a:cubicBezTo>
                  <a:cubicBezTo>
                    <a:pt x="f156" y="f130"/>
                    <a:pt x="f157" y="f9"/>
                    <a:pt x="f158" y="f8"/>
                  </a:cubicBezTo>
                  <a:cubicBezTo>
                    <a:pt x="f159" y="f32"/>
                    <a:pt x="f160" y="f43"/>
                    <a:pt x="f161" y="f162"/>
                  </a:cubicBezTo>
                  <a:cubicBezTo>
                    <a:pt x="f156" y="f149"/>
                    <a:pt x="f163" y="f164"/>
                    <a:pt x="f124" y="f150"/>
                  </a:cubicBezTo>
                  <a:close/>
                  <a:moveTo>
                    <a:pt x="f43" y="f24"/>
                  </a:moveTo>
                  <a:cubicBezTo>
                    <a:pt x="f31" y="f165"/>
                    <a:pt x="f131" y="f166"/>
                    <a:pt x="f167" y="f124"/>
                  </a:cubicBezTo>
                  <a:cubicBezTo>
                    <a:pt x="f131" y="f156"/>
                    <a:pt x="f31" y="f160"/>
                    <a:pt x="f117" y="f168"/>
                  </a:cubicBezTo>
                  <a:cubicBezTo>
                    <a:pt x="f148" y="f160"/>
                    <a:pt x="f136" y="f156"/>
                    <a:pt x="f139" y="f169"/>
                  </a:cubicBezTo>
                  <a:cubicBezTo>
                    <a:pt x="f136" y="f166"/>
                    <a:pt x="f148" y="f165"/>
                    <a:pt x="f43" y="f24"/>
                  </a:cubicBezTo>
                  <a:close/>
                  <a:moveTo>
                    <a:pt x="f74" y="f170"/>
                  </a:moveTo>
                  <a:cubicBezTo>
                    <a:pt x="f171" y="f93"/>
                    <a:pt x="f172" y="f100"/>
                    <a:pt x="f46" y="f102"/>
                  </a:cubicBezTo>
                  <a:cubicBezTo>
                    <a:pt x="f88" y="f105"/>
                    <a:pt x="f81" y="f107"/>
                    <a:pt x="f90" y="f106"/>
                  </a:cubicBezTo>
                  <a:cubicBezTo>
                    <a:pt x="f83" y="f36"/>
                    <a:pt x="f85" y="f104"/>
                    <a:pt x="f72" y="f173"/>
                  </a:cubicBezTo>
                  <a:cubicBezTo>
                    <a:pt x="f74" y="f96"/>
                    <a:pt x="f82" y="f96"/>
                    <a:pt x="f76" y="f96"/>
                  </a:cubicBezTo>
                  <a:cubicBezTo>
                    <a:pt x="f76" y="f173"/>
                    <a:pt x="f76" y="f94"/>
                    <a:pt x="f76" y="f94"/>
                  </a:cubicBezTo>
                  <a:cubicBezTo>
                    <a:pt x="f72" y="f174"/>
                    <a:pt x="f70" y="f99"/>
                    <a:pt x="f74" y="f170"/>
                  </a:cubicBezTo>
                  <a:close/>
                  <a:moveTo>
                    <a:pt x="f175" y="f176"/>
                  </a:moveTo>
                  <a:cubicBezTo>
                    <a:pt x="f144" y="f41"/>
                    <a:pt x="f50" y="f145"/>
                    <a:pt x="f137" y="f130"/>
                  </a:cubicBezTo>
                  <a:cubicBezTo>
                    <a:pt x="f137" y="f11"/>
                    <a:pt x="f137" y="f145"/>
                    <a:pt x="f134" y="f33"/>
                  </a:cubicBezTo>
                  <a:cubicBezTo>
                    <a:pt x="f177" y="f68"/>
                    <a:pt x="f20" y="f43"/>
                    <a:pt x="f48" y="f44"/>
                  </a:cubicBezTo>
                  <a:cubicBezTo>
                    <a:pt x="f177" y="f115"/>
                    <a:pt x="f134" y="f150"/>
                    <a:pt x="f140" y="f178"/>
                  </a:cubicBezTo>
                  <a:cubicBezTo>
                    <a:pt x="f132" y="f167"/>
                    <a:pt x="f59" y="f150"/>
                    <a:pt x="f18" y="f164"/>
                  </a:cubicBezTo>
                  <a:cubicBezTo>
                    <a:pt x="f64" y="f179"/>
                    <a:pt x="f146" y="f162"/>
                    <a:pt x="f175" y="f176"/>
                  </a:cubicBezTo>
                  <a:close/>
                  <a:moveTo>
                    <a:pt x="f180" y="f181"/>
                  </a:moveTo>
                  <a:cubicBezTo>
                    <a:pt x="f180" y="f13"/>
                    <a:pt x="f182" y="f183"/>
                    <a:pt x="f182" y="f143"/>
                  </a:cubicBezTo>
                  <a:cubicBezTo>
                    <a:pt x="f184" y="f183"/>
                    <a:pt x="f185" y="f183"/>
                    <a:pt x="f185" y="f13"/>
                  </a:cubicBezTo>
                  <a:cubicBezTo>
                    <a:pt x="f186" y="f130"/>
                    <a:pt x="f185" y="f181"/>
                    <a:pt x="f187" y="f11"/>
                  </a:cubicBezTo>
                  <a:cubicBezTo>
                    <a:pt x="f188" y="f136"/>
                    <a:pt x="f182" y="f189"/>
                    <a:pt x="f180" y="f136"/>
                  </a:cubicBezTo>
                  <a:cubicBezTo>
                    <a:pt x="f158" y="f138"/>
                    <a:pt x="f159" y="f183"/>
                    <a:pt x="f160" y="f190"/>
                  </a:cubicBezTo>
                  <a:cubicBezTo>
                    <a:pt x="f161" y="f191"/>
                    <a:pt x="f26" y="f192"/>
                    <a:pt x="f193" y="f194"/>
                  </a:cubicBezTo>
                  <a:cubicBezTo>
                    <a:pt x="f163" y="f195"/>
                    <a:pt x="f124" y="f195"/>
                    <a:pt x="f169" y="f39"/>
                  </a:cubicBezTo>
                  <a:cubicBezTo>
                    <a:pt x="f169" y="f194"/>
                    <a:pt x="f169" y="f196"/>
                    <a:pt x="f169" y="f192"/>
                  </a:cubicBezTo>
                  <a:cubicBezTo>
                    <a:pt x="f169" y="f192"/>
                    <a:pt x="f152" y="f121"/>
                    <a:pt x="f165" y="f192"/>
                  </a:cubicBezTo>
                  <a:cubicBezTo>
                    <a:pt x="f153" y="f197"/>
                    <a:pt x="f24" y="f198"/>
                    <a:pt x="f24" y="f195"/>
                  </a:cubicBezTo>
                  <a:cubicBezTo>
                    <a:pt x="f153" y="f53"/>
                    <a:pt x="f151" y="f199"/>
                    <a:pt x="f154" y="f200"/>
                  </a:cubicBezTo>
                  <a:cubicBezTo>
                    <a:pt x="f156" y="f127"/>
                    <a:pt x="f161" y="f198"/>
                    <a:pt x="f201" y="f196"/>
                  </a:cubicBezTo>
                  <a:cubicBezTo>
                    <a:pt x="f160" y="f202"/>
                    <a:pt x="f203" y="f155"/>
                    <a:pt x="f168" y="f204"/>
                  </a:cubicBezTo>
                  <a:cubicBezTo>
                    <a:pt x="f205" y="f183"/>
                    <a:pt x="f206" y="f13"/>
                    <a:pt x="f180" y="f181"/>
                  </a:cubicBezTo>
                  <a:close/>
                  <a:moveTo>
                    <a:pt x="f25" y="f105"/>
                  </a:moveTo>
                  <a:cubicBezTo>
                    <a:pt x="f23" y="f105"/>
                    <a:pt x="f23" y="f101"/>
                    <a:pt x="f23" y="f101"/>
                  </a:cubicBezTo>
                  <a:cubicBezTo>
                    <a:pt x="f23" y="f111"/>
                    <a:pt x="f23" y="f207"/>
                    <a:pt x="f23" y="f99"/>
                  </a:cubicBezTo>
                  <a:cubicBezTo>
                    <a:pt x="f48" y="f99"/>
                    <a:pt x="f20" y="f110"/>
                    <a:pt x="f20" y="f99"/>
                  </a:cubicBezTo>
                  <a:cubicBezTo>
                    <a:pt x="f61" y="f207"/>
                    <a:pt x="f177" y="f101"/>
                    <a:pt x="f177" y="f105"/>
                  </a:cubicBezTo>
                  <a:cubicBezTo>
                    <a:pt x="f61" y="f92"/>
                    <a:pt x="f48" y="f93"/>
                    <a:pt x="f23" y="f93"/>
                  </a:cubicBezTo>
                  <a:cubicBezTo>
                    <a:pt x="f47" y="f93"/>
                    <a:pt x="f208" y="f92"/>
                    <a:pt x="f208" y="f105"/>
                  </a:cubicBezTo>
                  <a:cubicBezTo>
                    <a:pt x="f208" y="f110"/>
                    <a:pt x="f208" y="f108"/>
                    <a:pt x="f62" y="f36"/>
                  </a:cubicBezTo>
                  <a:cubicBezTo>
                    <a:pt x="f62" y="f94"/>
                    <a:pt x="f47" y="f209"/>
                    <a:pt x="f25" y="f122"/>
                  </a:cubicBezTo>
                  <a:cubicBezTo>
                    <a:pt x="f23" y="f210"/>
                    <a:pt x="f25" y="f211"/>
                    <a:pt x="f25" y="f212"/>
                  </a:cubicBezTo>
                  <a:cubicBezTo>
                    <a:pt x="f213" y="f211"/>
                    <a:pt x="f208" y="f210"/>
                    <a:pt x="f214" y="f122"/>
                  </a:cubicBezTo>
                  <a:cubicBezTo>
                    <a:pt x="f80" y="f210"/>
                    <a:pt x="f77" y="f211"/>
                    <a:pt x="f77" y="f211"/>
                  </a:cubicBezTo>
                  <a:cubicBezTo>
                    <a:pt x="f78" y="f212"/>
                    <a:pt x="f80" y="f215"/>
                    <a:pt x="f208" y="f216"/>
                  </a:cubicBezTo>
                  <a:cubicBezTo>
                    <a:pt x="f47" y="f217"/>
                    <a:pt x="f20" y="f215"/>
                    <a:pt x="f20" y="f211"/>
                  </a:cubicBezTo>
                  <a:cubicBezTo>
                    <a:pt x="f20" y="f218"/>
                    <a:pt x="f23" y="f125"/>
                    <a:pt x="f23" y="f38"/>
                  </a:cubicBezTo>
                  <a:cubicBezTo>
                    <a:pt x="f25" y="f106"/>
                    <a:pt x="f47" y="f103"/>
                    <a:pt x="f213" y="f99"/>
                  </a:cubicBezTo>
                  <a:cubicBezTo>
                    <a:pt x="f213" y="f207"/>
                    <a:pt x="f47" y="f111"/>
                    <a:pt x="f25" y="f105"/>
                  </a:cubicBezTo>
                  <a:close/>
                  <a:moveTo>
                    <a:pt x="f127" y="f132"/>
                  </a:moveTo>
                  <a:cubicBezTo>
                    <a:pt x="f198" y="f140"/>
                    <a:pt x="f196" y="f140"/>
                    <a:pt x="f192" y="f133"/>
                  </a:cubicBezTo>
                  <a:cubicBezTo>
                    <a:pt x="f192" y="f137"/>
                    <a:pt x="f197" y="f177"/>
                    <a:pt x="f196" y="f177"/>
                  </a:cubicBezTo>
                  <a:cubicBezTo>
                    <a:pt x="f198" y="f177"/>
                    <a:pt x="f127" y="f177"/>
                    <a:pt x="f200" y="f135"/>
                  </a:cubicBezTo>
                  <a:cubicBezTo>
                    <a:pt x="f53" y="f137"/>
                    <a:pt x="f53" y="f132"/>
                    <a:pt x="f200" y="f59"/>
                  </a:cubicBezTo>
                  <a:cubicBezTo>
                    <a:pt x="f127" y="f18"/>
                    <a:pt x="f198" y="f64"/>
                    <a:pt x="f196" y="f144"/>
                  </a:cubicBezTo>
                  <a:cubicBezTo>
                    <a:pt x="f121" y="f146"/>
                    <a:pt x="f191" y="f219"/>
                    <a:pt x="f204" y="f147"/>
                  </a:cubicBezTo>
                  <a:cubicBezTo>
                    <a:pt x="f143" y="f57"/>
                    <a:pt x="f13" y="f16"/>
                    <a:pt x="f138" y="f220"/>
                  </a:cubicBezTo>
                  <a:cubicBezTo>
                    <a:pt x="f139" y="f66"/>
                    <a:pt x="f183" y="f221"/>
                    <a:pt x="f141" y="f222"/>
                  </a:cubicBezTo>
                  <a:cubicBezTo>
                    <a:pt x="f183" y="f223"/>
                    <a:pt x="f139" y="f224"/>
                    <a:pt x="f13" y="f224"/>
                  </a:cubicBezTo>
                  <a:cubicBezTo>
                    <a:pt x="f181" y="f225"/>
                    <a:pt x="f189" y="f223"/>
                    <a:pt x="f136" y="f66"/>
                  </a:cubicBezTo>
                  <a:cubicBezTo>
                    <a:pt x="f181" y="f16"/>
                    <a:pt x="f130" y="f226"/>
                    <a:pt x="f183" y="f175"/>
                  </a:cubicBezTo>
                  <a:cubicBezTo>
                    <a:pt x="f142" y="f227"/>
                    <a:pt x="f202" y="f64"/>
                    <a:pt x="f196" y="f18"/>
                  </a:cubicBezTo>
                  <a:cubicBezTo>
                    <a:pt x="f198" y="f50"/>
                    <a:pt x="f195" y="f228"/>
                    <a:pt x="f127" y="f132"/>
                  </a:cubicBezTo>
                  <a:close/>
                  <a:moveTo>
                    <a:pt x="f85" y="f49"/>
                  </a:moveTo>
                  <a:cubicBezTo>
                    <a:pt x="f85" y="f49"/>
                    <a:pt x="f69" y="f126"/>
                    <a:pt x="f69" y="f126"/>
                  </a:cubicBezTo>
                  <a:cubicBezTo>
                    <a:pt x="f84" y="f126"/>
                    <a:pt x="f171" y="f112"/>
                    <a:pt x="f83" y="f229"/>
                  </a:cubicBezTo>
                  <a:cubicBezTo>
                    <a:pt x="f90" y="f229"/>
                    <a:pt x="f60" y="f49"/>
                    <a:pt x="f27" y="f37"/>
                  </a:cubicBezTo>
                  <a:cubicBezTo>
                    <a:pt x="f63" y="f19"/>
                    <a:pt x="f230" y="f19"/>
                    <a:pt x="f231" y="f19"/>
                  </a:cubicBezTo>
                  <a:cubicBezTo>
                    <a:pt x="f119" y="f19"/>
                    <a:pt x="f232" y="f126"/>
                    <a:pt x="f232" y="f112"/>
                  </a:cubicBezTo>
                  <a:cubicBezTo>
                    <a:pt x="f232" y="f113"/>
                    <a:pt x="f233" y="f128"/>
                    <a:pt x="f119" y="f98"/>
                  </a:cubicBezTo>
                  <a:cubicBezTo>
                    <a:pt x="f231" y="f95"/>
                    <a:pt x="f234" y="f98"/>
                    <a:pt x="f235" y="f98"/>
                  </a:cubicBezTo>
                  <a:cubicBezTo>
                    <a:pt x="f230" y="f97"/>
                    <a:pt x="f236" y="f114"/>
                    <a:pt x="f230" y="f114"/>
                  </a:cubicBezTo>
                  <a:cubicBezTo>
                    <a:pt x="f230" y="f113"/>
                    <a:pt x="f234" y="f112"/>
                    <a:pt x="f237" y="f112"/>
                  </a:cubicBezTo>
                  <a:cubicBezTo>
                    <a:pt x="f237" y="f229"/>
                    <a:pt x="f231" y="f229"/>
                    <a:pt x="f233" y="f49"/>
                  </a:cubicBezTo>
                  <a:cubicBezTo>
                    <a:pt x="f234" y="f49"/>
                    <a:pt x="f230" y="f49"/>
                    <a:pt x="f116" y="f126"/>
                  </a:cubicBezTo>
                  <a:cubicBezTo>
                    <a:pt x="f46" y="f229"/>
                    <a:pt x="f81" y="f113"/>
                    <a:pt x="f238" y="f114"/>
                  </a:cubicBezTo>
                  <a:cubicBezTo>
                    <a:pt x="f171" y="f114"/>
                    <a:pt x="f85" y="f113"/>
                    <a:pt x="f72" y="f112"/>
                  </a:cubicBezTo>
                  <a:cubicBezTo>
                    <a:pt x="f74" y="f229"/>
                    <a:pt x="f82" y="f37"/>
                    <a:pt x="f74" y="f19"/>
                  </a:cubicBezTo>
                  <a:cubicBezTo>
                    <a:pt x="f72" y="f21"/>
                    <a:pt x="f69" y="f22"/>
                    <a:pt x="f84" y="f22"/>
                  </a:cubicBezTo>
                  <a:cubicBezTo>
                    <a:pt x="f84" y="f22"/>
                    <a:pt x="f91" y="f19"/>
                    <a:pt x="f239" y="f37"/>
                  </a:cubicBezTo>
                  <a:cubicBezTo>
                    <a:pt x="f91" y="f37"/>
                    <a:pt x="f84" y="f37"/>
                    <a:pt x="f85" y="f49"/>
                  </a:cubicBezTo>
                  <a:close/>
                  <a:moveTo>
                    <a:pt x="f239" y="f20"/>
                  </a:moveTo>
                  <a:cubicBezTo>
                    <a:pt x="f239" y="f20"/>
                    <a:pt x="f239" y="f61"/>
                    <a:pt x="f239" y="f61"/>
                  </a:cubicBezTo>
                  <a:cubicBezTo>
                    <a:pt x="f171" y="f61"/>
                    <a:pt x="f83" y="f20"/>
                    <a:pt x="f86" y="f20"/>
                  </a:cubicBezTo>
                  <a:cubicBezTo>
                    <a:pt x="f86" y="f20"/>
                    <a:pt x="f86" y="f177"/>
                    <a:pt x="f86" y="f177"/>
                  </a:cubicBezTo>
                  <a:cubicBezTo>
                    <a:pt x="f86" y="f135"/>
                    <a:pt x="f89" y="f134"/>
                    <a:pt x="f89" y="f134"/>
                  </a:cubicBezTo>
                  <a:cubicBezTo>
                    <a:pt x="f239" y="f134"/>
                    <a:pt x="f85" y="f135"/>
                    <a:pt x="f85" y="f61"/>
                  </a:cubicBezTo>
                  <a:cubicBezTo>
                    <a:pt x="f69" y="f20"/>
                    <a:pt x="f85" y="f25"/>
                    <a:pt x="f84" y="f25"/>
                  </a:cubicBezTo>
                  <a:cubicBezTo>
                    <a:pt x="f89" y="f213"/>
                    <a:pt x="f238" y="f62"/>
                    <a:pt x="f240" y="f213"/>
                  </a:cubicBezTo>
                  <a:cubicBezTo>
                    <a:pt x="f27" y="f47"/>
                    <a:pt x="f79" y="f23"/>
                    <a:pt x="f234" y="f20"/>
                  </a:cubicBezTo>
                  <a:cubicBezTo>
                    <a:pt x="f231" y="f20"/>
                    <a:pt x="f233" y="f48"/>
                    <a:pt x="f241" y="f48"/>
                  </a:cubicBezTo>
                  <a:cubicBezTo>
                    <a:pt x="f233" y="f25"/>
                    <a:pt x="f119" y="f47"/>
                    <a:pt x="f237" y="f213"/>
                  </a:cubicBezTo>
                  <a:cubicBezTo>
                    <a:pt x="f231" y="f62"/>
                    <a:pt x="f233" y="f80"/>
                    <a:pt x="f233" y="f214"/>
                  </a:cubicBezTo>
                  <a:cubicBezTo>
                    <a:pt x="f241" y="f208"/>
                    <a:pt x="f123" y="f62"/>
                    <a:pt x="f242" y="f47"/>
                  </a:cubicBezTo>
                  <a:cubicBezTo>
                    <a:pt x="f243" y="f20"/>
                    <a:pt x="f244" y="f177"/>
                    <a:pt x="f245" y="f177"/>
                  </a:cubicBezTo>
                  <a:cubicBezTo>
                    <a:pt x="f237" y="f177"/>
                    <a:pt x="f236" y="f61"/>
                    <a:pt x="f63" y="f61"/>
                  </a:cubicBezTo>
                  <a:cubicBezTo>
                    <a:pt x="f88" y="f20"/>
                    <a:pt x="f240" y="f23"/>
                    <a:pt x="f238" y="f23"/>
                  </a:cubicBezTo>
                  <a:cubicBezTo>
                    <a:pt x="f83" y="f25"/>
                    <a:pt x="f171" y="f48"/>
                    <a:pt x="f239" y="f20"/>
                  </a:cubicBezTo>
                  <a:close/>
                  <a:moveTo>
                    <a:pt x="f62" y="f234"/>
                  </a:moveTo>
                  <a:cubicBezTo>
                    <a:pt x="f62" y="f230"/>
                    <a:pt x="f213" y="f116"/>
                    <a:pt x="f62" y="f79"/>
                  </a:cubicBezTo>
                  <a:cubicBezTo>
                    <a:pt x="f208" y="f46"/>
                    <a:pt x="f214" y="f60"/>
                    <a:pt x="f80" y="f90"/>
                  </a:cubicBezTo>
                  <a:cubicBezTo>
                    <a:pt x="f78" y="f83"/>
                    <a:pt x="f78" y="f91"/>
                    <a:pt x="f78" y="f70"/>
                  </a:cubicBezTo>
                  <a:cubicBezTo>
                    <a:pt x="f78" y="f74"/>
                    <a:pt x="f214" y="f76"/>
                    <a:pt x="f62" y="f77"/>
                  </a:cubicBezTo>
                  <a:cubicBezTo>
                    <a:pt x="f213" y="f77"/>
                    <a:pt x="f25" y="f76"/>
                    <a:pt x="f23" y="f82"/>
                  </a:cubicBezTo>
                  <a:cubicBezTo>
                    <a:pt x="f48" y="f74"/>
                    <a:pt x="f23" y="f70"/>
                    <a:pt x="f23" y="f85"/>
                  </a:cubicBezTo>
                  <a:cubicBezTo>
                    <a:pt x="f23" y="f85"/>
                    <a:pt x="f47" y="f85"/>
                    <a:pt x="f213" y="f84"/>
                  </a:cubicBezTo>
                  <a:cubicBezTo>
                    <a:pt x="f213" y="f69"/>
                    <a:pt x="f213" y="f70"/>
                    <a:pt x="f213" y="f72"/>
                  </a:cubicBezTo>
                  <a:cubicBezTo>
                    <a:pt x="f62" y="f72"/>
                    <a:pt x="f62" y="f72"/>
                    <a:pt x="f208" y="f72"/>
                  </a:cubicBezTo>
                  <a:cubicBezTo>
                    <a:pt x="f208" y="f69"/>
                    <a:pt x="f214" y="f84"/>
                    <a:pt x="f214" y="f239"/>
                  </a:cubicBezTo>
                  <a:cubicBezTo>
                    <a:pt x="f208" y="f86"/>
                    <a:pt x="f62" y="f172"/>
                    <a:pt x="f213" y="f87"/>
                  </a:cubicBezTo>
                  <a:cubicBezTo>
                    <a:pt x="f47" y="f71"/>
                    <a:pt x="f25" y="f79"/>
                    <a:pt x="f25" y="f235"/>
                  </a:cubicBezTo>
                  <a:cubicBezTo>
                    <a:pt x="f25" y="f119"/>
                    <a:pt x="f214" y="f245"/>
                    <a:pt x="f76" y="f231"/>
                  </a:cubicBezTo>
                  <a:cubicBezTo>
                    <a:pt x="f82" y="f237"/>
                    <a:pt x="f82" y="f235"/>
                    <a:pt x="f74" y="f236"/>
                  </a:cubicBezTo>
                  <a:cubicBezTo>
                    <a:pt x="f74" y="f116"/>
                    <a:pt x="f77" y="f116"/>
                    <a:pt x="f78" y="f79"/>
                  </a:cubicBezTo>
                  <a:cubicBezTo>
                    <a:pt x="f80" y="f116"/>
                    <a:pt x="f214" y="f230"/>
                    <a:pt x="f62" y="f234"/>
                  </a:cubicBezTo>
                  <a:close/>
                  <a:moveTo>
                    <a:pt x="f220" y="f56"/>
                  </a:moveTo>
                  <a:cubicBezTo>
                    <a:pt x="f220" y="f150"/>
                    <a:pt x="f246" y="f247"/>
                    <a:pt x="f246" y="f248"/>
                  </a:cubicBezTo>
                  <a:cubicBezTo>
                    <a:pt x="f246" y="f248"/>
                    <a:pt x="f246" y="f167"/>
                    <a:pt x="f220" y="f167"/>
                  </a:cubicBezTo>
                  <a:cubicBezTo>
                    <a:pt x="f66" y="f249"/>
                    <a:pt x="f222" y="f249"/>
                    <a:pt x="f222" y="f249"/>
                  </a:cubicBezTo>
                  <a:cubicBezTo>
                    <a:pt x="f223" y="f247"/>
                    <a:pt x="f223" y="f56"/>
                    <a:pt x="f223" y="f164"/>
                  </a:cubicBezTo>
                  <a:cubicBezTo>
                    <a:pt x="f222" y="f120"/>
                    <a:pt x="f220" y="f115"/>
                    <a:pt x="f246" y="f120"/>
                  </a:cubicBezTo>
                  <a:cubicBezTo>
                    <a:pt x="f57" y="f131"/>
                    <a:pt x="f219" y="f150"/>
                    <a:pt x="f227" y="f249"/>
                  </a:cubicBezTo>
                  <a:cubicBezTo>
                    <a:pt x="f64" y="f178"/>
                    <a:pt x="f18" y="f250"/>
                    <a:pt x="f59" y="f251"/>
                  </a:cubicBezTo>
                  <a:cubicBezTo>
                    <a:pt x="f228" y="f65"/>
                    <a:pt x="f140" y="f2"/>
                    <a:pt x="f137" y="f45"/>
                  </a:cubicBezTo>
                  <a:cubicBezTo>
                    <a:pt x="f137" y="f65"/>
                    <a:pt x="f137" y="f251"/>
                    <a:pt x="f134" y="f252"/>
                  </a:cubicBezTo>
                  <a:cubicBezTo>
                    <a:pt x="f135" y="f252"/>
                    <a:pt x="f61" y="f252"/>
                    <a:pt x="f20" y="f253"/>
                  </a:cubicBezTo>
                  <a:cubicBezTo>
                    <a:pt x="f20" y="f254"/>
                    <a:pt x="f48" y="f2"/>
                    <a:pt x="f20" y="f255"/>
                  </a:cubicBezTo>
                  <a:cubicBezTo>
                    <a:pt x="f177" y="f256"/>
                    <a:pt x="f133" y="f256"/>
                    <a:pt x="f132" y="f29"/>
                  </a:cubicBezTo>
                  <a:cubicBezTo>
                    <a:pt x="f50" y="f257"/>
                    <a:pt x="f258" y="f251"/>
                    <a:pt x="f144" y="f250"/>
                  </a:cubicBezTo>
                  <a:cubicBezTo>
                    <a:pt x="f146" y="f259"/>
                    <a:pt x="f175" y="f260"/>
                    <a:pt x="f226" y="f247"/>
                  </a:cubicBezTo>
                  <a:cubicBezTo>
                    <a:pt x="f57" y="f150"/>
                    <a:pt x="f246" y="f150"/>
                    <a:pt x="f220" y="f56"/>
                  </a:cubicBezTo>
                  <a:close/>
                  <a:moveTo>
                    <a:pt x="f135" y="f202"/>
                  </a:moveTo>
                  <a:cubicBezTo>
                    <a:pt x="f135" y="f202"/>
                    <a:pt x="f134" y="f202"/>
                    <a:pt x="f134" y="f121"/>
                  </a:cubicBezTo>
                  <a:cubicBezTo>
                    <a:pt x="f137" y="f202"/>
                    <a:pt x="f140" y="f129"/>
                    <a:pt x="f132" y="f261"/>
                  </a:cubicBezTo>
                  <a:cubicBezTo>
                    <a:pt x="f59" y="f190"/>
                    <a:pt x="f50" y="f183"/>
                    <a:pt x="f64" y="f130"/>
                  </a:cubicBezTo>
                  <a:cubicBezTo>
                    <a:pt x="f146" y="f136"/>
                    <a:pt x="f226" y="f9"/>
                    <a:pt x="f246" y="f148"/>
                  </a:cubicBezTo>
                  <a:cubicBezTo>
                    <a:pt x="f246" y="f8"/>
                    <a:pt x="f222" y="f148"/>
                    <a:pt x="f223" y="f262"/>
                  </a:cubicBezTo>
                  <a:cubicBezTo>
                    <a:pt x="f223" y="f9"/>
                    <a:pt x="f223" y="f189"/>
                    <a:pt x="f222" y="f11"/>
                  </a:cubicBezTo>
                  <a:cubicBezTo>
                    <a:pt x="f222" y="f11"/>
                    <a:pt x="f66" y="f181"/>
                    <a:pt x="f220" y="f181"/>
                  </a:cubicBezTo>
                  <a:cubicBezTo>
                    <a:pt x="f246" y="f181"/>
                    <a:pt x="f246" y="f11"/>
                    <a:pt x="f16" y="f11"/>
                  </a:cubicBezTo>
                  <a:cubicBezTo>
                    <a:pt x="f246" y="f136"/>
                    <a:pt x="f220" y="f189"/>
                    <a:pt x="f66" y="f145"/>
                  </a:cubicBezTo>
                  <a:cubicBezTo>
                    <a:pt x="f66" y="f145"/>
                    <a:pt x="f66" y="f9"/>
                    <a:pt x="f220" y="f9"/>
                  </a:cubicBezTo>
                  <a:cubicBezTo>
                    <a:pt x="f246" y="f145"/>
                    <a:pt x="f52" y="f145"/>
                    <a:pt x="f57" y="f189"/>
                  </a:cubicBezTo>
                  <a:cubicBezTo>
                    <a:pt x="f175" y="f181"/>
                    <a:pt x="f146" y="f139"/>
                    <a:pt x="f64" y="f141"/>
                  </a:cubicBezTo>
                  <a:cubicBezTo>
                    <a:pt x="f18" y="f155"/>
                    <a:pt x="f228" y="f202"/>
                    <a:pt x="f133" y="f197"/>
                  </a:cubicBezTo>
                  <a:cubicBezTo>
                    <a:pt x="f137" y="f196"/>
                    <a:pt x="f61" y="f197"/>
                    <a:pt x="f48" y="f192"/>
                  </a:cubicBezTo>
                  <a:cubicBezTo>
                    <a:pt x="f23" y="f121"/>
                    <a:pt x="f23" y="f261"/>
                    <a:pt x="f48" y="f142"/>
                  </a:cubicBezTo>
                  <a:cubicBezTo>
                    <a:pt x="f48" y="f142"/>
                    <a:pt x="f177" y="f190"/>
                    <a:pt x="f135" y="f190"/>
                  </a:cubicBezTo>
                  <a:cubicBezTo>
                    <a:pt x="f134" y="f142"/>
                    <a:pt x="f134" y="f191"/>
                    <a:pt x="f134" y="f261"/>
                  </a:cubicBezTo>
                  <a:cubicBezTo>
                    <a:pt x="f134" y="f129"/>
                    <a:pt x="f135" y="f129"/>
                    <a:pt x="f135" y="f202"/>
                  </a:cubicBezTo>
                  <a:close/>
                  <a:moveTo>
                    <a:pt x="f126" y="f122"/>
                  </a:moveTo>
                  <a:cubicBezTo>
                    <a:pt x="f49" y="f122"/>
                    <a:pt x="f49" y="f122"/>
                    <a:pt x="f37" y="f122"/>
                  </a:cubicBezTo>
                  <a:cubicBezTo>
                    <a:pt x="f49" y="f263"/>
                    <a:pt x="f37" y="f125"/>
                    <a:pt x="f49" y="f96"/>
                  </a:cubicBezTo>
                  <a:cubicBezTo>
                    <a:pt x="f126" y="f104"/>
                    <a:pt x="f112" y="f17"/>
                    <a:pt x="f113" y="f109"/>
                  </a:cubicBezTo>
                  <a:cubicBezTo>
                    <a:pt x="f113" y="f207"/>
                    <a:pt x="f113" y="f92"/>
                    <a:pt x="f112" y="f102"/>
                  </a:cubicBezTo>
                  <a:cubicBezTo>
                    <a:pt x="f112" y="f95"/>
                    <a:pt x="f49" y="f98"/>
                    <a:pt x="f37" y="f98"/>
                  </a:cubicBezTo>
                  <a:cubicBezTo>
                    <a:pt x="f19" y="f98"/>
                    <a:pt x="f22" y="f95"/>
                    <a:pt x="f24" y="f100"/>
                  </a:cubicBezTo>
                  <a:cubicBezTo>
                    <a:pt x="f24" y="f93"/>
                    <a:pt x="f22" y="f92"/>
                    <a:pt x="f22" y="f105"/>
                  </a:cubicBezTo>
                  <a:cubicBezTo>
                    <a:pt x="f22" y="f105"/>
                    <a:pt x="f19" y="f105"/>
                    <a:pt x="f37" y="f105"/>
                  </a:cubicBezTo>
                  <a:cubicBezTo>
                    <a:pt x="f37" y="f92"/>
                    <a:pt x="f37" y="f170"/>
                    <a:pt x="f19" y="f93"/>
                  </a:cubicBezTo>
                  <a:cubicBezTo>
                    <a:pt x="f49" y="f93"/>
                    <a:pt x="f126" y="f170"/>
                    <a:pt x="f126" y="f105"/>
                  </a:cubicBezTo>
                  <a:cubicBezTo>
                    <a:pt x="f126" y="f207"/>
                    <a:pt x="f126" y="f107"/>
                    <a:pt x="f49" y="f103"/>
                  </a:cubicBezTo>
                  <a:cubicBezTo>
                    <a:pt x="f37" y="f106"/>
                    <a:pt x="f19" y="f38"/>
                    <a:pt x="f21" y="f125"/>
                  </a:cubicBezTo>
                  <a:cubicBezTo>
                    <a:pt x="f22" y="f263"/>
                    <a:pt x="f22" y="f264"/>
                    <a:pt x="f126" y="f265"/>
                  </a:cubicBezTo>
                  <a:cubicBezTo>
                    <a:pt x="f113" y="f212"/>
                    <a:pt x="f128" y="f265"/>
                    <a:pt x="f97" y="f210"/>
                  </a:cubicBezTo>
                  <a:cubicBezTo>
                    <a:pt x="f98" y="f218"/>
                    <a:pt x="f128" y="f209"/>
                    <a:pt x="f114" y="f209"/>
                  </a:cubicBezTo>
                  <a:cubicBezTo>
                    <a:pt x="f229" y="f125"/>
                    <a:pt x="f229" y="f263"/>
                    <a:pt x="f126" y="f122"/>
                  </a:cubicBezTo>
                  <a:cubicBezTo>
                    <a:pt x="f126" y="f122"/>
                    <a:pt x="f126" y="f122"/>
                    <a:pt x="f126" y="f122"/>
                  </a:cubicBezTo>
                  <a:close/>
                  <a:moveTo>
                    <a:pt x="f122" y="f25"/>
                  </a:moveTo>
                  <a:cubicBezTo>
                    <a:pt x="f266" y="f47"/>
                    <a:pt x="f267" y="f47"/>
                    <a:pt x="f94" y="f47"/>
                  </a:cubicBezTo>
                  <a:cubicBezTo>
                    <a:pt x="f36" y="f213"/>
                    <a:pt x="f108" y="f214"/>
                    <a:pt x="f107" y="f214"/>
                  </a:cubicBezTo>
                  <a:cubicBezTo>
                    <a:pt x="f111" y="f80"/>
                    <a:pt x="f170" y="f214"/>
                    <a:pt x="f95" y="f208"/>
                  </a:cubicBezTo>
                  <a:cubicBezTo>
                    <a:pt x="f98" y="f62"/>
                    <a:pt x="f97" y="f47"/>
                    <a:pt x="f98" y="f23"/>
                  </a:cubicBezTo>
                  <a:cubicBezTo>
                    <a:pt x="f98" y="f48"/>
                    <a:pt x="f102" y="f20"/>
                    <a:pt x="f100" y="f61"/>
                  </a:cubicBezTo>
                  <a:cubicBezTo>
                    <a:pt x="f93" y="f61"/>
                    <a:pt x="f92" y="f20"/>
                    <a:pt x="f105" y="f20"/>
                  </a:cubicBezTo>
                  <a:cubicBezTo>
                    <a:pt x="f105" y="f48"/>
                    <a:pt x="f92" y="f23"/>
                    <a:pt x="f92" y="f25"/>
                  </a:cubicBezTo>
                  <a:cubicBezTo>
                    <a:pt x="f170" y="f25"/>
                    <a:pt x="f93" y="f23"/>
                    <a:pt x="f100" y="f23"/>
                  </a:cubicBezTo>
                  <a:cubicBezTo>
                    <a:pt x="f100" y="f23"/>
                    <a:pt x="f100" y="f25"/>
                    <a:pt x="f100" y="f25"/>
                  </a:cubicBezTo>
                  <a:cubicBezTo>
                    <a:pt x="f93" y="f47"/>
                    <a:pt x="f170" y="f62"/>
                    <a:pt x="f92" y="f213"/>
                  </a:cubicBezTo>
                  <a:cubicBezTo>
                    <a:pt x="f207" y="f213"/>
                    <a:pt x="f109" y="f47"/>
                    <a:pt x="f174" y="f47"/>
                  </a:cubicBezTo>
                  <a:cubicBezTo>
                    <a:pt x="f104" y="f25"/>
                    <a:pt x="f96" y="f48"/>
                    <a:pt x="f263" y="f48"/>
                  </a:cubicBezTo>
                  <a:cubicBezTo>
                    <a:pt x="f122" y="f48"/>
                    <a:pt x="f211" y="f25"/>
                    <a:pt x="f265" y="f213"/>
                  </a:cubicBezTo>
                  <a:cubicBezTo>
                    <a:pt x="f265" y="f208"/>
                    <a:pt x="f210" y="f78"/>
                    <a:pt x="f122" y="f76"/>
                  </a:cubicBezTo>
                  <a:cubicBezTo>
                    <a:pt x="f218" y="f76"/>
                    <a:pt x="f266" y="f78"/>
                    <a:pt x="f125" y="f80"/>
                  </a:cubicBezTo>
                  <a:cubicBezTo>
                    <a:pt x="f266" y="f214"/>
                    <a:pt x="f263" y="f62"/>
                    <a:pt x="f122" y="f25"/>
                  </a:cubicBezTo>
                  <a:close/>
                  <a:moveTo>
                    <a:pt x="f120" y="f182"/>
                  </a:moveTo>
                  <a:cubicBezTo>
                    <a:pt x="f164" y="f182"/>
                    <a:pt x="f164" y="f182"/>
                    <a:pt x="f131" y="f184"/>
                  </a:cubicBezTo>
                  <a:cubicBezTo>
                    <a:pt x="f131" y="f182"/>
                    <a:pt x="f56" y="f180"/>
                    <a:pt x="f56" y="f40"/>
                  </a:cubicBezTo>
                  <a:cubicBezTo>
                    <a:pt x="f56" y="f40"/>
                    <a:pt x="f247" y="f40"/>
                    <a:pt x="f247" y="f180"/>
                  </a:cubicBezTo>
                  <a:cubicBezTo>
                    <a:pt x="f247" y="f182"/>
                    <a:pt x="f247" y="f188"/>
                    <a:pt x="f247" y="f188"/>
                  </a:cubicBezTo>
                  <a:cubicBezTo>
                    <a:pt x="f56" y="f187"/>
                    <a:pt x="f120" y="f185"/>
                    <a:pt x="f115" y="f187"/>
                  </a:cubicBezTo>
                  <a:cubicBezTo>
                    <a:pt x="f179" y="f188"/>
                    <a:pt x="f149" y="f40"/>
                    <a:pt x="f149" y="f40"/>
                  </a:cubicBezTo>
                  <a:cubicBezTo>
                    <a:pt x="f120" y="f205"/>
                    <a:pt x="f150" y="f268"/>
                    <a:pt x="f167" y="f157"/>
                  </a:cubicBezTo>
                  <a:cubicBezTo>
                    <a:pt x="f178" y="f161"/>
                    <a:pt x="f269" y="f26"/>
                    <a:pt x="f253" y="f193"/>
                  </a:cubicBezTo>
                  <a:cubicBezTo>
                    <a:pt x="f251" y="f163"/>
                    <a:pt x="f254" y="f124"/>
                    <a:pt x="f257" y="f169"/>
                  </a:cubicBezTo>
                  <a:cubicBezTo>
                    <a:pt x="f251" y="f151"/>
                    <a:pt x="f252" y="f151"/>
                    <a:pt x="f250" y="f151"/>
                  </a:cubicBezTo>
                  <a:cubicBezTo>
                    <a:pt x="f250" y="f166"/>
                    <a:pt x="f250" y="f153"/>
                    <a:pt x="f270" y="f153"/>
                  </a:cubicBezTo>
                  <a:cubicBezTo>
                    <a:pt x="f253" y="f24"/>
                    <a:pt x="f254" y="f24"/>
                    <a:pt x="f257" y="f24"/>
                  </a:cubicBezTo>
                  <a:cubicBezTo>
                    <a:pt x="f29" y="f165"/>
                    <a:pt x="f29" y="f169"/>
                    <a:pt x="f2" y="f154"/>
                  </a:cubicBezTo>
                  <a:cubicBezTo>
                    <a:pt x="f254" y="f156"/>
                    <a:pt x="f252" y="f161"/>
                    <a:pt x="f269" y="f157"/>
                  </a:cubicBezTo>
                  <a:cubicBezTo>
                    <a:pt x="f178" y="f203"/>
                    <a:pt x="f249" y="f159"/>
                    <a:pt x="f56" y="f205"/>
                  </a:cubicBezTo>
                  <a:cubicBezTo>
                    <a:pt x="f131" y="f206"/>
                    <a:pt x="f164" y="f40"/>
                    <a:pt x="f120" y="f182"/>
                  </a:cubicBezTo>
                  <a:close/>
                  <a:moveTo>
                    <a:pt x="f151" y="f252"/>
                  </a:moveTo>
                  <a:cubicBezTo>
                    <a:pt x="f124" y="f250"/>
                    <a:pt x="f163" y="f269"/>
                    <a:pt x="f163" y="f271"/>
                  </a:cubicBezTo>
                  <a:cubicBezTo>
                    <a:pt x="f26" y="f260"/>
                    <a:pt x="f201" y="f150"/>
                    <a:pt x="f203" y="f120"/>
                  </a:cubicBezTo>
                  <a:cubicBezTo>
                    <a:pt x="f168" y="f149"/>
                    <a:pt x="f206" y="f55"/>
                    <a:pt x="f180" y="f44"/>
                  </a:cubicBezTo>
                  <a:cubicBezTo>
                    <a:pt x="f182" y="f44"/>
                    <a:pt x="f187" y="f55"/>
                    <a:pt x="f185" y="f31"/>
                  </a:cubicBezTo>
                  <a:cubicBezTo>
                    <a:pt x="f186" y="f149"/>
                    <a:pt x="f187" y="f120"/>
                    <a:pt x="f188" y="f164"/>
                  </a:cubicBezTo>
                  <a:cubicBezTo>
                    <a:pt x="f188" y="f131"/>
                    <a:pt x="f182" y="f164"/>
                    <a:pt x="f180" y="f164"/>
                  </a:cubicBezTo>
                  <a:cubicBezTo>
                    <a:pt x="f180" y="f164"/>
                    <a:pt x="f40" y="f120"/>
                    <a:pt x="f40" y="f120"/>
                  </a:cubicBezTo>
                  <a:cubicBezTo>
                    <a:pt x="f180" y="f115"/>
                    <a:pt x="f182" y="f115"/>
                    <a:pt x="f184" y="f179"/>
                  </a:cubicBezTo>
                  <a:cubicBezTo>
                    <a:pt x="f184" y="f179"/>
                    <a:pt x="f184" y="f149"/>
                    <a:pt x="f184" y="f149"/>
                  </a:cubicBezTo>
                  <a:cubicBezTo>
                    <a:pt x="f180" y="f149"/>
                    <a:pt x="f28" y="f149"/>
                    <a:pt x="f206" y="f115"/>
                  </a:cubicBezTo>
                  <a:cubicBezTo>
                    <a:pt x="f168" y="f131"/>
                    <a:pt x="f268" y="f249"/>
                    <a:pt x="f157" y="f272"/>
                  </a:cubicBezTo>
                  <a:cubicBezTo>
                    <a:pt x="f26" y="f271"/>
                    <a:pt x="f163" y="f270"/>
                    <a:pt x="f169" y="f251"/>
                  </a:cubicBezTo>
                  <a:cubicBezTo>
                    <a:pt x="f151" y="f254"/>
                    <a:pt x="f153" y="f253"/>
                    <a:pt x="f24" y="f252"/>
                  </a:cubicBezTo>
                  <a:cubicBezTo>
                    <a:pt x="f22" y="f250"/>
                    <a:pt x="f24" y="f259"/>
                    <a:pt x="f24" y="f178"/>
                  </a:cubicBezTo>
                  <a:cubicBezTo>
                    <a:pt x="f153" y="f178"/>
                    <a:pt x="f152" y="f178"/>
                    <a:pt x="f151" y="f178"/>
                  </a:cubicBezTo>
                  <a:cubicBezTo>
                    <a:pt x="f151" y="f259"/>
                    <a:pt x="f151" y="f269"/>
                    <a:pt x="f151" y="f252"/>
                  </a:cubicBezTo>
                  <a:close/>
                  <a:moveTo>
                    <a:pt x="f22" y="f84"/>
                  </a:moveTo>
                  <a:cubicBezTo>
                    <a:pt x="f22" y="f84"/>
                    <a:pt x="f24" y="f84"/>
                    <a:pt x="f24" y="f84"/>
                  </a:cubicBezTo>
                  <a:cubicBezTo>
                    <a:pt x="f24" y="f239"/>
                    <a:pt x="f22" y="f171"/>
                    <a:pt x="f22" y="f89"/>
                  </a:cubicBezTo>
                  <a:cubicBezTo>
                    <a:pt x="f24" y="f89"/>
                    <a:pt x="f153" y="f89"/>
                    <a:pt x="f153" y="f89"/>
                  </a:cubicBezTo>
                  <a:cubicBezTo>
                    <a:pt x="f165" y="f171"/>
                    <a:pt x="f152" y="f239"/>
                    <a:pt x="f152" y="f91"/>
                  </a:cubicBezTo>
                  <a:cubicBezTo>
                    <a:pt x="f152" y="f84"/>
                    <a:pt x="f165" y="f69"/>
                    <a:pt x="f153" y="f70"/>
                  </a:cubicBezTo>
                  <a:cubicBezTo>
                    <a:pt x="f22" y="f74"/>
                    <a:pt x="f126" y="f70"/>
                    <a:pt x="f126" y="f91"/>
                  </a:cubicBezTo>
                  <a:cubicBezTo>
                    <a:pt x="f126" y="f238"/>
                    <a:pt x="f49" y="f81"/>
                    <a:pt x="f37" y="f71"/>
                  </a:cubicBezTo>
                  <a:cubicBezTo>
                    <a:pt x="f19" y="f75"/>
                    <a:pt x="f21" y="f230"/>
                    <a:pt x="f22" y="f231"/>
                  </a:cubicBezTo>
                  <a:cubicBezTo>
                    <a:pt x="f22" y="f119"/>
                    <a:pt x="f21" y="f119"/>
                    <a:pt x="f19" y="f233"/>
                  </a:cubicBezTo>
                  <a:cubicBezTo>
                    <a:pt x="f37" y="f231"/>
                    <a:pt x="f49" y="f234"/>
                    <a:pt x="f126" y="f235"/>
                  </a:cubicBezTo>
                  <a:cubicBezTo>
                    <a:pt x="f126" y="f235"/>
                    <a:pt x="f113" y="f234"/>
                    <a:pt x="f113" y="f237"/>
                  </a:cubicBezTo>
                  <a:cubicBezTo>
                    <a:pt x="f113" y="f231"/>
                    <a:pt x="f114" y="f233"/>
                    <a:pt x="f113" y="f245"/>
                  </a:cubicBezTo>
                  <a:cubicBezTo>
                    <a:pt x="f229" y="f232"/>
                    <a:pt x="f49" y="f244"/>
                    <a:pt x="f19" y="f244"/>
                  </a:cubicBezTo>
                  <a:cubicBezTo>
                    <a:pt x="f153" y="f241"/>
                    <a:pt x="f165" y="f119"/>
                    <a:pt x="f153" y="f235"/>
                  </a:cubicBezTo>
                  <a:cubicBezTo>
                    <a:pt x="f153" y="f79"/>
                    <a:pt x="f22" y="f71"/>
                    <a:pt x="f21" y="f87"/>
                  </a:cubicBezTo>
                  <a:cubicBezTo>
                    <a:pt x="f19" y="f240"/>
                    <a:pt x="f19" y="f238"/>
                    <a:pt x="f19" y="f171"/>
                  </a:cubicBezTo>
                  <a:cubicBezTo>
                    <a:pt x="f19" y="f239"/>
                    <a:pt x="f21" y="f91"/>
                    <a:pt x="f22" y="f84"/>
                  </a:cubicBezTo>
                  <a:close/>
                  <a:moveTo>
                    <a:pt x="f196" y="f166"/>
                  </a:moveTo>
                  <a:cubicBezTo>
                    <a:pt x="f192" y="f169"/>
                    <a:pt x="f121" y="f154"/>
                    <a:pt x="f129" y="f163"/>
                  </a:cubicBezTo>
                  <a:cubicBezTo>
                    <a:pt x="f142" y="f156"/>
                    <a:pt x="f183" y="f161"/>
                    <a:pt x="f138" y="f203"/>
                  </a:cubicBezTo>
                  <a:cubicBezTo>
                    <a:pt x="f136" y="f159"/>
                    <a:pt x="f145" y="f158"/>
                    <a:pt x="f262" y="f180"/>
                  </a:cubicBezTo>
                  <a:cubicBezTo>
                    <a:pt x="f262" y="f180"/>
                    <a:pt x="f9" y="f188"/>
                    <a:pt x="f145" y="f187"/>
                  </a:cubicBezTo>
                  <a:cubicBezTo>
                    <a:pt x="f189" y="f185"/>
                    <a:pt x="f181" y="f187"/>
                    <a:pt x="f138" y="f187"/>
                  </a:cubicBezTo>
                  <a:cubicBezTo>
                    <a:pt x="f130" y="f188"/>
                    <a:pt x="f130" y="f182"/>
                    <a:pt x="f130" y="f180"/>
                  </a:cubicBezTo>
                  <a:cubicBezTo>
                    <a:pt x="f13" y="f180"/>
                    <a:pt x="f138" y="f40"/>
                    <a:pt x="f138" y="f40"/>
                  </a:cubicBezTo>
                  <a:cubicBezTo>
                    <a:pt x="f181" y="f180"/>
                    <a:pt x="f11" y="f180"/>
                    <a:pt x="f11" y="f182"/>
                  </a:cubicBezTo>
                  <a:cubicBezTo>
                    <a:pt x="f136" y="f182"/>
                    <a:pt x="f136" y="f182"/>
                    <a:pt x="f189" y="f182"/>
                  </a:cubicBezTo>
                  <a:cubicBezTo>
                    <a:pt x="f136" y="f40"/>
                    <a:pt x="f136" y="f206"/>
                    <a:pt x="f11" y="f158"/>
                  </a:cubicBezTo>
                  <a:cubicBezTo>
                    <a:pt x="f130" y="f159"/>
                    <a:pt x="f143" y="f203"/>
                    <a:pt x="f142" y="f157"/>
                  </a:cubicBezTo>
                  <a:cubicBezTo>
                    <a:pt x="f261" y="f26"/>
                    <a:pt x="f192" y="f193"/>
                    <a:pt x="f194" y="f124"/>
                  </a:cubicBezTo>
                  <a:cubicBezTo>
                    <a:pt x="f39" y="f166"/>
                    <a:pt x="f198" y="f21"/>
                    <a:pt x="f192" y="f21"/>
                  </a:cubicBezTo>
                  <a:cubicBezTo>
                    <a:pt x="f202" y="f21"/>
                    <a:pt x="f261" y="f24"/>
                    <a:pt x="f155" y="f153"/>
                  </a:cubicBezTo>
                  <a:cubicBezTo>
                    <a:pt x="f155" y="f153"/>
                    <a:pt x="f155" y="f166"/>
                    <a:pt x="f191" y="f166"/>
                  </a:cubicBezTo>
                  <a:cubicBezTo>
                    <a:pt x="f129" y="f151"/>
                    <a:pt x="f202" y="f166"/>
                    <a:pt x="f196" y="f166"/>
                  </a:cubicBezTo>
                  <a:close/>
                  <a:moveTo>
                    <a:pt x="f265" y="f21"/>
                  </a:moveTo>
                  <a:cubicBezTo>
                    <a:pt x="f264" y="f49"/>
                    <a:pt x="f210" y="f126"/>
                    <a:pt x="f218" y="f112"/>
                  </a:cubicBezTo>
                  <a:cubicBezTo>
                    <a:pt x="f210" y="f113"/>
                    <a:pt x="f211" y="f114"/>
                    <a:pt x="f265" y="f114"/>
                  </a:cubicBezTo>
                  <a:cubicBezTo>
                    <a:pt x="f215" y="f113"/>
                    <a:pt x="f273" y="f126"/>
                    <a:pt x="f216" y="f19"/>
                  </a:cubicBezTo>
                  <a:cubicBezTo>
                    <a:pt x="f215" y="f153"/>
                    <a:pt x="f211" y="f153"/>
                    <a:pt x="f122" y="f153"/>
                  </a:cubicBezTo>
                  <a:cubicBezTo>
                    <a:pt x="f209" y="f24"/>
                    <a:pt x="f173" y="f22"/>
                    <a:pt x="f51" y="f21"/>
                  </a:cubicBezTo>
                  <a:cubicBezTo>
                    <a:pt x="f174" y="f19"/>
                    <a:pt x="f109" y="f37"/>
                    <a:pt x="f207" y="f37"/>
                  </a:cubicBezTo>
                  <a:cubicBezTo>
                    <a:pt x="f111" y="f37"/>
                    <a:pt x="f101" y="f21"/>
                    <a:pt x="f92" y="f22"/>
                  </a:cubicBezTo>
                  <a:cubicBezTo>
                    <a:pt x="f105" y="f22"/>
                    <a:pt x="f105" y="f22"/>
                    <a:pt x="f105" y="f24"/>
                  </a:cubicBezTo>
                  <a:cubicBezTo>
                    <a:pt x="f101" y="f22"/>
                    <a:pt x="f111" y="f22"/>
                    <a:pt x="f99" y="f21"/>
                  </a:cubicBezTo>
                  <a:cubicBezTo>
                    <a:pt x="f99" y="f22"/>
                    <a:pt x="f99" y="f153"/>
                    <a:pt x="f99" y="f153"/>
                  </a:cubicBezTo>
                  <a:cubicBezTo>
                    <a:pt x="f111" y="f165"/>
                    <a:pt x="f101" y="f152"/>
                    <a:pt x="f105" y="f165"/>
                  </a:cubicBezTo>
                  <a:cubicBezTo>
                    <a:pt x="f170" y="f165"/>
                    <a:pt x="f93" y="f24"/>
                    <a:pt x="f100" y="f22"/>
                  </a:cubicBezTo>
                  <a:cubicBezTo>
                    <a:pt x="f100" y="f21"/>
                    <a:pt x="f93" y="f49"/>
                    <a:pt x="f170" y="f49"/>
                  </a:cubicBezTo>
                  <a:cubicBezTo>
                    <a:pt x="f207" y="f126"/>
                    <a:pt x="f109" y="f229"/>
                    <a:pt x="f17" y="f126"/>
                  </a:cubicBezTo>
                  <a:cubicBezTo>
                    <a:pt x="f51" y="f49"/>
                    <a:pt x="f96" y="f19"/>
                    <a:pt x="f263" y="f21"/>
                  </a:cubicBezTo>
                  <a:cubicBezTo>
                    <a:pt x="f122" y="f21"/>
                    <a:pt x="f264" y="f21"/>
                    <a:pt x="f265" y="f21"/>
                  </a:cubicBezTo>
                  <a:close/>
                  <a:moveTo>
                    <a:pt x="f179" y="f222"/>
                  </a:moveTo>
                  <a:cubicBezTo>
                    <a:pt x="f149" y="f222"/>
                    <a:pt x="f149" y="f222"/>
                    <a:pt x="f31" y="f222"/>
                  </a:cubicBezTo>
                  <a:cubicBezTo>
                    <a:pt x="f149" y="f66"/>
                    <a:pt x="f149" y="f246"/>
                    <a:pt x="f179" y="f16"/>
                  </a:cubicBezTo>
                  <a:cubicBezTo>
                    <a:pt x="f164" y="f226"/>
                    <a:pt x="f247" y="f175"/>
                    <a:pt x="f260" y="f227"/>
                  </a:cubicBezTo>
                  <a:cubicBezTo>
                    <a:pt x="f274" y="f64"/>
                    <a:pt x="f250" y="f50"/>
                    <a:pt x="f253" y="f132"/>
                  </a:cubicBezTo>
                  <a:cubicBezTo>
                    <a:pt x="f65" y="f137"/>
                    <a:pt x="f253" y="f20"/>
                    <a:pt x="f269" y="f20"/>
                  </a:cubicBezTo>
                  <a:cubicBezTo>
                    <a:pt x="f271" y="f20"/>
                    <a:pt x="f274" y="f61"/>
                    <a:pt x="f272" y="f177"/>
                  </a:cubicBezTo>
                  <a:cubicBezTo>
                    <a:pt x="f272" y="f135"/>
                    <a:pt x="f272" y="f133"/>
                    <a:pt x="f178" y="f133"/>
                  </a:cubicBezTo>
                  <a:cubicBezTo>
                    <a:pt x="f274" y="f133"/>
                    <a:pt x="f271" y="f133"/>
                    <a:pt x="f269" y="f137"/>
                  </a:cubicBezTo>
                  <a:cubicBezTo>
                    <a:pt x="f250" y="f137"/>
                    <a:pt x="f250" y="f133"/>
                    <a:pt x="f252" y="f133"/>
                  </a:cubicBezTo>
                  <a:cubicBezTo>
                    <a:pt x="f269" y="f132"/>
                    <a:pt x="f271" y="f59"/>
                    <a:pt x="f274" y="f18"/>
                  </a:cubicBezTo>
                  <a:cubicBezTo>
                    <a:pt x="f167" y="f64"/>
                    <a:pt x="f56" y="f227"/>
                    <a:pt x="f120" y="f219"/>
                  </a:cubicBezTo>
                  <a:cubicBezTo>
                    <a:pt x="f149" y="f226"/>
                    <a:pt x="f55" y="f16"/>
                    <a:pt x="f44" y="f66"/>
                  </a:cubicBezTo>
                  <a:cubicBezTo>
                    <a:pt x="f44" y="f221"/>
                    <a:pt x="f55" y="f275"/>
                    <a:pt x="f31" y="f225"/>
                  </a:cubicBezTo>
                  <a:cubicBezTo>
                    <a:pt x="f179" y="f224"/>
                    <a:pt x="f120" y="f275"/>
                    <a:pt x="f164" y="f222"/>
                  </a:cubicBezTo>
                  <a:cubicBezTo>
                    <a:pt x="f164" y="f222"/>
                    <a:pt x="f120" y="f66"/>
                    <a:pt x="f120" y="f220"/>
                  </a:cubicBezTo>
                  <a:cubicBezTo>
                    <a:pt x="f115" y="f66"/>
                    <a:pt x="f179" y="f221"/>
                    <a:pt x="f179" y="f222"/>
                  </a:cubicBezTo>
                  <a:close/>
                  <a:moveTo>
                    <a:pt x="f107" y="f135"/>
                  </a:moveTo>
                  <a:cubicBezTo>
                    <a:pt x="f110" y="f135"/>
                    <a:pt x="f110" y="f135"/>
                    <a:pt x="f110" y="f135"/>
                  </a:cubicBezTo>
                  <a:cubicBezTo>
                    <a:pt x="f108" y="f137"/>
                    <a:pt x="f51" y="f140"/>
                    <a:pt x="f267" y="f228"/>
                  </a:cubicBezTo>
                  <a:cubicBezTo>
                    <a:pt x="f263" y="f228"/>
                    <a:pt x="f210" y="f228"/>
                    <a:pt x="f212" y="f132"/>
                  </a:cubicBezTo>
                  <a:cubicBezTo>
                    <a:pt x="f276" y="f132"/>
                    <a:pt x="f215" y="f133"/>
                    <a:pt x="f215" y="f134"/>
                  </a:cubicBezTo>
                  <a:cubicBezTo>
                    <a:pt x="f276" y="f134"/>
                    <a:pt x="f212" y="f135"/>
                    <a:pt x="f265" y="f177"/>
                  </a:cubicBezTo>
                  <a:cubicBezTo>
                    <a:pt x="f264" y="f177"/>
                    <a:pt x="f210" y="f177"/>
                    <a:pt x="f218" y="f177"/>
                  </a:cubicBezTo>
                  <a:cubicBezTo>
                    <a:pt x="f173" y="f135"/>
                    <a:pt x="f17" y="f135"/>
                    <a:pt x="f107" y="f135"/>
                  </a:cubicBezTo>
                  <a:close/>
                  <a:moveTo>
                    <a:pt x="f246" y="f271"/>
                  </a:moveTo>
                  <a:cubicBezTo>
                    <a:pt x="f175" y="f251"/>
                    <a:pt x="f64" y="f45"/>
                    <a:pt x="f228" y="f277"/>
                  </a:cubicBezTo>
                  <a:cubicBezTo>
                    <a:pt x="f140" y="f58"/>
                    <a:pt x="f140" y="f118"/>
                    <a:pt x="f133" y="f243"/>
                  </a:cubicBezTo>
                  <a:cubicBezTo>
                    <a:pt x="f132" y="f278"/>
                    <a:pt x="f50" y="f243"/>
                    <a:pt x="f258" y="f278"/>
                  </a:cubicBezTo>
                  <a:cubicBezTo>
                    <a:pt x="f147" y="f279"/>
                    <a:pt x="f52" y="f65"/>
                    <a:pt x="f246" y="f271"/>
                  </a:cubicBezTo>
                  <a:close/>
                  <a:moveTo>
                    <a:pt x="f274" y="f40"/>
                  </a:moveTo>
                  <a:cubicBezTo>
                    <a:pt x="f270" y="f168"/>
                    <a:pt x="f257" y="f201"/>
                    <a:pt x="f280" y="f163"/>
                  </a:cubicBezTo>
                  <a:cubicBezTo>
                    <a:pt x="f279" y="f154"/>
                    <a:pt x="f58" y="f124"/>
                    <a:pt x="f281" y="f124"/>
                  </a:cubicBezTo>
                  <a:cubicBezTo>
                    <a:pt x="f281" y="f163"/>
                    <a:pt x="f281" y="f156"/>
                    <a:pt x="f282" y="f161"/>
                  </a:cubicBezTo>
                  <a:cubicBezTo>
                    <a:pt x="f280" y="f168"/>
                    <a:pt x="f251" y="f206"/>
                    <a:pt x="f274" y="f40"/>
                  </a:cubicBezTo>
                  <a:close/>
                  <a:moveTo>
                    <a:pt x="f153" y="f110"/>
                  </a:moveTo>
                  <a:cubicBezTo>
                    <a:pt x="f169" y="f106"/>
                    <a:pt x="f163" y="f267"/>
                    <a:pt x="f154" y="f211"/>
                  </a:cubicBezTo>
                  <a:cubicBezTo>
                    <a:pt x="f124" y="f212"/>
                    <a:pt x="f151" y="f276"/>
                    <a:pt x="f166" y="f216"/>
                  </a:cubicBezTo>
                  <a:cubicBezTo>
                    <a:pt x="f152" y="f276"/>
                    <a:pt x="f153" y="f265"/>
                    <a:pt x="f153" y="f211"/>
                  </a:cubicBezTo>
                  <a:cubicBezTo>
                    <a:pt x="f153" y="f125"/>
                    <a:pt x="f153" y="f36"/>
                    <a:pt x="f153" y="f110"/>
                  </a:cubicBezTo>
                  <a:close/>
                  <a:moveTo>
                    <a:pt x="f166" y="f90"/>
                  </a:moveTo>
                  <a:cubicBezTo>
                    <a:pt x="f166" y="f46"/>
                    <a:pt x="f166" y="f236"/>
                    <a:pt x="f166" y="f245"/>
                  </a:cubicBezTo>
                  <a:cubicBezTo>
                    <a:pt x="f166" y="f241"/>
                    <a:pt x="f152" y="f243"/>
                    <a:pt x="f124" y="f243"/>
                  </a:cubicBezTo>
                  <a:cubicBezTo>
                    <a:pt x="f154" y="f243"/>
                    <a:pt x="f156" y="f241"/>
                    <a:pt x="f156" y="f245"/>
                  </a:cubicBezTo>
                  <a:cubicBezTo>
                    <a:pt x="f26" y="f236"/>
                    <a:pt x="f163" y="f27"/>
                    <a:pt x="f166" y="f90"/>
                  </a:cubicBezTo>
                  <a:close/>
                  <a:moveTo>
                    <a:pt x="f108" y="f166"/>
                  </a:moveTo>
                  <a:cubicBezTo>
                    <a:pt x="f106" y="f166"/>
                    <a:pt x="f51" y="f151"/>
                    <a:pt x="f173" y="f151"/>
                  </a:cubicBezTo>
                  <a:cubicBezTo>
                    <a:pt x="f266" y="f166"/>
                    <a:pt x="f264" y="f166"/>
                    <a:pt x="f215" y="f166"/>
                  </a:cubicBezTo>
                  <a:cubicBezTo>
                    <a:pt x="f216" y="f166"/>
                    <a:pt x="f217" y="f151"/>
                    <a:pt x="f283" y="f169"/>
                  </a:cubicBezTo>
                  <a:cubicBezTo>
                    <a:pt x="f217" y="f124"/>
                    <a:pt x="f273" y="f163"/>
                    <a:pt x="f216" y="f193"/>
                  </a:cubicBezTo>
                  <a:cubicBezTo>
                    <a:pt x="f215" y="f156"/>
                    <a:pt x="f212" y="f156"/>
                    <a:pt x="f265" y="f156"/>
                  </a:cubicBezTo>
                  <a:cubicBezTo>
                    <a:pt x="f209" y="f156"/>
                    <a:pt x="f51" y="f154"/>
                    <a:pt x="f108" y="f166"/>
                  </a:cubicBezTo>
                  <a:close/>
                  <a:moveTo>
                    <a:pt x="f284" y="f24"/>
                  </a:moveTo>
                  <a:cubicBezTo>
                    <a:pt x="f27" y="f151"/>
                    <a:pt x="f116" y="f163"/>
                    <a:pt x="f232" y="f124"/>
                  </a:cubicBezTo>
                  <a:cubicBezTo>
                    <a:pt x="f241" y="f169"/>
                    <a:pt x="f244" y="f166"/>
                    <a:pt x="f242" y="f152"/>
                  </a:cubicBezTo>
                  <a:cubicBezTo>
                    <a:pt x="f244" y="f165"/>
                    <a:pt x="f232" y="f153"/>
                    <a:pt x="f245" y="f24"/>
                  </a:cubicBezTo>
                  <a:cubicBezTo>
                    <a:pt x="f236" y="f24"/>
                    <a:pt x="f27" y="f24"/>
                    <a:pt x="f284" y="f24"/>
                  </a:cubicBezTo>
                  <a:close/>
                  <a:moveTo>
                    <a:pt x="f20" y="f89"/>
                  </a:moveTo>
                  <a:cubicBezTo>
                    <a:pt x="f137" y="f60"/>
                    <a:pt x="f228" y="f63"/>
                    <a:pt x="f140" y="f231"/>
                  </a:cubicBezTo>
                  <a:cubicBezTo>
                    <a:pt x="f133" y="f233"/>
                    <a:pt x="f134" y="f245"/>
                    <a:pt x="f177" y="f241"/>
                  </a:cubicBezTo>
                  <a:cubicBezTo>
                    <a:pt x="f61" y="f245"/>
                    <a:pt x="f20" y="f119"/>
                    <a:pt x="f20" y="f237"/>
                  </a:cubicBezTo>
                  <a:cubicBezTo>
                    <a:pt x="f20" y="f75"/>
                    <a:pt x="f20" y="f60"/>
                    <a:pt x="f20" y="f89"/>
                  </a:cubicBezTo>
                  <a:close/>
                  <a:moveTo>
                    <a:pt x="f240" y="f133"/>
                  </a:moveTo>
                  <a:cubicBezTo>
                    <a:pt x="f73" y="f133"/>
                    <a:pt x="f235" y="f133"/>
                    <a:pt x="f241" y="f133"/>
                  </a:cubicBezTo>
                  <a:cubicBezTo>
                    <a:pt x="f244" y="f133"/>
                    <a:pt x="f123" y="f137"/>
                    <a:pt x="f243" y="f133"/>
                  </a:cubicBezTo>
                  <a:cubicBezTo>
                    <a:pt x="f278" y="f133"/>
                    <a:pt x="f118" y="f140"/>
                    <a:pt x="f118" y="f140"/>
                  </a:cubicBezTo>
                  <a:cubicBezTo>
                    <a:pt x="f118" y="f228"/>
                    <a:pt x="f118" y="f59"/>
                    <a:pt x="f278" y="f50"/>
                  </a:cubicBezTo>
                  <a:cubicBezTo>
                    <a:pt x="f242" y="f18"/>
                    <a:pt x="f244" y="f18"/>
                    <a:pt x="f232" y="f258"/>
                  </a:cubicBezTo>
                  <a:cubicBezTo>
                    <a:pt x="f230" y="f258"/>
                    <a:pt x="f71" y="f59"/>
                    <a:pt x="f240" y="f133"/>
                  </a:cubicBezTo>
                  <a:close/>
                  <a:moveTo>
                    <a:pt x="f204" y="f180"/>
                  </a:moveTo>
                  <a:cubicBezTo>
                    <a:pt x="f129" y="f158"/>
                    <a:pt x="f194" y="f168"/>
                    <a:pt x="f200" y="f160"/>
                  </a:cubicBezTo>
                  <a:cubicBezTo>
                    <a:pt x="f285" y="f157"/>
                    <a:pt x="f286" y="f156"/>
                    <a:pt x="f287" y="f163"/>
                  </a:cubicBezTo>
                  <a:cubicBezTo>
                    <a:pt x="f287" y="f154"/>
                    <a:pt x="f287" y="f151"/>
                    <a:pt x="f35" y="f151"/>
                  </a:cubicBezTo>
                  <a:cubicBezTo>
                    <a:pt x="f286" y="f166"/>
                    <a:pt x="f285" y="f151"/>
                    <a:pt x="f53" y="f151"/>
                  </a:cubicBezTo>
                  <a:cubicBezTo>
                    <a:pt x="f200" y="f169"/>
                    <a:pt x="f127" y="f124"/>
                    <a:pt x="f127" y="f154"/>
                  </a:cubicBezTo>
                  <a:cubicBezTo>
                    <a:pt x="f196" y="f161"/>
                    <a:pt x="f129" y="f159"/>
                    <a:pt x="f204" y="f180"/>
                  </a:cubicBezTo>
                  <a:close/>
                  <a:moveTo>
                    <a:pt x="f261" y="f66"/>
                  </a:moveTo>
                  <a:cubicBezTo>
                    <a:pt x="f197" y="f57"/>
                    <a:pt x="f127" y="f227"/>
                    <a:pt x="f286" y="f50"/>
                  </a:cubicBezTo>
                  <a:cubicBezTo>
                    <a:pt x="f287" y="f228"/>
                    <a:pt x="f288" y="f132"/>
                    <a:pt x="f289" y="f132"/>
                  </a:cubicBezTo>
                  <a:cubicBezTo>
                    <a:pt x="f273" y="f59"/>
                    <a:pt x="f283" y="f258"/>
                    <a:pt x="f288" y="f144"/>
                  </a:cubicBezTo>
                  <a:cubicBezTo>
                    <a:pt x="f199" y="f57"/>
                    <a:pt x="f198" y="f246"/>
                    <a:pt x="f261" y="f66"/>
                  </a:cubicBezTo>
                  <a:close/>
                  <a:moveTo>
                    <a:pt x="f167" y="f220"/>
                  </a:moveTo>
                  <a:cubicBezTo>
                    <a:pt x="f250" y="f52"/>
                    <a:pt x="f2" y="f147"/>
                    <a:pt x="f280" y="f18"/>
                  </a:cubicBezTo>
                  <a:cubicBezTo>
                    <a:pt x="f256" y="f50"/>
                    <a:pt x="f256" y="f132"/>
                    <a:pt x="f256" y="f133"/>
                  </a:cubicBezTo>
                  <a:cubicBezTo>
                    <a:pt x="f29" y="f140"/>
                    <a:pt x="f45" y="f140"/>
                    <a:pt x="f257" y="f228"/>
                  </a:cubicBezTo>
                  <a:cubicBezTo>
                    <a:pt x="f252" y="f64"/>
                    <a:pt x="f259" y="f147"/>
                    <a:pt x="f167" y="f220"/>
                  </a:cubicBezTo>
                  <a:close/>
                  <a:moveTo>
                    <a:pt x="f180" y="f261"/>
                  </a:moveTo>
                  <a:cubicBezTo>
                    <a:pt x="f168" y="f197"/>
                    <a:pt x="f157" y="f39"/>
                    <a:pt x="f193" y="f286"/>
                  </a:cubicBezTo>
                  <a:cubicBezTo>
                    <a:pt x="f154" y="f35"/>
                    <a:pt x="f154" y="f15"/>
                    <a:pt x="f124" y="f289"/>
                  </a:cubicBezTo>
                  <a:cubicBezTo>
                    <a:pt x="f163" y="f289"/>
                    <a:pt x="f26" y="f289"/>
                    <a:pt x="f161" y="f288"/>
                  </a:cubicBezTo>
                  <a:cubicBezTo>
                    <a:pt x="f205" y="f286"/>
                    <a:pt x="f28" y="f198"/>
                    <a:pt x="f180" y="f261"/>
                  </a:cubicBezTo>
                  <a:close/>
                  <a:moveTo>
                    <a:pt x="f135" y="f103"/>
                  </a:moveTo>
                  <a:cubicBezTo>
                    <a:pt x="f135" y="f94"/>
                    <a:pt x="f135" y="f218"/>
                    <a:pt x="f135" y="f215"/>
                  </a:cubicBezTo>
                  <a:cubicBezTo>
                    <a:pt x="f135" y="f273"/>
                    <a:pt x="f137" y="f217"/>
                    <a:pt x="f137" y="f289"/>
                  </a:cubicBezTo>
                  <a:cubicBezTo>
                    <a:pt x="f140" y="f283"/>
                    <a:pt x="f228" y="f273"/>
                    <a:pt x="f228" y="f216"/>
                  </a:cubicBezTo>
                  <a:cubicBezTo>
                    <a:pt x="f18" y="f263"/>
                    <a:pt x="f140" y="f94"/>
                    <a:pt x="f135" y="f103"/>
                  </a:cubicBezTo>
                  <a:close/>
                  <a:moveTo>
                    <a:pt x="f40" y="f167"/>
                  </a:moveTo>
                  <a:cubicBezTo>
                    <a:pt x="f158" y="f250"/>
                    <a:pt x="f159" y="f2"/>
                    <a:pt x="f156" y="f256"/>
                  </a:cubicBezTo>
                  <a:cubicBezTo>
                    <a:pt x="f193" y="f279"/>
                    <a:pt x="f124" y="f256"/>
                    <a:pt x="f151" y="f256"/>
                  </a:cubicBezTo>
                  <a:cubicBezTo>
                    <a:pt x="f169" y="f29"/>
                    <a:pt x="f169" y="f45"/>
                    <a:pt x="f124" y="f2"/>
                  </a:cubicBezTo>
                  <a:cubicBezTo>
                    <a:pt x="f161" y="f253"/>
                    <a:pt x="f159" y="f259"/>
                    <a:pt x="f40" y="f167"/>
                  </a:cubicBezTo>
                  <a:close/>
                  <a:moveTo>
                    <a:pt x="f16" y="f141"/>
                  </a:moveTo>
                  <a:cubicBezTo>
                    <a:pt x="f226" y="f129"/>
                    <a:pt x="f219" y="f195"/>
                    <a:pt x="f50" y="f285"/>
                  </a:cubicBezTo>
                  <a:cubicBezTo>
                    <a:pt x="f228" y="f199"/>
                    <a:pt x="f133" y="f35"/>
                    <a:pt x="f134" y="f285"/>
                  </a:cubicBezTo>
                  <a:cubicBezTo>
                    <a:pt x="f134" y="f53"/>
                    <a:pt x="f133" y="f39"/>
                    <a:pt x="f140" y="f195"/>
                  </a:cubicBezTo>
                  <a:cubicBezTo>
                    <a:pt x="f18" y="f121"/>
                    <a:pt x="f219" y="f191"/>
                    <a:pt x="f16" y="f141"/>
                  </a:cubicBezTo>
                  <a:close/>
                  <a:moveTo>
                    <a:pt x="f131" y="f49"/>
                  </a:moveTo>
                  <a:cubicBezTo>
                    <a:pt x="f272" y="f21"/>
                    <a:pt x="f250" y="f49"/>
                    <a:pt x="f65" y="f113"/>
                  </a:cubicBezTo>
                  <a:cubicBezTo>
                    <a:pt x="f2" y="f114"/>
                    <a:pt x="f255" y="f114"/>
                    <a:pt x="f280" y="f114"/>
                  </a:cubicBezTo>
                  <a:cubicBezTo>
                    <a:pt x="f256" y="f114"/>
                    <a:pt x="f279" y="f229"/>
                    <a:pt x="f279" y="f126"/>
                  </a:cubicBezTo>
                  <a:cubicBezTo>
                    <a:pt x="f256" y="f126"/>
                    <a:pt x="f280" y="f49"/>
                    <a:pt x="f29" y="f49"/>
                  </a:cubicBezTo>
                  <a:cubicBezTo>
                    <a:pt x="f2" y="f113"/>
                    <a:pt x="f254" y="f49"/>
                    <a:pt x="f252" y="f37"/>
                  </a:cubicBezTo>
                  <a:cubicBezTo>
                    <a:pt x="f259" y="f21"/>
                    <a:pt x="f249" y="f22"/>
                    <a:pt x="f131" y="f49"/>
                  </a:cubicBezTo>
                  <a:close/>
                  <a:moveTo>
                    <a:pt x="f37" y="f13"/>
                  </a:moveTo>
                  <a:cubicBezTo>
                    <a:pt x="f22" y="f155"/>
                    <a:pt x="f49" y="f192"/>
                    <a:pt x="f112" y="f127"/>
                  </a:cubicBezTo>
                  <a:cubicBezTo>
                    <a:pt x="f113" y="f200"/>
                    <a:pt x="f113" y="f285"/>
                    <a:pt x="f113" y="f286"/>
                  </a:cubicBezTo>
                  <a:cubicBezTo>
                    <a:pt x="f113" y="f35"/>
                    <a:pt x="f229" y="f287"/>
                    <a:pt x="f126" y="f287"/>
                  </a:cubicBezTo>
                  <a:cubicBezTo>
                    <a:pt x="f49" y="f287"/>
                    <a:pt x="f37" y="f286"/>
                    <a:pt x="f37" y="f286"/>
                  </a:cubicBezTo>
                  <a:cubicBezTo>
                    <a:pt x="f112" y="f127"/>
                    <a:pt x="f37" y="f198"/>
                    <a:pt x="f19" y="f192"/>
                  </a:cubicBezTo>
                  <a:cubicBezTo>
                    <a:pt x="f22" y="f191"/>
                    <a:pt x="f24" y="f204"/>
                    <a:pt x="f37" y="f13"/>
                  </a:cubicBezTo>
                  <a:close/>
                  <a:moveTo>
                    <a:pt x="f207" y="f116"/>
                  </a:moveTo>
                  <a:cubicBezTo>
                    <a:pt x="f93" y="f235"/>
                    <a:pt x="f102" y="f245"/>
                    <a:pt x="f98" y="f278"/>
                  </a:cubicBezTo>
                  <a:cubicBezTo>
                    <a:pt x="f98" y="f281"/>
                    <a:pt x="f128" y="f58"/>
                    <a:pt x="f113" y="f279"/>
                  </a:cubicBezTo>
                  <a:cubicBezTo>
                    <a:pt x="f113" y="f256"/>
                    <a:pt x="f229" y="f279"/>
                    <a:pt x="f126" y="f279"/>
                  </a:cubicBezTo>
                  <a:cubicBezTo>
                    <a:pt x="f126" y="f279"/>
                    <a:pt x="f49" y="f58"/>
                    <a:pt x="f49" y="f58"/>
                  </a:cubicBezTo>
                  <a:cubicBezTo>
                    <a:pt x="f126" y="f282"/>
                    <a:pt x="f229" y="f282"/>
                    <a:pt x="f112" y="f281"/>
                  </a:cubicBezTo>
                  <a:cubicBezTo>
                    <a:pt x="f113" y="f281"/>
                    <a:pt x="f114" y="f118"/>
                    <a:pt x="f114" y="f118"/>
                  </a:cubicBezTo>
                  <a:cubicBezTo>
                    <a:pt x="f97" y="f242"/>
                    <a:pt x="f97" y="f241"/>
                    <a:pt x="f95" y="f233"/>
                  </a:cubicBezTo>
                  <a:cubicBezTo>
                    <a:pt x="f102" y="f234"/>
                    <a:pt x="f170" y="f116"/>
                    <a:pt x="f207" y="f116"/>
                  </a:cubicBezTo>
                  <a:close/>
                  <a:moveTo>
                    <a:pt x="f62" y="f150"/>
                  </a:moveTo>
                  <a:cubicBezTo>
                    <a:pt x="f23" y="f274"/>
                    <a:pt x="f62" y="f252"/>
                    <a:pt x="f80" y="f45"/>
                  </a:cubicBezTo>
                  <a:cubicBezTo>
                    <a:pt x="f78" y="f255"/>
                    <a:pt x="f78" y="f256"/>
                    <a:pt x="f78" y="f277"/>
                  </a:cubicBezTo>
                  <a:cubicBezTo>
                    <a:pt x="f78" y="f58"/>
                    <a:pt x="f214" y="f58"/>
                    <a:pt x="f208" y="f282"/>
                  </a:cubicBezTo>
                  <a:cubicBezTo>
                    <a:pt x="f208" y="f282"/>
                    <a:pt x="f62" y="f58"/>
                    <a:pt x="f213" y="f58"/>
                  </a:cubicBezTo>
                  <a:cubicBezTo>
                    <a:pt x="f213" y="f277"/>
                    <a:pt x="f62" y="f279"/>
                    <a:pt x="f62" y="f256"/>
                  </a:cubicBezTo>
                  <a:cubicBezTo>
                    <a:pt x="f62" y="f29"/>
                    <a:pt x="f208" y="f255"/>
                    <a:pt x="f62" y="f2"/>
                  </a:cubicBezTo>
                  <a:cubicBezTo>
                    <a:pt x="f62" y="f65"/>
                    <a:pt x="f47" y="f251"/>
                    <a:pt x="f25" y="f270"/>
                  </a:cubicBezTo>
                  <a:cubicBezTo>
                    <a:pt x="f23" y="f259"/>
                    <a:pt x="f23" y="f167"/>
                    <a:pt x="f62" y="f150"/>
                  </a:cubicBezTo>
                  <a:close/>
                  <a:moveTo>
                    <a:pt x="f230" y="f171"/>
                  </a:moveTo>
                  <a:cubicBezTo>
                    <a:pt x="f231" y="f72"/>
                    <a:pt x="f244" y="f82"/>
                    <a:pt x="f282" y="f77"/>
                  </a:cubicBezTo>
                  <a:cubicBezTo>
                    <a:pt x="f277" y="f77"/>
                    <a:pt x="f256" y="f80"/>
                    <a:pt x="f280" y="f214"/>
                  </a:cubicBezTo>
                  <a:cubicBezTo>
                    <a:pt x="f29" y="f208"/>
                    <a:pt x="f280" y="f213"/>
                    <a:pt x="f256" y="f47"/>
                  </a:cubicBezTo>
                  <a:cubicBezTo>
                    <a:pt x="f279" y="f47"/>
                    <a:pt x="f58" y="f213"/>
                    <a:pt x="f277" y="f213"/>
                  </a:cubicBezTo>
                  <a:cubicBezTo>
                    <a:pt x="f279" y="f80"/>
                    <a:pt x="f282" y="f80"/>
                    <a:pt x="f118" y="f78"/>
                  </a:cubicBezTo>
                  <a:cubicBezTo>
                    <a:pt x="f242" y="f77"/>
                    <a:pt x="f241" y="f76"/>
                    <a:pt x="f245" y="f82"/>
                  </a:cubicBezTo>
                  <a:cubicBezTo>
                    <a:pt x="f237" y="f72"/>
                    <a:pt x="f230" y="f85"/>
                    <a:pt x="f230" y="f171"/>
                  </a:cubicBezTo>
                  <a:close/>
                  <a:moveTo>
                    <a:pt x="f62" y="f9"/>
                  </a:moveTo>
                  <a:cubicBezTo>
                    <a:pt x="f23" y="f136"/>
                    <a:pt x="f23" y="f130"/>
                    <a:pt x="f47" y="f143"/>
                  </a:cubicBezTo>
                  <a:cubicBezTo>
                    <a:pt x="f213" y="f190"/>
                    <a:pt x="f208" y="f191"/>
                    <a:pt x="f214" y="f202"/>
                  </a:cubicBezTo>
                  <a:cubicBezTo>
                    <a:pt x="f80" y="f121"/>
                    <a:pt x="f214" y="f197"/>
                    <a:pt x="f214" y="f196"/>
                  </a:cubicBezTo>
                  <a:cubicBezTo>
                    <a:pt x="f214" y="f194"/>
                    <a:pt x="f214" y="f198"/>
                    <a:pt x="f214" y="f39"/>
                  </a:cubicBezTo>
                  <a:cubicBezTo>
                    <a:pt x="f80" y="f195"/>
                    <a:pt x="f76" y="f198"/>
                    <a:pt x="f76" y="f198"/>
                  </a:cubicBezTo>
                  <a:cubicBezTo>
                    <a:pt x="f76" y="f196"/>
                    <a:pt x="f77" y="f121"/>
                    <a:pt x="f78" y="f202"/>
                  </a:cubicBezTo>
                  <a:cubicBezTo>
                    <a:pt x="f62" y="f204"/>
                    <a:pt x="f25" y="f130"/>
                    <a:pt x="f62" y="f9"/>
                  </a:cubicBezTo>
                  <a:close/>
                  <a:moveTo>
                    <a:pt x="f209" y="f99"/>
                  </a:moveTo>
                  <a:cubicBezTo>
                    <a:pt x="f218" y="f93"/>
                    <a:pt x="f212" y="f102"/>
                    <a:pt x="f289" y="f98"/>
                  </a:cubicBezTo>
                  <a:cubicBezTo>
                    <a:pt x="f15" y="f98"/>
                    <a:pt x="f290" y="f97"/>
                    <a:pt x="f35" y="f128"/>
                  </a:cubicBezTo>
                  <a:cubicBezTo>
                    <a:pt x="f286" y="f114"/>
                    <a:pt x="f286" y="f113"/>
                    <a:pt x="f286" y="f229"/>
                  </a:cubicBezTo>
                  <a:cubicBezTo>
                    <a:pt x="f286" y="f229"/>
                    <a:pt x="f287" y="f126"/>
                    <a:pt x="f290" y="f126"/>
                  </a:cubicBezTo>
                  <a:cubicBezTo>
                    <a:pt x="f290" y="f229"/>
                    <a:pt x="f290" y="f113"/>
                    <a:pt x="f15" y="f114"/>
                  </a:cubicBezTo>
                  <a:cubicBezTo>
                    <a:pt x="f215" y="f98"/>
                    <a:pt x="f266" y="f95"/>
                    <a:pt x="f209" y="f99"/>
                  </a:cubicBezTo>
                  <a:close/>
                  <a:moveTo>
                    <a:pt x="f278" y="f95"/>
                  </a:moveTo>
                  <a:cubicBezTo>
                    <a:pt x="f118" y="f97"/>
                    <a:pt x="f118" y="f114"/>
                    <a:pt x="f281" y="f113"/>
                  </a:cubicBezTo>
                  <a:cubicBezTo>
                    <a:pt x="f282" y="f113"/>
                    <a:pt x="f277" y="f114"/>
                    <a:pt x="f58" y="f114"/>
                  </a:cubicBezTo>
                  <a:cubicBezTo>
                    <a:pt x="f58" y="f97"/>
                    <a:pt x="f58" y="f98"/>
                    <a:pt x="f282" y="f102"/>
                  </a:cubicBezTo>
                  <a:cubicBezTo>
                    <a:pt x="f281" y="f102"/>
                    <a:pt x="f118" y="f100"/>
                    <a:pt x="f278" y="f100"/>
                  </a:cubicBezTo>
                  <a:cubicBezTo>
                    <a:pt x="f245" y="f170"/>
                    <a:pt x="f230" y="f92"/>
                    <a:pt x="f75" y="f109"/>
                  </a:cubicBezTo>
                  <a:cubicBezTo>
                    <a:pt x="f116" y="f93"/>
                    <a:pt x="f232" y="f93"/>
                    <a:pt x="f278" y="f95"/>
                  </a:cubicBezTo>
                  <a:close/>
                  <a:moveTo>
                    <a:pt x="f37" y="f149"/>
                  </a:moveTo>
                  <a:cubicBezTo>
                    <a:pt x="f165" y="f248"/>
                    <a:pt x="f126" y="f274"/>
                    <a:pt x="f112" y="f253"/>
                  </a:cubicBezTo>
                  <a:cubicBezTo>
                    <a:pt x="f229" y="f254"/>
                    <a:pt x="f126" y="f65"/>
                    <a:pt x="f126" y="f2"/>
                  </a:cubicBezTo>
                  <a:cubicBezTo>
                    <a:pt x="f126" y="f2"/>
                    <a:pt x="f112" y="f45"/>
                    <a:pt x="f113" y="f2"/>
                  </a:cubicBezTo>
                  <a:cubicBezTo>
                    <a:pt x="f114" y="f257"/>
                    <a:pt x="f128" y="f65"/>
                    <a:pt x="f128" y="f251"/>
                  </a:cubicBezTo>
                  <a:cubicBezTo>
                    <a:pt x="f128" y="f253"/>
                    <a:pt x="f114" y="f270"/>
                    <a:pt x="f113" y="f269"/>
                  </a:cubicBezTo>
                  <a:cubicBezTo>
                    <a:pt x="f49" y="f272"/>
                    <a:pt x="f21" y="f150"/>
                    <a:pt x="f37" y="f149"/>
                  </a:cubicBezTo>
                  <a:close/>
                  <a:moveTo>
                    <a:pt x="f136" y="f49"/>
                  </a:moveTo>
                  <a:cubicBezTo>
                    <a:pt x="f189" y="f49"/>
                    <a:pt x="f189" y="f37"/>
                    <a:pt x="f189" y="f37"/>
                  </a:cubicBezTo>
                  <a:cubicBezTo>
                    <a:pt x="f11" y="f37"/>
                    <a:pt x="f138" y="f21"/>
                    <a:pt x="f13" y="f19"/>
                  </a:cubicBezTo>
                  <a:cubicBezTo>
                    <a:pt x="f204" y="f37"/>
                    <a:pt x="f191" y="f126"/>
                    <a:pt x="f192" y="f229"/>
                  </a:cubicBezTo>
                  <a:cubicBezTo>
                    <a:pt x="f197" y="f112"/>
                    <a:pt x="f194" y="f112"/>
                    <a:pt x="f198" y="f112"/>
                  </a:cubicBezTo>
                  <a:cubicBezTo>
                    <a:pt x="f195" y="f112"/>
                    <a:pt x="f39" y="f229"/>
                    <a:pt x="f127" y="f229"/>
                  </a:cubicBezTo>
                  <a:cubicBezTo>
                    <a:pt x="f200" y="f229"/>
                    <a:pt x="f200" y="f113"/>
                    <a:pt x="f200" y="f113"/>
                  </a:cubicBezTo>
                  <a:cubicBezTo>
                    <a:pt x="f127" y="f114"/>
                    <a:pt x="f39" y="f97"/>
                    <a:pt x="f195" y="f97"/>
                  </a:cubicBezTo>
                  <a:cubicBezTo>
                    <a:pt x="f194" y="f128"/>
                    <a:pt x="f192" y="f114"/>
                    <a:pt x="f202" y="f113"/>
                  </a:cubicBezTo>
                  <a:cubicBezTo>
                    <a:pt x="f142" y="f49"/>
                    <a:pt x="f139" y="f37"/>
                    <a:pt x="f136" y="f49"/>
                  </a:cubicBezTo>
                  <a:close/>
                  <a:moveTo>
                    <a:pt x="f98" y="f283"/>
                  </a:moveTo>
                  <a:cubicBezTo>
                    <a:pt x="f128" y="f283"/>
                    <a:pt x="f114" y="f283"/>
                    <a:pt x="f112" y="f289"/>
                  </a:cubicBezTo>
                  <a:cubicBezTo>
                    <a:pt x="f113" y="f288"/>
                    <a:pt x="f113" y="f290"/>
                    <a:pt x="f113" y="f290"/>
                  </a:cubicBezTo>
                  <a:cubicBezTo>
                    <a:pt x="f128" y="f290"/>
                    <a:pt x="f97" y="f15"/>
                    <a:pt x="f98" y="f15"/>
                  </a:cubicBezTo>
                  <a:cubicBezTo>
                    <a:pt x="f95" y="f288"/>
                    <a:pt x="f102" y="f283"/>
                    <a:pt x="f102" y="f217"/>
                  </a:cubicBezTo>
                  <a:cubicBezTo>
                    <a:pt x="f93" y="f211"/>
                    <a:pt x="f92" y="f209"/>
                    <a:pt x="f109" y="f173"/>
                  </a:cubicBezTo>
                  <a:cubicBezTo>
                    <a:pt x="f100" y="f267"/>
                    <a:pt x="f100" y="f265"/>
                    <a:pt x="f98" y="f283"/>
                  </a:cubicBezTo>
                  <a:close/>
                  <a:moveTo>
                    <a:pt x="f13" y="f47"/>
                  </a:moveTo>
                  <a:cubicBezTo>
                    <a:pt x="f155" y="f20"/>
                    <a:pt x="f192" y="f25"/>
                    <a:pt x="f39" y="f208"/>
                  </a:cubicBezTo>
                  <a:cubicBezTo>
                    <a:pt x="f200" y="f214"/>
                    <a:pt x="f285" y="f214"/>
                    <a:pt x="f35" y="f214"/>
                  </a:cubicBezTo>
                  <a:cubicBezTo>
                    <a:pt x="f35" y="f214"/>
                    <a:pt x="f287" y="f213"/>
                    <a:pt x="f287" y="f47"/>
                  </a:cubicBezTo>
                  <a:cubicBezTo>
                    <a:pt x="f35" y="f47"/>
                    <a:pt x="f286" y="f47"/>
                    <a:pt x="f199" y="f47"/>
                  </a:cubicBezTo>
                  <a:cubicBezTo>
                    <a:pt x="f53" y="f47"/>
                    <a:pt x="f200" y="f213"/>
                    <a:pt x="f39" y="f47"/>
                  </a:cubicBezTo>
                  <a:cubicBezTo>
                    <a:pt x="f198" y="f47"/>
                    <a:pt x="f197" y="f23"/>
                    <a:pt x="f202" y="f48"/>
                  </a:cubicBezTo>
                  <a:cubicBezTo>
                    <a:pt x="f155" y="f20"/>
                    <a:pt x="f141" y="f20"/>
                    <a:pt x="f13" y="f47"/>
                  </a:cubicBezTo>
                  <a:close/>
                  <a:moveTo>
                    <a:pt x="f74" y="f123"/>
                  </a:moveTo>
                  <a:cubicBezTo>
                    <a:pt x="f76" y="f242"/>
                    <a:pt x="f77" y="f243"/>
                    <a:pt x="f80" y="f243"/>
                  </a:cubicBezTo>
                  <a:cubicBezTo>
                    <a:pt x="f78" y="f278"/>
                    <a:pt x="f78" y="f281"/>
                    <a:pt x="f78" y="f281"/>
                  </a:cubicBezTo>
                  <a:cubicBezTo>
                    <a:pt x="f76" y="f281"/>
                    <a:pt x="f74" y="f281"/>
                    <a:pt x="f72" y="f118"/>
                  </a:cubicBezTo>
                  <a:cubicBezTo>
                    <a:pt x="f70" y="f278"/>
                    <a:pt x="f69" y="f242"/>
                    <a:pt x="f69" y="f123"/>
                  </a:cubicBezTo>
                  <a:cubicBezTo>
                    <a:pt x="f85" y="f231"/>
                    <a:pt x="f239" y="f79"/>
                    <a:pt x="f90" y="f73"/>
                  </a:cubicBezTo>
                  <a:cubicBezTo>
                    <a:pt x="f69" y="f75"/>
                    <a:pt x="f69" y="f119"/>
                    <a:pt x="f74" y="f123"/>
                  </a:cubicBezTo>
                  <a:close/>
                  <a:moveTo>
                    <a:pt x="f31" y="f25"/>
                  </a:moveTo>
                  <a:cubicBezTo>
                    <a:pt x="f247" y="f135"/>
                    <a:pt x="f274" y="f213"/>
                    <a:pt x="f252" y="f208"/>
                  </a:cubicBezTo>
                  <a:cubicBezTo>
                    <a:pt x="f251" y="f62"/>
                    <a:pt x="f65" y="f213"/>
                    <a:pt x="f257" y="f213"/>
                  </a:cubicBezTo>
                  <a:cubicBezTo>
                    <a:pt x="f257" y="f213"/>
                    <a:pt x="f2" y="f208"/>
                    <a:pt x="f2" y="f208"/>
                  </a:cubicBezTo>
                  <a:cubicBezTo>
                    <a:pt x="f257" y="f214"/>
                    <a:pt x="f65" y="f78"/>
                    <a:pt x="f251" y="f78"/>
                  </a:cubicBezTo>
                  <a:cubicBezTo>
                    <a:pt x="f253" y="f78"/>
                    <a:pt x="f270" y="f80"/>
                    <a:pt x="f250" y="f80"/>
                  </a:cubicBezTo>
                  <a:cubicBezTo>
                    <a:pt x="f272" y="f213"/>
                    <a:pt x="f150" y="f20"/>
                    <a:pt x="f31" y="f25"/>
                  </a:cubicBezTo>
                  <a:close/>
                  <a:moveTo>
                    <a:pt x="f173" y="f238"/>
                  </a:moveTo>
                  <a:cubicBezTo>
                    <a:pt x="f173" y="f238"/>
                    <a:pt x="f94" y="f238"/>
                    <a:pt x="f94" y="f86"/>
                  </a:cubicBezTo>
                  <a:cubicBezTo>
                    <a:pt x="f173" y="f89"/>
                    <a:pt x="f96" y="f91"/>
                    <a:pt x="f209" y="f85"/>
                  </a:cubicBezTo>
                  <a:cubicBezTo>
                    <a:pt x="f218" y="f70"/>
                    <a:pt x="f211" y="f72"/>
                    <a:pt x="f215" y="f82"/>
                  </a:cubicBezTo>
                  <a:cubicBezTo>
                    <a:pt x="f273" y="f76"/>
                    <a:pt x="f217" y="f77"/>
                    <a:pt x="f283" y="f78"/>
                  </a:cubicBezTo>
                  <a:cubicBezTo>
                    <a:pt x="f283" y="f80"/>
                    <a:pt x="f283" y="f214"/>
                    <a:pt x="f289" y="f208"/>
                  </a:cubicBezTo>
                  <a:cubicBezTo>
                    <a:pt x="f289" y="f208"/>
                    <a:pt x="f15" y="f214"/>
                    <a:pt x="f15" y="f214"/>
                  </a:cubicBezTo>
                  <a:cubicBezTo>
                    <a:pt x="f15" y="f80"/>
                    <a:pt x="f290" y="f77"/>
                    <a:pt x="f15" y="f76"/>
                  </a:cubicBezTo>
                  <a:cubicBezTo>
                    <a:pt x="f288" y="f82"/>
                    <a:pt x="f289" y="f74"/>
                    <a:pt x="f217" y="f74"/>
                  </a:cubicBezTo>
                  <a:cubicBezTo>
                    <a:pt x="f211" y="f70"/>
                    <a:pt x="f209" y="f85"/>
                    <a:pt x="f173" y="f238"/>
                  </a:cubicBezTo>
                  <a:close/>
                  <a:moveTo>
                    <a:pt x="f89" y="f266"/>
                  </a:moveTo>
                  <a:cubicBezTo>
                    <a:pt x="f239" y="f122"/>
                    <a:pt x="f85" y="f265"/>
                    <a:pt x="f70" y="f216"/>
                  </a:cubicBezTo>
                  <a:cubicBezTo>
                    <a:pt x="f74" y="f283"/>
                    <a:pt x="f74" y="f15"/>
                    <a:pt x="f82" y="f287"/>
                  </a:cubicBezTo>
                  <a:cubicBezTo>
                    <a:pt x="f76" y="f286"/>
                    <a:pt x="f78" y="f286"/>
                    <a:pt x="f80" y="f199"/>
                  </a:cubicBezTo>
                  <a:cubicBezTo>
                    <a:pt x="f214" y="f199"/>
                    <a:pt x="f208" y="f286"/>
                    <a:pt x="f62" y="f35"/>
                  </a:cubicBezTo>
                  <a:cubicBezTo>
                    <a:pt x="f208" y="f287"/>
                    <a:pt x="f214" y="f287"/>
                    <a:pt x="f214" y="f290"/>
                  </a:cubicBezTo>
                  <a:cubicBezTo>
                    <a:pt x="f78" y="f15"/>
                    <a:pt x="f77" y="f15"/>
                    <a:pt x="f76" y="f288"/>
                  </a:cubicBezTo>
                  <a:cubicBezTo>
                    <a:pt x="f82" y="f217"/>
                    <a:pt x="f82" y="f216"/>
                    <a:pt x="f72" y="f212"/>
                  </a:cubicBezTo>
                  <a:cubicBezTo>
                    <a:pt x="f70" y="f210"/>
                    <a:pt x="f84" y="f266"/>
                    <a:pt x="f89" y="f26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Freeform 6">
              <a:extLst>
                <a:ext uri="{FF2B5EF4-FFF2-40B4-BE49-F238E27FC236}">
                  <a16:creationId xmlns:a16="http://schemas.microsoft.com/office/drawing/2014/main" id="{9761B206-6536-4D3E-859C-1C543833DE80}"/>
                </a:ext>
              </a:extLst>
            </p:cNvPr>
            <p:cNvSpPr/>
            <p:nvPr/>
          </p:nvSpPr>
          <p:spPr>
            <a:xfrm>
              <a:off x="5300511" y="2116598"/>
              <a:ext cx="35094" cy="350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val 2"/>
                <a:gd name="f10" fmla="val 4"/>
                <a:gd name="f11" fmla="val 5"/>
                <a:gd name="f12" fmla="+- 0 0 -90"/>
                <a:gd name="f13" fmla="*/ f3 1 6"/>
                <a:gd name="f14" fmla="*/ f4 1 6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"/>
                <a:gd name="f21" fmla="*/ 1 f18 1"/>
                <a:gd name="f22" fmla="*/ 3 f18 1"/>
                <a:gd name="f23" fmla="*/ 6 f18 1"/>
                <a:gd name="f24" fmla="*/ 0 f18 1"/>
                <a:gd name="f25" fmla="*/ 4 f18 1"/>
                <a:gd name="f26" fmla="+- f19 0 f1"/>
                <a:gd name="f27" fmla="*/ f21 1 6"/>
                <a:gd name="f28" fmla="*/ f22 1 6"/>
                <a:gd name="f29" fmla="*/ f23 1 6"/>
                <a:gd name="f30" fmla="*/ f24 1 6"/>
                <a:gd name="f31" fmla="*/ f25 1 6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7 f14 1"/>
                <a:gd name="f47" fmla="*/ f35 f13 1"/>
                <a:gd name="f48" fmla="*/ f36 f14 1"/>
                <a:gd name="f49" fmla="*/ f37 f13 1"/>
                <a:gd name="f50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9" y="f50"/>
                </a:cxn>
                <a:cxn ang="f26">
                  <a:pos x="f43" y="f44"/>
                </a:cxn>
              </a:cxnLst>
              <a:rect l="f39" t="f42" r="f40" b="f41"/>
              <a:pathLst>
                <a:path w="6" h="6">
                  <a:moveTo>
                    <a:pt x="f7" y="f8"/>
                  </a:moveTo>
                  <a:cubicBezTo>
                    <a:pt x="f9" y="f9"/>
                    <a:pt x="f10" y="f7"/>
                    <a:pt x="f6" y="f5"/>
                  </a:cubicBezTo>
                  <a:cubicBezTo>
                    <a:pt x="f11" y="f9"/>
                    <a:pt x="f10" y="f10"/>
                    <a:pt x="f8" y="f6"/>
                  </a:cubicBezTo>
                  <a:cubicBezTo>
                    <a:pt x="f9" y="f11"/>
                    <a:pt x="f7" y="f11"/>
                    <a:pt x="f5" y="f10"/>
                  </a:cubicBezTo>
                  <a:lnTo>
                    <a:pt x="f7" y="f8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Freeform 7">
              <a:extLst>
                <a:ext uri="{FF2B5EF4-FFF2-40B4-BE49-F238E27FC236}">
                  <a16:creationId xmlns:a16="http://schemas.microsoft.com/office/drawing/2014/main" id="{62B4E8A0-A5EE-49AB-AD5B-D9C04EB047F2}"/>
                </a:ext>
              </a:extLst>
            </p:cNvPr>
            <p:cNvSpPr/>
            <p:nvPr/>
          </p:nvSpPr>
          <p:spPr>
            <a:xfrm>
              <a:off x="4322780" y="1011015"/>
              <a:ext cx="1115613" cy="1153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"/>
                <a:gd name="f7" fmla="val 192"/>
                <a:gd name="f8" fmla="val 97"/>
                <a:gd name="f9" fmla="val 1"/>
                <a:gd name="f10" fmla="val 47"/>
                <a:gd name="f11" fmla="val 36"/>
                <a:gd name="f12" fmla="val 11"/>
                <a:gd name="f13" fmla="val 80"/>
                <a:gd name="f14" fmla="val 5"/>
                <a:gd name="f15" fmla="val 117"/>
                <a:gd name="f16" fmla="val 146"/>
                <a:gd name="f17" fmla="val 13"/>
                <a:gd name="f18" fmla="val 166"/>
                <a:gd name="f19" fmla="val 45"/>
                <a:gd name="f20" fmla="val 178"/>
                <a:gd name="f21" fmla="val 63"/>
                <a:gd name="f22" fmla="val 82"/>
                <a:gd name="f23" fmla="val 185"/>
                <a:gd name="f24" fmla="val 104"/>
                <a:gd name="f25" fmla="val 182"/>
                <a:gd name="f26" fmla="val 152"/>
                <a:gd name="f27" fmla="val 140"/>
                <a:gd name="f28" fmla="val 92"/>
                <a:gd name="f29" fmla="val 191"/>
                <a:gd name="f30" fmla="val 189"/>
                <a:gd name="f31" fmla="val 7"/>
                <a:gd name="f32" fmla="val 156"/>
                <a:gd name="f33" fmla="val 108"/>
                <a:gd name="f34" fmla="val 101"/>
                <a:gd name="f35" fmla="val 95"/>
                <a:gd name="f36" fmla="val 126"/>
                <a:gd name="f37" fmla="val 61"/>
                <a:gd name="f38" fmla="val 150"/>
                <a:gd name="f39" fmla="val 122"/>
                <a:gd name="f40" fmla="val 149"/>
                <a:gd name="f41" fmla="val 148"/>
                <a:gd name="f42" fmla="val 98"/>
                <a:gd name="f43" fmla="val 64"/>
                <a:gd name="f44" fmla="val 42"/>
                <a:gd name="f45" fmla="val 90"/>
                <a:gd name="f46" fmla="val 41"/>
                <a:gd name="f47" fmla="val 54"/>
                <a:gd name="f48" fmla="val 48"/>
                <a:gd name="f49" fmla="val 62"/>
                <a:gd name="f50" fmla="val 69"/>
                <a:gd name="f51" fmla="val 77"/>
                <a:gd name="f52" fmla="val 39"/>
                <a:gd name="f53" fmla="val 81"/>
                <a:gd name="f54" fmla="val 38"/>
                <a:gd name="f55" fmla="val 37"/>
                <a:gd name="f56" fmla="val 34"/>
                <a:gd name="f57" fmla="val 31"/>
                <a:gd name="f58" fmla="val 27"/>
                <a:gd name="f59" fmla="val 25"/>
                <a:gd name="f60" fmla="val 83"/>
                <a:gd name="f61" fmla="val 21"/>
                <a:gd name="f62" fmla="val 18"/>
                <a:gd name="f63" fmla="val 15"/>
                <a:gd name="f64" fmla="val 78"/>
                <a:gd name="f65" fmla="val 12"/>
                <a:gd name="f66" fmla="val 74"/>
                <a:gd name="f67" fmla="val 10"/>
                <a:gd name="f68" fmla="val 70"/>
                <a:gd name="f69" fmla="val 65"/>
                <a:gd name="f70" fmla="val 14"/>
                <a:gd name="f71" fmla="val 56"/>
                <a:gd name="f72" fmla="val 20"/>
                <a:gd name="f73" fmla="val 53"/>
                <a:gd name="f74" fmla="val 22"/>
                <a:gd name="f75" fmla="val 50"/>
                <a:gd name="f76" fmla="val 46"/>
                <a:gd name="f77" fmla="val 24"/>
                <a:gd name="f78" fmla="val 28"/>
                <a:gd name="f79" fmla="val 43"/>
                <a:gd name="f80" fmla="val 51"/>
                <a:gd name="f81" fmla="val 141"/>
                <a:gd name="f82" fmla="val 60"/>
                <a:gd name="f83" fmla="val 67"/>
                <a:gd name="f84" fmla="val 151"/>
                <a:gd name="f85" fmla="val 84"/>
                <a:gd name="f86" fmla="val 154"/>
                <a:gd name="f87" fmla="val 86"/>
                <a:gd name="f88" fmla="val 159"/>
                <a:gd name="f89" fmla="val 162"/>
                <a:gd name="f90" fmla="val 165"/>
                <a:gd name="f91" fmla="val 87"/>
                <a:gd name="f92" fmla="val 169"/>
                <a:gd name="f93" fmla="val 88"/>
                <a:gd name="f94" fmla="val 172"/>
                <a:gd name="f95" fmla="val 174"/>
                <a:gd name="f96" fmla="val 85"/>
                <a:gd name="f97" fmla="val 176"/>
                <a:gd name="f98" fmla="val 179"/>
                <a:gd name="f99" fmla="val 76"/>
                <a:gd name="f100" fmla="val 177"/>
                <a:gd name="f101" fmla="val 170"/>
                <a:gd name="f102" fmla="val 59"/>
                <a:gd name="f103" fmla="val 167"/>
                <a:gd name="f104" fmla="val 58"/>
                <a:gd name="f105" fmla="val 168"/>
                <a:gd name="f106" fmla="val 55"/>
                <a:gd name="f107" fmla="val 158"/>
                <a:gd name="f108" fmla="val 145"/>
                <a:gd name="f109" fmla="val 44"/>
                <a:gd name="f110" fmla="val 134"/>
                <a:gd name="f111" fmla="val 128"/>
                <a:gd name="f112" fmla="val 35"/>
                <a:gd name="f113" fmla="val 121"/>
                <a:gd name="f114" fmla="val 112"/>
                <a:gd name="f115" fmla="val 109"/>
                <a:gd name="f116" fmla="val 32"/>
                <a:gd name="f117" fmla="val 29"/>
                <a:gd name="f118" fmla="val 26"/>
                <a:gd name="f119" fmla="val 23"/>
                <a:gd name="f120" fmla="val 16"/>
                <a:gd name="f121" fmla="val 107"/>
                <a:gd name="f122" fmla="val 106"/>
                <a:gd name="f123" fmla="val 9"/>
                <a:gd name="f124" fmla="val 6"/>
                <a:gd name="f125" fmla="val 119"/>
                <a:gd name="f126" fmla="val 124"/>
                <a:gd name="f127" fmla="val 129"/>
                <a:gd name="f128" fmla="val 135"/>
                <a:gd name="f129" fmla="val 136"/>
                <a:gd name="f130" fmla="val 17"/>
                <a:gd name="f131" fmla="val 139"/>
                <a:gd name="f132" fmla="val 143"/>
                <a:gd name="f133" fmla="val 19"/>
                <a:gd name="f134" fmla="val 30"/>
                <a:gd name="f135" fmla="val 33"/>
                <a:gd name="f136" fmla="val 147"/>
                <a:gd name="f137" fmla="val 40"/>
                <a:gd name="f138" fmla="val 173"/>
                <a:gd name="f139" fmla="val 123"/>
                <a:gd name="f140" fmla="val 175"/>
                <a:gd name="f141" fmla="val 120"/>
                <a:gd name="f142" fmla="val 116"/>
                <a:gd name="f143" fmla="val 105"/>
                <a:gd name="f144" fmla="val 171"/>
                <a:gd name="f145" fmla="val 103"/>
                <a:gd name="f146" fmla="val 164"/>
                <a:gd name="f147" fmla="val 160"/>
                <a:gd name="f148" fmla="val 157"/>
                <a:gd name="f149" fmla="val 115"/>
                <a:gd name="f150" fmla="val 144"/>
                <a:gd name="f151" fmla="val 142"/>
                <a:gd name="f152" fmla="val 131"/>
                <a:gd name="f153" fmla="val 132"/>
                <a:gd name="f154" fmla="val 138"/>
                <a:gd name="f155" fmla="val 133"/>
                <a:gd name="f156" fmla="val 163"/>
                <a:gd name="f157" fmla="val 153"/>
                <a:gd name="f158" fmla="val 155"/>
                <a:gd name="f159" fmla="val 102"/>
                <a:gd name="f160" fmla="val 181"/>
                <a:gd name="f161" fmla="val 111"/>
                <a:gd name="f162" fmla="val 184"/>
                <a:gd name="f163" fmla="val 183"/>
                <a:gd name="f164" fmla="val 125"/>
                <a:gd name="f165" fmla="val 137"/>
                <a:gd name="f166" fmla="val 127"/>
                <a:gd name="f167" fmla="val 118"/>
                <a:gd name="f168" fmla="val 113"/>
                <a:gd name="f169" fmla="val 99"/>
                <a:gd name="f170" fmla="val 100"/>
                <a:gd name="f171" fmla="val 68"/>
                <a:gd name="f172" fmla="val 57"/>
                <a:gd name="f173" fmla="val 52"/>
                <a:gd name="f174" fmla="val 49"/>
                <a:gd name="f175" fmla="val 66"/>
                <a:gd name="f176" fmla="val 73"/>
                <a:gd name="f177" fmla="val 89"/>
                <a:gd name="f178" fmla="val 71"/>
                <a:gd name="f179" fmla="val 72"/>
                <a:gd name="f180" fmla="val 8"/>
                <a:gd name="f181" fmla="val 91"/>
                <a:gd name="f182" fmla="+- 0 0 -90"/>
                <a:gd name="f183" fmla="*/ f3 1 186"/>
                <a:gd name="f184" fmla="*/ f4 1 192"/>
                <a:gd name="f185" fmla="val f5"/>
                <a:gd name="f186" fmla="val f6"/>
                <a:gd name="f187" fmla="val f7"/>
                <a:gd name="f188" fmla="*/ f182 f0 1"/>
                <a:gd name="f189" fmla="+- f187 0 f185"/>
                <a:gd name="f190" fmla="+- f186 0 f185"/>
                <a:gd name="f191" fmla="*/ f188 1 f2"/>
                <a:gd name="f192" fmla="*/ f190 1 186"/>
                <a:gd name="f193" fmla="*/ f189 1 192"/>
                <a:gd name="f194" fmla="*/ 80 f190 1"/>
                <a:gd name="f195" fmla="*/ 5 f189 1"/>
                <a:gd name="f196" fmla="*/ 185 f190 1"/>
                <a:gd name="f197" fmla="*/ 104 f189 1"/>
                <a:gd name="f198" fmla="*/ 1 f190 1"/>
                <a:gd name="f199" fmla="*/ 108 f189 1"/>
                <a:gd name="f200" fmla="*/ 36 f190 1"/>
                <a:gd name="f201" fmla="*/ 95 f189 1"/>
                <a:gd name="f202" fmla="*/ 148 f190 1"/>
                <a:gd name="f203" fmla="*/ 98 f189 1"/>
                <a:gd name="f204" fmla="*/ 77 f190 1"/>
                <a:gd name="f205" fmla="*/ 39 f189 1"/>
                <a:gd name="f206" fmla="*/ 82 f190 1"/>
                <a:gd name="f207" fmla="*/ 25 f189 1"/>
                <a:gd name="f208" fmla="*/ 70 f190 1"/>
                <a:gd name="f209" fmla="*/ 12 f189 1"/>
                <a:gd name="f210" fmla="*/ 50 f190 1"/>
                <a:gd name="f211" fmla="*/ 22 f189 1"/>
                <a:gd name="f212" fmla="*/ 43 f190 1"/>
                <a:gd name="f213" fmla="*/ 38 f189 1"/>
                <a:gd name="f214" fmla="*/ 141 f190 1"/>
                <a:gd name="f215" fmla="*/ 60 f189 1"/>
                <a:gd name="f216" fmla="*/ 156 f190 1"/>
                <a:gd name="f217" fmla="*/ 86 f189 1"/>
                <a:gd name="f218" fmla="*/ 174 f190 1"/>
                <a:gd name="f219" fmla="*/ 85 f189 1"/>
                <a:gd name="f220" fmla="*/ 170 f190 1"/>
                <a:gd name="f221" fmla="*/ 61 f189 1"/>
                <a:gd name="f222" fmla="*/ 162 f190 1"/>
                <a:gd name="f223" fmla="*/ 46 f189 1"/>
                <a:gd name="f224" fmla="*/ 34 f190 1"/>
                <a:gd name="f225" fmla="*/ 112 f189 1"/>
                <a:gd name="f226" fmla="*/ 20 f190 1"/>
                <a:gd name="f227" fmla="*/ 7 f190 1"/>
                <a:gd name="f228" fmla="*/ 119 f189 1"/>
                <a:gd name="f229" fmla="*/ 17 f190 1"/>
                <a:gd name="f230" fmla="*/ 139 f189 1"/>
                <a:gd name="f231" fmla="*/ 33 f190 1"/>
                <a:gd name="f232" fmla="*/ 147 f189 1"/>
                <a:gd name="f233" fmla="*/ 124 f189 1"/>
                <a:gd name="f234" fmla="*/ 176 f190 1"/>
                <a:gd name="f235" fmla="*/ 120 f189 1"/>
                <a:gd name="f236" fmla="*/ 167 f190 1"/>
                <a:gd name="f237" fmla="*/ 152 f190 1"/>
                <a:gd name="f238" fmla="*/ 145 f190 1"/>
                <a:gd name="f239" fmla="*/ 134 f189 1"/>
                <a:gd name="f240" fmla="*/ 171 f190 1"/>
                <a:gd name="f241" fmla="*/ 132 f189 1"/>
                <a:gd name="f242" fmla="*/ 131 f190 1"/>
                <a:gd name="f243" fmla="*/ 173 f189 1"/>
                <a:gd name="f244" fmla="*/ 135 f190 1"/>
                <a:gd name="f245" fmla="*/ 142 f190 1"/>
                <a:gd name="f246" fmla="*/ 156 f189 1"/>
                <a:gd name="f247" fmla="*/ 107 f190 1"/>
                <a:gd name="f248" fmla="*/ 103 f190 1"/>
                <a:gd name="f249" fmla="*/ 170 f189 1"/>
                <a:gd name="f250" fmla="*/ 120 f190 1"/>
                <a:gd name="f251" fmla="*/ 179 f189 1"/>
                <a:gd name="f252" fmla="*/ 125 f190 1"/>
                <a:gd name="f253" fmla="*/ 136 f190 1"/>
                <a:gd name="f254" fmla="*/ 137 f190 1"/>
                <a:gd name="f255" fmla="*/ 116 f190 1"/>
                <a:gd name="f256" fmla="*/ 14 f189 1"/>
                <a:gd name="f257" fmla="*/ 99 f190 1"/>
                <a:gd name="f258" fmla="*/ 21 f189 1"/>
                <a:gd name="f259" fmla="*/ 85 f190 1"/>
                <a:gd name="f260" fmla="*/ 157 f189 1"/>
                <a:gd name="f261" fmla="*/ 56 f190 1"/>
                <a:gd name="f262" fmla="*/ 150 f189 1"/>
                <a:gd name="f263" fmla="*/ 167 f189 1"/>
                <a:gd name="f264" fmla="*/ 58 f190 1"/>
                <a:gd name="f265" fmla="*/ 175 f189 1"/>
                <a:gd name="f266" fmla="*/ 181 f189 1"/>
                <a:gd name="f267" fmla="*/ 86 f190 1"/>
                <a:gd name="f268" fmla="*/ 174 f189 1"/>
                <a:gd name="f269" fmla="*/ 32 f190 1"/>
                <a:gd name="f270" fmla="*/ 89 f189 1"/>
                <a:gd name="f271" fmla="*/ 40 f190 1"/>
                <a:gd name="f272" fmla="*/ 23 f190 1"/>
                <a:gd name="f273" fmla="*/ 48 f189 1"/>
                <a:gd name="f274" fmla="*/ 15 f190 1"/>
                <a:gd name="f275" fmla="*/ 63 f189 1"/>
                <a:gd name="f276" fmla="*/ 9 f190 1"/>
                <a:gd name="f277" fmla="*/ 74 f189 1"/>
                <a:gd name="f278" fmla="*/ 16 f190 1"/>
                <a:gd name="f279" fmla="*/ 91 f189 1"/>
                <a:gd name="f280" fmla="+- f191 0 f1"/>
                <a:gd name="f281" fmla="*/ f194 1 186"/>
                <a:gd name="f282" fmla="*/ f195 1 192"/>
                <a:gd name="f283" fmla="*/ f196 1 186"/>
                <a:gd name="f284" fmla="*/ f197 1 192"/>
                <a:gd name="f285" fmla="*/ f198 1 186"/>
                <a:gd name="f286" fmla="*/ f199 1 192"/>
                <a:gd name="f287" fmla="*/ f200 1 186"/>
                <a:gd name="f288" fmla="*/ f201 1 192"/>
                <a:gd name="f289" fmla="*/ f202 1 186"/>
                <a:gd name="f290" fmla="*/ f203 1 192"/>
                <a:gd name="f291" fmla="*/ f204 1 186"/>
                <a:gd name="f292" fmla="*/ f205 1 192"/>
                <a:gd name="f293" fmla="*/ f206 1 186"/>
                <a:gd name="f294" fmla="*/ f207 1 192"/>
                <a:gd name="f295" fmla="*/ f208 1 186"/>
                <a:gd name="f296" fmla="*/ f209 1 192"/>
                <a:gd name="f297" fmla="*/ f210 1 186"/>
                <a:gd name="f298" fmla="*/ f211 1 192"/>
                <a:gd name="f299" fmla="*/ f212 1 186"/>
                <a:gd name="f300" fmla="*/ f213 1 192"/>
                <a:gd name="f301" fmla="*/ f214 1 186"/>
                <a:gd name="f302" fmla="*/ f215 1 192"/>
                <a:gd name="f303" fmla="*/ f216 1 186"/>
                <a:gd name="f304" fmla="*/ f217 1 192"/>
                <a:gd name="f305" fmla="*/ f218 1 186"/>
                <a:gd name="f306" fmla="*/ f219 1 192"/>
                <a:gd name="f307" fmla="*/ f220 1 186"/>
                <a:gd name="f308" fmla="*/ f221 1 192"/>
                <a:gd name="f309" fmla="*/ f222 1 186"/>
                <a:gd name="f310" fmla="*/ f223 1 192"/>
                <a:gd name="f311" fmla="*/ f224 1 186"/>
                <a:gd name="f312" fmla="*/ f225 1 192"/>
                <a:gd name="f313" fmla="*/ f226 1 186"/>
                <a:gd name="f314" fmla="*/ f227 1 186"/>
                <a:gd name="f315" fmla="*/ f228 1 192"/>
                <a:gd name="f316" fmla="*/ f229 1 186"/>
                <a:gd name="f317" fmla="*/ f230 1 192"/>
                <a:gd name="f318" fmla="*/ f231 1 186"/>
                <a:gd name="f319" fmla="*/ f232 1 192"/>
                <a:gd name="f320" fmla="*/ f233 1 192"/>
                <a:gd name="f321" fmla="*/ f234 1 186"/>
                <a:gd name="f322" fmla="*/ f235 1 192"/>
                <a:gd name="f323" fmla="*/ f236 1 186"/>
                <a:gd name="f324" fmla="*/ f237 1 186"/>
                <a:gd name="f325" fmla="*/ f238 1 186"/>
                <a:gd name="f326" fmla="*/ f239 1 192"/>
                <a:gd name="f327" fmla="*/ f240 1 186"/>
                <a:gd name="f328" fmla="*/ f241 1 192"/>
                <a:gd name="f329" fmla="*/ f242 1 186"/>
                <a:gd name="f330" fmla="*/ f243 1 192"/>
                <a:gd name="f331" fmla="*/ f244 1 186"/>
                <a:gd name="f332" fmla="*/ f245 1 186"/>
                <a:gd name="f333" fmla="*/ f246 1 192"/>
                <a:gd name="f334" fmla="*/ f247 1 186"/>
                <a:gd name="f335" fmla="*/ f248 1 186"/>
                <a:gd name="f336" fmla="*/ f249 1 192"/>
                <a:gd name="f337" fmla="*/ f250 1 186"/>
                <a:gd name="f338" fmla="*/ f251 1 192"/>
                <a:gd name="f339" fmla="*/ f252 1 186"/>
                <a:gd name="f340" fmla="*/ f253 1 186"/>
                <a:gd name="f341" fmla="*/ f254 1 186"/>
                <a:gd name="f342" fmla="*/ f255 1 186"/>
                <a:gd name="f343" fmla="*/ f256 1 192"/>
                <a:gd name="f344" fmla="*/ f257 1 186"/>
                <a:gd name="f345" fmla="*/ f258 1 192"/>
                <a:gd name="f346" fmla="*/ f259 1 186"/>
                <a:gd name="f347" fmla="*/ f260 1 192"/>
                <a:gd name="f348" fmla="*/ f261 1 186"/>
                <a:gd name="f349" fmla="*/ f262 1 192"/>
                <a:gd name="f350" fmla="*/ f263 1 192"/>
                <a:gd name="f351" fmla="*/ f264 1 186"/>
                <a:gd name="f352" fmla="*/ f265 1 192"/>
                <a:gd name="f353" fmla="*/ f266 1 192"/>
                <a:gd name="f354" fmla="*/ f267 1 186"/>
                <a:gd name="f355" fmla="*/ f268 1 192"/>
                <a:gd name="f356" fmla="*/ f269 1 186"/>
                <a:gd name="f357" fmla="*/ f270 1 192"/>
                <a:gd name="f358" fmla="*/ f271 1 186"/>
                <a:gd name="f359" fmla="*/ f272 1 186"/>
                <a:gd name="f360" fmla="*/ f273 1 192"/>
                <a:gd name="f361" fmla="*/ f274 1 186"/>
                <a:gd name="f362" fmla="*/ f275 1 192"/>
                <a:gd name="f363" fmla="*/ f276 1 186"/>
                <a:gd name="f364" fmla="*/ f277 1 192"/>
                <a:gd name="f365" fmla="*/ f278 1 186"/>
                <a:gd name="f366" fmla="*/ f279 1 192"/>
                <a:gd name="f367" fmla="*/ 0 1 f192"/>
                <a:gd name="f368" fmla="*/ f186 1 f192"/>
                <a:gd name="f369" fmla="*/ 0 1 f193"/>
                <a:gd name="f370" fmla="*/ f187 1 f193"/>
                <a:gd name="f371" fmla="*/ f281 1 f192"/>
                <a:gd name="f372" fmla="*/ f282 1 f193"/>
                <a:gd name="f373" fmla="*/ f283 1 f192"/>
                <a:gd name="f374" fmla="*/ f284 1 f193"/>
                <a:gd name="f375" fmla="*/ f285 1 f192"/>
                <a:gd name="f376" fmla="*/ f286 1 f193"/>
                <a:gd name="f377" fmla="*/ f287 1 f192"/>
                <a:gd name="f378" fmla="*/ f288 1 f193"/>
                <a:gd name="f379" fmla="*/ f289 1 f192"/>
                <a:gd name="f380" fmla="*/ f290 1 f193"/>
                <a:gd name="f381" fmla="*/ f291 1 f192"/>
                <a:gd name="f382" fmla="*/ f292 1 f193"/>
                <a:gd name="f383" fmla="*/ f293 1 f192"/>
                <a:gd name="f384" fmla="*/ f294 1 f193"/>
                <a:gd name="f385" fmla="*/ f295 1 f192"/>
                <a:gd name="f386" fmla="*/ f296 1 f193"/>
                <a:gd name="f387" fmla="*/ f297 1 f192"/>
                <a:gd name="f388" fmla="*/ f298 1 f193"/>
                <a:gd name="f389" fmla="*/ f299 1 f192"/>
                <a:gd name="f390" fmla="*/ f300 1 f193"/>
                <a:gd name="f391" fmla="*/ f301 1 f192"/>
                <a:gd name="f392" fmla="*/ f302 1 f193"/>
                <a:gd name="f393" fmla="*/ f303 1 f192"/>
                <a:gd name="f394" fmla="*/ f304 1 f193"/>
                <a:gd name="f395" fmla="*/ f305 1 f192"/>
                <a:gd name="f396" fmla="*/ f306 1 f193"/>
                <a:gd name="f397" fmla="*/ f307 1 f192"/>
                <a:gd name="f398" fmla="*/ f308 1 f193"/>
                <a:gd name="f399" fmla="*/ f309 1 f192"/>
                <a:gd name="f400" fmla="*/ f310 1 f193"/>
                <a:gd name="f401" fmla="*/ f311 1 f192"/>
                <a:gd name="f402" fmla="*/ f312 1 f193"/>
                <a:gd name="f403" fmla="*/ f313 1 f192"/>
                <a:gd name="f404" fmla="*/ f314 1 f192"/>
                <a:gd name="f405" fmla="*/ f315 1 f193"/>
                <a:gd name="f406" fmla="*/ f316 1 f192"/>
                <a:gd name="f407" fmla="*/ f317 1 f193"/>
                <a:gd name="f408" fmla="*/ f318 1 f192"/>
                <a:gd name="f409" fmla="*/ f319 1 f193"/>
                <a:gd name="f410" fmla="*/ f320 1 f193"/>
                <a:gd name="f411" fmla="*/ f321 1 f192"/>
                <a:gd name="f412" fmla="*/ f322 1 f193"/>
                <a:gd name="f413" fmla="*/ f323 1 f192"/>
                <a:gd name="f414" fmla="*/ f324 1 f192"/>
                <a:gd name="f415" fmla="*/ f325 1 f192"/>
                <a:gd name="f416" fmla="*/ f326 1 f193"/>
                <a:gd name="f417" fmla="*/ f327 1 f192"/>
                <a:gd name="f418" fmla="*/ f328 1 f193"/>
                <a:gd name="f419" fmla="*/ f329 1 f192"/>
                <a:gd name="f420" fmla="*/ f330 1 f193"/>
                <a:gd name="f421" fmla="*/ f331 1 f192"/>
                <a:gd name="f422" fmla="*/ f332 1 f192"/>
                <a:gd name="f423" fmla="*/ f333 1 f193"/>
                <a:gd name="f424" fmla="*/ f334 1 f192"/>
                <a:gd name="f425" fmla="*/ f335 1 f192"/>
                <a:gd name="f426" fmla="*/ f336 1 f193"/>
                <a:gd name="f427" fmla="*/ f337 1 f192"/>
                <a:gd name="f428" fmla="*/ f338 1 f193"/>
                <a:gd name="f429" fmla="*/ f339 1 f192"/>
                <a:gd name="f430" fmla="*/ f340 1 f192"/>
                <a:gd name="f431" fmla="*/ f341 1 f192"/>
                <a:gd name="f432" fmla="*/ f342 1 f192"/>
                <a:gd name="f433" fmla="*/ f343 1 f193"/>
                <a:gd name="f434" fmla="*/ f344 1 f192"/>
                <a:gd name="f435" fmla="*/ f345 1 f193"/>
                <a:gd name="f436" fmla="*/ f346 1 f192"/>
                <a:gd name="f437" fmla="*/ f347 1 f193"/>
                <a:gd name="f438" fmla="*/ f348 1 f192"/>
                <a:gd name="f439" fmla="*/ f349 1 f193"/>
                <a:gd name="f440" fmla="*/ f350 1 f193"/>
                <a:gd name="f441" fmla="*/ f351 1 f192"/>
                <a:gd name="f442" fmla="*/ f352 1 f193"/>
                <a:gd name="f443" fmla="*/ f353 1 f193"/>
                <a:gd name="f444" fmla="*/ f354 1 f192"/>
                <a:gd name="f445" fmla="*/ f355 1 f193"/>
                <a:gd name="f446" fmla="*/ f356 1 f192"/>
                <a:gd name="f447" fmla="*/ f357 1 f193"/>
                <a:gd name="f448" fmla="*/ f358 1 f192"/>
                <a:gd name="f449" fmla="*/ f359 1 f192"/>
                <a:gd name="f450" fmla="*/ f360 1 f193"/>
                <a:gd name="f451" fmla="*/ f361 1 f192"/>
                <a:gd name="f452" fmla="*/ f362 1 f193"/>
                <a:gd name="f453" fmla="*/ f363 1 f192"/>
                <a:gd name="f454" fmla="*/ f364 1 f193"/>
                <a:gd name="f455" fmla="*/ f365 1 f192"/>
                <a:gd name="f456" fmla="*/ f366 1 f193"/>
                <a:gd name="f457" fmla="*/ f367 f183 1"/>
                <a:gd name="f458" fmla="*/ f368 f183 1"/>
                <a:gd name="f459" fmla="*/ f370 f184 1"/>
                <a:gd name="f460" fmla="*/ f369 f184 1"/>
                <a:gd name="f461" fmla="*/ f371 f183 1"/>
                <a:gd name="f462" fmla="*/ f372 f184 1"/>
                <a:gd name="f463" fmla="*/ f373 f183 1"/>
                <a:gd name="f464" fmla="*/ f374 f184 1"/>
                <a:gd name="f465" fmla="*/ f375 f183 1"/>
                <a:gd name="f466" fmla="*/ f376 f184 1"/>
                <a:gd name="f467" fmla="*/ f377 f183 1"/>
                <a:gd name="f468" fmla="*/ f378 f184 1"/>
                <a:gd name="f469" fmla="*/ f379 f183 1"/>
                <a:gd name="f470" fmla="*/ f380 f184 1"/>
                <a:gd name="f471" fmla="*/ f381 f183 1"/>
                <a:gd name="f472" fmla="*/ f382 f184 1"/>
                <a:gd name="f473" fmla="*/ f383 f183 1"/>
                <a:gd name="f474" fmla="*/ f384 f184 1"/>
                <a:gd name="f475" fmla="*/ f385 f183 1"/>
                <a:gd name="f476" fmla="*/ f386 f184 1"/>
                <a:gd name="f477" fmla="*/ f387 f183 1"/>
                <a:gd name="f478" fmla="*/ f388 f184 1"/>
                <a:gd name="f479" fmla="*/ f389 f183 1"/>
                <a:gd name="f480" fmla="*/ f390 f184 1"/>
                <a:gd name="f481" fmla="*/ f391 f183 1"/>
                <a:gd name="f482" fmla="*/ f392 f184 1"/>
                <a:gd name="f483" fmla="*/ f393 f183 1"/>
                <a:gd name="f484" fmla="*/ f394 f184 1"/>
                <a:gd name="f485" fmla="*/ f395 f183 1"/>
                <a:gd name="f486" fmla="*/ f396 f184 1"/>
                <a:gd name="f487" fmla="*/ f397 f183 1"/>
                <a:gd name="f488" fmla="*/ f398 f184 1"/>
                <a:gd name="f489" fmla="*/ f399 f183 1"/>
                <a:gd name="f490" fmla="*/ f400 f184 1"/>
                <a:gd name="f491" fmla="*/ f401 f183 1"/>
                <a:gd name="f492" fmla="*/ f402 f184 1"/>
                <a:gd name="f493" fmla="*/ f403 f183 1"/>
                <a:gd name="f494" fmla="*/ f404 f183 1"/>
                <a:gd name="f495" fmla="*/ f405 f184 1"/>
                <a:gd name="f496" fmla="*/ f406 f183 1"/>
                <a:gd name="f497" fmla="*/ f407 f184 1"/>
                <a:gd name="f498" fmla="*/ f408 f183 1"/>
                <a:gd name="f499" fmla="*/ f409 f184 1"/>
                <a:gd name="f500" fmla="*/ f410 f184 1"/>
                <a:gd name="f501" fmla="*/ f411 f183 1"/>
                <a:gd name="f502" fmla="*/ f412 f184 1"/>
                <a:gd name="f503" fmla="*/ f413 f183 1"/>
                <a:gd name="f504" fmla="*/ f414 f183 1"/>
                <a:gd name="f505" fmla="*/ f415 f183 1"/>
                <a:gd name="f506" fmla="*/ f416 f184 1"/>
                <a:gd name="f507" fmla="*/ f417 f183 1"/>
                <a:gd name="f508" fmla="*/ f418 f184 1"/>
                <a:gd name="f509" fmla="*/ f419 f183 1"/>
                <a:gd name="f510" fmla="*/ f420 f184 1"/>
                <a:gd name="f511" fmla="*/ f421 f183 1"/>
                <a:gd name="f512" fmla="*/ f422 f183 1"/>
                <a:gd name="f513" fmla="*/ f423 f184 1"/>
                <a:gd name="f514" fmla="*/ f424 f183 1"/>
                <a:gd name="f515" fmla="*/ f425 f183 1"/>
                <a:gd name="f516" fmla="*/ f426 f184 1"/>
                <a:gd name="f517" fmla="*/ f427 f183 1"/>
                <a:gd name="f518" fmla="*/ f428 f184 1"/>
                <a:gd name="f519" fmla="*/ f429 f183 1"/>
                <a:gd name="f520" fmla="*/ f430 f183 1"/>
                <a:gd name="f521" fmla="*/ f431 f183 1"/>
                <a:gd name="f522" fmla="*/ f432 f183 1"/>
                <a:gd name="f523" fmla="*/ f433 f184 1"/>
                <a:gd name="f524" fmla="*/ f434 f183 1"/>
                <a:gd name="f525" fmla="*/ f435 f184 1"/>
                <a:gd name="f526" fmla="*/ f436 f183 1"/>
                <a:gd name="f527" fmla="*/ f437 f184 1"/>
                <a:gd name="f528" fmla="*/ f438 f183 1"/>
                <a:gd name="f529" fmla="*/ f439 f184 1"/>
                <a:gd name="f530" fmla="*/ f440 f184 1"/>
                <a:gd name="f531" fmla="*/ f441 f183 1"/>
                <a:gd name="f532" fmla="*/ f442 f184 1"/>
                <a:gd name="f533" fmla="*/ f443 f184 1"/>
                <a:gd name="f534" fmla="*/ f444 f183 1"/>
                <a:gd name="f535" fmla="*/ f445 f184 1"/>
                <a:gd name="f536" fmla="*/ f446 f183 1"/>
                <a:gd name="f537" fmla="*/ f447 f184 1"/>
                <a:gd name="f538" fmla="*/ f448 f183 1"/>
                <a:gd name="f539" fmla="*/ f449 f183 1"/>
                <a:gd name="f540" fmla="*/ f450 f184 1"/>
                <a:gd name="f541" fmla="*/ f451 f183 1"/>
                <a:gd name="f542" fmla="*/ f452 f184 1"/>
                <a:gd name="f543" fmla="*/ f453 f183 1"/>
                <a:gd name="f544" fmla="*/ f454 f184 1"/>
                <a:gd name="f545" fmla="*/ f455 f183 1"/>
                <a:gd name="f546" fmla="*/ f456 f1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0">
                  <a:pos x="f461" y="f462"/>
                </a:cxn>
                <a:cxn ang="f280">
                  <a:pos x="f463" y="f464"/>
                </a:cxn>
                <a:cxn ang="f280">
                  <a:pos x="f465" y="f466"/>
                </a:cxn>
                <a:cxn ang="f280">
                  <a:pos x="f467" y="f468"/>
                </a:cxn>
                <a:cxn ang="f280">
                  <a:pos x="f469" y="f470"/>
                </a:cxn>
                <a:cxn ang="f280">
                  <a:pos x="f467" y="f468"/>
                </a:cxn>
                <a:cxn ang="f280">
                  <a:pos x="f471" y="f472"/>
                </a:cxn>
                <a:cxn ang="f280">
                  <a:pos x="f473" y="f474"/>
                </a:cxn>
                <a:cxn ang="f280">
                  <a:pos x="f475" y="f476"/>
                </a:cxn>
                <a:cxn ang="f280">
                  <a:pos x="f477" y="f478"/>
                </a:cxn>
                <a:cxn ang="f280">
                  <a:pos x="f479" y="f480"/>
                </a:cxn>
                <a:cxn ang="f280">
                  <a:pos x="f481" y="f482"/>
                </a:cxn>
                <a:cxn ang="f280">
                  <a:pos x="f483" y="f484"/>
                </a:cxn>
                <a:cxn ang="f280">
                  <a:pos x="f485" y="f486"/>
                </a:cxn>
                <a:cxn ang="f280">
                  <a:pos x="f487" y="f488"/>
                </a:cxn>
                <a:cxn ang="f280">
                  <a:pos x="f489" y="f490"/>
                </a:cxn>
                <a:cxn ang="f280">
                  <a:pos x="f481" y="f482"/>
                </a:cxn>
                <a:cxn ang="f280">
                  <a:pos x="f491" y="f492"/>
                </a:cxn>
                <a:cxn ang="f280">
                  <a:pos x="f493" y="f466"/>
                </a:cxn>
                <a:cxn ang="f280">
                  <a:pos x="f494" y="f495"/>
                </a:cxn>
                <a:cxn ang="f280">
                  <a:pos x="f496" y="f497"/>
                </a:cxn>
                <a:cxn ang="f280">
                  <a:pos x="f498" y="f499"/>
                </a:cxn>
                <a:cxn ang="f280">
                  <a:pos x="f485" y="f500"/>
                </a:cxn>
                <a:cxn ang="f280">
                  <a:pos x="f501" y="f502"/>
                </a:cxn>
                <a:cxn ang="f280">
                  <a:pos x="f503" y="f464"/>
                </a:cxn>
                <a:cxn ang="f280">
                  <a:pos x="f504" y="f466"/>
                </a:cxn>
                <a:cxn ang="f280">
                  <a:pos x="f505" y="f506"/>
                </a:cxn>
                <a:cxn ang="f280">
                  <a:pos x="f489" y="f499"/>
                </a:cxn>
                <a:cxn ang="f280">
                  <a:pos x="f507" y="f508"/>
                </a:cxn>
                <a:cxn ang="f280">
                  <a:pos x="f509" y="f510"/>
                </a:cxn>
                <a:cxn ang="f280">
                  <a:pos x="f511" y="f510"/>
                </a:cxn>
                <a:cxn ang="f280">
                  <a:pos x="f512" y="f513"/>
                </a:cxn>
                <a:cxn ang="f280">
                  <a:pos x="f514" y="f513"/>
                </a:cxn>
                <a:cxn ang="f280">
                  <a:pos x="f515" y="f516"/>
                </a:cxn>
                <a:cxn ang="f280">
                  <a:pos x="f517" y="f518"/>
                </a:cxn>
                <a:cxn ang="f280">
                  <a:pos x="f509" y="f510"/>
                </a:cxn>
                <a:cxn ang="f280">
                  <a:pos x="f519" y="f490"/>
                </a:cxn>
                <a:cxn ang="f280">
                  <a:pos x="f520" y="f480"/>
                </a:cxn>
                <a:cxn ang="f280">
                  <a:pos x="f521" y="f478"/>
                </a:cxn>
                <a:cxn ang="f280">
                  <a:pos x="f522" y="f523"/>
                </a:cxn>
                <a:cxn ang="f280">
                  <a:pos x="f524" y="f525"/>
                </a:cxn>
                <a:cxn ang="f280">
                  <a:pos x="f526" y="f527"/>
                </a:cxn>
                <a:cxn ang="f280">
                  <a:pos x="f528" y="f529"/>
                </a:cxn>
                <a:cxn ang="f280">
                  <a:pos x="f479" y="f530"/>
                </a:cxn>
                <a:cxn ang="f280">
                  <a:pos x="f531" y="f532"/>
                </a:cxn>
                <a:cxn ang="f280">
                  <a:pos x="f475" y="f533"/>
                </a:cxn>
                <a:cxn ang="f280">
                  <a:pos x="f534" y="f535"/>
                </a:cxn>
                <a:cxn ang="f280">
                  <a:pos x="f536" y="f537"/>
                </a:cxn>
                <a:cxn ang="f280">
                  <a:pos x="f538" y="f488"/>
                </a:cxn>
                <a:cxn ang="f280">
                  <a:pos x="f539" y="f540"/>
                </a:cxn>
                <a:cxn ang="f280">
                  <a:pos x="f541" y="f542"/>
                </a:cxn>
                <a:cxn ang="f280">
                  <a:pos x="f543" y="f544"/>
                </a:cxn>
                <a:cxn ang="f280">
                  <a:pos x="f545" y="f546"/>
                </a:cxn>
              </a:cxnLst>
              <a:rect l="f457" t="f460" r="f458" b="f459"/>
              <a:pathLst>
                <a:path w="186" h="19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6" y="f22"/>
                    <a:pt x="f23" y="f24"/>
                  </a:cubicBezTo>
                  <a:cubicBezTo>
                    <a:pt x="f25" y="f26"/>
                    <a:pt x="f27" y="f7"/>
                    <a:pt x="f28" y="f29"/>
                  </a:cubicBezTo>
                  <a:cubicBezTo>
                    <a:pt x="f19" y="f30"/>
                    <a:pt x="f31" y="f32"/>
                    <a:pt x="f9" y="f33"/>
                  </a:cubicBezTo>
                  <a:cubicBezTo>
                    <a:pt x="f9" y="f24"/>
                    <a:pt x="f9" y="f34"/>
                    <a:pt x="f5" y="f8"/>
                  </a:cubicBezTo>
                  <a:close/>
                  <a:moveTo>
                    <a:pt x="f11" y="f35"/>
                  </a:moveTo>
                  <a:cubicBezTo>
                    <a:pt x="f11" y="f36"/>
                    <a:pt x="f37" y="f38"/>
                    <a:pt x="f28" y="f38"/>
                  </a:cubicBezTo>
                  <a:cubicBezTo>
                    <a:pt x="f39" y="f38"/>
                    <a:pt x="f40" y="f36"/>
                    <a:pt x="f41" y="f42"/>
                  </a:cubicBezTo>
                  <a:cubicBezTo>
                    <a:pt x="f16" y="f43"/>
                    <a:pt x="f39" y="f44"/>
                    <a:pt x="f45" y="f46"/>
                  </a:cubicBezTo>
                  <a:cubicBezTo>
                    <a:pt x="f43" y="f46"/>
                    <a:pt x="f11" y="f37"/>
                    <a:pt x="f11" y="f35"/>
                  </a:cubicBezTo>
                  <a:close/>
                  <a:moveTo>
                    <a:pt x="f47" y="f48"/>
                  </a:moveTo>
                  <a:cubicBezTo>
                    <a:pt x="f49" y="f19"/>
                    <a:pt x="f50" y="f46"/>
                    <a:pt x="f51" y="f52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3" y="f57"/>
                    <a:pt x="f53" y="f58"/>
                    <a:pt x="f22" y="f59"/>
                  </a:cubicBezTo>
                  <a:cubicBezTo>
                    <a:pt x="f60" y="f61"/>
                    <a:pt x="f60" y="f62"/>
                    <a:pt x="f53" y="f63"/>
                  </a:cubicBezTo>
                  <a:cubicBezTo>
                    <a:pt x="f64" y="f65"/>
                    <a:pt x="f66" y="f67"/>
                    <a:pt x="f68" y="f65"/>
                  </a:cubicBezTo>
                  <a:cubicBezTo>
                    <a:pt x="f69" y="f70"/>
                    <a:pt x="f37" y="f62"/>
                    <a:pt x="f71" y="f72"/>
                  </a:cubicBezTo>
                  <a:cubicBezTo>
                    <a:pt x="f47" y="f61"/>
                    <a:pt x="f73" y="f74"/>
                    <a:pt x="f75" y="f74"/>
                  </a:cubicBezTo>
                  <a:cubicBezTo>
                    <a:pt x="f76" y="f74"/>
                    <a:pt x="f44" y="f77"/>
                    <a:pt x="f44" y="f78"/>
                  </a:cubicBezTo>
                  <a:cubicBezTo>
                    <a:pt x="f46" y="f57"/>
                    <a:pt x="f46" y="f11"/>
                    <a:pt x="f79" y="f54"/>
                  </a:cubicBezTo>
                  <a:cubicBezTo>
                    <a:pt x="f76" y="f44"/>
                    <a:pt x="f80" y="f19"/>
                    <a:pt x="f47" y="f48"/>
                  </a:cubicBezTo>
                  <a:close/>
                  <a:moveTo>
                    <a:pt x="f81" y="f82"/>
                  </a:moveTo>
                  <a:cubicBezTo>
                    <a:pt x="f16" y="f83"/>
                    <a:pt x="f38" y="f66"/>
                    <a:pt x="f84" y="f85"/>
                  </a:cubicBezTo>
                  <a:cubicBezTo>
                    <a:pt x="f84" y="f85"/>
                    <a:pt x="f86" y="f87"/>
                    <a:pt x="f32" y="f87"/>
                  </a:cubicBezTo>
                  <a:cubicBezTo>
                    <a:pt x="f88" y="f87"/>
                    <a:pt x="f89" y="f87"/>
                    <a:pt x="f90" y="f91"/>
                  </a:cubicBezTo>
                  <a:cubicBezTo>
                    <a:pt x="f92" y="f93"/>
                    <a:pt x="f94" y="f93"/>
                    <a:pt x="f95" y="f96"/>
                  </a:cubicBezTo>
                  <a:cubicBezTo>
                    <a:pt x="f97" y="f60"/>
                    <a:pt x="f98" y="f64"/>
                    <a:pt x="f20" y="f99"/>
                  </a:cubicBezTo>
                  <a:cubicBezTo>
                    <a:pt x="f100" y="f68"/>
                    <a:pt x="f94" y="f83"/>
                    <a:pt x="f101" y="f37"/>
                  </a:cubicBezTo>
                  <a:cubicBezTo>
                    <a:pt x="f92" y="f102"/>
                    <a:pt x="f103" y="f104"/>
                    <a:pt x="f105" y="f106"/>
                  </a:cubicBezTo>
                  <a:cubicBezTo>
                    <a:pt x="f105" y="f80"/>
                    <a:pt x="f18" y="f10"/>
                    <a:pt x="f89" y="f76"/>
                  </a:cubicBezTo>
                  <a:cubicBezTo>
                    <a:pt x="f107" y="f76"/>
                    <a:pt x="f86" y="f76"/>
                    <a:pt x="f26" y="f48"/>
                  </a:cubicBezTo>
                  <a:cubicBezTo>
                    <a:pt x="f41" y="f80"/>
                    <a:pt x="f108" y="f71"/>
                    <a:pt x="f81" y="f82"/>
                  </a:cubicBezTo>
                  <a:close/>
                  <a:moveTo>
                    <a:pt x="f109" y="f110"/>
                  </a:moveTo>
                  <a:cubicBezTo>
                    <a:pt x="f52" y="f111"/>
                    <a:pt x="f112" y="f113"/>
                    <a:pt x="f56" y="f114"/>
                  </a:cubicBezTo>
                  <a:cubicBezTo>
                    <a:pt x="f56" y="f115"/>
                    <a:pt x="f116" y="f33"/>
                    <a:pt x="f117" y="f115"/>
                  </a:cubicBezTo>
                  <a:cubicBezTo>
                    <a:pt x="f118" y="f115"/>
                    <a:pt x="f119" y="f115"/>
                    <a:pt x="f72" y="f33"/>
                  </a:cubicBezTo>
                  <a:cubicBezTo>
                    <a:pt x="f120" y="f121"/>
                    <a:pt x="f17" y="f122"/>
                    <a:pt x="f67" y="f115"/>
                  </a:cubicBezTo>
                  <a:cubicBezTo>
                    <a:pt x="f123" y="f114"/>
                    <a:pt x="f124" y="f15"/>
                    <a:pt x="f31" y="f125"/>
                  </a:cubicBezTo>
                  <a:cubicBezTo>
                    <a:pt x="f123" y="f126"/>
                    <a:pt x="f17" y="f127"/>
                    <a:pt x="f63" y="f110"/>
                  </a:cubicBezTo>
                  <a:cubicBezTo>
                    <a:pt x="f120" y="f128"/>
                    <a:pt x="f62" y="f129"/>
                    <a:pt x="f130" y="f131"/>
                  </a:cubicBezTo>
                  <a:cubicBezTo>
                    <a:pt x="f130" y="f132"/>
                    <a:pt x="f133" y="f16"/>
                    <a:pt x="f119" y="f41"/>
                  </a:cubicBezTo>
                  <a:cubicBezTo>
                    <a:pt x="f58" y="f38"/>
                    <a:pt x="f134" y="f38"/>
                    <a:pt x="f135" y="f136"/>
                  </a:cubicBezTo>
                  <a:cubicBezTo>
                    <a:pt x="f55" y="f132"/>
                    <a:pt x="f137" y="f131"/>
                    <a:pt x="f109" y="f110"/>
                  </a:cubicBezTo>
                  <a:close/>
                  <a:moveTo>
                    <a:pt x="f95" y="f126"/>
                  </a:moveTo>
                  <a:cubicBezTo>
                    <a:pt x="f138" y="f139"/>
                    <a:pt x="f138" y="f139"/>
                    <a:pt x="f138" y="f139"/>
                  </a:cubicBezTo>
                  <a:cubicBezTo>
                    <a:pt x="f95" y="f39"/>
                    <a:pt x="f140" y="f113"/>
                    <a:pt x="f97" y="f141"/>
                  </a:cubicBezTo>
                  <a:cubicBezTo>
                    <a:pt x="f98" y="f142"/>
                    <a:pt x="f98" y="f114"/>
                    <a:pt x="f100" y="f33"/>
                  </a:cubicBezTo>
                  <a:cubicBezTo>
                    <a:pt x="f140" y="f143"/>
                    <a:pt x="f144" y="f145"/>
                    <a:pt x="f103" y="f24"/>
                  </a:cubicBezTo>
                  <a:cubicBezTo>
                    <a:pt x="f146" y="f143"/>
                    <a:pt x="f147" y="f143"/>
                    <a:pt x="f148" y="f24"/>
                  </a:cubicBezTo>
                  <a:cubicBezTo>
                    <a:pt x="f86" y="f24"/>
                    <a:pt x="f26" y="f143"/>
                    <a:pt x="f26" y="f33"/>
                  </a:cubicBezTo>
                  <a:cubicBezTo>
                    <a:pt x="f26" y="f149"/>
                    <a:pt x="f40" y="f39"/>
                    <a:pt x="f150" y="f111"/>
                  </a:cubicBezTo>
                  <a:cubicBezTo>
                    <a:pt x="f151" y="f152"/>
                    <a:pt x="f132" y="f153"/>
                    <a:pt x="f108" y="f110"/>
                  </a:cubicBezTo>
                  <a:cubicBezTo>
                    <a:pt x="f41" y="f129"/>
                    <a:pt x="f38" y="f154"/>
                    <a:pt x="f84" y="f81"/>
                  </a:cubicBezTo>
                  <a:cubicBezTo>
                    <a:pt x="f86" y="f16"/>
                    <a:pt x="f148" y="f41"/>
                    <a:pt x="f89" y="f136"/>
                  </a:cubicBezTo>
                  <a:cubicBezTo>
                    <a:pt x="f103" y="f108"/>
                    <a:pt x="f101" y="f81"/>
                    <a:pt x="f101" y="f129"/>
                  </a:cubicBezTo>
                  <a:cubicBezTo>
                    <a:pt x="f101" y="f128"/>
                    <a:pt x="f101" y="f155"/>
                    <a:pt x="f144" y="f153"/>
                  </a:cubicBezTo>
                  <a:cubicBezTo>
                    <a:pt x="f144" y="f127"/>
                    <a:pt x="f138" y="f36"/>
                    <a:pt x="f95" y="f126"/>
                  </a:cubicBezTo>
                  <a:close/>
                  <a:moveTo>
                    <a:pt x="f152" y="f138"/>
                  </a:moveTo>
                  <a:cubicBezTo>
                    <a:pt x="f152" y="f138"/>
                    <a:pt x="f152" y="f94"/>
                    <a:pt x="f152" y="f94"/>
                  </a:cubicBezTo>
                  <a:cubicBezTo>
                    <a:pt x="f153" y="f94"/>
                    <a:pt x="f155" y="f138"/>
                    <a:pt x="f128" y="f138"/>
                  </a:cubicBezTo>
                  <a:cubicBezTo>
                    <a:pt x="f131" y="f138"/>
                    <a:pt x="f151" y="f101"/>
                    <a:pt x="f150" y="f18"/>
                  </a:cubicBezTo>
                  <a:cubicBezTo>
                    <a:pt x="f108" y="f156"/>
                    <a:pt x="f108" y="f88"/>
                    <a:pt x="f151" y="f32"/>
                  </a:cubicBezTo>
                  <a:cubicBezTo>
                    <a:pt x="f154" y="f157"/>
                    <a:pt x="f110" y="f40"/>
                    <a:pt x="f127" y="f16"/>
                  </a:cubicBezTo>
                  <a:cubicBezTo>
                    <a:pt x="f139" y="f84"/>
                    <a:pt x="f142" y="f158"/>
                    <a:pt x="f121" y="f32"/>
                  </a:cubicBezTo>
                  <a:cubicBezTo>
                    <a:pt x="f122" y="f32"/>
                    <a:pt x="f24" y="f88"/>
                    <a:pt x="f24" y="f147"/>
                  </a:cubicBezTo>
                  <a:cubicBezTo>
                    <a:pt x="f145" y="f156"/>
                    <a:pt x="f24" y="f103"/>
                    <a:pt x="f145" y="f101"/>
                  </a:cubicBezTo>
                  <a:cubicBezTo>
                    <a:pt x="f159" y="f140"/>
                    <a:pt x="f159" y="f98"/>
                    <a:pt x="f121" y="f160"/>
                  </a:cubicBezTo>
                  <a:cubicBezTo>
                    <a:pt x="f161" y="f162"/>
                    <a:pt x="f142" y="f163"/>
                    <a:pt x="f141" y="f98"/>
                  </a:cubicBezTo>
                  <a:cubicBezTo>
                    <a:pt x="f113" y="f20"/>
                    <a:pt x="f39" y="f100"/>
                    <a:pt x="f139" y="f100"/>
                  </a:cubicBezTo>
                  <a:cubicBezTo>
                    <a:pt x="f36" y="f97"/>
                    <a:pt x="f127" y="f140"/>
                    <a:pt x="f152" y="f138"/>
                  </a:cubicBezTo>
                  <a:close/>
                  <a:moveTo>
                    <a:pt x="f34" y="f55"/>
                  </a:moveTo>
                  <a:cubicBezTo>
                    <a:pt x="f115" y="f54"/>
                    <a:pt x="f15" y="f137"/>
                    <a:pt x="f164" y="f76"/>
                  </a:cubicBezTo>
                  <a:cubicBezTo>
                    <a:pt x="f164" y="f10"/>
                    <a:pt x="f111" y="f76"/>
                    <a:pt x="f127" y="f19"/>
                  </a:cubicBezTo>
                  <a:cubicBezTo>
                    <a:pt x="f153" y="f79"/>
                    <a:pt x="f110" y="f46"/>
                    <a:pt x="f129" y="f54"/>
                  </a:cubicBezTo>
                  <a:cubicBezTo>
                    <a:pt x="f131" y="f11"/>
                    <a:pt x="f151" y="f135"/>
                    <a:pt x="f151" y="f57"/>
                  </a:cubicBezTo>
                  <a:cubicBezTo>
                    <a:pt x="f151" y="f78"/>
                    <a:pt x="f27" y="f119"/>
                    <a:pt x="f165" y="f74"/>
                  </a:cubicBezTo>
                  <a:cubicBezTo>
                    <a:pt x="f155" y="f133"/>
                    <a:pt x="f166" y="f133"/>
                    <a:pt x="f39" y="f130"/>
                  </a:cubicBezTo>
                  <a:cubicBezTo>
                    <a:pt x="f141" y="f120"/>
                    <a:pt x="f167" y="f120"/>
                    <a:pt x="f142" y="f70"/>
                  </a:cubicBezTo>
                  <a:cubicBezTo>
                    <a:pt x="f168" y="f12"/>
                    <a:pt x="f115" y="f67"/>
                    <a:pt x="f143" y="f65"/>
                  </a:cubicBezTo>
                  <a:cubicBezTo>
                    <a:pt x="f159" y="f70"/>
                    <a:pt x="f169" y="f120"/>
                    <a:pt x="f169" y="f61"/>
                  </a:cubicBezTo>
                  <a:cubicBezTo>
                    <a:pt x="f169" y="f118"/>
                    <a:pt x="f170" y="f57"/>
                    <a:pt x="f34" y="f55"/>
                  </a:cubicBezTo>
                  <a:close/>
                  <a:moveTo>
                    <a:pt x="f96" y="f148"/>
                  </a:moveTo>
                  <a:cubicBezTo>
                    <a:pt x="f99" y="f148"/>
                    <a:pt x="f171" y="f86"/>
                    <a:pt x="f37" y="f40"/>
                  </a:cubicBezTo>
                  <a:cubicBezTo>
                    <a:pt x="f82" y="f41"/>
                    <a:pt x="f172" y="f40"/>
                    <a:pt x="f71" y="f38"/>
                  </a:cubicBezTo>
                  <a:cubicBezTo>
                    <a:pt x="f73" y="f26"/>
                    <a:pt x="f173" y="f158"/>
                    <a:pt x="f174" y="f32"/>
                  </a:cubicBezTo>
                  <a:cubicBezTo>
                    <a:pt x="f109" y="f88"/>
                    <a:pt x="f44" y="f89"/>
                    <a:pt x="f79" y="f103"/>
                  </a:cubicBezTo>
                  <a:cubicBezTo>
                    <a:pt x="f19" y="f94"/>
                    <a:pt x="f174" y="f140"/>
                    <a:pt x="f47" y="f140"/>
                  </a:cubicBezTo>
                  <a:cubicBezTo>
                    <a:pt x="f106" y="f140"/>
                    <a:pt x="f172" y="f140"/>
                    <a:pt x="f104" y="f140"/>
                  </a:cubicBezTo>
                  <a:cubicBezTo>
                    <a:pt x="f37" y="f97"/>
                    <a:pt x="f21" y="f100"/>
                    <a:pt x="f175" y="f20"/>
                  </a:cubicBezTo>
                  <a:cubicBezTo>
                    <a:pt x="f171" y="f20"/>
                    <a:pt x="f50" y="f2"/>
                    <a:pt x="f68" y="f160"/>
                  </a:cubicBezTo>
                  <a:cubicBezTo>
                    <a:pt x="f176" y="f162"/>
                    <a:pt x="f99" y="f162"/>
                    <a:pt x="f13" y="f25"/>
                  </a:cubicBezTo>
                  <a:cubicBezTo>
                    <a:pt x="f85" y="f160"/>
                    <a:pt x="f87" y="f20"/>
                    <a:pt x="f87" y="f95"/>
                  </a:cubicBezTo>
                  <a:cubicBezTo>
                    <a:pt x="f87" y="f92"/>
                    <a:pt x="f96" y="f146"/>
                    <a:pt x="f96" y="f148"/>
                  </a:cubicBezTo>
                  <a:close/>
                  <a:moveTo>
                    <a:pt x="f116" y="f177"/>
                  </a:moveTo>
                  <a:cubicBezTo>
                    <a:pt x="f135" y="f53"/>
                    <a:pt x="f112" y="f176"/>
                    <a:pt x="f46" y="f175"/>
                  </a:cubicBezTo>
                  <a:cubicBezTo>
                    <a:pt x="f44" y="f69"/>
                    <a:pt x="f46" y="f49"/>
                    <a:pt x="f137" y="f37"/>
                  </a:cubicBezTo>
                  <a:cubicBezTo>
                    <a:pt x="f54" y="f104"/>
                    <a:pt x="f112" y="f71"/>
                    <a:pt x="f56" y="f73"/>
                  </a:cubicBezTo>
                  <a:cubicBezTo>
                    <a:pt x="f57" y="f174"/>
                    <a:pt x="f78" y="f10"/>
                    <a:pt x="f119" y="f48"/>
                  </a:cubicBezTo>
                  <a:cubicBezTo>
                    <a:pt x="f62" y="f174"/>
                    <a:pt x="f63" y="f47"/>
                    <a:pt x="f63" y="f104"/>
                  </a:cubicBezTo>
                  <a:cubicBezTo>
                    <a:pt x="f63" y="f82"/>
                    <a:pt x="f63" y="f37"/>
                    <a:pt x="f63" y="f21"/>
                  </a:cubicBezTo>
                  <a:cubicBezTo>
                    <a:pt x="f70" y="f175"/>
                    <a:pt x="f65" y="f171"/>
                    <a:pt x="f12" y="f178"/>
                  </a:cubicBezTo>
                  <a:cubicBezTo>
                    <a:pt x="f12" y="f179"/>
                    <a:pt x="f67" y="f176"/>
                    <a:pt x="f123" y="f66"/>
                  </a:cubicBezTo>
                  <a:cubicBezTo>
                    <a:pt x="f124" y="f64"/>
                    <a:pt x="f14" y="f53"/>
                    <a:pt x="f180" y="f96"/>
                  </a:cubicBezTo>
                  <a:cubicBezTo>
                    <a:pt x="f67" y="f91"/>
                    <a:pt x="f17" y="f45"/>
                    <a:pt x="f120" y="f181"/>
                  </a:cubicBezTo>
                  <a:cubicBezTo>
                    <a:pt x="f61" y="f181"/>
                    <a:pt x="f118" y="f45"/>
                    <a:pt x="f116" y="f17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Freeform 8">
              <a:extLst>
                <a:ext uri="{FF2B5EF4-FFF2-40B4-BE49-F238E27FC236}">
                  <a16:creationId xmlns:a16="http://schemas.microsoft.com/office/drawing/2014/main" id="{C20AF546-893D-4719-A9E8-8E073C5C33EF}"/>
                </a:ext>
              </a:extLst>
            </p:cNvPr>
            <p:cNvSpPr/>
            <p:nvPr/>
          </p:nvSpPr>
          <p:spPr>
            <a:xfrm>
              <a:off x="4849255" y="2259491"/>
              <a:ext cx="30083" cy="85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4"/>
                <a:gd name="f8" fmla="val 2"/>
                <a:gd name="f9" fmla="val 3"/>
                <a:gd name="f10" fmla="val 4"/>
                <a:gd name="f11" fmla="val 7"/>
                <a:gd name="f12" fmla="val 10"/>
                <a:gd name="f13" fmla="val 11"/>
                <a:gd name="f14" fmla="val 13"/>
                <a:gd name="f15" fmla="val 1"/>
                <a:gd name="f16" fmla="val 12"/>
                <a:gd name="f17" fmla="+- 0 0 -90"/>
                <a:gd name="f18" fmla="*/ f3 1 5"/>
                <a:gd name="f19" fmla="*/ f4 1 1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"/>
                <a:gd name="f28" fmla="*/ f24 1 14"/>
                <a:gd name="f29" fmla="*/ 2 f25 1"/>
                <a:gd name="f30" fmla="*/ 0 f24 1"/>
                <a:gd name="f31" fmla="*/ 5 f25 1"/>
                <a:gd name="f32" fmla="*/ 10 f24 1"/>
                <a:gd name="f33" fmla="*/ 3 f25 1"/>
                <a:gd name="f34" fmla="*/ 14 f24 1"/>
                <a:gd name="f35" fmla="*/ 1 f25 1"/>
                <a:gd name="f36" fmla="*/ 11 f24 1"/>
                <a:gd name="f37" fmla="*/ 1 f24 1"/>
                <a:gd name="f38" fmla="+- f26 0 f1"/>
                <a:gd name="f39" fmla="*/ f29 1 5"/>
                <a:gd name="f40" fmla="*/ f30 1 14"/>
                <a:gd name="f41" fmla="*/ f31 1 5"/>
                <a:gd name="f42" fmla="*/ f32 1 14"/>
                <a:gd name="f43" fmla="*/ f33 1 5"/>
                <a:gd name="f44" fmla="*/ f34 1 14"/>
                <a:gd name="f45" fmla="*/ f35 1 5"/>
                <a:gd name="f46" fmla="*/ f36 1 14"/>
                <a:gd name="f47" fmla="*/ f37 1 14"/>
                <a:gd name="f48" fmla="*/ 0 1 f27"/>
                <a:gd name="f49" fmla="*/ f21 1 f27"/>
                <a:gd name="f50" fmla="*/ 0 1 f28"/>
                <a:gd name="f51" fmla="*/ f22 1 f28"/>
                <a:gd name="f52" fmla="*/ f39 1 f27"/>
                <a:gd name="f53" fmla="*/ f40 1 f28"/>
                <a:gd name="f54" fmla="*/ f41 1 f27"/>
                <a:gd name="f55" fmla="*/ f42 1 f28"/>
                <a:gd name="f56" fmla="*/ f43 1 f27"/>
                <a:gd name="f57" fmla="*/ f44 1 f28"/>
                <a:gd name="f58" fmla="*/ f45 1 f27"/>
                <a:gd name="f59" fmla="*/ f46 1 f28"/>
                <a:gd name="f60" fmla="*/ f47 1 f28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8 1"/>
                <a:gd name="f68" fmla="*/ f55 f19 1"/>
                <a:gd name="f69" fmla="*/ f56 f18 1"/>
                <a:gd name="f70" fmla="*/ f57 f19 1"/>
                <a:gd name="f71" fmla="*/ f58 f18 1"/>
                <a:gd name="f72" fmla="*/ f59 f19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71" y="f72"/>
                </a:cxn>
                <a:cxn ang="f38">
                  <a:pos x="f71" y="f73"/>
                </a:cxn>
                <a:cxn ang="f38">
                  <a:pos x="f65" y="f66"/>
                </a:cxn>
              </a:cxnLst>
              <a:rect l="f61" t="f64" r="f62" b="f63"/>
              <a:pathLst>
                <a:path w="5" h="14">
                  <a:moveTo>
                    <a:pt x="f8" y="f5"/>
                  </a:move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10" y="f14"/>
                    <a:pt x="f9" y="f7"/>
                  </a:cubicBezTo>
                  <a:cubicBezTo>
                    <a:pt x="f8" y="f14"/>
                    <a:pt x="f15" y="f16"/>
                    <a:pt x="f15" y="f13"/>
                  </a:cubicBezTo>
                  <a:cubicBezTo>
                    <a:pt x="f5" y="f11"/>
                    <a:pt x="f15" y="f10"/>
                    <a:pt x="f15" y="f15"/>
                  </a:cubicBezTo>
                  <a:cubicBezTo>
                    <a:pt x="f15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Freeform 9">
              <a:extLst>
                <a:ext uri="{FF2B5EF4-FFF2-40B4-BE49-F238E27FC236}">
                  <a16:creationId xmlns:a16="http://schemas.microsoft.com/office/drawing/2014/main" id="{FA538434-5960-4597-B3BF-EC950564BFA7}"/>
                </a:ext>
              </a:extLst>
            </p:cNvPr>
            <p:cNvSpPr/>
            <p:nvPr/>
          </p:nvSpPr>
          <p:spPr>
            <a:xfrm>
              <a:off x="4796604" y="2272027"/>
              <a:ext cx="47631" cy="30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2"/>
                <a:gd name="f9" fmla="val 3"/>
                <a:gd name="f10" fmla="val 1"/>
                <a:gd name="f11" fmla="val 7"/>
                <a:gd name="f12" fmla="val 6"/>
                <a:gd name="f13" fmla="val 4"/>
                <a:gd name="f14" fmla="+- 0 0 -90"/>
                <a:gd name="f15" fmla="*/ f3 1 8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8"/>
                <a:gd name="f26" fmla="*/ 0 f22 1"/>
                <a:gd name="f27" fmla="*/ 2 f21 1"/>
                <a:gd name="f28" fmla="*/ 7 f22 1"/>
                <a:gd name="f29" fmla="*/ 0 f21 1"/>
                <a:gd name="f30" fmla="*/ 8 f22 1"/>
                <a:gd name="f31" fmla="*/ 1 f21 1"/>
                <a:gd name="f32" fmla="*/ 4 f22 1"/>
                <a:gd name="f33" fmla="*/ 5 f21 1"/>
                <a:gd name="f34" fmla="*/ 4 f21 1"/>
                <a:gd name="f35" fmla="+- f23 0 f1"/>
                <a:gd name="f36" fmla="*/ f26 1 8"/>
                <a:gd name="f37" fmla="*/ f27 1 5"/>
                <a:gd name="f38" fmla="*/ f28 1 8"/>
                <a:gd name="f39" fmla="*/ f29 1 5"/>
                <a:gd name="f40" fmla="*/ f30 1 8"/>
                <a:gd name="f41" fmla="*/ f31 1 5"/>
                <a:gd name="f42" fmla="*/ f32 1 8"/>
                <a:gd name="f43" fmla="*/ f33 1 5"/>
                <a:gd name="f44" fmla="*/ f34 1 5"/>
                <a:gd name="f45" fmla="*/ 0 1 f25"/>
                <a:gd name="f46" fmla="*/ f18 1 f25"/>
                <a:gd name="f47" fmla="*/ 0 1 f24"/>
                <a:gd name="f48" fmla="*/ f19 1 f24"/>
                <a:gd name="f49" fmla="*/ f36 1 f25"/>
                <a:gd name="f50" fmla="*/ f37 1 f24"/>
                <a:gd name="f51" fmla="*/ f38 1 f25"/>
                <a:gd name="f52" fmla="*/ f39 1 f24"/>
                <a:gd name="f53" fmla="*/ f40 1 f25"/>
                <a:gd name="f54" fmla="*/ f41 1 f24"/>
                <a:gd name="f55" fmla="*/ f42 1 f25"/>
                <a:gd name="f56" fmla="*/ f43 1 f24"/>
                <a:gd name="f57" fmla="*/ f44 1 f24"/>
                <a:gd name="f58" fmla="*/ f45 f15 1"/>
                <a:gd name="f59" fmla="*/ f46 f15 1"/>
                <a:gd name="f60" fmla="*/ f48 f16 1"/>
                <a:gd name="f61" fmla="*/ f47 f16 1"/>
                <a:gd name="f62" fmla="*/ f49 f15 1"/>
                <a:gd name="f63" fmla="*/ f50 f16 1"/>
                <a:gd name="f64" fmla="*/ f51 f15 1"/>
                <a:gd name="f65" fmla="*/ f52 f16 1"/>
                <a:gd name="f66" fmla="*/ f53 f15 1"/>
                <a:gd name="f67" fmla="*/ f54 f16 1"/>
                <a:gd name="f68" fmla="*/ f55 f15 1"/>
                <a:gd name="f69" fmla="*/ f56 f16 1"/>
                <a:gd name="f70" fmla="*/ f5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8" y="f69"/>
                </a:cxn>
                <a:cxn ang="f35">
                  <a:pos x="f62" y="f70"/>
                </a:cxn>
                <a:cxn ang="f35">
                  <a:pos x="f62" y="f63"/>
                </a:cxn>
              </a:cxnLst>
              <a:rect l="f58" t="f61" r="f59" b="f60"/>
              <a:pathLst>
                <a:path w="8" h="5">
                  <a:moveTo>
                    <a:pt x="f5" y="f8"/>
                  </a:moveTo>
                  <a:cubicBezTo>
                    <a:pt x="f9" y="f8"/>
                    <a:pt x="f7" y="f10"/>
                    <a:pt x="f11" y="f5"/>
                  </a:cubicBezTo>
                  <a:cubicBezTo>
                    <a:pt x="f6" y="f5"/>
                    <a:pt x="f6" y="f10"/>
                    <a:pt x="f6" y="f10"/>
                  </a:cubicBezTo>
                  <a:cubicBezTo>
                    <a:pt x="f11" y="f9"/>
                    <a:pt x="f12" y="f13"/>
                    <a:pt x="f13" y="f7"/>
                  </a:cubicBezTo>
                  <a:cubicBezTo>
                    <a:pt x="f9" y="f7"/>
                    <a:pt x="f8" y="f13"/>
                    <a:pt x="f5" y="f13"/>
                  </a:cubicBezTo>
                  <a:cubicBezTo>
                    <a:pt x="f5" y="f9"/>
                    <a:pt x="f5" y="f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Freeform 10">
              <a:extLst>
                <a:ext uri="{FF2B5EF4-FFF2-40B4-BE49-F238E27FC236}">
                  <a16:creationId xmlns:a16="http://schemas.microsoft.com/office/drawing/2014/main" id="{F32C440D-6AAE-4285-9EB4-4DBF364956B1}"/>
                </a:ext>
              </a:extLst>
            </p:cNvPr>
            <p:cNvSpPr/>
            <p:nvPr/>
          </p:nvSpPr>
          <p:spPr>
            <a:xfrm>
              <a:off x="4345347" y="2056430"/>
              <a:ext cx="60167" cy="651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2"/>
                <a:gd name="f9" fmla="val 8"/>
                <a:gd name="f10" fmla="val 5"/>
                <a:gd name="f11" fmla="val 7"/>
                <a:gd name="f12" fmla="val 4"/>
                <a:gd name="f13" fmla="val 1"/>
                <a:gd name="f14" fmla="val 9"/>
                <a:gd name="f15" fmla="val 3"/>
                <a:gd name="f16" fmla="val 6"/>
                <a:gd name="f17" fmla="+- 0 0 -90"/>
                <a:gd name="f18" fmla="*/ f3 1 10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0"/>
                <a:gd name="f28" fmla="*/ f24 1 11"/>
                <a:gd name="f29" fmla="*/ 10 f25 1"/>
                <a:gd name="f30" fmla="*/ 2 f24 1"/>
                <a:gd name="f31" fmla="*/ 4 f25 1"/>
                <a:gd name="f32" fmla="*/ 11 f24 1"/>
                <a:gd name="f33" fmla="*/ 1 f25 1"/>
                <a:gd name="f34" fmla="*/ 8 f24 1"/>
                <a:gd name="f35" fmla="*/ 9 f25 1"/>
                <a:gd name="f36" fmla="*/ 0 f24 1"/>
                <a:gd name="f37" fmla="+- f26 0 f1"/>
                <a:gd name="f38" fmla="*/ f29 1 10"/>
                <a:gd name="f39" fmla="*/ f30 1 11"/>
                <a:gd name="f40" fmla="*/ f31 1 10"/>
                <a:gd name="f41" fmla="*/ f32 1 11"/>
                <a:gd name="f42" fmla="*/ f33 1 10"/>
                <a:gd name="f43" fmla="*/ f34 1 11"/>
                <a:gd name="f44" fmla="*/ f35 1 10"/>
                <a:gd name="f45" fmla="*/ f36 1 11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0" h="11">
                  <a:moveTo>
                    <a:pt x="f6" y="f8"/>
                  </a:moveTo>
                  <a:cubicBezTo>
                    <a:pt x="f9" y="f10"/>
                    <a:pt x="f11" y="f9"/>
                    <a:pt x="f12" y="f7"/>
                  </a:cubicBezTo>
                  <a:cubicBezTo>
                    <a:pt x="f12" y="f7"/>
                    <a:pt x="f8" y="f7"/>
                    <a:pt x="f13" y="f7"/>
                  </a:cubicBezTo>
                  <a:cubicBezTo>
                    <a:pt x="f13" y="f6"/>
                    <a:pt x="f5" y="f14"/>
                    <a:pt x="f13" y="f9"/>
                  </a:cubicBezTo>
                  <a:cubicBezTo>
                    <a:pt x="f15" y="f10"/>
                    <a:pt x="f16" y="f15"/>
                    <a:pt x="f14" y="f5"/>
                  </a:cubicBezTo>
                  <a:cubicBezTo>
                    <a:pt x="f14" y="f13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Freeform 11">
              <a:extLst>
                <a:ext uri="{FF2B5EF4-FFF2-40B4-BE49-F238E27FC236}">
                  <a16:creationId xmlns:a16="http://schemas.microsoft.com/office/drawing/2014/main" id="{D74DF227-6B0D-49E6-B064-1995E1EB37D0}"/>
                </a:ext>
              </a:extLst>
            </p:cNvPr>
            <p:cNvSpPr/>
            <p:nvPr/>
          </p:nvSpPr>
          <p:spPr>
            <a:xfrm>
              <a:off x="4340336" y="2036368"/>
              <a:ext cx="42620" cy="30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5"/>
                <a:gd name="f8" fmla="val 4"/>
                <a:gd name="f9" fmla="val 2"/>
                <a:gd name="f10" fmla="val 3"/>
                <a:gd name="f11" fmla="val 1"/>
                <a:gd name="f12" fmla="val 6"/>
                <a:gd name="f13" fmla="+- 0 0 -90"/>
                <a:gd name="f14" fmla="*/ f3 1 7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7"/>
                <a:gd name="f25" fmla="*/ 7 f21 1"/>
                <a:gd name="f26" fmla="*/ 5 f20 1"/>
                <a:gd name="f27" fmla="*/ 0 f21 1"/>
                <a:gd name="f28" fmla="*/ 3 f20 1"/>
                <a:gd name="f29" fmla="*/ 0 f20 1"/>
                <a:gd name="f30" fmla="*/ 4 f21 1"/>
                <a:gd name="f31" fmla="*/ 1 f20 1"/>
                <a:gd name="f32" fmla="+- f22 0 f1"/>
                <a:gd name="f33" fmla="*/ f25 1 7"/>
                <a:gd name="f34" fmla="*/ f26 1 5"/>
                <a:gd name="f35" fmla="*/ f27 1 7"/>
                <a:gd name="f36" fmla="*/ f28 1 5"/>
                <a:gd name="f37" fmla="*/ f29 1 5"/>
                <a:gd name="f38" fmla="*/ f30 1 7"/>
                <a:gd name="f39" fmla="*/ f31 1 5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3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5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7" y="f59"/>
                </a:cxn>
                <a:cxn ang="f32">
                  <a:pos x="f60" y="f61"/>
                </a:cxn>
                <a:cxn ang="f32">
                  <a:pos x="f55" y="f58"/>
                </a:cxn>
                <a:cxn ang="f32">
                  <a:pos x="f55" y="f56"/>
                </a:cxn>
              </a:cxnLst>
              <a:rect l="f51" t="f54" r="f52" b="f53"/>
              <a:pathLst>
                <a:path w="7" h="5">
                  <a:moveTo>
                    <a:pt x="f6" y="f7"/>
                  </a:moveTo>
                  <a:cubicBezTo>
                    <a:pt x="f7" y="f8"/>
                    <a:pt x="f9" y="f8"/>
                    <a:pt x="f5" y="f10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11"/>
                    <a:pt x="f10" y="f11"/>
                    <a:pt x="f8" y="f11"/>
                  </a:cubicBezTo>
                  <a:cubicBezTo>
                    <a:pt x="f7" y="f9"/>
                    <a:pt x="f12" y="f10"/>
                    <a:pt x="f6" y="f10"/>
                  </a:cubicBezTo>
                  <a:cubicBezTo>
                    <a:pt x="f6" y="f8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Freeform 12">
              <a:extLst>
                <a:ext uri="{FF2B5EF4-FFF2-40B4-BE49-F238E27FC236}">
                  <a16:creationId xmlns:a16="http://schemas.microsoft.com/office/drawing/2014/main" id="{F52BD7A1-D05D-4B87-B110-794FEEEA19FA}"/>
                </a:ext>
              </a:extLst>
            </p:cNvPr>
            <p:cNvSpPr/>
            <p:nvPr/>
          </p:nvSpPr>
          <p:spPr>
            <a:xfrm>
              <a:off x="4147297" y="1575090"/>
              <a:ext cx="85240" cy="30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5"/>
                <a:gd name="f8" fmla="val 2"/>
                <a:gd name="f9" fmla="val 11"/>
                <a:gd name="f10" fmla="val 3"/>
                <a:gd name="f11" fmla="val 7"/>
                <a:gd name="f12" fmla="val 4"/>
                <a:gd name="f13" fmla="val 1"/>
                <a:gd name="f14" fmla="val 6"/>
                <a:gd name="f15" fmla="val 10"/>
                <a:gd name="f16" fmla="+- 0 0 -90"/>
                <a:gd name="f17" fmla="*/ f3 1 14"/>
                <a:gd name="f18" fmla="*/ f4 1 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5"/>
                <a:gd name="f27" fmla="*/ f24 1 14"/>
                <a:gd name="f28" fmla="*/ 14 f24 1"/>
                <a:gd name="f29" fmla="*/ 2 f23 1"/>
                <a:gd name="f30" fmla="*/ 4 f24 1"/>
                <a:gd name="f31" fmla="*/ 5 f23 1"/>
                <a:gd name="f32" fmla="*/ 0 f24 1"/>
                <a:gd name="f33" fmla="*/ 3 f23 1"/>
                <a:gd name="f34" fmla="*/ 3 f24 1"/>
                <a:gd name="f35" fmla="*/ 0 f23 1"/>
                <a:gd name="f36" fmla="+- f25 0 f1"/>
                <a:gd name="f37" fmla="*/ f28 1 14"/>
                <a:gd name="f38" fmla="*/ f29 1 5"/>
                <a:gd name="f39" fmla="*/ f30 1 14"/>
                <a:gd name="f40" fmla="*/ f31 1 5"/>
                <a:gd name="f41" fmla="*/ f32 1 14"/>
                <a:gd name="f42" fmla="*/ f33 1 5"/>
                <a:gd name="f43" fmla="*/ f34 1 14"/>
                <a:gd name="f44" fmla="*/ f35 1 5"/>
                <a:gd name="f45" fmla="*/ 0 1 f27"/>
                <a:gd name="f46" fmla="*/ f20 1 f27"/>
                <a:gd name="f47" fmla="*/ 0 1 f26"/>
                <a:gd name="f48" fmla="*/ f21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7"/>
                <a:gd name="f54" fmla="*/ f42 1 f26"/>
                <a:gd name="f55" fmla="*/ f43 1 f27"/>
                <a:gd name="f56" fmla="*/ f44 1 f26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8"/>
                </a:cxn>
                <a:cxn ang="f36">
                  <a:pos x="f61" y="f62"/>
                </a:cxn>
              </a:cxnLst>
              <a:rect l="f57" t="f60" r="f58" b="f59"/>
              <a:pathLst>
                <a:path w="14" h="5">
                  <a:moveTo>
                    <a:pt x="f6" y="f8"/>
                  </a:moveTo>
                  <a:cubicBezTo>
                    <a:pt x="f9" y="f10"/>
                    <a:pt x="f11" y="f12"/>
                    <a:pt x="f12" y="f7"/>
                  </a:cubicBezTo>
                  <a:cubicBezTo>
                    <a:pt x="f10" y="f7"/>
                    <a:pt x="f13" y="f12"/>
                    <a:pt x="f5" y="f10"/>
                  </a:cubicBezTo>
                  <a:cubicBezTo>
                    <a:pt x="f13" y="f8"/>
                    <a:pt x="f8" y="f5"/>
                    <a:pt x="f10" y="f5"/>
                  </a:cubicBezTo>
                  <a:cubicBezTo>
                    <a:pt x="f14" y="f5"/>
                    <a:pt x="f15" y="f5"/>
                    <a:pt x="f6" y="f5"/>
                  </a:cubicBezTo>
                  <a:cubicBezTo>
                    <a:pt x="f6" y="f13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Freeform 13">
              <a:extLst>
                <a:ext uri="{FF2B5EF4-FFF2-40B4-BE49-F238E27FC236}">
                  <a16:creationId xmlns:a16="http://schemas.microsoft.com/office/drawing/2014/main" id="{2032932E-CFC5-49A8-83A5-2162C522C642}"/>
                </a:ext>
              </a:extLst>
            </p:cNvPr>
            <p:cNvSpPr/>
            <p:nvPr/>
          </p:nvSpPr>
          <p:spPr>
            <a:xfrm>
              <a:off x="4189917" y="1605174"/>
              <a:ext cx="30083" cy="426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7"/>
                <a:gd name="f8" fmla="val 1"/>
                <a:gd name="f9" fmla="val 4"/>
                <a:gd name="f10" fmla="val 3"/>
                <a:gd name="f11" fmla="val 2"/>
                <a:gd name="f12" fmla="val 6"/>
                <a:gd name="f13" fmla="+- 0 0 -90"/>
                <a:gd name="f14" fmla="*/ f3 1 5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5"/>
                <a:gd name="f24" fmla="*/ f20 1 7"/>
                <a:gd name="f25" fmla="*/ 5 f21 1"/>
                <a:gd name="f26" fmla="*/ 1 f20 1"/>
                <a:gd name="f27" fmla="*/ 2 f21 1"/>
                <a:gd name="f28" fmla="*/ 7 f20 1"/>
                <a:gd name="f29" fmla="*/ 0 f21 1"/>
                <a:gd name="f30" fmla="*/ 6 f20 1"/>
                <a:gd name="f31" fmla="*/ 0 f20 1"/>
                <a:gd name="f32" fmla="+- f22 0 f1"/>
                <a:gd name="f33" fmla="*/ f25 1 5"/>
                <a:gd name="f34" fmla="*/ f26 1 7"/>
                <a:gd name="f35" fmla="*/ f27 1 5"/>
                <a:gd name="f36" fmla="*/ f28 1 7"/>
                <a:gd name="f37" fmla="*/ f29 1 5"/>
                <a:gd name="f38" fmla="*/ f30 1 7"/>
                <a:gd name="f39" fmla="*/ f31 1 7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4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5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5" h="7">
                  <a:moveTo>
                    <a:pt x="f6" y="f8"/>
                  </a:moveTo>
                  <a:cubicBezTo>
                    <a:pt x="f9" y="f10"/>
                    <a:pt x="f10" y="f6"/>
                    <a:pt x="f11" y="f7"/>
                  </a:cubicBezTo>
                  <a:cubicBezTo>
                    <a:pt x="f8" y="f7"/>
                    <a:pt x="f5" y="f12"/>
                    <a:pt x="f5" y="f12"/>
                  </a:cubicBezTo>
                  <a:cubicBezTo>
                    <a:pt x="f8" y="f9"/>
                    <a:pt x="f8" y="f11"/>
                    <a:pt x="f11" y="f5"/>
                  </a:cubicBezTo>
                  <a:cubicBezTo>
                    <a:pt x="f10" y="f5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Freeform 14">
              <a:extLst>
                <a:ext uri="{FF2B5EF4-FFF2-40B4-BE49-F238E27FC236}">
                  <a16:creationId xmlns:a16="http://schemas.microsoft.com/office/drawing/2014/main" id="{5EBEE953-B9CB-49F1-8FAB-B5487622D88E}"/>
                </a:ext>
              </a:extLst>
            </p:cNvPr>
            <p:cNvSpPr/>
            <p:nvPr/>
          </p:nvSpPr>
          <p:spPr>
            <a:xfrm>
              <a:off x="4365400" y="1071183"/>
              <a:ext cx="65178" cy="60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0"/>
                <a:gd name="f8" fmla="val 7"/>
                <a:gd name="f9" fmla="val 8"/>
                <a:gd name="f10" fmla="val 4"/>
                <a:gd name="f11" fmla="val 6"/>
                <a:gd name="f12" fmla="val 2"/>
                <a:gd name="f13" fmla="val 1"/>
                <a:gd name="f14" fmla="val 3"/>
                <a:gd name="f15" fmla="val 9"/>
                <a:gd name="f16" fmla="+- 0 0 -90"/>
                <a:gd name="f17" fmla="*/ f3 1 11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11"/>
                <a:gd name="f28" fmla="*/ 10 f24 1"/>
                <a:gd name="f29" fmla="*/ 10 f23 1"/>
                <a:gd name="f30" fmla="*/ 2 f24 1"/>
                <a:gd name="f31" fmla="*/ 4 f23 1"/>
                <a:gd name="f32" fmla="*/ 0 f24 1"/>
                <a:gd name="f33" fmla="*/ 0 f23 1"/>
                <a:gd name="f34" fmla="*/ 4 f24 1"/>
                <a:gd name="f35" fmla="*/ 11 f24 1"/>
                <a:gd name="f36" fmla="*/ 8 f23 1"/>
                <a:gd name="f37" fmla="+- f25 0 f1"/>
                <a:gd name="f38" fmla="*/ f28 1 11"/>
                <a:gd name="f39" fmla="*/ f29 1 10"/>
                <a:gd name="f40" fmla="*/ f30 1 11"/>
                <a:gd name="f41" fmla="*/ f31 1 10"/>
                <a:gd name="f42" fmla="*/ f32 1 11"/>
                <a:gd name="f43" fmla="*/ f33 1 10"/>
                <a:gd name="f44" fmla="*/ f34 1 11"/>
                <a:gd name="f45" fmla="*/ f35 1 11"/>
                <a:gd name="f46" fmla="*/ f36 1 10"/>
                <a:gd name="f47" fmla="*/ 0 1 f27"/>
                <a:gd name="f48" fmla="*/ f20 1 f27"/>
                <a:gd name="f49" fmla="*/ 0 1 f26"/>
                <a:gd name="f50" fmla="*/ f21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1 f27"/>
                <a:gd name="f59" fmla="*/ f46 1 f26"/>
                <a:gd name="f60" fmla="*/ f47 f17 1"/>
                <a:gd name="f61" fmla="*/ f48 f17 1"/>
                <a:gd name="f62" fmla="*/ f50 f18 1"/>
                <a:gd name="f63" fmla="*/ f49 f18 1"/>
                <a:gd name="f64" fmla="*/ f51 f17 1"/>
                <a:gd name="f65" fmla="*/ f52 f18 1"/>
                <a:gd name="f66" fmla="*/ f53 f17 1"/>
                <a:gd name="f67" fmla="*/ f54 f18 1"/>
                <a:gd name="f68" fmla="*/ f55 f17 1"/>
                <a:gd name="f69" fmla="*/ f56 f18 1"/>
                <a:gd name="f70" fmla="*/ f57 f17 1"/>
                <a:gd name="f71" fmla="*/ f58 f17 1"/>
                <a:gd name="f72" fmla="*/ f5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70" y="f69"/>
                </a:cxn>
                <a:cxn ang="f37">
                  <a:pos x="f71" y="f72"/>
                </a:cxn>
                <a:cxn ang="f37">
                  <a:pos x="f64" y="f65"/>
                </a:cxn>
              </a:cxnLst>
              <a:rect l="f60" t="f63" r="f61" b="f62"/>
              <a:pathLst>
                <a:path w="11" h="10">
                  <a:moveTo>
                    <a:pt x="f7" y="f7"/>
                  </a:moveTo>
                  <a:cubicBezTo>
                    <a:pt x="f8" y="f9"/>
                    <a:pt x="f10" y="f11"/>
                    <a:pt x="f12" y="f10"/>
                  </a:cubicBezTo>
                  <a:cubicBezTo>
                    <a:pt x="f13" y="f10"/>
                    <a:pt x="f13" y="f12"/>
                    <a:pt x="f5" y="f5"/>
                  </a:cubicBezTo>
                  <a:cubicBezTo>
                    <a:pt x="f13" y="f5"/>
                    <a:pt x="f14" y="f5"/>
                    <a:pt x="f10" y="f5"/>
                  </a:cubicBezTo>
                  <a:cubicBezTo>
                    <a:pt x="f8" y="f14"/>
                    <a:pt x="f15" y="f11"/>
                    <a:pt x="f6" y="f9"/>
                  </a:cubicBezTo>
                  <a:cubicBezTo>
                    <a:pt x="f6" y="f15"/>
                    <a:pt x="f6" y="f15"/>
                    <a:pt x="f7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8" name="Freeform 15">
              <a:extLst>
                <a:ext uri="{FF2B5EF4-FFF2-40B4-BE49-F238E27FC236}">
                  <a16:creationId xmlns:a16="http://schemas.microsoft.com/office/drawing/2014/main" id="{396A9AE3-2479-4D02-9994-4398F6A00740}"/>
                </a:ext>
              </a:extLst>
            </p:cNvPr>
            <p:cNvSpPr/>
            <p:nvPr/>
          </p:nvSpPr>
          <p:spPr>
            <a:xfrm>
              <a:off x="4418051" y="1053635"/>
              <a:ext cx="35094" cy="526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9"/>
                <a:gd name="f8" fmla="val 5"/>
                <a:gd name="f9" fmla="val 4"/>
                <a:gd name="f10" fmla="val 7"/>
                <a:gd name="f11" fmla="val 2"/>
                <a:gd name="f12" fmla="+- 0 0 -90"/>
                <a:gd name="f13" fmla="*/ f3 1 6"/>
                <a:gd name="f14" fmla="*/ f4 1 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6"/>
                <a:gd name="f23" fmla="*/ f19 1 9"/>
                <a:gd name="f24" fmla="*/ 6 f20 1"/>
                <a:gd name="f25" fmla="*/ 5 f19 1"/>
                <a:gd name="f26" fmla="*/ 2 f20 1"/>
                <a:gd name="f27" fmla="*/ 9 f19 1"/>
                <a:gd name="f28" fmla="*/ 0 f19 1"/>
                <a:gd name="f29" fmla="+- f21 0 f1"/>
                <a:gd name="f30" fmla="*/ f24 1 6"/>
                <a:gd name="f31" fmla="*/ f25 1 9"/>
                <a:gd name="f32" fmla="*/ f26 1 6"/>
                <a:gd name="f33" fmla="*/ f27 1 9"/>
                <a:gd name="f34" fmla="*/ f28 1 9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2"/>
                <a:gd name="f42" fmla="*/ f33 1 f23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6" h="9">
                  <a:moveTo>
                    <a:pt x="f6" y="f8"/>
                  </a:moveTo>
                  <a:cubicBezTo>
                    <a:pt x="f8" y="f6"/>
                    <a:pt x="f9" y="f10"/>
                    <a:pt x="f11" y="f7"/>
                  </a:cubicBezTo>
                  <a:cubicBezTo>
                    <a:pt x="f5" y="f8"/>
                    <a:pt x="f5" y="f11"/>
                    <a:pt x="f6" y="f5"/>
                  </a:cubicBezTo>
                  <a:cubicBezTo>
                    <a:pt x="f6" y="f11"/>
                    <a:pt x="f6" y="f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Freeform 16">
              <a:extLst>
                <a:ext uri="{FF2B5EF4-FFF2-40B4-BE49-F238E27FC236}">
                  <a16:creationId xmlns:a16="http://schemas.microsoft.com/office/drawing/2014/main" id="{FBFE790D-EC39-433C-962A-494562CA7B98}"/>
                </a:ext>
              </a:extLst>
            </p:cNvPr>
            <p:cNvSpPr/>
            <p:nvPr/>
          </p:nvSpPr>
          <p:spPr>
            <a:xfrm>
              <a:off x="4879338" y="873133"/>
              <a:ext cx="25072" cy="82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4"/>
                <a:gd name="f8" fmla="val 2"/>
                <a:gd name="f9" fmla="val 10"/>
                <a:gd name="f10" fmla="val 6"/>
                <a:gd name="f11" fmla="val 3"/>
                <a:gd name="f12" fmla="val 1"/>
                <a:gd name="f13" fmla="+- 0 0 -90"/>
                <a:gd name="f14" fmla="*/ f3 1 4"/>
                <a:gd name="f15" fmla="*/ f4 1 14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"/>
                <a:gd name="f24" fmla="*/ f20 1 14"/>
                <a:gd name="f25" fmla="*/ 2 f21 1"/>
                <a:gd name="f26" fmla="*/ 14 f20 1"/>
                <a:gd name="f27" fmla="*/ 0 f21 1"/>
                <a:gd name="f28" fmla="*/ 3 f20 1"/>
                <a:gd name="f29" fmla="*/ 1 f21 1"/>
                <a:gd name="f30" fmla="*/ 0 f20 1"/>
                <a:gd name="f31" fmla="*/ 4 f21 1"/>
                <a:gd name="f32" fmla="*/ 2 f20 1"/>
                <a:gd name="f33" fmla="+- f22 0 f1"/>
                <a:gd name="f34" fmla="*/ f25 1 4"/>
                <a:gd name="f35" fmla="*/ f26 1 14"/>
                <a:gd name="f36" fmla="*/ f27 1 4"/>
                <a:gd name="f37" fmla="*/ f28 1 14"/>
                <a:gd name="f38" fmla="*/ f29 1 4"/>
                <a:gd name="f39" fmla="*/ f30 1 14"/>
                <a:gd name="f40" fmla="*/ f31 1 4"/>
                <a:gd name="f41" fmla="*/ f32 1 14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64" y="f59"/>
                </a:cxn>
                <a:cxn ang="f33">
                  <a:pos x="f58" y="f59"/>
                </a:cxn>
              </a:cxnLst>
              <a:rect l="f54" t="f57" r="f55" b="f56"/>
              <a:pathLst>
                <a:path w="4" h="14">
                  <a:moveTo>
                    <a:pt x="f8" y="f7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5" y="f8"/>
                    <a:pt x="f12" y="f12"/>
                    <a:pt x="f12" y="f5"/>
                  </a:cubicBezTo>
                  <a:cubicBezTo>
                    <a:pt x="f8" y="f12"/>
                    <a:pt x="f6" y="f12"/>
                    <a:pt x="f6" y="f8"/>
                  </a:cubicBezTo>
                  <a:cubicBezTo>
                    <a:pt x="f6" y="f10"/>
                    <a:pt x="f6" y="f9"/>
                    <a:pt x="f6" y="f7"/>
                  </a:cubicBezTo>
                  <a:cubicBezTo>
                    <a:pt x="f6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Freeform 17">
              <a:extLst>
                <a:ext uri="{FF2B5EF4-FFF2-40B4-BE49-F238E27FC236}">
                  <a16:creationId xmlns:a16="http://schemas.microsoft.com/office/drawing/2014/main" id="{A27FAB1E-33A9-4BB6-8130-62524457EC51}"/>
                </a:ext>
              </a:extLst>
            </p:cNvPr>
            <p:cNvSpPr/>
            <p:nvPr/>
          </p:nvSpPr>
          <p:spPr>
            <a:xfrm>
              <a:off x="4831707" y="908227"/>
              <a:ext cx="47631" cy="30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5"/>
                <a:gd name="f8" fmla="val 6"/>
                <a:gd name="f9" fmla="val 4"/>
                <a:gd name="f10" fmla="val 3"/>
                <a:gd name="f11" fmla="val 2"/>
                <a:gd name="f12" fmla="val 1"/>
                <a:gd name="f13" fmla="+- 0 0 -90"/>
                <a:gd name="f14" fmla="*/ f3 1 8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8"/>
                <a:gd name="f25" fmla="*/ 8 f21 1"/>
                <a:gd name="f26" fmla="*/ 5 f20 1"/>
                <a:gd name="f27" fmla="*/ 3 f21 1"/>
                <a:gd name="f28" fmla="*/ 4 f20 1"/>
                <a:gd name="f29" fmla="*/ 0 f21 1"/>
                <a:gd name="f30" fmla="*/ 3 f20 1"/>
                <a:gd name="f31" fmla="*/ 1 f21 1"/>
                <a:gd name="f32" fmla="*/ 1 f20 1"/>
                <a:gd name="f33" fmla="*/ 4 f21 1"/>
                <a:gd name="f34" fmla="+- f22 0 f1"/>
                <a:gd name="f35" fmla="*/ f25 1 8"/>
                <a:gd name="f36" fmla="*/ f26 1 5"/>
                <a:gd name="f37" fmla="*/ f27 1 8"/>
                <a:gd name="f38" fmla="*/ f28 1 5"/>
                <a:gd name="f39" fmla="*/ f29 1 8"/>
                <a:gd name="f40" fmla="*/ f30 1 5"/>
                <a:gd name="f41" fmla="*/ f31 1 8"/>
                <a:gd name="f42" fmla="*/ f32 1 5"/>
                <a:gd name="f43" fmla="*/ f33 1 8"/>
                <a:gd name="f44" fmla="*/ 0 1 f24"/>
                <a:gd name="f45" fmla="*/ f17 1 f24"/>
                <a:gd name="f46" fmla="*/ 0 1 f23"/>
                <a:gd name="f47" fmla="*/ f18 1 f23"/>
                <a:gd name="f48" fmla="*/ f35 1 f24"/>
                <a:gd name="f49" fmla="*/ f36 1 f23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4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5 1"/>
                <a:gd name="f65" fmla="*/ f52 f14 1"/>
                <a:gd name="f66" fmla="*/ f53 f15 1"/>
                <a:gd name="f67" fmla="*/ f54 f14 1"/>
                <a:gd name="f68" fmla="*/ f55 f15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67" y="f68"/>
                </a:cxn>
                <a:cxn ang="f34">
                  <a:pos x="f69" y="f68"/>
                </a:cxn>
                <a:cxn ang="f34">
                  <a:pos x="f61" y="f62"/>
                </a:cxn>
              </a:cxnLst>
              <a:rect l="f57" t="f60" r="f58" b="f59"/>
              <a:pathLst>
                <a:path w="8" h="5">
                  <a:moveTo>
                    <a:pt x="f6" y="f7"/>
                  </a:moveTo>
                  <a:cubicBezTo>
                    <a:pt x="f8" y="f7"/>
                    <a:pt x="f9" y="f7"/>
                    <a:pt x="f10" y="f9"/>
                  </a:cubicBezTo>
                  <a:cubicBezTo>
                    <a:pt x="f11" y="f9"/>
                    <a:pt x="f12" y="f10"/>
                    <a:pt x="f5" y="f10"/>
                  </a:cubicBezTo>
                  <a:cubicBezTo>
                    <a:pt x="f5" y="f10"/>
                    <a:pt x="f5" y="f12"/>
                    <a:pt x="f12" y="f12"/>
                  </a:cubicBezTo>
                  <a:cubicBezTo>
                    <a:pt x="f11" y="f12"/>
                    <a:pt x="f10" y="f5"/>
                    <a:pt x="f9" y="f12"/>
                  </a:cubicBezTo>
                  <a:cubicBezTo>
                    <a:pt x="f8" y="f11"/>
                    <a:pt x="f8" y="f10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Freeform 18">
              <a:extLst>
                <a:ext uri="{FF2B5EF4-FFF2-40B4-BE49-F238E27FC236}">
                  <a16:creationId xmlns:a16="http://schemas.microsoft.com/office/drawing/2014/main" id="{354D09B5-1478-4368-A222-E2F7931ED736}"/>
                </a:ext>
              </a:extLst>
            </p:cNvPr>
            <p:cNvSpPr/>
            <p:nvPr/>
          </p:nvSpPr>
          <p:spPr>
            <a:xfrm>
              <a:off x="5348142" y="1088730"/>
              <a:ext cx="60167" cy="651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1"/>
                <a:gd name="f8" fmla="val 2"/>
                <a:gd name="f9" fmla="val 7"/>
                <a:gd name="f10" fmla="val 4"/>
                <a:gd name="f11" fmla="val 6"/>
                <a:gd name="f12" fmla="val 1"/>
                <a:gd name="f13" fmla="val 9"/>
                <a:gd name="f14" fmla="val 3"/>
                <a:gd name="f15" fmla="val 5"/>
                <a:gd name="f16" fmla="+- 0 0 -90"/>
                <a:gd name="f17" fmla="*/ f3 1 10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"/>
                <a:gd name="f27" fmla="*/ f23 1 11"/>
                <a:gd name="f28" fmla="*/ 0 f24 1"/>
                <a:gd name="f29" fmla="*/ 10 f23 1"/>
                <a:gd name="f30" fmla="*/ 6 f24 1"/>
                <a:gd name="f31" fmla="*/ 1 f23 1"/>
                <a:gd name="f32" fmla="*/ 10 f24 1"/>
                <a:gd name="f33" fmla="*/ 0 f23 1"/>
                <a:gd name="f34" fmla="*/ 4 f23 1"/>
                <a:gd name="f35" fmla="*/ 2 f24 1"/>
                <a:gd name="f36" fmla="*/ 11 f23 1"/>
                <a:gd name="f37" fmla="+- f25 0 f1"/>
                <a:gd name="f38" fmla="*/ f28 1 10"/>
                <a:gd name="f39" fmla="*/ f29 1 11"/>
                <a:gd name="f40" fmla="*/ f30 1 10"/>
                <a:gd name="f41" fmla="*/ f31 1 11"/>
                <a:gd name="f42" fmla="*/ f32 1 10"/>
                <a:gd name="f43" fmla="*/ f33 1 11"/>
                <a:gd name="f44" fmla="*/ f34 1 11"/>
                <a:gd name="f45" fmla="*/ f35 1 10"/>
                <a:gd name="f46" fmla="*/ f36 1 11"/>
                <a:gd name="f47" fmla="*/ 0 1 f26"/>
                <a:gd name="f48" fmla="*/ f20 1 f26"/>
                <a:gd name="f49" fmla="*/ 0 1 f27"/>
                <a:gd name="f50" fmla="*/ f21 1 f27"/>
                <a:gd name="f51" fmla="*/ f38 1 f26"/>
                <a:gd name="f52" fmla="*/ f39 1 f27"/>
                <a:gd name="f53" fmla="*/ f40 1 f26"/>
                <a:gd name="f54" fmla="*/ f41 1 f27"/>
                <a:gd name="f55" fmla="*/ f42 1 f26"/>
                <a:gd name="f56" fmla="*/ f43 1 f27"/>
                <a:gd name="f57" fmla="*/ f44 1 f27"/>
                <a:gd name="f58" fmla="*/ f45 1 f26"/>
                <a:gd name="f59" fmla="*/ f46 1 f27"/>
                <a:gd name="f60" fmla="*/ f47 f17 1"/>
                <a:gd name="f61" fmla="*/ f48 f17 1"/>
                <a:gd name="f62" fmla="*/ f50 f18 1"/>
                <a:gd name="f63" fmla="*/ f49 f18 1"/>
                <a:gd name="f64" fmla="*/ f51 f17 1"/>
                <a:gd name="f65" fmla="*/ f52 f18 1"/>
                <a:gd name="f66" fmla="*/ f53 f17 1"/>
                <a:gd name="f67" fmla="*/ f54 f18 1"/>
                <a:gd name="f68" fmla="*/ f55 f17 1"/>
                <a:gd name="f69" fmla="*/ f56 f18 1"/>
                <a:gd name="f70" fmla="*/ f57 f18 1"/>
                <a:gd name="f71" fmla="*/ f58 f17 1"/>
                <a:gd name="f72" fmla="*/ f5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8" y="f70"/>
                </a:cxn>
                <a:cxn ang="f37">
                  <a:pos x="f71" y="f72"/>
                </a:cxn>
                <a:cxn ang="f37">
                  <a:pos x="f64" y="f65"/>
                </a:cxn>
              </a:cxnLst>
              <a:rect l="f60" t="f63" r="f61" b="f62"/>
              <a:pathLst>
                <a:path w="10" h="11">
                  <a:moveTo>
                    <a:pt x="f5" y="f6"/>
                  </a:moveTo>
                  <a:cubicBezTo>
                    <a:pt x="f8" y="f9"/>
                    <a:pt x="f10" y="f10"/>
                    <a:pt x="f11" y="f12"/>
                  </a:cubicBezTo>
                  <a:cubicBezTo>
                    <a:pt x="f9" y="f5"/>
                    <a:pt x="f13" y="f5"/>
                    <a:pt x="f6" y="f5"/>
                  </a:cubicBezTo>
                  <a:cubicBezTo>
                    <a:pt x="f6" y="f12"/>
                    <a:pt x="f6" y="f14"/>
                    <a:pt x="f6" y="f10"/>
                  </a:cubicBezTo>
                  <a:cubicBezTo>
                    <a:pt x="f9" y="f9"/>
                    <a:pt x="f15" y="f13"/>
                    <a:pt x="f8" y="f7"/>
                  </a:cubicBezTo>
                  <a:cubicBezTo>
                    <a:pt x="f12" y="f7"/>
                    <a:pt x="f12" y="f7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2" name="Freeform 19">
              <a:extLst>
                <a:ext uri="{FF2B5EF4-FFF2-40B4-BE49-F238E27FC236}">
                  <a16:creationId xmlns:a16="http://schemas.microsoft.com/office/drawing/2014/main" id="{D03C97B1-EFBA-4B7E-8FEC-FE353CF2346D}"/>
                </a:ext>
              </a:extLst>
            </p:cNvPr>
            <p:cNvSpPr/>
            <p:nvPr/>
          </p:nvSpPr>
          <p:spPr>
            <a:xfrm>
              <a:off x="5330595" y="1076193"/>
              <a:ext cx="30083" cy="551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9"/>
                <a:gd name="f8" fmla="val 4"/>
                <a:gd name="f9" fmla="val 2"/>
                <a:gd name="f10" fmla="val 7"/>
                <a:gd name="f11" fmla="val 1"/>
                <a:gd name="f12" fmla="val 6"/>
                <a:gd name="f13" fmla="val 3"/>
                <a:gd name="f14" fmla="+- 0 0 -90"/>
                <a:gd name="f15" fmla="*/ f3 1 5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5"/>
                <a:gd name="f25" fmla="*/ f21 1 9"/>
                <a:gd name="f26" fmla="*/ 4 f22 1"/>
                <a:gd name="f27" fmla="*/ 9 f21 1"/>
                <a:gd name="f28" fmla="*/ 1 f22 1"/>
                <a:gd name="f29" fmla="*/ 4 f21 1"/>
                <a:gd name="f30" fmla="*/ 0 f22 1"/>
                <a:gd name="f31" fmla="*/ 1 f21 1"/>
                <a:gd name="f32" fmla="*/ 2 f22 1"/>
                <a:gd name="f33" fmla="*/ 0 f21 1"/>
                <a:gd name="f34" fmla="*/ 3 f21 1"/>
                <a:gd name="f35" fmla="+- f23 0 f1"/>
                <a:gd name="f36" fmla="*/ f26 1 5"/>
                <a:gd name="f37" fmla="*/ f27 1 9"/>
                <a:gd name="f38" fmla="*/ f28 1 5"/>
                <a:gd name="f39" fmla="*/ f29 1 9"/>
                <a:gd name="f40" fmla="*/ f30 1 5"/>
                <a:gd name="f41" fmla="*/ f31 1 9"/>
                <a:gd name="f42" fmla="*/ f32 1 5"/>
                <a:gd name="f43" fmla="*/ f33 1 9"/>
                <a:gd name="f44" fmla="*/ f34 1 9"/>
                <a:gd name="f45" fmla="*/ 0 1 f24"/>
                <a:gd name="f46" fmla="*/ f18 1 f24"/>
                <a:gd name="f47" fmla="*/ 0 1 f25"/>
                <a:gd name="f48" fmla="*/ f19 1 f25"/>
                <a:gd name="f49" fmla="*/ f36 1 f24"/>
                <a:gd name="f50" fmla="*/ f37 1 f25"/>
                <a:gd name="f51" fmla="*/ f38 1 f24"/>
                <a:gd name="f52" fmla="*/ f39 1 f25"/>
                <a:gd name="f53" fmla="*/ f40 1 f24"/>
                <a:gd name="f54" fmla="*/ f41 1 f25"/>
                <a:gd name="f55" fmla="*/ f42 1 f24"/>
                <a:gd name="f56" fmla="*/ f43 1 f25"/>
                <a:gd name="f57" fmla="*/ f44 1 f25"/>
                <a:gd name="f58" fmla="*/ f45 f15 1"/>
                <a:gd name="f59" fmla="*/ f46 f15 1"/>
                <a:gd name="f60" fmla="*/ f48 f16 1"/>
                <a:gd name="f61" fmla="*/ f47 f16 1"/>
                <a:gd name="f62" fmla="*/ f49 f15 1"/>
                <a:gd name="f63" fmla="*/ f50 f16 1"/>
                <a:gd name="f64" fmla="*/ f51 f15 1"/>
                <a:gd name="f65" fmla="*/ f52 f16 1"/>
                <a:gd name="f66" fmla="*/ f53 f15 1"/>
                <a:gd name="f67" fmla="*/ f54 f16 1"/>
                <a:gd name="f68" fmla="*/ f55 f15 1"/>
                <a:gd name="f69" fmla="*/ f56 f16 1"/>
                <a:gd name="f70" fmla="*/ f5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8" y="f69"/>
                </a:cxn>
                <a:cxn ang="f35">
                  <a:pos x="f62" y="f70"/>
                </a:cxn>
                <a:cxn ang="f35">
                  <a:pos x="f62" y="f63"/>
                </a:cxn>
              </a:cxnLst>
              <a:rect l="f58" t="f61" r="f59" b="f60"/>
              <a:pathLst>
                <a:path w="5" h="9">
                  <a:moveTo>
                    <a:pt x="f8" y="f7"/>
                  </a:moveTo>
                  <a:cubicBezTo>
                    <a:pt x="f9" y="f10"/>
                    <a:pt x="f11" y="f12"/>
                    <a:pt x="f11" y="f8"/>
                  </a:cubicBezTo>
                  <a:cubicBezTo>
                    <a:pt x="f5" y="f13"/>
                    <a:pt x="f5" y="f9"/>
                    <a:pt x="f5" y="f11"/>
                  </a:cubicBezTo>
                  <a:cubicBezTo>
                    <a:pt x="f5" y="f11"/>
                    <a:pt x="f9" y="f5"/>
                    <a:pt x="f9" y="f5"/>
                  </a:cubicBezTo>
                  <a:cubicBezTo>
                    <a:pt x="f13" y="f11"/>
                    <a:pt x="f8" y="f9"/>
                    <a:pt x="f8" y="f13"/>
                  </a:cubicBezTo>
                  <a:cubicBezTo>
                    <a:pt x="f6" y="f6"/>
                    <a:pt x="f8" y="f12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Freeform 20">
              <a:extLst>
                <a:ext uri="{FF2B5EF4-FFF2-40B4-BE49-F238E27FC236}">
                  <a16:creationId xmlns:a16="http://schemas.microsoft.com/office/drawing/2014/main" id="{81ECFE4A-9A04-4699-ABB5-8EEDD9CF19CC}"/>
                </a:ext>
              </a:extLst>
            </p:cNvPr>
            <p:cNvSpPr/>
            <p:nvPr/>
          </p:nvSpPr>
          <p:spPr>
            <a:xfrm>
              <a:off x="5528645" y="1610185"/>
              <a:ext cx="82734" cy="300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5"/>
                <a:gd name="f8" fmla="val 3"/>
                <a:gd name="f9" fmla="val 2"/>
                <a:gd name="f10" fmla="val 7"/>
                <a:gd name="f11" fmla="val 1"/>
                <a:gd name="f12" fmla="val 10"/>
                <a:gd name="f13" fmla="val 11"/>
                <a:gd name="f14" fmla="val 12"/>
                <a:gd name="f15" fmla="val 4"/>
                <a:gd name="f16" fmla="+- 0 0 -90"/>
                <a:gd name="f17" fmla="*/ f3 1 14"/>
                <a:gd name="f18" fmla="*/ f4 1 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5"/>
                <a:gd name="f27" fmla="*/ f24 1 14"/>
                <a:gd name="f28" fmla="*/ 0 f24 1"/>
                <a:gd name="f29" fmla="*/ 3 f23 1"/>
                <a:gd name="f30" fmla="*/ 10 f24 1"/>
                <a:gd name="f31" fmla="*/ 0 f23 1"/>
                <a:gd name="f32" fmla="*/ 14 f24 1"/>
                <a:gd name="f33" fmla="*/ 2 f23 1"/>
                <a:gd name="f34" fmla="*/ 5 f23 1"/>
                <a:gd name="f35" fmla="+- f25 0 f1"/>
                <a:gd name="f36" fmla="*/ f28 1 14"/>
                <a:gd name="f37" fmla="*/ f29 1 5"/>
                <a:gd name="f38" fmla="*/ f30 1 14"/>
                <a:gd name="f39" fmla="*/ f31 1 5"/>
                <a:gd name="f40" fmla="*/ f32 1 14"/>
                <a:gd name="f41" fmla="*/ f33 1 5"/>
                <a:gd name="f42" fmla="*/ f34 1 5"/>
                <a:gd name="f43" fmla="*/ 0 1 f27"/>
                <a:gd name="f44" fmla="*/ f20 1 f27"/>
                <a:gd name="f45" fmla="*/ 0 1 f26"/>
                <a:gd name="f46" fmla="*/ f21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1 f26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0" y="f64"/>
                </a:cxn>
                <a:cxn ang="f35">
                  <a:pos x="f58" y="f64"/>
                </a:cxn>
                <a:cxn ang="f35">
                  <a:pos x="f58" y="f59"/>
                </a:cxn>
              </a:cxnLst>
              <a:rect l="f54" t="f57" r="f55" b="f56"/>
              <a:pathLst>
                <a:path w="14" h="5">
                  <a:moveTo>
                    <a:pt x="f5" y="f8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11"/>
                    <a:pt x="f6" y="f9"/>
                  </a:cubicBezTo>
                  <a:cubicBezTo>
                    <a:pt x="f14" y="f8"/>
                    <a:pt x="f13" y="f7"/>
                    <a:pt x="f12" y="f7"/>
                  </a:cubicBezTo>
                  <a:cubicBezTo>
                    <a:pt x="f10" y="f7"/>
                    <a:pt x="f15" y="f7"/>
                    <a:pt x="f5" y="f7"/>
                  </a:cubicBezTo>
                  <a:cubicBezTo>
                    <a:pt x="f5" y="f15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Freeform 21">
              <a:extLst>
                <a:ext uri="{FF2B5EF4-FFF2-40B4-BE49-F238E27FC236}">
                  <a16:creationId xmlns:a16="http://schemas.microsoft.com/office/drawing/2014/main" id="{96E3532F-1C08-4A55-9801-DC67B43F8F9F}"/>
                </a:ext>
              </a:extLst>
            </p:cNvPr>
            <p:cNvSpPr/>
            <p:nvPr/>
          </p:nvSpPr>
          <p:spPr>
            <a:xfrm>
              <a:off x="5546192" y="1570070"/>
              <a:ext cx="22567" cy="47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8"/>
                <a:gd name="f8" fmla="val 7"/>
                <a:gd name="f9" fmla="val 5"/>
                <a:gd name="f10" fmla="val 2"/>
                <a:gd name="f11" fmla="val 1"/>
                <a:gd name="f12" fmla="val 3"/>
                <a:gd name="f13" fmla="+- 0 0 -90"/>
                <a:gd name="f14" fmla="*/ f3 1 4"/>
                <a:gd name="f15" fmla="*/ f4 1 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8"/>
                <a:gd name="f24" fmla="*/ f21 1 4"/>
                <a:gd name="f25" fmla="*/ 0 f21 1"/>
                <a:gd name="f26" fmla="*/ 7 f20 1"/>
                <a:gd name="f27" fmla="*/ 2 f20 1"/>
                <a:gd name="f28" fmla="*/ 3 f21 1"/>
                <a:gd name="f29" fmla="*/ 0 f20 1"/>
                <a:gd name="f30" fmla="*/ 4 f21 1"/>
                <a:gd name="f31" fmla="*/ 3 f20 1"/>
                <a:gd name="f32" fmla="*/ 1 f21 1"/>
                <a:gd name="f33" fmla="*/ 8 f20 1"/>
                <a:gd name="f34" fmla="+- f22 0 f1"/>
                <a:gd name="f35" fmla="*/ f25 1 4"/>
                <a:gd name="f36" fmla="*/ f26 1 8"/>
                <a:gd name="f37" fmla="*/ f27 1 8"/>
                <a:gd name="f38" fmla="*/ f28 1 4"/>
                <a:gd name="f39" fmla="*/ f29 1 8"/>
                <a:gd name="f40" fmla="*/ f30 1 4"/>
                <a:gd name="f41" fmla="*/ f31 1 8"/>
                <a:gd name="f42" fmla="*/ f32 1 4"/>
                <a:gd name="f43" fmla="*/ f33 1 8"/>
                <a:gd name="f44" fmla="*/ 0 1 f24"/>
                <a:gd name="f45" fmla="*/ f17 1 f24"/>
                <a:gd name="f46" fmla="*/ 0 1 f23"/>
                <a:gd name="f47" fmla="*/ f18 1 f23"/>
                <a:gd name="f48" fmla="*/ f35 1 f24"/>
                <a:gd name="f49" fmla="*/ f36 1 f23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1 f24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5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1" y="f63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9"/>
                </a:cxn>
                <a:cxn ang="f34">
                  <a:pos x="f61" y="f62"/>
                </a:cxn>
              </a:cxnLst>
              <a:rect l="f57" t="f60" r="f58" b="f59"/>
              <a:pathLst>
                <a:path w="4" h="8">
                  <a:moveTo>
                    <a:pt x="f5" y="f8"/>
                  </a:moveTo>
                  <a:cubicBezTo>
                    <a:pt x="f5" y="f9"/>
                    <a:pt x="f5" y="f6"/>
                    <a:pt x="f5" y="f10"/>
                  </a:cubicBezTo>
                  <a:cubicBezTo>
                    <a:pt x="f11" y="f11"/>
                    <a:pt x="f10" y="f5"/>
                    <a:pt x="f12" y="f5"/>
                  </a:cubicBezTo>
                  <a:cubicBezTo>
                    <a:pt x="f12" y="f11"/>
                    <a:pt x="f6" y="f10"/>
                    <a:pt x="f6" y="f12"/>
                  </a:cubicBezTo>
                  <a:cubicBezTo>
                    <a:pt x="f6" y="f9"/>
                    <a:pt x="f10" y="f8"/>
                    <a:pt x="f11" y="f7"/>
                  </a:cubicBezTo>
                  <a:cubicBezTo>
                    <a:pt x="f11" y="f7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Freeform 22">
              <a:extLst>
                <a:ext uri="{FF2B5EF4-FFF2-40B4-BE49-F238E27FC236}">
                  <a16:creationId xmlns:a16="http://schemas.microsoft.com/office/drawing/2014/main" id="{E3B3D6B6-99F1-43BC-AD4B-ED3354E66FFC}"/>
                </a:ext>
              </a:extLst>
            </p:cNvPr>
            <p:cNvSpPr/>
            <p:nvPr/>
          </p:nvSpPr>
          <p:spPr>
            <a:xfrm>
              <a:off x="5538676" y="1647785"/>
              <a:ext cx="30083" cy="401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7"/>
                <a:gd name="f8" fmla="val 1"/>
                <a:gd name="f9" fmla="val 3"/>
                <a:gd name="f10" fmla="val 2"/>
                <a:gd name="f11" fmla="val 4"/>
                <a:gd name="f12" fmla="val 6"/>
                <a:gd name="f13" fmla="+- 0 0 -90"/>
                <a:gd name="f14" fmla="*/ f3 1 5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5"/>
                <a:gd name="f24" fmla="*/ f20 1 7"/>
                <a:gd name="f25" fmla="*/ 1 f21 1"/>
                <a:gd name="f26" fmla="*/ 0 f20 1"/>
                <a:gd name="f27" fmla="*/ 5 f21 1"/>
                <a:gd name="f28" fmla="*/ 5 f20 1"/>
                <a:gd name="f29" fmla="*/ 3 f21 1"/>
                <a:gd name="f30" fmla="*/ 7 f20 1"/>
                <a:gd name="f31" fmla="*/ 0 f21 1"/>
                <a:gd name="f32" fmla="*/ 1 f20 1"/>
                <a:gd name="f33" fmla="+- f22 0 f1"/>
                <a:gd name="f34" fmla="*/ f25 1 5"/>
                <a:gd name="f35" fmla="*/ f26 1 7"/>
                <a:gd name="f36" fmla="*/ f27 1 5"/>
                <a:gd name="f37" fmla="*/ f28 1 7"/>
                <a:gd name="f38" fmla="*/ f29 1 5"/>
                <a:gd name="f39" fmla="*/ f30 1 7"/>
                <a:gd name="f40" fmla="*/ f31 1 5"/>
                <a:gd name="f41" fmla="*/ f32 1 7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5" h="7">
                  <a:moveTo>
                    <a:pt x="f8" y="f5"/>
                  </a:moveTo>
                  <a:cubicBezTo>
                    <a:pt x="f9" y="f10"/>
                    <a:pt x="f11" y="f9"/>
                    <a:pt x="f6" y="f6"/>
                  </a:cubicBezTo>
                  <a:cubicBezTo>
                    <a:pt x="f6" y="f12"/>
                    <a:pt x="f11" y="f7"/>
                    <a:pt x="f9" y="f7"/>
                  </a:cubicBezTo>
                  <a:cubicBezTo>
                    <a:pt x="f10" y="f6"/>
                    <a:pt x="f8" y="f9"/>
                    <a:pt x="f5" y="f8"/>
                  </a:cubicBezTo>
                  <a:cubicBezTo>
                    <a:pt x="f5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Freeform 23">
              <a:extLst>
                <a:ext uri="{FF2B5EF4-FFF2-40B4-BE49-F238E27FC236}">
                  <a16:creationId xmlns:a16="http://schemas.microsoft.com/office/drawing/2014/main" id="{511AD07A-4177-44E8-AA87-7D279D7A3312}"/>
                </a:ext>
              </a:extLst>
            </p:cNvPr>
            <p:cNvSpPr/>
            <p:nvPr/>
          </p:nvSpPr>
          <p:spPr>
            <a:xfrm>
              <a:off x="5323069" y="2086514"/>
              <a:ext cx="72703" cy="60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0"/>
                <a:gd name="f8" fmla="val 1"/>
                <a:gd name="f9" fmla="val 4"/>
                <a:gd name="f10" fmla="val 2"/>
                <a:gd name="f11" fmla="val 7"/>
                <a:gd name="f12" fmla="val 3"/>
                <a:gd name="f13" fmla="val 5"/>
                <a:gd name="f14" fmla="val 11"/>
                <a:gd name="f15" fmla="val 6"/>
                <a:gd name="f16" fmla="val 8"/>
                <a:gd name="f17" fmla="val 9"/>
                <a:gd name="f18" fmla="+- 0 0 -90"/>
                <a:gd name="f19" fmla="*/ f3 1 12"/>
                <a:gd name="f20" fmla="*/ f4 1 1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5 1 10"/>
                <a:gd name="f29" fmla="*/ f26 1 12"/>
                <a:gd name="f30" fmla="*/ 1 f26 1"/>
                <a:gd name="f31" fmla="*/ 0 f25 1"/>
                <a:gd name="f32" fmla="*/ 10 f26 1"/>
                <a:gd name="f33" fmla="*/ 5 f25 1"/>
                <a:gd name="f34" fmla="*/ 12 f26 1"/>
                <a:gd name="f35" fmla="*/ 9 f25 1"/>
                <a:gd name="f36" fmla="*/ 7 f26 1"/>
                <a:gd name="f37" fmla="*/ 0 f26 1"/>
                <a:gd name="f38" fmla="*/ 1 f25 1"/>
                <a:gd name="f39" fmla="+- f27 0 f1"/>
                <a:gd name="f40" fmla="*/ f30 1 12"/>
                <a:gd name="f41" fmla="*/ f31 1 10"/>
                <a:gd name="f42" fmla="*/ f32 1 12"/>
                <a:gd name="f43" fmla="*/ f33 1 10"/>
                <a:gd name="f44" fmla="*/ f34 1 12"/>
                <a:gd name="f45" fmla="*/ f35 1 10"/>
                <a:gd name="f46" fmla="*/ f36 1 12"/>
                <a:gd name="f47" fmla="*/ f37 1 12"/>
                <a:gd name="f48" fmla="*/ f38 1 10"/>
                <a:gd name="f49" fmla="*/ 0 1 f29"/>
                <a:gd name="f50" fmla="*/ f22 1 f29"/>
                <a:gd name="f51" fmla="*/ 0 1 f28"/>
                <a:gd name="f52" fmla="*/ f23 1 f28"/>
                <a:gd name="f53" fmla="*/ f40 1 f29"/>
                <a:gd name="f54" fmla="*/ f41 1 f28"/>
                <a:gd name="f55" fmla="*/ f42 1 f29"/>
                <a:gd name="f56" fmla="*/ f43 1 f28"/>
                <a:gd name="f57" fmla="*/ f44 1 f29"/>
                <a:gd name="f58" fmla="*/ f45 1 f28"/>
                <a:gd name="f59" fmla="*/ f46 1 f29"/>
                <a:gd name="f60" fmla="*/ f47 1 f29"/>
                <a:gd name="f61" fmla="*/ f48 1 f28"/>
                <a:gd name="f62" fmla="*/ f49 f19 1"/>
                <a:gd name="f63" fmla="*/ f50 f19 1"/>
                <a:gd name="f64" fmla="*/ f52 f20 1"/>
                <a:gd name="f65" fmla="*/ f51 f20 1"/>
                <a:gd name="f66" fmla="*/ f53 f19 1"/>
                <a:gd name="f67" fmla="*/ f54 f20 1"/>
                <a:gd name="f68" fmla="*/ f55 f19 1"/>
                <a:gd name="f69" fmla="*/ f56 f20 1"/>
                <a:gd name="f70" fmla="*/ f57 f19 1"/>
                <a:gd name="f71" fmla="*/ f58 f20 1"/>
                <a:gd name="f72" fmla="*/ f59 f19 1"/>
                <a:gd name="f73" fmla="*/ f60 f19 1"/>
                <a:gd name="f74" fmla="*/ f6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72" y="f71"/>
                </a:cxn>
                <a:cxn ang="f39">
                  <a:pos x="f73" y="f74"/>
                </a:cxn>
                <a:cxn ang="f39">
                  <a:pos x="f66" y="f67"/>
                </a:cxn>
              </a:cxnLst>
              <a:rect l="f62" t="f65" r="f63" b="f64"/>
              <a:pathLst>
                <a:path w="12" h="10">
                  <a:moveTo>
                    <a:pt x="f8" y="f5"/>
                  </a:moveTo>
                  <a:cubicBezTo>
                    <a:pt x="f9" y="f10"/>
                    <a:pt x="f11" y="f12"/>
                    <a:pt x="f7" y="f13"/>
                  </a:cubicBezTo>
                  <a:cubicBezTo>
                    <a:pt x="f14" y="f15"/>
                    <a:pt x="f14" y="f16"/>
                    <a:pt x="f6" y="f17"/>
                  </a:cubicBezTo>
                  <a:cubicBezTo>
                    <a:pt x="f7" y="f17"/>
                    <a:pt x="f16" y="f7"/>
                    <a:pt x="f11" y="f17"/>
                  </a:cubicBezTo>
                  <a:cubicBezTo>
                    <a:pt x="f13" y="f11"/>
                    <a:pt x="f12" y="f9"/>
                    <a:pt x="f5" y="f8"/>
                  </a:cubicBezTo>
                  <a:cubicBezTo>
                    <a:pt x="f8" y="f8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Freeform 24">
              <a:extLst>
                <a:ext uri="{FF2B5EF4-FFF2-40B4-BE49-F238E27FC236}">
                  <a16:creationId xmlns:a16="http://schemas.microsoft.com/office/drawing/2014/main" id="{7623B5C7-ECBD-4327-829A-20DE9D4D9688}"/>
                </a:ext>
              </a:extLst>
            </p:cNvPr>
            <p:cNvSpPr/>
            <p:nvPr/>
          </p:nvSpPr>
          <p:spPr>
            <a:xfrm>
              <a:off x="5360679" y="2066452"/>
              <a:ext cx="40114" cy="25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4"/>
                <a:gd name="f8" fmla="val 2"/>
                <a:gd name="f9" fmla="val 1"/>
                <a:gd name="f10" fmla="val 5"/>
                <a:gd name="f11" fmla="val 3"/>
                <a:gd name="f12" fmla="+- 0 0 -90"/>
                <a:gd name="f13" fmla="*/ f3 1 7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7"/>
                <a:gd name="f24" fmla="*/ 0 f20 1"/>
                <a:gd name="f25" fmla="*/ 2 f19 1"/>
                <a:gd name="f26" fmla="*/ 7 f20 1"/>
                <a:gd name="f27" fmla="*/ 0 f19 1"/>
                <a:gd name="f28" fmla="*/ 4 f19 1"/>
                <a:gd name="f29" fmla="+- f21 0 f1"/>
                <a:gd name="f30" fmla="*/ f24 1 7"/>
                <a:gd name="f31" fmla="*/ f25 1 4"/>
                <a:gd name="f32" fmla="*/ f26 1 7"/>
                <a:gd name="f33" fmla="*/ f27 1 4"/>
                <a:gd name="f34" fmla="*/ f28 1 4"/>
                <a:gd name="f35" fmla="*/ 0 1 f23"/>
                <a:gd name="f36" fmla="*/ f16 1 f23"/>
                <a:gd name="f37" fmla="*/ 0 1 f22"/>
                <a:gd name="f38" fmla="*/ f17 1 f22"/>
                <a:gd name="f39" fmla="*/ f30 1 f23"/>
                <a:gd name="f40" fmla="*/ f31 1 f22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0" y="f49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7" h="4">
                  <a:moveTo>
                    <a:pt x="f5" y="f8"/>
                  </a:moveTo>
                  <a:cubicBezTo>
                    <a:pt x="f8" y="f9"/>
                    <a:pt x="f7" y="f5"/>
                    <a:pt x="f6" y="f5"/>
                  </a:cubicBezTo>
                  <a:cubicBezTo>
                    <a:pt x="f6" y="f5"/>
                    <a:pt x="f6" y="f8"/>
                    <a:pt x="f6" y="f8"/>
                  </a:cubicBezTo>
                  <a:cubicBezTo>
                    <a:pt x="f10" y="f11"/>
                    <a:pt x="f11" y="f7"/>
                    <a:pt x="f5" y="f7"/>
                  </a:cubicBezTo>
                  <a:cubicBezTo>
                    <a:pt x="f5" y="f11"/>
                    <a:pt x="f5" y="f11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8" name="Freeform 25">
              <a:extLst>
                <a:ext uri="{FF2B5EF4-FFF2-40B4-BE49-F238E27FC236}">
                  <a16:creationId xmlns:a16="http://schemas.microsoft.com/office/drawing/2014/main" id="{C3AF2D2C-ACC3-49C8-A553-DBC0E140106E}"/>
                </a:ext>
              </a:extLst>
            </p:cNvPr>
            <p:cNvSpPr/>
            <p:nvPr/>
          </p:nvSpPr>
          <p:spPr>
            <a:xfrm>
              <a:off x="4550923" y="1321884"/>
              <a:ext cx="646800" cy="451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75"/>
                <a:gd name="f8" fmla="val 54"/>
                <a:gd name="f9" fmla="val 33"/>
                <a:gd name="f10" fmla="val 16"/>
                <a:gd name="f11" fmla="val 65"/>
                <a:gd name="f12" fmla="val 3"/>
                <a:gd name="f13" fmla="val 49"/>
                <a:gd name="f14" fmla="val 46"/>
                <a:gd name="f15" fmla="val 42"/>
                <a:gd name="f16" fmla="val 38"/>
                <a:gd name="f17" fmla="val 26"/>
                <a:gd name="f18" fmla="val 10"/>
                <a:gd name="f19" fmla="val 68"/>
                <a:gd name="f20" fmla="val 101"/>
                <a:gd name="f21" fmla="val 34"/>
                <a:gd name="f22" fmla="val 103"/>
                <a:gd name="f23" fmla="val 37"/>
                <a:gd name="f24" fmla="val 106"/>
                <a:gd name="f25" fmla="val 39"/>
                <a:gd name="f26" fmla="val 107"/>
                <a:gd name="f27" fmla="val 47"/>
                <a:gd name="f28" fmla="val 50"/>
                <a:gd name="f29" fmla="val 102"/>
                <a:gd name="f30" fmla="val 90"/>
                <a:gd name="f31" fmla="val 76"/>
                <a:gd name="f32" fmla="val 73"/>
                <a:gd name="f33" fmla="val 59"/>
                <a:gd name="f34" fmla="val 57"/>
                <a:gd name="f35" fmla="val 55"/>
                <a:gd name="f36" fmla="val 96"/>
                <a:gd name="f37" fmla="val 45"/>
                <a:gd name="f38" fmla="val 89"/>
                <a:gd name="f39" fmla="val 82"/>
                <a:gd name="f40" fmla="val 31"/>
                <a:gd name="f41" fmla="val 72"/>
                <a:gd name="f42" fmla="val 28"/>
                <a:gd name="f43" fmla="val 51"/>
                <a:gd name="f44" fmla="val 20"/>
                <a:gd name="f45" fmla="val 27"/>
                <a:gd name="f46" fmla="val 17"/>
                <a:gd name="f47" fmla="val 40"/>
                <a:gd name="f48" fmla="val 12"/>
                <a:gd name="f49" fmla="val 43"/>
                <a:gd name="f50" fmla="val 30"/>
                <a:gd name="f51" fmla="val 64"/>
                <a:gd name="f52" fmla="val 62"/>
                <a:gd name="f53" fmla="val 60"/>
                <a:gd name="f54" fmla="val 86"/>
                <a:gd name="f55" fmla="+- 0 0 -90"/>
                <a:gd name="f56" fmla="*/ f3 1 108"/>
                <a:gd name="f57" fmla="*/ f4 1 75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08"/>
                <a:gd name="f66" fmla="*/ f62 1 75"/>
                <a:gd name="f67" fmla="*/ 54 f63 1"/>
                <a:gd name="f68" fmla="*/ 75 f62 1"/>
                <a:gd name="f69" fmla="*/ 3 f63 1"/>
                <a:gd name="f70" fmla="*/ 49 f62 1"/>
                <a:gd name="f71" fmla="*/ 38 f62 1"/>
                <a:gd name="f72" fmla="*/ 101 f63 1"/>
                <a:gd name="f73" fmla="*/ 34 f62 1"/>
                <a:gd name="f74" fmla="*/ 107 f63 1"/>
                <a:gd name="f75" fmla="*/ 42 f62 1"/>
                <a:gd name="f76" fmla="*/ 102 f63 1"/>
                <a:gd name="f77" fmla="*/ 54 f62 1"/>
                <a:gd name="f78" fmla="*/ 59 f63 1"/>
                <a:gd name="f79" fmla="*/ 96 f63 1"/>
                <a:gd name="f80" fmla="*/ 45 f62 1"/>
                <a:gd name="f81" fmla="*/ 72 f63 1"/>
                <a:gd name="f82" fmla="*/ 28 f62 1"/>
                <a:gd name="f83" fmla="*/ 17 f63 1"/>
                <a:gd name="f84" fmla="*/ 40 f62 1"/>
                <a:gd name="f85" fmla="*/ 62 f63 1"/>
                <a:gd name="f86" fmla="*/ 62 f62 1"/>
                <a:gd name="f87" fmla="+- f64 0 f1"/>
                <a:gd name="f88" fmla="*/ f67 1 108"/>
                <a:gd name="f89" fmla="*/ f68 1 75"/>
                <a:gd name="f90" fmla="*/ f69 1 108"/>
                <a:gd name="f91" fmla="*/ f70 1 75"/>
                <a:gd name="f92" fmla="*/ f71 1 75"/>
                <a:gd name="f93" fmla="*/ f72 1 108"/>
                <a:gd name="f94" fmla="*/ f73 1 75"/>
                <a:gd name="f95" fmla="*/ f74 1 108"/>
                <a:gd name="f96" fmla="*/ f75 1 75"/>
                <a:gd name="f97" fmla="*/ f76 1 108"/>
                <a:gd name="f98" fmla="*/ f77 1 75"/>
                <a:gd name="f99" fmla="*/ f78 1 108"/>
                <a:gd name="f100" fmla="*/ f79 1 108"/>
                <a:gd name="f101" fmla="*/ f80 1 75"/>
                <a:gd name="f102" fmla="*/ f81 1 108"/>
                <a:gd name="f103" fmla="*/ f82 1 75"/>
                <a:gd name="f104" fmla="*/ f83 1 108"/>
                <a:gd name="f105" fmla="*/ f84 1 75"/>
                <a:gd name="f106" fmla="*/ f85 1 108"/>
                <a:gd name="f107" fmla="*/ f86 1 75"/>
                <a:gd name="f108" fmla="*/ 0 1 f65"/>
                <a:gd name="f109" fmla="*/ f59 1 f65"/>
                <a:gd name="f110" fmla="*/ 0 1 f66"/>
                <a:gd name="f111" fmla="*/ f60 1 f66"/>
                <a:gd name="f112" fmla="*/ f88 1 f65"/>
                <a:gd name="f113" fmla="*/ f89 1 f66"/>
                <a:gd name="f114" fmla="*/ f90 1 f65"/>
                <a:gd name="f115" fmla="*/ f91 1 f66"/>
                <a:gd name="f116" fmla="*/ f92 1 f66"/>
                <a:gd name="f117" fmla="*/ f93 1 f65"/>
                <a:gd name="f118" fmla="*/ f94 1 f66"/>
                <a:gd name="f119" fmla="*/ f95 1 f65"/>
                <a:gd name="f120" fmla="*/ f96 1 f66"/>
                <a:gd name="f121" fmla="*/ f97 1 f65"/>
                <a:gd name="f122" fmla="*/ f98 1 f66"/>
                <a:gd name="f123" fmla="*/ f99 1 f65"/>
                <a:gd name="f124" fmla="*/ f100 1 f65"/>
                <a:gd name="f125" fmla="*/ f101 1 f66"/>
                <a:gd name="f126" fmla="*/ f102 1 f65"/>
                <a:gd name="f127" fmla="*/ f103 1 f66"/>
                <a:gd name="f128" fmla="*/ f104 1 f65"/>
                <a:gd name="f129" fmla="*/ f105 1 f66"/>
                <a:gd name="f130" fmla="*/ f106 1 f65"/>
                <a:gd name="f131" fmla="*/ f107 1 f66"/>
                <a:gd name="f132" fmla="*/ f108 f56 1"/>
                <a:gd name="f133" fmla="*/ f109 f56 1"/>
                <a:gd name="f134" fmla="*/ f111 f57 1"/>
                <a:gd name="f135" fmla="*/ f110 f57 1"/>
                <a:gd name="f136" fmla="*/ f112 f56 1"/>
                <a:gd name="f137" fmla="*/ f113 f57 1"/>
                <a:gd name="f138" fmla="*/ f114 f56 1"/>
                <a:gd name="f139" fmla="*/ f115 f57 1"/>
                <a:gd name="f140" fmla="*/ f116 f57 1"/>
                <a:gd name="f141" fmla="*/ f117 f56 1"/>
                <a:gd name="f142" fmla="*/ f118 f57 1"/>
                <a:gd name="f143" fmla="*/ f119 f56 1"/>
                <a:gd name="f144" fmla="*/ f120 f57 1"/>
                <a:gd name="f145" fmla="*/ f121 f56 1"/>
                <a:gd name="f146" fmla="*/ f122 f57 1"/>
                <a:gd name="f147" fmla="*/ f123 f56 1"/>
                <a:gd name="f148" fmla="*/ f124 f56 1"/>
                <a:gd name="f149" fmla="*/ f125 f57 1"/>
                <a:gd name="f150" fmla="*/ f126 f56 1"/>
                <a:gd name="f151" fmla="*/ f127 f57 1"/>
                <a:gd name="f152" fmla="*/ f128 f56 1"/>
                <a:gd name="f153" fmla="*/ f129 f57 1"/>
                <a:gd name="f154" fmla="*/ f130 f56 1"/>
                <a:gd name="f155" fmla="*/ f13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6" y="f137"/>
                </a:cxn>
                <a:cxn ang="f87">
                  <a:pos x="f138" y="f139"/>
                </a:cxn>
                <a:cxn ang="f87">
                  <a:pos x="f138" y="f140"/>
                </a:cxn>
                <a:cxn ang="f87">
                  <a:pos x="f141" y="f142"/>
                </a:cxn>
                <a:cxn ang="f87">
                  <a:pos x="f143" y="f144"/>
                </a:cxn>
                <a:cxn ang="f87">
                  <a:pos x="f145" y="f146"/>
                </a:cxn>
                <a:cxn ang="f87">
                  <a:pos x="f147" y="f137"/>
                </a:cxn>
                <a:cxn ang="f87">
                  <a:pos x="f136" y="f13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2" y="f139"/>
                </a:cxn>
                <a:cxn ang="f87">
                  <a:pos x="f154" y="f155"/>
                </a:cxn>
                <a:cxn ang="f87">
                  <a:pos x="f148" y="f149"/>
                </a:cxn>
              </a:cxnLst>
              <a:rect l="f132" t="f135" r="f133" b="f134"/>
              <a:pathLst>
                <a:path w="108" h="75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5" y="f15"/>
                    <a:pt x="f12" y="f16"/>
                  </a:cubicBezTo>
                  <a:cubicBezTo>
                    <a:pt x="f17" y="f18"/>
                    <a:pt x="f19" y="f5"/>
                    <a:pt x="f20" y="f21"/>
                  </a:cubicBezTo>
                  <a:cubicBezTo>
                    <a:pt x="f22" y="f23"/>
                    <a:pt x="f24" y="f25"/>
                    <a:pt x="f26" y="f15"/>
                  </a:cubicBezTo>
                  <a:cubicBezTo>
                    <a:pt x="f6" y="f27"/>
                    <a:pt x="f24" y="f28"/>
                    <a:pt x="f29" y="f8"/>
                  </a:cubicBezTo>
                  <a:cubicBezTo>
                    <a:pt x="f30" y="f11"/>
                    <a:pt x="f31" y="f32"/>
                    <a:pt x="f33" y="f7"/>
                  </a:cubicBezTo>
                  <a:cubicBezTo>
                    <a:pt x="f34" y="f7"/>
                    <a:pt x="f35" y="f7"/>
                    <a:pt x="f8" y="f7"/>
                  </a:cubicBezTo>
                  <a:close/>
                  <a:moveTo>
                    <a:pt x="f36" y="f37"/>
                  </a:moveTo>
                  <a:cubicBezTo>
                    <a:pt x="f38" y="f23"/>
                    <a:pt x="f39" y="f40"/>
                    <a:pt x="f41" y="f42"/>
                  </a:cubicBezTo>
                  <a:cubicBezTo>
                    <a:pt x="f43" y="f44"/>
                    <a:pt x="f21" y="f45"/>
                    <a:pt x="f46" y="f47"/>
                  </a:cubicBezTo>
                  <a:cubicBezTo>
                    <a:pt x="f48" y="f49"/>
                    <a:pt x="f48" y="f37"/>
                    <a:pt x="f46" y="f13"/>
                  </a:cubicBezTo>
                  <a:cubicBezTo>
                    <a:pt x="f50" y="f33"/>
                    <a:pt x="f37" y="f51"/>
                    <a:pt x="f52" y="f52"/>
                  </a:cubicBezTo>
                  <a:cubicBezTo>
                    <a:pt x="f7" y="f53"/>
                    <a:pt x="f54" y="f8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9" name="Freeform 26">
              <a:extLst>
                <a:ext uri="{FF2B5EF4-FFF2-40B4-BE49-F238E27FC236}">
                  <a16:creationId xmlns:a16="http://schemas.microsoft.com/office/drawing/2014/main" id="{30346636-67C8-4A85-A04A-1D3E9C9AE6D6}"/>
                </a:ext>
              </a:extLst>
            </p:cNvPr>
            <p:cNvSpPr/>
            <p:nvPr/>
          </p:nvSpPr>
          <p:spPr>
            <a:xfrm>
              <a:off x="4568470" y="1261716"/>
              <a:ext cx="611706" cy="2707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45"/>
                <a:gd name="f8" fmla="val 43"/>
                <a:gd name="f9" fmla="val 62"/>
                <a:gd name="f10" fmla="val 11"/>
                <a:gd name="f11" fmla="val 34"/>
                <a:gd name="f12" fmla="val 12"/>
                <a:gd name="f13" fmla="val 27"/>
                <a:gd name="f14" fmla="val 18"/>
                <a:gd name="f15" fmla="val 6"/>
                <a:gd name="f16" fmla="val 44"/>
                <a:gd name="f17" fmla="val 3"/>
                <a:gd name="f18" fmla="val 72"/>
                <a:gd name="f19" fmla="val 96"/>
                <a:gd name="f20" fmla="val 16"/>
                <a:gd name="f21" fmla="+- 0 0 -90"/>
                <a:gd name="f22" fmla="*/ f3 1 102"/>
                <a:gd name="f23" fmla="*/ f4 1 4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02"/>
                <a:gd name="f32" fmla="*/ f28 1 45"/>
                <a:gd name="f33" fmla="*/ 102 f29 1"/>
                <a:gd name="f34" fmla="*/ 43 f28 1"/>
                <a:gd name="f35" fmla="*/ 0 f29 1"/>
                <a:gd name="f36" fmla="*/ 45 f28 1"/>
                <a:gd name="f37" fmla="*/ 44 f29 1"/>
                <a:gd name="f38" fmla="*/ 3 f28 1"/>
                <a:gd name="f39" fmla="+- f30 0 f1"/>
                <a:gd name="f40" fmla="*/ f33 1 102"/>
                <a:gd name="f41" fmla="*/ f34 1 45"/>
                <a:gd name="f42" fmla="*/ f35 1 102"/>
                <a:gd name="f43" fmla="*/ f36 1 45"/>
                <a:gd name="f44" fmla="*/ f37 1 102"/>
                <a:gd name="f45" fmla="*/ f38 1 45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102" h="45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5" y="f13"/>
                    <a:pt x="f14" y="f15"/>
                    <a:pt x="f16" y="f17"/>
                  </a:cubicBezTo>
                  <a:cubicBezTo>
                    <a:pt x="f18" y="f5"/>
                    <a:pt x="f19" y="f20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Freeform 27">
              <a:extLst>
                <a:ext uri="{FF2B5EF4-FFF2-40B4-BE49-F238E27FC236}">
                  <a16:creationId xmlns:a16="http://schemas.microsoft.com/office/drawing/2014/main" id="{583A3072-5A4E-4559-A064-1714E020C434}"/>
                </a:ext>
              </a:extLst>
            </p:cNvPr>
            <p:cNvSpPr/>
            <p:nvPr/>
          </p:nvSpPr>
          <p:spPr>
            <a:xfrm>
              <a:off x="4568470" y="1652805"/>
              <a:ext cx="616717" cy="245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41"/>
                <a:gd name="f8" fmla="val 99"/>
                <a:gd name="f9" fmla="val 23"/>
                <a:gd name="f10" fmla="val 77"/>
                <a:gd name="f11" fmla="val 40"/>
                <a:gd name="f12" fmla="val 52"/>
                <a:gd name="f13" fmla="val 27"/>
                <a:gd name="f14" fmla="val 5"/>
                <a:gd name="f15" fmla="val 24"/>
                <a:gd name="f16" fmla="val 14"/>
                <a:gd name="f17" fmla="val 31"/>
                <a:gd name="f18" fmla="val 51"/>
                <a:gd name="f19" fmla="val 71"/>
                <a:gd name="f20" fmla="val 88"/>
                <a:gd name="f21" fmla="+- 0 0 -90"/>
                <a:gd name="f22" fmla="*/ f3 1 103"/>
                <a:gd name="f23" fmla="*/ f4 1 4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03"/>
                <a:gd name="f32" fmla="*/ f28 1 41"/>
                <a:gd name="f33" fmla="*/ 103 f29 1"/>
                <a:gd name="f34" fmla="*/ 0 f28 1"/>
                <a:gd name="f35" fmla="*/ 52 f29 1"/>
                <a:gd name="f36" fmla="*/ 40 f28 1"/>
                <a:gd name="f37" fmla="*/ 0 f29 1"/>
                <a:gd name="f38" fmla="*/ 51 f29 1"/>
                <a:gd name="f39" fmla="*/ 23 f28 1"/>
                <a:gd name="f40" fmla="+- f30 0 f1"/>
                <a:gd name="f41" fmla="*/ f33 1 103"/>
                <a:gd name="f42" fmla="*/ f34 1 41"/>
                <a:gd name="f43" fmla="*/ f35 1 103"/>
                <a:gd name="f44" fmla="*/ f36 1 41"/>
                <a:gd name="f45" fmla="*/ f37 1 103"/>
                <a:gd name="f46" fmla="*/ f38 1 103"/>
                <a:gd name="f47" fmla="*/ f39 1 41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4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103" h="41">
                  <a:moveTo>
                    <a:pt x="f6" y="f5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7"/>
                    <a:pt x="f14" y="f15"/>
                    <a:pt x="f5" y="f5"/>
                  </a:cubicBezTo>
                  <a:cubicBezTo>
                    <a:pt x="f16" y="f16"/>
                    <a:pt x="f17" y="f15"/>
                    <a:pt x="f18" y="f9"/>
                  </a:cubicBezTo>
                  <a:cubicBezTo>
                    <a:pt x="f19" y="f9"/>
                    <a:pt x="f20" y="f16"/>
                    <a:pt x="f6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1" name="Freeform 28">
              <a:extLst>
                <a:ext uri="{FF2B5EF4-FFF2-40B4-BE49-F238E27FC236}">
                  <a16:creationId xmlns:a16="http://schemas.microsoft.com/office/drawing/2014/main" id="{3817F9DF-C105-4BDE-8D1F-BC0B90A94C22}"/>
                </a:ext>
              </a:extLst>
            </p:cNvPr>
            <p:cNvSpPr/>
            <p:nvPr/>
          </p:nvSpPr>
          <p:spPr>
            <a:xfrm>
              <a:off x="4621121" y="1171465"/>
              <a:ext cx="167966" cy="110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8"/>
                <a:gd name="f8" fmla="val 4"/>
                <a:gd name="f9" fmla="val 17"/>
                <a:gd name="f10" fmla="val 2"/>
                <a:gd name="f11" fmla="val 16"/>
                <a:gd name="f12" fmla="val 13"/>
                <a:gd name="f13" fmla="val 8"/>
                <a:gd name="f14" fmla="val 5"/>
                <a:gd name="f15" fmla="val 3"/>
                <a:gd name="f16" fmla="val 6"/>
                <a:gd name="f17" fmla="val 20"/>
                <a:gd name="f18" fmla="val 11"/>
                <a:gd name="f19" fmla="val 12"/>
                <a:gd name="f20" fmla="val 15"/>
                <a:gd name="f21" fmla="+- 0 0 -90"/>
                <a:gd name="f22" fmla="*/ f3 1 28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8"/>
                <a:gd name="f32" fmla="*/ f28 1 18"/>
                <a:gd name="f33" fmla="*/ 4 f29 1"/>
                <a:gd name="f34" fmla="*/ 18 f28 1"/>
                <a:gd name="f35" fmla="*/ 0 f29 1"/>
                <a:gd name="f36" fmla="*/ 13 f28 1"/>
                <a:gd name="f37" fmla="*/ 28 f29 1"/>
                <a:gd name="f38" fmla="*/ 0 f28 1"/>
                <a:gd name="f39" fmla="*/ 8 f28 1"/>
                <a:gd name="f40" fmla="+- f30 0 f1"/>
                <a:gd name="f41" fmla="*/ f33 1 28"/>
                <a:gd name="f42" fmla="*/ f34 1 18"/>
                <a:gd name="f43" fmla="*/ f35 1 28"/>
                <a:gd name="f44" fmla="*/ f36 1 18"/>
                <a:gd name="f45" fmla="*/ f37 1 28"/>
                <a:gd name="f46" fmla="*/ f38 1 18"/>
                <a:gd name="f47" fmla="*/ f39 1 18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7" y="f69"/>
                </a:cxn>
                <a:cxn ang="f40">
                  <a:pos x="f63" y="f64"/>
                </a:cxn>
              </a:cxnLst>
              <a:rect l="f59" t="f62" r="f60" b="f61"/>
              <a:pathLst>
                <a:path w="28" h="18">
                  <a:moveTo>
                    <a:pt x="f8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9" y="f10"/>
                    <a:pt x="f6" y="f5"/>
                  </a:cubicBezTo>
                  <a:cubicBezTo>
                    <a:pt x="f6" y="f15"/>
                    <a:pt x="f6" y="f16"/>
                    <a:pt x="f6" y="f13"/>
                  </a:cubicBezTo>
                  <a:cubicBezTo>
                    <a:pt x="f17" y="f18"/>
                    <a:pt x="f19" y="f2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2" name="Freeform 29">
              <a:extLst>
                <a:ext uri="{FF2B5EF4-FFF2-40B4-BE49-F238E27FC236}">
                  <a16:creationId xmlns:a16="http://schemas.microsoft.com/office/drawing/2014/main" id="{C8C9386B-4775-400D-9CBE-545BD2037081}"/>
                </a:ext>
              </a:extLst>
            </p:cNvPr>
            <p:cNvSpPr/>
            <p:nvPr/>
          </p:nvSpPr>
          <p:spPr>
            <a:xfrm>
              <a:off x="4711363" y="1088730"/>
              <a:ext cx="90251" cy="82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5"/>
                <a:gd name="f9" fmla="val 6"/>
                <a:gd name="f10" fmla="val 8"/>
                <a:gd name="f11" fmla="val 4"/>
                <a:gd name="f12" fmla="val 11"/>
                <a:gd name="f13" fmla="val 13"/>
                <a:gd name="f14" fmla="val 2"/>
                <a:gd name="f15" fmla="val 9"/>
                <a:gd name="f16" fmla="val 3"/>
                <a:gd name="f17" fmla="val 7"/>
                <a:gd name="f18" fmla="val 10"/>
                <a:gd name="f19" fmla="val 12"/>
                <a:gd name="f20" fmla="+- 0 0 -90"/>
                <a:gd name="f21" fmla="*/ f3 1 15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5"/>
                <a:gd name="f31" fmla="*/ f27 1 14"/>
                <a:gd name="f32" fmla="*/ 5 f28 1"/>
                <a:gd name="f33" fmla="*/ 6 f27 1"/>
                <a:gd name="f34" fmla="*/ 4 f28 1"/>
                <a:gd name="f35" fmla="*/ 14 f27 1"/>
                <a:gd name="f36" fmla="*/ 2 f28 1"/>
                <a:gd name="f37" fmla="*/ 13 f27 1"/>
                <a:gd name="f38" fmla="*/ 3 f28 1"/>
                <a:gd name="f39" fmla="*/ 2 f27 1"/>
                <a:gd name="f40" fmla="*/ 13 f28 1"/>
                <a:gd name="f41" fmla="*/ 3 f27 1"/>
                <a:gd name="f42" fmla="*/ 15 f28 1"/>
                <a:gd name="f43" fmla="*/ 10 f27 1"/>
                <a:gd name="f44" fmla="*/ 9 f28 1"/>
                <a:gd name="f45" fmla="*/ 12 f27 1"/>
                <a:gd name="f46" fmla="+- f29 0 f1"/>
                <a:gd name="f47" fmla="*/ f32 1 15"/>
                <a:gd name="f48" fmla="*/ f33 1 14"/>
                <a:gd name="f49" fmla="*/ f34 1 15"/>
                <a:gd name="f50" fmla="*/ f35 1 14"/>
                <a:gd name="f51" fmla="*/ f36 1 15"/>
                <a:gd name="f52" fmla="*/ f37 1 14"/>
                <a:gd name="f53" fmla="*/ f38 1 15"/>
                <a:gd name="f54" fmla="*/ f39 1 14"/>
                <a:gd name="f55" fmla="*/ f40 1 15"/>
                <a:gd name="f56" fmla="*/ f41 1 14"/>
                <a:gd name="f57" fmla="*/ f42 1 15"/>
                <a:gd name="f58" fmla="*/ f43 1 14"/>
                <a:gd name="f59" fmla="*/ f44 1 15"/>
                <a:gd name="f60" fmla="*/ f45 1 14"/>
                <a:gd name="f61" fmla="*/ 0 1 f30"/>
                <a:gd name="f62" fmla="*/ f24 1 f30"/>
                <a:gd name="f63" fmla="*/ 0 1 f31"/>
                <a:gd name="f64" fmla="*/ f25 1 f31"/>
                <a:gd name="f65" fmla="*/ f47 1 f30"/>
                <a:gd name="f66" fmla="*/ f48 1 f31"/>
                <a:gd name="f67" fmla="*/ f49 1 f30"/>
                <a:gd name="f68" fmla="*/ f50 1 f31"/>
                <a:gd name="f69" fmla="*/ f51 1 f30"/>
                <a:gd name="f70" fmla="*/ f52 1 f31"/>
                <a:gd name="f71" fmla="*/ f53 1 f30"/>
                <a:gd name="f72" fmla="*/ f54 1 f31"/>
                <a:gd name="f73" fmla="*/ f55 1 f30"/>
                <a:gd name="f74" fmla="*/ f56 1 f31"/>
                <a:gd name="f75" fmla="*/ f57 1 f30"/>
                <a:gd name="f76" fmla="*/ f58 1 f31"/>
                <a:gd name="f77" fmla="*/ f59 1 f30"/>
                <a:gd name="f78" fmla="*/ f60 1 f31"/>
                <a:gd name="f79" fmla="*/ f61 f21 1"/>
                <a:gd name="f80" fmla="*/ f62 f21 1"/>
                <a:gd name="f81" fmla="*/ f64 f22 1"/>
                <a:gd name="f82" fmla="*/ f63 f22 1"/>
                <a:gd name="f83" fmla="*/ f65 f21 1"/>
                <a:gd name="f84" fmla="*/ f66 f22 1"/>
                <a:gd name="f85" fmla="*/ f67 f21 1"/>
                <a:gd name="f86" fmla="*/ f68 f22 1"/>
                <a:gd name="f87" fmla="*/ f69 f21 1"/>
                <a:gd name="f88" fmla="*/ f70 f22 1"/>
                <a:gd name="f89" fmla="*/ f71 f21 1"/>
                <a:gd name="f90" fmla="*/ f72 f22 1"/>
                <a:gd name="f91" fmla="*/ f73 f21 1"/>
                <a:gd name="f92" fmla="*/ f74 f22 1"/>
                <a:gd name="f93" fmla="*/ f75 f21 1"/>
                <a:gd name="f94" fmla="*/ f76 f22 1"/>
                <a:gd name="f95" fmla="*/ f77 f21 1"/>
                <a:gd name="f96" fmla="*/ f7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9" y="f90"/>
                </a:cxn>
                <a:cxn ang="f46">
                  <a:pos x="f91" y="f92"/>
                </a:cxn>
                <a:cxn ang="f46">
                  <a:pos x="f93" y="f94"/>
                </a:cxn>
                <a:cxn ang="f46">
                  <a:pos x="f95" y="f96"/>
                </a:cxn>
                <a:cxn ang="f46">
                  <a:pos x="f83" y="f84"/>
                </a:cxn>
              </a:cxnLst>
              <a:rect l="f79" t="f82" r="f80" b="f81"/>
              <a:pathLst>
                <a:path w="15" h="14">
                  <a:moveTo>
                    <a:pt x="f8" y="f9"/>
                  </a:moveTo>
                  <a:cubicBezTo>
                    <a:pt x="f8" y="f10"/>
                    <a:pt x="f11" y="f12"/>
                    <a:pt x="f11" y="f7"/>
                  </a:cubicBezTo>
                  <a:cubicBezTo>
                    <a:pt x="f11" y="f13"/>
                    <a:pt x="f14" y="f13"/>
                    <a:pt x="f14" y="f13"/>
                  </a:cubicBezTo>
                  <a:cubicBezTo>
                    <a:pt x="f5" y="f15"/>
                    <a:pt x="f5" y="f8"/>
                    <a:pt x="f16" y="f14"/>
                  </a:cubicBezTo>
                  <a:cubicBezTo>
                    <a:pt x="f17" y="f5"/>
                    <a:pt x="f18" y="f5"/>
                    <a:pt x="f13" y="f16"/>
                  </a:cubicBezTo>
                  <a:cubicBezTo>
                    <a:pt x="f6" y="f8"/>
                    <a:pt x="f6" y="f10"/>
                    <a:pt x="f6" y="f18"/>
                  </a:cubicBezTo>
                  <a:cubicBezTo>
                    <a:pt x="f7" y="f12"/>
                    <a:pt x="f12" y="f19"/>
                    <a:pt x="f15" y="f19"/>
                  </a:cubicBezTo>
                  <a:cubicBezTo>
                    <a:pt x="f17" y="f12"/>
                    <a:pt x="f17" y="f10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Freeform 30">
              <a:extLst>
                <a:ext uri="{FF2B5EF4-FFF2-40B4-BE49-F238E27FC236}">
                  <a16:creationId xmlns:a16="http://schemas.microsoft.com/office/drawing/2014/main" id="{E5C3CDDF-413D-4588-9BD4-BA12782A1E6F}"/>
                </a:ext>
              </a:extLst>
            </p:cNvPr>
            <p:cNvSpPr/>
            <p:nvPr/>
          </p:nvSpPr>
          <p:spPr>
            <a:xfrm>
              <a:off x="4581006" y="1153908"/>
              <a:ext cx="82734" cy="85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3"/>
                <a:gd name="f8" fmla="val 8"/>
                <a:gd name="f9" fmla="val 11"/>
                <a:gd name="f10" fmla="val 7"/>
                <a:gd name="f11" fmla="val 9"/>
                <a:gd name="f12" fmla="val 6"/>
                <a:gd name="f13" fmla="val 5"/>
                <a:gd name="f14" fmla="val 10"/>
                <a:gd name="f15" fmla="val 1"/>
                <a:gd name="f16" fmla="val 4"/>
                <a:gd name="f17" fmla="val 2"/>
                <a:gd name="f18" fmla="val 12"/>
                <a:gd name="f19" fmla="+- 0 0 -90"/>
                <a:gd name="f20" fmla="*/ f3 1 14"/>
                <a:gd name="f21" fmla="*/ f4 1 1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14"/>
                <a:gd name="f28" fmla="*/ 13 f25 1"/>
                <a:gd name="f29" fmla="*/ 8 f25 1"/>
                <a:gd name="f30" fmla="*/ 7 f25 1"/>
                <a:gd name="f31" fmla="*/ 5 f25 1"/>
                <a:gd name="f32" fmla="*/ 6 f25 1"/>
                <a:gd name="f33" fmla="*/ 9 f25 1"/>
                <a:gd name="f34" fmla="*/ 1 f25 1"/>
                <a:gd name="f35" fmla="*/ 4 f25 1"/>
                <a:gd name="f36" fmla="*/ 14 f25 1"/>
                <a:gd name="f37" fmla="+- f26 0 f1"/>
                <a:gd name="f38" fmla="*/ f28 1 14"/>
                <a:gd name="f39" fmla="*/ f29 1 14"/>
                <a:gd name="f40" fmla="*/ f30 1 14"/>
                <a:gd name="f41" fmla="*/ f31 1 14"/>
                <a:gd name="f42" fmla="*/ f32 1 14"/>
                <a:gd name="f43" fmla="*/ f33 1 14"/>
                <a:gd name="f44" fmla="*/ f34 1 14"/>
                <a:gd name="f45" fmla="*/ f35 1 14"/>
                <a:gd name="f46" fmla="*/ f36 1 14"/>
                <a:gd name="f47" fmla="*/ 0 1 f27"/>
                <a:gd name="f48" fmla="*/ f23 1 f27"/>
                <a:gd name="f49" fmla="*/ f38 1 f27"/>
                <a:gd name="f50" fmla="*/ f39 1 f27"/>
                <a:gd name="f51" fmla="*/ f40 1 f27"/>
                <a:gd name="f52" fmla="*/ f41 1 f27"/>
                <a:gd name="f53" fmla="*/ f42 1 f27"/>
                <a:gd name="f54" fmla="*/ f43 1 f27"/>
                <a:gd name="f55" fmla="*/ f44 1 f27"/>
                <a:gd name="f56" fmla="*/ f45 1 f27"/>
                <a:gd name="f57" fmla="*/ f46 1 f27"/>
                <a:gd name="f58" fmla="*/ f47 f20 1"/>
                <a:gd name="f59" fmla="*/ f48 f20 1"/>
                <a:gd name="f60" fmla="*/ f48 f21 1"/>
                <a:gd name="f61" fmla="*/ f47 f21 1"/>
                <a:gd name="f62" fmla="*/ f49 f20 1"/>
                <a:gd name="f63" fmla="*/ f50 f21 1"/>
                <a:gd name="f64" fmla="*/ f51 f20 1"/>
                <a:gd name="f65" fmla="*/ f52 f21 1"/>
                <a:gd name="f66" fmla="*/ f53 f21 1"/>
                <a:gd name="f67" fmla="*/ f54 f20 1"/>
                <a:gd name="f68" fmla="*/ f54 f21 1"/>
                <a:gd name="f69" fmla="*/ f53 f20 1"/>
                <a:gd name="f70" fmla="*/ f49 f21 1"/>
                <a:gd name="f71" fmla="*/ f55 f20 1"/>
                <a:gd name="f72" fmla="*/ f56 f21 1"/>
                <a:gd name="f73" fmla="*/ f55 f21 1"/>
                <a:gd name="f74" fmla="*/ f5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4" y="f66"/>
                </a:cxn>
                <a:cxn ang="f37">
                  <a:pos x="f67" y="f68"/>
                </a:cxn>
                <a:cxn ang="f37">
                  <a:pos x="f69" y="f70"/>
                </a:cxn>
                <a:cxn ang="f37">
                  <a:pos x="f71" y="f70"/>
                </a:cxn>
                <a:cxn ang="f37">
                  <a:pos x="f71" y="f72"/>
                </a:cxn>
                <a:cxn ang="f37">
                  <a:pos x="f67" y="f73"/>
                </a:cxn>
                <a:cxn ang="f37">
                  <a:pos x="f74" y="f66"/>
                </a:cxn>
                <a:cxn ang="f37">
                  <a:pos x="f62" y="f63"/>
                </a:cxn>
              </a:cxnLst>
              <a:rect l="f58" t="f61" r="f59" b="f60"/>
              <a:pathLst>
                <a:path w="14" h="14">
                  <a:moveTo>
                    <a:pt x="f7" y="f8"/>
                  </a:moveTo>
                  <a:cubicBezTo>
                    <a:pt x="f9" y="f10"/>
                    <a:pt x="f11" y="f12"/>
                    <a:pt x="f10" y="f13"/>
                  </a:cubicBezTo>
                  <a:cubicBezTo>
                    <a:pt x="f10" y="f13"/>
                    <a:pt x="f10" y="f13"/>
                    <a:pt x="f10" y="f12"/>
                  </a:cubicBezTo>
                  <a:cubicBezTo>
                    <a:pt x="f8" y="f10"/>
                    <a:pt x="f14" y="f8"/>
                    <a:pt x="f11" y="f11"/>
                  </a:cubicBezTo>
                  <a:cubicBezTo>
                    <a:pt x="f11" y="f9"/>
                    <a:pt x="f8" y="f7"/>
                    <a:pt x="f12" y="f7"/>
                  </a:cubicBezTo>
                  <a:cubicBezTo>
                    <a:pt x="f13" y="f6"/>
                    <a:pt x="f15" y="f7"/>
                    <a:pt x="f15" y="f7"/>
                  </a:cubicBezTo>
                  <a:cubicBezTo>
                    <a:pt x="f15" y="f14"/>
                    <a:pt x="f5" y="f12"/>
                    <a:pt x="f15" y="f16"/>
                  </a:cubicBezTo>
                  <a:cubicBezTo>
                    <a:pt x="f17" y="f17"/>
                    <a:pt x="f12" y="f5"/>
                    <a:pt x="f11" y="f15"/>
                  </a:cubicBezTo>
                  <a:cubicBezTo>
                    <a:pt x="f9" y="f15"/>
                    <a:pt x="f18" y="f16"/>
                    <a:pt x="f6" y="f12"/>
                  </a:cubicBezTo>
                  <a:cubicBezTo>
                    <a:pt x="f6" y="f10"/>
                    <a:pt x="f6" y="f8"/>
                    <a:pt x="f7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4" name="Freeform 31">
              <a:extLst>
                <a:ext uri="{FF2B5EF4-FFF2-40B4-BE49-F238E27FC236}">
                  <a16:creationId xmlns:a16="http://schemas.microsoft.com/office/drawing/2014/main" id="{4F277C51-78FE-40F9-A046-0F5A775E6ECB}"/>
                </a:ext>
              </a:extLst>
            </p:cNvPr>
            <p:cNvSpPr/>
            <p:nvPr/>
          </p:nvSpPr>
          <p:spPr>
            <a:xfrm>
              <a:off x="4663732" y="1131350"/>
              <a:ext cx="55156" cy="60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7"/>
                <a:gd name="f9" fmla="val 6"/>
                <a:gd name="f10" fmla="val 5"/>
                <a:gd name="f11" fmla="val 3"/>
                <a:gd name="f12" fmla="val 2"/>
                <a:gd name="f13" fmla="val 1"/>
                <a:gd name="f14" fmla="val 4"/>
                <a:gd name="f15" fmla="+- 0 0 -90"/>
                <a:gd name="f16" fmla="*/ f3 1 9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9"/>
                <a:gd name="f27" fmla="*/ 9 f23 1"/>
                <a:gd name="f28" fmla="*/ 7 f22 1"/>
                <a:gd name="f29" fmla="*/ 3 f23 1"/>
                <a:gd name="f30" fmla="*/ 10 f22 1"/>
                <a:gd name="f31" fmla="*/ 0 f23 1"/>
                <a:gd name="f32" fmla="*/ 3 f22 1"/>
                <a:gd name="f33" fmla="*/ 4 f23 1"/>
                <a:gd name="f34" fmla="*/ 0 f22 1"/>
                <a:gd name="f35" fmla="+- f24 0 f1"/>
                <a:gd name="f36" fmla="*/ f27 1 9"/>
                <a:gd name="f37" fmla="*/ f28 1 10"/>
                <a:gd name="f38" fmla="*/ f29 1 9"/>
                <a:gd name="f39" fmla="*/ f30 1 10"/>
                <a:gd name="f40" fmla="*/ f31 1 9"/>
                <a:gd name="f41" fmla="*/ f32 1 10"/>
                <a:gd name="f42" fmla="*/ f33 1 9"/>
                <a:gd name="f43" fmla="*/ f34 1 10"/>
                <a:gd name="f44" fmla="*/ 0 1 f26"/>
                <a:gd name="f45" fmla="*/ f19 1 f26"/>
                <a:gd name="f46" fmla="*/ 0 1 f25"/>
                <a:gd name="f47" fmla="*/ f20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6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9" h="10">
                  <a:moveTo>
                    <a:pt x="f6" y="f8"/>
                  </a:moveTo>
                  <a:cubicBezTo>
                    <a:pt x="f9" y="f6"/>
                    <a:pt x="f10" y="f6"/>
                    <a:pt x="f11" y="f7"/>
                  </a:cubicBezTo>
                  <a:cubicBezTo>
                    <a:pt x="f12" y="f8"/>
                    <a:pt x="f13" y="f10"/>
                    <a:pt x="f5" y="f11"/>
                  </a:cubicBezTo>
                  <a:cubicBezTo>
                    <a:pt x="f5" y="f12"/>
                    <a:pt x="f11" y="f5"/>
                    <a:pt x="f14" y="f5"/>
                  </a:cubicBezTo>
                  <a:cubicBezTo>
                    <a:pt x="f10" y="f12"/>
                    <a:pt x="f8" y="f10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5" name="Freeform 32">
              <a:extLst>
                <a:ext uri="{FF2B5EF4-FFF2-40B4-BE49-F238E27FC236}">
                  <a16:creationId xmlns:a16="http://schemas.microsoft.com/office/drawing/2014/main" id="{8A1D28E8-48B3-47E5-AA47-66FE6DD70FB3}"/>
                </a:ext>
              </a:extLst>
            </p:cNvPr>
            <p:cNvSpPr/>
            <p:nvPr/>
          </p:nvSpPr>
          <p:spPr>
            <a:xfrm>
              <a:off x="5192713" y="1341936"/>
              <a:ext cx="100282" cy="1729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9"/>
                <a:gd name="f8" fmla="val 4"/>
                <a:gd name="f9" fmla="val 1"/>
                <a:gd name="f10" fmla="val 3"/>
                <a:gd name="f11" fmla="val 2"/>
                <a:gd name="f12" fmla="val 5"/>
                <a:gd name="f13" fmla="val 13"/>
                <a:gd name="f14" fmla="val 8"/>
                <a:gd name="f15" fmla="val 28"/>
                <a:gd name="f16" fmla="val 14"/>
                <a:gd name="f17" fmla="val 12"/>
                <a:gd name="f18" fmla="val 10"/>
                <a:gd name="f19" fmla="val 7"/>
                <a:gd name="f20" fmla="val 20"/>
                <a:gd name="f21" fmla="+- 0 0 -90"/>
                <a:gd name="f22" fmla="*/ f3 1 17"/>
                <a:gd name="f23" fmla="*/ f4 1 2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7"/>
                <a:gd name="f32" fmla="*/ f28 1 29"/>
                <a:gd name="f33" fmla="*/ 0 f29 1"/>
                <a:gd name="f34" fmla="*/ 4 f28 1"/>
                <a:gd name="f35" fmla="*/ 5 f29 1"/>
                <a:gd name="f36" fmla="*/ 0 f28 1"/>
                <a:gd name="f37" fmla="*/ 17 f29 1"/>
                <a:gd name="f38" fmla="*/ 28 f28 1"/>
                <a:gd name="f39" fmla="*/ 10 f29 1"/>
                <a:gd name="f40" fmla="*/ 29 f28 1"/>
                <a:gd name="f41" fmla="+- f30 0 f1"/>
                <a:gd name="f42" fmla="*/ f33 1 17"/>
                <a:gd name="f43" fmla="*/ f34 1 29"/>
                <a:gd name="f44" fmla="*/ f35 1 17"/>
                <a:gd name="f45" fmla="*/ f36 1 29"/>
                <a:gd name="f46" fmla="*/ f37 1 17"/>
                <a:gd name="f47" fmla="*/ f38 1 29"/>
                <a:gd name="f48" fmla="*/ f39 1 17"/>
                <a:gd name="f49" fmla="*/ f40 1 29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17" h="29">
                  <a:moveTo>
                    <a:pt x="f5" y="f8"/>
                  </a:moveTo>
                  <a:cubicBezTo>
                    <a:pt x="f9" y="f10"/>
                    <a:pt x="f10" y="f11"/>
                    <a:pt x="f12" y="f5"/>
                  </a:cubicBezTo>
                  <a:cubicBezTo>
                    <a:pt x="f13" y="f14"/>
                    <a:pt x="f6" y="f6"/>
                    <a:pt x="f6" y="f15"/>
                  </a:cubicBezTo>
                  <a:cubicBezTo>
                    <a:pt x="f16" y="f15"/>
                    <a:pt x="f17" y="f15"/>
                    <a:pt x="f18" y="f7"/>
                  </a:cubicBezTo>
                  <a:cubicBezTo>
                    <a:pt x="f19" y="f20"/>
                    <a:pt x="f10" y="f13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6" name="Freeform 33">
              <a:extLst>
                <a:ext uri="{FF2B5EF4-FFF2-40B4-BE49-F238E27FC236}">
                  <a16:creationId xmlns:a16="http://schemas.microsoft.com/office/drawing/2014/main" id="{CD6AF9C2-31CC-4306-85C8-AAF23E1299F0}"/>
                </a:ext>
              </a:extLst>
            </p:cNvPr>
            <p:cNvSpPr/>
            <p:nvPr/>
          </p:nvSpPr>
          <p:spPr>
            <a:xfrm>
              <a:off x="5300511" y="1429682"/>
              <a:ext cx="77714" cy="90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4"/>
                <a:gd name="f9" fmla="val 1"/>
                <a:gd name="f10" fmla="val 3"/>
                <a:gd name="f11" fmla="val 8"/>
                <a:gd name="f12" fmla="val 12"/>
                <a:gd name="f13" fmla="val 5"/>
                <a:gd name="f14" fmla="val 11"/>
                <a:gd name="f15" fmla="val 10"/>
                <a:gd name="f16" fmla="val 9"/>
                <a:gd name="f17" fmla="val 14"/>
                <a:gd name="f18" fmla="val 2"/>
                <a:gd name="f19" fmla="val 7"/>
                <a:gd name="f20" fmla="val 6"/>
                <a:gd name="f21" fmla="+- 0 0 -90"/>
                <a:gd name="f22" fmla="*/ f3 1 13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5"/>
                <a:gd name="f33" fmla="*/ 0 f29 1"/>
                <a:gd name="f34" fmla="*/ 4 f28 1"/>
                <a:gd name="f35" fmla="*/ 4 f29 1"/>
                <a:gd name="f36" fmla="*/ 1 f28 1"/>
                <a:gd name="f37" fmla="*/ 12 f29 1"/>
                <a:gd name="f38" fmla="*/ 5 f28 1"/>
                <a:gd name="f39" fmla="*/ 10 f29 1"/>
                <a:gd name="f40" fmla="*/ 13 f28 1"/>
                <a:gd name="f41" fmla="*/ 14 f28 1"/>
                <a:gd name="f42" fmla="*/ 2 f29 1"/>
                <a:gd name="f43" fmla="*/ 9 f28 1"/>
                <a:gd name="f44" fmla="*/ 8 f29 1"/>
                <a:gd name="f45" fmla="*/ 6 f28 1"/>
                <a:gd name="f46" fmla="*/ 1 f29 1"/>
                <a:gd name="f47" fmla="+- f30 0 f1"/>
                <a:gd name="f48" fmla="*/ f33 1 13"/>
                <a:gd name="f49" fmla="*/ f34 1 15"/>
                <a:gd name="f50" fmla="*/ f35 1 13"/>
                <a:gd name="f51" fmla="*/ f36 1 15"/>
                <a:gd name="f52" fmla="*/ f37 1 13"/>
                <a:gd name="f53" fmla="*/ f38 1 15"/>
                <a:gd name="f54" fmla="*/ f39 1 13"/>
                <a:gd name="f55" fmla="*/ f40 1 15"/>
                <a:gd name="f56" fmla="*/ f41 1 15"/>
                <a:gd name="f57" fmla="*/ f42 1 13"/>
                <a:gd name="f58" fmla="*/ f43 1 15"/>
                <a:gd name="f59" fmla="*/ f44 1 13"/>
                <a:gd name="f60" fmla="*/ f45 1 15"/>
                <a:gd name="f61" fmla="*/ f46 1 13"/>
                <a:gd name="f62" fmla="*/ 0 1 f31"/>
                <a:gd name="f63" fmla="*/ f25 1 f31"/>
                <a:gd name="f64" fmla="*/ 0 1 f32"/>
                <a:gd name="f65" fmla="*/ f26 1 f32"/>
                <a:gd name="f66" fmla="*/ f48 1 f31"/>
                <a:gd name="f67" fmla="*/ f49 1 f32"/>
                <a:gd name="f68" fmla="*/ f50 1 f31"/>
                <a:gd name="f69" fmla="*/ f51 1 f32"/>
                <a:gd name="f70" fmla="*/ f52 1 f31"/>
                <a:gd name="f71" fmla="*/ f53 1 f32"/>
                <a:gd name="f72" fmla="*/ f54 1 f31"/>
                <a:gd name="f73" fmla="*/ f55 1 f32"/>
                <a:gd name="f74" fmla="*/ f56 1 f32"/>
                <a:gd name="f75" fmla="*/ f57 1 f31"/>
                <a:gd name="f76" fmla="*/ f58 1 f32"/>
                <a:gd name="f77" fmla="*/ f59 1 f31"/>
                <a:gd name="f78" fmla="*/ f60 1 f32"/>
                <a:gd name="f79" fmla="*/ f61 1 f31"/>
                <a:gd name="f80" fmla="*/ f62 f22 1"/>
                <a:gd name="f81" fmla="*/ f63 f22 1"/>
                <a:gd name="f82" fmla="*/ f65 f23 1"/>
                <a:gd name="f83" fmla="*/ f64 f23 1"/>
                <a:gd name="f84" fmla="*/ f66 f22 1"/>
                <a:gd name="f85" fmla="*/ f67 f23 1"/>
                <a:gd name="f86" fmla="*/ f68 f22 1"/>
                <a:gd name="f87" fmla="*/ f69 f23 1"/>
                <a:gd name="f88" fmla="*/ f70 f22 1"/>
                <a:gd name="f89" fmla="*/ f71 f23 1"/>
                <a:gd name="f90" fmla="*/ f72 f22 1"/>
                <a:gd name="f91" fmla="*/ f73 f23 1"/>
                <a:gd name="f92" fmla="*/ f74 f23 1"/>
                <a:gd name="f93" fmla="*/ f75 f22 1"/>
                <a:gd name="f94" fmla="*/ f76 f23 1"/>
                <a:gd name="f95" fmla="*/ f77 f22 1"/>
                <a:gd name="f96" fmla="*/ f78 f23 1"/>
                <a:gd name="f97" fmla="*/ f7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8" y="f89"/>
                </a:cxn>
                <a:cxn ang="f47">
                  <a:pos x="f90" y="f91"/>
                </a:cxn>
                <a:cxn ang="f47">
                  <a:pos x="f86" y="f92"/>
                </a:cxn>
                <a:cxn ang="f47">
                  <a:pos x="f93" y="f94"/>
                </a:cxn>
                <a:cxn ang="f47">
                  <a:pos x="f95" y="f96"/>
                </a:cxn>
                <a:cxn ang="f47">
                  <a:pos x="f97" y="f89"/>
                </a:cxn>
                <a:cxn ang="f47">
                  <a:pos x="f84" y="f85"/>
                </a:cxn>
              </a:cxnLst>
              <a:rect l="f80" t="f83" r="f81" b="f82"/>
              <a:pathLst>
                <a:path w="13" h="15">
                  <a:moveTo>
                    <a:pt x="f5" y="f8"/>
                  </a:moveTo>
                  <a:cubicBezTo>
                    <a:pt x="f9" y="f10"/>
                    <a:pt x="f10" y="f9"/>
                    <a:pt x="f8" y="f9"/>
                  </a:cubicBezTo>
                  <a:cubicBezTo>
                    <a:pt x="f11" y="f5"/>
                    <a:pt x="f12" y="f9"/>
                    <a:pt x="f12" y="f13"/>
                  </a:cubicBezTo>
                  <a:cubicBezTo>
                    <a:pt x="f6" y="f11"/>
                    <a:pt x="f12" y="f14"/>
                    <a:pt x="f15" y="f6"/>
                  </a:cubicBezTo>
                  <a:cubicBezTo>
                    <a:pt x="f16" y="f7"/>
                    <a:pt x="f13" y="f7"/>
                    <a:pt x="f8" y="f17"/>
                  </a:cubicBezTo>
                  <a:cubicBezTo>
                    <a:pt x="f18" y="f17"/>
                    <a:pt x="f9" y="f15"/>
                    <a:pt x="f18" y="f16"/>
                  </a:cubicBezTo>
                  <a:cubicBezTo>
                    <a:pt x="f18" y="f19"/>
                    <a:pt x="f13" y="f19"/>
                    <a:pt x="f11" y="f20"/>
                  </a:cubicBezTo>
                  <a:cubicBezTo>
                    <a:pt x="f20" y="f18"/>
                    <a:pt x="f10" y="f8"/>
                    <a:pt x="f9" y="f13"/>
                  </a:cubicBezTo>
                  <a:cubicBezTo>
                    <a:pt x="f5" y="f13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4EC468BC-403A-435E-90CA-B8B06B53FDFD}"/>
                </a:ext>
              </a:extLst>
            </p:cNvPr>
            <p:cNvSpPr/>
            <p:nvPr/>
          </p:nvSpPr>
          <p:spPr>
            <a:xfrm>
              <a:off x="5232818" y="1286780"/>
              <a:ext cx="85240" cy="952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6"/>
                <a:gd name="f8" fmla="val 5"/>
                <a:gd name="f9" fmla="val 15"/>
                <a:gd name="f10" fmla="val 7"/>
                <a:gd name="f11" fmla="val 13"/>
                <a:gd name="f12" fmla="val 8"/>
                <a:gd name="f13" fmla="val 11"/>
                <a:gd name="f14" fmla="val 10"/>
                <a:gd name="f15" fmla="val 9"/>
                <a:gd name="f16" fmla="val 6"/>
                <a:gd name="f17" fmla="val 12"/>
                <a:gd name="f18" fmla="val 3"/>
                <a:gd name="f19" fmla="val 1"/>
                <a:gd name="f20" fmla="val 2"/>
                <a:gd name="f21" fmla="+- 0 0 -90"/>
                <a:gd name="f22" fmla="*/ f3 1 14"/>
                <a:gd name="f23" fmla="*/ f4 1 1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6"/>
                <a:gd name="f33" fmla="*/ 5 f29 1"/>
                <a:gd name="f34" fmla="*/ 15 f28 1"/>
                <a:gd name="f35" fmla="*/ 10 f29 1"/>
                <a:gd name="f36" fmla="*/ 10 f28 1"/>
                <a:gd name="f37" fmla="*/ 9 f29 1"/>
                <a:gd name="f38" fmla="*/ 9 f28 1"/>
                <a:gd name="f39" fmla="*/ 11 f28 1"/>
                <a:gd name="f40" fmla="*/ 0 f29 1"/>
                <a:gd name="f41" fmla="*/ 6 f28 1"/>
                <a:gd name="f42" fmla="*/ 3 f29 1"/>
                <a:gd name="f43" fmla="*/ 2 f28 1"/>
                <a:gd name="f44" fmla="*/ 13 f29 1"/>
                <a:gd name="f45" fmla="*/ 16 f28 1"/>
                <a:gd name="f46" fmla="+- f30 0 f1"/>
                <a:gd name="f47" fmla="*/ f33 1 14"/>
                <a:gd name="f48" fmla="*/ f34 1 16"/>
                <a:gd name="f49" fmla="*/ f35 1 14"/>
                <a:gd name="f50" fmla="*/ f36 1 16"/>
                <a:gd name="f51" fmla="*/ f37 1 14"/>
                <a:gd name="f52" fmla="*/ f38 1 16"/>
                <a:gd name="f53" fmla="*/ f39 1 16"/>
                <a:gd name="f54" fmla="*/ f40 1 14"/>
                <a:gd name="f55" fmla="*/ f41 1 16"/>
                <a:gd name="f56" fmla="*/ f42 1 14"/>
                <a:gd name="f57" fmla="*/ f43 1 16"/>
                <a:gd name="f58" fmla="*/ f44 1 14"/>
                <a:gd name="f59" fmla="*/ f45 1 16"/>
                <a:gd name="f60" fmla="*/ 0 1 f31"/>
                <a:gd name="f61" fmla="*/ f25 1 f31"/>
                <a:gd name="f62" fmla="*/ 0 1 f32"/>
                <a:gd name="f63" fmla="*/ f26 1 f32"/>
                <a:gd name="f64" fmla="*/ f47 1 f31"/>
                <a:gd name="f65" fmla="*/ f48 1 f32"/>
                <a:gd name="f66" fmla="*/ f49 1 f31"/>
                <a:gd name="f67" fmla="*/ f50 1 f32"/>
                <a:gd name="f68" fmla="*/ f51 1 f31"/>
                <a:gd name="f69" fmla="*/ f52 1 f32"/>
                <a:gd name="f70" fmla="*/ f53 1 f32"/>
                <a:gd name="f71" fmla="*/ f54 1 f31"/>
                <a:gd name="f72" fmla="*/ f55 1 f32"/>
                <a:gd name="f73" fmla="*/ f56 1 f31"/>
                <a:gd name="f74" fmla="*/ f57 1 f32"/>
                <a:gd name="f75" fmla="*/ f58 1 f31"/>
                <a:gd name="f76" fmla="*/ f59 1 f32"/>
                <a:gd name="f77" fmla="*/ f60 f22 1"/>
                <a:gd name="f78" fmla="*/ f61 f22 1"/>
                <a:gd name="f79" fmla="*/ f63 f23 1"/>
                <a:gd name="f80" fmla="*/ f62 f23 1"/>
                <a:gd name="f81" fmla="*/ f64 f22 1"/>
                <a:gd name="f82" fmla="*/ f65 f23 1"/>
                <a:gd name="f83" fmla="*/ f66 f22 1"/>
                <a:gd name="f84" fmla="*/ f67 f23 1"/>
                <a:gd name="f85" fmla="*/ f68 f22 1"/>
                <a:gd name="f86" fmla="*/ f69 f23 1"/>
                <a:gd name="f87" fmla="*/ f70 f23 1"/>
                <a:gd name="f88" fmla="*/ f71 f22 1"/>
                <a:gd name="f89" fmla="*/ f72 f23 1"/>
                <a:gd name="f90" fmla="*/ f73 f22 1"/>
                <a:gd name="f91" fmla="*/ f74 f23 1"/>
                <a:gd name="f92" fmla="*/ f75 f22 1"/>
                <a:gd name="f93" fmla="*/ f76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1" y="f87"/>
                </a:cxn>
                <a:cxn ang="f46">
                  <a:pos x="f88" y="f89"/>
                </a:cxn>
                <a:cxn ang="f46">
                  <a:pos x="f90" y="f91"/>
                </a:cxn>
                <a:cxn ang="f46">
                  <a:pos x="f92" y="f89"/>
                </a:cxn>
                <a:cxn ang="f46">
                  <a:pos x="f85" y="f93"/>
                </a:cxn>
                <a:cxn ang="f46">
                  <a:pos x="f81" y="f82"/>
                </a:cxn>
              </a:cxnLst>
              <a:rect l="f77" t="f80" r="f78" b="f79"/>
              <a:pathLst>
                <a:path w="14" h="16">
                  <a:moveTo>
                    <a:pt x="f8" y="f9"/>
                  </a:moveTo>
                  <a:cubicBezTo>
                    <a:pt x="f10" y="f11"/>
                    <a:pt x="f12" y="f13"/>
                    <a:pt x="f14" y="f14"/>
                  </a:cubicBezTo>
                  <a:cubicBezTo>
                    <a:pt x="f15" y="f15"/>
                    <a:pt x="f15" y="f15"/>
                    <a:pt x="f15" y="f15"/>
                  </a:cubicBezTo>
                  <a:cubicBezTo>
                    <a:pt x="f10" y="f14"/>
                    <a:pt x="f16" y="f17"/>
                    <a:pt x="f8" y="f13"/>
                  </a:cubicBezTo>
                  <a:cubicBezTo>
                    <a:pt x="f18" y="f14"/>
                    <a:pt x="f19" y="f12"/>
                    <a:pt x="f5" y="f16"/>
                  </a:cubicBezTo>
                  <a:cubicBezTo>
                    <a:pt x="f5" y="f8"/>
                    <a:pt x="f20" y="f18"/>
                    <a:pt x="f18" y="f20"/>
                  </a:cubicBezTo>
                  <a:cubicBezTo>
                    <a:pt x="f10" y="f5"/>
                    <a:pt x="f17" y="f18"/>
                    <a:pt x="f11" y="f16"/>
                  </a:cubicBezTo>
                  <a:cubicBezTo>
                    <a:pt x="f6" y="f14"/>
                    <a:pt x="f17" y="f6"/>
                    <a:pt x="f15" y="f7"/>
                  </a:cubicBezTo>
                  <a:cubicBezTo>
                    <a:pt x="f12" y="f7"/>
                    <a:pt x="f10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8757873A-DEEC-41F1-A53A-3219B0B1364B}"/>
                </a:ext>
              </a:extLst>
            </p:cNvPr>
            <p:cNvSpPr/>
            <p:nvPr/>
          </p:nvSpPr>
          <p:spPr>
            <a:xfrm>
              <a:off x="5282964" y="1382051"/>
              <a:ext cx="52651" cy="551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"/>
                <a:gd name="f8" fmla="val 1"/>
                <a:gd name="f9" fmla="val 6"/>
                <a:gd name="f10" fmla="val 5"/>
                <a:gd name="f11" fmla="val 3"/>
                <a:gd name="f12" fmla="val 4"/>
                <a:gd name="f13" fmla="val 7"/>
                <a:gd name="f14" fmla="+- 0 0 -90"/>
                <a:gd name="f15" fmla="*/ f3 1 9"/>
                <a:gd name="f16" fmla="*/ f4 1 9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9"/>
                <a:gd name="f23" fmla="*/ 2 f20 1"/>
                <a:gd name="f24" fmla="*/ 9 f20 1"/>
                <a:gd name="f25" fmla="*/ 0 f20 1"/>
                <a:gd name="f26" fmla="*/ 3 f20 1"/>
                <a:gd name="f27" fmla="*/ 7 f20 1"/>
                <a:gd name="f28" fmla="+- f21 0 f1"/>
                <a:gd name="f29" fmla="*/ f23 1 9"/>
                <a:gd name="f30" fmla="*/ f24 1 9"/>
                <a:gd name="f31" fmla="*/ f25 1 9"/>
                <a:gd name="f32" fmla="*/ f26 1 9"/>
                <a:gd name="f33" fmla="*/ f27 1 9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8 f15 1"/>
                <a:gd name="f48" fmla="*/ f39 f16 1"/>
                <a:gd name="f49" fmla="*/ f40 f15 1"/>
                <a:gd name="f50" fmla="*/ f38 f16 1"/>
                <a:gd name="f51" fmla="*/ f3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51" y="f48"/>
                </a:cxn>
                <a:cxn ang="f28">
                  <a:pos x="f45" y="f46"/>
                </a:cxn>
              </a:cxnLst>
              <a:rect l="f41" t="f44" r="f42" b="f43"/>
              <a:pathLst>
                <a:path w="9" h="9">
                  <a:moveTo>
                    <a:pt x="f7" y="f6"/>
                  </a:moveTo>
                  <a:cubicBezTo>
                    <a:pt x="f8" y="f9"/>
                    <a:pt x="f8" y="f10"/>
                    <a:pt x="f5" y="f11"/>
                  </a:cubicBezTo>
                  <a:cubicBezTo>
                    <a:pt x="f7" y="f7"/>
                    <a:pt x="f12" y="f5"/>
                    <a:pt x="f13" y="f5"/>
                  </a:cubicBezTo>
                  <a:cubicBezTo>
                    <a:pt x="f13" y="f5"/>
                    <a:pt x="f6" y="f7"/>
                    <a:pt x="f6" y="f11"/>
                  </a:cubicBezTo>
                  <a:cubicBezTo>
                    <a:pt x="f13" y="f10"/>
                    <a:pt x="f10" y="f13"/>
                    <a:pt x="f7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9" name="Freeform 36">
              <a:extLst>
                <a:ext uri="{FF2B5EF4-FFF2-40B4-BE49-F238E27FC236}">
                  <a16:creationId xmlns:a16="http://schemas.microsoft.com/office/drawing/2014/main" id="{7C31C780-73E8-4F91-818F-A9BB95C8582C}"/>
                </a:ext>
              </a:extLst>
            </p:cNvPr>
            <p:cNvSpPr/>
            <p:nvPr/>
          </p:nvSpPr>
          <p:spPr>
            <a:xfrm>
              <a:off x="4460671" y="1677869"/>
              <a:ext cx="107798" cy="167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8"/>
                <a:gd name="f8" fmla="val 24"/>
                <a:gd name="f9" fmla="val 17"/>
                <a:gd name="f10" fmla="val 25"/>
                <a:gd name="f11" fmla="val 15"/>
                <a:gd name="f12" fmla="val 27"/>
                <a:gd name="f13" fmla="val 13"/>
                <a:gd name="f14" fmla="val 4"/>
                <a:gd name="f15" fmla="val 21"/>
                <a:gd name="f16" fmla="val 1"/>
                <a:gd name="f17" fmla="val 12"/>
                <a:gd name="f18" fmla="val 3"/>
                <a:gd name="f19" fmla="val 5"/>
                <a:gd name="f20" fmla="val 7"/>
                <a:gd name="f21" fmla="val 10"/>
                <a:gd name="f22" fmla="val 8"/>
                <a:gd name="f23" fmla="val 14"/>
                <a:gd name="f24" fmla="val 16"/>
                <a:gd name="f25" fmla="+- 0 0 -90"/>
                <a:gd name="f26" fmla="*/ f3 1 18"/>
                <a:gd name="f27" fmla="*/ f4 1 2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8"/>
                <a:gd name="f36" fmla="*/ f32 1 28"/>
                <a:gd name="f37" fmla="*/ 18 f33 1"/>
                <a:gd name="f38" fmla="*/ 24 f32 1"/>
                <a:gd name="f39" fmla="*/ 13 f33 1"/>
                <a:gd name="f40" fmla="*/ 28 f32 1"/>
                <a:gd name="f41" fmla="*/ 0 f33 1"/>
                <a:gd name="f42" fmla="*/ 0 f32 1"/>
                <a:gd name="f43" fmla="*/ 7 f33 1"/>
                <a:gd name="f44" fmla="+- f34 0 f1"/>
                <a:gd name="f45" fmla="*/ f37 1 18"/>
                <a:gd name="f46" fmla="*/ f38 1 28"/>
                <a:gd name="f47" fmla="*/ f39 1 18"/>
                <a:gd name="f48" fmla="*/ f40 1 28"/>
                <a:gd name="f49" fmla="*/ f41 1 18"/>
                <a:gd name="f50" fmla="*/ f42 1 28"/>
                <a:gd name="f51" fmla="*/ f43 1 18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5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67" y="f68"/>
                </a:cxn>
              </a:cxnLst>
              <a:rect l="f63" t="f66" r="f64" b="f65"/>
              <a:pathLst>
                <a:path w="18" h="28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5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22"/>
                    <a:pt x="f23" y="f2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0" name="Freeform 37">
              <a:extLst>
                <a:ext uri="{FF2B5EF4-FFF2-40B4-BE49-F238E27FC236}">
                  <a16:creationId xmlns:a16="http://schemas.microsoft.com/office/drawing/2014/main" id="{57E132F5-E53A-4423-908E-08CEF5C47C08}"/>
                </a:ext>
              </a:extLst>
            </p:cNvPr>
            <p:cNvSpPr/>
            <p:nvPr/>
          </p:nvSpPr>
          <p:spPr>
            <a:xfrm>
              <a:off x="4370420" y="1665341"/>
              <a:ext cx="82734" cy="90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6"/>
                <a:gd name="f9" fmla="val 11"/>
                <a:gd name="f10" fmla="val 9"/>
                <a:gd name="f11" fmla="val 12"/>
                <a:gd name="f12" fmla="val 13"/>
                <a:gd name="f13" fmla="val 8"/>
                <a:gd name="f14" fmla="val 5"/>
                <a:gd name="f15" fmla="val 1"/>
                <a:gd name="f16" fmla="val 3"/>
                <a:gd name="f17" fmla="val 4"/>
                <a:gd name="f18" fmla="val 10"/>
                <a:gd name="f19" fmla="+- 0 0 -90"/>
                <a:gd name="f20" fmla="*/ f3 1 14"/>
                <a:gd name="f21" fmla="*/ f4 1 1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5"/>
                <a:gd name="f31" fmla="*/ 6 f27 1"/>
                <a:gd name="f32" fmla="*/ 11 f26 1"/>
                <a:gd name="f33" fmla="*/ 14 f27 1"/>
                <a:gd name="f34" fmla="*/ 12 f26 1"/>
                <a:gd name="f35" fmla="*/ 13 f26 1"/>
                <a:gd name="f36" fmla="*/ 5 f27 1"/>
                <a:gd name="f37" fmla="*/ 14 f26 1"/>
                <a:gd name="f38" fmla="*/ 1 f27 1"/>
                <a:gd name="f39" fmla="*/ 6 f26 1"/>
                <a:gd name="f40" fmla="*/ 8 f27 1"/>
                <a:gd name="f41" fmla="*/ 0 f26 1"/>
                <a:gd name="f42" fmla="*/ 13 f27 1"/>
                <a:gd name="f43" fmla="*/ 8 f26 1"/>
                <a:gd name="f44" fmla="+- f28 0 f1"/>
                <a:gd name="f45" fmla="*/ f31 1 14"/>
                <a:gd name="f46" fmla="*/ f32 1 15"/>
                <a:gd name="f47" fmla="*/ f33 1 14"/>
                <a:gd name="f48" fmla="*/ f34 1 15"/>
                <a:gd name="f49" fmla="*/ f35 1 15"/>
                <a:gd name="f50" fmla="*/ f36 1 14"/>
                <a:gd name="f51" fmla="*/ f37 1 15"/>
                <a:gd name="f52" fmla="*/ f38 1 14"/>
                <a:gd name="f53" fmla="*/ f39 1 15"/>
                <a:gd name="f54" fmla="*/ f40 1 14"/>
                <a:gd name="f55" fmla="*/ f41 1 15"/>
                <a:gd name="f56" fmla="*/ f42 1 14"/>
                <a:gd name="f57" fmla="*/ f43 1 15"/>
                <a:gd name="f58" fmla="*/ 0 1 f29"/>
                <a:gd name="f59" fmla="*/ f23 1 f29"/>
                <a:gd name="f60" fmla="*/ 0 1 f30"/>
                <a:gd name="f61" fmla="*/ f24 1 f30"/>
                <a:gd name="f62" fmla="*/ f45 1 f29"/>
                <a:gd name="f63" fmla="*/ f46 1 f30"/>
                <a:gd name="f64" fmla="*/ f47 1 f29"/>
                <a:gd name="f65" fmla="*/ f48 1 f30"/>
                <a:gd name="f66" fmla="*/ f49 1 f30"/>
                <a:gd name="f67" fmla="*/ f50 1 f29"/>
                <a:gd name="f68" fmla="*/ f51 1 f30"/>
                <a:gd name="f69" fmla="*/ f52 1 f29"/>
                <a:gd name="f70" fmla="*/ f53 1 f30"/>
                <a:gd name="f71" fmla="*/ f54 1 f29"/>
                <a:gd name="f72" fmla="*/ f55 1 f30"/>
                <a:gd name="f73" fmla="*/ f56 1 f29"/>
                <a:gd name="f74" fmla="*/ f57 1 f30"/>
                <a:gd name="f75" fmla="*/ f58 f20 1"/>
                <a:gd name="f76" fmla="*/ f59 f20 1"/>
                <a:gd name="f77" fmla="*/ f61 f21 1"/>
                <a:gd name="f78" fmla="*/ f60 f21 1"/>
                <a:gd name="f79" fmla="*/ f62 f20 1"/>
                <a:gd name="f80" fmla="*/ f63 f21 1"/>
                <a:gd name="f81" fmla="*/ f64 f20 1"/>
                <a:gd name="f82" fmla="*/ f65 f21 1"/>
                <a:gd name="f83" fmla="*/ f66 f21 1"/>
                <a:gd name="f84" fmla="*/ f67 f20 1"/>
                <a:gd name="f85" fmla="*/ f68 f21 1"/>
                <a:gd name="f86" fmla="*/ f69 f20 1"/>
                <a:gd name="f87" fmla="*/ f70 f21 1"/>
                <a:gd name="f88" fmla="*/ f71 f20 1"/>
                <a:gd name="f89" fmla="*/ f72 f21 1"/>
                <a:gd name="f90" fmla="*/ f73 f20 1"/>
                <a:gd name="f91" fmla="*/ f7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81" y="f83"/>
                </a:cxn>
                <a:cxn ang="f44">
                  <a:pos x="f84" y="f85"/>
                </a:cxn>
                <a:cxn ang="f44">
                  <a:pos x="f86" y="f87"/>
                </a:cxn>
                <a:cxn ang="f44">
                  <a:pos x="f88" y="f89"/>
                </a:cxn>
                <a:cxn ang="f44">
                  <a:pos x="f90" y="f87"/>
                </a:cxn>
                <a:cxn ang="f44">
                  <a:pos x="f79" y="f91"/>
                </a:cxn>
                <a:cxn ang="f44">
                  <a:pos x="f79" y="f80"/>
                </a:cxn>
              </a:cxnLst>
              <a:rect l="f75" t="f78" r="f76" b="f77"/>
              <a:pathLst>
                <a:path w="14" h="15">
                  <a:moveTo>
                    <a:pt x="f8" y="f9"/>
                  </a:moveTo>
                  <a:cubicBezTo>
                    <a:pt x="f10" y="f9"/>
                    <a:pt x="f9" y="f9"/>
                    <a:pt x="f6" y="f11"/>
                  </a:cubicBezTo>
                  <a:cubicBezTo>
                    <a:pt x="f6" y="f11"/>
                    <a:pt x="f6" y="f12"/>
                    <a:pt x="f6" y="f12"/>
                  </a:cubicBezTo>
                  <a:cubicBezTo>
                    <a:pt x="f9" y="f6"/>
                    <a:pt x="f13" y="f7"/>
                    <a:pt x="f14" y="f6"/>
                  </a:cubicBezTo>
                  <a:cubicBezTo>
                    <a:pt x="f15" y="f12"/>
                    <a:pt x="f5" y="f10"/>
                    <a:pt x="f15" y="f8"/>
                  </a:cubicBezTo>
                  <a:cubicBezTo>
                    <a:pt x="f16" y="f17"/>
                    <a:pt x="f8" y="f15"/>
                    <a:pt x="f13" y="f5"/>
                  </a:cubicBezTo>
                  <a:cubicBezTo>
                    <a:pt x="f9" y="f5"/>
                    <a:pt x="f12" y="f16"/>
                    <a:pt x="f12" y="f8"/>
                  </a:cubicBezTo>
                  <a:cubicBezTo>
                    <a:pt x="f11" y="f10"/>
                    <a:pt x="f18" y="f9"/>
                    <a:pt x="f8" y="f13"/>
                  </a:cubicBezTo>
                  <a:cubicBezTo>
                    <a:pt x="f8" y="f10"/>
                    <a:pt x="f8" y="f18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1" name="Freeform 38">
              <a:extLst>
                <a:ext uri="{FF2B5EF4-FFF2-40B4-BE49-F238E27FC236}">
                  <a16:creationId xmlns:a16="http://schemas.microsoft.com/office/drawing/2014/main" id="{9997F018-BDDD-46F9-A956-DB15B8D5A7A2}"/>
                </a:ext>
              </a:extLst>
            </p:cNvPr>
            <p:cNvSpPr/>
            <p:nvPr/>
          </p:nvSpPr>
          <p:spPr>
            <a:xfrm>
              <a:off x="4443124" y="1803224"/>
              <a:ext cx="77714" cy="90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8"/>
                <a:gd name="f9" fmla="val 6"/>
                <a:gd name="f10" fmla="val 4"/>
                <a:gd name="f11" fmla="val 5"/>
                <a:gd name="f12" fmla="val 7"/>
                <a:gd name="f13" fmla="val 9"/>
                <a:gd name="f14" fmla="val 10"/>
                <a:gd name="f15" fmla="val 11"/>
                <a:gd name="f16" fmla="val 1"/>
                <a:gd name="f17" fmla="val 14"/>
                <a:gd name="f18" fmla="val 3"/>
                <a:gd name="f19" fmla="val 2"/>
                <a:gd name="f20" fmla="+- 0 0 -90"/>
                <a:gd name="f21" fmla="*/ f3 1 13"/>
                <a:gd name="f22" fmla="*/ f4 1 1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3"/>
                <a:gd name="f31" fmla="*/ f27 1 15"/>
                <a:gd name="f32" fmla="*/ 8 f28 1"/>
                <a:gd name="f33" fmla="*/ 0 f27 1"/>
                <a:gd name="f34" fmla="*/ 4 f28 1"/>
                <a:gd name="f35" fmla="*/ 7 f27 1"/>
                <a:gd name="f36" fmla="*/ 10 f28 1"/>
                <a:gd name="f37" fmla="*/ 6 f27 1"/>
                <a:gd name="f38" fmla="*/ 13 f28 1"/>
                <a:gd name="f39" fmla="*/ 11 f27 1"/>
                <a:gd name="f40" fmla="*/ 15 f27 1"/>
                <a:gd name="f41" fmla="*/ 0 f28 1"/>
                <a:gd name="f42" fmla="*/ 10 f27 1"/>
                <a:gd name="f43" fmla="*/ 3 f28 1"/>
                <a:gd name="f44" fmla="*/ 2 f27 1"/>
                <a:gd name="f45" fmla="+- f29 0 f1"/>
                <a:gd name="f46" fmla="*/ f32 1 13"/>
                <a:gd name="f47" fmla="*/ f33 1 15"/>
                <a:gd name="f48" fmla="*/ f34 1 13"/>
                <a:gd name="f49" fmla="*/ f35 1 15"/>
                <a:gd name="f50" fmla="*/ f36 1 13"/>
                <a:gd name="f51" fmla="*/ f37 1 15"/>
                <a:gd name="f52" fmla="*/ f38 1 13"/>
                <a:gd name="f53" fmla="*/ f39 1 15"/>
                <a:gd name="f54" fmla="*/ f40 1 15"/>
                <a:gd name="f55" fmla="*/ f41 1 13"/>
                <a:gd name="f56" fmla="*/ f42 1 15"/>
                <a:gd name="f57" fmla="*/ f43 1 13"/>
                <a:gd name="f58" fmla="*/ f44 1 15"/>
                <a:gd name="f59" fmla="*/ 0 1 f30"/>
                <a:gd name="f60" fmla="*/ f24 1 f30"/>
                <a:gd name="f61" fmla="*/ 0 1 f31"/>
                <a:gd name="f62" fmla="*/ f25 1 f31"/>
                <a:gd name="f63" fmla="*/ f46 1 f30"/>
                <a:gd name="f64" fmla="*/ f47 1 f31"/>
                <a:gd name="f65" fmla="*/ f48 1 f30"/>
                <a:gd name="f66" fmla="*/ f49 1 f31"/>
                <a:gd name="f67" fmla="*/ f50 1 f30"/>
                <a:gd name="f68" fmla="*/ f51 1 f31"/>
                <a:gd name="f69" fmla="*/ f52 1 f30"/>
                <a:gd name="f70" fmla="*/ f53 1 f31"/>
                <a:gd name="f71" fmla="*/ f54 1 f31"/>
                <a:gd name="f72" fmla="*/ f55 1 f30"/>
                <a:gd name="f73" fmla="*/ f56 1 f31"/>
                <a:gd name="f74" fmla="*/ f57 1 f30"/>
                <a:gd name="f75" fmla="*/ f58 1 f31"/>
                <a:gd name="f76" fmla="*/ f59 f21 1"/>
                <a:gd name="f77" fmla="*/ f60 f21 1"/>
                <a:gd name="f78" fmla="*/ f62 f22 1"/>
                <a:gd name="f79" fmla="*/ f61 f22 1"/>
                <a:gd name="f80" fmla="*/ f63 f21 1"/>
                <a:gd name="f81" fmla="*/ f64 f22 1"/>
                <a:gd name="f82" fmla="*/ f65 f21 1"/>
                <a:gd name="f83" fmla="*/ f66 f22 1"/>
                <a:gd name="f84" fmla="*/ f67 f21 1"/>
                <a:gd name="f85" fmla="*/ f68 f22 1"/>
                <a:gd name="f86" fmla="*/ f69 f21 1"/>
                <a:gd name="f87" fmla="*/ f70 f22 1"/>
                <a:gd name="f88" fmla="*/ f71 f22 1"/>
                <a:gd name="f89" fmla="*/ f72 f21 1"/>
                <a:gd name="f90" fmla="*/ f73 f22 1"/>
                <a:gd name="f91" fmla="*/ f74 f21 1"/>
                <a:gd name="f92" fmla="*/ f7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80" y="f88"/>
                </a:cxn>
                <a:cxn ang="f45">
                  <a:pos x="f89" y="f90"/>
                </a:cxn>
                <a:cxn ang="f45">
                  <a:pos x="f91" y="f92"/>
                </a:cxn>
                <a:cxn ang="f45">
                  <a:pos x="f80" y="f81"/>
                </a:cxn>
              </a:cxnLst>
              <a:rect l="f76" t="f79" r="f77" b="f78"/>
              <a:pathLst>
                <a:path w="13" h="15">
                  <a:moveTo>
                    <a:pt x="f8" y="f5"/>
                  </a:moveTo>
                  <a:cubicBezTo>
                    <a:pt x="f9" y="f10"/>
                    <a:pt x="f11" y="f9"/>
                    <a:pt x="f10" y="f12"/>
                  </a:cubicBezTo>
                  <a:cubicBezTo>
                    <a:pt x="f9" y="f12"/>
                    <a:pt x="f13" y="f11"/>
                    <a:pt x="f14" y="f9"/>
                  </a:cubicBezTo>
                  <a:cubicBezTo>
                    <a:pt x="f15" y="f12"/>
                    <a:pt x="f6" y="f13"/>
                    <a:pt x="f6" y="f15"/>
                  </a:cubicBezTo>
                  <a:cubicBezTo>
                    <a:pt x="f6" y="f6"/>
                    <a:pt x="f14" y="f7"/>
                    <a:pt x="f8" y="f7"/>
                  </a:cubicBezTo>
                  <a:cubicBezTo>
                    <a:pt x="f11" y="f7"/>
                    <a:pt x="f16" y="f17"/>
                    <a:pt x="f5" y="f14"/>
                  </a:cubicBezTo>
                  <a:cubicBezTo>
                    <a:pt x="f5" y="f8"/>
                    <a:pt x="f16" y="f11"/>
                    <a:pt x="f18" y="f19"/>
                  </a:cubicBezTo>
                  <a:cubicBezTo>
                    <a:pt x="f18" y="f16"/>
                    <a:pt x="f11" y="f16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2" name="Freeform 39">
              <a:extLst>
                <a:ext uri="{FF2B5EF4-FFF2-40B4-BE49-F238E27FC236}">
                  <a16:creationId xmlns:a16="http://schemas.microsoft.com/office/drawing/2014/main" id="{3461E22B-B39E-49EA-923B-AB6A884DB8B6}"/>
                </a:ext>
              </a:extLst>
            </p:cNvPr>
            <p:cNvSpPr/>
            <p:nvPr/>
          </p:nvSpPr>
          <p:spPr>
            <a:xfrm>
              <a:off x="4418051" y="1748067"/>
              <a:ext cx="55156" cy="72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2"/>
                <a:gd name="f8" fmla="val 7"/>
                <a:gd name="f9" fmla="val 6"/>
                <a:gd name="f10" fmla="val 8"/>
                <a:gd name="f11" fmla="val 4"/>
                <a:gd name="f12" fmla="val 1"/>
                <a:gd name="f13" fmla="val 3"/>
                <a:gd name="f14" fmla="+- 0 0 -90"/>
                <a:gd name="f15" fmla="*/ f3 1 9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9"/>
                <a:gd name="f25" fmla="*/ f21 1 12"/>
                <a:gd name="f26" fmla="*/ 9 f22 1"/>
                <a:gd name="f27" fmla="*/ 7 f21 1"/>
                <a:gd name="f28" fmla="*/ 0 f22 1"/>
                <a:gd name="f29" fmla="*/ 8 f21 1"/>
                <a:gd name="f30" fmla="*/ 1 f22 1"/>
                <a:gd name="f31" fmla="*/ 4 f21 1"/>
                <a:gd name="f32" fmla="+- f23 0 f1"/>
                <a:gd name="f33" fmla="*/ f26 1 9"/>
                <a:gd name="f34" fmla="*/ f27 1 12"/>
                <a:gd name="f35" fmla="*/ f28 1 9"/>
                <a:gd name="f36" fmla="*/ f29 1 12"/>
                <a:gd name="f37" fmla="*/ f30 1 9"/>
                <a:gd name="f38" fmla="*/ f31 1 12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9" h="12">
                  <a:moveTo>
                    <a:pt x="f6" y="f8"/>
                  </a:moveTo>
                  <a:cubicBezTo>
                    <a:pt x="f9" y="f10"/>
                    <a:pt x="f11" y="f7"/>
                    <a:pt x="f5" y="f10"/>
                  </a:cubicBezTo>
                  <a:cubicBezTo>
                    <a:pt x="f5" y="f8"/>
                    <a:pt x="f5" y="f11"/>
                    <a:pt x="f12" y="f11"/>
                  </a:cubicBezTo>
                  <a:cubicBezTo>
                    <a:pt x="f11" y="f13"/>
                    <a:pt x="f10" y="f5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3" name="Freeform 40">
              <a:extLst>
                <a:ext uri="{FF2B5EF4-FFF2-40B4-BE49-F238E27FC236}">
                  <a16:creationId xmlns:a16="http://schemas.microsoft.com/office/drawing/2014/main" id="{1B1E314B-4622-44F1-B4A1-43200F2D7090}"/>
                </a:ext>
              </a:extLst>
            </p:cNvPr>
            <p:cNvSpPr/>
            <p:nvPr/>
          </p:nvSpPr>
          <p:spPr>
            <a:xfrm>
              <a:off x="5202734" y="1652805"/>
              <a:ext cx="97776" cy="1805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0"/>
                <a:gd name="f8" fmla="val 9"/>
                <a:gd name="f9" fmla="val 10"/>
                <a:gd name="f10" fmla="val 11"/>
                <a:gd name="f11" fmla="val 12"/>
                <a:gd name="f12" fmla="val 13"/>
                <a:gd name="f13" fmla="val 14"/>
                <a:gd name="f14" fmla="val 1"/>
                <a:gd name="f15" fmla="val 15"/>
                <a:gd name="f16" fmla="val 21"/>
                <a:gd name="f17" fmla="val 5"/>
                <a:gd name="f18" fmla="val 3"/>
                <a:gd name="f19" fmla="val 28"/>
                <a:gd name="f20" fmla="val 26"/>
                <a:gd name="f21" fmla="val 25"/>
                <a:gd name="f22" fmla="val 6"/>
                <a:gd name="f23" fmla="+- 0 0 -90"/>
                <a:gd name="f24" fmla="*/ f3 1 16"/>
                <a:gd name="f25" fmla="*/ f4 1 3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6"/>
                <a:gd name="f34" fmla="*/ f30 1 30"/>
                <a:gd name="f35" fmla="*/ 9 f31 1"/>
                <a:gd name="f36" fmla="*/ 0 f30 1"/>
                <a:gd name="f37" fmla="*/ 12 f31 1"/>
                <a:gd name="f38" fmla="*/ 15 f31 1"/>
                <a:gd name="f39" fmla="*/ 1 f30 1"/>
                <a:gd name="f40" fmla="*/ 5 f31 1"/>
                <a:gd name="f41" fmla="*/ 30 f30 1"/>
                <a:gd name="f42" fmla="*/ 0 f31 1"/>
                <a:gd name="f43" fmla="*/ 25 f30 1"/>
                <a:gd name="f44" fmla="+- f32 0 f1"/>
                <a:gd name="f45" fmla="*/ f35 1 16"/>
                <a:gd name="f46" fmla="*/ f36 1 30"/>
                <a:gd name="f47" fmla="*/ f37 1 16"/>
                <a:gd name="f48" fmla="*/ f38 1 16"/>
                <a:gd name="f49" fmla="*/ f39 1 30"/>
                <a:gd name="f50" fmla="*/ f40 1 16"/>
                <a:gd name="f51" fmla="*/ f41 1 30"/>
                <a:gd name="f52" fmla="*/ f42 1 16"/>
                <a:gd name="f53" fmla="*/ f43 1 30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3"/>
                <a:gd name="f62" fmla="*/ f49 1 f34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4 1"/>
                <a:gd name="f75" fmla="*/ f62 f25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74" y="f75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16" h="3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4"/>
                  </a:cubicBezTo>
                  <a:cubicBezTo>
                    <a:pt x="f6" y="f11"/>
                    <a:pt x="f11" y="f16"/>
                    <a:pt x="f17" y="f7"/>
                  </a:cubicBezTo>
                  <a:cubicBezTo>
                    <a:pt x="f18" y="f19"/>
                    <a:pt x="f14" y="f20"/>
                    <a:pt x="f5" y="f21"/>
                  </a:cubicBezTo>
                  <a:cubicBezTo>
                    <a:pt x="f18" y="f6"/>
                    <a:pt x="f22" y="f8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4" name="Freeform 41">
              <a:extLst>
                <a:ext uri="{FF2B5EF4-FFF2-40B4-BE49-F238E27FC236}">
                  <a16:creationId xmlns:a16="http://schemas.microsoft.com/office/drawing/2014/main" id="{CEE2770C-9ACF-45FD-85BC-D39F33B1A6E4}"/>
                </a:ext>
              </a:extLst>
            </p:cNvPr>
            <p:cNvSpPr/>
            <p:nvPr/>
          </p:nvSpPr>
          <p:spPr>
            <a:xfrm>
              <a:off x="5245355" y="1790687"/>
              <a:ext cx="85240" cy="97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6"/>
                <a:gd name="f8" fmla="val 10"/>
                <a:gd name="f9" fmla="val 8"/>
                <a:gd name="f10" fmla="val 5"/>
                <a:gd name="f11" fmla="val 7"/>
                <a:gd name="f12" fmla="val 3"/>
                <a:gd name="f13" fmla="val 1"/>
                <a:gd name="f14" fmla="val 6"/>
                <a:gd name="f15" fmla="val 12"/>
                <a:gd name="f16" fmla="val 13"/>
                <a:gd name="f17" fmla="val 2"/>
                <a:gd name="f18" fmla="val 11"/>
                <a:gd name="f19" fmla="val 4"/>
                <a:gd name="f20" fmla="+- 0 0 -90"/>
                <a:gd name="f21" fmla="*/ f3 1 14"/>
                <a:gd name="f22" fmla="*/ f4 1 1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4"/>
                <a:gd name="f31" fmla="*/ f27 1 16"/>
                <a:gd name="f32" fmla="*/ 10 f28 1"/>
                <a:gd name="f33" fmla="*/ 8 f27 1"/>
                <a:gd name="f34" fmla="*/ 5 f28 1"/>
                <a:gd name="f35" fmla="*/ 1 f27 1"/>
                <a:gd name="f36" fmla="*/ 7 f28 1"/>
                <a:gd name="f37" fmla="*/ 0 f27 1"/>
                <a:gd name="f38" fmla="*/ 13 f28 1"/>
                <a:gd name="f39" fmla="*/ 10 f27 1"/>
                <a:gd name="f40" fmla="*/ 3 f28 1"/>
                <a:gd name="f41" fmla="*/ 14 f27 1"/>
                <a:gd name="f42" fmla="*/ 0 f28 1"/>
                <a:gd name="f43" fmla="*/ 4 f28 1"/>
                <a:gd name="f44" fmla="*/ 5 f27 1"/>
                <a:gd name="f45" fmla="+- f29 0 f1"/>
                <a:gd name="f46" fmla="*/ f32 1 14"/>
                <a:gd name="f47" fmla="*/ f33 1 16"/>
                <a:gd name="f48" fmla="*/ f34 1 14"/>
                <a:gd name="f49" fmla="*/ f35 1 16"/>
                <a:gd name="f50" fmla="*/ f36 1 14"/>
                <a:gd name="f51" fmla="*/ f37 1 16"/>
                <a:gd name="f52" fmla="*/ f38 1 14"/>
                <a:gd name="f53" fmla="*/ f39 1 16"/>
                <a:gd name="f54" fmla="*/ f40 1 14"/>
                <a:gd name="f55" fmla="*/ f41 1 16"/>
                <a:gd name="f56" fmla="*/ f42 1 14"/>
                <a:gd name="f57" fmla="*/ f43 1 14"/>
                <a:gd name="f58" fmla="*/ f44 1 16"/>
                <a:gd name="f59" fmla="*/ 0 1 f30"/>
                <a:gd name="f60" fmla="*/ f24 1 f30"/>
                <a:gd name="f61" fmla="*/ 0 1 f31"/>
                <a:gd name="f62" fmla="*/ f25 1 f31"/>
                <a:gd name="f63" fmla="*/ f46 1 f30"/>
                <a:gd name="f64" fmla="*/ f47 1 f31"/>
                <a:gd name="f65" fmla="*/ f48 1 f30"/>
                <a:gd name="f66" fmla="*/ f49 1 f31"/>
                <a:gd name="f67" fmla="*/ f50 1 f30"/>
                <a:gd name="f68" fmla="*/ f51 1 f31"/>
                <a:gd name="f69" fmla="*/ f52 1 f30"/>
                <a:gd name="f70" fmla="*/ f53 1 f31"/>
                <a:gd name="f71" fmla="*/ f54 1 f30"/>
                <a:gd name="f72" fmla="*/ f55 1 f31"/>
                <a:gd name="f73" fmla="*/ f56 1 f30"/>
                <a:gd name="f74" fmla="*/ f57 1 f30"/>
                <a:gd name="f75" fmla="*/ f58 1 f31"/>
                <a:gd name="f76" fmla="*/ f59 f21 1"/>
                <a:gd name="f77" fmla="*/ f60 f21 1"/>
                <a:gd name="f78" fmla="*/ f62 f22 1"/>
                <a:gd name="f79" fmla="*/ f61 f22 1"/>
                <a:gd name="f80" fmla="*/ f63 f21 1"/>
                <a:gd name="f81" fmla="*/ f64 f22 1"/>
                <a:gd name="f82" fmla="*/ f65 f21 1"/>
                <a:gd name="f83" fmla="*/ f66 f22 1"/>
                <a:gd name="f84" fmla="*/ f67 f21 1"/>
                <a:gd name="f85" fmla="*/ f68 f22 1"/>
                <a:gd name="f86" fmla="*/ f69 f21 1"/>
                <a:gd name="f87" fmla="*/ f70 f22 1"/>
                <a:gd name="f88" fmla="*/ f71 f21 1"/>
                <a:gd name="f89" fmla="*/ f72 f22 1"/>
                <a:gd name="f90" fmla="*/ f73 f21 1"/>
                <a:gd name="f91" fmla="*/ f74 f21 1"/>
                <a:gd name="f92" fmla="*/ f7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88" y="f89"/>
                </a:cxn>
                <a:cxn ang="f45">
                  <a:pos x="f90" y="f87"/>
                </a:cxn>
                <a:cxn ang="f45">
                  <a:pos x="f91" y="f92"/>
                </a:cxn>
                <a:cxn ang="f45">
                  <a:pos x="f80" y="f81"/>
                </a:cxn>
              </a:cxnLst>
              <a:rect l="f76" t="f79" r="f77" b="f78"/>
              <a:pathLst>
                <a:path w="14" h="16">
                  <a:moveTo>
                    <a:pt x="f8" y="f9"/>
                  </a:moveTo>
                  <a:cubicBezTo>
                    <a:pt x="f9" y="f10"/>
                    <a:pt x="f11" y="f12"/>
                    <a:pt x="f10" y="f13"/>
                  </a:cubicBezTo>
                  <a:cubicBezTo>
                    <a:pt x="f14" y="f5"/>
                    <a:pt x="f11" y="f5"/>
                    <a:pt x="f11" y="f5"/>
                  </a:cubicBezTo>
                  <a:cubicBezTo>
                    <a:pt x="f15" y="f13"/>
                    <a:pt x="f6" y="f14"/>
                    <a:pt x="f16" y="f8"/>
                  </a:cubicBezTo>
                  <a:cubicBezTo>
                    <a:pt x="f15" y="f16"/>
                    <a:pt x="f11" y="f7"/>
                    <a:pt x="f12" y="f6"/>
                  </a:cubicBezTo>
                  <a:cubicBezTo>
                    <a:pt x="f17" y="f6"/>
                    <a:pt x="f5" y="f18"/>
                    <a:pt x="f5" y="f8"/>
                  </a:cubicBezTo>
                  <a:cubicBezTo>
                    <a:pt x="f5" y="f9"/>
                    <a:pt x="f17" y="f14"/>
                    <a:pt x="f19" y="f10"/>
                  </a:cubicBezTo>
                  <a:cubicBezTo>
                    <a:pt x="f10" y="f10"/>
                    <a:pt x="f11" y="f14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5" name="Freeform 42">
              <a:extLst>
                <a:ext uri="{FF2B5EF4-FFF2-40B4-BE49-F238E27FC236}">
                  <a16:creationId xmlns:a16="http://schemas.microsoft.com/office/drawing/2014/main" id="{BE0AA11B-CF45-45C7-ADF5-B983CC3200DC}"/>
                </a:ext>
              </a:extLst>
            </p:cNvPr>
            <p:cNvSpPr/>
            <p:nvPr/>
          </p:nvSpPr>
          <p:spPr>
            <a:xfrm>
              <a:off x="5300511" y="1647785"/>
              <a:ext cx="82734" cy="90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12"/>
                <a:gd name="f9" fmla="val 4"/>
                <a:gd name="f10" fmla="val 11"/>
                <a:gd name="f11" fmla="val 6"/>
                <a:gd name="f12" fmla="val 8"/>
                <a:gd name="f13" fmla="val 5"/>
                <a:gd name="f14" fmla="val 9"/>
                <a:gd name="f15" fmla="val 3"/>
                <a:gd name="f16" fmla="val 2"/>
                <a:gd name="f17" fmla="val 1"/>
                <a:gd name="f18" fmla="val 10"/>
                <a:gd name="f19" fmla="val 13"/>
                <a:gd name="f20" fmla="val 7"/>
                <a:gd name="f21" fmla="+- 0 0 -90"/>
                <a:gd name="f22" fmla="*/ f3 1 14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5"/>
                <a:gd name="f33" fmla="*/ 0 f29 1"/>
                <a:gd name="f34" fmla="*/ 12 f28 1"/>
                <a:gd name="f35" fmla="*/ 8 f29 1"/>
                <a:gd name="f36" fmla="*/ 11 f28 1"/>
                <a:gd name="f37" fmla="*/ 2 f29 1"/>
                <a:gd name="f38" fmla="*/ 6 f28 1"/>
                <a:gd name="f39" fmla="*/ 4 f29 1"/>
                <a:gd name="f40" fmla="*/ 1 f28 1"/>
                <a:gd name="f41" fmla="*/ 10 f29 1"/>
                <a:gd name="f42" fmla="*/ 13 f29 1"/>
                <a:gd name="f43" fmla="*/ 14 f28 1"/>
                <a:gd name="f44" fmla="+- f30 0 f1"/>
                <a:gd name="f45" fmla="*/ f33 1 14"/>
                <a:gd name="f46" fmla="*/ f34 1 15"/>
                <a:gd name="f47" fmla="*/ f35 1 14"/>
                <a:gd name="f48" fmla="*/ f36 1 15"/>
                <a:gd name="f49" fmla="*/ f37 1 14"/>
                <a:gd name="f50" fmla="*/ f38 1 15"/>
                <a:gd name="f51" fmla="*/ f39 1 14"/>
                <a:gd name="f52" fmla="*/ f40 1 15"/>
                <a:gd name="f53" fmla="*/ f41 1 14"/>
                <a:gd name="f54" fmla="*/ f42 1 14"/>
                <a:gd name="f55" fmla="*/ f43 1 15"/>
                <a:gd name="f56" fmla="*/ 0 1 f31"/>
                <a:gd name="f57" fmla="*/ f25 1 f31"/>
                <a:gd name="f58" fmla="*/ 0 1 f32"/>
                <a:gd name="f59" fmla="*/ f26 1 f32"/>
                <a:gd name="f60" fmla="*/ f45 1 f31"/>
                <a:gd name="f61" fmla="*/ f46 1 f32"/>
                <a:gd name="f62" fmla="*/ f47 1 f31"/>
                <a:gd name="f63" fmla="*/ f48 1 f32"/>
                <a:gd name="f64" fmla="*/ f49 1 f31"/>
                <a:gd name="f65" fmla="*/ f50 1 f32"/>
                <a:gd name="f66" fmla="*/ f51 1 f31"/>
                <a:gd name="f67" fmla="*/ f52 1 f32"/>
                <a:gd name="f68" fmla="*/ f53 1 f31"/>
                <a:gd name="f69" fmla="*/ f54 1 f31"/>
                <a:gd name="f70" fmla="*/ f55 1 f32"/>
                <a:gd name="f71" fmla="*/ f56 f22 1"/>
                <a:gd name="f72" fmla="*/ f57 f22 1"/>
                <a:gd name="f73" fmla="*/ f59 f23 1"/>
                <a:gd name="f74" fmla="*/ f58 f23 1"/>
                <a:gd name="f75" fmla="*/ f60 f22 1"/>
                <a:gd name="f76" fmla="*/ f61 f23 1"/>
                <a:gd name="f77" fmla="*/ f62 f22 1"/>
                <a:gd name="f78" fmla="*/ f63 f23 1"/>
                <a:gd name="f79" fmla="*/ f64 f22 1"/>
                <a:gd name="f80" fmla="*/ f65 f23 1"/>
                <a:gd name="f81" fmla="*/ f66 f22 1"/>
                <a:gd name="f82" fmla="*/ f67 f23 1"/>
                <a:gd name="f83" fmla="*/ f68 f22 1"/>
                <a:gd name="f84" fmla="*/ f69 f22 1"/>
                <a:gd name="f85" fmla="*/ f7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83" y="f82"/>
                </a:cxn>
                <a:cxn ang="f44">
                  <a:pos x="f84" y="f78"/>
                </a:cxn>
                <a:cxn ang="f44">
                  <a:pos x="f81" y="f85"/>
                </a:cxn>
                <a:cxn ang="f44">
                  <a:pos x="f75" y="f76"/>
                </a:cxn>
              </a:cxnLst>
              <a:rect l="f71" t="f74" r="f72" b="f73"/>
              <a:pathLst>
                <a:path w="14" h="15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4"/>
                    <a:pt x="f15" y="f12"/>
                    <a:pt x="f16" y="f11"/>
                  </a:cubicBezTo>
                  <a:cubicBezTo>
                    <a:pt x="f16" y="f13"/>
                    <a:pt x="f15" y="f16"/>
                    <a:pt x="f9" y="f17"/>
                  </a:cubicBezTo>
                  <a:cubicBezTo>
                    <a:pt x="f13" y="f5"/>
                    <a:pt x="f12" y="f5"/>
                    <a:pt x="f18" y="f17"/>
                  </a:cubicBezTo>
                  <a:cubicBezTo>
                    <a:pt x="f19" y="f9"/>
                    <a:pt x="f6" y="f20"/>
                    <a:pt x="f19" y="f10"/>
                  </a:cubicBezTo>
                  <a:cubicBezTo>
                    <a:pt x="f10" y="f6"/>
                    <a:pt x="f12" y="f7"/>
                    <a:pt x="f9" y="f6"/>
                  </a:cubicBezTo>
                  <a:cubicBezTo>
                    <a:pt x="f15" y="f6"/>
                    <a:pt x="f16" y="f19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6" name="Freeform 43">
              <a:extLst>
                <a:ext uri="{FF2B5EF4-FFF2-40B4-BE49-F238E27FC236}">
                  <a16:creationId xmlns:a16="http://schemas.microsoft.com/office/drawing/2014/main" id="{D1D3A926-2521-405B-9B66-F44567677E55}"/>
                </a:ext>
              </a:extLst>
            </p:cNvPr>
            <p:cNvSpPr/>
            <p:nvPr/>
          </p:nvSpPr>
          <p:spPr>
            <a:xfrm>
              <a:off x="5287975" y="1738036"/>
              <a:ext cx="60167" cy="60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3"/>
                <a:gd name="f8" fmla="val 5"/>
                <a:gd name="f9" fmla="val 2"/>
                <a:gd name="f10" fmla="val 8"/>
                <a:gd name="f11" fmla="val 9"/>
                <a:gd name="f12" fmla="val 6"/>
                <a:gd name="f13" fmla="val 7"/>
                <a:gd name="f14" fmla="val 1"/>
                <a:gd name="f15" fmla="val 4"/>
                <a:gd name="f16" fmla="+- 0 0 -90"/>
                <a:gd name="f17" fmla="*/ f3 1 10"/>
                <a:gd name="f18" fmla="*/ f4 1 10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0"/>
                <a:gd name="f25" fmla="*/ 3 f22 1"/>
                <a:gd name="f26" fmla="*/ 0 f22 1"/>
                <a:gd name="f27" fmla="*/ 9 f22 1"/>
                <a:gd name="f28" fmla="*/ 5 f22 1"/>
                <a:gd name="f29" fmla="*/ 7 f22 1"/>
                <a:gd name="f30" fmla="*/ 10 f22 1"/>
                <a:gd name="f31" fmla="*/ 6 f22 1"/>
                <a:gd name="f32" fmla="+- f23 0 f1"/>
                <a:gd name="f33" fmla="*/ f25 1 10"/>
                <a:gd name="f34" fmla="*/ f26 1 10"/>
                <a:gd name="f35" fmla="*/ f27 1 10"/>
                <a:gd name="f36" fmla="*/ f28 1 10"/>
                <a:gd name="f37" fmla="*/ f29 1 10"/>
                <a:gd name="f38" fmla="*/ f30 1 10"/>
                <a:gd name="f39" fmla="*/ f31 1 10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3 f17 1"/>
                <a:gd name="f60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53" y="f54"/>
                </a:cxn>
              </a:cxnLst>
              <a:rect l="f49" t="f52" r="f50" b="f51"/>
              <a:pathLst>
                <a:path w="10" h="10">
                  <a:moveTo>
                    <a:pt x="f7" y="f5"/>
                  </a:moveTo>
                  <a:cubicBezTo>
                    <a:pt x="f8" y="f9"/>
                    <a:pt x="f10" y="f7"/>
                    <a:pt x="f11" y="f8"/>
                  </a:cubicBezTo>
                  <a:cubicBezTo>
                    <a:pt x="f6" y="f12"/>
                    <a:pt x="f10" y="f10"/>
                    <a:pt x="f13" y="f6"/>
                  </a:cubicBezTo>
                  <a:cubicBezTo>
                    <a:pt x="f8" y="f10"/>
                    <a:pt x="f7" y="f13"/>
                    <a:pt x="f5" y="f12"/>
                  </a:cubicBezTo>
                  <a:cubicBezTo>
                    <a:pt x="f14" y="f15"/>
                    <a:pt x="f9" y="f7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7" name="Freeform 44">
              <a:extLst>
                <a:ext uri="{FF2B5EF4-FFF2-40B4-BE49-F238E27FC236}">
                  <a16:creationId xmlns:a16="http://schemas.microsoft.com/office/drawing/2014/main" id="{94CE48E8-BC3E-43F0-BDA0-0F6E2F553633}"/>
                </a:ext>
              </a:extLst>
            </p:cNvPr>
            <p:cNvSpPr/>
            <p:nvPr/>
          </p:nvSpPr>
          <p:spPr>
            <a:xfrm>
              <a:off x="4957053" y="1898486"/>
              <a:ext cx="175491" cy="115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9"/>
                <a:gd name="f8" fmla="val 24"/>
                <a:gd name="f9" fmla="val 25"/>
                <a:gd name="f10" fmla="val 2"/>
                <a:gd name="f11" fmla="val 27"/>
                <a:gd name="f12" fmla="val 4"/>
                <a:gd name="f13" fmla="val 6"/>
                <a:gd name="f14" fmla="val 21"/>
                <a:gd name="f15" fmla="val 14"/>
                <a:gd name="f16" fmla="val 12"/>
                <a:gd name="f17" fmla="val 18"/>
                <a:gd name="f18" fmla="val 1"/>
                <a:gd name="f19" fmla="val 16"/>
                <a:gd name="f20" fmla="val 11"/>
                <a:gd name="f21" fmla="val 10"/>
                <a:gd name="f22" fmla="val 9"/>
                <a:gd name="f23" fmla="val 13"/>
                <a:gd name="f24" fmla="val 7"/>
                <a:gd name="f25" fmla="val 20"/>
                <a:gd name="f26" fmla="val 3"/>
                <a:gd name="f27" fmla="+- 0 0 -90"/>
                <a:gd name="f28" fmla="*/ f3 1 29"/>
                <a:gd name="f29" fmla="*/ f4 1 1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9"/>
                <a:gd name="f38" fmla="*/ f34 1 19"/>
                <a:gd name="f39" fmla="*/ 24 f35 1"/>
                <a:gd name="f40" fmla="*/ 0 f34 1"/>
                <a:gd name="f41" fmla="*/ 29 f35 1"/>
                <a:gd name="f42" fmla="*/ 6 f34 1"/>
                <a:gd name="f43" fmla="*/ 1 f35 1"/>
                <a:gd name="f44" fmla="*/ 19 f34 1"/>
                <a:gd name="f45" fmla="*/ 0 f35 1"/>
                <a:gd name="f46" fmla="*/ 11 f34 1"/>
                <a:gd name="f47" fmla="*/ 13 f35 1"/>
                <a:gd name="f48" fmla="*/ 7 f34 1"/>
                <a:gd name="f49" fmla="+- f36 0 f1"/>
                <a:gd name="f50" fmla="*/ f39 1 29"/>
                <a:gd name="f51" fmla="*/ f40 1 19"/>
                <a:gd name="f52" fmla="*/ f41 1 29"/>
                <a:gd name="f53" fmla="*/ f42 1 19"/>
                <a:gd name="f54" fmla="*/ f43 1 29"/>
                <a:gd name="f55" fmla="*/ f44 1 19"/>
                <a:gd name="f56" fmla="*/ f45 1 29"/>
                <a:gd name="f57" fmla="*/ f46 1 19"/>
                <a:gd name="f58" fmla="*/ f47 1 29"/>
                <a:gd name="f59" fmla="*/ f48 1 19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29" h="1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18" y="f19"/>
                    <a:pt x="f5" y="f15"/>
                    <a:pt x="f5" y="f20"/>
                  </a:cubicBezTo>
                  <a:cubicBezTo>
                    <a:pt x="f12" y="f21"/>
                    <a:pt x="f22" y="f22"/>
                    <a:pt x="f23" y="f24"/>
                  </a:cubicBezTo>
                  <a:cubicBezTo>
                    <a:pt x="f19" y="f13"/>
                    <a:pt x="f25" y="f26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8" name="Freeform 45">
              <a:extLst>
                <a:ext uri="{FF2B5EF4-FFF2-40B4-BE49-F238E27FC236}">
                  <a16:creationId xmlns:a16="http://schemas.microsoft.com/office/drawing/2014/main" id="{D06977C3-0416-4078-80F8-0D52C97449BD}"/>
                </a:ext>
              </a:extLst>
            </p:cNvPr>
            <p:cNvSpPr/>
            <p:nvPr/>
          </p:nvSpPr>
          <p:spPr>
            <a:xfrm>
              <a:off x="4947022" y="2018821"/>
              <a:ext cx="87745" cy="777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3"/>
                <a:gd name="f8" fmla="val 9"/>
                <a:gd name="f9" fmla="val 8"/>
                <a:gd name="f10" fmla="val 14"/>
                <a:gd name="f11" fmla="val 6"/>
                <a:gd name="f12" fmla="val 12"/>
                <a:gd name="f13" fmla="val 3"/>
                <a:gd name="f14" fmla="val 11"/>
                <a:gd name="f15" fmla="val 10"/>
                <a:gd name="f16" fmla="val 5"/>
                <a:gd name="f17" fmla="val 1"/>
                <a:gd name="f18" fmla="val 7"/>
                <a:gd name="f19" fmla="val 2"/>
                <a:gd name="f20" fmla="val 4"/>
                <a:gd name="f21" fmla="+- 0 0 -90"/>
                <a:gd name="f22" fmla="*/ f3 1 15"/>
                <a:gd name="f23" fmla="*/ f4 1 1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"/>
                <a:gd name="f32" fmla="*/ f28 1 13"/>
                <a:gd name="f33" fmla="*/ 9 f29 1"/>
                <a:gd name="f34" fmla="*/ 8 f28 1"/>
                <a:gd name="f35" fmla="*/ 11 f29 1"/>
                <a:gd name="f36" fmla="*/ 0 f28 1"/>
                <a:gd name="f37" fmla="*/ 14 f29 1"/>
                <a:gd name="f38" fmla="*/ 9 f28 1"/>
                <a:gd name="f39" fmla="*/ 8 f29 1"/>
                <a:gd name="f40" fmla="*/ 13 f28 1"/>
                <a:gd name="f41" fmla="*/ 1 f29 1"/>
                <a:gd name="f42" fmla="*/ 7 f28 1"/>
                <a:gd name="f43" fmla="*/ 3 f29 1"/>
                <a:gd name="f44" fmla="*/ 2 f28 1"/>
                <a:gd name="f45" fmla="+- f30 0 f1"/>
                <a:gd name="f46" fmla="*/ f33 1 15"/>
                <a:gd name="f47" fmla="*/ f34 1 13"/>
                <a:gd name="f48" fmla="*/ f35 1 15"/>
                <a:gd name="f49" fmla="*/ f36 1 13"/>
                <a:gd name="f50" fmla="*/ f37 1 15"/>
                <a:gd name="f51" fmla="*/ f38 1 13"/>
                <a:gd name="f52" fmla="*/ f39 1 15"/>
                <a:gd name="f53" fmla="*/ f40 1 13"/>
                <a:gd name="f54" fmla="*/ f41 1 15"/>
                <a:gd name="f55" fmla="*/ f42 1 13"/>
                <a:gd name="f56" fmla="*/ f43 1 15"/>
                <a:gd name="f57" fmla="*/ f44 1 13"/>
                <a:gd name="f58" fmla="*/ 0 1 f31"/>
                <a:gd name="f59" fmla="*/ f25 1 f31"/>
                <a:gd name="f60" fmla="*/ 0 1 f32"/>
                <a:gd name="f61" fmla="*/ f26 1 f32"/>
                <a:gd name="f62" fmla="*/ f46 1 f31"/>
                <a:gd name="f63" fmla="*/ f47 1 f32"/>
                <a:gd name="f64" fmla="*/ f48 1 f31"/>
                <a:gd name="f65" fmla="*/ f49 1 f32"/>
                <a:gd name="f66" fmla="*/ f50 1 f31"/>
                <a:gd name="f67" fmla="*/ f51 1 f32"/>
                <a:gd name="f68" fmla="*/ f52 1 f31"/>
                <a:gd name="f69" fmla="*/ f53 1 f32"/>
                <a:gd name="f70" fmla="*/ f54 1 f31"/>
                <a:gd name="f71" fmla="*/ f55 1 f32"/>
                <a:gd name="f72" fmla="*/ f56 1 f31"/>
                <a:gd name="f73" fmla="*/ f57 1 f32"/>
                <a:gd name="f74" fmla="*/ f58 f22 1"/>
                <a:gd name="f75" fmla="*/ f59 f22 1"/>
                <a:gd name="f76" fmla="*/ f61 f23 1"/>
                <a:gd name="f77" fmla="*/ f60 f23 1"/>
                <a:gd name="f78" fmla="*/ f62 f22 1"/>
                <a:gd name="f79" fmla="*/ f63 f23 1"/>
                <a:gd name="f80" fmla="*/ f64 f22 1"/>
                <a:gd name="f81" fmla="*/ f65 f23 1"/>
                <a:gd name="f82" fmla="*/ f66 f22 1"/>
                <a:gd name="f83" fmla="*/ f67 f23 1"/>
                <a:gd name="f84" fmla="*/ f68 f22 1"/>
                <a:gd name="f85" fmla="*/ f69 f23 1"/>
                <a:gd name="f86" fmla="*/ f70 f22 1"/>
                <a:gd name="f87" fmla="*/ f71 f23 1"/>
                <a:gd name="f88" fmla="*/ f72 f22 1"/>
                <a:gd name="f89" fmla="*/ f7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88" y="f89"/>
                </a:cxn>
                <a:cxn ang="f45">
                  <a:pos x="f78" y="f89"/>
                </a:cxn>
                <a:cxn ang="f45">
                  <a:pos x="f78" y="f79"/>
                </a:cxn>
              </a:cxnLst>
              <a:rect l="f74" t="f77" r="f75" b="f76"/>
              <a:pathLst>
                <a:path w="15" h="13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2" y="f5"/>
                    <a:pt x="f10" y="f5"/>
                    <a:pt x="f10" y="f5"/>
                  </a:cubicBezTo>
                  <a:cubicBezTo>
                    <a:pt x="f10" y="f13"/>
                    <a:pt x="f6" y="f11"/>
                    <a:pt x="f10" y="f8"/>
                  </a:cubicBezTo>
                  <a:cubicBezTo>
                    <a:pt x="f7" y="f14"/>
                    <a:pt x="f15" y="f7"/>
                    <a:pt x="f9" y="f7"/>
                  </a:cubicBezTo>
                  <a:cubicBezTo>
                    <a:pt x="f16" y="f12"/>
                    <a:pt x="f13" y="f8"/>
                    <a:pt x="f17" y="f18"/>
                  </a:cubicBezTo>
                  <a:cubicBezTo>
                    <a:pt x="f5" y="f11"/>
                    <a:pt x="f17" y="f13"/>
                    <a:pt x="f13" y="f19"/>
                  </a:cubicBezTo>
                  <a:cubicBezTo>
                    <a:pt x="f20" y="f17"/>
                    <a:pt x="f18" y="f19"/>
                    <a:pt x="f8" y="f19"/>
                  </a:cubicBezTo>
                  <a:cubicBezTo>
                    <a:pt x="f8" y="f13"/>
                    <a:pt x="f8" y="f11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9" name="Freeform 46">
              <a:extLst>
                <a:ext uri="{FF2B5EF4-FFF2-40B4-BE49-F238E27FC236}">
                  <a16:creationId xmlns:a16="http://schemas.microsoft.com/office/drawing/2014/main" id="{5810B8DD-4B96-4A45-B6B6-B1FFE4393DB2}"/>
                </a:ext>
              </a:extLst>
            </p:cNvPr>
            <p:cNvSpPr/>
            <p:nvPr/>
          </p:nvSpPr>
          <p:spPr>
            <a:xfrm>
              <a:off x="5089925" y="1946117"/>
              <a:ext cx="85240" cy="90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1"/>
                <a:gd name="f9" fmla="val 6"/>
                <a:gd name="f10" fmla="val 3"/>
                <a:gd name="f11" fmla="val 8"/>
                <a:gd name="f12" fmla="val 4"/>
                <a:gd name="f13" fmla="val 9"/>
                <a:gd name="f14" fmla="val 10"/>
                <a:gd name="f15" fmla="val 7"/>
                <a:gd name="f16" fmla="val 5"/>
                <a:gd name="f17" fmla="val 2"/>
                <a:gd name="f18" fmla="val 11"/>
                <a:gd name="f19" fmla="val 13"/>
                <a:gd name="f20" fmla="val 12"/>
                <a:gd name="f21" fmla="+- 0 0 -90"/>
                <a:gd name="f22" fmla="*/ f3 1 14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5"/>
                <a:gd name="f33" fmla="*/ 1 f29 1"/>
                <a:gd name="f34" fmla="*/ 6 f28 1"/>
                <a:gd name="f35" fmla="*/ 6 f29 1"/>
                <a:gd name="f36" fmla="*/ 10 f28 1"/>
                <a:gd name="f37" fmla="*/ 5 f29 1"/>
                <a:gd name="f38" fmla="*/ 3 f28 1"/>
                <a:gd name="f39" fmla="*/ 11 f29 1"/>
                <a:gd name="f40" fmla="*/ 1 f28 1"/>
                <a:gd name="f41" fmla="*/ 14 f29 1"/>
                <a:gd name="f42" fmla="*/ 7 f28 1"/>
                <a:gd name="f43" fmla="*/ 14 f28 1"/>
                <a:gd name="f44" fmla="+- f30 0 f1"/>
                <a:gd name="f45" fmla="*/ f33 1 14"/>
                <a:gd name="f46" fmla="*/ f34 1 15"/>
                <a:gd name="f47" fmla="*/ f35 1 14"/>
                <a:gd name="f48" fmla="*/ f36 1 15"/>
                <a:gd name="f49" fmla="*/ f37 1 14"/>
                <a:gd name="f50" fmla="*/ f38 1 15"/>
                <a:gd name="f51" fmla="*/ f39 1 14"/>
                <a:gd name="f52" fmla="*/ f40 1 15"/>
                <a:gd name="f53" fmla="*/ f41 1 14"/>
                <a:gd name="f54" fmla="*/ f42 1 15"/>
                <a:gd name="f55" fmla="*/ f43 1 15"/>
                <a:gd name="f56" fmla="*/ 0 1 f31"/>
                <a:gd name="f57" fmla="*/ f25 1 f31"/>
                <a:gd name="f58" fmla="*/ 0 1 f32"/>
                <a:gd name="f59" fmla="*/ f26 1 f32"/>
                <a:gd name="f60" fmla="*/ f45 1 f31"/>
                <a:gd name="f61" fmla="*/ f46 1 f32"/>
                <a:gd name="f62" fmla="*/ f47 1 f31"/>
                <a:gd name="f63" fmla="*/ f48 1 f32"/>
                <a:gd name="f64" fmla="*/ f49 1 f31"/>
                <a:gd name="f65" fmla="*/ f50 1 f32"/>
                <a:gd name="f66" fmla="*/ f51 1 f31"/>
                <a:gd name="f67" fmla="*/ f52 1 f32"/>
                <a:gd name="f68" fmla="*/ f53 1 f31"/>
                <a:gd name="f69" fmla="*/ f54 1 f32"/>
                <a:gd name="f70" fmla="*/ f55 1 f32"/>
                <a:gd name="f71" fmla="*/ f56 f22 1"/>
                <a:gd name="f72" fmla="*/ f57 f22 1"/>
                <a:gd name="f73" fmla="*/ f59 f23 1"/>
                <a:gd name="f74" fmla="*/ f58 f23 1"/>
                <a:gd name="f75" fmla="*/ f60 f22 1"/>
                <a:gd name="f76" fmla="*/ f61 f23 1"/>
                <a:gd name="f77" fmla="*/ f62 f22 1"/>
                <a:gd name="f78" fmla="*/ f63 f23 1"/>
                <a:gd name="f79" fmla="*/ f64 f22 1"/>
                <a:gd name="f80" fmla="*/ f65 f23 1"/>
                <a:gd name="f81" fmla="*/ f66 f22 1"/>
                <a:gd name="f82" fmla="*/ f67 f23 1"/>
                <a:gd name="f83" fmla="*/ f68 f22 1"/>
                <a:gd name="f84" fmla="*/ f69 f23 1"/>
                <a:gd name="f85" fmla="*/ f7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83" y="f84"/>
                </a:cxn>
                <a:cxn ang="f44">
                  <a:pos x="f77" y="f85"/>
                </a:cxn>
                <a:cxn ang="f44">
                  <a:pos x="f75" y="f76"/>
                </a:cxn>
              </a:cxnLst>
              <a:rect l="f71" t="f74" r="f72" b="f73"/>
              <a:pathLst>
                <a:path w="14" h="15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9" y="f15"/>
                    <a:pt x="f12" y="f16"/>
                    <a:pt x="f16" y="f10"/>
                  </a:cubicBezTo>
                  <a:cubicBezTo>
                    <a:pt x="f9" y="f17"/>
                    <a:pt x="f14" y="f5"/>
                    <a:pt x="f18" y="f8"/>
                  </a:cubicBezTo>
                  <a:cubicBezTo>
                    <a:pt x="f19" y="f17"/>
                    <a:pt x="f6" y="f16"/>
                    <a:pt x="f6" y="f15"/>
                  </a:cubicBezTo>
                  <a:cubicBezTo>
                    <a:pt x="f6" y="f20"/>
                    <a:pt x="f14" y="f7"/>
                    <a:pt x="f9" y="f6"/>
                  </a:cubicBezTo>
                  <a:cubicBezTo>
                    <a:pt x="f17" y="f6"/>
                    <a:pt x="f5" y="f14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0" name="Freeform 47">
              <a:extLst>
                <a:ext uri="{FF2B5EF4-FFF2-40B4-BE49-F238E27FC236}">
                  <a16:creationId xmlns:a16="http://schemas.microsoft.com/office/drawing/2014/main" id="{F549737E-C197-495F-A062-1B3C02377F58}"/>
                </a:ext>
              </a:extLst>
            </p:cNvPr>
            <p:cNvSpPr/>
            <p:nvPr/>
          </p:nvSpPr>
          <p:spPr>
            <a:xfrm>
              <a:off x="5042294" y="1996263"/>
              <a:ext cx="42620" cy="60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10"/>
                <a:gd name="f8" fmla="val 3"/>
                <a:gd name="f9" fmla="val 2"/>
                <a:gd name="f10" fmla="val 1"/>
                <a:gd name="f11" fmla="val 6"/>
                <a:gd name="f12" fmla="val 9"/>
                <a:gd name="f13" fmla="val 4"/>
                <a:gd name="f14" fmla="val 8"/>
                <a:gd name="f15" fmla="+- 0 0 -90"/>
                <a:gd name="f16" fmla="*/ f3 1 7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7"/>
                <a:gd name="f27" fmla="*/ 0 f23 1"/>
                <a:gd name="f28" fmla="*/ 3 f22 1"/>
                <a:gd name="f29" fmla="*/ 6 f23 1"/>
                <a:gd name="f30" fmla="*/ 0 f22 1"/>
                <a:gd name="f31" fmla="*/ 7 f23 1"/>
                <a:gd name="f32" fmla="*/ 9 f22 1"/>
                <a:gd name="f33" fmla="*/ 4 f23 1"/>
                <a:gd name="f34" fmla="*/ 10 f22 1"/>
                <a:gd name="f35" fmla="+- f24 0 f1"/>
                <a:gd name="f36" fmla="*/ f27 1 7"/>
                <a:gd name="f37" fmla="*/ f28 1 10"/>
                <a:gd name="f38" fmla="*/ f29 1 7"/>
                <a:gd name="f39" fmla="*/ f30 1 10"/>
                <a:gd name="f40" fmla="*/ f31 1 7"/>
                <a:gd name="f41" fmla="*/ f32 1 10"/>
                <a:gd name="f42" fmla="*/ f33 1 7"/>
                <a:gd name="f43" fmla="*/ f34 1 10"/>
                <a:gd name="f44" fmla="*/ 0 1 f26"/>
                <a:gd name="f45" fmla="*/ f19 1 f26"/>
                <a:gd name="f46" fmla="*/ 0 1 f25"/>
                <a:gd name="f47" fmla="*/ f20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6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7" h="10">
                  <a:moveTo>
                    <a:pt x="f5" y="f8"/>
                  </a:moveTo>
                  <a:cubicBezTo>
                    <a:pt x="f9" y="f9"/>
                    <a:pt x="f8" y="f10"/>
                    <a:pt x="f11" y="f5"/>
                  </a:cubicBezTo>
                  <a:cubicBezTo>
                    <a:pt x="f11" y="f8"/>
                    <a:pt x="f6" y="f11"/>
                    <a:pt x="f6" y="f12"/>
                  </a:cubicBezTo>
                  <a:cubicBezTo>
                    <a:pt x="f6" y="f12"/>
                    <a:pt x="f13" y="f7"/>
                    <a:pt x="f13" y="f7"/>
                  </a:cubicBezTo>
                  <a:cubicBezTo>
                    <a:pt x="f9" y="f14"/>
                    <a:pt x="f10" y="f11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1" name="Freeform 48">
              <a:extLst>
                <a:ext uri="{FF2B5EF4-FFF2-40B4-BE49-F238E27FC236}">
                  <a16:creationId xmlns:a16="http://schemas.microsoft.com/office/drawing/2014/main" id="{4582B55A-206D-43BA-9560-4E3A24BF9334}"/>
                </a:ext>
              </a:extLst>
            </p:cNvPr>
            <p:cNvSpPr/>
            <p:nvPr/>
          </p:nvSpPr>
          <p:spPr>
            <a:xfrm>
              <a:off x="4934486" y="1171465"/>
              <a:ext cx="180502" cy="97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6"/>
                <a:gd name="f8" fmla="val 25"/>
                <a:gd name="f9" fmla="val 13"/>
                <a:gd name="f10" fmla="val 9"/>
                <a:gd name="f11" fmla="val 10"/>
                <a:gd name="f12" fmla="val 7"/>
                <a:gd name="f13" fmla="val 5"/>
                <a:gd name="f14" fmla="val 1"/>
                <a:gd name="f15" fmla="val 3"/>
                <a:gd name="f16" fmla="val 12"/>
                <a:gd name="f17" fmla="val 21"/>
                <a:gd name="f18" fmla="val 4"/>
                <a:gd name="f19" fmla="val 11"/>
                <a:gd name="f20" fmla="val 28"/>
                <a:gd name="f21" fmla="val 26"/>
                <a:gd name="f22" fmla="val 15"/>
                <a:gd name="f23" fmla="+- 0 0 -90"/>
                <a:gd name="f24" fmla="*/ f3 1 30"/>
                <a:gd name="f25" fmla="*/ f4 1 1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0"/>
                <a:gd name="f34" fmla="*/ f30 1 16"/>
                <a:gd name="f35" fmla="*/ 25 f31 1"/>
                <a:gd name="f36" fmla="*/ 16 f30 1"/>
                <a:gd name="f37" fmla="*/ 0 f31 1"/>
                <a:gd name="f38" fmla="*/ 7 f30 1"/>
                <a:gd name="f39" fmla="*/ 1 f31 1"/>
                <a:gd name="f40" fmla="*/ 0 f30 1"/>
                <a:gd name="f41" fmla="*/ 30 f31 1"/>
                <a:gd name="f42" fmla="*/ 11 f30 1"/>
                <a:gd name="f43" fmla="+- f32 0 f1"/>
                <a:gd name="f44" fmla="*/ f35 1 30"/>
                <a:gd name="f45" fmla="*/ f36 1 16"/>
                <a:gd name="f46" fmla="*/ f37 1 30"/>
                <a:gd name="f47" fmla="*/ f38 1 16"/>
                <a:gd name="f48" fmla="*/ f39 1 30"/>
                <a:gd name="f49" fmla="*/ f40 1 16"/>
                <a:gd name="f50" fmla="*/ f41 1 30"/>
                <a:gd name="f51" fmla="*/ f42 1 16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30" h="16">
                  <a:moveTo>
                    <a:pt x="f8" y="f7"/>
                  </a:moveTo>
                  <a:cubicBezTo>
                    <a:pt x="f7" y="f9"/>
                    <a:pt x="f10" y="f11"/>
                    <a:pt x="f5" y="f12"/>
                  </a:cubicBezTo>
                  <a:cubicBezTo>
                    <a:pt x="f5" y="f13"/>
                    <a:pt x="f14" y="f15"/>
                    <a:pt x="f14" y="f5"/>
                  </a:cubicBezTo>
                  <a:cubicBezTo>
                    <a:pt x="f16" y="f5"/>
                    <a:pt x="f17" y="f18"/>
                    <a:pt x="f6" y="f19"/>
                  </a:cubicBezTo>
                  <a:cubicBezTo>
                    <a:pt x="f20" y="f9"/>
                    <a:pt x="f21" y="f22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2" name="Freeform 49">
              <a:extLst>
                <a:ext uri="{FF2B5EF4-FFF2-40B4-BE49-F238E27FC236}">
                  <a16:creationId xmlns:a16="http://schemas.microsoft.com/office/drawing/2014/main" id="{32D0C713-B6B9-48C0-B353-B8F1F622A545}"/>
                </a:ext>
              </a:extLst>
            </p:cNvPr>
            <p:cNvSpPr/>
            <p:nvPr/>
          </p:nvSpPr>
          <p:spPr>
            <a:xfrm>
              <a:off x="5072377" y="1141381"/>
              <a:ext cx="90251" cy="85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8"/>
                <a:gd name="f9" fmla="val 5"/>
                <a:gd name="f10" fmla="val 4"/>
                <a:gd name="f11" fmla="val 3"/>
                <a:gd name="f12" fmla="val 7"/>
                <a:gd name="f13" fmla="val 1"/>
                <a:gd name="f14" fmla="val 10"/>
                <a:gd name="f15" fmla="val 6"/>
                <a:gd name="f16" fmla="val 2"/>
                <a:gd name="f17" fmla="val 12"/>
                <a:gd name="f18" fmla="val 13"/>
                <a:gd name="f19" fmla="val 9"/>
                <a:gd name="f20" fmla="val 11"/>
                <a:gd name="f21" fmla="+- 0 0 -90"/>
                <a:gd name="f22" fmla="*/ f3 1 15"/>
                <a:gd name="f23" fmla="*/ f4 1 1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"/>
                <a:gd name="f32" fmla="*/ f28 1 14"/>
                <a:gd name="f33" fmla="*/ 8 f29 1"/>
                <a:gd name="f34" fmla="*/ 5 f28 1"/>
                <a:gd name="f35" fmla="*/ 1 f29 1"/>
                <a:gd name="f36" fmla="*/ 10 f28 1"/>
                <a:gd name="f37" fmla="*/ 0 f29 1"/>
                <a:gd name="f38" fmla="*/ 6 f28 1"/>
                <a:gd name="f39" fmla="*/ 6 f29 1"/>
                <a:gd name="f40" fmla="*/ 1 f28 1"/>
                <a:gd name="f41" fmla="*/ 13 f29 1"/>
                <a:gd name="f42" fmla="*/ 3 f28 1"/>
                <a:gd name="f43" fmla="*/ 14 f29 1"/>
                <a:gd name="f44" fmla="*/ 12 f28 1"/>
                <a:gd name="f45" fmla="*/ 10 f29 1"/>
                <a:gd name="f46" fmla="*/ 14 f28 1"/>
                <a:gd name="f47" fmla="*/ 5 f29 1"/>
                <a:gd name="f48" fmla="*/ 9 f28 1"/>
                <a:gd name="f49" fmla="+- f30 0 f1"/>
                <a:gd name="f50" fmla="*/ f33 1 15"/>
                <a:gd name="f51" fmla="*/ f34 1 14"/>
                <a:gd name="f52" fmla="*/ f35 1 15"/>
                <a:gd name="f53" fmla="*/ f36 1 14"/>
                <a:gd name="f54" fmla="*/ f37 1 15"/>
                <a:gd name="f55" fmla="*/ f38 1 14"/>
                <a:gd name="f56" fmla="*/ f39 1 15"/>
                <a:gd name="f57" fmla="*/ f40 1 14"/>
                <a:gd name="f58" fmla="*/ f41 1 15"/>
                <a:gd name="f59" fmla="*/ f42 1 14"/>
                <a:gd name="f60" fmla="*/ f43 1 15"/>
                <a:gd name="f61" fmla="*/ f44 1 14"/>
                <a:gd name="f62" fmla="*/ f45 1 15"/>
                <a:gd name="f63" fmla="*/ f46 1 14"/>
                <a:gd name="f64" fmla="*/ f47 1 15"/>
                <a:gd name="f65" fmla="*/ f48 1 14"/>
                <a:gd name="f66" fmla="*/ 0 1 f31"/>
                <a:gd name="f67" fmla="*/ f25 1 f31"/>
                <a:gd name="f68" fmla="*/ 0 1 f32"/>
                <a:gd name="f69" fmla="*/ f26 1 f32"/>
                <a:gd name="f70" fmla="*/ f50 1 f31"/>
                <a:gd name="f71" fmla="*/ f51 1 f32"/>
                <a:gd name="f72" fmla="*/ f52 1 f31"/>
                <a:gd name="f73" fmla="*/ f53 1 f32"/>
                <a:gd name="f74" fmla="*/ f54 1 f31"/>
                <a:gd name="f75" fmla="*/ f55 1 f32"/>
                <a:gd name="f76" fmla="*/ f56 1 f31"/>
                <a:gd name="f77" fmla="*/ f57 1 f32"/>
                <a:gd name="f78" fmla="*/ f58 1 f31"/>
                <a:gd name="f79" fmla="*/ f59 1 f32"/>
                <a:gd name="f80" fmla="*/ f60 1 f31"/>
                <a:gd name="f81" fmla="*/ f61 1 f32"/>
                <a:gd name="f82" fmla="*/ f62 1 f31"/>
                <a:gd name="f83" fmla="*/ f63 1 f32"/>
                <a:gd name="f84" fmla="*/ f64 1 f31"/>
                <a:gd name="f85" fmla="*/ f65 1 f32"/>
                <a:gd name="f86" fmla="*/ f66 f22 1"/>
                <a:gd name="f87" fmla="*/ f67 f22 1"/>
                <a:gd name="f88" fmla="*/ f69 f23 1"/>
                <a:gd name="f89" fmla="*/ f68 f23 1"/>
                <a:gd name="f90" fmla="*/ f70 f22 1"/>
                <a:gd name="f91" fmla="*/ f71 f23 1"/>
                <a:gd name="f92" fmla="*/ f72 f22 1"/>
                <a:gd name="f93" fmla="*/ f73 f23 1"/>
                <a:gd name="f94" fmla="*/ f74 f22 1"/>
                <a:gd name="f95" fmla="*/ f75 f23 1"/>
                <a:gd name="f96" fmla="*/ f76 f22 1"/>
                <a:gd name="f97" fmla="*/ f77 f23 1"/>
                <a:gd name="f98" fmla="*/ f78 f22 1"/>
                <a:gd name="f99" fmla="*/ f79 f23 1"/>
                <a:gd name="f100" fmla="*/ f80 f22 1"/>
                <a:gd name="f101" fmla="*/ f81 f23 1"/>
                <a:gd name="f102" fmla="*/ f82 f22 1"/>
                <a:gd name="f103" fmla="*/ f83 f23 1"/>
                <a:gd name="f104" fmla="*/ f84 f22 1"/>
                <a:gd name="f105" fmla="*/ f8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94" y="f95"/>
                </a:cxn>
                <a:cxn ang="f49">
                  <a:pos x="f96" y="f97"/>
                </a:cxn>
                <a:cxn ang="f49">
                  <a:pos x="f98" y="f99"/>
                </a:cxn>
                <a:cxn ang="f49">
                  <a:pos x="f100" y="f101"/>
                </a:cxn>
                <a:cxn ang="f49">
                  <a:pos x="f102" y="f103"/>
                </a:cxn>
                <a:cxn ang="f49">
                  <a:pos x="f104" y="f105"/>
                </a:cxn>
                <a:cxn ang="f49">
                  <a:pos x="f90" y="f91"/>
                </a:cxn>
              </a:cxnLst>
              <a:rect l="f86" t="f89" r="f87" b="f88"/>
              <a:pathLst>
                <a:path w="15" h="14">
                  <a:moveTo>
                    <a:pt x="f8" y="f9"/>
                  </a:moveTo>
                  <a:cubicBezTo>
                    <a:pt x="f10" y="f11"/>
                    <a:pt x="f11" y="f12"/>
                    <a:pt x="f13" y="f14"/>
                  </a:cubicBezTo>
                  <a:cubicBezTo>
                    <a:pt x="f13" y="f8"/>
                    <a:pt x="f5" y="f12"/>
                    <a:pt x="f5" y="f15"/>
                  </a:cubicBezTo>
                  <a:cubicBezTo>
                    <a:pt x="f16" y="f10"/>
                    <a:pt x="f10" y="f13"/>
                    <a:pt x="f15" y="f13"/>
                  </a:cubicBezTo>
                  <a:cubicBezTo>
                    <a:pt x="f8" y="f5"/>
                    <a:pt x="f17" y="f16"/>
                    <a:pt x="f18" y="f11"/>
                  </a:cubicBezTo>
                  <a:cubicBezTo>
                    <a:pt x="f6" y="f15"/>
                    <a:pt x="f7" y="f19"/>
                    <a:pt x="f7" y="f17"/>
                  </a:cubicBezTo>
                  <a:cubicBezTo>
                    <a:pt x="f7" y="f18"/>
                    <a:pt x="f20" y="f7"/>
                    <a:pt x="f14" y="f7"/>
                  </a:cubicBezTo>
                  <a:cubicBezTo>
                    <a:pt x="f8" y="f18"/>
                    <a:pt x="f15" y="f20"/>
                    <a:pt x="f9" y="f19"/>
                  </a:cubicBezTo>
                  <a:cubicBezTo>
                    <a:pt x="f9" y="f19"/>
                    <a:pt x="f12" y="f12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3" name="Freeform 50">
              <a:extLst>
                <a:ext uri="{FF2B5EF4-FFF2-40B4-BE49-F238E27FC236}">
                  <a16:creationId xmlns:a16="http://schemas.microsoft.com/office/drawing/2014/main" id="{590430CB-09F6-4815-AAE6-DD474AA53CEB}"/>
                </a:ext>
              </a:extLst>
            </p:cNvPr>
            <p:cNvSpPr/>
            <p:nvPr/>
          </p:nvSpPr>
          <p:spPr>
            <a:xfrm>
              <a:off x="4934486" y="1093741"/>
              <a:ext cx="82734" cy="72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2"/>
                <a:gd name="f8" fmla="val 11"/>
                <a:gd name="f9" fmla="val 10"/>
                <a:gd name="f10" fmla="val 9"/>
                <a:gd name="f11" fmla="val 7"/>
                <a:gd name="f12" fmla="val 6"/>
                <a:gd name="f13" fmla="val 8"/>
                <a:gd name="f14" fmla="val 5"/>
                <a:gd name="f15" fmla="val 3"/>
                <a:gd name="f16" fmla="val 1"/>
                <a:gd name="f17" fmla="val 2"/>
                <a:gd name="f18" fmla="val 13"/>
                <a:gd name="f19" fmla="+- 0 0 -90"/>
                <a:gd name="f20" fmla="*/ f3 1 14"/>
                <a:gd name="f21" fmla="*/ f4 1 1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2"/>
                <a:gd name="f31" fmla="*/ 11 f27 1"/>
                <a:gd name="f32" fmla="*/ 12 f26 1"/>
                <a:gd name="f33" fmla="*/ 10 f27 1"/>
                <a:gd name="f34" fmla="*/ 6 f26 1"/>
                <a:gd name="f35" fmla="*/ 5 f27 1"/>
                <a:gd name="f36" fmla="*/ 11 f26 1"/>
                <a:gd name="f37" fmla="*/ 0 f27 1"/>
                <a:gd name="f38" fmla="*/ 8 f26 1"/>
                <a:gd name="f39" fmla="*/ 3 f27 1"/>
                <a:gd name="f40" fmla="*/ 1 f26 1"/>
                <a:gd name="f41" fmla="*/ 14 f27 1"/>
                <a:gd name="f42" fmla="*/ 9 f26 1"/>
                <a:gd name="f43" fmla="+- f28 0 f1"/>
                <a:gd name="f44" fmla="*/ f31 1 14"/>
                <a:gd name="f45" fmla="*/ f32 1 12"/>
                <a:gd name="f46" fmla="*/ f33 1 14"/>
                <a:gd name="f47" fmla="*/ f34 1 12"/>
                <a:gd name="f48" fmla="*/ f35 1 14"/>
                <a:gd name="f49" fmla="*/ f36 1 12"/>
                <a:gd name="f50" fmla="*/ f37 1 14"/>
                <a:gd name="f51" fmla="*/ f38 1 12"/>
                <a:gd name="f52" fmla="*/ f39 1 14"/>
                <a:gd name="f53" fmla="*/ f40 1 12"/>
                <a:gd name="f54" fmla="*/ f41 1 14"/>
                <a:gd name="f55" fmla="*/ f42 1 12"/>
                <a:gd name="f56" fmla="*/ 0 1 f29"/>
                <a:gd name="f57" fmla="*/ f23 1 f29"/>
                <a:gd name="f58" fmla="*/ 0 1 f30"/>
                <a:gd name="f59" fmla="*/ f24 1 f30"/>
                <a:gd name="f60" fmla="*/ f44 1 f29"/>
                <a:gd name="f61" fmla="*/ f45 1 f30"/>
                <a:gd name="f62" fmla="*/ f46 1 f29"/>
                <a:gd name="f63" fmla="*/ f47 1 f30"/>
                <a:gd name="f64" fmla="*/ f48 1 f29"/>
                <a:gd name="f65" fmla="*/ f49 1 f30"/>
                <a:gd name="f66" fmla="*/ f50 1 f29"/>
                <a:gd name="f67" fmla="*/ f51 1 f30"/>
                <a:gd name="f68" fmla="*/ f52 1 f29"/>
                <a:gd name="f69" fmla="*/ f53 1 f30"/>
                <a:gd name="f70" fmla="*/ f54 1 f29"/>
                <a:gd name="f71" fmla="*/ f55 1 f30"/>
                <a:gd name="f72" fmla="*/ f56 f20 1"/>
                <a:gd name="f73" fmla="*/ f57 f20 1"/>
                <a:gd name="f74" fmla="*/ f59 f21 1"/>
                <a:gd name="f75" fmla="*/ f58 f21 1"/>
                <a:gd name="f76" fmla="*/ f60 f20 1"/>
                <a:gd name="f77" fmla="*/ f61 f21 1"/>
                <a:gd name="f78" fmla="*/ f62 f20 1"/>
                <a:gd name="f79" fmla="*/ f63 f21 1"/>
                <a:gd name="f80" fmla="*/ f64 f20 1"/>
                <a:gd name="f81" fmla="*/ f65 f21 1"/>
                <a:gd name="f82" fmla="*/ f66 f20 1"/>
                <a:gd name="f83" fmla="*/ f67 f21 1"/>
                <a:gd name="f84" fmla="*/ f68 f20 1"/>
                <a:gd name="f85" fmla="*/ f69 f21 1"/>
                <a:gd name="f86" fmla="*/ f70 f20 1"/>
                <a:gd name="f87" fmla="*/ f7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80" y="f81"/>
                </a:cxn>
                <a:cxn ang="f43">
                  <a:pos x="f82" y="f83"/>
                </a:cxn>
                <a:cxn ang="f43">
                  <a:pos x="f84" y="f85"/>
                </a:cxn>
                <a:cxn ang="f43">
                  <a:pos x="f76" y="f85"/>
                </a:cxn>
                <a:cxn ang="f43">
                  <a:pos x="f86" y="f87"/>
                </a:cxn>
                <a:cxn ang="f43">
                  <a:pos x="f76" y="f77"/>
                </a:cxn>
              </a:cxnLst>
              <a:rect l="f72" t="f75" r="f73" b="f74"/>
              <a:pathLst>
                <a:path w="14" h="12">
                  <a:moveTo>
                    <a:pt x="f8" y="f7"/>
                  </a:moveTo>
                  <a:cubicBezTo>
                    <a:pt x="f9" y="f10"/>
                    <a:pt x="f9" y="f11"/>
                    <a:pt x="f9" y="f12"/>
                  </a:cubicBezTo>
                  <a:cubicBezTo>
                    <a:pt x="f13" y="f13"/>
                    <a:pt x="f11" y="f9"/>
                    <a:pt x="f14" y="f8"/>
                  </a:cubicBezTo>
                  <a:cubicBezTo>
                    <a:pt x="f15" y="f8"/>
                    <a:pt x="f5" y="f10"/>
                    <a:pt x="f5" y="f13"/>
                  </a:cubicBezTo>
                  <a:cubicBezTo>
                    <a:pt x="f5" y="f14"/>
                    <a:pt x="f16" y="f17"/>
                    <a:pt x="f15" y="f16"/>
                  </a:cubicBezTo>
                  <a:cubicBezTo>
                    <a:pt x="f14" y="f5"/>
                    <a:pt x="f10" y="f5"/>
                    <a:pt x="f8" y="f16"/>
                  </a:cubicBezTo>
                  <a:cubicBezTo>
                    <a:pt x="f18" y="f17"/>
                    <a:pt x="f18" y="f12"/>
                    <a:pt x="f6" y="f10"/>
                  </a:cubicBezTo>
                  <a:cubicBezTo>
                    <a:pt x="f6" y="f9"/>
                    <a:pt x="f7" y="f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4" name="Freeform 51">
              <a:extLst>
                <a:ext uri="{FF2B5EF4-FFF2-40B4-BE49-F238E27FC236}">
                  <a16:creationId xmlns:a16="http://schemas.microsoft.com/office/drawing/2014/main" id="{5FA6D666-47D7-4EF0-A6DD-32062CD72FA2}"/>
                </a:ext>
              </a:extLst>
            </p:cNvPr>
            <p:cNvSpPr/>
            <p:nvPr/>
          </p:nvSpPr>
          <p:spPr>
            <a:xfrm>
              <a:off x="5017221" y="1123825"/>
              <a:ext cx="55156" cy="60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7"/>
                <a:gd name="f9" fmla="val 4"/>
                <a:gd name="f10" fmla="val 3"/>
                <a:gd name="f11" fmla="val 8"/>
                <a:gd name="f12" fmla="val 2"/>
                <a:gd name="f13" fmla="val 5"/>
                <a:gd name="f14" fmla="val 6"/>
                <a:gd name="f15" fmla="+- 0 0 -90"/>
                <a:gd name="f16" fmla="*/ f3 1 9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9"/>
                <a:gd name="f27" fmla="*/ 7 f23 1"/>
                <a:gd name="f28" fmla="*/ 10 f22 1"/>
                <a:gd name="f29" fmla="*/ 0 f23 1"/>
                <a:gd name="f30" fmla="*/ 8 f22 1"/>
                <a:gd name="f31" fmla="*/ 5 f23 1"/>
                <a:gd name="f32" fmla="*/ 0 f22 1"/>
                <a:gd name="f33" fmla="*/ 9 f23 1"/>
                <a:gd name="f34" fmla="*/ 2 f22 1"/>
                <a:gd name="f35" fmla="+- f24 0 f1"/>
                <a:gd name="f36" fmla="*/ f27 1 9"/>
                <a:gd name="f37" fmla="*/ f28 1 10"/>
                <a:gd name="f38" fmla="*/ f29 1 9"/>
                <a:gd name="f39" fmla="*/ f30 1 10"/>
                <a:gd name="f40" fmla="*/ f31 1 9"/>
                <a:gd name="f41" fmla="*/ f32 1 10"/>
                <a:gd name="f42" fmla="*/ f33 1 9"/>
                <a:gd name="f43" fmla="*/ f34 1 10"/>
                <a:gd name="f44" fmla="*/ 0 1 f26"/>
                <a:gd name="f45" fmla="*/ f19 1 f26"/>
                <a:gd name="f46" fmla="*/ 0 1 f25"/>
                <a:gd name="f47" fmla="*/ f20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6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9" h="10">
                  <a:moveTo>
                    <a:pt x="f8" y="f7"/>
                  </a:moveTo>
                  <a:cubicBezTo>
                    <a:pt x="f9" y="f6"/>
                    <a:pt x="f10" y="f11"/>
                    <a:pt x="f5" y="f11"/>
                  </a:cubicBezTo>
                  <a:cubicBezTo>
                    <a:pt x="f12" y="f13"/>
                    <a:pt x="f9" y="f12"/>
                    <a:pt x="f13" y="f5"/>
                  </a:cubicBezTo>
                  <a:cubicBezTo>
                    <a:pt x="f14" y="f5"/>
                    <a:pt x="f6" y="f12"/>
                    <a:pt x="f6" y="f12"/>
                  </a:cubicBezTo>
                  <a:cubicBezTo>
                    <a:pt x="f11" y="f9"/>
                    <a:pt x="f8" y="f8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5" name="Freeform 52">
              <a:extLst>
                <a:ext uri="{FF2B5EF4-FFF2-40B4-BE49-F238E27FC236}">
                  <a16:creationId xmlns:a16="http://schemas.microsoft.com/office/drawing/2014/main" id="{AD8D96BE-74E1-4943-B3AE-1D8C47B7B141}"/>
                </a:ext>
              </a:extLst>
            </p:cNvPr>
            <p:cNvSpPr/>
            <p:nvPr/>
          </p:nvSpPr>
          <p:spPr>
            <a:xfrm>
              <a:off x="4641174" y="1918548"/>
              <a:ext cx="177997" cy="100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7"/>
                <a:gd name="f8" fmla="val 6"/>
                <a:gd name="f9" fmla="val 2"/>
                <a:gd name="f10" fmla="val 3"/>
                <a:gd name="f11" fmla="val 4"/>
                <a:gd name="f12" fmla="val 1"/>
                <a:gd name="f13" fmla="val 5"/>
                <a:gd name="f14" fmla="val 13"/>
                <a:gd name="f15" fmla="val 21"/>
                <a:gd name="f16" fmla="val 7"/>
                <a:gd name="f17" fmla="val 10"/>
                <a:gd name="f18" fmla="val 11"/>
                <a:gd name="f19" fmla="val 29"/>
                <a:gd name="f20" fmla="val 14"/>
                <a:gd name="f21" fmla="val 16"/>
                <a:gd name="f22" fmla="val 18"/>
                <a:gd name="f23" fmla="val 9"/>
                <a:gd name="f24" fmla="+- 0 0 -90"/>
                <a:gd name="f25" fmla="*/ f3 1 30"/>
                <a:gd name="f26" fmla="*/ f4 1 1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0"/>
                <a:gd name="f35" fmla="*/ f31 1 17"/>
                <a:gd name="f36" fmla="*/ 0 f32 1"/>
                <a:gd name="f37" fmla="*/ 6 f31 1"/>
                <a:gd name="f38" fmla="*/ 5 f32 1"/>
                <a:gd name="f39" fmla="*/ 0 f31 1"/>
                <a:gd name="f40" fmla="*/ 30 f32 1"/>
                <a:gd name="f41" fmla="*/ 10 f31 1"/>
                <a:gd name="f42" fmla="*/ 29 f32 1"/>
                <a:gd name="f43" fmla="*/ 16 f31 1"/>
                <a:gd name="f44" fmla="+- f33 0 f1"/>
                <a:gd name="f45" fmla="*/ f36 1 30"/>
                <a:gd name="f46" fmla="*/ f37 1 17"/>
                <a:gd name="f47" fmla="*/ f38 1 30"/>
                <a:gd name="f48" fmla="*/ f39 1 17"/>
                <a:gd name="f49" fmla="*/ f40 1 30"/>
                <a:gd name="f50" fmla="*/ f41 1 17"/>
                <a:gd name="f51" fmla="*/ f42 1 30"/>
                <a:gd name="f52" fmla="*/ f43 1 17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30" h="17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1"/>
                    <a:pt x="f15" y="f16"/>
                    <a:pt x="f6" y="f17"/>
                  </a:cubicBezTo>
                  <a:cubicBezTo>
                    <a:pt x="f6" y="f18"/>
                    <a:pt x="f19" y="f20"/>
                    <a:pt x="f19" y="f21"/>
                  </a:cubicBezTo>
                  <a:cubicBezTo>
                    <a:pt x="f22" y="f7"/>
                    <a:pt x="f23" y="f14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6" name="Freeform 53">
              <a:extLst>
                <a:ext uri="{FF2B5EF4-FFF2-40B4-BE49-F238E27FC236}">
                  <a16:creationId xmlns:a16="http://schemas.microsoft.com/office/drawing/2014/main" id="{BFB9894D-81DF-4C9F-9C25-FAF41BC42F15}"/>
                </a:ext>
              </a:extLst>
            </p:cNvPr>
            <p:cNvSpPr/>
            <p:nvPr/>
          </p:nvSpPr>
          <p:spPr>
            <a:xfrm>
              <a:off x="4598554" y="1958653"/>
              <a:ext cx="82734" cy="90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5"/>
                <a:gd name="f8" fmla="val 7"/>
                <a:gd name="f9" fmla="val 10"/>
                <a:gd name="f10" fmla="val 9"/>
                <a:gd name="f11" fmla="val 11"/>
                <a:gd name="f12" fmla="val 8"/>
                <a:gd name="f13" fmla="val 13"/>
                <a:gd name="f14" fmla="val 6"/>
                <a:gd name="f15" fmla="val 12"/>
                <a:gd name="f16" fmla="val 2"/>
                <a:gd name="f17" fmla="val 1"/>
                <a:gd name="f18" fmla="val 5"/>
                <a:gd name="f19" fmla="val 4"/>
                <a:gd name="f20" fmla="val 3"/>
                <a:gd name="f21" fmla="+- 0 0 -90"/>
                <a:gd name="f22" fmla="*/ f3 1 14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15"/>
                <a:gd name="f33" fmla="*/ 7 f29 1"/>
                <a:gd name="f34" fmla="*/ 10 f28 1"/>
                <a:gd name="f35" fmla="*/ 13 f29 1"/>
                <a:gd name="f36" fmla="*/ 6 f28 1"/>
                <a:gd name="f37" fmla="*/ 14 f29 1"/>
                <a:gd name="f38" fmla="*/ 7 f28 1"/>
                <a:gd name="f39" fmla="*/ 8 f29 1"/>
                <a:gd name="f40" fmla="*/ 14 f28 1"/>
                <a:gd name="f41" fmla="*/ 1 f29 1"/>
                <a:gd name="f42" fmla="*/ 11 f28 1"/>
                <a:gd name="f43" fmla="*/ 0 f29 1"/>
                <a:gd name="f44" fmla="*/ 2 f28 1"/>
                <a:gd name="f45" fmla="*/ 5 f29 1"/>
                <a:gd name="f46" fmla="*/ 1 f28 1"/>
                <a:gd name="f47" fmla="*/ 9 f29 1"/>
                <a:gd name="f48" fmla="*/ 5 f28 1"/>
                <a:gd name="f49" fmla="*/ 9 f28 1"/>
                <a:gd name="f50" fmla="+- f30 0 f1"/>
                <a:gd name="f51" fmla="*/ f33 1 14"/>
                <a:gd name="f52" fmla="*/ f34 1 15"/>
                <a:gd name="f53" fmla="*/ f35 1 14"/>
                <a:gd name="f54" fmla="*/ f36 1 15"/>
                <a:gd name="f55" fmla="*/ f37 1 14"/>
                <a:gd name="f56" fmla="*/ f38 1 15"/>
                <a:gd name="f57" fmla="*/ f39 1 14"/>
                <a:gd name="f58" fmla="*/ f40 1 15"/>
                <a:gd name="f59" fmla="*/ f41 1 14"/>
                <a:gd name="f60" fmla="*/ f42 1 15"/>
                <a:gd name="f61" fmla="*/ f43 1 14"/>
                <a:gd name="f62" fmla="*/ f44 1 15"/>
                <a:gd name="f63" fmla="*/ f45 1 14"/>
                <a:gd name="f64" fmla="*/ f46 1 15"/>
                <a:gd name="f65" fmla="*/ f47 1 14"/>
                <a:gd name="f66" fmla="*/ f48 1 15"/>
                <a:gd name="f67" fmla="*/ f49 1 15"/>
                <a:gd name="f68" fmla="*/ 0 1 f31"/>
                <a:gd name="f69" fmla="*/ f25 1 f31"/>
                <a:gd name="f70" fmla="*/ 0 1 f32"/>
                <a:gd name="f71" fmla="*/ f26 1 f32"/>
                <a:gd name="f72" fmla="*/ f51 1 f31"/>
                <a:gd name="f73" fmla="*/ f52 1 f32"/>
                <a:gd name="f74" fmla="*/ f53 1 f31"/>
                <a:gd name="f75" fmla="*/ f54 1 f32"/>
                <a:gd name="f76" fmla="*/ f55 1 f31"/>
                <a:gd name="f77" fmla="*/ f56 1 f32"/>
                <a:gd name="f78" fmla="*/ f57 1 f31"/>
                <a:gd name="f79" fmla="*/ f58 1 f32"/>
                <a:gd name="f80" fmla="*/ f59 1 f31"/>
                <a:gd name="f81" fmla="*/ f60 1 f32"/>
                <a:gd name="f82" fmla="*/ f61 1 f31"/>
                <a:gd name="f83" fmla="*/ f62 1 f32"/>
                <a:gd name="f84" fmla="*/ f63 1 f31"/>
                <a:gd name="f85" fmla="*/ f64 1 f32"/>
                <a:gd name="f86" fmla="*/ f65 1 f31"/>
                <a:gd name="f87" fmla="*/ f66 1 f32"/>
                <a:gd name="f88" fmla="*/ f67 1 f32"/>
                <a:gd name="f89" fmla="*/ f68 f22 1"/>
                <a:gd name="f90" fmla="*/ f69 f22 1"/>
                <a:gd name="f91" fmla="*/ f71 f23 1"/>
                <a:gd name="f92" fmla="*/ f70 f23 1"/>
                <a:gd name="f93" fmla="*/ f72 f22 1"/>
                <a:gd name="f94" fmla="*/ f73 f23 1"/>
                <a:gd name="f95" fmla="*/ f74 f22 1"/>
                <a:gd name="f96" fmla="*/ f75 f23 1"/>
                <a:gd name="f97" fmla="*/ f76 f22 1"/>
                <a:gd name="f98" fmla="*/ f77 f23 1"/>
                <a:gd name="f99" fmla="*/ f78 f22 1"/>
                <a:gd name="f100" fmla="*/ f79 f23 1"/>
                <a:gd name="f101" fmla="*/ f80 f22 1"/>
                <a:gd name="f102" fmla="*/ f81 f23 1"/>
                <a:gd name="f103" fmla="*/ f82 f22 1"/>
                <a:gd name="f104" fmla="*/ f83 f23 1"/>
                <a:gd name="f105" fmla="*/ f84 f22 1"/>
                <a:gd name="f106" fmla="*/ f85 f23 1"/>
                <a:gd name="f107" fmla="*/ f86 f22 1"/>
                <a:gd name="f108" fmla="*/ f87 f23 1"/>
                <a:gd name="f109" fmla="*/ f8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93" y="f94"/>
                </a:cxn>
                <a:cxn ang="f50">
                  <a:pos x="f95" y="f96"/>
                </a:cxn>
                <a:cxn ang="f50">
                  <a:pos x="f97" y="f98"/>
                </a:cxn>
                <a:cxn ang="f50">
                  <a:pos x="f99" y="f100"/>
                </a:cxn>
                <a:cxn ang="f50">
                  <a:pos x="f101" y="f102"/>
                </a:cxn>
                <a:cxn ang="f50">
                  <a:pos x="f103" y="f104"/>
                </a:cxn>
                <a:cxn ang="f50">
                  <a:pos x="f105" y="f106"/>
                </a:cxn>
                <a:cxn ang="f50">
                  <a:pos x="f107" y="f108"/>
                </a:cxn>
                <a:cxn ang="f50">
                  <a:pos x="f93" y="f109"/>
                </a:cxn>
                <a:cxn ang="f50">
                  <a:pos x="f93" y="f94"/>
                </a:cxn>
              </a:cxnLst>
              <a:rect l="f89" t="f92" r="f90" b="f91"/>
              <a:pathLst>
                <a:path w="14" h="15">
                  <a:moveTo>
                    <a:pt x="f8" y="f9"/>
                  </a:moveTo>
                  <a:cubicBezTo>
                    <a:pt x="f10" y="f10"/>
                    <a:pt x="f11" y="f12"/>
                    <a:pt x="f13" y="f14"/>
                  </a:cubicBezTo>
                  <a:cubicBezTo>
                    <a:pt x="f13" y="f14"/>
                    <a:pt x="f6" y="f8"/>
                    <a:pt x="f6" y="f8"/>
                  </a:cubicBezTo>
                  <a:cubicBezTo>
                    <a:pt x="f15" y="f9"/>
                    <a:pt x="f9" y="f13"/>
                    <a:pt x="f12" y="f6"/>
                  </a:cubicBezTo>
                  <a:cubicBezTo>
                    <a:pt x="f14" y="f7"/>
                    <a:pt x="f16" y="f13"/>
                    <a:pt x="f17" y="f11"/>
                  </a:cubicBezTo>
                  <a:cubicBezTo>
                    <a:pt x="f5" y="f10"/>
                    <a:pt x="f5" y="f18"/>
                    <a:pt x="f5" y="f16"/>
                  </a:cubicBezTo>
                  <a:cubicBezTo>
                    <a:pt x="f5" y="f16"/>
                    <a:pt x="f19" y="f5"/>
                    <a:pt x="f18" y="f17"/>
                  </a:cubicBezTo>
                  <a:cubicBezTo>
                    <a:pt x="f8" y="f17"/>
                    <a:pt x="f10" y="f20"/>
                    <a:pt x="f10" y="f18"/>
                  </a:cubicBezTo>
                  <a:cubicBezTo>
                    <a:pt x="f10" y="f14"/>
                    <a:pt x="f12" y="f12"/>
                    <a:pt x="f8" y="f10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7" name="Freeform 54">
              <a:extLst>
                <a:ext uri="{FF2B5EF4-FFF2-40B4-BE49-F238E27FC236}">
                  <a16:creationId xmlns:a16="http://schemas.microsoft.com/office/drawing/2014/main" id="{51DB7DCC-C486-4C0A-8531-E9787FFCA790}"/>
                </a:ext>
              </a:extLst>
            </p:cNvPr>
            <p:cNvSpPr/>
            <p:nvPr/>
          </p:nvSpPr>
          <p:spPr>
            <a:xfrm>
              <a:off x="4728920" y="2018821"/>
              <a:ext cx="90251" cy="85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4"/>
                <a:gd name="f8" fmla="val 4"/>
                <a:gd name="f9" fmla="val 5"/>
                <a:gd name="f10" fmla="val 6"/>
                <a:gd name="f11" fmla="val 8"/>
                <a:gd name="f12" fmla="val 7"/>
                <a:gd name="f13" fmla="val 3"/>
                <a:gd name="f14" fmla="val 9"/>
                <a:gd name="f15" fmla="val 2"/>
                <a:gd name="f16" fmla="val 11"/>
                <a:gd name="f17" fmla="val 10"/>
                <a:gd name="f18" fmla="val 13"/>
                <a:gd name="f19" fmla="val 12"/>
                <a:gd name="f20" fmla="val 1"/>
                <a:gd name="f21" fmla="+- 0 0 -90"/>
                <a:gd name="f22" fmla="*/ f3 1 15"/>
                <a:gd name="f23" fmla="*/ f4 1 1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"/>
                <a:gd name="f32" fmla="*/ f28 1 14"/>
                <a:gd name="f33" fmla="*/ 4 f29 1"/>
                <a:gd name="f34" fmla="*/ 0 f28 1"/>
                <a:gd name="f35" fmla="*/ 6 f29 1"/>
                <a:gd name="f36" fmla="*/ 8 f28 1"/>
                <a:gd name="f37" fmla="*/ 9 f29 1"/>
                <a:gd name="f38" fmla="*/ 2 f28 1"/>
                <a:gd name="f39" fmla="*/ 15 f29 1"/>
                <a:gd name="f40" fmla="*/ 3 f28 1"/>
                <a:gd name="f41" fmla="*/ 14 f29 1"/>
                <a:gd name="f42" fmla="*/ 10 f28 1"/>
                <a:gd name="f43" fmla="*/ 12 f28 1"/>
                <a:gd name="f44" fmla="*/ 1 f29 1"/>
                <a:gd name="f45" fmla="+- f30 0 f1"/>
                <a:gd name="f46" fmla="*/ f33 1 15"/>
                <a:gd name="f47" fmla="*/ f34 1 14"/>
                <a:gd name="f48" fmla="*/ f35 1 15"/>
                <a:gd name="f49" fmla="*/ f36 1 14"/>
                <a:gd name="f50" fmla="*/ f37 1 15"/>
                <a:gd name="f51" fmla="*/ f38 1 14"/>
                <a:gd name="f52" fmla="*/ f39 1 15"/>
                <a:gd name="f53" fmla="*/ f40 1 14"/>
                <a:gd name="f54" fmla="*/ f41 1 15"/>
                <a:gd name="f55" fmla="*/ f42 1 14"/>
                <a:gd name="f56" fmla="*/ f43 1 14"/>
                <a:gd name="f57" fmla="*/ f44 1 15"/>
                <a:gd name="f58" fmla="*/ 0 1 f31"/>
                <a:gd name="f59" fmla="*/ f25 1 f31"/>
                <a:gd name="f60" fmla="*/ 0 1 f32"/>
                <a:gd name="f61" fmla="*/ f26 1 f32"/>
                <a:gd name="f62" fmla="*/ f46 1 f31"/>
                <a:gd name="f63" fmla="*/ f47 1 f32"/>
                <a:gd name="f64" fmla="*/ f48 1 f31"/>
                <a:gd name="f65" fmla="*/ f49 1 f32"/>
                <a:gd name="f66" fmla="*/ f50 1 f31"/>
                <a:gd name="f67" fmla="*/ f51 1 f32"/>
                <a:gd name="f68" fmla="*/ f52 1 f31"/>
                <a:gd name="f69" fmla="*/ f53 1 f32"/>
                <a:gd name="f70" fmla="*/ f54 1 f31"/>
                <a:gd name="f71" fmla="*/ f55 1 f32"/>
                <a:gd name="f72" fmla="*/ f56 1 f32"/>
                <a:gd name="f73" fmla="*/ f57 1 f31"/>
                <a:gd name="f74" fmla="*/ f58 f22 1"/>
                <a:gd name="f75" fmla="*/ f59 f22 1"/>
                <a:gd name="f76" fmla="*/ f61 f23 1"/>
                <a:gd name="f77" fmla="*/ f60 f23 1"/>
                <a:gd name="f78" fmla="*/ f62 f22 1"/>
                <a:gd name="f79" fmla="*/ f63 f23 1"/>
                <a:gd name="f80" fmla="*/ f64 f22 1"/>
                <a:gd name="f81" fmla="*/ f65 f23 1"/>
                <a:gd name="f82" fmla="*/ f66 f22 1"/>
                <a:gd name="f83" fmla="*/ f67 f23 1"/>
                <a:gd name="f84" fmla="*/ f68 f22 1"/>
                <a:gd name="f85" fmla="*/ f69 f23 1"/>
                <a:gd name="f86" fmla="*/ f70 f22 1"/>
                <a:gd name="f87" fmla="*/ f71 f23 1"/>
                <a:gd name="f88" fmla="*/ f72 f23 1"/>
                <a:gd name="f89" fmla="*/ f7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84" y="f85"/>
                </a:cxn>
                <a:cxn ang="f45">
                  <a:pos x="f86" y="f87"/>
                </a:cxn>
                <a:cxn ang="f45">
                  <a:pos x="f78" y="f88"/>
                </a:cxn>
                <a:cxn ang="f45">
                  <a:pos x="f89" y="f85"/>
                </a:cxn>
                <a:cxn ang="f45">
                  <a:pos x="f78" y="f79"/>
                </a:cxn>
              </a:cxnLst>
              <a:rect l="f74" t="f77" r="f75" b="f76"/>
              <a:pathLst>
                <a:path w="15" h="14">
                  <a:moveTo>
                    <a:pt x="f8" y="f5"/>
                  </a:moveTo>
                  <a:cubicBezTo>
                    <a:pt x="f9" y="f8"/>
                    <a:pt x="f9" y="f10"/>
                    <a:pt x="f10" y="f11"/>
                  </a:cubicBezTo>
                  <a:cubicBezTo>
                    <a:pt x="f12" y="f9"/>
                    <a:pt x="f11" y="f13"/>
                    <a:pt x="f14" y="f15"/>
                  </a:cubicBezTo>
                  <a:cubicBezTo>
                    <a:pt x="f16" y="f15"/>
                    <a:pt x="f7" y="f15"/>
                    <a:pt x="f6" y="f13"/>
                  </a:cubicBezTo>
                  <a:cubicBezTo>
                    <a:pt x="f6" y="f9"/>
                    <a:pt x="f6" y="f11"/>
                    <a:pt x="f7" y="f17"/>
                  </a:cubicBezTo>
                  <a:cubicBezTo>
                    <a:pt x="f16" y="f18"/>
                    <a:pt x="f11" y="f7"/>
                    <a:pt x="f8" y="f19"/>
                  </a:cubicBezTo>
                  <a:cubicBezTo>
                    <a:pt x="f20" y="f17"/>
                    <a:pt x="f5" y="f10"/>
                    <a:pt x="f20" y="f13"/>
                  </a:cubicBezTo>
                  <a:cubicBezTo>
                    <a:pt x="f15" y="f15"/>
                    <a:pt x="f13" y="f20"/>
                    <a:pt x="f8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8" name="Freeform 55">
              <a:extLst>
                <a:ext uri="{FF2B5EF4-FFF2-40B4-BE49-F238E27FC236}">
                  <a16:creationId xmlns:a16="http://schemas.microsoft.com/office/drawing/2014/main" id="{01676496-B7AB-4B85-AD4B-0A89341D7FC1}"/>
                </a:ext>
              </a:extLst>
            </p:cNvPr>
            <p:cNvSpPr/>
            <p:nvPr/>
          </p:nvSpPr>
          <p:spPr>
            <a:xfrm>
              <a:off x="4671258" y="2006294"/>
              <a:ext cx="57662" cy="551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9"/>
                <a:gd name="f8" fmla="val 7"/>
                <a:gd name="f9" fmla="val 2"/>
                <a:gd name="f10" fmla="val 4"/>
                <a:gd name="f11" fmla="val 5"/>
                <a:gd name="f12" fmla="val 1"/>
                <a:gd name="f13" fmla="val 8"/>
                <a:gd name="f14" fmla="val 6"/>
                <a:gd name="f15" fmla="val 3"/>
                <a:gd name="f16" fmla="+- 0 0 -90"/>
                <a:gd name="f17" fmla="*/ f3 1 10"/>
                <a:gd name="f18" fmla="*/ f4 1 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"/>
                <a:gd name="f27" fmla="*/ f23 1 9"/>
                <a:gd name="f28" fmla="*/ 0 f24 1"/>
                <a:gd name="f29" fmla="*/ 7 f23 1"/>
                <a:gd name="f30" fmla="*/ 5 f24 1"/>
                <a:gd name="f31" fmla="*/ 0 f23 1"/>
                <a:gd name="f32" fmla="*/ 10 f24 1"/>
                <a:gd name="f33" fmla="*/ 2 f23 1"/>
                <a:gd name="f34" fmla="*/ 7 f24 1"/>
                <a:gd name="f35" fmla="*/ 9 f23 1"/>
                <a:gd name="f36" fmla="+- f25 0 f1"/>
                <a:gd name="f37" fmla="*/ f28 1 10"/>
                <a:gd name="f38" fmla="*/ f29 1 9"/>
                <a:gd name="f39" fmla="*/ f30 1 10"/>
                <a:gd name="f40" fmla="*/ f31 1 9"/>
                <a:gd name="f41" fmla="*/ f32 1 10"/>
                <a:gd name="f42" fmla="*/ f33 1 9"/>
                <a:gd name="f43" fmla="*/ f34 1 10"/>
                <a:gd name="f44" fmla="*/ f35 1 9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0" h="9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8" y="f12"/>
                    <a:pt x="f13" y="f12"/>
                    <a:pt x="f6" y="f9"/>
                  </a:cubicBezTo>
                  <a:cubicBezTo>
                    <a:pt x="f7" y="f10"/>
                    <a:pt x="f13" y="f8"/>
                    <a:pt x="f8" y="f7"/>
                  </a:cubicBezTo>
                  <a:cubicBezTo>
                    <a:pt x="f14" y="f7"/>
                    <a:pt x="f15" y="f13"/>
                    <a:pt x="f5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9" name="Freeform 56">
              <a:extLst>
                <a:ext uri="{FF2B5EF4-FFF2-40B4-BE49-F238E27FC236}">
                  <a16:creationId xmlns:a16="http://schemas.microsoft.com/office/drawing/2014/main" id="{DC94D3E1-1CD2-4155-B7D9-ED0834D31ED5}"/>
                </a:ext>
              </a:extLst>
            </p:cNvPr>
            <p:cNvSpPr/>
            <p:nvPr/>
          </p:nvSpPr>
          <p:spPr>
            <a:xfrm>
              <a:off x="4453146" y="1359484"/>
              <a:ext cx="102787" cy="1805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0"/>
                <a:gd name="f8" fmla="val 7"/>
                <a:gd name="f9" fmla="val 5"/>
                <a:gd name="f10" fmla="val 29"/>
                <a:gd name="f11" fmla="val 3"/>
                <a:gd name="f12" fmla="val 18"/>
                <a:gd name="f13" fmla="val 4"/>
                <a:gd name="f14" fmla="val 8"/>
                <a:gd name="f15" fmla="val 11"/>
                <a:gd name="f16" fmla="val 13"/>
                <a:gd name="f17" fmla="val 2"/>
                <a:gd name="f18" fmla="val 15"/>
                <a:gd name="f19" fmla="val 10"/>
                <a:gd name="f20" fmla="val 21"/>
                <a:gd name="f21" fmla="+- 0 0 -90"/>
                <a:gd name="f22" fmla="*/ f3 1 17"/>
                <a:gd name="f23" fmla="*/ f4 1 3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7"/>
                <a:gd name="f32" fmla="*/ f28 1 30"/>
                <a:gd name="f33" fmla="*/ 7 f29 1"/>
                <a:gd name="f34" fmla="*/ 30 f28 1"/>
                <a:gd name="f35" fmla="*/ 0 f29 1"/>
                <a:gd name="f36" fmla="*/ 29 f28 1"/>
                <a:gd name="f37" fmla="*/ 11 f29 1"/>
                <a:gd name="f38" fmla="*/ 0 f28 1"/>
                <a:gd name="f39" fmla="*/ 17 f29 1"/>
                <a:gd name="f40" fmla="*/ 5 f28 1"/>
                <a:gd name="f41" fmla="+- f30 0 f1"/>
                <a:gd name="f42" fmla="*/ f33 1 17"/>
                <a:gd name="f43" fmla="*/ f34 1 30"/>
                <a:gd name="f44" fmla="*/ f35 1 17"/>
                <a:gd name="f45" fmla="*/ f36 1 30"/>
                <a:gd name="f46" fmla="*/ f37 1 17"/>
                <a:gd name="f47" fmla="*/ f38 1 30"/>
                <a:gd name="f48" fmla="*/ f39 1 17"/>
                <a:gd name="f49" fmla="*/ f40 1 30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17" h="30">
                  <a:moveTo>
                    <a:pt x="f8" y="f7"/>
                  </a:moveTo>
                  <a:cubicBezTo>
                    <a:pt x="f9" y="f10"/>
                    <a:pt x="f11" y="f10"/>
                    <a:pt x="f5" y="f10"/>
                  </a:cubicBezTo>
                  <a:cubicBezTo>
                    <a:pt x="f5" y="f12"/>
                    <a:pt x="f13" y="f14"/>
                    <a:pt x="f15" y="f5"/>
                  </a:cubicBezTo>
                  <a:cubicBezTo>
                    <a:pt x="f16" y="f17"/>
                    <a:pt x="f18" y="f13"/>
                    <a:pt x="f6" y="f9"/>
                  </a:cubicBezTo>
                  <a:cubicBezTo>
                    <a:pt x="f16" y="f16"/>
                    <a:pt x="f19" y="f20"/>
                    <a:pt x="f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0" name="Freeform 57">
              <a:extLst>
                <a:ext uri="{FF2B5EF4-FFF2-40B4-BE49-F238E27FC236}">
                  <a16:creationId xmlns:a16="http://schemas.microsoft.com/office/drawing/2014/main" id="{E5824A1F-49BF-4CF3-8432-D096BC2358F8}"/>
                </a:ext>
              </a:extLst>
            </p:cNvPr>
            <p:cNvSpPr/>
            <p:nvPr/>
          </p:nvSpPr>
          <p:spPr>
            <a:xfrm>
              <a:off x="4430588" y="1311853"/>
              <a:ext cx="77714" cy="877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3"/>
                <a:gd name="f9" fmla="val 8"/>
                <a:gd name="f10" fmla="val 5"/>
                <a:gd name="f11" fmla="val 9"/>
                <a:gd name="f12" fmla="val 6"/>
                <a:gd name="f13" fmla="val 11"/>
                <a:gd name="f14" fmla="val 14"/>
                <a:gd name="f15" fmla="val 4"/>
                <a:gd name="f16" fmla="val 1"/>
                <a:gd name="f17" fmla="val 7"/>
                <a:gd name="f18" fmla="val 2"/>
                <a:gd name="f19" fmla="val 12"/>
                <a:gd name="f20" fmla="val 10"/>
                <a:gd name="f21" fmla="+- 0 0 -90"/>
                <a:gd name="f22" fmla="*/ f3 1 13"/>
                <a:gd name="f23" fmla="*/ f4 1 15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15"/>
                <a:gd name="f33" fmla="*/ 3 f29 1"/>
                <a:gd name="f34" fmla="*/ 8 f28 1"/>
                <a:gd name="f35" fmla="*/ 8 f29 1"/>
                <a:gd name="f36" fmla="*/ 14 f28 1"/>
                <a:gd name="f37" fmla="*/ 6 f29 1"/>
                <a:gd name="f38" fmla="*/ 15 f28 1"/>
                <a:gd name="f39" fmla="*/ 0 f29 1"/>
                <a:gd name="f40" fmla="*/ 9 f28 1"/>
                <a:gd name="f41" fmla="*/ 2 f28 1"/>
                <a:gd name="f42" fmla="*/ 11 f29 1"/>
                <a:gd name="f43" fmla="*/ 1 f28 1"/>
                <a:gd name="f44" fmla="*/ 13 f29 1"/>
                <a:gd name="f45" fmla="*/ 5 f28 1"/>
                <a:gd name="f46" fmla="*/ 9 f29 1"/>
                <a:gd name="f47" fmla="*/ 10 f28 1"/>
                <a:gd name="f48" fmla="*/ 4 f29 1"/>
                <a:gd name="f49" fmla="*/ 7 f28 1"/>
                <a:gd name="f50" fmla="+- f30 0 f1"/>
                <a:gd name="f51" fmla="*/ f33 1 13"/>
                <a:gd name="f52" fmla="*/ f34 1 15"/>
                <a:gd name="f53" fmla="*/ f35 1 13"/>
                <a:gd name="f54" fmla="*/ f36 1 15"/>
                <a:gd name="f55" fmla="*/ f37 1 13"/>
                <a:gd name="f56" fmla="*/ f38 1 15"/>
                <a:gd name="f57" fmla="*/ f39 1 13"/>
                <a:gd name="f58" fmla="*/ f40 1 15"/>
                <a:gd name="f59" fmla="*/ f41 1 15"/>
                <a:gd name="f60" fmla="*/ f42 1 13"/>
                <a:gd name="f61" fmla="*/ f43 1 15"/>
                <a:gd name="f62" fmla="*/ f44 1 13"/>
                <a:gd name="f63" fmla="*/ f45 1 15"/>
                <a:gd name="f64" fmla="*/ f46 1 13"/>
                <a:gd name="f65" fmla="*/ f47 1 15"/>
                <a:gd name="f66" fmla="*/ f48 1 13"/>
                <a:gd name="f67" fmla="*/ f49 1 15"/>
                <a:gd name="f68" fmla="*/ 0 1 f31"/>
                <a:gd name="f69" fmla="*/ f25 1 f31"/>
                <a:gd name="f70" fmla="*/ 0 1 f32"/>
                <a:gd name="f71" fmla="*/ f26 1 f32"/>
                <a:gd name="f72" fmla="*/ f51 1 f31"/>
                <a:gd name="f73" fmla="*/ f52 1 f32"/>
                <a:gd name="f74" fmla="*/ f53 1 f31"/>
                <a:gd name="f75" fmla="*/ f54 1 f32"/>
                <a:gd name="f76" fmla="*/ f55 1 f31"/>
                <a:gd name="f77" fmla="*/ f56 1 f32"/>
                <a:gd name="f78" fmla="*/ f57 1 f31"/>
                <a:gd name="f79" fmla="*/ f58 1 f32"/>
                <a:gd name="f80" fmla="*/ f59 1 f32"/>
                <a:gd name="f81" fmla="*/ f60 1 f31"/>
                <a:gd name="f82" fmla="*/ f61 1 f32"/>
                <a:gd name="f83" fmla="*/ f62 1 f31"/>
                <a:gd name="f84" fmla="*/ f63 1 f32"/>
                <a:gd name="f85" fmla="*/ f64 1 f31"/>
                <a:gd name="f86" fmla="*/ f65 1 f32"/>
                <a:gd name="f87" fmla="*/ f66 1 f31"/>
                <a:gd name="f88" fmla="*/ f67 1 f32"/>
                <a:gd name="f89" fmla="*/ f68 f22 1"/>
                <a:gd name="f90" fmla="*/ f69 f22 1"/>
                <a:gd name="f91" fmla="*/ f71 f23 1"/>
                <a:gd name="f92" fmla="*/ f70 f23 1"/>
                <a:gd name="f93" fmla="*/ f72 f22 1"/>
                <a:gd name="f94" fmla="*/ f73 f23 1"/>
                <a:gd name="f95" fmla="*/ f74 f22 1"/>
                <a:gd name="f96" fmla="*/ f75 f23 1"/>
                <a:gd name="f97" fmla="*/ f76 f22 1"/>
                <a:gd name="f98" fmla="*/ f77 f23 1"/>
                <a:gd name="f99" fmla="*/ f78 f22 1"/>
                <a:gd name="f100" fmla="*/ f79 f23 1"/>
                <a:gd name="f101" fmla="*/ f80 f23 1"/>
                <a:gd name="f102" fmla="*/ f81 f22 1"/>
                <a:gd name="f103" fmla="*/ f82 f23 1"/>
                <a:gd name="f104" fmla="*/ f83 f22 1"/>
                <a:gd name="f105" fmla="*/ f84 f23 1"/>
                <a:gd name="f106" fmla="*/ f85 f22 1"/>
                <a:gd name="f107" fmla="*/ f86 f23 1"/>
                <a:gd name="f108" fmla="*/ f87 f22 1"/>
                <a:gd name="f109" fmla="*/ f8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93" y="f94"/>
                </a:cxn>
                <a:cxn ang="f50">
                  <a:pos x="f95" y="f96"/>
                </a:cxn>
                <a:cxn ang="f50">
                  <a:pos x="f97" y="f98"/>
                </a:cxn>
                <a:cxn ang="f50">
                  <a:pos x="f99" y="f100"/>
                </a:cxn>
                <a:cxn ang="f50">
                  <a:pos x="f93" y="f101"/>
                </a:cxn>
                <a:cxn ang="f50">
                  <a:pos x="f102" y="f103"/>
                </a:cxn>
                <a:cxn ang="f50">
                  <a:pos x="f104" y="f105"/>
                </a:cxn>
                <a:cxn ang="f50">
                  <a:pos x="f106" y="f107"/>
                </a:cxn>
                <a:cxn ang="f50">
                  <a:pos x="f108" y="f109"/>
                </a:cxn>
                <a:cxn ang="f50">
                  <a:pos x="f93" y="f94"/>
                </a:cxn>
              </a:cxnLst>
              <a:rect l="f89" t="f92" r="f90" b="f91"/>
              <a:pathLst>
                <a:path w="13" h="15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9" y="f14"/>
                    <a:pt x="f12" y="f7"/>
                    <a:pt x="f12" y="f7"/>
                  </a:cubicBezTo>
                  <a:cubicBezTo>
                    <a:pt x="f15" y="f6"/>
                    <a:pt x="f16" y="f13"/>
                    <a:pt x="f5" y="f11"/>
                  </a:cubicBezTo>
                  <a:cubicBezTo>
                    <a:pt x="f5" y="f17"/>
                    <a:pt x="f16" y="f8"/>
                    <a:pt x="f8" y="f18"/>
                  </a:cubicBezTo>
                  <a:cubicBezTo>
                    <a:pt x="f10" y="f5"/>
                    <a:pt x="f9" y="f16"/>
                    <a:pt x="f13" y="f16"/>
                  </a:cubicBezTo>
                  <a:cubicBezTo>
                    <a:pt x="f19" y="f16"/>
                    <a:pt x="f6" y="f15"/>
                    <a:pt x="f6" y="f10"/>
                  </a:cubicBezTo>
                  <a:cubicBezTo>
                    <a:pt x="f19" y="f17"/>
                    <a:pt x="f13" y="f11"/>
                    <a:pt x="f11" y="f20"/>
                  </a:cubicBezTo>
                  <a:cubicBezTo>
                    <a:pt x="f9" y="f20"/>
                    <a:pt x="f12" y="f9"/>
                    <a:pt x="f15" y="f17"/>
                  </a:cubicBezTo>
                  <a:cubicBezTo>
                    <a:pt x="f15" y="f17"/>
                    <a:pt x="f15" y="f17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1" name="Freeform 58">
              <a:extLst>
                <a:ext uri="{FF2B5EF4-FFF2-40B4-BE49-F238E27FC236}">
                  <a16:creationId xmlns:a16="http://schemas.microsoft.com/office/drawing/2014/main" id="{7DE7E342-3BB2-44D4-BD4C-5F6C49781F42}"/>
                </a:ext>
              </a:extLst>
            </p:cNvPr>
            <p:cNvSpPr/>
            <p:nvPr/>
          </p:nvSpPr>
          <p:spPr>
            <a:xfrm>
              <a:off x="4370420" y="1449735"/>
              <a:ext cx="77714" cy="90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4"/>
                <a:gd name="f9" fmla="val 10"/>
                <a:gd name="f10" fmla="val 8"/>
                <a:gd name="f11" fmla="val 5"/>
                <a:gd name="f12" fmla="val 6"/>
                <a:gd name="f13" fmla="val 7"/>
                <a:gd name="f14" fmla="val 11"/>
                <a:gd name="f15" fmla="val 12"/>
                <a:gd name="f16" fmla="val 14"/>
                <a:gd name="f17" fmla="val 1"/>
                <a:gd name="f18" fmla="val 2"/>
                <a:gd name="f19" fmla="val 3"/>
                <a:gd name="f20" fmla="+- 0 0 -90"/>
                <a:gd name="f21" fmla="*/ f3 1 13"/>
                <a:gd name="f22" fmla="*/ f4 1 1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3"/>
                <a:gd name="f31" fmla="*/ f27 1 15"/>
                <a:gd name="f32" fmla="*/ 13 f28 1"/>
                <a:gd name="f33" fmla="*/ 4 f27 1"/>
                <a:gd name="f34" fmla="*/ 5 f28 1"/>
                <a:gd name="f35" fmla="*/ 6 f27 1"/>
                <a:gd name="f36" fmla="*/ 11 f28 1"/>
                <a:gd name="f37" fmla="*/ 8 f27 1"/>
                <a:gd name="f38" fmla="*/ 14 f27 1"/>
                <a:gd name="f39" fmla="*/ 15 f27 1"/>
                <a:gd name="f40" fmla="*/ 2 f28 1"/>
                <a:gd name="f41" fmla="*/ 12 f28 1"/>
                <a:gd name="f42" fmla="*/ 2 f27 1"/>
                <a:gd name="f43" fmla="+- f29 0 f1"/>
                <a:gd name="f44" fmla="*/ f32 1 13"/>
                <a:gd name="f45" fmla="*/ f33 1 15"/>
                <a:gd name="f46" fmla="*/ f34 1 13"/>
                <a:gd name="f47" fmla="*/ f35 1 15"/>
                <a:gd name="f48" fmla="*/ f36 1 13"/>
                <a:gd name="f49" fmla="*/ f37 1 15"/>
                <a:gd name="f50" fmla="*/ f38 1 15"/>
                <a:gd name="f51" fmla="*/ f39 1 15"/>
                <a:gd name="f52" fmla="*/ f40 1 13"/>
                <a:gd name="f53" fmla="*/ f41 1 13"/>
                <a:gd name="f54" fmla="*/ f42 1 15"/>
                <a:gd name="f55" fmla="*/ 0 1 f30"/>
                <a:gd name="f56" fmla="*/ f24 1 f30"/>
                <a:gd name="f57" fmla="*/ 0 1 f31"/>
                <a:gd name="f58" fmla="*/ f25 1 f31"/>
                <a:gd name="f59" fmla="*/ f44 1 f30"/>
                <a:gd name="f60" fmla="*/ f45 1 f31"/>
                <a:gd name="f61" fmla="*/ f46 1 f30"/>
                <a:gd name="f62" fmla="*/ f47 1 f31"/>
                <a:gd name="f63" fmla="*/ f48 1 f30"/>
                <a:gd name="f64" fmla="*/ f49 1 f31"/>
                <a:gd name="f65" fmla="*/ f50 1 f31"/>
                <a:gd name="f66" fmla="*/ f51 1 f31"/>
                <a:gd name="f67" fmla="*/ f52 1 f30"/>
                <a:gd name="f68" fmla="*/ f53 1 f30"/>
                <a:gd name="f69" fmla="*/ f54 1 f31"/>
                <a:gd name="f70" fmla="*/ f55 f21 1"/>
                <a:gd name="f71" fmla="*/ f56 f21 1"/>
                <a:gd name="f72" fmla="*/ f58 f22 1"/>
                <a:gd name="f73" fmla="*/ f57 f22 1"/>
                <a:gd name="f74" fmla="*/ f59 f21 1"/>
                <a:gd name="f75" fmla="*/ f60 f22 1"/>
                <a:gd name="f76" fmla="*/ f61 f21 1"/>
                <a:gd name="f77" fmla="*/ f62 f22 1"/>
                <a:gd name="f78" fmla="*/ f63 f21 1"/>
                <a:gd name="f79" fmla="*/ f64 f22 1"/>
                <a:gd name="f80" fmla="*/ f65 f22 1"/>
                <a:gd name="f81" fmla="*/ f66 f22 1"/>
                <a:gd name="f82" fmla="*/ f67 f21 1"/>
                <a:gd name="f83" fmla="*/ f68 f21 1"/>
                <a:gd name="f84" fmla="*/ f6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78" y="f80"/>
                </a:cxn>
                <a:cxn ang="f43">
                  <a:pos x="f76" y="f81"/>
                </a:cxn>
                <a:cxn ang="f43">
                  <a:pos x="f82" y="f75"/>
                </a:cxn>
                <a:cxn ang="f43">
                  <a:pos x="f83" y="f84"/>
                </a:cxn>
                <a:cxn ang="f43">
                  <a:pos x="f74" y="f75"/>
                </a:cxn>
              </a:cxnLst>
              <a:rect l="f70" t="f73" r="f71" b="f72"/>
              <a:pathLst>
                <a:path w="13" h="15">
                  <a:moveTo>
                    <a:pt x="f6" y="f8"/>
                  </a:moveTo>
                  <a:cubicBezTo>
                    <a:pt x="f9" y="f8"/>
                    <a:pt x="f10" y="f11"/>
                    <a:pt x="f11" y="f12"/>
                  </a:cubicBezTo>
                  <a:cubicBezTo>
                    <a:pt x="f10" y="f13"/>
                    <a:pt x="f14" y="f13"/>
                    <a:pt x="f14" y="f10"/>
                  </a:cubicBezTo>
                  <a:cubicBezTo>
                    <a:pt x="f15" y="f9"/>
                    <a:pt x="f15" y="f6"/>
                    <a:pt x="f14" y="f16"/>
                  </a:cubicBezTo>
                  <a:cubicBezTo>
                    <a:pt x="f9" y="f7"/>
                    <a:pt x="f12" y="f7"/>
                    <a:pt x="f11" y="f7"/>
                  </a:cubicBezTo>
                  <a:cubicBezTo>
                    <a:pt x="f17" y="f6"/>
                    <a:pt x="f5" y="f13"/>
                    <a:pt x="f18" y="f8"/>
                  </a:cubicBezTo>
                  <a:cubicBezTo>
                    <a:pt x="f8" y="f17"/>
                    <a:pt x="f10" y="f5"/>
                    <a:pt x="f15" y="f18"/>
                  </a:cubicBezTo>
                  <a:cubicBezTo>
                    <a:pt x="f15" y="f18"/>
                    <a:pt x="f6" y="f19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2" name="Freeform 59">
              <a:extLst>
                <a:ext uri="{FF2B5EF4-FFF2-40B4-BE49-F238E27FC236}">
                  <a16:creationId xmlns:a16="http://schemas.microsoft.com/office/drawing/2014/main" id="{648CCE34-2563-4FA8-AE84-AAEE6AF80283}"/>
                </a:ext>
              </a:extLst>
            </p:cNvPr>
            <p:cNvSpPr/>
            <p:nvPr/>
          </p:nvSpPr>
          <p:spPr>
            <a:xfrm>
              <a:off x="4405515" y="1399598"/>
              <a:ext cx="60167" cy="501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"/>
                <a:gd name="f8" fmla="val 2"/>
                <a:gd name="f9" fmla="val 9"/>
                <a:gd name="f10" fmla="val 5"/>
                <a:gd name="f11" fmla="val 6"/>
                <a:gd name="f12" fmla="val 7"/>
                <a:gd name="f13" fmla="val 3"/>
                <a:gd name="f14" fmla="val 1"/>
                <a:gd name="f15" fmla="val 4"/>
                <a:gd name="f16" fmla="+- 0 0 -90"/>
                <a:gd name="f17" fmla="*/ f3 1 10"/>
                <a:gd name="f18" fmla="*/ f4 1 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8"/>
                <a:gd name="f27" fmla="*/ f24 1 10"/>
                <a:gd name="f28" fmla="*/ 10 f24 1"/>
                <a:gd name="f29" fmla="*/ 2 f23 1"/>
                <a:gd name="f30" fmla="*/ 8 f24 1"/>
                <a:gd name="f31" fmla="*/ 8 f23 1"/>
                <a:gd name="f32" fmla="*/ 1 f24 1"/>
                <a:gd name="f33" fmla="*/ 4 f23 1"/>
                <a:gd name="f34" fmla="*/ 2 f24 1"/>
                <a:gd name="f35" fmla="*/ 0 f23 1"/>
                <a:gd name="f36" fmla="+- f25 0 f1"/>
                <a:gd name="f37" fmla="*/ f28 1 10"/>
                <a:gd name="f38" fmla="*/ f29 1 8"/>
                <a:gd name="f39" fmla="*/ f30 1 10"/>
                <a:gd name="f40" fmla="*/ f31 1 8"/>
                <a:gd name="f41" fmla="*/ f32 1 10"/>
                <a:gd name="f42" fmla="*/ f33 1 8"/>
                <a:gd name="f43" fmla="*/ f34 1 10"/>
                <a:gd name="f44" fmla="*/ f35 1 8"/>
                <a:gd name="f45" fmla="*/ 0 1 f27"/>
                <a:gd name="f46" fmla="*/ f20 1 f27"/>
                <a:gd name="f47" fmla="*/ 0 1 f26"/>
                <a:gd name="f48" fmla="*/ f21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7"/>
                <a:gd name="f54" fmla="*/ f42 1 f26"/>
                <a:gd name="f55" fmla="*/ f43 1 f27"/>
                <a:gd name="f56" fmla="*/ f44 1 f26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0" h="8">
                  <a:moveTo>
                    <a:pt x="f6" y="f8"/>
                  </a:moveTo>
                  <a:cubicBezTo>
                    <a:pt x="f9" y="f10"/>
                    <a:pt x="f9" y="f11"/>
                    <a:pt x="f7" y="f7"/>
                  </a:cubicBezTo>
                  <a:cubicBezTo>
                    <a:pt x="f10" y="f12"/>
                    <a:pt x="f13" y="f10"/>
                    <a:pt x="f14" y="f15"/>
                  </a:cubicBezTo>
                  <a:cubicBezTo>
                    <a:pt x="f5" y="f13"/>
                    <a:pt x="f8" y="f5"/>
                    <a:pt x="f8" y="f5"/>
                  </a:cubicBezTo>
                  <a:cubicBezTo>
                    <a:pt x="f10" y="f14"/>
                    <a:pt x="f12" y="f14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3" name="Freeform 60">
              <a:extLst>
                <a:ext uri="{FF2B5EF4-FFF2-40B4-BE49-F238E27FC236}">
                  <a16:creationId xmlns:a16="http://schemas.microsoft.com/office/drawing/2014/main" id="{C5FE2E3A-FA9D-465F-9C5E-1A5936B9F355}"/>
                </a:ext>
              </a:extLst>
            </p:cNvPr>
            <p:cNvSpPr/>
            <p:nvPr/>
          </p:nvSpPr>
          <p:spPr>
            <a:xfrm>
              <a:off x="4741447" y="1479819"/>
              <a:ext cx="258217" cy="1980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3"/>
                <a:gd name="f8" fmla="val 23"/>
                <a:gd name="f9" fmla="val 21"/>
                <a:gd name="f10" fmla="val 19"/>
                <a:gd name="f11" fmla="val 17"/>
                <a:gd name="f12" fmla="val 5"/>
                <a:gd name="f13" fmla="val 32"/>
                <a:gd name="f14" fmla="val 22"/>
                <a:gd name="f15" fmla="val 11"/>
                <a:gd name="f16" fmla="val 9"/>
                <a:gd name="f17" fmla="val 3"/>
                <a:gd name="f18" fmla="val 16"/>
                <a:gd name="f19" fmla="val 28"/>
                <a:gd name="f20" fmla="val 2"/>
                <a:gd name="f21" fmla="val 35"/>
                <a:gd name="f22" fmla="val 39"/>
                <a:gd name="f23" fmla="val 6"/>
                <a:gd name="f24" fmla="val 40"/>
                <a:gd name="f25" fmla="val 13"/>
                <a:gd name="f26" fmla="val 30"/>
                <a:gd name="f27" fmla="val 14"/>
                <a:gd name="f28" fmla="val 26"/>
                <a:gd name="f29" fmla="val 31"/>
                <a:gd name="f30" fmla="val 12"/>
                <a:gd name="f31" fmla="+- 0 0 -90"/>
                <a:gd name="f32" fmla="*/ f3 1 43"/>
                <a:gd name="f33" fmla="*/ f4 1 3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3"/>
                <a:gd name="f42" fmla="*/ f38 1 33"/>
                <a:gd name="f43" fmla="*/ 23 f39 1"/>
                <a:gd name="f44" fmla="*/ 33 f38 1"/>
                <a:gd name="f45" fmla="*/ 17 f39 1"/>
                <a:gd name="f46" fmla="*/ 5 f39 1"/>
                <a:gd name="f47" fmla="*/ 11 f38 1"/>
                <a:gd name="f48" fmla="*/ 28 f39 1"/>
                <a:gd name="f49" fmla="*/ 2 f38 1"/>
                <a:gd name="f50" fmla="*/ 40 f39 1"/>
                <a:gd name="f51" fmla="*/ 13 f38 1"/>
                <a:gd name="f52" fmla="*/ 22 f39 1"/>
                <a:gd name="f53" fmla="*/ 5 f38 1"/>
                <a:gd name="f54" fmla="*/ 31 f38 1"/>
                <a:gd name="f55" fmla="+- f40 0 f1"/>
                <a:gd name="f56" fmla="*/ f43 1 43"/>
                <a:gd name="f57" fmla="*/ f44 1 33"/>
                <a:gd name="f58" fmla="*/ f45 1 43"/>
                <a:gd name="f59" fmla="*/ f46 1 43"/>
                <a:gd name="f60" fmla="*/ f47 1 33"/>
                <a:gd name="f61" fmla="*/ f48 1 43"/>
                <a:gd name="f62" fmla="*/ f49 1 33"/>
                <a:gd name="f63" fmla="*/ f50 1 43"/>
                <a:gd name="f64" fmla="*/ f51 1 33"/>
                <a:gd name="f65" fmla="*/ f52 1 43"/>
                <a:gd name="f66" fmla="*/ f53 1 33"/>
                <a:gd name="f67" fmla="*/ f54 1 33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1"/>
                <a:gd name="f76" fmla="*/ f60 1 f42"/>
                <a:gd name="f77" fmla="*/ f61 1 f41"/>
                <a:gd name="f78" fmla="*/ f62 1 f42"/>
                <a:gd name="f79" fmla="*/ f63 1 f41"/>
                <a:gd name="f80" fmla="*/ f64 1 f42"/>
                <a:gd name="f81" fmla="*/ f65 1 f41"/>
                <a:gd name="f82" fmla="*/ f66 1 f42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2 1"/>
                <a:gd name="f92" fmla="*/ f76 f33 1"/>
                <a:gd name="f93" fmla="*/ f77 f32 1"/>
                <a:gd name="f94" fmla="*/ f78 f33 1"/>
                <a:gd name="f95" fmla="*/ f79 f32 1"/>
                <a:gd name="f96" fmla="*/ f80 f33 1"/>
                <a:gd name="f97" fmla="*/ f81 f32 1"/>
                <a:gd name="f98" fmla="*/ f82 f33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89"/>
                </a:cxn>
                <a:cxn ang="f55">
                  <a:pos x="f91" y="f92"/>
                </a:cxn>
                <a:cxn ang="f55">
                  <a:pos x="f93" y="f94"/>
                </a:cxn>
                <a:cxn ang="f55">
                  <a:pos x="f95" y="f96"/>
                </a:cxn>
                <a:cxn ang="f55">
                  <a:pos x="f88" y="f89"/>
                </a:cxn>
                <a:cxn ang="f55">
                  <a:pos x="f97" y="f98"/>
                </a:cxn>
                <a:cxn ang="f55">
                  <a:pos x="f88" y="f99"/>
                </a:cxn>
                <a:cxn ang="f55">
                  <a:pos x="f97" y="f98"/>
                </a:cxn>
              </a:cxnLst>
              <a:rect l="f84" t="f87" r="f85" b="f86"/>
              <a:pathLst>
                <a:path w="43" h="3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5" y="f14"/>
                    <a:pt x="f12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17"/>
                    <a:pt x="f22" y="f23"/>
                    <a:pt x="f24" y="f25"/>
                  </a:cubicBezTo>
                  <a:cubicBezTo>
                    <a:pt x="f6" y="f26"/>
                    <a:pt x="f22" y="f7"/>
                    <a:pt x="f8" y="f7"/>
                  </a:cubicBezTo>
                  <a:close/>
                  <a:moveTo>
                    <a:pt x="f14" y="f12"/>
                  </a:moveTo>
                  <a:cubicBezTo>
                    <a:pt x="f11" y="f27"/>
                    <a:pt x="f11" y="f28"/>
                    <a:pt x="f8" y="f29"/>
                  </a:cubicBezTo>
                  <a:cubicBezTo>
                    <a:pt x="f19" y="f8"/>
                    <a:pt x="f19" y="f30"/>
                    <a:pt x="f14" y="f1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B7E6B1-C177-47A9-B02C-3451015900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094BEDDE-D108-4E64-8690-3D71CB61B388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4B5217E9-9C83-4755-8205-B43CB1A68BF3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F89849C3-AE3E-495D-B158-E3D7B6886301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5D422B9-B54D-4837-87A1-8712074563DC}"/>
              </a:ext>
            </a:extLst>
          </p:cNvPr>
          <p:cNvSpPr/>
          <p:nvPr/>
        </p:nvSpPr>
        <p:spPr>
          <a:xfrm rot="18900010">
            <a:off x="7189307" y="2740928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4357064-1AB9-4047-BC0D-8FE130FBA87E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1307AA69-80E9-4442-9C82-08AE8247ACE4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75D1667-D6C3-4ABC-9778-ACA89141B14D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F3C002D-4D55-450F-AEBA-E12B71CD2568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6B74DB0-63D5-4835-8DD0-A74C620467E8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15471E56-2380-4D15-AD8A-597A77190517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17B24D66-DBF1-4E32-9E36-6F5728D1FB71}"/>
              </a:ext>
            </a:extLst>
          </p:cNvPr>
          <p:cNvSpPr/>
          <p:nvPr/>
        </p:nvSpPr>
        <p:spPr>
          <a:xfrm rot="16200004">
            <a:off x="6394015" y="1102949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591DED1-F045-451B-88FF-446A873CBF73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642174A9-B457-4990-9404-0F0005068328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F4839676-6317-41F7-ABF7-27F18F77D7B0}"/>
              </a:ext>
            </a:extLst>
          </p:cNvPr>
          <p:cNvSpPr/>
          <p:nvPr/>
        </p:nvSpPr>
        <p:spPr>
          <a:xfrm rot="20700014">
            <a:off x="4603145" y="2725670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E4EBAA1-5317-4D83-835B-DEDB7D0940B5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6352D027-781B-4796-B5B9-A8FB1B07003E}"/>
              </a:ext>
            </a:extLst>
          </p:cNvPr>
          <p:cNvSpPr/>
          <p:nvPr/>
        </p:nvSpPr>
        <p:spPr>
          <a:xfrm>
            <a:off x="3282174" y="3460062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C3518986-2EDB-4B3C-BB34-CC4E7EFE3B23}"/>
              </a:ext>
            </a:extLst>
          </p:cNvPr>
          <p:cNvSpPr/>
          <p:nvPr/>
        </p:nvSpPr>
        <p:spPr>
          <a:xfrm rot="18805987">
            <a:off x="7595036" y="115450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6075CCC9-F510-4C13-A527-92E4E85C12D1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7C654C0-F83A-4CEE-AAFD-EE6D14772309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60BD773F-5F3A-4730-A096-83E4A289DD37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26F7B518-06D8-4202-A314-CF358E969BFE}"/>
              </a:ext>
            </a:extLst>
          </p:cNvPr>
          <p:cNvSpPr/>
          <p:nvPr/>
        </p:nvSpPr>
        <p:spPr>
          <a:xfrm>
            <a:off x="7678884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515A17DD-99A1-4E2C-97BC-C57946CAA86A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6307EF61-A9E7-4118-98FE-E64B62D45E84}"/>
              </a:ext>
            </a:extLst>
          </p:cNvPr>
          <p:cNvSpPr/>
          <p:nvPr/>
        </p:nvSpPr>
        <p:spPr>
          <a:xfrm>
            <a:off x="3263393" y="1109075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8FC3AF55-5311-4263-90B9-0CAD9A1C0FD5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BF9DD569-17EA-4651-B36E-A23DF630382B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AB8B94E3-F4EC-428B-BB05-01AE9955FC6A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A68721EC-4AF7-4B67-81BB-CA8F28DA952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18FBAF7-DE87-4737-B441-092170938430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5A661626-03C8-42D9-A9BF-C5816D3B7B67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F7C16BD4-1F7D-427B-A49A-F129EF063702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BED4F0AB-9EB3-4680-B058-132462B1CE9F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6B2929B-BDD9-41CB-BC85-ABC831AF07AD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7801113-AA00-45DC-BEC2-5ABBA977445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3DFFEFD-B079-49EC-AAD2-A1F8FA5E3B24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905156CF-D187-495E-94F0-13A9B78310A6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5E26B811-6624-4705-8E80-1CAFE7A58CEE}"/>
              </a:ext>
            </a:extLst>
          </p:cNvPr>
          <p:cNvGrpSpPr/>
          <p:nvPr/>
        </p:nvGrpSpPr>
        <p:grpSpPr>
          <a:xfrm>
            <a:off x="6324529" y="4126467"/>
            <a:ext cx="372408" cy="364370"/>
            <a:chOff x="6324529" y="4126467"/>
            <a:chExt cx="372408" cy="364370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93722F6C-F22D-450E-A14F-C4DE5DB6428F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109EB30D-9484-432D-8D6A-738CCCC714D4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3680FEB0-AF11-48B9-8641-A07362625C21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CBB0E8EA-BFAD-468D-8722-26A2F3D2F186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3DB09B69-9FE4-4C2F-B8D9-312A1D8BC4F9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E12AA636-0A64-4356-BC53-D2A458882542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CEF5A071-B857-4E67-8F2C-596D4DF707FA}"/>
              </a:ext>
            </a:extLst>
          </p:cNvPr>
          <p:cNvGrpSpPr/>
          <p:nvPr/>
        </p:nvGrpSpPr>
        <p:grpSpPr>
          <a:xfrm>
            <a:off x="7665927" y="4173513"/>
            <a:ext cx="365202" cy="332668"/>
            <a:chOff x="7665927" y="4173513"/>
            <a:chExt cx="365202" cy="332668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D52BC83-7C09-4DB9-8D2F-BDFECC14F84B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FE3308A-309B-4633-BADE-1A75261A6628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434AFAEB-6E6F-4C23-B09C-7B0EE97F6DE2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7C24AA82-30C9-4AEE-AD7D-978C471E607D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60292285-60DB-42F7-A9C5-73F2585D1792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2C87AC4E-BBF2-41D4-82C2-1E8FED4AE461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ACA2DD77-134F-454E-B5CC-7C9B13826604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7CACFD33-D60F-478F-80F1-BC497BEB2062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9D2FF0B1-372F-414E-B7E2-D9F36C20FADF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7397BC33-F813-494A-A4E7-AEDFBE0504C8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2B8CD329-44EE-40DD-89B8-CB513FA94DE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EAD99B9E-3BD7-4D2C-80CF-1E22BBCEE3B1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C7B88563-6FA0-400C-8765-519E55C51589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705818E-7E47-4CD8-A2E1-E4930B3D6C2B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69016D86-FB09-4B6F-930B-CC2EEF95C9A7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D37F65F6-60F9-40BB-8AE5-D1FA060A4065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408C63E9-B353-447D-BC1A-41F2CDF84000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29AD4450-6570-42DD-88EF-5B3F5AC0B27E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E5EB2A4C-00EE-49D6-A845-C81867367ABF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D6EF3BD-427A-4130-93BD-4F44383C41F2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A3212BCB-0CEC-4A4B-957A-F655AE53B720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A12949C4-ED96-4B08-87B3-5545D4BF316E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24370597-3460-4EE3-8F92-B836977A82E0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DD62D3B2-96FE-48C9-BD4F-FA31BBA287AE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622351E5-584D-4F32-8D6A-011601FD6DBC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6D741A01-F726-4B3C-AE38-870347C53DB4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77CEF489-AC2B-40C6-AF3E-2931F4E6C681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07532F84-9741-414E-A697-21DC3F2A4001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26B850C2-414A-4ADA-8366-F4A29CAAB54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7BA7E17A-79E8-45B3-BA58-5873C8201220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B2880DD4-0A21-4909-AD0E-79DC25FA76B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2BCA3088-46DB-43F5-AF55-3E03754457F2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F5041BCD-E218-4E1E-AB34-6EDD1F5626B8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077B749A-8E3C-4C29-A311-B077174F88F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90BE95A5-803C-4DEE-87B3-9C1F6B85EC96}"/>
              </a:ext>
            </a:extLst>
          </p:cNvPr>
          <p:cNvGrpSpPr/>
          <p:nvPr/>
        </p:nvGrpSpPr>
        <p:grpSpPr>
          <a:xfrm>
            <a:off x="7585149" y="1867515"/>
            <a:ext cx="421867" cy="414479"/>
            <a:chOff x="7585149" y="1867515"/>
            <a:chExt cx="421867" cy="414479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2A9D3023-7D98-4365-8B77-949EEAE48BB1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EAC89408-2948-4DF5-AAF4-DC685DFE531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97727B55-9F27-4A05-8001-296E79A0D028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588854AC-3162-400A-A0EE-73FC3ADD1FAA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62D1B268-2C0F-40AE-9BFB-FA4B4435348D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D1432AA8-9858-46A4-8326-3E8ECE4331F1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FBF1865A-2D78-430E-92F0-5BE600EEFC56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10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510AC7B7-5F05-44BE-993C-E5C5FC04A286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666C9FE8-810D-4374-BD77-38D809519B69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DD8A0A1-395B-49EA-9897-7190946AF6D1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04729DF2-EFB9-45F5-9383-4D2A6141FFE1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49B30967-62EE-45DB-874A-A23B45342E2C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B15AEBB-494B-4E72-AD83-0BF971302E21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1022B45D-BCBD-447E-AF6E-0392635C7D43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0C13F8FF-993C-4F46-86EF-A90121ABBC3C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1D0F7848-05E5-40AF-B03D-60AA4C309222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864CD88-D3F7-48BA-89DD-F9EE4939BDA1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BEFA78A2-A98C-4431-A4E2-9CD476DC9C07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90231D57-3D8B-4BC9-BB7D-51E5F3EFD93A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210D0358-329C-49A4-A1CC-BFAD9F7D7A53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075EFFF1-5A70-4EDD-8336-BFED7238808E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F6C82A3A-DB5E-4DAC-8447-376B574D9514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33E57066-F70A-47F4-9F16-A837C7DF49BC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EBB73FFD-BC8F-4037-99DF-D42B3A486093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BE36792F-5FD6-4D0D-9A23-31975CB2B85F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ACCA7377-B8BD-4D5F-85B2-0C2EB0A1FF87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D55E832B-F9C1-4EE7-A630-72576B7E5C62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4333348A-99AF-40CA-A6A7-7114D4925BAE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58937834-3B4D-4581-A2AC-F04FA497370A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0CA991FF-C60D-41F1-A27E-DA6D12DE2DA9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0F171D5-D1EB-4DEB-902E-1DF2D9B6C81C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5B08D728-FE16-4ED4-9A51-9768ED7F9826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53ED36B2-C3FE-4FF1-A247-E15C97C026F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DF638DD4-B7F0-4FC9-A001-CD08B08488BA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38D9FA45-472B-40F2-9D00-DA4151D7A031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5F6A701B-E79E-4869-BC6B-E0A6D615BA21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64848E8-5235-4727-8ED7-76AE0E90D447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10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83674A-C131-4FC0-A1D8-F654F19201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5A138B42-B4BA-485E-B5AF-2BB21AEAB376}"/>
              </a:ext>
            </a:extLst>
          </p:cNvPr>
          <p:cNvSpPr/>
          <p:nvPr/>
        </p:nvSpPr>
        <p:spPr>
          <a:xfrm>
            <a:off x="4530806" y="1242450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CE184EE3-375A-4A58-A56F-EB1457C0D151}"/>
              </a:ext>
            </a:extLst>
          </p:cNvPr>
          <p:cNvSpPr/>
          <p:nvPr/>
        </p:nvSpPr>
        <p:spPr>
          <a:xfrm>
            <a:off x="5223903" y="125333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F0685EC4-5AE7-4BAA-818B-9F40C7273BB8}"/>
              </a:ext>
            </a:extLst>
          </p:cNvPr>
          <p:cNvGrpSpPr/>
          <p:nvPr/>
        </p:nvGrpSpPr>
        <p:grpSpPr>
          <a:xfrm>
            <a:off x="3837179" y="1242450"/>
            <a:ext cx="415402" cy="489222"/>
            <a:chOff x="3837179" y="1242450"/>
            <a:chExt cx="415402" cy="489222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3BF05C18-1C9F-46BF-AD1D-37F0F740683B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800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E2BCCA1E-D3B9-4CC5-86B1-E97DD1357369}"/>
                </a:ext>
              </a:extLst>
            </p:cNvPr>
            <p:cNvSpPr/>
            <p:nvPr/>
          </p:nvSpPr>
          <p:spPr>
            <a:xfrm rot="18100527">
              <a:off x="3982997" y="1232469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800" b="0" i="0" u="none" strike="noStrike" kern="0" cap="none" spc="0" baseline="0">
                <a:solidFill>
                  <a:srgbClr val="757F8C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CF0A1C96-3681-43B9-8C07-D1253F6CDDEB}"/>
              </a:ext>
            </a:extLst>
          </p:cNvPr>
          <p:cNvSpPr/>
          <p:nvPr/>
        </p:nvSpPr>
        <p:spPr>
          <a:xfrm>
            <a:off x="3157670" y="126899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5775E643-E804-4313-82DD-A2F9FEFD4370}"/>
              </a:ext>
            </a:extLst>
          </p:cNvPr>
          <p:cNvSpPr/>
          <p:nvPr/>
        </p:nvSpPr>
        <p:spPr>
          <a:xfrm>
            <a:off x="8484004" y="125335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5783D4A-EACE-483A-928C-773ED5569C02}"/>
              </a:ext>
            </a:extLst>
          </p:cNvPr>
          <p:cNvSpPr/>
          <p:nvPr/>
        </p:nvSpPr>
        <p:spPr>
          <a:xfrm>
            <a:off x="3829973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B85DC93B-3CAE-41FF-9C55-BD035903B0A8}"/>
              </a:ext>
            </a:extLst>
          </p:cNvPr>
          <p:cNvSpPr/>
          <p:nvPr/>
        </p:nvSpPr>
        <p:spPr>
          <a:xfrm>
            <a:off x="3128866" y="408135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0A6362F-E6C6-48CC-82DE-A69E6766B553}"/>
              </a:ext>
            </a:extLst>
          </p:cNvPr>
          <p:cNvSpPr/>
          <p:nvPr/>
        </p:nvSpPr>
        <p:spPr>
          <a:xfrm>
            <a:off x="5227167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75ABD67-1F70-4F1E-B0BF-FF9EBCD79A63}"/>
              </a:ext>
            </a:extLst>
          </p:cNvPr>
          <p:cNvSpPr/>
          <p:nvPr/>
        </p:nvSpPr>
        <p:spPr>
          <a:xfrm>
            <a:off x="4523600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8359FED2-7D15-4185-8D20-D7622E8D6EB8}"/>
              </a:ext>
            </a:extLst>
          </p:cNvPr>
          <p:cNvSpPr/>
          <p:nvPr/>
        </p:nvSpPr>
        <p:spPr>
          <a:xfrm>
            <a:off x="5943481" y="407204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C03D210-391F-4F78-9154-E1FF6E90A7D4}"/>
              </a:ext>
            </a:extLst>
          </p:cNvPr>
          <p:cNvSpPr/>
          <p:nvPr/>
        </p:nvSpPr>
        <p:spPr>
          <a:xfrm>
            <a:off x="6610938" y="410423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A6BAACFE-EC99-44ED-A1FD-BF1A4A819839}"/>
              </a:ext>
            </a:extLst>
          </p:cNvPr>
          <p:cNvGrpSpPr/>
          <p:nvPr/>
        </p:nvGrpSpPr>
        <p:grpSpPr>
          <a:xfrm>
            <a:off x="7851523" y="4063209"/>
            <a:ext cx="410848" cy="437879"/>
            <a:chOff x="7851523" y="4063209"/>
            <a:chExt cx="410848" cy="437879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1DF2E31B-A825-4721-A767-361D5054CF95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9C123C0B-4B07-4A55-9C66-59A459B846D5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692058AE-FFB6-4B31-BA06-31920BF9B480}"/>
              </a:ext>
            </a:extLst>
          </p:cNvPr>
          <p:cNvGrpSpPr/>
          <p:nvPr/>
        </p:nvGrpSpPr>
        <p:grpSpPr>
          <a:xfrm>
            <a:off x="3983592" y="2777115"/>
            <a:ext cx="392753" cy="381085"/>
            <a:chOff x="3983592" y="2777115"/>
            <a:chExt cx="392753" cy="381085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15827DF0-658C-48D1-B6C4-5A4E860213B7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24F5FC00-5454-467E-B6C0-6CE90F97AF30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77F7287F-1F27-4CA1-AFB2-7131C39AD9C3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6E1BD584-3952-4473-B8C2-322BFEB063C7}"/>
              </a:ext>
            </a:extLst>
          </p:cNvPr>
          <p:cNvGrpSpPr/>
          <p:nvPr/>
        </p:nvGrpSpPr>
        <p:grpSpPr>
          <a:xfrm>
            <a:off x="4578208" y="2751804"/>
            <a:ext cx="392753" cy="410263"/>
            <a:chOff x="4578208" y="2751804"/>
            <a:chExt cx="392753" cy="410263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E12B72C6-E0FC-439E-A985-25821E13013A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1FE7AAAD-D394-436B-921A-045B57ABCD3C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69D04EB5-B0F2-4DF1-8645-5489571DB29C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4E7D8ABD-AF78-4680-BED9-E3C1007201D2}"/>
              </a:ext>
            </a:extLst>
          </p:cNvPr>
          <p:cNvGrpSpPr/>
          <p:nvPr/>
        </p:nvGrpSpPr>
        <p:grpSpPr>
          <a:xfrm>
            <a:off x="7130125" y="2760820"/>
            <a:ext cx="359660" cy="371036"/>
            <a:chOff x="7130125" y="2760820"/>
            <a:chExt cx="359660" cy="371036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DB80E4EA-02F0-4569-982D-685B6E52FB62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5916CC37-1969-48F2-8AE6-C985427703A0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3E1F8ABA-6336-46B4-B7D4-DF7F28E9CE4B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0B929746-8DC1-4858-8E4E-045906EF5F63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92A2D5F-B546-4FBD-9FA2-5B05525D01B5}"/>
              </a:ext>
            </a:extLst>
          </p:cNvPr>
          <p:cNvGrpSpPr/>
          <p:nvPr/>
        </p:nvGrpSpPr>
        <p:grpSpPr>
          <a:xfrm>
            <a:off x="6403515" y="1179621"/>
            <a:ext cx="515511" cy="543501"/>
            <a:chOff x="6403515" y="1179621"/>
            <a:chExt cx="515511" cy="543501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D46C2E98-0687-48EE-AF7E-80CA38D1CB2B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A0870699-9727-4279-9956-02A27E23E918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711FF752-34C5-4763-88A6-814996DB3A8D}"/>
              </a:ext>
            </a:extLst>
          </p:cNvPr>
          <p:cNvSpPr/>
          <p:nvPr/>
        </p:nvSpPr>
        <p:spPr>
          <a:xfrm>
            <a:off x="5229481" y="273066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4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166507D9-7C37-497F-9F8A-F8E0B2B3F495}"/>
              </a:ext>
            </a:extLst>
          </p:cNvPr>
          <p:cNvGrpSpPr/>
          <p:nvPr/>
        </p:nvGrpSpPr>
        <p:grpSpPr>
          <a:xfrm>
            <a:off x="8474320" y="2073136"/>
            <a:ext cx="350645" cy="379421"/>
            <a:chOff x="8474320" y="2073136"/>
            <a:chExt cx="350645" cy="379421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229922B-D843-4924-AD3E-62EE67840847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793E1564-08DF-43DC-85D5-E1683776105C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277B0FB0-CBED-4B2D-8B29-E5DF6F3D92A9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4069E4D6-8990-4A4B-BA4E-C71E2A532EE8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7B42F9AB-57B3-4E56-8CC8-9FF167EC32BA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F7D8F703-F704-46BD-8D0D-C0B4531C5EA4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CB872514-05AF-44AE-BB33-6A13CF468A6A}"/>
              </a:ext>
            </a:extLst>
          </p:cNvPr>
          <p:cNvGrpSpPr/>
          <p:nvPr/>
        </p:nvGrpSpPr>
        <p:grpSpPr>
          <a:xfrm>
            <a:off x="5866287" y="1210345"/>
            <a:ext cx="427692" cy="535545"/>
            <a:chOff x="5866287" y="1210345"/>
            <a:chExt cx="427692" cy="535545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82A5A278-7B5C-4665-A26D-1AB3CA146C51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BDF3AE09-AED4-4BF3-8F98-0BA00273D430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FC301D69-2962-4415-BD23-6C88F49D4EA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B55ABA7D-06C9-442D-BD2D-CCC8E54664A8}"/>
              </a:ext>
            </a:extLst>
          </p:cNvPr>
          <p:cNvGrpSpPr/>
          <p:nvPr/>
        </p:nvGrpSpPr>
        <p:grpSpPr>
          <a:xfrm>
            <a:off x="5943481" y="2730343"/>
            <a:ext cx="392752" cy="418456"/>
            <a:chOff x="5943481" y="2730343"/>
            <a:chExt cx="392752" cy="418456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A46AC843-D539-4465-A62B-C17B28BCA424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4AE7E4F3-A044-4D13-A100-65F2D821F9C1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1D979AD9-ECF4-432F-96F0-46BA4767C87A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587D5722-26B1-4B3A-B055-4CF1CB2A496B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38798E79-D95F-41E2-B86F-DA61415D5160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7435067A-6812-458F-9A4C-F9A76A2597CC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D2D31BD-39E8-4B5F-9210-57DF2150D87E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1CF40112-725B-4FF6-ABB2-1DE912E8388C}"/>
              </a:ext>
            </a:extLst>
          </p:cNvPr>
          <p:cNvGrpSpPr/>
          <p:nvPr/>
        </p:nvGrpSpPr>
        <p:grpSpPr>
          <a:xfrm>
            <a:off x="7068723" y="1223851"/>
            <a:ext cx="512996" cy="541708"/>
            <a:chOff x="7068723" y="1223851"/>
            <a:chExt cx="512996" cy="541708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43F6E55D-6C67-4894-811B-A852CE6C93E9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1B982AA0-66C3-4268-8A07-24A748B833F4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C206576E-2B0A-4F0E-B5B2-04DBD668E9B8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04036523-315C-4359-B933-4FCAEC9B6371}"/>
              </a:ext>
            </a:extLst>
          </p:cNvPr>
          <p:cNvGrpSpPr/>
          <p:nvPr/>
        </p:nvGrpSpPr>
        <p:grpSpPr>
          <a:xfrm>
            <a:off x="3206883" y="2729063"/>
            <a:ext cx="392753" cy="419645"/>
            <a:chOff x="3206883" y="2729063"/>
            <a:chExt cx="392753" cy="419645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29AB372A-31FE-464C-A6CC-C8EAC3F5BFD2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2F0217F2-0868-4B36-A894-2E270B15064F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53A52CB-CBD0-4504-BD1C-83546FB3E6BA}"/>
              </a:ext>
            </a:extLst>
          </p:cNvPr>
          <p:cNvSpPr/>
          <p:nvPr/>
        </p:nvSpPr>
        <p:spPr>
          <a:xfrm>
            <a:off x="6560966" y="2788206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4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8DA3344-D69B-4DBD-8358-B44A5D1B3409}"/>
              </a:ext>
            </a:extLst>
          </p:cNvPr>
          <p:cNvGrpSpPr/>
          <p:nvPr/>
        </p:nvGrpSpPr>
        <p:grpSpPr>
          <a:xfrm>
            <a:off x="7862157" y="2742733"/>
            <a:ext cx="359688" cy="378735"/>
            <a:chOff x="7862157" y="2742733"/>
            <a:chExt cx="359688" cy="378735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3C824E5C-18DC-4D11-96F4-4B466D750076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F9170A66-E262-4392-A0C5-8EB2B71DA4A3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4FAE27E1-81BF-4E81-8545-421D7E544398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681E2567-61EB-4742-ADBF-6D0731478233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1952344E-87C7-4CB4-9489-1CE43CD92759}"/>
              </a:ext>
            </a:extLst>
          </p:cNvPr>
          <p:cNvGrpSpPr/>
          <p:nvPr/>
        </p:nvGrpSpPr>
        <p:grpSpPr>
          <a:xfrm>
            <a:off x="3835469" y="3466947"/>
            <a:ext cx="316967" cy="383407"/>
            <a:chOff x="3835469" y="3466947"/>
            <a:chExt cx="316967" cy="383407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3B27D2D-F73C-4EC8-B68E-B8A3136FBDF5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E1007046-67BD-42AD-B7A8-E88B0FBF5233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F761745C-5997-42CE-AF9A-CCBE6A1FDEDC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E32226DE-F4F8-4581-B447-4E4CB1E3A206}"/>
              </a:ext>
            </a:extLst>
          </p:cNvPr>
          <p:cNvGrpSpPr/>
          <p:nvPr/>
        </p:nvGrpSpPr>
        <p:grpSpPr>
          <a:xfrm>
            <a:off x="5224150" y="3470614"/>
            <a:ext cx="365019" cy="360365"/>
            <a:chOff x="5224150" y="3470614"/>
            <a:chExt cx="365019" cy="360365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2710CFBA-CF02-435D-BBC0-16BFDAEDEAA1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864E3730-D15E-4783-8DB6-A8B3D2797D28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97574222-8977-41CF-8CBC-EE6440CEC326}"/>
              </a:ext>
            </a:extLst>
          </p:cNvPr>
          <p:cNvGrpSpPr/>
          <p:nvPr/>
        </p:nvGrpSpPr>
        <p:grpSpPr>
          <a:xfrm>
            <a:off x="5924589" y="3439222"/>
            <a:ext cx="360237" cy="383893"/>
            <a:chOff x="5924589" y="3439222"/>
            <a:chExt cx="360237" cy="383893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988F67F2-7BF4-4CB7-99AD-5BAC13FB105E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3D5A53BC-9675-4D45-AAE6-69D01DD333A6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5D438C20-CF72-402B-BC2A-0F22995C5D3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6BBDA572-D27A-4868-A647-CA917CBC1E10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305D6BA3-2DF2-4D36-A830-0B6B89286ADC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E308ED15-8FE7-46E2-92EA-7B199C38095E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C5E4DEE9-3873-4DE1-8DDB-64FE7AA57564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B2FC7A55-BE15-41E9-B1C1-731F04328AD9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33BDE60C-D8ED-4CAC-A03E-C5EBC684F080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FA34C7D2-0319-4BD4-AD30-4909093AF3A0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4AA36D1B-243C-4E93-A398-3340BDE9A387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A121BE92-C6B3-4D6B-AE75-598C7841B6BC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06BCEA84-016D-4F0D-AE01-D0A25EF87FC4}"/>
              </a:ext>
            </a:extLst>
          </p:cNvPr>
          <p:cNvGrpSpPr/>
          <p:nvPr/>
        </p:nvGrpSpPr>
        <p:grpSpPr>
          <a:xfrm>
            <a:off x="8527703" y="2749015"/>
            <a:ext cx="259506" cy="362605"/>
            <a:chOff x="8527703" y="2749015"/>
            <a:chExt cx="259506" cy="362605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FE0BE677-3524-4E42-BEAD-A50092D869C6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08614A9A-B2F7-441A-8AB3-407BECF26211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0CE8A42C-22A3-402C-9FF9-4E6A277C4243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B7CB4895-B3D3-4789-A634-1D936A957D38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67476235-306E-473A-BC04-CF69F24413AE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EC700CD1-EDFC-418D-8289-07C8885E8F04}"/>
              </a:ext>
            </a:extLst>
          </p:cNvPr>
          <p:cNvGrpSpPr/>
          <p:nvPr/>
        </p:nvGrpSpPr>
        <p:grpSpPr>
          <a:xfrm>
            <a:off x="6584749" y="3481321"/>
            <a:ext cx="361179" cy="338858"/>
            <a:chOff x="6584749" y="3481321"/>
            <a:chExt cx="361179" cy="338858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59EE35B6-4B3C-4015-8159-6BEF70589874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278E72B1-F502-4E88-9BC9-3DF25F7C528B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E2C7DAD6-DD47-45E0-91CE-22335C92D941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94EFD524-4462-4225-9A41-A4A89E89848B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B538100B-C7A8-4403-A335-5AE5F007981E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7ECF2E5F-D2C5-4094-B5DD-FA08CAE2AA57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B6960EC8-A2E3-469C-9DA8-22AE14420E52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B0463B45-A177-4A47-8F26-3CF13966F9D6}"/>
              </a:ext>
            </a:extLst>
          </p:cNvPr>
          <p:cNvGrpSpPr/>
          <p:nvPr/>
        </p:nvGrpSpPr>
        <p:grpSpPr>
          <a:xfrm>
            <a:off x="3132295" y="3410510"/>
            <a:ext cx="360200" cy="381844"/>
            <a:chOff x="3132295" y="3410510"/>
            <a:chExt cx="360200" cy="381844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547407CF-18C6-4B68-9B86-83797EB4675D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C7662E4B-507D-4FAE-9D4A-CBBF981DA3A1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A715EF3A-9DA7-42F7-947C-8B801FDBCD10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A8D8EB7A-4DDA-4335-8068-A99E8F62B1F3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0ABCCEC8-56CE-4824-BD94-25909D8E9ACD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409443F9-9AE1-4FA9-901A-4EED510CBE5E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7CF774A2-10F7-45BD-95A1-120057BDF2D1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491507A8-CCB7-439E-8E7E-20809E04954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9F0D8DFC-7E43-42BB-9334-07464F7AD0D3}"/>
              </a:ext>
            </a:extLst>
          </p:cNvPr>
          <p:cNvGrpSpPr/>
          <p:nvPr/>
        </p:nvGrpSpPr>
        <p:grpSpPr>
          <a:xfrm>
            <a:off x="7136517" y="3419289"/>
            <a:ext cx="362148" cy="386982"/>
            <a:chOff x="7136517" y="3419289"/>
            <a:chExt cx="362148" cy="386982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5F4FC740-4DF6-446F-AF43-C956152B8E44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23C8A699-E0D7-470C-A43C-749407B2FE50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3188484E-BBC2-4DD1-BE6D-4DE404E96822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4BE9A291-ECA6-4FFB-A6ED-745A5F7D3D1F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E4EFD35-DA3C-4BF2-A743-E5B24C99AE04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405CAFAC-9128-49D7-91E0-BE0885502218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DFF187A3-51C2-4BD5-A454-ADE1AA5BE1BF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0B21AD3-BA83-4BD3-A0AE-9C0EC9429530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D91A69E5-C37A-4560-80FB-669DE92F26A5}"/>
              </a:ext>
            </a:extLst>
          </p:cNvPr>
          <p:cNvGrpSpPr/>
          <p:nvPr/>
        </p:nvGrpSpPr>
        <p:grpSpPr>
          <a:xfrm>
            <a:off x="7115229" y="3964728"/>
            <a:ext cx="532236" cy="525935"/>
            <a:chOff x="7115229" y="3964728"/>
            <a:chExt cx="532236" cy="525935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843F8DF8-D93C-496E-B92D-79F05C425A5B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A345B1DE-F8B1-4D0F-BCFE-0458A787940C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807F9DAA-FD20-4840-B204-21802D62337A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FAA12097-EFA2-4908-8E1F-1F0B140352FA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EA407C0-AA0E-45FF-9477-49A201F09733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7704CAD1-B60F-4A07-AC5E-EEFDEC6B0CBD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C00234EB-DEC2-445E-96C1-22EBDE4F6E68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BF3512E1-72C2-43C6-8657-C5C34FAAE707}"/>
              </a:ext>
            </a:extLst>
          </p:cNvPr>
          <p:cNvGrpSpPr/>
          <p:nvPr/>
        </p:nvGrpSpPr>
        <p:grpSpPr>
          <a:xfrm>
            <a:off x="8485796" y="3337175"/>
            <a:ext cx="413345" cy="440549"/>
            <a:chOff x="8485796" y="3337175"/>
            <a:chExt cx="413345" cy="440549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934E67A7-57D1-4FCE-BF91-711B6ED79297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C61859D-7345-4E07-BDCD-6203511DD7AC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B1373362-5A62-493C-AB2F-056FD872327D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EC95A7F3-A8CA-4117-B79E-F71F65F671C4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0525ECC3-1CFC-4CAB-AC7E-93C6E6B89135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E678BFFE-8273-4C9E-BF72-9BE48D77DA0E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7D4BFD02-79D0-4FED-92E0-C4F27A9B1B7C}"/>
              </a:ext>
            </a:extLst>
          </p:cNvPr>
          <p:cNvGrpSpPr/>
          <p:nvPr/>
        </p:nvGrpSpPr>
        <p:grpSpPr>
          <a:xfrm>
            <a:off x="4518516" y="3505370"/>
            <a:ext cx="362148" cy="384935"/>
            <a:chOff x="4518516" y="3505370"/>
            <a:chExt cx="362148" cy="384935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41AE9460-33C3-4503-9189-EC87B8DA81DD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1DD97BCD-D62D-4137-B9E0-6AC4CD6C6FF0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527F7EC5-2EC1-4677-A49B-BF46AA254A49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D6BDA11F-D761-4E86-9303-FF9F721DDDE0}"/>
              </a:ext>
            </a:extLst>
          </p:cNvPr>
          <p:cNvGrpSpPr/>
          <p:nvPr/>
        </p:nvGrpSpPr>
        <p:grpSpPr>
          <a:xfrm>
            <a:off x="7861508" y="3405280"/>
            <a:ext cx="340046" cy="360374"/>
            <a:chOff x="7861508" y="3405280"/>
            <a:chExt cx="340046" cy="360374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5D4922DD-9DD0-497E-B7CD-F59A815968AB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C486DE6E-6CF7-43CC-9EB7-3D82BBA7B4DC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3036688D-A51D-4D84-A6DA-2D0B47A1C88C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36C86D95-A45C-4F16-AB63-AA58463D7CAA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826CBBD4-5394-41BC-8E3F-0B0B2335D8F3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2618787-D001-4663-83CD-F8F0723EDFFC}"/>
              </a:ext>
            </a:extLst>
          </p:cNvPr>
          <p:cNvGrpSpPr/>
          <p:nvPr/>
        </p:nvGrpSpPr>
        <p:grpSpPr>
          <a:xfrm>
            <a:off x="7780583" y="1954575"/>
            <a:ext cx="472799" cy="502554"/>
            <a:chOff x="7780583" y="1954575"/>
            <a:chExt cx="472799" cy="502554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15D8DEA-B000-4020-AFCE-6257D04FDC16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F5C2A82-B7B2-4022-AC0F-A39EB7259E1C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8EC4123C-8AEC-4983-BC1A-14433E70FBB4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4D6F5EA1-BEEF-43B6-99EB-B848F0A7CFAB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D25F9D3D-B7C5-45C0-96C7-7E3DA517490F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F8DDEF33-9857-4D0D-88B9-E7A472BB3B98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6A8BC9CB-7A9E-4917-8583-AF646808214D}"/>
              </a:ext>
            </a:extLst>
          </p:cNvPr>
          <p:cNvGrpSpPr/>
          <p:nvPr/>
        </p:nvGrpSpPr>
        <p:grpSpPr>
          <a:xfrm>
            <a:off x="3786941" y="1990740"/>
            <a:ext cx="470294" cy="502554"/>
            <a:chOff x="3786941" y="1990740"/>
            <a:chExt cx="470294" cy="502554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5A7C370-7996-462A-BFEF-E36ECF27BF9B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4288AF48-0D6C-49B0-A145-FD21EB4AD462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A1057492-0898-4955-9E02-87EEE2061410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0EDCCEE3-1B3C-49B8-8EE1-10158F3B24F9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EFF8C555-1311-444E-95E3-0685371802FF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9D72196A-EB85-45F7-8994-367D1DFDEA7B}"/>
              </a:ext>
            </a:extLst>
          </p:cNvPr>
          <p:cNvGrpSpPr/>
          <p:nvPr/>
        </p:nvGrpSpPr>
        <p:grpSpPr>
          <a:xfrm>
            <a:off x="7125388" y="1994909"/>
            <a:ext cx="304760" cy="502545"/>
            <a:chOff x="7125388" y="1994909"/>
            <a:chExt cx="304760" cy="502545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E379EEF3-C564-49B8-BABD-F5BE609B2066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206E28A1-9B15-46B5-968B-8B5C02859FD4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7F95B39B-D657-436A-AE6F-F68C9C875E6B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06734B51-4D8F-4022-9F4D-37432A0E906A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69D6DC03-C002-431E-B690-21F3809DF802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34084780-ECE8-4B18-AA00-2F540139C5CD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EAF71D43-75EE-455F-9D88-07D83EF79E60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435461CA-5782-4639-956E-34B7B3FAAAB8}"/>
              </a:ext>
            </a:extLst>
          </p:cNvPr>
          <p:cNvGrpSpPr/>
          <p:nvPr/>
        </p:nvGrpSpPr>
        <p:grpSpPr>
          <a:xfrm>
            <a:off x="4513652" y="1981568"/>
            <a:ext cx="470257" cy="499874"/>
            <a:chOff x="4513652" y="1981568"/>
            <a:chExt cx="470257" cy="499874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A88A1AAD-2B81-493F-92E1-10DF6772EDFB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6D0AE107-D77B-45DB-8090-65517AD3E841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7B36697E-D76B-4175-9382-693DC44D1755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22D49A1E-8458-460C-9281-64BC3193873F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933748F4-33CF-4389-828E-028234BFDE86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3D88031B-4C2C-42F9-A406-1D60FF437B8F}"/>
              </a:ext>
            </a:extLst>
          </p:cNvPr>
          <p:cNvGrpSpPr/>
          <p:nvPr/>
        </p:nvGrpSpPr>
        <p:grpSpPr>
          <a:xfrm>
            <a:off x="5183294" y="1990045"/>
            <a:ext cx="471528" cy="504328"/>
            <a:chOff x="5183294" y="1990045"/>
            <a:chExt cx="471528" cy="504328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C01207B8-650A-4996-86EF-7CD137B18AC0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60D0D9E3-CC3F-4600-B1E4-FA64BAD7764D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79F24C2F-25C4-450D-9A5D-9C5F9B07F921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DBFD12E1-2B04-4BB3-AAAA-0119433D4343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F770C294-CA3D-4C2D-A2B5-D45FF4EF0D5E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EF88544-458D-4FD1-BE7D-AFBAEBC5429E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17F420DC-7C1E-47FF-A600-160F1F56FF5E}"/>
              </a:ext>
            </a:extLst>
          </p:cNvPr>
          <p:cNvGrpSpPr/>
          <p:nvPr/>
        </p:nvGrpSpPr>
        <p:grpSpPr>
          <a:xfrm>
            <a:off x="3128875" y="2001694"/>
            <a:ext cx="471529" cy="502554"/>
            <a:chOff x="3128875" y="2001694"/>
            <a:chExt cx="471529" cy="502554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313EDE4D-FDC3-4982-BB0B-3239ABAE5E67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D207E187-DC80-409F-8551-6F348832FA4E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4946429E-111C-47E6-BA39-BA7BBF41A089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99AA7D86-0CAC-41D3-9401-A1066D3294DE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0A4A5CB3-8D9C-44F5-8662-C23F251492C6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FDFA5BF3-6C63-44CE-952C-4706C7FA25EE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DB654703-9D19-4C1F-93E7-2BFF060D889E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34C37A33-2B1D-48B8-95D8-9E813FD60F85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98664182-218F-4EB7-AD27-AB0BC6B17F41}"/>
              </a:ext>
            </a:extLst>
          </p:cNvPr>
          <p:cNvGrpSpPr/>
          <p:nvPr/>
        </p:nvGrpSpPr>
        <p:grpSpPr>
          <a:xfrm>
            <a:off x="5894798" y="1990411"/>
            <a:ext cx="441444" cy="500460"/>
            <a:chOff x="5894798" y="1990411"/>
            <a:chExt cx="441444" cy="500460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48B79D81-168E-4A31-BDBC-0D9A7F7D013A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8ADDBF0E-2D94-4220-8052-21B4AE22574C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423FD286-3AC2-48C4-9E50-08B3BDAAB1E6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64E4EEF7-6DF0-4D65-A8C6-231269E182EC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72614EF8-FA59-4139-BC8C-42999BA85741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2AABC58E-D561-4A7F-9B20-1E088C519FCA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A41E0ADF-1D34-4C5F-BA00-A0123DE4B8C6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53B8E5E-1FD9-48AA-B841-F82DB492249F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0D86E397-7ACD-4337-A477-E1B0B735EDC1}"/>
              </a:ext>
            </a:extLst>
          </p:cNvPr>
          <p:cNvGrpSpPr/>
          <p:nvPr/>
        </p:nvGrpSpPr>
        <p:grpSpPr>
          <a:xfrm>
            <a:off x="6451850" y="1990246"/>
            <a:ext cx="479045" cy="501182"/>
            <a:chOff x="6451850" y="1990246"/>
            <a:chExt cx="479045" cy="501182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FC179BDC-2D47-47A7-9077-AFE95DF4377C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24ADE748-E256-436D-AA4C-2B0D8B0EA3FF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8CDF3F1F-8C0E-48DF-AF89-6BF21D6A56AC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74C580F-47D4-41DD-8050-1382D3C5D3CF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0A560CB-D06B-4514-A7CE-CACE8A4B8C2A}"/>
              </a:ext>
            </a:extLst>
          </p:cNvPr>
          <p:cNvGrpSpPr/>
          <p:nvPr/>
        </p:nvGrpSpPr>
        <p:grpSpPr>
          <a:xfrm>
            <a:off x="8538447" y="4166509"/>
            <a:ext cx="327922" cy="324154"/>
            <a:chOff x="8538447" y="4166509"/>
            <a:chExt cx="327922" cy="324154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B6DC06D1-F0AE-4068-845B-FAAD4091DA38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8B2790A8-5BC2-4EA0-821C-09DAF9F6A2BB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5BB4D549-985E-45B8-ABD3-C5FDE3AB277E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36C6176C-13DC-457C-8A92-E12F0EBF68AA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267439DC-0351-4DCD-84BD-EE2C6344FE24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45AFEB3B-87E1-4379-806D-436456DAF1EF}"/>
              </a:ext>
            </a:extLst>
          </p:cNvPr>
          <p:cNvGrpSpPr/>
          <p:nvPr/>
        </p:nvGrpSpPr>
        <p:grpSpPr>
          <a:xfrm>
            <a:off x="7810036" y="1314139"/>
            <a:ext cx="445504" cy="476017"/>
            <a:chOff x="7810036" y="1314139"/>
            <a:chExt cx="445504" cy="476017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7900CAB7-91F6-4E6F-B294-30EA4F39601E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E6DD2B0-0D0D-4D93-AD0D-DF02CE8245C9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487E21B-BDA5-44D1-9464-CA7E0DE23484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4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AEBC8C-4AEA-46B5-B59B-E7F465B337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392" y="124705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7AE8F85D-8772-40B0-9CF0-A570C2149334}"/>
              </a:ext>
            </a:extLst>
          </p:cNvPr>
          <p:cNvSpPr/>
          <p:nvPr/>
        </p:nvSpPr>
        <p:spPr>
          <a:xfrm rot="10799991">
            <a:off x="6295506" y="3369509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2AC2D16-868B-44C1-A5CC-0A8BB2D1EAE0}"/>
              </a:ext>
            </a:extLst>
          </p:cNvPr>
          <p:cNvSpPr/>
          <p:nvPr/>
        </p:nvSpPr>
        <p:spPr>
          <a:xfrm>
            <a:off x="6773765" y="3436854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B190127-B84C-4AA3-96AB-52EFED5D2CD4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F43BD7B8-F6BF-4DCF-97CC-A9C041A1AB46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3B8C9C4F-5656-4B8F-8BFC-08130F70079B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35D5D0F7-5FAB-44C6-986C-E14151BFE96D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7907C66-A488-4D85-9DD8-2C82766A802A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295387E4-6263-4619-8B93-FE2EF6CBE707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BE70FC2-12B9-4061-B43F-5CC6D5DEF547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9420DAED-FEEC-463A-8BF6-3AB5F4ED60DA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668F5323-EE63-4C6A-A5D5-5ABE03267884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E213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08F6CCD3-29B2-4402-8376-CBF054BB2B62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04EC1F18-699E-49AE-8E33-EDBF4C63569B}"/>
              </a:ext>
            </a:extLst>
          </p:cNvPr>
          <p:cNvSpPr/>
          <p:nvPr/>
        </p:nvSpPr>
        <p:spPr>
          <a:xfrm>
            <a:off x="6820427" y="433370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0CF23EDA-E85E-4CBE-923C-5C2E0B260601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A057FD43-BE86-4801-8152-F0D28A3372FB}"/>
              </a:ext>
            </a:extLst>
          </p:cNvPr>
          <p:cNvSpPr/>
          <p:nvPr/>
        </p:nvSpPr>
        <p:spPr>
          <a:xfrm>
            <a:off x="7514036" y="3429338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7F8C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FA20CF9-6663-481B-8CB8-76AA1648CE7B}"/>
              </a:ext>
            </a:extLst>
          </p:cNvPr>
          <p:cNvGrpSpPr/>
          <p:nvPr/>
        </p:nvGrpSpPr>
        <p:grpSpPr>
          <a:xfrm>
            <a:off x="8211055" y="926488"/>
            <a:ext cx="425132" cy="424848"/>
            <a:chOff x="8211055" y="926488"/>
            <a:chExt cx="425132" cy="424848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29FC6122-5E8D-4800-827E-0C89421083F8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4325FAF-FA1A-414C-ABC0-5A274E99596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BDE7D282-F345-4A75-8AD6-6D0D0C78D220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D61ED420-AA06-48D0-9EC3-31105ACA7A72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A4AE1C08-7150-4CFB-AE9E-394C06F9F38D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B64898AF-3C71-41F3-8D89-2EEB7789C97A}"/>
              </a:ext>
            </a:extLst>
          </p:cNvPr>
          <p:cNvGrpSpPr/>
          <p:nvPr/>
        </p:nvGrpSpPr>
        <p:grpSpPr>
          <a:xfrm>
            <a:off x="7495163" y="1728545"/>
            <a:ext cx="414066" cy="412961"/>
            <a:chOff x="7495163" y="1728545"/>
            <a:chExt cx="414066" cy="412961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69F5CD66-0DA4-4DE0-AAFC-C8E63E4609D9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3BE91E56-2458-43B9-BEDA-0AC09ABD33B3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CEE4D0EC-C9C4-48CA-83BC-038980FE606F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AE62A20E-AE99-4F50-A9F0-9D3E23B8CDF4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A5024FE-4EC1-499C-8E98-3C33C238DCC5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80E08B57-6AF1-49A5-A67B-3D92DB5382F8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15D53483-118A-40A1-918B-6D33C6EF49F9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1C350D8-2582-4876-B423-1AAAC31E9CBD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A7267D56-5036-48E7-A1D0-740A7FC8C9A2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7DB1A844-5BD1-4CBA-AA88-4C66B775D06A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F463C35B-8D64-4DD3-9BA7-FDA7A73B9266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333CBB60-7004-4F07-8B02-AAEC15583793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68EE675F-4244-4906-9013-F7A62408C634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77F725D7-0FEF-4586-AD13-D9448C5BBEFD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644B8412-100B-4BE9-AB29-B66DEB1738E2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B7978C19-FB0E-4FF5-8317-4248BF014DB1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04282959-DED7-4EC7-BFD3-F297E6FD2A7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525BB545-1995-4738-A980-F548C3182A80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392D1CF-B92B-466E-892E-5CDE76F8BD4A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9622D1E-B9E3-4E8A-8E20-83114426C71E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9C47678A-005A-4DB2-A552-95FBA4A3A078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01E06F3A-D7EC-46AE-BC3D-70E72FD6E5E0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61CD8594-AAB7-428E-9B62-946127994ECC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61A86DF2-E2F5-4689-BCB7-C2E9CB98453F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5FD04CE-A320-43D9-8734-120752F7E8BC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C7B54540-68C3-4035-9B8D-B02B6417F583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F9F766D0-C8E4-436E-9DCA-0AAA023DC263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F19D9E68-43FC-4EA6-8177-14966DD5030D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07439A46-A65E-46AF-A0A8-2D06BE67E757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AB5B4E38-C119-4BA5-BFEB-8126DB9371C3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147EAA9A-C115-4DB0-AD54-A08CBAE273B4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C7D161DA-84E9-42AA-BC2B-55DC42FBF915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C31CF3C0-40E7-461F-BF12-1AC5F6EBED54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D05B433E-5DC8-44B6-AAAF-E46285010E4D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91D77F09-B25C-4782-BC4E-13C8E3F84A8F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BCFED22A-29E8-4FE6-B879-5D71254E7AD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3F04871A-0AB0-4CB6-8CA6-16D1994A09FF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4809DD16-A66A-4C45-88BE-4FB8C3D4CE23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84603ECA-1597-4F64-9AF9-F1D8ADF8C5CC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EEE97A33-D21F-4DB5-9CD1-4250574927FF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2A274338-1B83-4ED8-A487-C1785DC11953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265DCFFC-25B2-4BEB-AE4C-C8BC34AEF3A2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9CB729FE-C538-4633-84C6-E199C26C6152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78F2548-F734-47C3-9AFF-EE2503F76CB0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CE980673-10F7-41EA-A7D4-7A90665A7C59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A39C8373-EEAC-4C05-946C-43B65DB5604D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2670CFE6-FB6A-45DE-9E56-72069290183B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837D30F4-E9EF-4A89-B198-C76F9535EC40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E303AB4E-3D0B-4B60-9F11-BA0FCF25FFD4}"/>
              </a:ext>
            </a:extLst>
          </p:cNvPr>
          <p:cNvGrpSpPr/>
          <p:nvPr/>
        </p:nvGrpSpPr>
        <p:grpSpPr>
          <a:xfrm>
            <a:off x="4395118" y="916887"/>
            <a:ext cx="435775" cy="450423"/>
            <a:chOff x="4395118" y="916887"/>
            <a:chExt cx="435775" cy="450423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7BD0CAD8-E7BE-471C-82AD-D4944813D44B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E619B5CF-66E8-4CE2-89B7-DB0F4145B149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594D759-AD1C-48E8-8CA2-4722C6E282C6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5DB634FB-783F-432F-A75F-398F72E1ACEB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1ED62BB1-5664-42BB-A804-EB4A808C4F20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47F16995-3F78-4065-9315-CEA50964E020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C7D40D52-8A8B-4D62-9AF1-21B2F76B7749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6DBE6E5-53ED-4486-B05A-8B296EC0E4CD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500B0A05-A97E-4A7B-8D27-3412C10761B5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81BBDE7C-35A6-4363-B81F-8F6DE33B9569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4802726E-DA9A-45E3-A69B-40FAF2966336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D44933A3-9AE6-4F6B-9DD6-883B391A09BF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AB0E633-C612-45F2-885F-6BE0A38791CC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63B23B30-ECFF-4993-BD4A-6513F1BF1E1D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195ABFDB-6EEA-4466-8A3F-4AF78D7C1E3F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169F3E09-5512-4E6F-862E-CBE5C222A39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6FF4168F-8E90-4211-9433-41A6277A2DD2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6BE5DECF-5A8A-4FF8-8E41-E93E41787683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C896CDC5-FA95-4592-95FA-D06D7B357EA2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CEA76444-6BA2-48B0-A710-AA313839AA55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AC30F9C4-7E71-4FA6-B54C-76D27DD677EC}"/>
              </a:ext>
            </a:extLst>
          </p:cNvPr>
          <p:cNvGrpSpPr/>
          <p:nvPr/>
        </p:nvGrpSpPr>
        <p:grpSpPr>
          <a:xfrm>
            <a:off x="5515285" y="916567"/>
            <a:ext cx="456486" cy="451082"/>
            <a:chOff x="5515285" y="916567"/>
            <a:chExt cx="456486" cy="451082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0337FBD-9E83-497B-9818-D88E53884BA7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1F2B5650-FCBA-486E-976E-B7236AE71EA2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BF048F1C-2B4B-4896-9927-23BA945BD8CF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CC36DB0D-E36E-45DB-B9DA-6573DDB6948C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F4F2BA80-AF4B-4F78-BDF8-3229F262DC38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0690777E-822E-46CD-855C-F79ED5CA9A2D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BD951205-478B-4926-B5B8-93CFA6D40807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B1708E0-5198-433A-8376-58C61FA88FF0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58E81A86-23AE-4923-BB46-63202A65683E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B33911DC-324A-4C30-A2B8-F5A46E20227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EA3C49ED-AD6C-4AA9-8D04-D50E29F1B952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5B3F965E-B514-4F74-8312-B6B0C94ADF50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C91D3DD7-9F92-49DA-A53C-73D16E32B2B8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0DBC55C1-6E11-44DB-BC51-70721E705C74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081098F0-9F5D-4C43-A3B5-E1A6DB4F64BB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D19CAC99-24F2-4B38-87B9-ED14CF3EB805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6EFCC3BD-66EE-4254-9153-D7B3588523D5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EF799342-CB9D-44E0-856E-2A78202969E8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20F51CF9-02AC-48B4-A525-6F33AF98FB7D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F1423E2B-3746-4C0F-B5C6-5F048A73260F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04209EE0-4FCB-473B-8537-7252EDC96B35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48F7F552-A4DC-4C74-BB0B-679C84FC9D57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1B54C926-6F0F-442C-8FB6-A6EE5D70952E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1CF328C2-967B-44C3-9C37-35C553E27F65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A491AC8E-1BF7-4804-B9FE-B3E8C181857E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EACA0C3D-C23D-4513-8E79-064B2F29C40C}"/>
              </a:ext>
            </a:extLst>
          </p:cNvPr>
          <p:cNvGrpSpPr/>
          <p:nvPr/>
        </p:nvGrpSpPr>
        <p:grpSpPr>
          <a:xfrm>
            <a:off x="6107753" y="1700217"/>
            <a:ext cx="445212" cy="445175"/>
            <a:chOff x="6107753" y="1700217"/>
            <a:chExt cx="445212" cy="445175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FC8E172B-9C58-4CEF-A463-C08AA9EF35B2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B54FF772-D5FC-41C0-AC4C-74B80D037EE6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02838ED8-F25E-4FC7-8827-A1116133600B}"/>
              </a:ext>
            </a:extLst>
          </p:cNvPr>
          <p:cNvGrpSpPr/>
          <p:nvPr/>
        </p:nvGrpSpPr>
        <p:grpSpPr>
          <a:xfrm>
            <a:off x="3781528" y="1707952"/>
            <a:ext cx="469279" cy="446099"/>
            <a:chOff x="3781528" y="1707952"/>
            <a:chExt cx="469279" cy="446099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39ACE0F8-D661-4BBA-9C71-890BF3151A55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6ADA261C-BC28-4202-BBE2-551DAE9D3F9C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E02918D9-0FBD-455A-A412-D78DCB34A8BE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10FC8654-8A46-42F3-BF43-2EEDBC94328B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288113F7-E9E1-400B-82D0-6FEF760C82B3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9444FCA3-3BE7-4CA7-B0A9-B7AB359B2FD9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0ECC0AC1-C8AF-468A-80F7-0468A21B9E22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BE732D9C-66B0-49B8-9AE6-820B7CF48C50}"/>
              </a:ext>
            </a:extLst>
          </p:cNvPr>
          <p:cNvGrpSpPr/>
          <p:nvPr/>
        </p:nvGrpSpPr>
        <p:grpSpPr>
          <a:xfrm>
            <a:off x="5526834" y="2589233"/>
            <a:ext cx="461287" cy="462009"/>
            <a:chOff x="5526834" y="2589233"/>
            <a:chExt cx="461287" cy="462009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BB67A51F-154A-4973-A8D6-87BAC4F6E418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553372AF-3513-49BF-B1AB-A0A536A78590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51C1AA1-016A-41E4-92FE-93D62E06BE2F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7BBDEA39-42BD-47EA-84F0-2C77C05CDF66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42FDC094-6857-481E-BD36-E0BE23D141ED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54FBDFAF-376F-45F2-B27A-65014559F67F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18ACED5B-3A3E-4925-9016-043FDA1A454D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62111909-5DC7-4336-B1BA-422084AAD210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DFAC3B88-930D-4DB9-9E5F-25E4DD20A335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3FEB4563-28BA-4D5C-88D2-9DA3DB1D4B3F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8870DCDA-71EA-48AB-BF5B-DED4E6DC36E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E5B055C-E0AD-4AF6-9CE2-5C93887541F5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EBEBE999-7E7C-48B5-B590-645983DA2F24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86A8C839-5398-4E2E-B575-0217A1621751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86C9BA7-DCB7-4BAC-8B8D-BC2BC1CAF9E3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663C7C35-7B05-4DA0-814B-FDF64882781E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72D5EAE6-BAA7-43F8-AC53-5C0F475DBC3F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C628DEF5-451D-4BD2-8A3C-BF6DE674F9D3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0B3893BB-8D43-40F7-A384-9CBE2D79FA8A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E7B4940F-F8BB-4EAE-83D9-FE86CA7A77C8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AEF7664F-2C87-48B0-9B60-3D2D7164769E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57D41230-D1B7-40DF-8D15-662FF9971F6F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E646F49E-40FB-4310-AF00-9305BE303167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331A31F-5341-4B41-8F25-0A554E431DB4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9B81E052-6E69-4CC1-9B93-0E9A97168030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A5B67698-EE45-4AD0-A28F-65E10454A7EF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84197A56-2845-431C-B8D6-F8D9F4D9C903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CD28F4CE-C8BF-4C84-9AF1-659D6307380A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B1FF8DED-0037-4E29-9070-FEE287B50F8A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452B9889-5054-4F02-9FFD-11AA597454E6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2BAAD9E5-2851-4916-A469-7C62AD400F62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1125286F-7BF0-4C5A-9865-F3F7870DC5CD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D2DD35-3502-43D6-BA4E-35051FAF2284}"/>
              </a:ext>
            </a:extLst>
          </p:cNvPr>
          <p:cNvSpPr/>
          <p:nvPr/>
        </p:nvSpPr>
        <p:spPr>
          <a:xfrm>
            <a:off x="182880" y="182880"/>
            <a:ext cx="8817431" cy="4769949"/>
          </a:xfrm>
          <a:prstGeom prst="rect">
            <a:avLst/>
          </a:prstGeom>
          <a:solidFill>
            <a:srgbClr val="000000">
              <a:alpha val="62000"/>
            </a:srgbClr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19;p34">
            <a:extLst>
              <a:ext uri="{FF2B5EF4-FFF2-40B4-BE49-F238E27FC236}">
                <a16:creationId xmlns:a16="http://schemas.microsoft.com/office/drawing/2014/main" id="{40AFEF88-1556-4F22-B986-2A609A4AF9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3890" y="3767227"/>
            <a:ext cx="4187997" cy="896102"/>
          </a:xfrm>
          <a:solidFill>
            <a:srgbClr val="00B0F0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FFFFFF"/>
                </a:solidFill>
              </a:rPr>
              <a:t>This could be the part of the presentation</a:t>
            </a:r>
          </a:p>
          <a:p>
            <a:pPr marL="0" lvl="0" indent="0" algn="ctr">
              <a:buNone/>
            </a:pPr>
            <a:r>
              <a:rPr lang="en-US">
                <a:solidFill>
                  <a:srgbClr val="FFFFFF"/>
                </a:solidFill>
              </a:rPr>
              <a:t>where you can introduce yourself, write your email…</a:t>
            </a:r>
          </a:p>
        </p:txBody>
      </p:sp>
      <p:sp>
        <p:nvSpPr>
          <p:cNvPr id="4" name="Google Shape;220;p34">
            <a:extLst>
              <a:ext uri="{FF2B5EF4-FFF2-40B4-BE49-F238E27FC236}">
                <a16:creationId xmlns:a16="http://schemas.microsoft.com/office/drawing/2014/main" id="{C42EF2FA-1A32-4DAF-A9D1-7E203932B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6483" y="3002825"/>
            <a:ext cx="2962802" cy="764401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WHOA!</a:t>
            </a:r>
          </a:p>
        </p:txBody>
      </p:sp>
      <p:grpSp>
        <p:nvGrpSpPr>
          <p:cNvPr id="5" name="Google Shape;221;p34">
            <a:extLst>
              <a:ext uri="{FF2B5EF4-FFF2-40B4-BE49-F238E27FC236}">
                <a16:creationId xmlns:a16="http://schemas.microsoft.com/office/drawing/2014/main" id="{17F7EE8F-736C-48CF-A6D6-EBD0B24BFF1A}"/>
              </a:ext>
            </a:extLst>
          </p:cNvPr>
          <p:cNvGrpSpPr/>
          <p:nvPr/>
        </p:nvGrpSpPr>
        <p:grpSpPr>
          <a:xfrm>
            <a:off x="901589" y="2758104"/>
            <a:ext cx="3552599" cy="0"/>
            <a:chOff x="901589" y="2758104"/>
            <a:chExt cx="3552599" cy="0"/>
          </a:xfrm>
        </p:grpSpPr>
        <p:cxnSp>
          <p:nvCxnSpPr>
            <p:cNvPr id="6" name="Google Shape;222;p34">
              <a:extLst>
                <a:ext uri="{FF2B5EF4-FFF2-40B4-BE49-F238E27FC236}">
                  <a16:creationId xmlns:a16="http://schemas.microsoft.com/office/drawing/2014/main" id="{CF9C55C4-98D8-4558-B846-F825AC82FAA9}"/>
                </a:ext>
              </a:extLst>
            </p:cNvPr>
            <p:cNvCxnSpPr/>
            <p:nvPr/>
          </p:nvCxnSpPr>
          <p:spPr>
            <a:xfrm>
              <a:off x="901589" y="2758104"/>
              <a:ext cx="294894" cy="0"/>
            </a:xfrm>
            <a:prstGeom prst="straightConnector1">
              <a:avLst/>
            </a:prstGeom>
            <a:noFill/>
            <a:ln w="19046" cap="flat">
              <a:solidFill>
                <a:srgbClr val="E2D5CC"/>
              </a:solidFill>
              <a:prstDash val="solid"/>
              <a:round/>
            </a:ln>
          </p:spPr>
        </p:cxnSp>
        <p:cxnSp>
          <p:nvCxnSpPr>
            <p:cNvPr id="7" name="Google Shape;223;p34">
              <a:extLst>
                <a:ext uri="{FF2B5EF4-FFF2-40B4-BE49-F238E27FC236}">
                  <a16:creationId xmlns:a16="http://schemas.microsoft.com/office/drawing/2014/main" id="{204A0604-5520-4D1D-878B-11D513B79F1D}"/>
                </a:ext>
              </a:extLst>
            </p:cNvPr>
            <p:cNvCxnSpPr/>
            <p:nvPr/>
          </p:nvCxnSpPr>
          <p:spPr>
            <a:xfrm>
              <a:off x="4159285" y="2758104"/>
              <a:ext cx="294903" cy="0"/>
            </a:xfrm>
            <a:prstGeom prst="straightConnector1">
              <a:avLst/>
            </a:prstGeom>
            <a:noFill/>
            <a:ln w="19046" cap="flat">
              <a:solidFill>
                <a:srgbClr val="E2D5CC"/>
              </a:solidFill>
              <a:prstDash val="solid"/>
              <a:round/>
            </a:ln>
          </p:spPr>
        </p:cxnSp>
      </p:grpSp>
      <p:sp>
        <p:nvSpPr>
          <p:cNvPr id="8" name="Google Shape;62;p11">
            <a:extLst>
              <a:ext uri="{FF2B5EF4-FFF2-40B4-BE49-F238E27FC236}">
                <a16:creationId xmlns:a16="http://schemas.microsoft.com/office/drawing/2014/main" id="{2B5DDFA0-BD87-4D4C-B27D-6EA80F66F5B2}"/>
              </a:ext>
            </a:extLst>
          </p:cNvPr>
          <p:cNvSpPr/>
          <p:nvPr/>
        </p:nvSpPr>
        <p:spPr>
          <a:xfrm>
            <a:off x="583890" y="4663321"/>
            <a:ext cx="5143499" cy="289499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;p35">
            <a:extLst>
              <a:ext uri="{FF2B5EF4-FFF2-40B4-BE49-F238E27FC236}">
                <a16:creationId xmlns:a16="http://schemas.microsoft.com/office/drawing/2014/main" id="{35B1A51B-EE6B-41A6-9053-DE0F03266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3300" y="4025225"/>
            <a:ext cx="2679301" cy="420596"/>
          </a:xfrm>
        </p:spPr>
        <p:txBody>
          <a:bodyPr/>
          <a:lstStyle/>
          <a:p>
            <a:pPr lvl="0"/>
            <a:r>
              <a:rPr lang="en-US"/>
              <a:t>—SOMEONE FAMOUS</a:t>
            </a:r>
          </a:p>
        </p:txBody>
      </p:sp>
      <p:sp>
        <p:nvSpPr>
          <p:cNvPr id="3" name="Google Shape;229;p35">
            <a:extLst>
              <a:ext uri="{FF2B5EF4-FFF2-40B4-BE49-F238E27FC236}">
                <a16:creationId xmlns:a16="http://schemas.microsoft.com/office/drawing/2014/main" id="{FECAF4CD-6484-4CBC-97A8-F31712F314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68250" y="2723823"/>
            <a:ext cx="6007498" cy="13014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400"/>
              <a:t>“This is a quote, words full of wisdom that someone important said and can make the reader get inspired.”</a:t>
            </a:r>
          </a:p>
        </p:txBody>
      </p:sp>
      <p:sp>
        <p:nvSpPr>
          <p:cNvPr id="4" name="Google Shape;230;p35">
            <a:extLst>
              <a:ext uri="{FF2B5EF4-FFF2-40B4-BE49-F238E27FC236}">
                <a16:creationId xmlns:a16="http://schemas.microsoft.com/office/drawing/2014/main" id="{8E5ED959-FEC3-4D2A-A2DE-2A0AE017E894}"/>
              </a:ext>
            </a:extLst>
          </p:cNvPr>
          <p:cNvSpPr/>
          <p:nvPr/>
        </p:nvSpPr>
        <p:spPr>
          <a:xfrm>
            <a:off x="3942764" y="4025225"/>
            <a:ext cx="1258470" cy="67281"/>
          </a:xfrm>
          <a:custGeom>
            <a:avLst/>
            <a:gdLst>
              <a:gd name="f0" fmla="val w"/>
              <a:gd name="f1" fmla="val h"/>
              <a:gd name="f2" fmla="val 0"/>
              <a:gd name="f3" fmla="val 41661"/>
              <a:gd name="f4" fmla="val 2227"/>
              <a:gd name="f5" fmla="val 1"/>
              <a:gd name="f6" fmla="val 739"/>
              <a:gd name="f7" fmla="val 1061"/>
              <a:gd name="f8" fmla="val 1549"/>
              <a:gd name="f9" fmla="val 1060"/>
              <a:gd name="f10" fmla="val 2108"/>
              <a:gd name="f11" fmla="val 1429"/>
              <a:gd name="f12" fmla="val 2704"/>
              <a:gd name="f13" fmla="val 1798"/>
              <a:gd name="f14" fmla="val 3358"/>
              <a:gd name="f15" fmla="val 4632"/>
              <a:gd name="f16" fmla="val 5894"/>
              <a:gd name="f17" fmla="val 6561"/>
              <a:gd name="f18" fmla="val 7145"/>
              <a:gd name="f19" fmla="val 7728"/>
              <a:gd name="f20" fmla="val 8204"/>
              <a:gd name="f21" fmla="val 9252"/>
              <a:gd name="f22" fmla="val 10312"/>
              <a:gd name="f23" fmla="val 10800"/>
              <a:gd name="f24" fmla="val 11371"/>
              <a:gd name="f25" fmla="val 11967"/>
              <a:gd name="f26" fmla="val 12622"/>
              <a:gd name="f27" fmla="val 13884"/>
              <a:gd name="f28" fmla="val 15146"/>
              <a:gd name="f29" fmla="val 15824"/>
              <a:gd name="f30" fmla="val 16396"/>
              <a:gd name="f31" fmla="val 16979"/>
              <a:gd name="f32" fmla="val 17455"/>
              <a:gd name="f33" fmla="val 18515"/>
              <a:gd name="f34" fmla="val 19575"/>
              <a:gd name="f35" fmla="val 20063"/>
              <a:gd name="f36" fmla="val 20623"/>
              <a:gd name="f37" fmla="val 21206"/>
              <a:gd name="f38" fmla="val 21873"/>
              <a:gd name="f39" fmla="val 23147"/>
              <a:gd name="f40" fmla="val 24409"/>
              <a:gd name="f41" fmla="val 25075"/>
              <a:gd name="f42" fmla="val 25659"/>
              <a:gd name="f43" fmla="val 26242"/>
              <a:gd name="f44" fmla="val 26719"/>
              <a:gd name="f45" fmla="val 27766"/>
              <a:gd name="f46" fmla="val 28826"/>
              <a:gd name="f47" fmla="val 29314"/>
              <a:gd name="f48" fmla="val 29886"/>
              <a:gd name="f49" fmla="val 30469"/>
              <a:gd name="f50" fmla="val 31136"/>
              <a:gd name="f51" fmla="val 32398"/>
              <a:gd name="f52" fmla="val 33660"/>
              <a:gd name="f53" fmla="val 34339"/>
              <a:gd name="f54" fmla="val 34910"/>
              <a:gd name="f55" fmla="val 35493"/>
              <a:gd name="f56" fmla="val 35982"/>
              <a:gd name="f57" fmla="val 37029"/>
              <a:gd name="f58" fmla="val 38089"/>
              <a:gd name="f59" fmla="val 38577"/>
              <a:gd name="f60" fmla="val 39137"/>
              <a:gd name="f61" fmla="val 39720"/>
              <a:gd name="f62" fmla="val 40387"/>
              <a:gd name="f63" fmla="val 1489"/>
              <a:gd name="f64" fmla="val 40601"/>
              <a:gd name="f65" fmla="val 40113"/>
              <a:gd name="f66" fmla="val 1167"/>
              <a:gd name="f67" fmla="val 39542"/>
              <a:gd name="f68" fmla="val 798"/>
              <a:gd name="f69" fmla="val 38958"/>
              <a:gd name="f70" fmla="val 429"/>
              <a:gd name="f71" fmla="val 38291"/>
              <a:gd name="f72" fmla="val 35767"/>
              <a:gd name="f73" fmla="val 35089"/>
              <a:gd name="f74" fmla="val 34517"/>
              <a:gd name="f75" fmla="val 33934"/>
              <a:gd name="f76" fmla="val 33446"/>
              <a:gd name="f77" fmla="val 31338"/>
              <a:gd name="f78" fmla="val 30850"/>
              <a:gd name="f79" fmla="val 30290"/>
              <a:gd name="f80" fmla="val 29707"/>
              <a:gd name="f81" fmla="val 29040"/>
              <a:gd name="f82" fmla="val 26504"/>
              <a:gd name="f83" fmla="val 25837"/>
              <a:gd name="f84" fmla="val 25254"/>
              <a:gd name="f85" fmla="val 24671"/>
              <a:gd name="f86" fmla="val 24194"/>
              <a:gd name="f87" fmla="val 22087"/>
              <a:gd name="f88" fmla="val 21599"/>
              <a:gd name="f89" fmla="val 21027"/>
              <a:gd name="f90" fmla="val 20432"/>
              <a:gd name="f91" fmla="val 19777"/>
              <a:gd name="f92" fmla="val 17253"/>
              <a:gd name="f93" fmla="val 16574"/>
              <a:gd name="f94" fmla="val 16003"/>
              <a:gd name="f95" fmla="val 15419"/>
              <a:gd name="f96" fmla="val 14931"/>
              <a:gd name="f97" fmla="val 12824"/>
              <a:gd name="f98" fmla="val 12336"/>
              <a:gd name="f99" fmla="val 11776"/>
              <a:gd name="f100" fmla="val 11181"/>
              <a:gd name="f101" fmla="val 10526"/>
              <a:gd name="f102" fmla="val 7990"/>
              <a:gd name="f103" fmla="val 7323"/>
              <a:gd name="f104" fmla="val 6740"/>
              <a:gd name="f105" fmla="val 6156"/>
              <a:gd name="f106" fmla="val 5668"/>
              <a:gd name="f107" fmla="val 3573"/>
              <a:gd name="f108" fmla="val 3085"/>
              <a:gd name="f109" fmla="val 2513"/>
              <a:gd name="f110" fmla="val 1918"/>
              <a:gd name="f111" fmla="val 1263"/>
              <a:gd name="f112" fmla="*/ f0 1 41661"/>
              <a:gd name="f113" fmla="*/ f1 1 2227"/>
              <a:gd name="f114" fmla="val f2"/>
              <a:gd name="f115" fmla="val f3"/>
              <a:gd name="f116" fmla="val f4"/>
              <a:gd name="f117" fmla="+- f116 0 f114"/>
              <a:gd name="f118" fmla="+- f115 0 f114"/>
              <a:gd name="f119" fmla="*/ f118 1 41661"/>
              <a:gd name="f120" fmla="*/ f117 1 2227"/>
              <a:gd name="f121" fmla="*/ f114 1 f119"/>
              <a:gd name="f122" fmla="*/ f115 1 f119"/>
              <a:gd name="f123" fmla="*/ f114 1 f120"/>
              <a:gd name="f124" fmla="*/ f116 1 f120"/>
              <a:gd name="f125" fmla="*/ f121 f112 1"/>
              <a:gd name="f126" fmla="*/ f122 f112 1"/>
              <a:gd name="f127" fmla="*/ f124 f113 1"/>
              <a:gd name="f128" fmla="*/ f123 f1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5" t="f128" r="f126" b="f127"/>
            <a:pathLst>
              <a:path w="41661" h="2227">
                <a:moveTo>
                  <a:pt x="f5" y="f2"/>
                </a:moveTo>
                <a:lnTo>
                  <a:pt x="f5" y="f6"/>
                </a:ln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4"/>
                  <a:pt x="f15" y="f4"/>
                </a:cubicBezTo>
                <a:cubicBezTo>
                  <a:pt x="f16" y="f4"/>
                  <a:pt x="f17" y="f13"/>
                  <a:pt x="f18" y="f11"/>
                </a:cubicBezTo>
                <a:cubicBezTo>
                  <a:pt x="f19" y="f9"/>
                  <a:pt x="f20" y="f6"/>
                  <a:pt x="f21" y="f6"/>
                </a:cubicBezTo>
                <a:cubicBezTo>
                  <a:pt x="f22" y="f6"/>
                  <a:pt x="f23" y="f9"/>
                  <a:pt x="f24" y="f11"/>
                </a:cubicBezTo>
                <a:cubicBezTo>
                  <a:pt x="f25" y="f13"/>
                  <a:pt x="f26" y="f4"/>
                  <a:pt x="f27" y="f4"/>
                </a:cubicBezTo>
                <a:cubicBezTo>
                  <a:pt x="f28" y="f4"/>
                  <a:pt x="f29" y="f13"/>
                  <a:pt x="f30" y="f11"/>
                </a:cubicBezTo>
                <a:cubicBezTo>
                  <a:pt x="f31" y="f9"/>
                  <a:pt x="f32" y="f6"/>
                  <a:pt x="f33" y="f6"/>
                </a:cubicBezTo>
                <a:cubicBezTo>
                  <a:pt x="f34" y="f6"/>
                  <a:pt x="f35" y="f9"/>
                  <a:pt x="f36" y="f11"/>
                </a:cubicBezTo>
                <a:cubicBezTo>
                  <a:pt x="f37" y="f13"/>
                  <a:pt x="f38" y="f4"/>
                  <a:pt x="f39" y="f4"/>
                </a:cubicBezTo>
                <a:cubicBezTo>
                  <a:pt x="f40" y="f4"/>
                  <a:pt x="f41" y="f13"/>
                  <a:pt x="f42" y="f11"/>
                </a:cubicBezTo>
                <a:cubicBezTo>
                  <a:pt x="f43" y="f9"/>
                  <a:pt x="f44" y="f6"/>
                  <a:pt x="f45" y="f6"/>
                </a:cubicBezTo>
                <a:cubicBezTo>
                  <a:pt x="f46" y="f6"/>
                  <a:pt x="f47" y="f9"/>
                  <a:pt x="f48" y="f11"/>
                </a:cubicBezTo>
                <a:cubicBezTo>
                  <a:pt x="f49" y="f13"/>
                  <a:pt x="f50" y="f4"/>
                  <a:pt x="f51" y="f4"/>
                </a:cubicBezTo>
                <a:cubicBezTo>
                  <a:pt x="f52" y="f4"/>
                  <a:pt x="f53" y="f13"/>
                  <a:pt x="f54" y="f11"/>
                </a:cubicBezTo>
                <a:cubicBezTo>
                  <a:pt x="f55" y="f9"/>
                  <a:pt x="f56" y="f6"/>
                  <a:pt x="f57" y="f6"/>
                </a:cubicBezTo>
                <a:cubicBezTo>
                  <a:pt x="f58" y="f6"/>
                  <a:pt x="f59" y="f9"/>
                  <a:pt x="f60" y="f11"/>
                </a:cubicBezTo>
                <a:cubicBezTo>
                  <a:pt x="f61" y="f13"/>
                  <a:pt x="f62" y="f4"/>
                  <a:pt x="f3" y="f4"/>
                </a:cubicBezTo>
                <a:lnTo>
                  <a:pt x="f3" y="f63"/>
                </a:lnTo>
                <a:cubicBezTo>
                  <a:pt x="f64" y="f63"/>
                  <a:pt x="f65" y="f66"/>
                  <a:pt x="f67" y="f68"/>
                </a:cubicBezTo>
                <a:cubicBezTo>
                  <a:pt x="f69" y="f70"/>
                  <a:pt x="f71" y="f2"/>
                  <a:pt x="f57" y="f2"/>
                </a:cubicBezTo>
                <a:cubicBezTo>
                  <a:pt x="f72" y="f2"/>
                  <a:pt x="f73" y="f70"/>
                  <a:pt x="f74" y="f68"/>
                </a:cubicBezTo>
                <a:cubicBezTo>
                  <a:pt x="f75" y="f66"/>
                  <a:pt x="f76" y="f63"/>
                  <a:pt x="f51" y="f63"/>
                </a:cubicBezTo>
                <a:cubicBezTo>
                  <a:pt x="f77" y="f63"/>
                  <a:pt x="f78" y="f66"/>
                  <a:pt x="f79" y="f68"/>
                </a:cubicBezTo>
                <a:cubicBezTo>
                  <a:pt x="f80" y="f70"/>
                  <a:pt x="f81" y="f2"/>
                  <a:pt x="f45" y="f2"/>
                </a:cubicBezTo>
                <a:cubicBezTo>
                  <a:pt x="f82" y="f2"/>
                  <a:pt x="f83" y="f70"/>
                  <a:pt x="f84" y="f68"/>
                </a:cubicBezTo>
                <a:cubicBezTo>
                  <a:pt x="f85" y="f66"/>
                  <a:pt x="f86" y="f63"/>
                  <a:pt x="f39" y="f63"/>
                </a:cubicBezTo>
                <a:cubicBezTo>
                  <a:pt x="f87" y="f63"/>
                  <a:pt x="f88" y="f66"/>
                  <a:pt x="f89" y="f68"/>
                </a:cubicBezTo>
                <a:cubicBezTo>
                  <a:pt x="f90" y="f70"/>
                  <a:pt x="f91" y="f2"/>
                  <a:pt x="f33" y="f2"/>
                </a:cubicBezTo>
                <a:cubicBezTo>
                  <a:pt x="f92" y="f2"/>
                  <a:pt x="f93" y="f70"/>
                  <a:pt x="f94" y="f68"/>
                </a:cubicBezTo>
                <a:cubicBezTo>
                  <a:pt x="f95" y="f66"/>
                  <a:pt x="f96" y="f63"/>
                  <a:pt x="f27" y="f63"/>
                </a:cubicBezTo>
                <a:cubicBezTo>
                  <a:pt x="f97" y="f63"/>
                  <a:pt x="f98" y="f66"/>
                  <a:pt x="f99" y="f68"/>
                </a:cubicBezTo>
                <a:cubicBezTo>
                  <a:pt x="f100" y="f70"/>
                  <a:pt x="f101" y="f2"/>
                  <a:pt x="f21" y="f2"/>
                </a:cubicBezTo>
                <a:cubicBezTo>
                  <a:pt x="f102" y="f2"/>
                  <a:pt x="f103" y="f70"/>
                  <a:pt x="f104" y="f68"/>
                </a:cubicBezTo>
                <a:cubicBezTo>
                  <a:pt x="f105" y="f66"/>
                  <a:pt x="f106" y="f63"/>
                  <a:pt x="f15" y="f63"/>
                </a:cubicBezTo>
                <a:cubicBezTo>
                  <a:pt x="f107" y="f63"/>
                  <a:pt x="f108" y="f66"/>
                  <a:pt x="f109" y="f68"/>
                </a:cubicBezTo>
                <a:cubicBezTo>
                  <a:pt x="f110" y="f70"/>
                  <a:pt x="f111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5918F3-2AF9-4EF4-959C-6257659B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45450" y="603321"/>
            <a:ext cx="2412680" cy="21205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;p36">
            <a:extLst>
              <a:ext uri="{FF2B5EF4-FFF2-40B4-BE49-F238E27FC236}">
                <a16:creationId xmlns:a16="http://schemas.microsoft.com/office/drawing/2014/main" id="{4E29CB67-1441-4328-AE96-DFCAE8B97C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B0F0"/>
                </a:solidFill>
              </a:rPr>
              <a:t>GET LOST, AND FIND YOUR TRUE SELF</a:t>
            </a:r>
          </a:p>
        </p:txBody>
      </p:sp>
      <p:sp>
        <p:nvSpPr>
          <p:cNvPr id="3" name="Google Shape;237;p36">
            <a:extLst>
              <a:ext uri="{FF2B5EF4-FFF2-40B4-BE49-F238E27FC236}">
                <a16:creationId xmlns:a16="http://schemas.microsoft.com/office/drawing/2014/main" id="{31DAC6D6-7446-4367-998F-045F3A8319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425" y="302154"/>
            <a:ext cx="740700" cy="758997"/>
          </a:xfrm>
        </p:spPr>
        <p:txBody>
          <a:bodyPr anchor="ctr" anchorCtr="1"/>
          <a:lstStyle/>
          <a:p>
            <a:pPr lvl="0" algn="ctr"/>
            <a:r>
              <a:rPr lang="en-US" sz="4000" b="1">
                <a:solidFill>
                  <a:srgbClr val="00B0F0"/>
                </a:solidFill>
              </a:rPr>
              <a:t>01</a:t>
            </a:r>
          </a:p>
        </p:txBody>
      </p:sp>
      <p:sp>
        <p:nvSpPr>
          <p:cNvPr id="4" name="Google Shape;238;p36">
            <a:extLst>
              <a:ext uri="{FF2B5EF4-FFF2-40B4-BE49-F238E27FC236}">
                <a16:creationId xmlns:a16="http://schemas.microsoft.com/office/drawing/2014/main" id="{946C7337-9EEB-4026-B253-E1FF78A94F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3496" y="3987076"/>
            <a:ext cx="2807098" cy="667502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FFFFFF"/>
                </a:solidFill>
              </a:rPr>
              <a:t>You could enter a subtitle here if you need it</a:t>
            </a:r>
          </a:p>
        </p:txBody>
      </p:sp>
      <p:sp>
        <p:nvSpPr>
          <p:cNvPr id="5" name="Google Shape;239;p36">
            <a:extLst>
              <a:ext uri="{FF2B5EF4-FFF2-40B4-BE49-F238E27FC236}">
                <a16:creationId xmlns:a16="http://schemas.microsoft.com/office/drawing/2014/main" id="{0203F5C0-706B-4849-A3A5-8FC5CDCF308A}"/>
              </a:ext>
            </a:extLst>
          </p:cNvPr>
          <p:cNvSpPr/>
          <p:nvPr/>
        </p:nvSpPr>
        <p:spPr>
          <a:xfrm>
            <a:off x="1558704" y="665482"/>
            <a:ext cx="2385715" cy="84746"/>
          </a:xfrm>
          <a:custGeom>
            <a:avLst/>
            <a:gdLst>
              <a:gd name="f0" fmla="val w"/>
              <a:gd name="f1" fmla="val h"/>
              <a:gd name="f2" fmla="val 0"/>
              <a:gd name="f3" fmla="val 62687"/>
              <a:gd name="f4" fmla="val 2227"/>
              <a:gd name="f5" fmla="val 739"/>
              <a:gd name="f6" fmla="val 1107"/>
              <a:gd name="f7" fmla="val 1655"/>
              <a:gd name="f8" fmla="val 1072"/>
              <a:gd name="f9" fmla="val 1429"/>
              <a:gd name="f10" fmla="val 2834"/>
              <a:gd name="f11" fmla="val 1798"/>
              <a:gd name="f12" fmla="val 3513"/>
              <a:gd name="f13" fmla="val 4822"/>
              <a:gd name="f14" fmla="val 6132"/>
              <a:gd name="f15" fmla="val 6822"/>
              <a:gd name="f16" fmla="val 7430"/>
              <a:gd name="f17" fmla="val 8013"/>
              <a:gd name="f18" fmla="val 8549"/>
              <a:gd name="f19" fmla="val 9644"/>
              <a:gd name="f20" fmla="val 10752"/>
              <a:gd name="f21" fmla="val 11299"/>
              <a:gd name="f22" fmla="val 11871"/>
              <a:gd name="f23" fmla="val 12478"/>
              <a:gd name="f24" fmla="val 13157"/>
              <a:gd name="f25" fmla="val 14466"/>
              <a:gd name="f26" fmla="val 15776"/>
              <a:gd name="f27" fmla="val 16467"/>
              <a:gd name="f28" fmla="val 17074"/>
              <a:gd name="f29" fmla="val 17657"/>
              <a:gd name="f30" fmla="val 18193"/>
              <a:gd name="f31" fmla="val 19288"/>
              <a:gd name="f32" fmla="val 20396"/>
              <a:gd name="f33" fmla="val 20943"/>
              <a:gd name="f34" fmla="val 21515"/>
              <a:gd name="f35" fmla="val 22122"/>
              <a:gd name="f36" fmla="val 22801"/>
              <a:gd name="f37" fmla="val 24110"/>
              <a:gd name="f38" fmla="val 25420"/>
              <a:gd name="f39" fmla="val 26111"/>
              <a:gd name="f40" fmla="val 26718"/>
              <a:gd name="f41" fmla="val 27301"/>
              <a:gd name="f42" fmla="val 27837"/>
              <a:gd name="f43" fmla="val 28932"/>
              <a:gd name="f44" fmla="val 30040"/>
              <a:gd name="f45" fmla="val 30587"/>
              <a:gd name="f46" fmla="val 31159"/>
              <a:gd name="f47" fmla="val 31766"/>
              <a:gd name="f48" fmla="val 32445"/>
              <a:gd name="f49" fmla="val 33754"/>
              <a:gd name="f50" fmla="val 35064"/>
              <a:gd name="f51" fmla="val 35755"/>
              <a:gd name="f52" fmla="val 36362"/>
              <a:gd name="f53" fmla="val 36945"/>
              <a:gd name="f54" fmla="val 37481"/>
              <a:gd name="f55" fmla="val 38576"/>
              <a:gd name="f56" fmla="val 39684"/>
              <a:gd name="f57" fmla="val 40231"/>
              <a:gd name="f58" fmla="val 40803"/>
              <a:gd name="f59" fmla="val 41410"/>
              <a:gd name="f60" fmla="val 42089"/>
              <a:gd name="f61" fmla="val 43398"/>
              <a:gd name="f62" fmla="val 44708"/>
              <a:gd name="f63" fmla="val 45399"/>
              <a:gd name="f64" fmla="val 46006"/>
              <a:gd name="f65" fmla="val 46589"/>
              <a:gd name="f66" fmla="val 47125"/>
              <a:gd name="f67" fmla="val 48220"/>
              <a:gd name="f68" fmla="val 49328"/>
              <a:gd name="f69" fmla="val 49875"/>
              <a:gd name="f70" fmla="val 50447"/>
              <a:gd name="f71" fmla="val 51054"/>
              <a:gd name="f72" fmla="val 51733"/>
              <a:gd name="f73" fmla="val 53043"/>
              <a:gd name="f74" fmla="val 54352"/>
              <a:gd name="f75" fmla="val 55043"/>
              <a:gd name="f76" fmla="val 55650"/>
              <a:gd name="f77" fmla="val 56233"/>
              <a:gd name="f78" fmla="val 56769"/>
              <a:gd name="f79" fmla="val 57865"/>
              <a:gd name="f80" fmla="val 58972"/>
              <a:gd name="f81" fmla="val 59520"/>
              <a:gd name="f82" fmla="val 60091"/>
              <a:gd name="f83" fmla="val 60698"/>
              <a:gd name="f84" fmla="val 61377"/>
              <a:gd name="f85" fmla="val 1489"/>
              <a:gd name="f86" fmla="val 61591"/>
              <a:gd name="f87" fmla="val 61044"/>
              <a:gd name="f88" fmla="val 1155"/>
              <a:gd name="f89" fmla="val 60472"/>
              <a:gd name="f90" fmla="val 798"/>
              <a:gd name="f91" fmla="val 59865"/>
              <a:gd name="f92" fmla="val 429"/>
              <a:gd name="f93" fmla="val 59174"/>
              <a:gd name="f94" fmla="val 56555"/>
              <a:gd name="f95" fmla="val 55876"/>
              <a:gd name="f96" fmla="val 55269"/>
              <a:gd name="f97" fmla="val 54686"/>
              <a:gd name="f98" fmla="val 54150"/>
              <a:gd name="f99" fmla="val 51947"/>
              <a:gd name="f100" fmla="val 51399"/>
              <a:gd name="f101" fmla="val 50828"/>
              <a:gd name="f102" fmla="val 50221"/>
              <a:gd name="f103" fmla="val 49530"/>
              <a:gd name="f104" fmla="val 46911"/>
              <a:gd name="f105" fmla="val 46232"/>
              <a:gd name="f106" fmla="val 45625"/>
              <a:gd name="f107" fmla="val 45042"/>
              <a:gd name="f108" fmla="val 44506"/>
              <a:gd name="f109" fmla="val 42303"/>
              <a:gd name="f110" fmla="val 41755"/>
              <a:gd name="f111" fmla="val 41184"/>
              <a:gd name="f112" fmla="val 40577"/>
              <a:gd name="f113" fmla="val 39886"/>
              <a:gd name="f114" fmla="val 37267"/>
              <a:gd name="f115" fmla="val 36588"/>
              <a:gd name="f116" fmla="val 35981"/>
              <a:gd name="f117" fmla="val 35397"/>
              <a:gd name="f118" fmla="val 34862"/>
              <a:gd name="f119" fmla="val 32659"/>
              <a:gd name="f120" fmla="val 32111"/>
              <a:gd name="f121" fmla="val 31540"/>
              <a:gd name="f122" fmla="val 30933"/>
              <a:gd name="f123" fmla="val 30242"/>
              <a:gd name="f124" fmla="val 27623"/>
              <a:gd name="f125" fmla="val 26944"/>
              <a:gd name="f126" fmla="val 26337"/>
              <a:gd name="f127" fmla="val 25753"/>
              <a:gd name="f128" fmla="val 25218"/>
              <a:gd name="f129" fmla="val 23015"/>
              <a:gd name="f130" fmla="val 22467"/>
              <a:gd name="f131" fmla="val 21896"/>
              <a:gd name="f132" fmla="val 21289"/>
              <a:gd name="f133" fmla="val 20598"/>
              <a:gd name="f134" fmla="val 17979"/>
              <a:gd name="f135" fmla="val 17300"/>
              <a:gd name="f136" fmla="val 16693"/>
              <a:gd name="f137" fmla="val 16109"/>
              <a:gd name="f138" fmla="val 15574"/>
              <a:gd name="f139" fmla="val 13371"/>
              <a:gd name="f140" fmla="val 12823"/>
              <a:gd name="f141" fmla="val 12252"/>
              <a:gd name="f142" fmla="val 11644"/>
              <a:gd name="f143" fmla="val 10954"/>
              <a:gd name="f144" fmla="val 8335"/>
              <a:gd name="f145" fmla="val 7656"/>
              <a:gd name="f146" fmla="val 7049"/>
              <a:gd name="f147" fmla="val 6465"/>
              <a:gd name="f148" fmla="val 5929"/>
              <a:gd name="f149" fmla="val 3727"/>
              <a:gd name="f150" fmla="val 3179"/>
              <a:gd name="f151" fmla="val 2608"/>
              <a:gd name="f152" fmla="val 2000"/>
              <a:gd name="f153" fmla="val 1310"/>
              <a:gd name="f154" fmla="*/ f0 1 62687"/>
              <a:gd name="f155" fmla="*/ f1 1 2227"/>
              <a:gd name="f156" fmla="val f2"/>
              <a:gd name="f157" fmla="val f3"/>
              <a:gd name="f158" fmla="val f4"/>
              <a:gd name="f159" fmla="+- f158 0 f156"/>
              <a:gd name="f160" fmla="+- f157 0 f156"/>
              <a:gd name="f161" fmla="*/ f160 1 62687"/>
              <a:gd name="f162" fmla="*/ f159 1 2227"/>
              <a:gd name="f163" fmla="*/ f156 1 f161"/>
              <a:gd name="f164" fmla="*/ f157 1 f161"/>
              <a:gd name="f165" fmla="*/ f156 1 f162"/>
              <a:gd name="f166" fmla="*/ f158 1 f162"/>
              <a:gd name="f167" fmla="*/ f163 f154 1"/>
              <a:gd name="f168" fmla="*/ f164 f154 1"/>
              <a:gd name="f169" fmla="*/ f166 f155 1"/>
              <a:gd name="f170" fmla="*/ f165 f1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62687" h="2227">
                <a:moveTo>
                  <a:pt x="f2" y="f2"/>
                </a:moveTo>
                <a:lnTo>
                  <a:pt x="f2" y="f5"/>
                </a:lnTo>
                <a:cubicBezTo>
                  <a:pt x="f6" y="f5"/>
                  <a:pt x="f7" y="f8"/>
                  <a:pt x="f4" y="f9"/>
                </a:cubicBezTo>
                <a:cubicBezTo>
                  <a:pt x="f10" y="f11"/>
                  <a:pt x="f12" y="f4"/>
                  <a:pt x="f13" y="f4"/>
                </a:cubicBezTo>
                <a:cubicBezTo>
                  <a:pt x="f14" y="f4"/>
                  <a:pt x="f15" y="f11"/>
                  <a:pt x="f16" y="f9"/>
                </a:cubicBezTo>
                <a:cubicBezTo>
                  <a:pt x="f17" y="f8"/>
                  <a:pt x="f18" y="f5"/>
                  <a:pt x="f19" y="f5"/>
                </a:cubicBezTo>
                <a:cubicBezTo>
                  <a:pt x="f20" y="f5"/>
                  <a:pt x="f21" y="f8"/>
                  <a:pt x="f22" y="f9"/>
                </a:cubicBezTo>
                <a:cubicBezTo>
                  <a:pt x="f23" y="f11"/>
                  <a:pt x="f24" y="f4"/>
                  <a:pt x="f25" y="f4"/>
                </a:cubicBezTo>
                <a:cubicBezTo>
                  <a:pt x="f26" y="f4"/>
                  <a:pt x="f27" y="f11"/>
                  <a:pt x="f28" y="f9"/>
                </a:cubicBezTo>
                <a:cubicBezTo>
                  <a:pt x="f29" y="f8"/>
                  <a:pt x="f30" y="f5"/>
                  <a:pt x="f31" y="f5"/>
                </a:cubicBezTo>
                <a:cubicBezTo>
                  <a:pt x="f32" y="f5"/>
                  <a:pt x="f33" y="f8"/>
                  <a:pt x="f34" y="f9"/>
                </a:cubicBezTo>
                <a:cubicBezTo>
                  <a:pt x="f35" y="f11"/>
                  <a:pt x="f36" y="f4"/>
                  <a:pt x="f37" y="f4"/>
                </a:cubicBezTo>
                <a:cubicBezTo>
                  <a:pt x="f38" y="f4"/>
                  <a:pt x="f39" y="f11"/>
                  <a:pt x="f40" y="f9"/>
                </a:cubicBezTo>
                <a:cubicBezTo>
                  <a:pt x="f41" y="f8"/>
                  <a:pt x="f42" y="f5"/>
                  <a:pt x="f43" y="f5"/>
                </a:cubicBezTo>
                <a:cubicBezTo>
                  <a:pt x="f44" y="f5"/>
                  <a:pt x="f45" y="f8"/>
                  <a:pt x="f46" y="f9"/>
                </a:cubicBezTo>
                <a:cubicBezTo>
                  <a:pt x="f47" y="f11"/>
                  <a:pt x="f48" y="f4"/>
                  <a:pt x="f49" y="f4"/>
                </a:cubicBezTo>
                <a:cubicBezTo>
                  <a:pt x="f50" y="f4"/>
                  <a:pt x="f51" y="f11"/>
                  <a:pt x="f52" y="f9"/>
                </a:cubicBezTo>
                <a:cubicBezTo>
                  <a:pt x="f53" y="f8"/>
                  <a:pt x="f54" y="f5"/>
                  <a:pt x="f55" y="f5"/>
                </a:cubicBezTo>
                <a:cubicBezTo>
                  <a:pt x="f56" y="f5"/>
                  <a:pt x="f57" y="f8"/>
                  <a:pt x="f58" y="f9"/>
                </a:cubicBezTo>
                <a:cubicBezTo>
                  <a:pt x="f59" y="f11"/>
                  <a:pt x="f60" y="f4"/>
                  <a:pt x="f61" y="f4"/>
                </a:cubicBezTo>
                <a:cubicBezTo>
                  <a:pt x="f62" y="f4"/>
                  <a:pt x="f63" y="f11"/>
                  <a:pt x="f64" y="f9"/>
                </a:cubicBezTo>
                <a:cubicBezTo>
                  <a:pt x="f65" y="f8"/>
                  <a:pt x="f66" y="f5"/>
                  <a:pt x="f67" y="f5"/>
                </a:cubicBezTo>
                <a:cubicBezTo>
                  <a:pt x="f68" y="f5"/>
                  <a:pt x="f69" y="f8"/>
                  <a:pt x="f70" y="f9"/>
                </a:cubicBezTo>
                <a:cubicBezTo>
                  <a:pt x="f71" y="f11"/>
                  <a:pt x="f72" y="f4"/>
                  <a:pt x="f73" y="f4"/>
                </a:cubicBezTo>
                <a:cubicBezTo>
                  <a:pt x="f74" y="f4"/>
                  <a:pt x="f75" y="f11"/>
                  <a:pt x="f76" y="f9"/>
                </a:cubicBezTo>
                <a:cubicBezTo>
                  <a:pt x="f77" y="f8"/>
                  <a:pt x="f78" y="f5"/>
                  <a:pt x="f79" y="f5"/>
                </a:cubicBezTo>
                <a:cubicBezTo>
                  <a:pt x="f80" y="f5"/>
                  <a:pt x="f81" y="f8"/>
                  <a:pt x="f82" y="f9"/>
                </a:cubicBezTo>
                <a:cubicBezTo>
                  <a:pt x="f83" y="f11"/>
                  <a:pt x="f84" y="f4"/>
                  <a:pt x="f3" y="f4"/>
                </a:cubicBezTo>
                <a:lnTo>
                  <a:pt x="f3" y="f85"/>
                </a:lnTo>
                <a:cubicBezTo>
                  <a:pt x="f86" y="f85"/>
                  <a:pt x="f87" y="f88"/>
                  <a:pt x="f89" y="f90"/>
                </a:cubicBezTo>
                <a:cubicBezTo>
                  <a:pt x="f91" y="f92"/>
                  <a:pt x="f93" y="f2"/>
                  <a:pt x="f79" y="f2"/>
                </a:cubicBezTo>
                <a:cubicBezTo>
                  <a:pt x="f94" y="f2"/>
                  <a:pt x="f95" y="f92"/>
                  <a:pt x="f96" y="f90"/>
                </a:cubicBezTo>
                <a:cubicBezTo>
                  <a:pt x="f97" y="f88"/>
                  <a:pt x="f98" y="f85"/>
                  <a:pt x="f73" y="f85"/>
                </a:cubicBezTo>
                <a:cubicBezTo>
                  <a:pt x="f99" y="f85"/>
                  <a:pt x="f100" y="f88"/>
                  <a:pt x="f101" y="f90"/>
                </a:cubicBezTo>
                <a:cubicBezTo>
                  <a:pt x="f102" y="f92"/>
                  <a:pt x="f103" y="f2"/>
                  <a:pt x="f67" y="f2"/>
                </a:cubicBezTo>
                <a:cubicBezTo>
                  <a:pt x="f104" y="f2"/>
                  <a:pt x="f105" y="f92"/>
                  <a:pt x="f106" y="f90"/>
                </a:cubicBezTo>
                <a:cubicBezTo>
                  <a:pt x="f107" y="f88"/>
                  <a:pt x="f108" y="f85"/>
                  <a:pt x="f61" y="f85"/>
                </a:cubicBezTo>
                <a:cubicBezTo>
                  <a:pt x="f109" y="f85"/>
                  <a:pt x="f110" y="f88"/>
                  <a:pt x="f111" y="f90"/>
                </a:cubicBezTo>
                <a:cubicBezTo>
                  <a:pt x="f112" y="f92"/>
                  <a:pt x="f113" y="f2"/>
                  <a:pt x="f55" y="f2"/>
                </a:cubicBezTo>
                <a:cubicBezTo>
                  <a:pt x="f114" y="f2"/>
                  <a:pt x="f115" y="f92"/>
                  <a:pt x="f116" y="f90"/>
                </a:cubicBezTo>
                <a:cubicBezTo>
                  <a:pt x="f117" y="f88"/>
                  <a:pt x="f118" y="f85"/>
                  <a:pt x="f49" y="f85"/>
                </a:cubicBezTo>
                <a:cubicBezTo>
                  <a:pt x="f119" y="f85"/>
                  <a:pt x="f120" y="f88"/>
                  <a:pt x="f121" y="f90"/>
                </a:cubicBezTo>
                <a:cubicBezTo>
                  <a:pt x="f122" y="f92"/>
                  <a:pt x="f123" y="f2"/>
                  <a:pt x="f43" y="f2"/>
                </a:cubicBezTo>
                <a:cubicBezTo>
                  <a:pt x="f124" y="f2"/>
                  <a:pt x="f125" y="f92"/>
                  <a:pt x="f126" y="f90"/>
                </a:cubicBezTo>
                <a:cubicBezTo>
                  <a:pt x="f127" y="f88"/>
                  <a:pt x="f128" y="f85"/>
                  <a:pt x="f37" y="f85"/>
                </a:cubicBezTo>
                <a:cubicBezTo>
                  <a:pt x="f129" y="f85"/>
                  <a:pt x="f130" y="f88"/>
                  <a:pt x="f131" y="f90"/>
                </a:cubicBezTo>
                <a:cubicBezTo>
                  <a:pt x="f132" y="f92"/>
                  <a:pt x="f133" y="f2"/>
                  <a:pt x="f31" y="f2"/>
                </a:cubicBezTo>
                <a:cubicBezTo>
                  <a:pt x="f134" y="f2"/>
                  <a:pt x="f135" y="f92"/>
                  <a:pt x="f136" y="f90"/>
                </a:cubicBezTo>
                <a:cubicBezTo>
                  <a:pt x="f137" y="f88"/>
                  <a:pt x="f138" y="f85"/>
                  <a:pt x="f25" y="f85"/>
                </a:cubicBezTo>
                <a:cubicBezTo>
                  <a:pt x="f139" y="f85"/>
                  <a:pt x="f140" y="f88"/>
                  <a:pt x="f141" y="f90"/>
                </a:cubicBezTo>
                <a:cubicBezTo>
                  <a:pt x="f142" y="f92"/>
                  <a:pt x="f143" y="f2"/>
                  <a:pt x="f19" y="f2"/>
                </a:cubicBezTo>
                <a:cubicBezTo>
                  <a:pt x="f144" y="f2"/>
                  <a:pt x="f145" y="f92"/>
                  <a:pt x="f146" y="f90"/>
                </a:cubicBezTo>
                <a:cubicBezTo>
                  <a:pt x="f147" y="f88"/>
                  <a:pt x="f148" y="f85"/>
                  <a:pt x="f13" y="f85"/>
                </a:cubicBezTo>
                <a:cubicBezTo>
                  <a:pt x="f149" y="f85"/>
                  <a:pt x="f150" y="f88"/>
                  <a:pt x="f151" y="f90"/>
                </a:cubicBezTo>
                <a:cubicBezTo>
                  <a:pt x="f152" y="f92"/>
                  <a:pt x="f153" y="f2"/>
                  <a:pt x="f2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Picture 2" descr="Conozca el escudo de armas que está hecho con elementos reales">
            <a:extLst>
              <a:ext uri="{FF2B5EF4-FFF2-40B4-BE49-F238E27FC236}">
                <a16:creationId xmlns:a16="http://schemas.microsoft.com/office/drawing/2014/main" id="{64B9F633-415D-458F-90E6-EE3E1006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911748"/>
            <a:ext cx="4208763" cy="3591671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4;p37">
            <a:extLst>
              <a:ext uri="{FF2B5EF4-FFF2-40B4-BE49-F238E27FC236}">
                <a16:creationId xmlns:a16="http://schemas.microsoft.com/office/drawing/2014/main" id="{BFF2CC07-C0E0-4D8F-A5E1-BE90EBBF6D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THE SLIDE TITLE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GOES HERE!</a:t>
            </a:r>
          </a:p>
        </p:txBody>
      </p:sp>
      <p:sp>
        <p:nvSpPr>
          <p:cNvPr id="3" name="Google Shape;245;p37">
            <a:extLst>
              <a:ext uri="{FF2B5EF4-FFF2-40B4-BE49-F238E27FC236}">
                <a16:creationId xmlns:a16="http://schemas.microsoft.com/office/drawing/2014/main" id="{2E476BE3-83CE-4E7F-8C53-B96EA90C6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1641" y="2263862"/>
            <a:ext cx="3910358" cy="2194495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Do you know what helps you make your point clear? Lists like this one:</a:t>
            </a:r>
          </a:p>
          <a:p>
            <a:pPr lvl="0" indent="-330198">
              <a:spcBef>
                <a:spcPts val="1600"/>
              </a:spcBef>
              <a:buClr>
                <a:srgbClr val="44546A"/>
              </a:buClr>
              <a:buSzPts val="1600"/>
              <a:buFont typeface="IBM Plex Sans"/>
            </a:pPr>
            <a:r>
              <a:rPr lang="en-US"/>
              <a:t>They’re simple</a:t>
            </a:r>
          </a:p>
          <a:p>
            <a:pPr lvl="0" indent="-330198">
              <a:buClr>
                <a:srgbClr val="44546A"/>
              </a:buClr>
              <a:buSzPts val="1600"/>
              <a:buFont typeface="IBM Plex Sans"/>
            </a:pPr>
            <a:r>
              <a:rPr lang="en-US"/>
              <a:t>You can organize your ideas clearly</a:t>
            </a:r>
          </a:p>
          <a:p>
            <a:pPr lvl="0" indent="-330198">
              <a:buClr>
                <a:srgbClr val="44546A"/>
              </a:buClr>
              <a:buSzPts val="1600"/>
              <a:buFont typeface="IBM Plex Sans"/>
            </a:pPr>
            <a:r>
              <a:rPr lang="en-US"/>
              <a:t>You’ll never forget to buy milk!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And the most important thing: the audience won’t miss the point of your presentation.</a:t>
            </a:r>
          </a:p>
        </p:txBody>
      </p:sp>
      <p:pic>
        <p:nvPicPr>
          <p:cNvPr id="4" name="Picture 2" descr="Reloj «Escudo de Armas de Guatemala» de Tonbbo | Redbubble">
            <a:extLst>
              <a:ext uri="{FF2B5EF4-FFF2-40B4-BE49-F238E27FC236}">
                <a16:creationId xmlns:a16="http://schemas.microsoft.com/office/drawing/2014/main" id="{5D176DDA-1161-412E-8BF0-E319CEF6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5304" y="626053"/>
            <a:ext cx="3832314" cy="3832314"/>
          </a:xfrm>
          <a:prstGeom prst="rect">
            <a:avLst/>
          </a:prstGeom>
          <a:noFill/>
          <a:ln w="38103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1;p38">
            <a:extLst>
              <a:ext uri="{FF2B5EF4-FFF2-40B4-BE49-F238E27FC236}">
                <a16:creationId xmlns:a16="http://schemas.microsoft.com/office/drawing/2014/main" id="{7B9F011F-8F23-4801-96A3-90230C5190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MAYBE YOU NEED TO DIVIDE THE CONTENT</a:t>
            </a:r>
          </a:p>
        </p:txBody>
      </p:sp>
      <p:sp>
        <p:nvSpPr>
          <p:cNvPr id="3" name="Google Shape;252;p38">
            <a:extLst>
              <a:ext uri="{FF2B5EF4-FFF2-40B4-BE49-F238E27FC236}">
                <a16:creationId xmlns:a16="http://schemas.microsoft.com/office/drawing/2014/main" id="{7730488E-1B5F-43FF-B192-76ED794FD7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25350" y="3097072"/>
            <a:ext cx="2121298" cy="4205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b="1">
                <a:latin typeface="Josefin Sans"/>
              </a:rPr>
              <a:t>MERCURY</a:t>
            </a:r>
          </a:p>
        </p:txBody>
      </p:sp>
      <p:sp>
        <p:nvSpPr>
          <p:cNvPr id="4" name="Google Shape;253;p38">
            <a:extLst>
              <a:ext uri="{FF2B5EF4-FFF2-40B4-BE49-F238E27FC236}">
                <a16:creationId xmlns:a16="http://schemas.microsoft.com/office/drawing/2014/main" id="{0EEF81BC-16D6-4562-825B-9AA21916589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7304" y="3452774"/>
            <a:ext cx="3017401" cy="12068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Mercury is the closest planet to the Sun and the smallest one in the Solar System and a bit larger than the Moon </a:t>
            </a:r>
          </a:p>
        </p:txBody>
      </p:sp>
      <p:sp>
        <p:nvSpPr>
          <p:cNvPr id="5" name="Google Shape;254;p38">
            <a:extLst>
              <a:ext uri="{FF2B5EF4-FFF2-40B4-BE49-F238E27FC236}">
                <a16:creationId xmlns:a16="http://schemas.microsoft.com/office/drawing/2014/main" id="{F3E9474B-08BB-4E69-80AF-6D52D280A1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97341" y="3097072"/>
            <a:ext cx="2121298" cy="420596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b="1">
                <a:latin typeface="Josefin Sans"/>
              </a:rPr>
              <a:t>VENUS</a:t>
            </a:r>
          </a:p>
        </p:txBody>
      </p:sp>
      <p:sp>
        <p:nvSpPr>
          <p:cNvPr id="6" name="Google Shape;255;p38">
            <a:extLst>
              <a:ext uri="{FF2B5EF4-FFF2-40B4-BE49-F238E27FC236}">
                <a16:creationId xmlns:a16="http://schemas.microsoft.com/office/drawing/2014/main" id="{3272CD43-1237-48EB-9876-98B51E8DF2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49294" y="3452774"/>
            <a:ext cx="3017401" cy="12068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Venus has a beautiful name and is the second planet from the Sun. It’s terribly hot—even hotter than Mercury</a:t>
            </a:r>
          </a:p>
        </p:txBody>
      </p:sp>
      <p:grpSp>
        <p:nvGrpSpPr>
          <p:cNvPr id="7" name="Google Shape;256;p38">
            <a:extLst>
              <a:ext uri="{FF2B5EF4-FFF2-40B4-BE49-F238E27FC236}">
                <a16:creationId xmlns:a16="http://schemas.microsoft.com/office/drawing/2014/main" id="{384F2E2D-CAA4-405F-B89F-BBDD42019829}"/>
              </a:ext>
            </a:extLst>
          </p:cNvPr>
          <p:cNvGrpSpPr/>
          <p:nvPr/>
        </p:nvGrpSpPr>
        <p:grpSpPr>
          <a:xfrm>
            <a:off x="6247445" y="509997"/>
            <a:ext cx="1221080" cy="1551900"/>
            <a:chOff x="6247445" y="509997"/>
            <a:chExt cx="1221080" cy="1551900"/>
          </a:xfrm>
        </p:grpSpPr>
        <p:sp>
          <p:nvSpPr>
            <p:cNvPr id="8" name="Google Shape;257;p38">
              <a:extLst>
                <a:ext uri="{FF2B5EF4-FFF2-40B4-BE49-F238E27FC236}">
                  <a16:creationId xmlns:a16="http://schemas.microsoft.com/office/drawing/2014/main" id="{3648C869-C7AE-4FF1-A57F-7EC5E051CA1E}"/>
                </a:ext>
              </a:extLst>
            </p:cNvPr>
            <p:cNvSpPr/>
            <p:nvPr/>
          </p:nvSpPr>
          <p:spPr>
            <a:xfrm>
              <a:off x="6247445" y="1996628"/>
              <a:ext cx="1221080" cy="65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E2D5C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58;p38">
              <a:extLst>
                <a:ext uri="{FF2B5EF4-FFF2-40B4-BE49-F238E27FC236}">
                  <a16:creationId xmlns:a16="http://schemas.microsoft.com/office/drawing/2014/main" id="{F36F11F2-833D-409B-9DE5-7BDB6722A41D}"/>
                </a:ext>
              </a:extLst>
            </p:cNvPr>
            <p:cNvSpPr/>
            <p:nvPr/>
          </p:nvSpPr>
          <p:spPr>
            <a:xfrm>
              <a:off x="6247445" y="509997"/>
              <a:ext cx="1221080" cy="65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E2D5C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0" name="Google Shape;259;p38">
            <a:extLst>
              <a:ext uri="{FF2B5EF4-FFF2-40B4-BE49-F238E27FC236}">
                <a16:creationId xmlns:a16="http://schemas.microsoft.com/office/drawing/2014/main" id="{7A0B4235-7800-4690-A620-022FAE413364}"/>
              </a:ext>
            </a:extLst>
          </p:cNvPr>
          <p:cNvCxnSpPr/>
          <p:nvPr/>
        </p:nvCxnSpPr>
        <p:spPr>
          <a:xfrm>
            <a:off x="2138552" y="2928850"/>
            <a:ext cx="294904" cy="0"/>
          </a:xfrm>
          <a:prstGeom prst="straightConnector1">
            <a:avLst/>
          </a:prstGeom>
          <a:noFill/>
          <a:ln w="19046" cap="flat">
            <a:solidFill>
              <a:srgbClr val="E2D5CC"/>
            </a:solidFill>
            <a:prstDash val="solid"/>
            <a:round/>
          </a:ln>
        </p:spPr>
      </p:cxnSp>
      <p:cxnSp>
        <p:nvCxnSpPr>
          <p:cNvPr id="11" name="Google Shape;260;p38">
            <a:extLst>
              <a:ext uri="{FF2B5EF4-FFF2-40B4-BE49-F238E27FC236}">
                <a16:creationId xmlns:a16="http://schemas.microsoft.com/office/drawing/2014/main" id="{D39D7B71-C459-4D6A-B8D0-52B9CE4D5917}"/>
              </a:ext>
            </a:extLst>
          </p:cNvPr>
          <p:cNvCxnSpPr/>
          <p:nvPr/>
        </p:nvCxnSpPr>
        <p:spPr>
          <a:xfrm>
            <a:off x="6710543" y="2928850"/>
            <a:ext cx="294904" cy="0"/>
          </a:xfrm>
          <a:prstGeom prst="straightConnector1">
            <a:avLst/>
          </a:prstGeom>
          <a:noFill/>
          <a:ln w="19046" cap="flat">
            <a:solidFill>
              <a:srgbClr val="E2D5CC"/>
            </a:solidFill>
            <a:prstDash val="solid"/>
            <a:round/>
          </a:ln>
        </p:spPr>
      </p:cxnSp>
      <p:pic>
        <p:nvPicPr>
          <p:cNvPr id="12" name="Picture 2" descr="Las 9 maravillas que debes conocer si quieres viajar a Guatemala">
            <a:extLst>
              <a:ext uri="{FF2B5EF4-FFF2-40B4-BE49-F238E27FC236}">
                <a16:creationId xmlns:a16="http://schemas.microsoft.com/office/drawing/2014/main" id="{BED5BB48-5B66-4AAB-B465-70D63D2F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4" y="0"/>
            <a:ext cx="4838794" cy="2580290"/>
          </a:xfrm>
          <a:prstGeom prst="rect">
            <a:avLst/>
          </a:prstGeom>
          <a:noFill/>
          <a:ln w="57150" cap="flat">
            <a:solidFill>
              <a:srgbClr val="FFFFFF"/>
            </a:solidFill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mbo 1">
            <a:extLst>
              <a:ext uri="{FF2B5EF4-FFF2-40B4-BE49-F238E27FC236}">
                <a16:creationId xmlns:a16="http://schemas.microsoft.com/office/drawing/2014/main" id="{E4947FE0-316E-48E6-81D0-E995732A29F3}"/>
              </a:ext>
            </a:extLst>
          </p:cNvPr>
          <p:cNvSpPr/>
          <p:nvPr/>
        </p:nvSpPr>
        <p:spPr>
          <a:xfrm>
            <a:off x="3951213" y="0"/>
            <a:ext cx="1750344" cy="2761021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1 1 4"/>
              <a:gd name="f27" fmla="*/ f22 1 2"/>
              <a:gd name="f28" fmla="*/ f22 1 4"/>
              <a:gd name="f29" fmla="*/ f22 3 1"/>
              <a:gd name="f30" fmla="*/ f21 3 1"/>
              <a:gd name="f31" fmla="+- f7 f25 0"/>
              <a:gd name="f32" fmla="+- f7 f27 0"/>
              <a:gd name="f33" fmla="*/ f29 1 4"/>
              <a:gd name="f34" fmla="*/ f30 1 4"/>
              <a:gd name="f35" fmla="*/ f28 f15 1"/>
              <a:gd name="f36" fmla="*/ f26 f15 1"/>
              <a:gd name="f37" fmla="*/ f33 f15 1"/>
              <a:gd name="f38" fmla="*/ f34 f15 1"/>
              <a:gd name="f39" fmla="*/ f31 f15 1"/>
              <a:gd name="f40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6" r="f37" b="f38"/>
            <a:pathLst>
              <a:path>
                <a:moveTo>
                  <a:pt x="f20" y="f39"/>
                </a:moveTo>
                <a:lnTo>
                  <a:pt x="f40" y="f20"/>
                </a:lnTo>
                <a:lnTo>
                  <a:pt x="f23" y="f39"/>
                </a:lnTo>
                <a:lnTo>
                  <a:pt x="f40" y="f2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66;p39">
            <a:extLst>
              <a:ext uri="{FF2B5EF4-FFF2-40B4-BE49-F238E27FC236}">
                <a16:creationId xmlns:a16="http://schemas.microsoft.com/office/drawing/2014/main" id="{3657EB7F-4977-4683-A973-68A953BD1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152" y="667850"/>
            <a:ext cx="3171596" cy="1255498"/>
          </a:xfrm>
        </p:spPr>
        <p:txBody>
          <a:bodyPr/>
          <a:lstStyle/>
          <a:p>
            <a:pPr lvl="0"/>
            <a:r>
              <a:rPr lang="en-US">
                <a:solidFill>
                  <a:srgbClr val="00B0F0"/>
                </a:solidFill>
              </a:rPr>
              <a:t>YOU COULD USE THREE COLUMNS, WHY NOT?</a:t>
            </a:r>
          </a:p>
        </p:txBody>
      </p:sp>
      <p:sp>
        <p:nvSpPr>
          <p:cNvPr id="4" name="Google Shape;267;p39">
            <a:extLst>
              <a:ext uri="{FF2B5EF4-FFF2-40B4-BE49-F238E27FC236}">
                <a16:creationId xmlns:a16="http://schemas.microsoft.com/office/drawing/2014/main" id="{503BC754-4F6E-461B-98D1-113291922F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3307723"/>
            <a:ext cx="2404798" cy="402299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b="1">
                <a:solidFill>
                  <a:srgbClr val="FFFFFF"/>
                </a:solidFill>
                <a:latin typeface="Josefin Sans"/>
              </a:rPr>
              <a:t>MARS</a:t>
            </a:r>
          </a:p>
        </p:txBody>
      </p:sp>
      <p:sp>
        <p:nvSpPr>
          <p:cNvPr id="5" name="Google Shape;268;p39">
            <a:extLst>
              <a:ext uri="{FF2B5EF4-FFF2-40B4-BE49-F238E27FC236}">
                <a16:creationId xmlns:a16="http://schemas.microsoft.com/office/drawing/2014/main" id="{9F69FFC8-8D65-4BC3-811C-BE44F07F83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03" y="3684446"/>
            <a:ext cx="2404798" cy="905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Despite being red, Mars is actually a cold place full of iron oxide dust</a:t>
            </a:r>
          </a:p>
        </p:txBody>
      </p:sp>
      <p:sp>
        <p:nvSpPr>
          <p:cNvPr id="6" name="Google Shape;269;p39">
            <a:extLst>
              <a:ext uri="{FF2B5EF4-FFF2-40B4-BE49-F238E27FC236}">
                <a16:creationId xmlns:a16="http://schemas.microsoft.com/office/drawing/2014/main" id="{38FB4126-F169-49B6-9581-A9018BC187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7652" y="3307723"/>
            <a:ext cx="2404798" cy="402299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b="1">
                <a:solidFill>
                  <a:srgbClr val="FFFFFF"/>
                </a:solidFill>
                <a:latin typeface="Josefin Sans"/>
              </a:rPr>
              <a:t>JUPITER</a:t>
            </a:r>
          </a:p>
        </p:txBody>
      </p:sp>
      <p:sp>
        <p:nvSpPr>
          <p:cNvPr id="7" name="Google Shape;270;p39">
            <a:extLst>
              <a:ext uri="{FF2B5EF4-FFF2-40B4-BE49-F238E27FC236}">
                <a16:creationId xmlns:a16="http://schemas.microsoft.com/office/drawing/2014/main" id="{86CD5DBA-3611-49CB-9C27-DF213DD98A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7652" y="3684446"/>
            <a:ext cx="2404798" cy="905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It’s a gas giant, the biggest planet in the Solar System</a:t>
            </a:r>
          </a:p>
        </p:txBody>
      </p:sp>
      <p:sp>
        <p:nvSpPr>
          <p:cNvPr id="8" name="Google Shape;271;p39">
            <a:extLst>
              <a:ext uri="{FF2B5EF4-FFF2-40B4-BE49-F238E27FC236}">
                <a16:creationId xmlns:a16="http://schemas.microsoft.com/office/drawing/2014/main" id="{DD8054A0-2D42-48A9-B437-1CDBDAF548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2201" y="3307723"/>
            <a:ext cx="2404798" cy="402299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b="1">
                <a:solidFill>
                  <a:srgbClr val="FFFFFF"/>
                </a:solidFill>
                <a:latin typeface="Josefin Sans"/>
              </a:rPr>
              <a:t>VENUS</a:t>
            </a:r>
          </a:p>
        </p:txBody>
      </p:sp>
      <p:sp>
        <p:nvSpPr>
          <p:cNvPr id="9" name="Google Shape;272;p39">
            <a:extLst>
              <a:ext uri="{FF2B5EF4-FFF2-40B4-BE49-F238E27FC236}">
                <a16:creationId xmlns:a16="http://schemas.microsoft.com/office/drawing/2014/main" id="{E0FFDBAF-37EB-45D8-A4E4-3266C715F9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2201" y="3684446"/>
            <a:ext cx="2404798" cy="905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Venus has a beautiful name and is the second planet from the Sun</a:t>
            </a:r>
          </a:p>
        </p:txBody>
      </p:sp>
      <p:cxnSp>
        <p:nvCxnSpPr>
          <p:cNvPr id="10" name="Google Shape;273;p39">
            <a:extLst>
              <a:ext uri="{FF2B5EF4-FFF2-40B4-BE49-F238E27FC236}">
                <a16:creationId xmlns:a16="http://schemas.microsoft.com/office/drawing/2014/main" id="{7ADAD243-BD58-4C3E-B16A-25F4824DE24E}"/>
              </a:ext>
            </a:extLst>
          </p:cNvPr>
          <p:cNvCxnSpPr/>
          <p:nvPr/>
        </p:nvCxnSpPr>
        <p:spPr>
          <a:xfrm>
            <a:off x="1768047" y="3113403"/>
            <a:ext cx="294903" cy="0"/>
          </a:xfrm>
          <a:prstGeom prst="straightConnector1">
            <a:avLst/>
          </a:prstGeom>
          <a:noFill/>
          <a:ln w="19046" cap="flat">
            <a:solidFill>
              <a:srgbClr val="E2D5CC"/>
            </a:solidFill>
            <a:prstDash val="solid"/>
            <a:round/>
          </a:ln>
        </p:spPr>
      </p:cxnSp>
      <p:cxnSp>
        <p:nvCxnSpPr>
          <p:cNvPr id="11" name="Google Shape;274;p39">
            <a:extLst>
              <a:ext uri="{FF2B5EF4-FFF2-40B4-BE49-F238E27FC236}">
                <a16:creationId xmlns:a16="http://schemas.microsoft.com/office/drawing/2014/main" id="{A63A2041-3CA5-403F-8B5F-F564B3111FB2}"/>
              </a:ext>
            </a:extLst>
          </p:cNvPr>
          <p:cNvCxnSpPr/>
          <p:nvPr/>
        </p:nvCxnSpPr>
        <p:spPr>
          <a:xfrm>
            <a:off x="4424553" y="3113403"/>
            <a:ext cx="294894" cy="0"/>
          </a:xfrm>
          <a:prstGeom prst="straightConnector1">
            <a:avLst/>
          </a:prstGeom>
          <a:noFill/>
          <a:ln w="19046" cap="flat">
            <a:solidFill>
              <a:srgbClr val="E2D5CC"/>
            </a:solidFill>
            <a:prstDash val="solid"/>
            <a:round/>
          </a:ln>
        </p:spPr>
      </p:cxnSp>
      <p:cxnSp>
        <p:nvCxnSpPr>
          <p:cNvPr id="12" name="Google Shape;275;p39">
            <a:extLst>
              <a:ext uri="{FF2B5EF4-FFF2-40B4-BE49-F238E27FC236}">
                <a16:creationId xmlns:a16="http://schemas.microsoft.com/office/drawing/2014/main" id="{D28E2685-9D45-420F-AA19-AC4DDD9C8BB8}"/>
              </a:ext>
            </a:extLst>
          </p:cNvPr>
          <p:cNvCxnSpPr/>
          <p:nvPr/>
        </p:nvCxnSpPr>
        <p:spPr>
          <a:xfrm>
            <a:off x="7077154" y="3113403"/>
            <a:ext cx="294894" cy="0"/>
          </a:xfrm>
          <a:prstGeom prst="straightConnector1">
            <a:avLst/>
          </a:prstGeom>
          <a:noFill/>
          <a:ln w="19046" cap="flat">
            <a:solidFill>
              <a:srgbClr val="E2D5CC"/>
            </a:solidFill>
            <a:prstDash val="solid"/>
            <a:round/>
          </a:ln>
        </p:spPr>
      </p:cxnSp>
      <p:grpSp>
        <p:nvGrpSpPr>
          <p:cNvPr id="13" name="Google Shape;276;p39">
            <a:extLst>
              <a:ext uri="{FF2B5EF4-FFF2-40B4-BE49-F238E27FC236}">
                <a16:creationId xmlns:a16="http://schemas.microsoft.com/office/drawing/2014/main" id="{A6AAD718-CDBE-4DE2-A5F5-84ADA32CD939}"/>
              </a:ext>
            </a:extLst>
          </p:cNvPr>
          <p:cNvGrpSpPr/>
          <p:nvPr/>
        </p:nvGrpSpPr>
        <p:grpSpPr>
          <a:xfrm>
            <a:off x="1459601" y="503843"/>
            <a:ext cx="1207044" cy="1551901"/>
            <a:chOff x="1459601" y="503843"/>
            <a:chExt cx="1207044" cy="1551901"/>
          </a:xfrm>
        </p:grpSpPr>
        <p:sp>
          <p:nvSpPr>
            <p:cNvPr id="14" name="Google Shape;277;p39">
              <a:extLst>
                <a:ext uri="{FF2B5EF4-FFF2-40B4-BE49-F238E27FC236}">
                  <a16:creationId xmlns:a16="http://schemas.microsoft.com/office/drawing/2014/main" id="{ED986B3F-D74D-4397-904D-74A176BAE4ED}"/>
                </a:ext>
              </a:extLst>
            </p:cNvPr>
            <p:cNvSpPr/>
            <p:nvPr/>
          </p:nvSpPr>
          <p:spPr>
            <a:xfrm>
              <a:off x="1459601" y="1990475"/>
              <a:ext cx="1207044" cy="65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78;p39">
              <a:extLst>
                <a:ext uri="{FF2B5EF4-FFF2-40B4-BE49-F238E27FC236}">
                  <a16:creationId xmlns:a16="http://schemas.microsoft.com/office/drawing/2014/main" id="{227751A3-8725-46F9-95B4-8561CE0768A5}"/>
                </a:ext>
              </a:extLst>
            </p:cNvPr>
            <p:cNvSpPr/>
            <p:nvPr/>
          </p:nvSpPr>
          <p:spPr>
            <a:xfrm>
              <a:off x="1459601" y="503843"/>
              <a:ext cx="1207044" cy="65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61"/>
                <a:gd name="f4" fmla="val 2227"/>
                <a:gd name="f5" fmla="val 1"/>
                <a:gd name="f6" fmla="val 739"/>
                <a:gd name="f7" fmla="val 1061"/>
                <a:gd name="f8" fmla="val 1549"/>
                <a:gd name="f9" fmla="val 1060"/>
                <a:gd name="f10" fmla="val 2108"/>
                <a:gd name="f11" fmla="val 1429"/>
                <a:gd name="f12" fmla="val 2704"/>
                <a:gd name="f13" fmla="val 1798"/>
                <a:gd name="f14" fmla="val 3358"/>
                <a:gd name="f15" fmla="val 4632"/>
                <a:gd name="f16" fmla="val 5894"/>
                <a:gd name="f17" fmla="val 6561"/>
                <a:gd name="f18" fmla="val 7145"/>
                <a:gd name="f19" fmla="val 7728"/>
                <a:gd name="f20" fmla="val 8204"/>
                <a:gd name="f21" fmla="val 9252"/>
                <a:gd name="f22" fmla="val 10312"/>
                <a:gd name="f23" fmla="val 10800"/>
                <a:gd name="f24" fmla="val 11371"/>
                <a:gd name="f25" fmla="val 11967"/>
                <a:gd name="f26" fmla="val 12622"/>
                <a:gd name="f27" fmla="val 13884"/>
                <a:gd name="f28" fmla="val 15146"/>
                <a:gd name="f29" fmla="val 15824"/>
                <a:gd name="f30" fmla="val 16396"/>
                <a:gd name="f31" fmla="val 16979"/>
                <a:gd name="f32" fmla="val 17455"/>
                <a:gd name="f33" fmla="val 18515"/>
                <a:gd name="f34" fmla="val 19575"/>
                <a:gd name="f35" fmla="val 20063"/>
                <a:gd name="f36" fmla="val 20623"/>
                <a:gd name="f37" fmla="val 21206"/>
                <a:gd name="f38" fmla="val 21873"/>
                <a:gd name="f39" fmla="val 23147"/>
                <a:gd name="f40" fmla="val 24409"/>
                <a:gd name="f41" fmla="val 25075"/>
                <a:gd name="f42" fmla="val 25659"/>
                <a:gd name="f43" fmla="val 26242"/>
                <a:gd name="f44" fmla="val 26719"/>
                <a:gd name="f45" fmla="val 27766"/>
                <a:gd name="f46" fmla="val 28826"/>
                <a:gd name="f47" fmla="val 29314"/>
                <a:gd name="f48" fmla="val 29886"/>
                <a:gd name="f49" fmla="val 30469"/>
                <a:gd name="f50" fmla="val 31136"/>
                <a:gd name="f51" fmla="val 32398"/>
                <a:gd name="f52" fmla="val 33660"/>
                <a:gd name="f53" fmla="val 34339"/>
                <a:gd name="f54" fmla="val 34910"/>
                <a:gd name="f55" fmla="val 35493"/>
                <a:gd name="f56" fmla="val 35982"/>
                <a:gd name="f57" fmla="val 37029"/>
                <a:gd name="f58" fmla="val 38089"/>
                <a:gd name="f59" fmla="val 38577"/>
                <a:gd name="f60" fmla="val 39137"/>
                <a:gd name="f61" fmla="val 39720"/>
                <a:gd name="f62" fmla="val 40387"/>
                <a:gd name="f63" fmla="val 1489"/>
                <a:gd name="f64" fmla="val 40601"/>
                <a:gd name="f65" fmla="val 40113"/>
                <a:gd name="f66" fmla="val 1167"/>
                <a:gd name="f67" fmla="val 39542"/>
                <a:gd name="f68" fmla="val 798"/>
                <a:gd name="f69" fmla="val 38958"/>
                <a:gd name="f70" fmla="val 429"/>
                <a:gd name="f71" fmla="val 38291"/>
                <a:gd name="f72" fmla="val 35767"/>
                <a:gd name="f73" fmla="val 35089"/>
                <a:gd name="f74" fmla="val 34517"/>
                <a:gd name="f75" fmla="val 33934"/>
                <a:gd name="f76" fmla="val 33446"/>
                <a:gd name="f77" fmla="val 31338"/>
                <a:gd name="f78" fmla="val 30850"/>
                <a:gd name="f79" fmla="val 30290"/>
                <a:gd name="f80" fmla="val 29707"/>
                <a:gd name="f81" fmla="val 29040"/>
                <a:gd name="f82" fmla="val 26504"/>
                <a:gd name="f83" fmla="val 25837"/>
                <a:gd name="f84" fmla="val 25254"/>
                <a:gd name="f85" fmla="val 24671"/>
                <a:gd name="f86" fmla="val 24194"/>
                <a:gd name="f87" fmla="val 22087"/>
                <a:gd name="f88" fmla="val 21599"/>
                <a:gd name="f89" fmla="val 21027"/>
                <a:gd name="f90" fmla="val 20432"/>
                <a:gd name="f91" fmla="val 19777"/>
                <a:gd name="f92" fmla="val 17253"/>
                <a:gd name="f93" fmla="val 16574"/>
                <a:gd name="f94" fmla="val 16003"/>
                <a:gd name="f95" fmla="val 15419"/>
                <a:gd name="f96" fmla="val 14931"/>
                <a:gd name="f97" fmla="val 12824"/>
                <a:gd name="f98" fmla="val 12336"/>
                <a:gd name="f99" fmla="val 11776"/>
                <a:gd name="f100" fmla="val 11181"/>
                <a:gd name="f101" fmla="val 10526"/>
                <a:gd name="f102" fmla="val 7990"/>
                <a:gd name="f103" fmla="val 7323"/>
                <a:gd name="f104" fmla="val 6740"/>
                <a:gd name="f105" fmla="val 6156"/>
                <a:gd name="f106" fmla="val 5668"/>
                <a:gd name="f107" fmla="val 3573"/>
                <a:gd name="f108" fmla="val 3085"/>
                <a:gd name="f109" fmla="val 2513"/>
                <a:gd name="f110" fmla="val 1918"/>
                <a:gd name="f111" fmla="val 1263"/>
                <a:gd name="f112" fmla="*/ f0 1 41661"/>
                <a:gd name="f113" fmla="*/ f1 1 222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41661"/>
                <a:gd name="f120" fmla="*/ f117 1 222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41661" h="2227">
                  <a:moveTo>
                    <a:pt x="f5" y="f2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cubicBezTo>
                    <a:pt x="f25" y="f13"/>
                    <a:pt x="f26" y="f4"/>
                    <a:pt x="f27" y="f4"/>
                  </a:cubicBezTo>
                  <a:cubicBezTo>
                    <a:pt x="f28" y="f4"/>
                    <a:pt x="f29" y="f13"/>
                    <a:pt x="f30" y="f11"/>
                  </a:cubicBezTo>
                  <a:cubicBezTo>
                    <a:pt x="f31" y="f9"/>
                    <a:pt x="f32" y="f6"/>
                    <a:pt x="f33" y="f6"/>
                  </a:cubicBezTo>
                  <a:cubicBezTo>
                    <a:pt x="f34" y="f6"/>
                    <a:pt x="f35" y="f9"/>
                    <a:pt x="f36" y="f11"/>
                  </a:cubicBezTo>
                  <a:cubicBezTo>
                    <a:pt x="f37" y="f13"/>
                    <a:pt x="f38" y="f4"/>
                    <a:pt x="f39" y="f4"/>
                  </a:cubicBezTo>
                  <a:cubicBezTo>
                    <a:pt x="f40" y="f4"/>
                    <a:pt x="f41" y="f13"/>
                    <a:pt x="f42" y="f11"/>
                  </a:cubicBezTo>
                  <a:cubicBezTo>
                    <a:pt x="f43" y="f9"/>
                    <a:pt x="f44" y="f6"/>
                    <a:pt x="f45" y="f6"/>
                  </a:cubicBezTo>
                  <a:cubicBezTo>
                    <a:pt x="f46" y="f6"/>
                    <a:pt x="f47" y="f9"/>
                    <a:pt x="f48" y="f11"/>
                  </a:cubicBezTo>
                  <a:cubicBezTo>
                    <a:pt x="f49" y="f13"/>
                    <a:pt x="f50" y="f4"/>
                    <a:pt x="f51" y="f4"/>
                  </a:cubicBezTo>
                  <a:cubicBezTo>
                    <a:pt x="f52" y="f4"/>
                    <a:pt x="f53" y="f13"/>
                    <a:pt x="f54" y="f11"/>
                  </a:cubicBezTo>
                  <a:cubicBezTo>
                    <a:pt x="f55" y="f9"/>
                    <a:pt x="f56" y="f6"/>
                    <a:pt x="f57" y="f6"/>
                  </a:cubicBezTo>
                  <a:cubicBezTo>
                    <a:pt x="f58" y="f6"/>
                    <a:pt x="f59" y="f9"/>
                    <a:pt x="f60" y="f11"/>
                  </a:cubicBezTo>
                  <a:cubicBezTo>
                    <a:pt x="f61" y="f13"/>
                    <a:pt x="f62" y="f4"/>
                    <a:pt x="f3" y="f4"/>
                  </a:cubicBezTo>
                  <a:lnTo>
                    <a:pt x="f3" y="f63"/>
                  </a:ln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2"/>
                    <a:pt x="f57" y="f2"/>
                  </a:cubicBezTo>
                  <a:cubicBezTo>
                    <a:pt x="f72" y="f2"/>
                    <a:pt x="f73" y="f70"/>
                    <a:pt x="f74" y="f68"/>
                  </a:cubicBezTo>
                  <a:cubicBezTo>
                    <a:pt x="f75" y="f66"/>
                    <a:pt x="f76" y="f63"/>
                    <a:pt x="f51" y="f63"/>
                  </a:cubicBezTo>
                  <a:cubicBezTo>
                    <a:pt x="f77" y="f63"/>
                    <a:pt x="f78" y="f66"/>
                    <a:pt x="f79" y="f68"/>
                  </a:cubicBezTo>
                  <a:cubicBezTo>
                    <a:pt x="f80" y="f70"/>
                    <a:pt x="f81" y="f2"/>
                    <a:pt x="f45" y="f2"/>
                  </a:cubicBezTo>
                  <a:cubicBezTo>
                    <a:pt x="f82" y="f2"/>
                    <a:pt x="f83" y="f70"/>
                    <a:pt x="f84" y="f68"/>
                  </a:cubicBezTo>
                  <a:cubicBezTo>
                    <a:pt x="f85" y="f66"/>
                    <a:pt x="f86" y="f63"/>
                    <a:pt x="f39" y="f63"/>
                  </a:cubicBezTo>
                  <a:cubicBezTo>
                    <a:pt x="f87" y="f63"/>
                    <a:pt x="f88" y="f66"/>
                    <a:pt x="f89" y="f68"/>
                  </a:cubicBezTo>
                  <a:cubicBezTo>
                    <a:pt x="f90" y="f70"/>
                    <a:pt x="f91" y="f2"/>
                    <a:pt x="f33" y="f2"/>
                  </a:cubicBezTo>
                  <a:cubicBezTo>
                    <a:pt x="f92" y="f2"/>
                    <a:pt x="f93" y="f70"/>
                    <a:pt x="f94" y="f68"/>
                  </a:cubicBezTo>
                  <a:cubicBezTo>
                    <a:pt x="f95" y="f66"/>
                    <a:pt x="f96" y="f63"/>
                    <a:pt x="f27" y="f63"/>
                  </a:cubicBezTo>
                  <a:cubicBezTo>
                    <a:pt x="f97" y="f63"/>
                    <a:pt x="f98" y="f66"/>
                    <a:pt x="f99" y="f68"/>
                  </a:cubicBezTo>
                  <a:cubicBezTo>
                    <a:pt x="f100" y="f70"/>
                    <a:pt x="f101" y="f2"/>
                    <a:pt x="f21" y="f2"/>
                  </a:cubicBezTo>
                  <a:cubicBezTo>
                    <a:pt x="f102" y="f2"/>
                    <a:pt x="f103" y="f70"/>
                    <a:pt x="f104" y="f68"/>
                  </a:cubicBezTo>
                  <a:cubicBezTo>
                    <a:pt x="f105" y="f66"/>
                    <a:pt x="f106" y="f63"/>
                    <a:pt x="f15" y="f63"/>
                  </a:cubicBezTo>
                  <a:cubicBezTo>
                    <a:pt x="f107" y="f63"/>
                    <a:pt x="f108" y="f66"/>
                    <a:pt x="f109" y="f68"/>
                  </a:cubicBezTo>
                  <a:cubicBezTo>
                    <a:pt x="f110" y="f70"/>
                    <a:pt x="f1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6" name="Picture 2" descr="edificio de cúpula marrón">
            <a:extLst>
              <a:ext uri="{FF2B5EF4-FFF2-40B4-BE49-F238E27FC236}">
                <a16:creationId xmlns:a16="http://schemas.microsoft.com/office/drawing/2014/main" id="{C0E229FA-71F2-46DC-8E53-9997EFA17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26386" y="0"/>
            <a:ext cx="4145798" cy="27610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plore &amp; Travel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1170</Words>
  <Application>Microsoft Office PowerPoint</Application>
  <PresentationFormat>Presentación en pantalla (16:9)</PresentationFormat>
  <Paragraphs>202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Anton</vt:lpstr>
      <vt:lpstr>Arial</vt:lpstr>
      <vt:lpstr>Arial (Títulos)</vt:lpstr>
      <vt:lpstr>Calibri</vt:lpstr>
      <vt:lpstr>Calibri Light</vt:lpstr>
      <vt:lpstr>IBM Plex Sans</vt:lpstr>
      <vt:lpstr>Josefin Sans</vt:lpstr>
      <vt:lpstr>Karla</vt:lpstr>
      <vt:lpstr>Roboto Light</vt:lpstr>
      <vt:lpstr>Source Sans Pro</vt:lpstr>
      <vt:lpstr>Explore &amp; Travel by Slidesgo</vt:lpstr>
      <vt:lpstr>GUATEMALA</vt:lpstr>
      <vt:lpstr>Presentación de PowerPoint</vt:lpstr>
      <vt:lpstr>TABLE OF CONTENTS</vt:lpstr>
      <vt:lpstr>WHOA!</vt:lpstr>
      <vt:lpstr>—SOMEONE FAMOUS</vt:lpstr>
      <vt:lpstr>GET LOST, AND FIND YOUR TRUE SELF</vt:lpstr>
      <vt:lpstr>THE SLIDE TITLE GOES HERE!</vt:lpstr>
      <vt:lpstr>MAYBE YOU NEED TO DIVIDE THE CONTENT</vt:lpstr>
      <vt:lpstr>YOU COULD USE THREE COLUMNS, WHY NOT?</vt:lpstr>
      <vt:lpstr>A PICTURE ALWAYS REINFORCES THE CONCEPT</vt:lpstr>
      <vt:lpstr>A PICTURE IS WORTH A THOUSAND WORDS</vt:lpstr>
      <vt:lpstr>FREE TEMPLATE</vt:lpstr>
      <vt:lpstr>USE A GRAPH TO SHOW YOUR DATA</vt:lpstr>
      <vt:lpstr>USE A GRAPH TO SHOW YOUR DATA</vt:lpstr>
      <vt:lpstr>SOMETIMES, REVIEWING CONCEPTS IS A GOOD IDEA</vt:lpstr>
      <vt:lpstr>HOW ABOUT FOUR COLUMNS?</vt:lpstr>
      <vt:lpstr>INFOGRAPHICS MAKE YOUR IDEA UNDERSTANDABLE…</vt:lpstr>
      <vt:lpstr>NOT ALL WHO WANDER ARE LOST</vt:lpstr>
      <vt:lpstr>THIS TEXT SEEMS TO BE IMPORTANT...</vt:lpstr>
      <vt:lpstr>THIS IS A MAP</vt:lpstr>
      <vt:lpstr>THE ADVENTURE PARTNER</vt:lpstr>
      <vt:lpstr>OUR CONSULTANTS</vt:lpstr>
      <vt:lpstr>A TIMELINE ALWAYS WORKS WELL</vt:lpstr>
      <vt:lpstr>UPCOMING GOALS</vt:lpstr>
      <vt:lpstr>OR TRY THIS TIMELINE</vt:lpstr>
      <vt:lpstr>7,498,300</vt:lpstr>
      <vt:lpstr>HERE ARE SOME PERCENTAGES</vt:lpstr>
      <vt:lpstr>Presentación de PowerPoint</vt:lpstr>
      <vt:lpstr>333,000.00</vt:lpstr>
      <vt:lpstr>DESKTOP SOFTWARE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fiestas guatemala formal</dc:title>
  <dc:creator>Grym</dc:creator>
  <cp:lastModifiedBy>Franklin</cp:lastModifiedBy>
  <cp:revision>19</cp:revision>
  <dcterms:modified xsi:type="dcterms:W3CDTF">2022-09-15T03:04:42Z</dcterms:modified>
</cp:coreProperties>
</file>