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480" r:id="rId2"/>
    <p:sldId id="264" r:id="rId3"/>
    <p:sldId id="1479" r:id="rId4"/>
    <p:sldId id="1491" r:id="rId5"/>
    <p:sldId id="1492" r:id="rId6"/>
    <p:sldId id="259" r:id="rId7"/>
    <p:sldId id="1494" r:id="rId8"/>
    <p:sldId id="1484" r:id="rId9"/>
    <p:sldId id="305" r:id="rId10"/>
    <p:sldId id="296" r:id="rId11"/>
    <p:sldId id="1496" r:id="rId12"/>
    <p:sldId id="1497" r:id="rId13"/>
    <p:sldId id="362" r:id="rId14"/>
    <p:sldId id="399" r:id="rId15"/>
    <p:sldId id="404" r:id="rId16"/>
    <p:sldId id="386" r:id="rId17"/>
    <p:sldId id="1498" r:id="rId18"/>
    <p:sldId id="270" r:id="rId19"/>
    <p:sldId id="1499" r:id="rId20"/>
    <p:sldId id="302" r:id="rId21"/>
    <p:sldId id="298" r:id="rId22"/>
    <p:sldId id="332" r:id="rId23"/>
    <p:sldId id="276" r:id="rId24"/>
    <p:sldId id="301" r:id="rId25"/>
    <p:sldId id="1490" r:id="rId26"/>
    <p:sldId id="317" r:id="rId27"/>
    <p:sldId id="435" r:id="rId28"/>
    <p:sldId id="323" r:id="rId29"/>
    <p:sldId id="436" r:id="rId30"/>
    <p:sldId id="321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33F"/>
    <a:srgbClr val="007E5A"/>
    <a:srgbClr val="FFFFFF"/>
    <a:srgbClr val="004833"/>
    <a:srgbClr val="2C7C79"/>
    <a:srgbClr val="E6E6E6"/>
    <a:srgbClr val="33BEB5"/>
    <a:srgbClr val="000000"/>
    <a:srgbClr val="19181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1483" autoAdjust="0"/>
  </p:normalViewPr>
  <p:slideViewPr>
    <p:cSldViewPr snapToGrid="0">
      <p:cViewPr varScale="1">
        <p:scale>
          <a:sx n="63" d="100"/>
          <a:sy n="63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4EFCAFE-212C-4734-BC77-7E2EAA445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A26631-D6CC-4646-B826-30D44D508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59EF-ED2B-408F-BCA3-D34D4F7DB760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82AC57-3955-4BDA-8F61-BF1320FB6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B30DE2-14A2-4BFD-BD83-BC2335DB66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CDF6-AAFB-4FAC-BBF4-14E3AC0CA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88C5-1697-4F06-B106-3EE216118B56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8975-4C2E-4E2E-9D18-43E3EE8DF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82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61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12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487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47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9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077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433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68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2319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1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437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A786-AD8F-4DF8-8584-6ECC5688770B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0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72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478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32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7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14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268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3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140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97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25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7E5A"/>
                </a:solidFill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432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2AD2B1D-919F-4B4B-9EA4-6B8862BB2E92}"/>
              </a:ext>
            </a:extLst>
          </p:cNvPr>
          <p:cNvSpPr/>
          <p:nvPr userDrawn="1"/>
        </p:nvSpPr>
        <p:spPr>
          <a:xfrm>
            <a:off x="9296400" y="4686300"/>
            <a:ext cx="28956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68994BF-23B4-4581-8583-D0994E18A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7200" y="0"/>
            <a:ext cx="425268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DB48F1-75E4-422E-B52C-EE272D548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6914" y="0"/>
            <a:ext cx="394788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369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75893FB-8BB4-4E06-8259-62CDA42810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8738" y="0"/>
            <a:ext cx="532742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C176D6D-2B79-4607-86D8-142991C560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8057" y="1045029"/>
            <a:ext cx="6429827" cy="4441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9E27C05-6F48-4B0F-8BED-CA8A7D5A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542" y="365126"/>
            <a:ext cx="4198257" cy="781504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B97A-1C53-432E-852F-BAEC46FB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989240"/>
            <a:ext cx="5461000" cy="124596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A5FCAD8-A3A8-4B8F-99F7-EF4408253E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1314" y="0"/>
            <a:ext cx="476068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7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867DFD6-6B24-4B68-AC34-52D4120AD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E0FB3D-C357-4AB3-A05F-8CDA0567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95526"/>
            <a:ext cx="41402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33BEB5"/>
                </a:solidFill>
                <a:latin typeface="Lato Black" panose="020F0A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0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60FBA8-EF33-4939-8E01-B748B2FB8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5300" y="14097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E73A7053-45AB-4815-A44B-8E1D5B4498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6700" y="14097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A585373D-9136-4529-A9EB-1C868A9FB9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5552" y="14097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0E414C1A-0CA4-451C-8F6F-43D6BDEC5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6952" y="14097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6EC650D4-D9B4-4B05-8C57-FA80E1375A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5300" y="40005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20A1DF5-FB7F-4010-9132-2DD03A3EA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76700" y="40005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06425164-30C0-46E8-BF69-985F29BC22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5552" y="40005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A3E20826-B461-4C22-A6E4-A6907CEADE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6952" y="40005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004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D61CD8-3D16-4BAC-B701-DD7CE4888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191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75D42-6923-4F74-93D1-791ED9C0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  <a:prstGeom prst="rect">
            <a:avLst/>
          </a:prstGeom>
        </p:spPr>
        <p:txBody>
          <a:bodyPr/>
          <a:lstStyle>
            <a:lvl1pPr algn="l">
              <a:defRPr sz="4000" i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72AB9D-B898-43BC-8B15-1A9B5C0A7835}"/>
              </a:ext>
            </a:extLst>
          </p:cNvPr>
          <p:cNvSpPr/>
          <p:nvPr userDrawn="1"/>
        </p:nvSpPr>
        <p:spPr>
          <a:xfrm>
            <a:off x="0" y="0"/>
            <a:ext cx="336884" cy="724247"/>
          </a:xfrm>
          <a:prstGeom prst="rect">
            <a:avLst/>
          </a:pr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075FF-7AB6-4C53-B65E-551C8719BCDA}"/>
              </a:ext>
            </a:extLst>
          </p:cNvPr>
          <p:cNvSpPr/>
          <p:nvPr userDrawn="1"/>
        </p:nvSpPr>
        <p:spPr>
          <a:xfrm>
            <a:off x="320841" y="724247"/>
            <a:ext cx="755561" cy="489542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7E3012-16B3-45CD-A36D-C58E652CF991}"/>
              </a:ext>
            </a:extLst>
          </p:cNvPr>
          <p:cNvSpPr/>
          <p:nvPr userDrawn="1"/>
        </p:nvSpPr>
        <p:spPr>
          <a:xfrm>
            <a:off x="535046" y="0"/>
            <a:ext cx="11656954" cy="141068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C9362-0A2F-4AA3-AD7D-FD4D9718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3" y="1497239"/>
            <a:ext cx="4546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7306FA0-BB54-4BE7-8402-65E6B83B85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8401" y="0"/>
            <a:ext cx="301148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54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685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>
            <a:extLst>
              <a:ext uri="{FF2B5EF4-FFF2-40B4-BE49-F238E27FC236}">
                <a16:creationId xmlns:a16="http://schemas.microsoft.com/office/drawing/2014/main" id="{E6571F72-B4C2-4396-BB16-9880B2864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884" y="1003300"/>
            <a:ext cx="4972050" cy="1168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CLICK </a:t>
            </a:r>
            <a:br>
              <a:rPr lang="es-ES" dirty="0"/>
            </a:br>
            <a:r>
              <a:rPr lang="es-ES" dirty="0"/>
              <a:t>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BB3933-BE75-47CB-96C8-0198D9C18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180" y="2419350"/>
            <a:ext cx="4972050" cy="1409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6B6B8D-2906-46EB-871F-41FC02232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884" y="4800600"/>
            <a:ext cx="2138362" cy="105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US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CFCBDAA-D239-455F-AB00-0CC91033C6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1868" y="4800600"/>
            <a:ext cx="2138362" cy="105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741CC13F-0F41-49E8-8C37-E212E96EE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3834" y="1247775"/>
            <a:ext cx="4362450" cy="436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40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8110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97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8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1" y="5403427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5" y="5216746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6" y="1296676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9" y="5458037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97D5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72709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9855BC-FEF4-4CEB-9DB7-E9F4678533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8ECBB7-1589-4DC7-BAB6-69FAA348F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9950" y="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310962B-472B-4956-9554-80172193D2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B63BA35-5FFB-4861-AE82-12008812F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950" y="342900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2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7AEA129-3A36-4658-8A97-9AD96005EB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7070" y="1253335"/>
            <a:ext cx="12154930" cy="1"/>
          </a:xfrm>
          <a:prstGeom prst="line">
            <a:avLst/>
          </a:prstGeom>
          <a:ln w="38100">
            <a:solidFill>
              <a:srgbClr val="007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3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40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621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5B566C6-BB77-441F-92FD-7C54163B560A}"/>
              </a:ext>
            </a:extLst>
          </p:cNvPr>
          <p:cNvSpPr/>
          <p:nvPr userDrawn="1"/>
        </p:nvSpPr>
        <p:spPr>
          <a:xfrm>
            <a:off x="0" y="0"/>
            <a:ext cx="336884" cy="724247"/>
          </a:xfrm>
          <a:prstGeom prst="rect">
            <a:avLst/>
          </a:pr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A7C8F3-A54D-47D2-8679-FC70C9AF064A}"/>
              </a:ext>
            </a:extLst>
          </p:cNvPr>
          <p:cNvSpPr/>
          <p:nvPr userDrawn="1"/>
        </p:nvSpPr>
        <p:spPr>
          <a:xfrm>
            <a:off x="320841" y="724247"/>
            <a:ext cx="755561" cy="489542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F6842D-4C57-42B1-8488-0C5A94F3A5EE}"/>
              </a:ext>
            </a:extLst>
          </p:cNvPr>
          <p:cNvSpPr/>
          <p:nvPr userDrawn="1"/>
        </p:nvSpPr>
        <p:spPr>
          <a:xfrm>
            <a:off x="535046" y="0"/>
            <a:ext cx="11656954" cy="141068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89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331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0917012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2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33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05B713-C1D4-4919-BD65-0DBC18D4E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08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77AEBF0A-26CC-4655-BFCE-811528A368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4100" y="0"/>
            <a:ext cx="29908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7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01B42EB-AB3A-4278-AA85-6A282A74B03F}"/>
              </a:ext>
            </a:extLst>
          </p:cNvPr>
          <p:cNvGrpSpPr/>
          <p:nvPr userDrawn="1"/>
        </p:nvGrpSpPr>
        <p:grpSpPr>
          <a:xfrm rot="5400000">
            <a:off x="110837" y="153954"/>
            <a:ext cx="554311" cy="466800"/>
            <a:chOff x="3305058" y="1542361"/>
            <a:chExt cx="5552503" cy="76016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5AABD82-84EA-4298-B280-468019BDC2EA}"/>
                </a:ext>
              </a:extLst>
            </p:cNvPr>
            <p:cNvSpPr/>
            <p:nvPr userDrawn="1"/>
          </p:nvSpPr>
          <p:spPr>
            <a:xfrm>
              <a:off x="3305060" y="1542361"/>
              <a:ext cx="5552501" cy="253388"/>
            </a:xfrm>
            <a:prstGeom prst="rect">
              <a:avLst/>
            </a:prstGeom>
            <a:solidFill>
              <a:srgbClr val="B54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D365439-9949-4B99-B0D6-07C281ACA838}"/>
                </a:ext>
              </a:extLst>
            </p:cNvPr>
            <p:cNvSpPr/>
            <p:nvPr userDrawn="1"/>
          </p:nvSpPr>
          <p:spPr>
            <a:xfrm>
              <a:off x="3305059" y="1795749"/>
              <a:ext cx="5552501" cy="25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07643CF-163F-4F7A-913F-72C5186252F9}"/>
                </a:ext>
              </a:extLst>
            </p:cNvPr>
            <p:cNvSpPr/>
            <p:nvPr userDrawn="1"/>
          </p:nvSpPr>
          <p:spPr>
            <a:xfrm>
              <a:off x="3305058" y="2049137"/>
              <a:ext cx="5552501" cy="253388"/>
            </a:xfrm>
            <a:prstGeom prst="rect">
              <a:avLst/>
            </a:prstGeom>
            <a:solidFill>
              <a:srgbClr val="007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B4AD5A7D-BCED-4A09-AC0A-541AE339879E}"/>
              </a:ext>
            </a:extLst>
          </p:cNvPr>
          <p:cNvSpPr/>
          <p:nvPr userDrawn="1"/>
        </p:nvSpPr>
        <p:spPr>
          <a:xfrm>
            <a:off x="789839" y="110198"/>
            <a:ext cx="11402157" cy="110197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5478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6527408"/>
            <a:ext cx="12192000" cy="330591"/>
            <a:chOff x="3305058" y="1542361"/>
            <a:chExt cx="5552503" cy="760164"/>
          </a:xfrm>
        </p:grpSpPr>
        <p:sp>
          <p:nvSpPr>
            <p:cNvPr id="11" name="Rectángulo 10"/>
            <p:cNvSpPr/>
            <p:nvPr userDrawn="1"/>
          </p:nvSpPr>
          <p:spPr>
            <a:xfrm>
              <a:off x="3305060" y="1542361"/>
              <a:ext cx="5552501" cy="253388"/>
            </a:xfrm>
            <a:prstGeom prst="rect">
              <a:avLst/>
            </a:prstGeom>
            <a:solidFill>
              <a:srgbClr val="B54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 userDrawn="1"/>
          </p:nvSpPr>
          <p:spPr>
            <a:xfrm>
              <a:off x="3305059" y="1795749"/>
              <a:ext cx="5552501" cy="25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 14"/>
            <p:cNvSpPr/>
            <p:nvPr userDrawn="1"/>
          </p:nvSpPr>
          <p:spPr>
            <a:xfrm>
              <a:off x="3305058" y="2049137"/>
              <a:ext cx="5552501" cy="253388"/>
            </a:xfrm>
            <a:prstGeom prst="rect">
              <a:avLst/>
            </a:prstGeom>
            <a:solidFill>
              <a:srgbClr val="007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03A9B01-2496-406A-92AB-8A8D6C98794D}"/>
              </a:ext>
            </a:extLst>
          </p:cNvPr>
          <p:cNvGrpSpPr/>
          <p:nvPr userDrawn="1"/>
        </p:nvGrpSpPr>
        <p:grpSpPr>
          <a:xfrm rot="5400000">
            <a:off x="110837" y="153954"/>
            <a:ext cx="554311" cy="466800"/>
            <a:chOff x="3305058" y="1542361"/>
            <a:chExt cx="5552503" cy="76016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9AD4CA3-97F5-41AD-BA50-D8E95EE84C3A}"/>
                </a:ext>
              </a:extLst>
            </p:cNvPr>
            <p:cNvSpPr/>
            <p:nvPr userDrawn="1"/>
          </p:nvSpPr>
          <p:spPr>
            <a:xfrm>
              <a:off x="3305060" y="1542361"/>
              <a:ext cx="5552501" cy="253388"/>
            </a:xfrm>
            <a:prstGeom prst="rect">
              <a:avLst/>
            </a:prstGeom>
            <a:solidFill>
              <a:srgbClr val="B54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380D5F7-D7F6-403B-8D5B-169965C7B5D8}"/>
                </a:ext>
              </a:extLst>
            </p:cNvPr>
            <p:cNvSpPr/>
            <p:nvPr userDrawn="1"/>
          </p:nvSpPr>
          <p:spPr>
            <a:xfrm>
              <a:off x="3305059" y="1795749"/>
              <a:ext cx="5552501" cy="25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927CF54-49B0-4EE9-BF89-0AF256F3957A}"/>
                </a:ext>
              </a:extLst>
            </p:cNvPr>
            <p:cNvSpPr/>
            <p:nvPr userDrawn="1"/>
          </p:nvSpPr>
          <p:spPr>
            <a:xfrm>
              <a:off x="3305058" y="2049137"/>
              <a:ext cx="5552501" cy="253388"/>
            </a:xfrm>
            <a:prstGeom prst="rect">
              <a:avLst/>
            </a:prstGeom>
            <a:solidFill>
              <a:srgbClr val="007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EADC8BA-13EB-426D-901B-8BDC86E8B485}"/>
              </a:ext>
            </a:extLst>
          </p:cNvPr>
          <p:cNvSpPr/>
          <p:nvPr userDrawn="1"/>
        </p:nvSpPr>
        <p:spPr>
          <a:xfrm>
            <a:off x="789839" y="110198"/>
            <a:ext cx="11402157" cy="110197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221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A94A4F-B180-413A-ADF5-4BA56B87B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8741" y="0"/>
            <a:ext cx="3236459" cy="6981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26111FA-1FE6-4687-AE25-BD3507CA8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5143" y="1381125"/>
            <a:ext cx="364671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TU TÍTULO</a:t>
            </a:r>
            <a:br>
              <a:rPr lang="en-US" dirty="0"/>
            </a:br>
            <a:r>
              <a:rPr lang="en-US" dirty="0"/>
              <a:t>AQUÍ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E0CFC93-607F-4300-92B8-0D094D8CF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5888" y="841375"/>
            <a:ext cx="3686175" cy="33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3BEB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574553-8C5E-4401-80CD-FD2F0D639E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5575" y="2911475"/>
            <a:ext cx="3686175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F8F7126-C26A-408B-AC50-4A3A5E904C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27275"/>
            <a:ext cx="8035925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EEA59404-1327-4813-8E5A-CD4FD8BC76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305300"/>
            <a:ext cx="2381250" cy="249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endParaRPr lang="es-CO" dirty="0"/>
          </a:p>
        </p:txBody>
      </p:sp>
      <p:sp>
        <p:nvSpPr>
          <p:cNvPr id="38" name="Marcador de posición de imagen 3">
            <a:extLst>
              <a:ext uri="{FF2B5EF4-FFF2-40B4-BE49-F238E27FC236}">
                <a16:creationId xmlns:a16="http://schemas.microsoft.com/office/drawing/2014/main" id="{FE8E999C-8F62-440E-AF02-525B418271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81250" y="1809750"/>
            <a:ext cx="2381250" cy="249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s-CO" dirty="0"/>
          </a:p>
        </p:txBody>
      </p:sp>
      <p:sp>
        <p:nvSpPr>
          <p:cNvPr id="41" name="Marcador de posición de imagen 3">
            <a:extLst>
              <a:ext uri="{FF2B5EF4-FFF2-40B4-BE49-F238E27FC236}">
                <a16:creationId xmlns:a16="http://schemas.microsoft.com/office/drawing/2014/main" id="{97785A17-87E5-4647-B1F6-C0258C6AA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2500" y="4305300"/>
            <a:ext cx="2647950" cy="249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endParaRPr lang="es-CO" dirty="0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22887657-8683-4EF1-B6DC-274BD367E1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10450" y="1809750"/>
            <a:ext cx="2381250" cy="249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s-CO" dirty="0"/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2BD70099-E59A-47D9-971D-04B874844D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10750" y="4362450"/>
            <a:ext cx="2381250" cy="249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36A5ED-2BBC-4338-AE68-98E4F9E0EA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600" y="295276"/>
            <a:ext cx="7880350" cy="659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25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932BA8E-B107-45BD-83DB-D4B6684C29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0801" y="0"/>
            <a:ext cx="48577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529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D4E5688-6153-44FB-BED0-57BEBCEE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69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72F16AF-0904-45DF-B8EE-282041F6D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152571"/>
            <a:ext cx="12192000" cy="1698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FFB1754-518F-41CF-A70F-F9DB56A872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28750"/>
            <a:ext cx="386715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es-CO" dirty="0"/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9721675D-F538-486E-9979-B851C13FD9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91550" y="1428750"/>
            <a:ext cx="3600450" cy="3886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679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0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88" r:id="rId3"/>
    <p:sldLayoutId id="2147483689" r:id="rId4"/>
    <p:sldLayoutId id="2147483686" r:id="rId5"/>
    <p:sldLayoutId id="2147483650" r:id="rId6"/>
    <p:sldLayoutId id="2147483668" r:id="rId7"/>
    <p:sldLayoutId id="2147483690" r:id="rId8"/>
    <p:sldLayoutId id="2147483673" r:id="rId9"/>
    <p:sldLayoutId id="2147483664" r:id="rId10"/>
    <p:sldLayoutId id="2147483665" r:id="rId11"/>
    <p:sldLayoutId id="2147483691" r:id="rId12"/>
    <p:sldLayoutId id="2147483693" r:id="rId13"/>
    <p:sldLayoutId id="2147483651" r:id="rId14"/>
    <p:sldLayoutId id="2147483660" r:id="rId15"/>
    <p:sldLayoutId id="2147483681" r:id="rId16"/>
    <p:sldLayoutId id="2147483692" r:id="rId17"/>
    <p:sldLayoutId id="2147483682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C38D5E-71B1-4095-9A43-136AFBF40968}"/>
              </a:ext>
            </a:extLst>
          </p:cNvPr>
          <p:cNvSpPr/>
          <p:nvPr/>
        </p:nvSpPr>
        <p:spPr>
          <a:xfrm>
            <a:off x="9949487" y="0"/>
            <a:ext cx="2249714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639D166-0D6B-49D9-811D-7597A054B65C}"/>
              </a:ext>
            </a:extLst>
          </p:cNvPr>
          <p:cNvGrpSpPr/>
          <p:nvPr/>
        </p:nvGrpSpPr>
        <p:grpSpPr>
          <a:xfrm>
            <a:off x="2466108" y="678873"/>
            <a:ext cx="4863605" cy="5611091"/>
            <a:chOff x="2249714" y="1451428"/>
            <a:chExt cx="5080000" cy="3526971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977047F-24E1-4CCE-B37F-3770A1B89DEF}"/>
                </a:ext>
              </a:extLst>
            </p:cNvPr>
            <p:cNvSpPr/>
            <p:nvPr/>
          </p:nvSpPr>
          <p:spPr>
            <a:xfrm>
              <a:off x="2249714" y="1451428"/>
              <a:ext cx="5080000" cy="3526971"/>
            </a:xfrm>
            <a:prstGeom prst="rect">
              <a:avLst/>
            </a:prstGeom>
            <a:noFill/>
            <a:ln w="107950">
              <a:solidFill>
                <a:srgbClr val="B5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3C825248-8AC6-46D2-97CF-375E597ED3CE}"/>
                </a:ext>
              </a:extLst>
            </p:cNvPr>
            <p:cNvCxnSpPr/>
            <p:nvPr/>
          </p:nvCxnSpPr>
          <p:spPr>
            <a:xfrm>
              <a:off x="2590800" y="4978399"/>
              <a:ext cx="1543050" cy="0"/>
            </a:xfrm>
            <a:prstGeom prst="line">
              <a:avLst/>
            </a:prstGeom>
            <a:ln w="107950">
              <a:solidFill>
                <a:srgbClr val="B543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id="{F28EEE6C-D22C-4C88-AE22-CBBF49B1F0DE}"/>
              </a:ext>
            </a:extLst>
          </p:cNvPr>
          <p:cNvSpPr>
            <a:spLocks/>
          </p:cNvSpPr>
          <p:nvPr/>
        </p:nvSpPr>
        <p:spPr bwMode="auto">
          <a:xfrm>
            <a:off x="2786660" y="4708410"/>
            <a:ext cx="470518" cy="992179"/>
          </a:xfrm>
          <a:custGeom>
            <a:avLst/>
            <a:gdLst>
              <a:gd name="T0" fmla="*/ 0 w 368"/>
              <a:gd name="T1" fmla="*/ 0 h 776"/>
              <a:gd name="T2" fmla="*/ 0 w 368"/>
              <a:gd name="T3" fmla="*/ 364 h 776"/>
              <a:gd name="T4" fmla="*/ 155 w 368"/>
              <a:gd name="T5" fmla="*/ 364 h 776"/>
              <a:gd name="T6" fmla="*/ 0 w 368"/>
              <a:gd name="T7" fmla="*/ 776 h 776"/>
              <a:gd name="T8" fmla="*/ 155 w 368"/>
              <a:gd name="T9" fmla="*/ 776 h 776"/>
              <a:gd name="T10" fmla="*/ 368 w 368"/>
              <a:gd name="T11" fmla="*/ 388 h 776"/>
              <a:gd name="T12" fmla="*/ 368 w 368"/>
              <a:gd name="T13" fmla="*/ 0 h 776"/>
              <a:gd name="T14" fmla="*/ 0 w 368"/>
              <a:gd name="T15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" h="776">
                <a:moveTo>
                  <a:pt x="0" y="0"/>
                </a:moveTo>
                <a:lnTo>
                  <a:pt x="0" y="364"/>
                </a:lnTo>
                <a:lnTo>
                  <a:pt x="155" y="364"/>
                </a:lnTo>
                <a:lnTo>
                  <a:pt x="0" y="776"/>
                </a:lnTo>
                <a:lnTo>
                  <a:pt x="155" y="776"/>
                </a:lnTo>
                <a:lnTo>
                  <a:pt x="368" y="388"/>
                </a:lnTo>
                <a:lnTo>
                  <a:pt x="36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E5A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4013EF7-28A6-4BF0-88BE-6DEB855D3B14}"/>
              </a:ext>
            </a:extLst>
          </p:cNvPr>
          <p:cNvSpPr txBox="1"/>
          <p:nvPr/>
        </p:nvSpPr>
        <p:spPr>
          <a:xfrm>
            <a:off x="25179" y="6474305"/>
            <a:ext cx="256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7E5A"/>
                </a:solidFill>
              </a:rPr>
              <a:t>Slidesppt.net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3DEEAC3-816C-4AC6-9B26-ACC0A2959A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14BED54-BE53-41BE-BA8C-6A2787616A7E}"/>
              </a:ext>
            </a:extLst>
          </p:cNvPr>
          <p:cNvSpPr txBox="1"/>
          <p:nvPr/>
        </p:nvSpPr>
        <p:spPr>
          <a:xfrm>
            <a:off x="4763901" y="4389171"/>
            <a:ext cx="169150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900" dirty="0">
                <a:solidFill>
                  <a:srgbClr val="007E5A"/>
                </a:solidFill>
              </a:rPr>
              <a:t>“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702DF5-59F9-40CE-B997-944CDFDBA7AF}"/>
              </a:ext>
            </a:extLst>
          </p:cNvPr>
          <p:cNvSpPr txBox="1"/>
          <p:nvPr/>
        </p:nvSpPr>
        <p:spPr>
          <a:xfrm>
            <a:off x="492903" y="2081796"/>
            <a:ext cx="6337395" cy="2739211"/>
          </a:xfrm>
          <a:prstGeom prst="rect">
            <a:avLst/>
          </a:prstGeom>
          <a:solidFill>
            <a:srgbClr val="007E5A"/>
          </a:solidFill>
        </p:spPr>
        <p:txBody>
          <a:bodyPr wrap="square" rtlCol="0">
            <a:spAutoFit/>
          </a:bodyPr>
          <a:lstStyle/>
          <a:p>
            <a:pPr algn="r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HOLIDAYS OF </a:t>
            </a: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MEXICO</a:t>
            </a:r>
          </a:p>
          <a:p>
            <a:pPr algn="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Icono Bandera, méxico en World Flags">
            <a:extLst>
              <a:ext uri="{FF2B5EF4-FFF2-40B4-BE49-F238E27FC236}">
                <a16:creationId xmlns:a16="http://schemas.microsoft.com/office/drawing/2014/main" id="{EC52329A-F445-4596-9226-5AB7DEC7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250" y="3732978"/>
            <a:ext cx="2022764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6192834-31C3-4692-91AE-4E624E266251}"/>
              </a:ext>
            </a:extLst>
          </p:cNvPr>
          <p:cNvSpPr txBox="1"/>
          <p:nvPr/>
        </p:nvSpPr>
        <p:spPr>
          <a:xfrm>
            <a:off x="3386601" y="4109412"/>
            <a:ext cx="399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</a:p>
          <a:p>
            <a:pPr algn="r"/>
            <a:endParaRPr lang="en-US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6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tis Fotos de stock gratuitas de barca, camisa, de pie Foto de stock">
            <a:extLst>
              <a:ext uri="{FF2B5EF4-FFF2-40B4-BE49-F238E27FC236}">
                <a16:creationId xmlns:a16="http://schemas.microsoft.com/office/drawing/2014/main" id="{09022AE3-24F9-4121-AEAB-791B1802AFF0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D5E0DA-3A9B-4236-B08C-0C5A2BF7A8A5}"/>
              </a:ext>
            </a:extLst>
          </p:cNvPr>
          <p:cNvSpPr txBox="1"/>
          <p:nvPr/>
        </p:nvSpPr>
        <p:spPr>
          <a:xfrm>
            <a:off x="404501" y="6314282"/>
            <a:ext cx="11382998" cy="461665"/>
          </a:xfrm>
          <a:prstGeom prst="rect">
            <a:avLst/>
          </a:prstGeom>
          <a:solidFill>
            <a:srgbClr val="007E5A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bg1"/>
                </a:solidFill>
              </a:rPr>
              <a:t>Orange Portfolio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7154A-036F-423F-86F9-05DA9CCA7D40}"/>
              </a:ext>
            </a:extLst>
          </p:cNvPr>
          <p:cNvSpPr txBox="1"/>
          <p:nvPr/>
        </p:nvSpPr>
        <p:spPr>
          <a:xfrm>
            <a:off x="784050" y="1433245"/>
            <a:ext cx="3030672" cy="30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0D0B-04F9-4693-A301-89446B1154CC}"/>
              </a:ext>
            </a:extLst>
          </p:cNvPr>
          <p:cNvSpPr txBox="1"/>
          <p:nvPr/>
        </p:nvSpPr>
        <p:spPr>
          <a:xfrm>
            <a:off x="784050" y="1831892"/>
            <a:ext cx="3030672" cy="30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EAA-7FB7-4C5F-84A0-08516E54193C}"/>
              </a:ext>
            </a:extLst>
          </p:cNvPr>
          <p:cNvSpPr txBox="1"/>
          <p:nvPr/>
        </p:nvSpPr>
        <p:spPr>
          <a:xfrm>
            <a:off x="784050" y="2230539"/>
            <a:ext cx="3030672" cy="30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2A61-3A5A-4C59-807C-B7598E78394D}"/>
              </a:ext>
            </a:extLst>
          </p:cNvPr>
          <p:cNvSpPr txBox="1"/>
          <p:nvPr/>
        </p:nvSpPr>
        <p:spPr>
          <a:xfrm>
            <a:off x="784050" y="2611808"/>
            <a:ext cx="3030672" cy="30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2BF10-BAB4-4366-AA3D-1FB127E773F8}"/>
              </a:ext>
            </a:extLst>
          </p:cNvPr>
          <p:cNvSpPr txBox="1"/>
          <p:nvPr/>
        </p:nvSpPr>
        <p:spPr>
          <a:xfrm>
            <a:off x="784049" y="4777105"/>
            <a:ext cx="3030672" cy="10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59BDF-C294-49F1-AEE2-442780D2AFD7}"/>
              </a:ext>
            </a:extLst>
          </p:cNvPr>
          <p:cNvSpPr/>
          <p:nvPr/>
        </p:nvSpPr>
        <p:spPr>
          <a:xfrm>
            <a:off x="576695" y="839332"/>
            <a:ext cx="6627668" cy="4859688"/>
          </a:xfrm>
          <a:prstGeom prst="roundRect">
            <a:avLst>
              <a:gd name="adj" fmla="val 5619"/>
            </a:avLst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1BCDF-5C22-4211-B425-4B88DBAA45FB}"/>
              </a:ext>
            </a:extLst>
          </p:cNvPr>
          <p:cNvSpPr txBox="1"/>
          <p:nvPr/>
        </p:nvSpPr>
        <p:spPr>
          <a:xfrm rot="16200000">
            <a:off x="-1501475" y="3297968"/>
            <a:ext cx="5104484" cy="336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3AD13-1918-4A34-A374-D121AF993915}"/>
              </a:ext>
            </a:extLst>
          </p:cNvPr>
          <p:cNvSpPr txBox="1"/>
          <p:nvPr/>
        </p:nvSpPr>
        <p:spPr>
          <a:xfrm>
            <a:off x="2797250" y="1491289"/>
            <a:ext cx="3849910" cy="39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53123-AF32-479D-AB66-56C1AC91A02D}"/>
              </a:ext>
            </a:extLst>
          </p:cNvPr>
          <p:cNvSpPr txBox="1"/>
          <p:nvPr/>
        </p:nvSpPr>
        <p:spPr>
          <a:xfrm>
            <a:off x="2797251" y="1977286"/>
            <a:ext cx="3849911" cy="176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DFDA-006A-41CA-8412-1C9C63990E27}"/>
              </a:ext>
            </a:extLst>
          </p:cNvPr>
          <p:cNvSpPr txBox="1"/>
          <p:nvPr/>
        </p:nvSpPr>
        <p:spPr>
          <a:xfrm>
            <a:off x="3259645" y="4224740"/>
            <a:ext cx="3387515" cy="1431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0DE4345-6A81-4083-8804-DD193ADFDC3B}"/>
              </a:ext>
            </a:extLst>
          </p:cNvPr>
          <p:cNvSpPr>
            <a:spLocks noEditPoints="1"/>
          </p:cNvSpPr>
          <p:nvPr/>
        </p:nvSpPr>
        <p:spPr bwMode="auto">
          <a:xfrm>
            <a:off x="778132" y="3345720"/>
            <a:ext cx="2377837" cy="2228678"/>
          </a:xfrm>
          <a:custGeom>
            <a:avLst/>
            <a:gdLst>
              <a:gd name="T0" fmla="*/ 779 w 862"/>
              <a:gd name="T1" fmla="*/ 221 h 807"/>
              <a:gd name="T2" fmla="*/ 766 w 862"/>
              <a:gd name="T3" fmla="*/ 52 h 807"/>
              <a:gd name="T4" fmla="*/ 754 w 862"/>
              <a:gd name="T5" fmla="*/ 32 h 807"/>
              <a:gd name="T6" fmla="*/ 766 w 862"/>
              <a:gd name="T7" fmla="*/ 3 h 807"/>
              <a:gd name="T8" fmla="*/ 798 w 862"/>
              <a:gd name="T9" fmla="*/ 9 h 807"/>
              <a:gd name="T10" fmla="*/ 852 w 862"/>
              <a:gd name="T11" fmla="*/ 169 h 807"/>
              <a:gd name="T12" fmla="*/ 818 w 862"/>
              <a:gd name="T13" fmla="*/ 272 h 807"/>
              <a:gd name="T14" fmla="*/ 857 w 862"/>
              <a:gd name="T15" fmla="*/ 390 h 807"/>
              <a:gd name="T16" fmla="*/ 818 w 862"/>
              <a:gd name="T17" fmla="*/ 469 h 807"/>
              <a:gd name="T18" fmla="*/ 338 w 862"/>
              <a:gd name="T19" fmla="*/ 758 h 807"/>
              <a:gd name="T20" fmla="*/ 121 w 862"/>
              <a:gd name="T21" fmla="*/ 806 h 807"/>
              <a:gd name="T22" fmla="*/ 41 w 862"/>
              <a:gd name="T23" fmla="*/ 797 h 807"/>
              <a:gd name="T24" fmla="*/ 30 w 862"/>
              <a:gd name="T25" fmla="*/ 734 h 807"/>
              <a:gd name="T26" fmla="*/ 137 w 862"/>
              <a:gd name="T27" fmla="*/ 654 h 807"/>
              <a:gd name="T28" fmla="*/ 318 w 862"/>
              <a:gd name="T29" fmla="*/ 470 h 807"/>
              <a:gd name="T30" fmla="*/ 521 w 862"/>
              <a:gd name="T31" fmla="*/ 258 h 807"/>
              <a:gd name="T32" fmla="*/ 561 w 862"/>
              <a:gd name="T33" fmla="*/ 213 h 807"/>
              <a:gd name="T34" fmla="*/ 696 w 862"/>
              <a:gd name="T35" fmla="*/ 180 h 807"/>
              <a:gd name="T36" fmla="*/ 779 w 862"/>
              <a:gd name="T37" fmla="*/ 221 h 807"/>
              <a:gd name="T38" fmla="*/ 411 w 862"/>
              <a:gd name="T39" fmla="*/ 675 h 807"/>
              <a:gd name="T40" fmla="*/ 427 w 862"/>
              <a:gd name="T41" fmla="*/ 669 h 807"/>
              <a:gd name="T42" fmla="*/ 781 w 862"/>
              <a:gd name="T43" fmla="*/ 431 h 807"/>
              <a:gd name="T44" fmla="*/ 789 w 862"/>
              <a:gd name="T45" fmla="*/ 406 h 807"/>
              <a:gd name="T46" fmla="*/ 762 w 862"/>
              <a:gd name="T47" fmla="*/ 412 h 807"/>
              <a:gd name="T48" fmla="*/ 414 w 862"/>
              <a:gd name="T49" fmla="*/ 643 h 807"/>
              <a:gd name="T50" fmla="*/ 404 w 862"/>
              <a:gd name="T51" fmla="*/ 649 h 807"/>
              <a:gd name="T52" fmla="*/ 400 w 862"/>
              <a:gd name="T53" fmla="*/ 665 h 807"/>
              <a:gd name="T54" fmla="*/ 411 w 862"/>
              <a:gd name="T55" fmla="*/ 675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62" h="807">
                <a:moveTo>
                  <a:pt x="779" y="221"/>
                </a:moveTo>
                <a:cubicBezTo>
                  <a:pt x="812" y="166"/>
                  <a:pt x="807" y="101"/>
                  <a:pt x="766" y="52"/>
                </a:cubicBezTo>
                <a:cubicBezTo>
                  <a:pt x="761" y="46"/>
                  <a:pt x="753" y="38"/>
                  <a:pt x="754" y="32"/>
                </a:cubicBezTo>
                <a:cubicBezTo>
                  <a:pt x="754" y="22"/>
                  <a:pt x="759" y="6"/>
                  <a:pt x="766" y="3"/>
                </a:cubicBezTo>
                <a:cubicBezTo>
                  <a:pt x="774" y="0"/>
                  <a:pt x="792" y="2"/>
                  <a:pt x="798" y="9"/>
                </a:cubicBezTo>
                <a:cubicBezTo>
                  <a:pt x="841" y="53"/>
                  <a:pt x="862" y="108"/>
                  <a:pt x="852" y="169"/>
                </a:cubicBezTo>
                <a:cubicBezTo>
                  <a:pt x="846" y="203"/>
                  <a:pt x="830" y="235"/>
                  <a:pt x="818" y="272"/>
                </a:cubicBezTo>
                <a:cubicBezTo>
                  <a:pt x="842" y="303"/>
                  <a:pt x="859" y="343"/>
                  <a:pt x="857" y="390"/>
                </a:cubicBezTo>
                <a:cubicBezTo>
                  <a:pt x="855" y="422"/>
                  <a:pt x="841" y="447"/>
                  <a:pt x="818" y="469"/>
                </a:cubicBezTo>
                <a:cubicBezTo>
                  <a:pt x="679" y="600"/>
                  <a:pt x="517" y="694"/>
                  <a:pt x="338" y="758"/>
                </a:cubicBezTo>
                <a:cubicBezTo>
                  <a:pt x="267" y="783"/>
                  <a:pt x="196" y="803"/>
                  <a:pt x="121" y="806"/>
                </a:cubicBezTo>
                <a:cubicBezTo>
                  <a:pt x="94" y="807"/>
                  <a:pt x="66" y="805"/>
                  <a:pt x="41" y="797"/>
                </a:cubicBezTo>
                <a:cubicBezTo>
                  <a:pt x="5" y="786"/>
                  <a:pt x="0" y="758"/>
                  <a:pt x="30" y="734"/>
                </a:cubicBezTo>
                <a:cubicBezTo>
                  <a:pt x="65" y="707"/>
                  <a:pt x="105" y="685"/>
                  <a:pt x="137" y="654"/>
                </a:cubicBezTo>
                <a:cubicBezTo>
                  <a:pt x="199" y="595"/>
                  <a:pt x="258" y="532"/>
                  <a:pt x="318" y="470"/>
                </a:cubicBezTo>
                <a:cubicBezTo>
                  <a:pt x="386" y="399"/>
                  <a:pt x="453" y="329"/>
                  <a:pt x="521" y="258"/>
                </a:cubicBezTo>
                <a:cubicBezTo>
                  <a:pt x="534" y="244"/>
                  <a:pt x="548" y="229"/>
                  <a:pt x="561" y="213"/>
                </a:cubicBezTo>
                <a:cubicBezTo>
                  <a:pt x="598" y="169"/>
                  <a:pt x="645" y="161"/>
                  <a:pt x="696" y="180"/>
                </a:cubicBezTo>
                <a:cubicBezTo>
                  <a:pt x="724" y="190"/>
                  <a:pt x="750" y="207"/>
                  <a:pt x="779" y="221"/>
                </a:cubicBezTo>
                <a:close/>
                <a:moveTo>
                  <a:pt x="411" y="675"/>
                </a:moveTo>
                <a:cubicBezTo>
                  <a:pt x="418" y="672"/>
                  <a:pt x="423" y="671"/>
                  <a:pt x="427" y="669"/>
                </a:cubicBezTo>
                <a:cubicBezTo>
                  <a:pt x="556" y="607"/>
                  <a:pt x="676" y="530"/>
                  <a:pt x="781" y="431"/>
                </a:cubicBezTo>
                <a:cubicBezTo>
                  <a:pt x="787" y="426"/>
                  <a:pt x="787" y="415"/>
                  <a:pt x="789" y="406"/>
                </a:cubicBezTo>
                <a:cubicBezTo>
                  <a:pt x="780" y="408"/>
                  <a:pt x="768" y="406"/>
                  <a:pt x="762" y="412"/>
                </a:cubicBezTo>
                <a:cubicBezTo>
                  <a:pt x="657" y="506"/>
                  <a:pt x="541" y="583"/>
                  <a:pt x="414" y="643"/>
                </a:cubicBezTo>
                <a:cubicBezTo>
                  <a:pt x="410" y="645"/>
                  <a:pt x="405" y="646"/>
                  <a:pt x="404" y="649"/>
                </a:cubicBezTo>
                <a:cubicBezTo>
                  <a:pt x="401" y="654"/>
                  <a:pt x="398" y="660"/>
                  <a:pt x="400" y="665"/>
                </a:cubicBezTo>
                <a:cubicBezTo>
                  <a:pt x="401" y="669"/>
                  <a:pt x="408" y="672"/>
                  <a:pt x="411" y="6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CC03CECB-B730-40EF-BBE1-2AA3AA6B1C04}"/>
              </a:ext>
            </a:extLst>
          </p:cNvPr>
          <p:cNvSpPr txBox="1"/>
          <p:nvPr/>
        </p:nvSpPr>
        <p:spPr>
          <a:xfrm>
            <a:off x="7087516" y="251212"/>
            <a:ext cx="5104484" cy="336908"/>
          </a:xfrm>
          <a:prstGeom prst="rect">
            <a:avLst/>
          </a:prstGeom>
          <a:solidFill>
            <a:srgbClr val="007E5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3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83EDC9F-FE12-42D2-AF28-104C0A4B76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F639730-03CF-4468-8813-4249A83C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ECB2078-0CD5-4B2C-B678-B4D0CF18D01A}"/>
              </a:ext>
            </a:extLst>
          </p:cNvPr>
          <p:cNvSpPr/>
          <p:nvPr/>
        </p:nvSpPr>
        <p:spPr>
          <a:xfrm>
            <a:off x="568036" y="1698170"/>
            <a:ext cx="10958946" cy="495201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EAFD0E-39B4-4E62-A397-D206D27FB5E6}"/>
              </a:ext>
            </a:extLst>
          </p:cNvPr>
          <p:cNvSpPr/>
          <p:nvPr/>
        </p:nvSpPr>
        <p:spPr>
          <a:xfrm>
            <a:off x="990312" y="4219525"/>
            <a:ext cx="35262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r>
              <a:rPr lang="es-CO" sz="14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s-CO" sz="1400" dirty="0">
              <a:solidFill>
                <a:schemeClr val="bg1"/>
              </a:solidFill>
            </a:endParaRPr>
          </a:p>
          <a:p>
            <a:r>
              <a:rPr lang="es-CO" sz="14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s-CO" sz="1400" dirty="0">
              <a:solidFill>
                <a:schemeClr val="bg1"/>
              </a:solidFill>
            </a:endParaRP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8FE33612-37A8-4C6B-BE1C-9765031B07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89375"/>
          </a:xfr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E7A5137-6326-4B57-8266-422E9FB74703}"/>
              </a:ext>
            </a:extLst>
          </p:cNvPr>
          <p:cNvGrpSpPr/>
          <p:nvPr/>
        </p:nvGrpSpPr>
        <p:grpSpPr>
          <a:xfrm>
            <a:off x="9221066" y="4098962"/>
            <a:ext cx="1980623" cy="2243458"/>
            <a:chOff x="984250" y="2439988"/>
            <a:chExt cx="3194051" cy="361791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40F1AF-0114-4A5B-B022-81216C38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" y="4632325"/>
              <a:ext cx="3194051" cy="1425575"/>
            </a:xfrm>
            <a:custGeom>
              <a:avLst/>
              <a:gdLst>
                <a:gd name="T0" fmla="*/ 202 w 846"/>
                <a:gd name="T1" fmla="*/ 378 h 378"/>
                <a:gd name="T2" fmla="*/ 170 w 846"/>
                <a:gd name="T3" fmla="*/ 300 h 378"/>
                <a:gd name="T4" fmla="*/ 49 w 846"/>
                <a:gd name="T5" fmla="*/ 119 h 378"/>
                <a:gd name="T6" fmla="*/ 45 w 846"/>
                <a:gd name="T7" fmla="*/ 103 h 378"/>
                <a:gd name="T8" fmla="*/ 45 w 846"/>
                <a:gd name="T9" fmla="*/ 93 h 378"/>
                <a:gd name="T10" fmla="*/ 70 w 846"/>
                <a:gd name="T11" fmla="*/ 93 h 378"/>
                <a:gd name="T12" fmla="*/ 224 w 846"/>
                <a:gd name="T13" fmla="*/ 93 h 378"/>
                <a:gd name="T14" fmla="*/ 247 w 846"/>
                <a:gd name="T15" fmla="*/ 78 h 378"/>
                <a:gd name="T16" fmla="*/ 225 w 846"/>
                <a:gd name="T17" fmla="*/ 64 h 378"/>
                <a:gd name="T18" fmla="*/ 35 w 846"/>
                <a:gd name="T19" fmla="*/ 62 h 378"/>
                <a:gd name="T20" fmla="*/ 4 w 846"/>
                <a:gd name="T21" fmla="*/ 42 h 378"/>
                <a:gd name="T22" fmla="*/ 10 w 846"/>
                <a:gd name="T23" fmla="*/ 11 h 378"/>
                <a:gd name="T24" fmla="*/ 38 w 846"/>
                <a:gd name="T25" fmla="*/ 0 h 378"/>
                <a:gd name="T26" fmla="*/ 220 w 846"/>
                <a:gd name="T27" fmla="*/ 1 h 378"/>
                <a:gd name="T28" fmla="*/ 491 w 846"/>
                <a:gd name="T29" fmla="*/ 0 h 378"/>
                <a:gd name="T30" fmla="*/ 807 w 846"/>
                <a:gd name="T31" fmla="*/ 0 h 378"/>
                <a:gd name="T32" fmla="*/ 844 w 846"/>
                <a:gd name="T33" fmla="*/ 27 h 378"/>
                <a:gd name="T34" fmla="*/ 818 w 846"/>
                <a:gd name="T35" fmla="*/ 63 h 378"/>
                <a:gd name="T36" fmla="*/ 807 w 846"/>
                <a:gd name="T37" fmla="*/ 77 h 378"/>
                <a:gd name="T38" fmla="*/ 650 w 846"/>
                <a:gd name="T39" fmla="*/ 322 h 378"/>
                <a:gd name="T40" fmla="*/ 642 w 846"/>
                <a:gd name="T41" fmla="*/ 339 h 378"/>
                <a:gd name="T42" fmla="*/ 642 w 846"/>
                <a:gd name="T43" fmla="*/ 378 h 378"/>
                <a:gd name="T44" fmla="*/ 202 w 846"/>
                <a:gd name="T4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6" h="378">
                  <a:moveTo>
                    <a:pt x="202" y="378"/>
                  </a:moveTo>
                  <a:cubicBezTo>
                    <a:pt x="207" y="345"/>
                    <a:pt x="199" y="322"/>
                    <a:pt x="170" y="300"/>
                  </a:cubicBezTo>
                  <a:cubicBezTo>
                    <a:pt x="110" y="254"/>
                    <a:pt x="71" y="191"/>
                    <a:pt x="49" y="119"/>
                  </a:cubicBezTo>
                  <a:cubicBezTo>
                    <a:pt x="48" y="114"/>
                    <a:pt x="46" y="108"/>
                    <a:pt x="45" y="103"/>
                  </a:cubicBezTo>
                  <a:cubicBezTo>
                    <a:pt x="45" y="101"/>
                    <a:pt x="45" y="99"/>
                    <a:pt x="45" y="93"/>
                  </a:cubicBezTo>
                  <a:cubicBezTo>
                    <a:pt x="54" y="93"/>
                    <a:pt x="62" y="93"/>
                    <a:pt x="70" y="93"/>
                  </a:cubicBezTo>
                  <a:cubicBezTo>
                    <a:pt x="121" y="93"/>
                    <a:pt x="173" y="93"/>
                    <a:pt x="224" y="93"/>
                  </a:cubicBezTo>
                  <a:cubicBezTo>
                    <a:pt x="235" y="93"/>
                    <a:pt x="249" y="93"/>
                    <a:pt x="247" y="78"/>
                  </a:cubicBezTo>
                  <a:cubicBezTo>
                    <a:pt x="247" y="72"/>
                    <a:pt x="233" y="64"/>
                    <a:pt x="225" y="64"/>
                  </a:cubicBezTo>
                  <a:cubicBezTo>
                    <a:pt x="162" y="63"/>
                    <a:pt x="99" y="64"/>
                    <a:pt x="35" y="62"/>
                  </a:cubicBezTo>
                  <a:cubicBezTo>
                    <a:pt x="24" y="62"/>
                    <a:pt x="10" y="52"/>
                    <a:pt x="4" y="42"/>
                  </a:cubicBezTo>
                  <a:cubicBezTo>
                    <a:pt x="0" y="35"/>
                    <a:pt x="4" y="19"/>
                    <a:pt x="10" y="11"/>
                  </a:cubicBezTo>
                  <a:cubicBezTo>
                    <a:pt x="15" y="4"/>
                    <a:pt x="28" y="0"/>
                    <a:pt x="38" y="0"/>
                  </a:cubicBezTo>
                  <a:cubicBezTo>
                    <a:pt x="99" y="0"/>
                    <a:pt x="159" y="1"/>
                    <a:pt x="220" y="1"/>
                  </a:cubicBezTo>
                  <a:cubicBezTo>
                    <a:pt x="310" y="1"/>
                    <a:pt x="401" y="1"/>
                    <a:pt x="491" y="0"/>
                  </a:cubicBezTo>
                  <a:cubicBezTo>
                    <a:pt x="596" y="0"/>
                    <a:pt x="702" y="0"/>
                    <a:pt x="807" y="0"/>
                  </a:cubicBezTo>
                  <a:cubicBezTo>
                    <a:pt x="826" y="0"/>
                    <a:pt x="841" y="8"/>
                    <a:pt x="844" y="27"/>
                  </a:cubicBezTo>
                  <a:cubicBezTo>
                    <a:pt x="846" y="46"/>
                    <a:pt x="835" y="57"/>
                    <a:pt x="818" y="63"/>
                  </a:cubicBezTo>
                  <a:cubicBezTo>
                    <a:pt x="813" y="65"/>
                    <a:pt x="808" y="72"/>
                    <a:pt x="807" y="77"/>
                  </a:cubicBezTo>
                  <a:cubicBezTo>
                    <a:pt x="785" y="178"/>
                    <a:pt x="733" y="260"/>
                    <a:pt x="650" y="322"/>
                  </a:cubicBezTo>
                  <a:cubicBezTo>
                    <a:pt x="646" y="325"/>
                    <a:pt x="642" y="333"/>
                    <a:pt x="642" y="339"/>
                  </a:cubicBezTo>
                  <a:cubicBezTo>
                    <a:pt x="641" y="352"/>
                    <a:pt x="642" y="365"/>
                    <a:pt x="642" y="378"/>
                  </a:cubicBezTo>
                  <a:cubicBezTo>
                    <a:pt x="495" y="378"/>
                    <a:pt x="349" y="378"/>
                    <a:pt x="202" y="3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621BD4-12D7-484B-89D4-F8BD95BA4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525" y="2439988"/>
              <a:ext cx="1590675" cy="1376363"/>
            </a:xfrm>
            <a:custGeom>
              <a:avLst/>
              <a:gdLst>
                <a:gd name="T0" fmla="*/ 211 w 421"/>
                <a:gd name="T1" fmla="*/ 365 h 365"/>
                <a:gd name="T2" fmla="*/ 0 w 421"/>
                <a:gd name="T3" fmla="*/ 0 h 365"/>
                <a:gd name="T4" fmla="*/ 421 w 421"/>
                <a:gd name="T5" fmla="*/ 0 h 365"/>
                <a:gd name="T6" fmla="*/ 211 w 421"/>
                <a:gd name="T7" fmla="*/ 365 h 365"/>
                <a:gd name="T8" fmla="*/ 182 w 421"/>
                <a:gd name="T9" fmla="*/ 142 h 365"/>
                <a:gd name="T10" fmla="*/ 162 w 421"/>
                <a:gd name="T11" fmla="*/ 128 h 365"/>
                <a:gd name="T12" fmla="*/ 148 w 421"/>
                <a:gd name="T13" fmla="*/ 142 h 365"/>
                <a:gd name="T14" fmla="*/ 160 w 421"/>
                <a:gd name="T15" fmla="*/ 154 h 365"/>
                <a:gd name="T16" fmla="*/ 182 w 421"/>
                <a:gd name="T17" fmla="*/ 142 h 365"/>
                <a:gd name="T18" fmla="*/ 314 w 421"/>
                <a:gd name="T19" fmla="*/ 115 h 365"/>
                <a:gd name="T20" fmla="*/ 295 w 421"/>
                <a:gd name="T21" fmla="*/ 101 h 365"/>
                <a:gd name="T22" fmla="*/ 282 w 421"/>
                <a:gd name="T23" fmla="*/ 115 h 365"/>
                <a:gd name="T24" fmla="*/ 295 w 421"/>
                <a:gd name="T25" fmla="*/ 128 h 365"/>
                <a:gd name="T26" fmla="*/ 314 w 421"/>
                <a:gd name="T27" fmla="*/ 11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65">
                  <a:moveTo>
                    <a:pt x="211" y="365"/>
                  </a:moveTo>
                  <a:cubicBezTo>
                    <a:pt x="140" y="242"/>
                    <a:pt x="71" y="122"/>
                    <a:pt x="0" y="0"/>
                  </a:cubicBezTo>
                  <a:cubicBezTo>
                    <a:pt x="141" y="0"/>
                    <a:pt x="279" y="0"/>
                    <a:pt x="421" y="0"/>
                  </a:cubicBezTo>
                  <a:cubicBezTo>
                    <a:pt x="351" y="121"/>
                    <a:pt x="282" y="241"/>
                    <a:pt x="211" y="365"/>
                  </a:cubicBezTo>
                  <a:close/>
                  <a:moveTo>
                    <a:pt x="182" y="142"/>
                  </a:moveTo>
                  <a:cubicBezTo>
                    <a:pt x="172" y="135"/>
                    <a:pt x="166" y="127"/>
                    <a:pt x="162" y="128"/>
                  </a:cubicBezTo>
                  <a:cubicBezTo>
                    <a:pt x="156" y="129"/>
                    <a:pt x="150" y="136"/>
                    <a:pt x="148" y="142"/>
                  </a:cubicBezTo>
                  <a:cubicBezTo>
                    <a:pt x="147" y="144"/>
                    <a:pt x="155" y="154"/>
                    <a:pt x="160" y="154"/>
                  </a:cubicBezTo>
                  <a:cubicBezTo>
                    <a:pt x="165" y="154"/>
                    <a:pt x="171" y="148"/>
                    <a:pt x="182" y="142"/>
                  </a:cubicBezTo>
                  <a:close/>
                  <a:moveTo>
                    <a:pt x="314" y="115"/>
                  </a:moveTo>
                  <a:cubicBezTo>
                    <a:pt x="306" y="108"/>
                    <a:pt x="300" y="100"/>
                    <a:pt x="295" y="101"/>
                  </a:cubicBezTo>
                  <a:cubicBezTo>
                    <a:pt x="290" y="101"/>
                    <a:pt x="282" y="110"/>
                    <a:pt x="282" y="115"/>
                  </a:cubicBezTo>
                  <a:cubicBezTo>
                    <a:pt x="282" y="119"/>
                    <a:pt x="290" y="128"/>
                    <a:pt x="295" y="128"/>
                  </a:cubicBezTo>
                  <a:cubicBezTo>
                    <a:pt x="300" y="129"/>
                    <a:pt x="306" y="121"/>
                    <a:pt x="314" y="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E33659-FA0E-4EAE-B3BC-076EA56A2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0" y="3944938"/>
              <a:ext cx="2371725" cy="588963"/>
            </a:xfrm>
            <a:custGeom>
              <a:avLst/>
              <a:gdLst>
                <a:gd name="T0" fmla="*/ 628 w 628"/>
                <a:gd name="T1" fmla="*/ 156 h 156"/>
                <a:gd name="T2" fmla="*/ 0 w 628"/>
                <a:gd name="T3" fmla="*/ 156 h 156"/>
                <a:gd name="T4" fmla="*/ 82 w 628"/>
                <a:gd name="T5" fmla="*/ 72 h 156"/>
                <a:gd name="T6" fmla="*/ 168 w 628"/>
                <a:gd name="T7" fmla="*/ 67 h 156"/>
                <a:gd name="T8" fmla="*/ 196 w 628"/>
                <a:gd name="T9" fmla="*/ 56 h 156"/>
                <a:gd name="T10" fmla="*/ 366 w 628"/>
                <a:gd name="T11" fmla="*/ 10 h 156"/>
                <a:gd name="T12" fmla="*/ 490 w 628"/>
                <a:gd name="T13" fmla="*/ 80 h 156"/>
                <a:gd name="T14" fmla="*/ 516 w 628"/>
                <a:gd name="T15" fmla="*/ 93 h 156"/>
                <a:gd name="T16" fmla="*/ 628 w 628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156">
                  <a:moveTo>
                    <a:pt x="628" y="156"/>
                  </a:moveTo>
                  <a:cubicBezTo>
                    <a:pt x="418" y="156"/>
                    <a:pt x="211" y="156"/>
                    <a:pt x="0" y="156"/>
                  </a:cubicBezTo>
                  <a:cubicBezTo>
                    <a:pt x="18" y="116"/>
                    <a:pt x="42" y="86"/>
                    <a:pt x="82" y="72"/>
                  </a:cubicBezTo>
                  <a:cubicBezTo>
                    <a:pt x="110" y="62"/>
                    <a:pt x="139" y="60"/>
                    <a:pt x="168" y="67"/>
                  </a:cubicBezTo>
                  <a:cubicBezTo>
                    <a:pt x="176" y="68"/>
                    <a:pt x="189" y="62"/>
                    <a:pt x="196" y="56"/>
                  </a:cubicBezTo>
                  <a:cubicBezTo>
                    <a:pt x="245" y="15"/>
                    <a:pt x="303" y="0"/>
                    <a:pt x="366" y="10"/>
                  </a:cubicBezTo>
                  <a:cubicBezTo>
                    <a:pt x="415" y="18"/>
                    <a:pt x="456" y="42"/>
                    <a:pt x="490" y="80"/>
                  </a:cubicBezTo>
                  <a:cubicBezTo>
                    <a:pt x="496" y="87"/>
                    <a:pt x="507" y="92"/>
                    <a:pt x="516" y="93"/>
                  </a:cubicBezTo>
                  <a:cubicBezTo>
                    <a:pt x="562" y="97"/>
                    <a:pt x="599" y="115"/>
                    <a:pt x="628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6D6C658-27BE-4CD9-92DA-96ED390E22BD}"/>
              </a:ext>
            </a:extLst>
          </p:cNvPr>
          <p:cNvSpPr/>
          <p:nvPr/>
        </p:nvSpPr>
        <p:spPr>
          <a:xfrm>
            <a:off x="5223817" y="4227318"/>
            <a:ext cx="35262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r>
              <a:rPr lang="es-CO" sz="14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s-CO" sz="1400" dirty="0">
              <a:solidFill>
                <a:schemeClr val="bg1"/>
              </a:solidFill>
            </a:endParaRPr>
          </a:p>
          <a:p>
            <a:r>
              <a:rPr lang="es-CO" sz="14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2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8A9DE9-19C1-4E3C-BF35-8EA09AD79141}"/>
              </a:ext>
            </a:extLst>
          </p:cNvPr>
          <p:cNvSpPr/>
          <p:nvPr/>
        </p:nvSpPr>
        <p:spPr>
          <a:xfrm>
            <a:off x="4078514" y="0"/>
            <a:ext cx="40349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E5A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96A353-7C2D-4949-909A-81AFB34C2B2B}"/>
              </a:ext>
            </a:extLst>
          </p:cNvPr>
          <p:cNvSpPr/>
          <p:nvPr/>
        </p:nvSpPr>
        <p:spPr>
          <a:xfrm>
            <a:off x="0" y="0"/>
            <a:ext cx="4078514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858A4CC-7611-44E0-B039-0B2E89EAC15E}"/>
              </a:ext>
            </a:extLst>
          </p:cNvPr>
          <p:cNvSpPr/>
          <p:nvPr/>
        </p:nvSpPr>
        <p:spPr>
          <a:xfrm>
            <a:off x="8113488" y="0"/>
            <a:ext cx="4078514" cy="6858000"/>
          </a:xfrm>
          <a:prstGeom prst="rect">
            <a:avLst/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A79818-FA8F-4A2B-9C8D-0B9E53E6FBCE}"/>
              </a:ext>
            </a:extLst>
          </p:cNvPr>
          <p:cNvSpPr txBox="1"/>
          <p:nvPr/>
        </p:nvSpPr>
        <p:spPr>
          <a:xfrm>
            <a:off x="619123" y="1075870"/>
            <a:ext cx="28098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ESCRIBE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TU TÍTULO AQUÍ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B6316C-9599-4B29-BC60-010085AA9893}"/>
              </a:ext>
            </a:extLst>
          </p:cNvPr>
          <p:cNvSpPr/>
          <p:nvPr/>
        </p:nvSpPr>
        <p:spPr>
          <a:xfrm>
            <a:off x="392793" y="2136338"/>
            <a:ext cx="3036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E81E3A-A448-4317-A0B8-86358A48F5A4}"/>
              </a:ext>
            </a:extLst>
          </p:cNvPr>
          <p:cNvSpPr/>
          <p:nvPr/>
        </p:nvSpPr>
        <p:spPr>
          <a:xfrm>
            <a:off x="4646385" y="2136337"/>
            <a:ext cx="3036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7E5A"/>
                </a:solidFill>
              </a:rPr>
              <a:t>Donec fringilla est orci. Orci varius natoque penatibus et magnis dis. Donec fringilla est orci</a:t>
            </a:r>
          </a:p>
          <a:p>
            <a:pPr algn="ctr"/>
            <a:r>
              <a:rPr lang="es-CO" dirty="0">
                <a:solidFill>
                  <a:srgbClr val="007E5A"/>
                </a:solidFill>
              </a:rPr>
              <a:t>Donec fringilla est orci. Orci varius natoque penatibus et magnis dis. Donec fringilla est orci</a:t>
            </a:r>
          </a:p>
          <a:p>
            <a:endParaRPr lang="es-CO" dirty="0">
              <a:solidFill>
                <a:srgbClr val="007E5A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554625-89F0-4F81-A736-80CCB43C500C}"/>
              </a:ext>
            </a:extLst>
          </p:cNvPr>
          <p:cNvSpPr/>
          <p:nvPr/>
        </p:nvSpPr>
        <p:spPr>
          <a:xfrm>
            <a:off x="8681359" y="2136336"/>
            <a:ext cx="3036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9256EF-2F86-4836-A262-341D5918DCF4}"/>
              </a:ext>
            </a:extLst>
          </p:cNvPr>
          <p:cNvSpPr txBox="1"/>
          <p:nvPr/>
        </p:nvSpPr>
        <p:spPr>
          <a:xfrm>
            <a:off x="4712832" y="1075870"/>
            <a:ext cx="28098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E5A"/>
                </a:solidFill>
              </a:rPr>
              <a:t>ESCRIBE</a:t>
            </a:r>
          </a:p>
          <a:p>
            <a:pPr algn="ctr"/>
            <a:r>
              <a:rPr lang="en-US" sz="2800" b="1" dirty="0">
                <a:solidFill>
                  <a:srgbClr val="007E5A"/>
                </a:solidFill>
              </a:rPr>
              <a:t>TU TÍTULO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212BE0-9157-4B08-AB78-B22DE1DB9D70}"/>
              </a:ext>
            </a:extLst>
          </p:cNvPr>
          <p:cNvSpPr txBox="1"/>
          <p:nvPr/>
        </p:nvSpPr>
        <p:spPr>
          <a:xfrm>
            <a:off x="8907689" y="1075870"/>
            <a:ext cx="28098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ESCRIBE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TU TÍTULO AQUÍ</a:t>
            </a:r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84EECE2A-0E75-411D-8618-A26A157B3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43" y="5167291"/>
            <a:ext cx="687890" cy="614839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7E5A"/>
              </a:solidFill>
            </a:endParaRPr>
          </a:p>
        </p:txBody>
      </p:sp>
      <p:sp>
        <p:nvSpPr>
          <p:cNvPr id="12" name="Freeform 110">
            <a:extLst>
              <a:ext uri="{FF2B5EF4-FFF2-40B4-BE49-F238E27FC236}">
                <a16:creationId xmlns:a16="http://schemas.microsoft.com/office/drawing/2014/main" id="{754F876E-FE79-4B0F-B9CD-601B4774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517" y="5167291"/>
            <a:ext cx="818034" cy="662224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Freeform 116">
            <a:extLst>
              <a:ext uri="{FF2B5EF4-FFF2-40B4-BE49-F238E27FC236}">
                <a16:creationId xmlns:a16="http://schemas.microsoft.com/office/drawing/2014/main" id="{4EFB5884-EA5A-4B51-9E26-7623A018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528" y="5167291"/>
            <a:ext cx="532736" cy="553830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025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2B453F95-9E32-2D49-05C0-BD9D4B312EEF}"/>
              </a:ext>
            </a:extLst>
          </p:cNvPr>
          <p:cNvGrpSpPr/>
          <p:nvPr/>
        </p:nvGrpSpPr>
        <p:grpSpPr>
          <a:xfrm rot="405146">
            <a:off x="8145463" y="1471613"/>
            <a:ext cx="3103562" cy="4984749"/>
            <a:chOff x="8145463" y="1471613"/>
            <a:chExt cx="3103562" cy="4984749"/>
          </a:xfrm>
        </p:grpSpPr>
        <p:pic>
          <p:nvPicPr>
            <p:cNvPr id="1047" name="Picture 23">
              <a:extLst>
                <a:ext uri="{FF2B5EF4-FFF2-40B4-BE49-F238E27FC236}">
                  <a16:creationId xmlns:a16="http://schemas.microsoft.com/office/drawing/2014/main" id="{8AF4CC22-CE0E-9B8B-6F81-0B2D5577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613" y="1565275"/>
              <a:ext cx="2908300" cy="229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11DFE3C3-FF7C-47C7-B0D0-581FF915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188" y="1550988"/>
              <a:ext cx="992188" cy="2373312"/>
            </a:xfrm>
            <a:custGeom>
              <a:avLst/>
              <a:gdLst>
                <a:gd name="T0" fmla="*/ 103 w 137"/>
                <a:gd name="T1" fmla="*/ 273 h 329"/>
                <a:gd name="T2" fmla="*/ 113 w 137"/>
                <a:gd name="T3" fmla="*/ 167 h 329"/>
                <a:gd name="T4" fmla="*/ 136 w 137"/>
                <a:gd name="T5" fmla="*/ 34 h 329"/>
                <a:gd name="T6" fmla="*/ 136 w 137"/>
                <a:gd name="T7" fmla="*/ 8 h 329"/>
                <a:gd name="T8" fmla="*/ 0 w 137"/>
                <a:gd name="T9" fmla="*/ 37 h 329"/>
                <a:gd name="T10" fmla="*/ 0 w 137"/>
                <a:gd name="T11" fmla="*/ 329 h 329"/>
                <a:gd name="T12" fmla="*/ 105 w 137"/>
                <a:gd name="T13" fmla="*/ 303 h 329"/>
                <a:gd name="T14" fmla="*/ 103 w 137"/>
                <a:gd name="T15" fmla="*/ 27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29">
                  <a:moveTo>
                    <a:pt x="103" y="273"/>
                  </a:moveTo>
                  <a:cubicBezTo>
                    <a:pt x="102" y="237"/>
                    <a:pt x="106" y="202"/>
                    <a:pt x="113" y="167"/>
                  </a:cubicBezTo>
                  <a:cubicBezTo>
                    <a:pt x="121" y="123"/>
                    <a:pt x="132" y="79"/>
                    <a:pt x="136" y="34"/>
                  </a:cubicBezTo>
                  <a:cubicBezTo>
                    <a:pt x="137" y="21"/>
                    <a:pt x="136" y="8"/>
                    <a:pt x="136" y="8"/>
                  </a:cubicBezTo>
                  <a:cubicBezTo>
                    <a:pt x="92" y="0"/>
                    <a:pt x="48" y="2"/>
                    <a:pt x="0" y="3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6" y="304"/>
                    <a:pt x="71" y="299"/>
                    <a:pt x="105" y="303"/>
                  </a:cubicBezTo>
                  <a:cubicBezTo>
                    <a:pt x="104" y="293"/>
                    <a:pt x="103" y="283"/>
                    <a:pt x="103" y="273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D06E1E5-228C-3A2B-8D27-BD2B11BA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3975" y="1689100"/>
              <a:ext cx="1035050" cy="2430462"/>
            </a:xfrm>
            <a:custGeom>
              <a:avLst/>
              <a:gdLst>
                <a:gd name="T0" fmla="*/ 120 w 143"/>
                <a:gd name="T1" fmla="*/ 296 h 337"/>
                <a:gd name="T2" fmla="*/ 113 w 143"/>
                <a:gd name="T3" fmla="*/ 194 h 337"/>
                <a:gd name="T4" fmla="*/ 131 w 143"/>
                <a:gd name="T5" fmla="*/ 53 h 337"/>
                <a:gd name="T6" fmla="*/ 143 w 143"/>
                <a:gd name="T7" fmla="*/ 0 h 337"/>
                <a:gd name="T8" fmla="*/ 33 w 143"/>
                <a:gd name="T9" fmla="*/ 33 h 337"/>
                <a:gd name="T10" fmla="*/ 19 w 143"/>
                <a:gd name="T11" fmla="*/ 123 h 337"/>
                <a:gd name="T12" fmla="*/ 3 w 143"/>
                <a:gd name="T13" fmla="*/ 249 h 337"/>
                <a:gd name="T14" fmla="*/ 15 w 143"/>
                <a:gd name="T15" fmla="*/ 334 h 337"/>
                <a:gd name="T16" fmla="*/ 122 w 143"/>
                <a:gd name="T17" fmla="*/ 310 h 337"/>
                <a:gd name="T18" fmla="*/ 120 w 143"/>
                <a:gd name="T19" fmla="*/ 29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37">
                  <a:moveTo>
                    <a:pt x="120" y="296"/>
                  </a:moveTo>
                  <a:cubicBezTo>
                    <a:pt x="117" y="262"/>
                    <a:pt x="114" y="229"/>
                    <a:pt x="113" y="194"/>
                  </a:cubicBezTo>
                  <a:cubicBezTo>
                    <a:pt x="113" y="167"/>
                    <a:pt x="121" y="99"/>
                    <a:pt x="131" y="53"/>
                  </a:cubicBezTo>
                  <a:cubicBezTo>
                    <a:pt x="135" y="36"/>
                    <a:pt x="139" y="18"/>
                    <a:pt x="143" y="0"/>
                  </a:cubicBezTo>
                  <a:cubicBezTo>
                    <a:pt x="104" y="27"/>
                    <a:pt x="67" y="34"/>
                    <a:pt x="33" y="33"/>
                  </a:cubicBezTo>
                  <a:cubicBezTo>
                    <a:pt x="35" y="33"/>
                    <a:pt x="20" y="116"/>
                    <a:pt x="19" y="123"/>
                  </a:cubicBezTo>
                  <a:cubicBezTo>
                    <a:pt x="10" y="165"/>
                    <a:pt x="0" y="206"/>
                    <a:pt x="3" y="249"/>
                  </a:cubicBezTo>
                  <a:cubicBezTo>
                    <a:pt x="5" y="278"/>
                    <a:pt x="9" y="306"/>
                    <a:pt x="15" y="334"/>
                  </a:cubicBezTo>
                  <a:cubicBezTo>
                    <a:pt x="49" y="337"/>
                    <a:pt x="84" y="332"/>
                    <a:pt x="122" y="310"/>
                  </a:cubicBezTo>
                  <a:cubicBezTo>
                    <a:pt x="121" y="306"/>
                    <a:pt x="120" y="301"/>
                    <a:pt x="120" y="296"/>
                  </a:cubicBezTo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3A2263F-3FC1-6B08-0AF3-1B00E54E6ABD}"/>
                </a:ext>
              </a:extLst>
            </p:cNvPr>
            <p:cNvGrpSpPr/>
            <p:nvPr/>
          </p:nvGrpSpPr>
          <p:grpSpPr>
            <a:xfrm>
              <a:off x="8145463" y="1471613"/>
              <a:ext cx="195263" cy="4984749"/>
              <a:chOff x="8145463" y="1471613"/>
              <a:chExt cx="195263" cy="4984749"/>
            </a:xfrm>
          </p:grpSpPr>
          <p:pic>
            <p:nvPicPr>
              <p:cNvPr id="1050" name="Picture 26">
                <a:extLst>
                  <a:ext uri="{FF2B5EF4-FFF2-40B4-BE49-F238E27FC236}">
                    <a16:creationId xmlns:a16="http://schemas.microsoft.com/office/drawing/2014/main" id="{24CFAD2A-E903-0745-AF26-6E4180732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0550" y="1789113"/>
                <a:ext cx="65088" cy="65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4" name="Picture 30">
                <a:extLst>
                  <a:ext uri="{FF2B5EF4-FFF2-40B4-BE49-F238E27FC236}">
                    <a16:creationId xmlns:a16="http://schemas.microsoft.com/office/drawing/2014/main" id="{0C6EF256-1709-6993-C7BF-C2C485CD5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9750" y="1673225"/>
                <a:ext cx="152400" cy="47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31">
                <a:extLst>
                  <a:ext uri="{FF2B5EF4-FFF2-40B4-BE49-F238E27FC236}">
                    <a16:creationId xmlns:a16="http://schemas.microsoft.com/office/drawing/2014/main" id="{2C9C95C0-ADBB-07C6-EB67-2E2C38088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463" y="1536700"/>
                <a:ext cx="195263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6" name="Picture 32">
                <a:extLst>
                  <a:ext uri="{FF2B5EF4-FFF2-40B4-BE49-F238E27FC236}">
                    <a16:creationId xmlns:a16="http://schemas.microsoft.com/office/drawing/2014/main" id="{9945A662-224D-A670-9C61-AFFEAE8244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463" y="6346825"/>
                <a:ext cx="173038" cy="109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7" name="Picture 33">
                <a:extLst>
                  <a:ext uri="{FF2B5EF4-FFF2-40B4-BE49-F238E27FC236}">
                    <a16:creationId xmlns:a16="http://schemas.microsoft.com/office/drawing/2014/main" id="{7AEE53B9-482A-DD25-FD20-1EE7A95F8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463" y="1471613"/>
                <a:ext cx="173038" cy="19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6915A84E-DF5A-05F7-8B93-4A0B5AE8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051175"/>
              <a:ext cx="22225" cy="0"/>
            </a:xfrm>
            <a:custGeom>
              <a:avLst/>
              <a:gdLst>
                <a:gd name="T0" fmla="*/ 2 w 3"/>
                <a:gd name="T1" fmla="*/ 3 w 3"/>
                <a:gd name="T2" fmla="*/ 3 w 3"/>
                <a:gd name="T3" fmla="*/ 0 w 3"/>
                <a:gd name="T4" fmla="*/ 1 w 3"/>
                <a:gd name="T5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92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EE15BB06-9119-6CBE-D5C2-C31CC57C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2668588"/>
              <a:ext cx="817563" cy="461962"/>
            </a:xfrm>
            <a:custGeom>
              <a:avLst/>
              <a:gdLst>
                <a:gd name="T0" fmla="*/ 113 w 113"/>
                <a:gd name="T1" fmla="*/ 8 h 64"/>
                <a:gd name="T2" fmla="*/ 107 w 113"/>
                <a:gd name="T3" fmla="*/ 1 h 64"/>
                <a:gd name="T4" fmla="*/ 104 w 113"/>
                <a:gd name="T5" fmla="*/ 4 h 64"/>
                <a:gd name="T6" fmla="*/ 102 w 113"/>
                <a:gd name="T7" fmla="*/ 14 h 64"/>
                <a:gd name="T8" fmla="*/ 103 w 113"/>
                <a:gd name="T9" fmla="*/ 21 h 64"/>
                <a:gd name="T10" fmla="*/ 95 w 113"/>
                <a:gd name="T11" fmla="*/ 28 h 64"/>
                <a:gd name="T12" fmla="*/ 95 w 113"/>
                <a:gd name="T13" fmla="*/ 34 h 64"/>
                <a:gd name="T14" fmla="*/ 92 w 113"/>
                <a:gd name="T15" fmla="*/ 34 h 64"/>
                <a:gd name="T16" fmla="*/ 90 w 113"/>
                <a:gd name="T17" fmla="*/ 38 h 64"/>
                <a:gd name="T18" fmla="*/ 85 w 113"/>
                <a:gd name="T19" fmla="*/ 44 h 64"/>
                <a:gd name="T20" fmla="*/ 80 w 113"/>
                <a:gd name="T21" fmla="*/ 46 h 64"/>
                <a:gd name="T22" fmla="*/ 77 w 113"/>
                <a:gd name="T23" fmla="*/ 50 h 64"/>
                <a:gd name="T24" fmla="*/ 66 w 113"/>
                <a:gd name="T25" fmla="*/ 53 h 64"/>
                <a:gd name="T26" fmla="*/ 66 w 113"/>
                <a:gd name="T27" fmla="*/ 53 h 64"/>
                <a:gd name="T28" fmla="*/ 61 w 113"/>
                <a:gd name="T29" fmla="*/ 53 h 64"/>
                <a:gd name="T30" fmla="*/ 53 w 113"/>
                <a:gd name="T31" fmla="*/ 53 h 64"/>
                <a:gd name="T32" fmla="*/ 47 w 113"/>
                <a:gd name="T33" fmla="*/ 53 h 64"/>
                <a:gd name="T34" fmla="*/ 40 w 113"/>
                <a:gd name="T35" fmla="*/ 50 h 64"/>
                <a:gd name="T36" fmla="*/ 43 w 113"/>
                <a:gd name="T37" fmla="*/ 51 h 64"/>
                <a:gd name="T38" fmla="*/ 39 w 113"/>
                <a:gd name="T39" fmla="*/ 50 h 64"/>
                <a:gd name="T40" fmla="*/ 32 w 113"/>
                <a:gd name="T41" fmla="*/ 46 h 64"/>
                <a:gd name="T42" fmla="*/ 24 w 113"/>
                <a:gd name="T43" fmla="*/ 36 h 64"/>
                <a:gd name="T44" fmla="*/ 19 w 113"/>
                <a:gd name="T45" fmla="*/ 29 h 64"/>
                <a:gd name="T46" fmla="*/ 12 w 113"/>
                <a:gd name="T47" fmla="*/ 25 h 64"/>
                <a:gd name="T48" fmla="*/ 10 w 113"/>
                <a:gd name="T49" fmla="*/ 17 h 64"/>
                <a:gd name="T50" fmla="*/ 8 w 113"/>
                <a:gd name="T51" fmla="*/ 11 h 64"/>
                <a:gd name="T52" fmla="*/ 9 w 113"/>
                <a:gd name="T53" fmla="*/ 0 h 64"/>
                <a:gd name="T54" fmla="*/ 0 w 113"/>
                <a:gd name="T55" fmla="*/ 9 h 64"/>
                <a:gd name="T56" fmla="*/ 3 w 113"/>
                <a:gd name="T57" fmla="*/ 15 h 64"/>
                <a:gd name="T58" fmla="*/ 6 w 113"/>
                <a:gd name="T59" fmla="*/ 19 h 64"/>
                <a:gd name="T60" fmla="*/ 5 w 113"/>
                <a:gd name="T61" fmla="*/ 24 h 64"/>
                <a:gd name="T62" fmla="*/ 12 w 113"/>
                <a:gd name="T63" fmla="*/ 33 h 64"/>
                <a:gd name="T64" fmla="*/ 10 w 113"/>
                <a:gd name="T65" fmla="*/ 38 h 64"/>
                <a:gd name="T66" fmla="*/ 17 w 113"/>
                <a:gd name="T67" fmla="*/ 40 h 64"/>
                <a:gd name="T68" fmla="*/ 24 w 113"/>
                <a:gd name="T69" fmla="*/ 48 h 64"/>
                <a:gd name="T70" fmla="*/ 25 w 113"/>
                <a:gd name="T71" fmla="*/ 51 h 64"/>
                <a:gd name="T72" fmla="*/ 29 w 113"/>
                <a:gd name="T73" fmla="*/ 54 h 64"/>
                <a:gd name="T74" fmla="*/ 45 w 113"/>
                <a:gd name="T75" fmla="*/ 60 h 64"/>
                <a:gd name="T76" fmla="*/ 49 w 113"/>
                <a:gd name="T77" fmla="*/ 62 h 64"/>
                <a:gd name="T78" fmla="*/ 55 w 113"/>
                <a:gd name="T79" fmla="*/ 62 h 64"/>
                <a:gd name="T80" fmla="*/ 60 w 113"/>
                <a:gd name="T81" fmla="*/ 63 h 64"/>
                <a:gd name="T82" fmla="*/ 67 w 113"/>
                <a:gd name="T83" fmla="*/ 58 h 64"/>
                <a:gd name="T84" fmla="*/ 78 w 113"/>
                <a:gd name="T85" fmla="*/ 58 h 64"/>
                <a:gd name="T86" fmla="*/ 85 w 113"/>
                <a:gd name="T87" fmla="*/ 52 h 64"/>
                <a:gd name="T88" fmla="*/ 87 w 113"/>
                <a:gd name="T89" fmla="*/ 50 h 64"/>
                <a:gd name="T90" fmla="*/ 97 w 113"/>
                <a:gd name="T91" fmla="*/ 46 h 64"/>
                <a:gd name="T92" fmla="*/ 101 w 113"/>
                <a:gd name="T93" fmla="*/ 39 h 64"/>
                <a:gd name="T94" fmla="*/ 102 w 113"/>
                <a:gd name="T95" fmla="*/ 34 h 64"/>
                <a:gd name="T96" fmla="*/ 107 w 113"/>
                <a:gd name="T97" fmla="*/ 20 h 64"/>
                <a:gd name="T98" fmla="*/ 110 w 113"/>
                <a:gd name="T9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110" y="14"/>
                  </a:moveTo>
                  <a:cubicBezTo>
                    <a:pt x="112" y="14"/>
                    <a:pt x="113" y="11"/>
                    <a:pt x="113" y="8"/>
                  </a:cubicBezTo>
                  <a:cubicBezTo>
                    <a:pt x="112" y="6"/>
                    <a:pt x="111" y="4"/>
                    <a:pt x="109" y="2"/>
                  </a:cubicBezTo>
                  <a:cubicBezTo>
                    <a:pt x="108" y="2"/>
                    <a:pt x="108" y="1"/>
                    <a:pt x="107" y="1"/>
                  </a:cubicBezTo>
                  <a:cubicBezTo>
                    <a:pt x="105" y="2"/>
                    <a:pt x="106" y="6"/>
                    <a:pt x="105" y="5"/>
                  </a:cubicBezTo>
                  <a:cubicBezTo>
                    <a:pt x="105" y="5"/>
                    <a:pt x="104" y="4"/>
                    <a:pt x="104" y="4"/>
                  </a:cubicBezTo>
                  <a:cubicBezTo>
                    <a:pt x="103" y="4"/>
                    <a:pt x="102" y="7"/>
                    <a:pt x="102" y="8"/>
                  </a:cubicBezTo>
                  <a:cubicBezTo>
                    <a:pt x="102" y="10"/>
                    <a:pt x="103" y="12"/>
                    <a:pt x="102" y="14"/>
                  </a:cubicBezTo>
                  <a:cubicBezTo>
                    <a:pt x="102" y="14"/>
                    <a:pt x="101" y="15"/>
                    <a:pt x="101" y="15"/>
                  </a:cubicBezTo>
                  <a:cubicBezTo>
                    <a:pt x="100" y="17"/>
                    <a:pt x="102" y="19"/>
                    <a:pt x="103" y="21"/>
                  </a:cubicBezTo>
                  <a:cubicBezTo>
                    <a:pt x="101" y="21"/>
                    <a:pt x="99" y="22"/>
                    <a:pt x="98" y="23"/>
                  </a:cubicBezTo>
                  <a:cubicBezTo>
                    <a:pt x="96" y="24"/>
                    <a:pt x="95" y="26"/>
                    <a:pt x="95" y="28"/>
                  </a:cubicBezTo>
                  <a:cubicBezTo>
                    <a:pt x="96" y="29"/>
                    <a:pt x="97" y="30"/>
                    <a:pt x="97" y="32"/>
                  </a:cubicBezTo>
                  <a:cubicBezTo>
                    <a:pt x="97" y="33"/>
                    <a:pt x="96" y="35"/>
                    <a:pt x="95" y="34"/>
                  </a:cubicBezTo>
                  <a:cubicBezTo>
                    <a:pt x="96" y="33"/>
                    <a:pt x="95" y="32"/>
                    <a:pt x="94" y="32"/>
                  </a:cubicBezTo>
                  <a:cubicBezTo>
                    <a:pt x="93" y="31"/>
                    <a:pt x="92" y="33"/>
                    <a:pt x="92" y="34"/>
                  </a:cubicBezTo>
                  <a:cubicBezTo>
                    <a:pt x="92" y="35"/>
                    <a:pt x="93" y="36"/>
                    <a:pt x="92" y="37"/>
                  </a:cubicBezTo>
                  <a:cubicBezTo>
                    <a:pt x="92" y="38"/>
                    <a:pt x="91" y="38"/>
                    <a:pt x="90" y="38"/>
                  </a:cubicBezTo>
                  <a:cubicBezTo>
                    <a:pt x="89" y="37"/>
                    <a:pt x="87" y="38"/>
                    <a:pt x="86" y="40"/>
                  </a:cubicBezTo>
                  <a:cubicBezTo>
                    <a:pt x="86" y="41"/>
                    <a:pt x="86" y="43"/>
                    <a:pt x="85" y="44"/>
                  </a:cubicBezTo>
                  <a:cubicBezTo>
                    <a:pt x="84" y="45"/>
                    <a:pt x="82" y="45"/>
                    <a:pt x="82" y="44"/>
                  </a:cubicBezTo>
                  <a:cubicBezTo>
                    <a:pt x="81" y="44"/>
                    <a:pt x="80" y="45"/>
                    <a:pt x="80" y="46"/>
                  </a:cubicBezTo>
                  <a:cubicBezTo>
                    <a:pt x="80" y="47"/>
                    <a:pt x="80" y="49"/>
                    <a:pt x="79" y="49"/>
                  </a:cubicBezTo>
                  <a:cubicBezTo>
                    <a:pt x="79" y="50"/>
                    <a:pt x="77" y="51"/>
                    <a:pt x="77" y="50"/>
                  </a:cubicBezTo>
                  <a:cubicBezTo>
                    <a:pt x="76" y="48"/>
                    <a:pt x="73" y="49"/>
                    <a:pt x="71" y="50"/>
                  </a:cubicBezTo>
                  <a:cubicBezTo>
                    <a:pt x="70" y="51"/>
                    <a:pt x="68" y="53"/>
                    <a:pt x="66" y="53"/>
                  </a:cubicBezTo>
                  <a:cubicBezTo>
                    <a:pt x="65" y="53"/>
                    <a:pt x="64" y="53"/>
                    <a:pt x="63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5" y="53"/>
                    <a:pt x="63" y="53"/>
                    <a:pt x="62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8" y="53"/>
                    <a:pt x="56" y="53"/>
                    <a:pt x="53" y="53"/>
                  </a:cubicBezTo>
                  <a:cubicBezTo>
                    <a:pt x="51" y="53"/>
                    <a:pt x="49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5" y="53"/>
                    <a:pt x="43" y="52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1" y="50"/>
                    <a:pt x="40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7" y="50"/>
                    <a:pt x="35" y="50"/>
                    <a:pt x="33" y="49"/>
                  </a:cubicBezTo>
                  <a:cubicBezTo>
                    <a:pt x="33" y="48"/>
                    <a:pt x="32" y="46"/>
                    <a:pt x="32" y="46"/>
                  </a:cubicBezTo>
                  <a:cubicBezTo>
                    <a:pt x="31" y="44"/>
                    <a:pt x="29" y="44"/>
                    <a:pt x="28" y="43"/>
                  </a:cubicBezTo>
                  <a:cubicBezTo>
                    <a:pt x="26" y="41"/>
                    <a:pt x="26" y="37"/>
                    <a:pt x="24" y="36"/>
                  </a:cubicBezTo>
                  <a:cubicBezTo>
                    <a:pt x="23" y="35"/>
                    <a:pt x="21" y="35"/>
                    <a:pt x="20" y="33"/>
                  </a:cubicBezTo>
                  <a:cubicBezTo>
                    <a:pt x="19" y="32"/>
                    <a:pt x="20" y="30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4" y="30"/>
                    <a:pt x="13" y="27"/>
                    <a:pt x="12" y="25"/>
                  </a:cubicBezTo>
                  <a:cubicBezTo>
                    <a:pt x="12" y="23"/>
                    <a:pt x="10" y="21"/>
                    <a:pt x="8" y="22"/>
                  </a:cubicBezTo>
                  <a:cubicBezTo>
                    <a:pt x="7" y="20"/>
                    <a:pt x="9" y="18"/>
                    <a:pt x="10" y="17"/>
                  </a:cubicBezTo>
                  <a:cubicBezTo>
                    <a:pt x="12" y="15"/>
                    <a:pt x="12" y="13"/>
                    <a:pt x="11" y="12"/>
                  </a:cubicBezTo>
                  <a:cubicBezTo>
                    <a:pt x="10" y="13"/>
                    <a:pt x="9" y="12"/>
                    <a:pt x="8" y="11"/>
                  </a:cubicBezTo>
                  <a:cubicBezTo>
                    <a:pt x="8" y="10"/>
                    <a:pt x="8" y="9"/>
                    <a:pt x="9" y="8"/>
                  </a:cubicBezTo>
                  <a:cubicBezTo>
                    <a:pt x="9" y="5"/>
                    <a:pt x="9" y="3"/>
                    <a:pt x="9" y="0"/>
                  </a:cubicBezTo>
                  <a:cubicBezTo>
                    <a:pt x="7" y="1"/>
                    <a:pt x="5" y="3"/>
                    <a:pt x="3" y="4"/>
                  </a:cubicBezTo>
                  <a:cubicBezTo>
                    <a:pt x="2" y="6"/>
                    <a:pt x="0" y="7"/>
                    <a:pt x="0" y="9"/>
                  </a:cubicBezTo>
                  <a:cubicBezTo>
                    <a:pt x="0" y="12"/>
                    <a:pt x="2" y="14"/>
                    <a:pt x="4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3" y="17"/>
                    <a:pt x="5" y="17"/>
                    <a:pt x="6" y="19"/>
                  </a:cubicBezTo>
                  <a:cubicBezTo>
                    <a:pt x="7" y="20"/>
                    <a:pt x="7" y="22"/>
                    <a:pt x="6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7" y="28"/>
                    <a:pt x="10" y="31"/>
                    <a:pt x="12" y="33"/>
                  </a:cubicBezTo>
                  <a:cubicBezTo>
                    <a:pt x="13" y="34"/>
                    <a:pt x="14" y="35"/>
                    <a:pt x="14" y="36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1" y="39"/>
                    <a:pt x="13" y="39"/>
                    <a:pt x="15" y="39"/>
                  </a:cubicBezTo>
                  <a:cubicBezTo>
                    <a:pt x="16" y="39"/>
                    <a:pt x="17" y="39"/>
                    <a:pt x="17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9" y="44"/>
                    <a:pt x="21" y="47"/>
                    <a:pt x="24" y="48"/>
                  </a:cubicBezTo>
                  <a:cubicBezTo>
                    <a:pt x="25" y="49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2"/>
                    <a:pt x="25" y="53"/>
                    <a:pt x="26" y="53"/>
                  </a:cubicBezTo>
                  <a:cubicBezTo>
                    <a:pt x="27" y="53"/>
                    <a:pt x="29" y="53"/>
                    <a:pt x="29" y="54"/>
                  </a:cubicBezTo>
                  <a:cubicBezTo>
                    <a:pt x="30" y="54"/>
                    <a:pt x="31" y="55"/>
                    <a:pt x="31" y="56"/>
                  </a:cubicBezTo>
                  <a:cubicBezTo>
                    <a:pt x="34" y="60"/>
                    <a:pt x="40" y="62"/>
                    <a:pt x="45" y="60"/>
                  </a:cubicBezTo>
                  <a:cubicBezTo>
                    <a:pt x="46" y="59"/>
                    <a:pt x="48" y="58"/>
                    <a:pt x="50" y="59"/>
                  </a:cubicBezTo>
                  <a:cubicBezTo>
                    <a:pt x="48" y="59"/>
                    <a:pt x="48" y="61"/>
                    <a:pt x="49" y="62"/>
                  </a:cubicBezTo>
                  <a:cubicBezTo>
                    <a:pt x="49" y="63"/>
                    <a:pt x="51" y="64"/>
                    <a:pt x="52" y="64"/>
                  </a:cubicBezTo>
                  <a:cubicBezTo>
                    <a:pt x="53" y="63"/>
                    <a:pt x="54" y="63"/>
                    <a:pt x="55" y="62"/>
                  </a:cubicBezTo>
                  <a:cubicBezTo>
                    <a:pt x="56" y="62"/>
                    <a:pt x="57" y="61"/>
                    <a:pt x="57" y="61"/>
                  </a:cubicBezTo>
                  <a:cubicBezTo>
                    <a:pt x="58" y="61"/>
                    <a:pt x="59" y="62"/>
                    <a:pt x="60" y="63"/>
                  </a:cubicBezTo>
                  <a:cubicBezTo>
                    <a:pt x="62" y="64"/>
                    <a:pt x="65" y="63"/>
                    <a:pt x="66" y="61"/>
                  </a:cubicBezTo>
                  <a:cubicBezTo>
                    <a:pt x="66" y="60"/>
                    <a:pt x="66" y="58"/>
                    <a:pt x="67" y="58"/>
                  </a:cubicBezTo>
                  <a:cubicBezTo>
                    <a:pt x="68" y="58"/>
                    <a:pt x="68" y="58"/>
                    <a:pt x="69" y="59"/>
                  </a:cubicBezTo>
                  <a:cubicBezTo>
                    <a:pt x="72" y="61"/>
                    <a:pt x="76" y="60"/>
                    <a:pt x="78" y="58"/>
                  </a:cubicBezTo>
                  <a:cubicBezTo>
                    <a:pt x="79" y="57"/>
                    <a:pt x="79" y="55"/>
                    <a:pt x="81" y="55"/>
                  </a:cubicBezTo>
                  <a:cubicBezTo>
                    <a:pt x="82" y="54"/>
                    <a:pt x="85" y="54"/>
                    <a:pt x="85" y="52"/>
                  </a:cubicBezTo>
                  <a:cubicBezTo>
                    <a:pt x="86" y="52"/>
                    <a:pt x="87" y="52"/>
                    <a:pt x="88" y="53"/>
                  </a:cubicBezTo>
                  <a:cubicBezTo>
                    <a:pt x="89" y="52"/>
                    <a:pt x="87" y="51"/>
                    <a:pt x="87" y="50"/>
                  </a:cubicBezTo>
                  <a:cubicBezTo>
                    <a:pt x="88" y="49"/>
                    <a:pt x="89" y="49"/>
                    <a:pt x="89" y="48"/>
                  </a:cubicBezTo>
                  <a:cubicBezTo>
                    <a:pt x="92" y="48"/>
                    <a:pt x="96" y="48"/>
                    <a:pt x="97" y="46"/>
                  </a:cubicBezTo>
                  <a:cubicBezTo>
                    <a:pt x="99" y="43"/>
                    <a:pt x="97" y="39"/>
                    <a:pt x="99" y="37"/>
                  </a:cubicBezTo>
                  <a:cubicBezTo>
                    <a:pt x="100" y="38"/>
                    <a:pt x="100" y="38"/>
                    <a:pt x="101" y="39"/>
                  </a:cubicBezTo>
                  <a:cubicBezTo>
                    <a:pt x="102" y="39"/>
                    <a:pt x="103" y="39"/>
                    <a:pt x="103" y="38"/>
                  </a:cubicBezTo>
                  <a:cubicBezTo>
                    <a:pt x="104" y="36"/>
                    <a:pt x="102" y="35"/>
                    <a:pt x="102" y="34"/>
                  </a:cubicBezTo>
                  <a:cubicBezTo>
                    <a:pt x="103" y="33"/>
                    <a:pt x="104" y="33"/>
                    <a:pt x="105" y="32"/>
                  </a:cubicBezTo>
                  <a:cubicBezTo>
                    <a:pt x="109" y="30"/>
                    <a:pt x="110" y="24"/>
                    <a:pt x="107" y="20"/>
                  </a:cubicBezTo>
                  <a:cubicBezTo>
                    <a:pt x="109" y="20"/>
                    <a:pt x="111" y="18"/>
                    <a:pt x="113" y="16"/>
                  </a:cubicBezTo>
                  <a:cubicBezTo>
                    <a:pt x="111" y="17"/>
                    <a:pt x="110" y="15"/>
                    <a:pt x="110" y="14"/>
                  </a:cubicBezTo>
                  <a:close/>
                </a:path>
              </a:pathLst>
            </a:custGeom>
            <a:solidFill>
              <a:srgbClr val="92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11FB5D56-F132-0381-401B-B9601F79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963" y="3036888"/>
              <a:ext cx="50800" cy="14287"/>
            </a:xfrm>
            <a:custGeom>
              <a:avLst/>
              <a:gdLst>
                <a:gd name="T0" fmla="*/ 2 w 7"/>
                <a:gd name="T1" fmla="*/ 1 h 2"/>
                <a:gd name="T2" fmla="*/ 3 w 7"/>
                <a:gd name="T3" fmla="*/ 2 h 2"/>
                <a:gd name="T4" fmla="*/ 3 w 7"/>
                <a:gd name="T5" fmla="*/ 2 h 2"/>
                <a:gd name="T6" fmla="*/ 7 w 7"/>
                <a:gd name="T7" fmla="*/ 1 h 2"/>
                <a:gd name="T8" fmla="*/ 0 w 7"/>
                <a:gd name="T9" fmla="*/ 0 h 2"/>
                <a:gd name="T10" fmla="*/ 1 w 7"/>
                <a:gd name="T11" fmla="*/ 0 h 2"/>
                <a:gd name="T12" fmla="*/ 2 w 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1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2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08B4828A-E529-79DD-4684-10C985732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8475" y="2330450"/>
              <a:ext cx="608013" cy="720725"/>
            </a:xfrm>
            <a:custGeom>
              <a:avLst/>
              <a:gdLst>
                <a:gd name="T0" fmla="*/ 53 w 84"/>
                <a:gd name="T1" fmla="*/ 95 h 100"/>
                <a:gd name="T2" fmla="*/ 63 w 84"/>
                <a:gd name="T3" fmla="*/ 91 h 100"/>
                <a:gd name="T4" fmla="*/ 64 w 84"/>
                <a:gd name="T5" fmla="*/ 88 h 100"/>
                <a:gd name="T6" fmla="*/ 60 w 84"/>
                <a:gd name="T7" fmla="*/ 85 h 100"/>
                <a:gd name="T8" fmla="*/ 52 w 84"/>
                <a:gd name="T9" fmla="*/ 82 h 100"/>
                <a:gd name="T10" fmla="*/ 73 w 84"/>
                <a:gd name="T11" fmla="*/ 77 h 100"/>
                <a:gd name="T12" fmla="*/ 63 w 84"/>
                <a:gd name="T13" fmla="*/ 73 h 100"/>
                <a:gd name="T14" fmla="*/ 55 w 84"/>
                <a:gd name="T15" fmla="*/ 68 h 100"/>
                <a:gd name="T16" fmla="*/ 54 w 84"/>
                <a:gd name="T17" fmla="*/ 66 h 100"/>
                <a:gd name="T18" fmla="*/ 69 w 84"/>
                <a:gd name="T19" fmla="*/ 69 h 100"/>
                <a:gd name="T20" fmla="*/ 74 w 84"/>
                <a:gd name="T21" fmla="*/ 62 h 100"/>
                <a:gd name="T22" fmla="*/ 57 w 84"/>
                <a:gd name="T23" fmla="*/ 42 h 100"/>
                <a:gd name="T24" fmla="*/ 68 w 84"/>
                <a:gd name="T25" fmla="*/ 51 h 100"/>
                <a:gd name="T26" fmla="*/ 84 w 84"/>
                <a:gd name="T27" fmla="*/ 48 h 100"/>
                <a:gd name="T28" fmla="*/ 61 w 84"/>
                <a:gd name="T29" fmla="*/ 6 h 100"/>
                <a:gd name="T30" fmla="*/ 37 w 84"/>
                <a:gd name="T31" fmla="*/ 2 h 100"/>
                <a:gd name="T32" fmla="*/ 43 w 84"/>
                <a:gd name="T33" fmla="*/ 10 h 100"/>
                <a:gd name="T34" fmla="*/ 37 w 84"/>
                <a:gd name="T35" fmla="*/ 11 h 100"/>
                <a:gd name="T36" fmla="*/ 31 w 84"/>
                <a:gd name="T37" fmla="*/ 7 h 100"/>
                <a:gd name="T38" fmla="*/ 22 w 84"/>
                <a:gd name="T39" fmla="*/ 19 h 100"/>
                <a:gd name="T40" fmla="*/ 18 w 84"/>
                <a:gd name="T41" fmla="*/ 13 h 100"/>
                <a:gd name="T42" fmla="*/ 16 w 84"/>
                <a:gd name="T43" fmla="*/ 26 h 100"/>
                <a:gd name="T44" fmla="*/ 18 w 84"/>
                <a:gd name="T45" fmla="*/ 31 h 100"/>
                <a:gd name="T46" fmla="*/ 2 w 84"/>
                <a:gd name="T47" fmla="*/ 34 h 100"/>
                <a:gd name="T48" fmla="*/ 6 w 84"/>
                <a:gd name="T49" fmla="*/ 44 h 100"/>
                <a:gd name="T50" fmla="*/ 21 w 84"/>
                <a:gd name="T51" fmla="*/ 62 h 100"/>
                <a:gd name="T52" fmla="*/ 29 w 84"/>
                <a:gd name="T53" fmla="*/ 61 h 100"/>
                <a:gd name="T54" fmla="*/ 45 w 84"/>
                <a:gd name="T55" fmla="*/ 63 h 100"/>
                <a:gd name="T56" fmla="*/ 48 w 84"/>
                <a:gd name="T57" fmla="*/ 66 h 100"/>
                <a:gd name="T58" fmla="*/ 38 w 84"/>
                <a:gd name="T59" fmla="*/ 69 h 100"/>
                <a:gd name="T60" fmla="*/ 26 w 84"/>
                <a:gd name="T61" fmla="*/ 68 h 100"/>
                <a:gd name="T62" fmla="*/ 12 w 84"/>
                <a:gd name="T63" fmla="*/ 59 h 100"/>
                <a:gd name="T64" fmla="*/ 2 w 84"/>
                <a:gd name="T65" fmla="*/ 57 h 100"/>
                <a:gd name="T66" fmla="*/ 15 w 84"/>
                <a:gd name="T67" fmla="*/ 73 h 100"/>
                <a:gd name="T68" fmla="*/ 31 w 84"/>
                <a:gd name="T69" fmla="*/ 78 h 100"/>
                <a:gd name="T70" fmla="*/ 37 w 84"/>
                <a:gd name="T71" fmla="*/ 82 h 100"/>
                <a:gd name="T72" fmla="*/ 28 w 84"/>
                <a:gd name="T73" fmla="*/ 83 h 100"/>
                <a:gd name="T74" fmla="*/ 24 w 84"/>
                <a:gd name="T75" fmla="*/ 82 h 100"/>
                <a:gd name="T76" fmla="*/ 12 w 84"/>
                <a:gd name="T77" fmla="*/ 78 h 100"/>
                <a:gd name="T78" fmla="*/ 16 w 84"/>
                <a:gd name="T79" fmla="*/ 88 h 100"/>
                <a:gd name="T80" fmla="*/ 26 w 84"/>
                <a:gd name="T81" fmla="*/ 92 h 100"/>
                <a:gd name="T82" fmla="*/ 27 w 84"/>
                <a:gd name="T83" fmla="*/ 95 h 100"/>
                <a:gd name="T84" fmla="*/ 38 w 84"/>
                <a:gd name="T85" fmla="*/ 98 h 100"/>
                <a:gd name="T86" fmla="*/ 46 w 84"/>
                <a:gd name="T87" fmla="*/ 99 h 100"/>
                <a:gd name="T88" fmla="*/ 20 w 84"/>
                <a:gd name="T89" fmla="*/ 52 h 100"/>
                <a:gd name="T90" fmla="*/ 17 w 84"/>
                <a:gd name="T91" fmla="*/ 54 h 100"/>
                <a:gd name="T92" fmla="*/ 13 w 84"/>
                <a:gd name="T93" fmla="*/ 46 h 100"/>
                <a:gd name="T94" fmla="*/ 16 w 84"/>
                <a:gd name="T95" fmla="*/ 45 h 100"/>
                <a:gd name="T96" fmla="*/ 23 w 84"/>
                <a:gd name="T97" fmla="*/ 50 h 100"/>
                <a:gd name="T98" fmla="*/ 25 w 84"/>
                <a:gd name="T99" fmla="*/ 45 h 100"/>
                <a:gd name="T100" fmla="*/ 27 w 84"/>
                <a:gd name="T101" fmla="*/ 28 h 100"/>
                <a:gd name="T102" fmla="*/ 32 w 84"/>
                <a:gd name="T103" fmla="*/ 25 h 100"/>
                <a:gd name="T104" fmla="*/ 29 w 84"/>
                <a:gd name="T105" fmla="*/ 43 h 100"/>
                <a:gd name="T106" fmla="*/ 32 w 84"/>
                <a:gd name="T107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100">
                  <a:moveTo>
                    <a:pt x="46" y="99"/>
                  </a:moveTo>
                  <a:cubicBezTo>
                    <a:pt x="45" y="99"/>
                    <a:pt x="44" y="98"/>
                    <a:pt x="44" y="98"/>
                  </a:cubicBezTo>
                  <a:cubicBezTo>
                    <a:pt x="47" y="98"/>
                    <a:pt x="50" y="97"/>
                    <a:pt x="53" y="95"/>
                  </a:cubicBezTo>
                  <a:cubicBezTo>
                    <a:pt x="53" y="95"/>
                    <a:pt x="54" y="94"/>
                    <a:pt x="54" y="94"/>
                  </a:cubicBezTo>
                  <a:cubicBezTo>
                    <a:pt x="56" y="92"/>
                    <a:pt x="59" y="92"/>
                    <a:pt x="62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0"/>
                    <a:pt x="63" y="89"/>
                    <a:pt x="62" y="89"/>
                  </a:cubicBezTo>
                  <a:cubicBezTo>
                    <a:pt x="61" y="89"/>
                    <a:pt x="61" y="89"/>
                    <a:pt x="60" y="89"/>
                  </a:cubicBezTo>
                  <a:cubicBezTo>
                    <a:pt x="61" y="88"/>
                    <a:pt x="63" y="89"/>
                    <a:pt x="64" y="88"/>
                  </a:cubicBezTo>
                  <a:cubicBezTo>
                    <a:pt x="65" y="88"/>
                    <a:pt x="66" y="88"/>
                    <a:pt x="67" y="86"/>
                  </a:cubicBezTo>
                  <a:cubicBezTo>
                    <a:pt x="67" y="85"/>
                    <a:pt x="65" y="84"/>
                    <a:pt x="64" y="84"/>
                  </a:cubicBezTo>
                  <a:cubicBezTo>
                    <a:pt x="62" y="84"/>
                    <a:pt x="61" y="85"/>
                    <a:pt x="60" y="85"/>
                  </a:cubicBezTo>
                  <a:cubicBezTo>
                    <a:pt x="57" y="86"/>
                    <a:pt x="54" y="86"/>
                    <a:pt x="51" y="85"/>
                  </a:cubicBezTo>
                  <a:cubicBezTo>
                    <a:pt x="51" y="85"/>
                    <a:pt x="50" y="84"/>
                    <a:pt x="50" y="83"/>
                  </a:cubicBezTo>
                  <a:cubicBezTo>
                    <a:pt x="50" y="82"/>
                    <a:pt x="51" y="82"/>
                    <a:pt x="52" y="82"/>
                  </a:cubicBezTo>
                  <a:cubicBezTo>
                    <a:pt x="57" y="82"/>
                    <a:pt x="61" y="82"/>
                    <a:pt x="66" y="82"/>
                  </a:cubicBezTo>
                  <a:cubicBezTo>
                    <a:pt x="67" y="82"/>
                    <a:pt x="69" y="82"/>
                    <a:pt x="71" y="81"/>
                  </a:cubicBezTo>
                  <a:cubicBezTo>
                    <a:pt x="72" y="80"/>
                    <a:pt x="73" y="79"/>
                    <a:pt x="73" y="77"/>
                  </a:cubicBezTo>
                  <a:cubicBezTo>
                    <a:pt x="73" y="75"/>
                    <a:pt x="71" y="74"/>
                    <a:pt x="70" y="72"/>
                  </a:cubicBezTo>
                  <a:cubicBezTo>
                    <a:pt x="69" y="72"/>
                    <a:pt x="69" y="72"/>
                    <a:pt x="68" y="72"/>
                  </a:cubicBezTo>
                  <a:cubicBezTo>
                    <a:pt x="66" y="71"/>
                    <a:pt x="65" y="74"/>
                    <a:pt x="63" y="73"/>
                  </a:cubicBezTo>
                  <a:cubicBezTo>
                    <a:pt x="61" y="72"/>
                    <a:pt x="59" y="71"/>
                    <a:pt x="58" y="70"/>
                  </a:cubicBezTo>
                  <a:cubicBezTo>
                    <a:pt x="57" y="70"/>
                    <a:pt x="56" y="69"/>
                    <a:pt x="56" y="69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3" y="67"/>
                    <a:pt x="53" y="66"/>
                    <a:pt x="54" y="66"/>
                  </a:cubicBezTo>
                  <a:cubicBezTo>
                    <a:pt x="55" y="66"/>
                    <a:pt x="55" y="66"/>
                    <a:pt x="56" y="65"/>
                  </a:cubicBezTo>
                  <a:cubicBezTo>
                    <a:pt x="57" y="65"/>
                    <a:pt x="59" y="66"/>
                    <a:pt x="60" y="67"/>
                  </a:cubicBezTo>
                  <a:cubicBezTo>
                    <a:pt x="63" y="68"/>
                    <a:pt x="66" y="69"/>
                    <a:pt x="69" y="69"/>
                  </a:cubicBezTo>
                  <a:cubicBezTo>
                    <a:pt x="71" y="69"/>
                    <a:pt x="73" y="68"/>
                    <a:pt x="75" y="67"/>
                  </a:cubicBezTo>
                  <a:cubicBezTo>
                    <a:pt x="75" y="66"/>
                    <a:pt x="76" y="66"/>
                    <a:pt x="76" y="65"/>
                  </a:cubicBezTo>
                  <a:cubicBezTo>
                    <a:pt x="76" y="64"/>
                    <a:pt x="75" y="63"/>
                    <a:pt x="74" y="62"/>
                  </a:cubicBezTo>
                  <a:cubicBezTo>
                    <a:pt x="71" y="60"/>
                    <a:pt x="68" y="58"/>
                    <a:pt x="65" y="56"/>
                  </a:cubicBezTo>
                  <a:cubicBezTo>
                    <a:pt x="62" y="53"/>
                    <a:pt x="58" y="50"/>
                    <a:pt x="56" y="46"/>
                  </a:cubicBezTo>
                  <a:cubicBezTo>
                    <a:pt x="56" y="44"/>
                    <a:pt x="56" y="43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1" y="43"/>
                    <a:pt x="64" y="45"/>
                    <a:pt x="66" y="48"/>
                  </a:cubicBezTo>
                  <a:cubicBezTo>
                    <a:pt x="66" y="49"/>
                    <a:pt x="67" y="50"/>
                    <a:pt x="68" y="51"/>
                  </a:cubicBezTo>
                  <a:cubicBezTo>
                    <a:pt x="68" y="51"/>
                    <a:pt x="69" y="52"/>
                    <a:pt x="70" y="52"/>
                  </a:cubicBezTo>
                  <a:cubicBezTo>
                    <a:pt x="75" y="54"/>
                    <a:pt x="77" y="63"/>
                    <a:pt x="83" y="65"/>
                  </a:cubicBezTo>
                  <a:cubicBezTo>
                    <a:pt x="83" y="59"/>
                    <a:pt x="83" y="54"/>
                    <a:pt x="84" y="48"/>
                  </a:cubicBezTo>
                  <a:cubicBezTo>
                    <a:pt x="84" y="43"/>
                    <a:pt x="84" y="37"/>
                    <a:pt x="82" y="31"/>
                  </a:cubicBezTo>
                  <a:cubicBezTo>
                    <a:pt x="79" y="22"/>
                    <a:pt x="71" y="17"/>
                    <a:pt x="65" y="10"/>
                  </a:cubicBezTo>
                  <a:cubicBezTo>
                    <a:pt x="63" y="8"/>
                    <a:pt x="62" y="7"/>
                    <a:pt x="61" y="6"/>
                  </a:cubicBezTo>
                  <a:cubicBezTo>
                    <a:pt x="59" y="4"/>
                    <a:pt x="56" y="3"/>
                    <a:pt x="54" y="3"/>
                  </a:cubicBezTo>
                  <a:cubicBezTo>
                    <a:pt x="51" y="2"/>
                    <a:pt x="48" y="1"/>
                    <a:pt x="45" y="0"/>
                  </a:cubicBezTo>
                  <a:cubicBezTo>
                    <a:pt x="43" y="0"/>
                    <a:pt x="40" y="1"/>
                    <a:pt x="37" y="2"/>
                  </a:cubicBezTo>
                  <a:cubicBezTo>
                    <a:pt x="37" y="3"/>
                    <a:pt x="37" y="3"/>
                    <a:pt x="36" y="4"/>
                  </a:cubicBezTo>
                  <a:cubicBezTo>
                    <a:pt x="36" y="4"/>
                    <a:pt x="37" y="5"/>
                    <a:pt x="37" y="5"/>
                  </a:cubicBezTo>
                  <a:cubicBezTo>
                    <a:pt x="39" y="7"/>
                    <a:pt x="41" y="9"/>
                    <a:pt x="43" y="10"/>
                  </a:cubicBezTo>
                  <a:cubicBezTo>
                    <a:pt x="44" y="11"/>
                    <a:pt x="45" y="13"/>
                    <a:pt x="44" y="15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39" y="13"/>
                    <a:pt x="38" y="11"/>
                    <a:pt x="37" y="11"/>
                  </a:cubicBezTo>
                  <a:cubicBezTo>
                    <a:pt x="36" y="11"/>
                    <a:pt x="35" y="11"/>
                    <a:pt x="34" y="10"/>
                  </a:cubicBezTo>
                  <a:cubicBezTo>
                    <a:pt x="34" y="9"/>
                    <a:pt x="34" y="9"/>
                    <a:pt x="34" y="8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30" y="7"/>
                    <a:pt x="29" y="8"/>
                    <a:pt x="29" y="8"/>
                  </a:cubicBezTo>
                  <a:cubicBezTo>
                    <a:pt x="26" y="11"/>
                    <a:pt x="22" y="13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1" y="19"/>
                    <a:pt x="20" y="19"/>
                    <a:pt x="20" y="19"/>
                  </a:cubicBezTo>
                  <a:cubicBezTo>
                    <a:pt x="19" y="19"/>
                    <a:pt x="19" y="18"/>
                    <a:pt x="18" y="17"/>
                  </a:cubicBezTo>
                  <a:cubicBezTo>
                    <a:pt x="18" y="16"/>
                    <a:pt x="19" y="14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3" y="13"/>
                    <a:pt x="10" y="16"/>
                    <a:pt x="10" y="19"/>
                  </a:cubicBezTo>
                  <a:cubicBezTo>
                    <a:pt x="10" y="23"/>
                    <a:pt x="13" y="26"/>
                    <a:pt x="16" y="26"/>
                  </a:cubicBezTo>
                  <a:cubicBezTo>
                    <a:pt x="17" y="26"/>
                    <a:pt x="18" y="26"/>
                    <a:pt x="19" y="27"/>
                  </a:cubicBezTo>
                  <a:cubicBezTo>
                    <a:pt x="20" y="27"/>
                    <a:pt x="21" y="28"/>
                    <a:pt x="21" y="29"/>
                  </a:cubicBezTo>
                  <a:cubicBezTo>
                    <a:pt x="21" y="30"/>
                    <a:pt x="20" y="31"/>
                    <a:pt x="18" y="31"/>
                  </a:cubicBezTo>
                  <a:cubicBezTo>
                    <a:pt x="17" y="32"/>
                    <a:pt x="15" y="34"/>
                    <a:pt x="15" y="37"/>
                  </a:cubicBezTo>
                  <a:cubicBezTo>
                    <a:pt x="11" y="38"/>
                    <a:pt x="9" y="32"/>
                    <a:pt x="5" y="32"/>
                  </a:cubicBezTo>
                  <a:cubicBezTo>
                    <a:pt x="4" y="32"/>
                    <a:pt x="3" y="33"/>
                    <a:pt x="2" y="34"/>
                  </a:cubicBezTo>
                  <a:cubicBezTo>
                    <a:pt x="2" y="36"/>
                    <a:pt x="2" y="37"/>
                    <a:pt x="4" y="38"/>
                  </a:cubicBezTo>
                  <a:cubicBezTo>
                    <a:pt x="4" y="38"/>
                    <a:pt x="5" y="39"/>
                    <a:pt x="6" y="39"/>
                  </a:cubicBezTo>
                  <a:cubicBezTo>
                    <a:pt x="7" y="41"/>
                    <a:pt x="6" y="43"/>
                    <a:pt x="6" y="44"/>
                  </a:cubicBezTo>
                  <a:cubicBezTo>
                    <a:pt x="6" y="48"/>
                    <a:pt x="9" y="50"/>
                    <a:pt x="11" y="53"/>
                  </a:cubicBezTo>
                  <a:cubicBezTo>
                    <a:pt x="13" y="55"/>
                    <a:pt x="13" y="58"/>
                    <a:pt x="15" y="60"/>
                  </a:cubicBezTo>
                  <a:cubicBezTo>
                    <a:pt x="17" y="61"/>
                    <a:pt x="19" y="62"/>
                    <a:pt x="21" y="62"/>
                  </a:cubicBezTo>
                  <a:cubicBezTo>
                    <a:pt x="22" y="62"/>
                    <a:pt x="24" y="62"/>
                    <a:pt x="25" y="63"/>
                  </a:cubicBezTo>
                  <a:cubicBezTo>
                    <a:pt x="26" y="63"/>
                    <a:pt x="26" y="63"/>
                    <a:pt x="27" y="63"/>
                  </a:cubicBezTo>
                  <a:cubicBezTo>
                    <a:pt x="28" y="62"/>
                    <a:pt x="28" y="61"/>
                    <a:pt x="29" y="61"/>
                  </a:cubicBezTo>
                  <a:cubicBezTo>
                    <a:pt x="30" y="60"/>
                    <a:pt x="32" y="60"/>
                    <a:pt x="33" y="61"/>
                  </a:cubicBezTo>
                  <a:cubicBezTo>
                    <a:pt x="35" y="62"/>
                    <a:pt x="36" y="62"/>
                    <a:pt x="37" y="63"/>
                  </a:cubicBezTo>
                  <a:cubicBezTo>
                    <a:pt x="40" y="63"/>
                    <a:pt x="42" y="61"/>
                    <a:pt x="45" y="63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8" y="65"/>
                    <a:pt x="48" y="66"/>
                    <a:pt x="49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7"/>
                    <a:pt x="48" y="67"/>
                  </a:cubicBezTo>
                  <a:cubicBezTo>
                    <a:pt x="48" y="68"/>
                    <a:pt x="47" y="69"/>
                    <a:pt x="46" y="69"/>
                  </a:cubicBezTo>
                  <a:cubicBezTo>
                    <a:pt x="44" y="70"/>
                    <a:pt x="41" y="71"/>
                    <a:pt x="38" y="69"/>
                  </a:cubicBezTo>
                  <a:cubicBezTo>
                    <a:pt x="36" y="69"/>
                    <a:pt x="34" y="67"/>
                    <a:pt x="31" y="68"/>
                  </a:cubicBezTo>
                  <a:cubicBezTo>
                    <a:pt x="31" y="68"/>
                    <a:pt x="30" y="68"/>
                    <a:pt x="29" y="69"/>
                  </a:cubicBezTo>
                  <a:cubicBezTo>
                    <a:pt x="28" y="69"/>
                    <a:pt x="27" y="68"/>
                    <a:pt x="26" y="68"/>
                  </a:cubicBezTo>
                  <a:cubicBezTo>
                    <a:pt x="23" y="66"/>
                    <a:pt x="19" y="65"/>
                    <a:pt x="16" y="62"/>
                  </a:cubicBezTo>
                  <a:cubicBezTo>
                    <a:pt x="15" y="61"/>
                    <a:pt x="14" y="60"/>
                    <a:pt x="14" y="60"/>
                  </a:cubicBezTo>
                  <a:cubicBezTo>
                    <a:pt x="13" y="60"/>
                    <a:pt x="12" y="60"/>
                    <a:pt x="12" y="59"/>
                  </a:cubicBezTo>
                  <a:cubicBezTo>
                    <a:pt x="10" y="59"/>
                    <a:pt x="8" y="56"/>
                    <a:pt x="7" y="54"/>
                  </a:cubicBezTo>
                  <a:cubicBezTo>
                    <a:pt x="6" y="52"/>
                    <a:pt x="4" y="49"/>
                    <a:pt x="2" y="49"/>
                  </a:cubicBezTo>
                  <a:cubicBezTo>
                    <a:pt x="0" y="51"/>
                    <a:pt x="0" y="55"/>
                    <a:pt x="2" y="57"/>
                  </a:cubicBezTo>
                  <a:cubicBezTo>
                    <a:pt x="2" y="58"/>
                    <a:pt x="3" y="59"/>
                    <a:pt x="4" y="60"/>
                  </a:cubicBezTo>
                  <a:cubicBezTo>
                    <a:pt x="5" y="62"/>
                    <a:pt x="5" y="65"/>
                    <a:pt x="6" y="68"/>
                  </a:cubicBezTo>
                  <a:cubicBezTo>
                    <a:pt x="8" y="71"/>
                    <a:pt x="12" y="71"/>
                    <a:pt x="15" y="73"/>
                  </a:cubicBezTo>
                  <a:cubicBezTo>
                    <a:pt x="16" y="74"/>
                    <a:pt x="18" y="76"/>
                    <a:pt x="19" y="76"/>
                  </a:cubicBezTo>
                  <a:cubicBezTo>
                    <a:pt x="22" y="77"/>
                    <a:pt x="25" y="76"/>
                    <a:pt x="27" y="77"/>
                  </a:cubicBezTo>
                  <a:cubicBezTo>
                    <a:pt x="28" y="77"/>
                    <a:pt x="30" y="78"/>
                    <a:pt x="31" y="78"/>
                  </a:cubicBezTo>
                  <a:cubicBezTo>
                    <a:pt x="34" y="80"/>
                    <a:pt x="38" y="80"/>
                    <a:pt x="42" y="80"/>
                  </a:cubicBezTo>
                  <a:cubicBezTo>
                    <a:pt x="43" y="81"/>
                    <a:pt x="42" y="82"/>
                    <a:pt x="41" y="82"/>
                  </a:cubicBezTo>
                  <a:cubicBezTo>
                    <a:pt x="40" y="83"/>
                    <a:pt x="38" y="82"/>
                    <a:pt x="37" y="82"/>
                  </a:cubicBezTo>
                  <a:cubicBezTo>
                    <a:pt x="36" y="82"/>
                    <a:pt x="35" y="82"/>
                    <a:pt x="34" y="83"/>
                  </a:cubicBezTo>
                  <a:cubicBezTo>
                    <a:pt x="33" y="83"/>
                    <a:pt x="32" y="84"/>
                    <a:pt x="31" y="84"/>
                  </a:cubicBezTo>
                  <a:cubicBezTo>
                    <a:pt x="30" y="85"/>
                    <a:pt x="29" y="84"/>
                    <a:pt x="28" y="83"/>
                  </a:cubicBezTo>
                  <a:cubicBezTo>
                    <a:pt x="27" y="82"/>
                    <a:pt x="28" y="80"/>
                    <a:pt x="27" y="79"/>
                  </a:cubicBezTo>
                  <a:cubicBezTo>
                    <a:pt x="26" y="79"/>
                    <a:pt x="25" y="79"/>
                    <a:pt x="24" y="79"/>
                  </a:cubicBezTo>
                  <a:cubicBezTo>
                    <a:pt x="24" y="80"/>
                    <a:pt x="24" y="81"/>
                    <a:pt x="24" y="82"/>
                  </a:cubicBezTo>
                  <a:cubicBezTo>
                    <a:pt x="21" y="80"/>
                    <a:pt x="18" y="78"/>
                    <a:pt x="15" y="76"/>
                  </a:cubicBezTo>
                  <a:cubicBezTo>
                    <a:pt x="14" y="75"/>
                    <a:pt x="14" y="75"/>
                    <a:pt x="13" y="75"/>
                  </a:cubicBezTo>
                  <a:cubicBezTo>
                    <a:pt x="12" y="75"/>
                    <a:pt x="11" y="77"/>
                    <a:pt x="12" y="78"/>
                  </a:cubicBezTo>
                  <a:cubicBezTo>
                    <a:pt x="12" y="79"/>
                    <a:pt x="13" y="80"/>
                    <a:pt x="15" y="81"/>
                  </a:cubicBezTo>
                  <a:cubicBezTo>
                    <a:pt x="16" y="81"/>
                    <a:pt x="17" y="81"/>
                    <a:pt x="18" y="82"/>
                  </a:cubicBezTo>
                  <a:cubicBezTo>
                    <a:pt x="19" y="84"/>
                    <a:pt x="15" y="86"/>
                    <a:pt x="16" y="88"/>
                  </a:cubicBezTo>
                  <a:cubicBezTo>
                    <a:pt x="17" y="89"/>
                    <a:pt x="18" y="89"/>
                    <a:pt x="19" y="89"/>
                  </a:cubicBezTo>
                  <a:cubicBezTo>
                    <a:pt x="20" y="89"/>
                    <a:pt x="21" y="88"/>
                    <a:pt x="22" y="88"/>
                  </a:cubicBezTo>
                  <a:cubicBezTo>
                    <a:pt x="24" y="87"/>
                    <a:pt x="26" y="90"/>
                    <a:pt x="26" y="92"/>
                  </a:cubicBezTo>
                  <a:cubicBezTo>
                    <a:pt x="25" y="91"/>
                    <a:pt x="23" y="91"/>
                    <a:pt x="21" y="92"/>
                  </a:cubicBezTo>
                  <a:cubicBezTo>
                    <a:pt x="20" y="93"/>
                    <a:pt x="21" y="95"/>
                    <a:pt x="23" y="95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31" y="94"/>
                    <a:pt x="35" y="96"/>
                    <a:pt x="39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8" y="98"/>
                    <a:pt x="38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6" y="100"/>
                    <a:pt x="46" y="100"/>
                    <a:pt x="46" y="100"/>
                  </a:cubicBezTo>
                  <a:lnTo>
                    <a:pt x="46" y="99"/>
                  </a:lnTo>
                  <a:close/>
                  <a:moveTo>
                    <a:pt x="23" y="51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1" y="52"/>
                    <a:pt x="20" y="52"/>
                  </a:cubicBezTo>
                  <a:cubicBezTo>
                    <a:pt x="21" y="53"/>
                    <a:pt x="20" y="54"/>
                    <a:pt x="20" y="55"/>
                  </a:cubicBezTo>
                  <a:cubicBezTo>
                    <a:pt x="19" y="55"/>
                    <a:pt x="18" y="55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7" y="52"/>
                    <a:pt x="16" y="52"/>
                  </a:cubicBezTo>
                  <a:cubicBezTo>
                    <a:pt x="16" y="50"/>
                    <a:pt x="16" y="49"/>
                    <a:pt x="14" y="48"/>
                  </a:cubicBezTo>
                  <a:cubicBezTo>
                    <a:pt x="14" y="47"/>
                    <a:pt x="13" y="47"/>
                    <a:pt x="13" y="46"/>
                  </a:cubicBezTo>
                  <a:cubicBezTo>
                    <a:pt x="12" y="45"/>
                    <a:pt x="12" y="43"/>
                    <a:pt x="13" y="43"/>
                  </a:cubicBezTo>
                  <a:cubicBezTo>
                    <a:pt x="14" y="42"/>
                    <a:pt x="14" y="42"/>
                    <a:pt x="15" y="43"/>
                  </a:cubicBezTo>
                  <a:cubicBezTo>
                    <a:pt x="15" y="44"/>
                    <a:pt x="15" y="44"/>
                    <a:pt x="16" y="45"/>
                  </a:cubicBezTo>
                  <a:cubicBezTo>
                    <a:pt x="16" y="46"/>
                    <a:pt x="17" y="47"/>
                    <a:pt x="19" y="48"/>
                  </a:cubicBezTo>
                  <a:cubicBezTo>
                    <a:pt x="20" y="48"/>
                    <a:pt x="21" y="49"/>
                    <a:pt x="22" y="49"/>
                  </a:cubicBezTo>
                  <a:cubicBezTo>
                    <a:pt x="23" y="49"/>
                    <a:pt x="23" y="50"/>
                    <a:pt x="23" y="50"/>
                  </a:cubicBezTo>
                  <a:cubicBezTo>
                    <a:pt x="23" y="50"/>
                    <a:pt x="23" y="51"/>
                    <a:pt x="23" y="51"/>
                  </a:cubicBezTo>
                  <a:close/>
                  <a:moveTo>
                    <a:pt x="31" y="54"/>
                  </a:moveTo>
                  <a:cubicBezTo>
                    <a:pt x="28" y="52"/>
                    <a:pt x="28" y="47"/>
                    <a:pt x="25" y="45"/>
                  </a:cubicBezTo>
                  <a:cubicBezTo>
                    <a:pt x="23" y="44"/>
                    <a:pt x="21" y="45"/>
                    <a:pt x="20" y="43"/>
                  </a:cubicBezTo>
                  <a:cubicBezTo>
                    <a:pt x="18" y="42"/>
                    <a:pt x="19" y="40"/>
                    <a:pt x="20" y="38"/>
                  </a:cubicBezTo>
                  <a:cubicBezTo>
                    <a:pt x="23" y="35"/>
                    <a:pt x="27" y="32"/>
                    <a:pt x="27" y="28"/>
                  </a:cubicBezTo>
                  <a:cubicBezTo>
                    <a:pt x="28" y="27"/>
                    <a:pt x="28" y="26"/>
                    <a:pt x="28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31" y="23"/>
                    <a:pt x="32" y="24"/>
                    <a:pt x="32" y="25"/>
                  </a:cubicBezTo>
                  <a:cubicBezTo>
                    <a:pt x="33" y="27"/>
                    <a:pt x="32" y="29"/>
                    <a:pt x="31" y="31"/>
                  </a:cubicBezTo>
                  <a:cubicBezTo>
                    <a:pt x="30" y="33"/>
                    <a:pt x="28" y="34"/>
                    <a:pt x="28" y="36"/>
                  </a:cubicBezTo>
                  <a:cubicBezTo>
                    <a:pt x="27" y="39"/>
                    <a:pt x="28" y="41"/>
                    <a:pt x="29" y="43"/>
                  </a:cubicBezTo>
                  <a:cubicBezTo>
                    <a:pt x="29" y="44"/>
                    <a:pt x="30" y="44"/>
                    <a:pt x="31" y="45"/>
                  </a:cubicBezTo>
                  <a:cubicBezTo>
                    <a:pt x="31" y="47"/>
                    <a:pt x="31" y="49"/>
                    <a:pt x="31" y="50"/>
                  </a:cubicBezTo>
                  <a:cubicBezTo>
                    <a:pt x="32" y="51"/>
                    <a:pt x="32" y="52"/>
                    <a:pt x="32" y="52"/>
                  </a:cubicBezTo>
                  <a:cubicBezTo>
                    <a:pt x="33" y="53"/>
                    <a:pt x="32" y="55"/>
                    <a:pt x="31" y="54"/>
                  </a:cubicBezTo>
                  <a:close/>
                </a:path>
              </a:pathLst>
            </a:custGeom>
            <a:solidFill>
              <a:srgbClr val="92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Trapecio 3">
            <a:extLst>
              <a:ext uri="{FF2B5EF4-FFF2-40B4-BE49-F238E27FC236}">
                <a16:creationId xmlns:a16="http://schemas.microsoft.com/office/drawing/2014/main" id="{93F54374-7A8A-44C9-8BA5-B7627D21ABB7}"/>
              </a:ext>
            </a:extLst>
          </p:cNvPr>
          <p:cNvSpPr/>
          <p:nvPr/>
        </p:nvSpPr>
        <p:spPr>
          <a:xfrm>
            <a:off x="5536209" y="6032917"/>
            <a:ext cx="4857222" cy="832906"/>
          </a:xfrm>
          <a:prstGeom prst="trapezoid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E2342788-4BF9-48AD-A053-B9B37EA2DD5B}"/>
              </a:ext>
            </a:extLst>
          </p:cNvPr>
          <p:cNvSpPr txBox="1"/>
          <p:nvPr/>
        </p:nvSpPr>
        <p:spPr>
          <a:xfrm>
            <a:off x="1161378" y="2965295"/>
            <a:ext cx="48572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cs typeface="Arial" pitchFamily="34" charset="0"/>
            </a:endParaRPr>
          </a:p>
          <a:p>
            <a:r>
              <a:rPr lang="en-US" altLang="ko-KR" sz="15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-1835141" y="1268413"/>
            <a:ext cx="10544391" cy="724247"/>
          </a:xfrm>
        </p:spPr>
        <p:txBody>
          <a:bodyPr/>
          <a:lstStyle/>
          <a:p>
            <a:r>
              <a:rPr lang="es-PE" sz="6600" b="1" dirty="0">
                <a:solidFill>
                  <a:srgbClr val="007E5A"/>
                </a:solidFill>
              </a:rPr>
              <a:t>Free Template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C949DECA-0359-4358-9EEF-8E7439E10152}"/>
              </a:ext>
            </a:extLst>
          </p:cNvPr>
          <p:cNvSpPr txBox="1"/>
          <p:nvPr/>
        </p:nvSpPr>
        <p:spPr>
          <a:xfrm>
            <a:off x="845054" y="2418250"/>
            <a:ext cx="25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B5433F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rgbClr val="B543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546C02BB-EDAC-4210-855F-E698CEBB6CD9}"/>
              </a:ext>
            </a:extLst>
          </p:cNvPr>
          <p:cNvSpPr/>
          <p:nvPr/>
        </p:nvSpPr>
        <p:spPr>
          <a:xfrm>
            <a:off x="6885232" y="5194476"/>
            <a:ext cx="2159176" cy="1040069"/>
          </a:xfrm>
          <a:prstGeom prst="trapezoid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8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macenamiento de acceso secuencial 6"/>
          <p:cNvSpPr/>
          <p:nvPr/>
        </p:nvSpPr>
        <p:spPr>
          <a:xfrm flipH="1">
            <a:off x="0" y="2230582"/>
            <a:ext cx="4627418" cy="4627418"/>
          </a:xfrm>
          <a:prstGeom prst="flowChartMagneticTape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1280840" y="848879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B5433F"/>
                </a:solidFill>
                <a:latin typeface="Arial Black" panose="020B0A04020102020204" pitchFamily="34" charset="0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rgbClr val="B5433F"/>
                </a:solidFill>
                <a:latin typeface="Arial Black" panose="020B0A04020102020204" pitchFamily="34" charset="0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rgbClr val="B5433F"/>
                </a:solidFill>
                <a:latin typeface="Arial Black" panose="020B0A04020102020204" pitchFamily="34" charset="0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rgbClr val="B5433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8" y="2910460"/>
            <a:ext cx="3811749" cy="1437566"/>
            <a:chOff x="395534" y="3496541"/>
            <a:chExt cx="3972999" cy="1989465"/>
          </a:xfrm>
          <a:noFill/>
        </p:grpSpPr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4935203"/>
            <a:ext cx="3811749" cy="1437566"/>
            <a:chOff x="395534" y="3496541"/>
            <a:chExt cx="3972999" cy="1989465"/>
          </a:xfrm>
          <a:noFill/>
        </p:grpSpPr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629800"/>
            <a:ext cx="3811749" cy="1437566"/>
            <a:chOff x="395534" y="3496541"/>
            <a:chExt cx="3972999" cy="1989465"/>
          </a:xfrm>
          <a:noFill/>
        </p:grpSpPr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6" name="Rectángulo 5"/>
          <p:cNvSpPr/>
          <p:nvPr/>
        </p:nvSpPr>
        <p:spPr>
          <a:xfrm>
            <a:off x="10893287" y="0"/>
            <a:ext cx="129871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007E5A"/>
              </a:solidFill>
            </a:endParaRPr>
          </a:p>
        </p:txBody>
      </p:sp>
      <p:sp>
        <p:nvSpPr>
          <p:cNvPr id="6937" name="Elipse 6936">
            <a:extLst>
              <a:ext uri="{FF2B5EF4-FFF2-40B4-BE49-F238E27FC236}">
                <a16:creationId xmlns:a16="http://schemas.microsoft.com/office/drawing/2014/main" id="{EC877AFD-662D-4A5A-AE3A-D46989A5D4DB}"/>
              </a:ext>
            </a:extLst>
          </p:cNvPr>
          <p:cNvSpPr/>
          <p:nvPr/>
        </p:nvSpPr>
        <p:spPr>
          <a:xfrm>
            <a:off x="918471" y="2230582"/>
            <a:ext cx="4431176" cy="443117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8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E762B32-F9D6-424E-B849-11707967B1ED}"/>
              </a:ext>
            </a:extLst>
          </p:cNvPr>
          <p:cNvSpPr/>
          <p:nvPr/>
        </p:nvSpPr>
        <p:spPr>
          <a:xfrm>
            <a:off x="0" y="2632364"/>
            <a:ext cx="5452395" cy="4225636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sz="6000" dirty="0"/>
              <a:t>Free Template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D2442E09-A0CF-4FAF-9B3F-3B82F902C440}"/>
              </a:ext>
            </a:extLst>
          </p:cNvPr>
          <p:cNvSpPr txBox="1"/>
          <p:nvPr/>
        </p:nvSpPr>
        <p:spPr>
          <a:xfrm>
            <a:off x="5824470" y="3850561"/>
            <a:ext cx="5662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2541F6D1-1487-4FB5-A341-49983C811B87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2B9AB91B-300F-42A1-A803-CC0E936C4BEB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B5433F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rgbClr val="B5433F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rgbClr val="B5433F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rgbClr val="B5433F"/>
              </a:solidFill>
              <a:cs typeface="Arial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017F529-9070-4DF2-B13D-2E538320309A}"/>
              </a:ext>
            </a:extLst>
          </p:cNvPr>
          <p:cNvSpPr>
            <a:spLocks noChangeAspect="1"/>
          </p:cNvSpPr>
          <p:nvPr/>
        </p:nvSpPr>
        <p:spPr>
          <a:xfrm>
            <a:off x="8733449" y="5342832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884FEEF-E1DD-4661-BF32-910A880CED3F}"/>
              </a:ext>
            </a:extLst>
          </p:cNvPr>
          <p:cNvSpPr>
            <a:spLocks noChangeAspect="1"/>
          </p:cNvSpPr>
          <p:nvPr/>
        </p:nvSpPr>
        <p:spPr>
          <a:xfrm>
            <a:off x="5895856" y="5342832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85D2E464-ADE0-4D44-BE45-574D964E2726}"/>
              </a:ext>
            </a:extLst>
          </p:cNvPr>
          <p:cNvSpPr txBox="1"/>
          <p:nvPr/>
        </p:nvSpPr>
        <p:spPr>
          <a:xfrm>
            <a:off x="6574003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BF919E31-6E80-45C6-91C4-A8862C209758}"/>
              </a:ext>
            </a:extLst>
          </p:cNvPr>
          <p:cNvSpPr txBox="1"/>
          <p:nvPr/>
        </p:nvSpPr>
        <p:spPr>
          <a:xfrm>
            <a:off x="9577709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7BFD1D8-30FD-482B-A854-C53682D59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718" y="1800213"/>
            <a:ext cx="4311702" cy="4659736"/>
          </a:xfrm>
          <a:prstGeom prst="rect">
            <a:avLst/>
          </a:prstGeom>
          <a:ln w="76200">
            <a:solidFill>
              <a:srgbClr val="007E5A"/>
            </a:solidFill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246E1B8-2537-00D9-4C09-2DE59F270636}"/>
              </a:ext>
            </a:extLst>
          </p:cNvPr>
          <p:cNvGrpSpPr/>
          <p:nvPr/>
        </p:nvGrpSpPr>
        <p:grpSpPr>
          <a:xfrm>
            <a:off x="9602787" y="989013"/>
            <a:ext cx="1709739" cy="2368550"/>
            <a:chOff x="9602787" y="989013"/>
            <a:chExt cx="1709739" cy="2368550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7EB4FD5-C170-4E59-B58C-44828B80A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2787" y="989013"/>
              <a:ext cx="1649413" cy="2271712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AEBD83-A979-4AE0-8F39-627236010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2236788"/>
              <a:ext cx="741363" cy="1120775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136947C-6724-444C-82DD-CEE8199F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2788" y="2649538"/>
              <a:ext cx="254000" cy="173037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EB3A536-C56A-4F63-882E-934BD7FD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238" y="2011363"/>
              <a:ext cx="233363" cy="161925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AEBCEAB-30F3-4AAB-B35B-CA0E82D4A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2778125"/>
              <a:ext cx="174625" cy="188912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2554E43D-C7E9-4640-B8DF-CCF79F1DC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5" y="2528888"/>
              <a:ext cx="227013" cy="101600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00C8DAE-D959-47AA-8CFC-2296D36B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4388" y="2201863"/>
              <a:ext cx="230188" cy="100012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D785452-CD3F-4B95-A204-EE866887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1862138"/>
              <a:ext cx="176213" cy="188912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4B42FFC-D06B-426A-8E09-5D8EA74C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1208088"/>
              <a:ext cx="79375" cy="103187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12665F6-781D-47C2-9BCB-2EEE6E0C7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1563" y="1217613"/>
              <a:ext cx="80963" cy="101600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4DC73C9A-54B6-48B2-B0A0-6940BEC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0" y="1320800"/>
              <a:ext cx="98425" cy="80962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B3CF82D-7708-4B01-8DFB-F19CE8D0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1423988"/>
              <a:ext cx="101600" cy="79375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41BE70CB-E637-46BC-AF43-B50DD330D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1000125"/>
              <a:ext cx="80963" cy="104775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C30F7019-6662-4259-A7C8-C8FE2040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1084263"/>
              <a:ext cx="80963" cy="101600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722564AC-6A41-4D9B-B4D7-B7A3AC11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75" y="2216150"/>
              <a:ext cx="295275" cy="295275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0992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DEC6FE04-2F53-4C4B-B4F0-636BAB2F2A01}"/>
              </a:ext>
            </a:extLst>
          </p:cNvPr>
          <p:cNvSpPr/>
          <p:nvPr/>
        </p:nvSpPr>
        <p:spPr>
          <a:xfrm>
            <a:off x="6524414" y="0"/>
            <a:ext cx="5667586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11"/>
          </p:nvPr>
        </p:nvSpPr>
        <p:spPr>
          <a:xfrm>
            <a:off x="118351" y="701228"/>
            <a:ext cx="6157760" cy="724247"/>
          </a:xfrm>
        </p:spPr>
        <p:txBody>
          <a:bodyPr/>
          <a:lstStyle/>
          <a:p>
            <a:r>
              <a:rPr lang="es-PE" sz="4800" dirty="0">
                <a:latin typeface="Arial (Títulos)"/>
              </a:rPr>
              <a:t>Free Template</a:t>
            </a:r>
          </a:p>
        </p:txBody>
      </p:sp>
      <p:grpSp>
        <p:nvGrpSpPr>
          <p:cNvPr id="19" name="그룹 21">
            <a:extLst>
              <a:ext uri="{FF2B5EF4-FFF2-40B4-BE49-F238E27FC236}">
                <a16:creationId xmlns:a16="http://schemas.microsoft.com/office/drawing/2014/main" id="{74645F87-2A36-4101-AEE2-2891709D20A1}"/>
              </a:ext>
            </a:extLst>
          </p:cNvPr>
          <p:cNvGrpSpPr/>
          <p:nvPr/>
        </p:nvGrpSpPr>
        <p:grpSpPr>
          <a:xfrm>
            <a:off x="647391" y="4619506"/>
            <a:ext cx="5020197" cy="646331"/>
            <a:chOff x="959011" y="2597626"/>
            <a:chExt cx="5020197" cy="646331"/>
          </a:xfrm>
        </p:grpSpPr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3CFF76D1-6F2D-4789-92CF-4798CC36D293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B5433F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rgbClr val="B5433F"/>
                </a:solidFill>
                <a:cs typeface="Arial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B74FF60A-2E54-4284-B629-0826FC3B5B06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2" name="Chevron 25">
              <a:extLst>
                <a:ext uri="{FF2B5EF4-FFF2-40B4-BE49-F238E27FC236}">
                  <a16:creationId xmlns:a16="http://schemas.microsoft.com/office/drawing/2014/main" id="{1D013619-AA52-4FB0-8928-6A772FE9159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rgbClr val="007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0">
            <a:extLst>
              <a:ext uri="{FF2B5EF4-FFF2-40B4-BE49-F238E27FC236}">
                <a16:creationId xmlns:a16="http://schemas.microsoft.com/office/drawing/2014/main" id="{A05D0B65-DDC6-406A-91F7-4B62A43048B1}"/>
              </a:ext>
            </a:extLst>
          </p:cNvPr>
          <p:cNvGrpSpPr/>
          <p:nvPr/>
        </p:nvGrpSpPr>
        <p:grpSpPr>
          <a:xfrm>
            <a:off x="647391" y="3679655"/>
            <a:ext cx="5020197" cy="646331"/>
            <a:chOff x="959011" y="3630156"/>
            <a:chExt cx="5020197" cy="646331"/>
          </a:xfrm>
        </p:grpSpPr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D0C2D48F-A120-43E0-B5B3-C2DF3E06A26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E5A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CF6016C7-ADA9-43B6-974D-CBD1A5DC0FE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Chevron 26">
              <a:extLst>
                <a:ext uri="{FF2B5EF4-FFF2-40B4-BE49-F238E27FC236}">
                  <a16:creationId xmlns:a16="http://schemas.microsoft.com/office/drawing/2014/main" id="{BC0EA14D-DCFC-4399-826B-93FD93D2EDE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rgbClr val="B54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A25D11-6B07-4401-A237-A6D009457ACD}"/>
              </a:ext>
            </a:extLst>
          </p:cNvPr>
          <p:cNvGrpSpPr/>
          <p:nvPr/>
        </p:nvGrpSpPr>
        <p:grpSpPr>
          <a:xfrm>
            <a:off x="647391" y="2739804"/>
            <a:ext cx="5020197" cy="646331"/>
            <a:chOff x="959011" y="4662686"/>
            <a:chExt cx="5020197" cy="646331"/>
          </a:xfrm>
        </p:grpSpPr>
        <p:sp>
          <p:nvSpPr>
            <p:cNvPr id="28" name="TextBox 53">
              <a:extLst>
                <a:ext uri="{FF2B5EF4-FFF2-40B4-BE49-F238E27FC236}">
                  <a16:creationId xmlns:a16="http://schemas.microsoft.com/office/drawing/2014/main" id="{51ECD024-0CD9-42D7-AE4F-14F531C5050D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B5433F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rgbClr val="B5433F"/>
                </a:solidFill>
                <a:cs typeface="Arial" pitchFamily="34" charset="0"/>
              </a:endParaRPr>
            </a:p>
          </p:txBody>
        </p:sp>
        <p:sp>
          <p:nvSpPr>
            <p:cNvPr id="29" name="TextBox 54">
              <a:extLst>
                <a:ext uri="{FF2B5EF4-FFF2-40B4-BE49-F238E27FC236}">
                  <a16:creationId xmlns:a16="http://schemas.microsoft.com/office/drawing/2014/main" id="{1A714BB6-27F7-434C-8920-C6E941A2054E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Chevron 27">
              <a:extLst>
                <a:ext uri="{FF2B5EF4-FFF2-40B4-BE49-F238E27FC236}">
                  <a16:creationId xmlns:a16="http://schemas.microsoft.com/office/drawing/2014/main" id="{02A0D6D9-AC63-4C03-BAA3-78F249BBEED2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rgbClr val="007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3">
            <a:extLst>
              <a:ext uri="{FF2B5EF4-FFF2-40B4-BE49-F238E27FC236}">
                <a16:creationId xmlns:a16="http://schemas.microsoft.com/office/drawing/2014/main" id="{0282D5E2-1600-412A-9BEE-6E23F6F287FB}"/>
              </a:ext>
            </a:extLst>
          </p:cNvPr>
          <p:cNvGrpSpPr/>
          <p:nvPr/>
        </p:nvGrpSpPr>
        <p:grpSpPr>
          <a:xfrm>
            <a:off x="647391" y="1799953"/>
            <a:ext cx="5020197" cy="646331"/>
            <a:chOff x="959011" y="5695216"/>
            <a:chExt cx="5020197" cy="646331"/>
          </a:xfrm>
        </p:grpSpPr>
        <p:sp>
          <p:nvSpPr>
            <p:cNvPr id="32" name="TextBox 57">
              <a:extLst>
                <a:ext uri="{FF2B5EF4-FFF2-40B4-BE49-F238E27FC236}">
                  <a16:creationId xmlns:a16="http://schemas.microsoft.com/office/drawing/2014/main" id="{61293079-A5A9-4708-B362-1D2AEF9DF462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E5A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id="{8BDD37EA-FDFB-457C-8831-0656DD28C767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8">
              <a:extLst>
                <a:ext uri="{FF2B5EF4-FFF2-40B4-BE49-F238E27FC236}">
                  <a16:creationId xmlns:a16="http://schemas.microsoft.com/office/drawing/2014/main" id="{892C033C-D888-4CB7-9B69-171B784EF80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rgbClr val="B54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73BE25A8-DAFB-48E5-9D18-56D20D0A94B8}"/>
              </a:ext>
            </a:extLst>
          </p:cNvPr>
          <p:cNvGrpSpPr/>
          <p:nvPr/>
        </p:nvGrpSpPr>
        <p:grpSpPr>
          <a:xfrm>
            <a:off x="647391" y="5559355"/>
            <a:ext cx="5020197" cy="646331"/>
            <a:chOff x="959011" y="4662686"/>
            <a:chExt cx="5020197" cy="646331"/>
          </a:xfrm>
        </p:grpSpPr>
        <p:sp>
          <p:nvSpPr>
            <p:cNvPr id="36" name="TextBox 61">
              <a:extLst>
                <a:ext uri="{FF2B5EF4-FFF2-40B4-BE49-F238E27FC236}">
                  <a16:creationId xmlns:a16="http://schemas.microsoft.com/office/drawing/2014/main" id="{2006A1DB-ACA9-4B80-AD0B-A15349B209C6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E5A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37" name="TextBox 62">
              <a:extLst>
                <a:ext uri="{FF2B5EF4-FFF2-40B4-BE49-F238E27FC236}">
                  <a16:creationId xmlns:a16="http://schemas.microsoft.com/office/drawing/2014/main" id="{11AE4F20-AE3D-4D6F-816B-F9F8B2B7E772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2CE178F1-3E11-4DAC-91CD-C462D9390611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rgbClr val="B54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E5A"/>
                </a:solidFill>
              </a:endParaRPr>
            </a:p>
          </p:txBody>
        </p:sp>
      </p:grpSp>
      <p:sp>
        <p:nvSpPr>
          <p:cNvPr id="43" name="Rectángulo: esquinas diagonales cortadas 42">
            <a:extLst>
              <a:ext uri="{FF2B5EF4-FFF2-40B4-BE49-F238E27FC236}">
                <a16:creationId xmlns:a16="http://schemas.microsoft.com/office/drawing/2014/main" id="{3367FD04-EC30-4C5D-9296-059F27C0E114}"/>
              </a:ext>
            </a:extLst>
          </p:cNvPr>
          <p:cNvSpPr/>
          <p:nvPr/>
        </p:nvSpPr>
        <p:spPr>
          <a:xfrm rot="16200000">
            <a:off x="6805040" y="1099352"/>
            <a:ext cx="5106334" cy="5106334"/>
          </a:xfrm>
          <a:prstGeom prst="snip2Diag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85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264E129-4EAE-4150-A12F-E1E6A6122D69}"/>
              </a:ext>
            </a:extLst>
          </p:cNvPr>
          <p:cNvGrpSpPr/>
          <p:nvPr/>
        </p:nvGrpSpPr>
        <p:grpSpPr>
          <a:xfrm>
            <a:off x="8952537" y="1932152"/>
            <a:ext cx="1701667" cy="1701667"/>
            <a:chOff x="5641899" y="4719693"/>
            <a:chExt cx="3403334" cy="3403334"/>
          </a:xfrm>
        </p:grpSpPr>
        <p:sp>
          <p:nvSpPr>
            <p:cNvPr id="3" name="Oval 93">
              <a:extLst>
                <a:ext uri="{FF2B5EF4-FFF2-40B4-BE49-F238E27FC236}">
                  <a16:creationId xmlns:a16="http://schemas.microsoft.com/office/drawing/2014/main" id="{FE63135F-F1FE-416C-BB13-C08474106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3BEB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弧形 37">
              <a:extLst>
                <a:ext uri="{FF2B5EF4-FFF2-40B4-BE49-F238E27FC236}">
                  <a16:creationId xmlns:a16="http://schemas.microsoft.com/office/drawing/2014/main" id="{E8636000-6C40-4461-972E-125ACBB3C0CA}"/>
                </a:ext>
              </a:extLst>
            </p:cNvPr>
            <p:cNvSpPr/>
            <p:nvPr/>
          </p:nvSpPr>
          <p:spPr>
            <a:xfrm>
              <a:off x="5765752" y="4829046"/>
              <a:ext cx="3147122" cy="3147122"/>
            </a:xfrm>
            <a:prstGeom prst="arc">
              <a:avLst>
                <a:gd name="adj1" fmla="val 100036"/>
                <a:gd name="adj2" fmla="val 14632219"/>
              </a:avLst>
            </a:prstGeom>
            <a:solidFill>
              <a:srgbClr val="B5433F"/>
            </a:solidFill>
            <a:ln w="254000">
              <a:solidFill>
                <a:srgbClr val="007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A492967A-6448-4ADD-AF85-48272346BEFD}"/>
              </a:ext>
            </a:extLst>
          </p:cNvPr>
          <p:cNvGrpSpPr/>
          <p:nvPr/>
        </p:nvGrpSpPr>
        <p:grpSpPr>
          <a:xfrm>
            <a:off x="4212590" y="1909872"/>
            <a:ext cx="1701667" cy="1701667"/>
            <a:chOff x="10488365" y="4675133"/>
            <a:chExt cx="3403334" cy="3403334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A15CAC2B-9793-4FD3-98CF-26BE587AB4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8365" y="467513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3BEB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弧形 37">
              <a:extLst>
                <a:ext uri="{FF2B5EF4-FFF2-40B4-BE49-F238E27FC236}">
                  <a16:creationId xmlns:a16="http://schemas.microsoft.com/office/drawing/2014/main" id="{5B4AFF2D-1EB9-4DF6-9D8F-376A66DE5967}"/>
                </a:ext>
              </a:extLst>
            </p:cNvPr>
            <p:cNvSpPr/>
            <p:nvPr/>
          </p:nvSpPr>
          <p:spPr>
            <a:xfrm>
              <a:off x="10615671" y="4806766"/>
              <a:ext cx="3147122" cy="3147122"/>
            </a:xfrm>
            <a:prstGeom prst="arc">
              <a:avLst>
                <a:gd name="adj1" fmla="val 7635338"/>
                <a:gd name="adj2" fmla="val 3958121"/>
              </a:avLst>
            </a:prstGeom>
            <a:solidFill>
              <a:srgbClr val="B5433F"/>
            </a:solidFill>
            <a:ln w="254000">
              <a:solidFill>
                <a:srgbClr val="007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7F840677-0954-4647-A6E3-921E972805F0}"/>
              </a:ext>
            </a:extLst>
          </p:cNvPr>
          <p:cNvGrpSpPr/>
          <p:nvPr/>
        </p:nvGrpSpPr>
        <p:grpSpPr>
          <a:xfrm>
            <a:off x="6596994" y="1921012"/>
            <a:ext cx="1701667" cy="1701667"/>
            <a:chOff x="15413133" y="4697413"/>
            <a:chExt cx="3403334" cy="3403334"/>
          </a:xfrm>
        </p:grpSpPr>
        <p:sp>
          <p:nvSpPr>
            <p:cNvPr id="9" name="Oval 94">
              <a:extLst>
                <a:ext uri="{FF2B5EF4-FFF2-40B4-BE49-F238E27FC236}">
                  <a16:creationId xmlns:a16="http://schemas.microsoft.com/office/drawing/2014/main" id="{F1D4604F-58CE-40A6-A2D0-935A3D1AC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133" y="469741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3BEB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弧形 37">
              <a:extLst>
                <a:ext uri="{FF2B5EF4-FFF2-40B4-BE49-F238E27FC236}">
                  <a16:creationId xmlns:a16="http://schemas.microsoft.com/office/drawing/2014/main" id="{E5D2C009-17E3-42A9-93C5-E645DCA0303B}"/>
                </a:ext>
              </a:extLst>
            </p:cNvPr>
            <p:cNvSpPr/>
            <p:nvPr/>
          </p:nvSpPr>
          <p:spPr>
            <a:xfrm>
              <a:off x="15539657" y="4829046"/>
              <a:ext cx="3147122" cy="3147122"/>
            </a:xfrm>
            <a:prstGeom prst="arc">
              <a:avLst>
                <a:gd name="adj1" fmla="val 21030938"/>
                <a:gd name="adj2" fmla="val 19250998"/>
              </a:avLst>
            </a:prstGeom>
            <a:solidFill>
              <a:srgbClr val="B5433F"/>
            </a:solidFill>
            <a:ln w="254000">
              <a:solidFill>
                <a:srgbClr val="007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11" name="TextBox 91">
            <a:extLst>
              <a:ext uri="{FF2B5EF4-FFF2-40B4-BE49-F238E27FC236}">
                <a16:creationId xmlns:a16="http://schemas.microsoft.com/office/drawing/2014/main" id="{00380FA1-B916-498B-A510-C4833F45AA88}"/>
              </a:ext>
            </a:extLst>
          </p:cNvPr>
          <p:cNvSpPr txBox="1"/>
          <p:nvPr/>
        </p:nvSpPr>
        <p:spPr>
          <a:xfrm>
            <a:off x="6964974" y="2771845"/>
            <a:ext cx="867510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Lato Regular"/>
              </a:rPr>
              <a:t>95 %</a:t>
            </a:r>
          </a:p>
        </p:txBody>
      </p:sp>
      <p:sp>
        <p:nvSpPr>
          <p:cNvPr id="12" name="TextBox 92">
            <a:extLst>
              <a:ext uri="{FF2B5EF4-FFF2-40B4-BE49-F238E27FC236}">
                <a16:creationId xmlns:a16="http://schemas.microsoft.com/office/drawing/2014/main" id="{00EE9E8B-1256-4A65-A5AA-AD180FC7E917}"/>
              </a:ext>
            </a:extLst>
          </p:cNvPr>
          <p:cNvSpPr txBox="1"/>
          <p:nvPr/>
        </p:nvSpPr>
        <p:spPr>
          <a:xfrm>
            <a:off x="9358650" y="2797028"/>
            <a:ext cx="867510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Lato Regular"/>
              </a:rPr>
              <a:t>75 %</a:t>
            </a:r>
          </a:p>
        </p:txBody>
      </p:sp>
      <p:sp>
        <p:nvSpPr>
          <p:cNvPr id="13" name="TextBox 95">
            <a:extLst>
              <a:ext uri="{FF2B5EF4-FFF2-40B4-BE49-F238E27FC236}">
                <a16:creationId xmlns:a16="http://schemas.microsoft.com/office/drawing/2014/main" id="{9C90F80A-9649-4DA8-87EF-A5BAA9E2E4D7}"/>
              </a:ext>
            </a:extLst>
          </p:cNvPr>
          <p:cNvSpPr txBox="1"/>
          <p:nvPr/>
        </p:nvSpPr>
        <p:spPr>
          <a:xfrm>
            <a:off x="4610254" y="2288129"/>
            <a:ext cx="867510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Lato Regular"/>
              </a:rPr>
              <a:t>85 %</a:t>
            </a:r>
          </a:p>
        </p:txBody>
      </p:sp>
      <p:grpSp>
        <p:nvGrpSpPr>
          <p:cNvPr id="14" name="Group 96">
            <a:extLst>
              <a:ext uri="{FF2B5EF4-FFF2-40B4-BE49-F238E27FC236}">
                <a16:creationId xmlns:a16="http://schemas.microsoft.com/office/drawing/2014/main" id="{9FFC3354-CBC0-4DCD-A523-28E8BF285743}"/>
              </a:ext>
            </a:extLst>
          </p:cNvPr>
          <p:cNvGrpSpPr/>
          <p:nvPr/>
        </p:nvGrpSpPr>
        <p:grpSpPr>
          <a:xfrm>
            <a:off x="1789357" y="1932152"/>
            <a:ext cx="1701667" cy="1701667"/>
            <a:chOff x="5641899" y="4719693"/>
            <a:chExt cx="3403334" cy="3403334"/>
          </a:xfrm>
        </p:grpSpPr>
        <p:sp>
          <p:nvSpPr>
            <p:cNvPr id="15" name="Oval 97">
              <a:extLst>
                <a:ext uri="{FF2B5EF4-FFF2-40B4-BE49-F238E27FC236}">
                  <a16:creationId xmlns:a16="http://schemas.microsoft.com/office/drawing/2014/main" id="{064BA7D8-B927-4015-B30A-8E036D3A7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弧形 37">
              <a:extLst>
                <a:ext uri="{FF2B5EF4-FFF2-40B4-BE49-F238E27FC236}">
                  <a16:creationId xmlns:a16="http://schemas.microsoft.com/office/drawing/2014/main" id="{4E5002DD-8CCD-4A1E-931B-738F466765FF}"/>
                </a:ext>
              </a:extLst>
            </p:cNvPr>
            <p:cNvSpPr/>
            <p:nvPr/>
          </p:nvSpPr>
          <p:spPr>
            <a:xfrm>
              <a:off x="5765753" y="4829047"/>
              <a:ext cx="3147122" cy="3147122"/>
            </a:xfrm>
            <a:prstGeom prst="arc">
              <a:avLst>
                <a:gd name="adj1" fmla="val 100036"/>
                <a:gd name="adj2" fmla="val 14632219"/>
              </a:avLst>
            </a:prstGeom>
            <a:solidFill>
              <a:srgbClr val="B5433F"/>
            </a:solidFill>
            <a:ln w="254000">
              <a:solidFill>
                <a:srgbClr val="007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17" name="TextBox 107">
            <a:extLst>
              <a:ext uri="{FF2B5EF4-FFF2-40B4-BE49-F238E27FC236}">
                <a16:creationId xmlns:a16="http://schemas.microsoft.com/office/drawing/2014/main" id="{8C62DC06-0466-47FF-9C9C-8CED2461AD8B}"/>
              </a:ext>
            </a:extLst>
          </p:cNvPr>
          <p:cNvSpPr txBox="1"/>
          <p:nvPr/>
        </p:nvSpPr>
        <p:spPr>
          <a:xfrm>
            <a:off x="2197553" y="2798267"/>
            <a:ext cx="867510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Lato Regular"/>
              </a:rPr>
              <a:t>75 %</a:t>
            </a:r>
          </a:p>
        </p:txBody>
      </p:sp>
      <p:sp>
        <p:nvSpPr>
          <p:cNvPr id="18" name="TextBox 108">
            <a:extLst>
              <a:ext uri="{FF2B5EF4-FFF2-40B4-BE49-F238E27FC236}">
                <a16:creationId xmlns:a16="http://schemas.microsoft.com/office/drawing/2014/main" id="{C0D6FAA8-40DE-444D-A990-6F2A03D68EE9}"/>
              </a:ext>
            </a:extLst>
          </p:cNvPr>
          <p:cNvSpPr txBox="1"/>
          <p:nvPr/>
        </p:nvSpPr>
        <p:spPr>
          <a:xfrm>
            <a:off x="4737771" y="3654646"/>
            <a:ext cx="639882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1600" b="1">
                <a:latin typeface="+mj-lt"/>
              </a:rPr>
              <a:t>China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10">
            <a:extLst>
              <a:ext uri="{FF2B5EF4-FFF2-40B4-BE49-F238E27FC236}">
                <a16:creationId xmlns:a16="http://schemas.microsoft.com/office/drawing/2014/main" id="{1278D1DC-60AA-4C3C-9E81-B4C990FABA64}"/>
              </a:ext>
            </a:extLst>
          </p:cNvPr>
          <p:cNvSpPr txBox="1"/>
          <p:nvPr/>
        </p:nvSpPr>
        <p:spPr>
          <a:xfrm>
            <a:off x="7003775" y="3654646"/>
            <a:ext cx="92117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1600" b="1">
                <a:latin typeface="+mj-lt"/>
              </a:rPr>
              <a:t>Germany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112">
            <a:extLst>
              <a:ext uri="{FF2B5EF4-FFF2-40B4-BE49-F238E27FC236}">
                <a16:creationId xmlns:a16="http://schemas.microsoft.com/office/drawing/2014/main" id="{9BB051E3-1B6B-41E1-8168-0E14047A8107}"/>
              </a:ext>
            </a:extLst>
          </p:cNvPr>
          <p:cNvSpPr txBox="1"/>
          <p:nvPr/>
        </p:nvSpPr>
        <p:spPr>
          <a:xfrm>
            <a:off x="9149844" y="3654646"/>
            <a:ext cx="1285123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Latin</a:t>
            </a:r>
            <a:r>
              <a:rPr lang="es-MX" sz="1600" b="1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America</a:t>
            </a:r>
          </a:p>
        </p:txBody>
      </p:sp>
      <p:sp>
        <p:nvSpPr>
          <p:cNvPr id="24" name="TextBox 114">
            <a:extLst>
              <a:ext uri="{FF2B5EF4-FFF2-40B4-BE49-F238E27FC236}">
                <a16:creationId xmlns:a16="http://schemas.microsoft.com/office/drawing/2014/main" id="{10678E4E-8D5B-4886-A361-79F7B1CE7935}"/>
              </a:ext>
            </a:extLst>
          </p:cNvPr>
          <p:cNvSpPr txBox="1"/>
          <p:nvPr/>
        </p:nvSpPr>
        <p:spPr>
          <a:xfrm>
            <a:off x="2000064" y="3654646"/>
            <a:ext cx="1262489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1600" b="1" dirty="0">
                <a:latin typeface="+mj-lt"/>
              </a:rPr>
              <a:t>United States</a:t>
            </a: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211A7CA6-7B6C-42A3-86D5-4E2EB51F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007E5A"/>
                </a:solidFill>
              </a:rPr>
              <a:t>Free Template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FA0BF3A-43AA-4218-93D7-1D6D31EB620B}"/>
              </a:ext>
            </a:extLst>
          </p:cNvPr>
          <p:cNvSpPr/>
          <p:nvPr/>
        </p:nvSpPr>
        <p:spPr>
          <a:xfrm>
            <a:off x="1665727" y="3993182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3056EA1-6DC2-4EB3-BF19-E86FA3941BB2}"/>
              </a:ext>
            </a:extLst>
          </p:cNvPr>
          <p:cNvSpPr/>
          <p:nvPr/>
        </p:nvSpPr>
        <p:spPr>
          <a:xfrm>
            <a:off x="4189209" y="3993182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C97B598-11D5-4120-8636-EB9E4BDF5B1B}"/>
              </a:ext>
            </a:extLst>
          </p:cNvPr>
          <p:cNvSpPr/>
          <p:nvPr/>
        </p:nvSpPr>
        <p:spPr>
          <a:xfrm>
            <a:off x="6501694" y="3993182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DA320E0-7A29-4A26-A3B9-3EC584869F1D}"/>
              </a:ext>
            </a:extLst>
          </p:cNvPr>
          <p:cNvSpPr/>
          <p:nvPr/>
        </p:nvSpPr>
        <p:spPr>
          <a:xfrm>
            <a:off x="8813659" y="4016474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4960EF5-227A-455F-AC24-BC3C3B625E72}"/>
              </a:ext>
            </a:extLst>
          </p:cNvPr>
          <p:cNvSpPr/>
          <p:nvPr/>
        </p:nvSpPr>
        <p:spPr>
          <a:xfrm>
            <a:off x="0" y="5177767"/>
            <a:ext cx="12192000" cy="1648852"/>
          </a:xfrm>
          <a:prstGeom prst="rect">
            <a:avLst/>
          </a:prstGeom>
          <a:solidFill>
            <a:srgbClr val="007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arcador de texto 9">
            <a:extLst>
              <a:ext uri="{FF2B5EF4-FFF2-40B4-BE49-F238E27FC236}">
                <a16:creationId xmlns:a16="http://schemas.microsoft.com/office/drawing/2014/main" id="{08D363AE-E126-4A4D-ADCD-D16959719DA0}"/>
              </a:ext>
            </a:extLst>
          </p:cNvPr>
          <p:cNvSpPr txBox="1">
            <a:spLocks/>
          </p:cNvSpPr>
          <p:nvPr/>
        </p:nvSpPr>
        <p:spPr>
          <a:xfrm>
            <a:off x="1889464" y="5458852"/>
            <a:ext cx="9224459" cy="140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dirty="0">
                <a:solidFill>
                  <a:schemeClr val="bg1"/>
                </a:solidFill>
              </a:rPr>
              <a:t>Donec fringilla est orci. Orci varius natoque penatibus et magnis dis. Donec fringilla est orci. Orci varius natoque penatibus et magnis dis.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7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9DCC533-AA7D-466C-99F0-C250757D77C9}"/>
              </a:ext>
            </a:extLst>
          </p:cNvPr>
          <p:cNvSpPr/>
          <p:nvPr/>
        </p:nvSpPr>
        <p:spPr>
          <a:xfrm>
            <a:off x="8735983" y="0"/>
            <a:ext cx="3456017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570CC-20BD-48BB-A773-6FB3DE630AFF}"/>
              </a:ext>
            </a:extLst>
          </p:cNvPr>
          <p:cNvSpPr txBox="1"/>
          <p:nvPr/>
        </p:nvSpPr>
        <p:spPr>
          <a:xfrm>
            <a:off x="589526" y="30943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7E5A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007E5A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3453-DDEA-4807-9434-14073E5C90CB}"/>
              </a:ext>
            </a:extLst>
          </p:cNvPr>
          <p:cNvSpPr txBox="1"/>
          <p:nvPr/>
        </p:nvSpPr>
        <p:spPr>
          <a:xfrm>
            <a:off x="617584" y="139506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7056CA2-8FAF-4A8D-9E9E-FF8BBEEA5A4D}"/>
              </a:ext>
            </a:extLst>
          </p:cNvPr>
          <p:cNvGrpSpPr/>
          <p:nvPr/>
        </p:nvGrpSpPr>
        <p:grpSpPr>
          <a:xfrm>
            <a:off x="429491" y="2062222"/>
            <a:ext cx="2514702" cy="912984"/>
            <a:chOff x="467544" y="1628800"/>
            <a:chExt cx="2795302" cy="91298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B605CA0-69B1-43D7-80B1-170420712AC9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A14BCA0-EB70-4EFD-B019-D114C6D0D909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50B5BF-F959-44E9-9554-1168AA2BAE45}"/>
              </a:ext>
            </a:extLst>
          </p:cNvPr>
          <p:cNvGrpSpPr/>
          <p:nvPr/>
        </p:nvGrpSpPr>
        <p:grpSpPr>
          <a:xfrm>
            <a:off x="429491" y="5709540"/>
            <a:ext cx="2514702" cy="912984"/>
            <a:chOff x="467544" y="5498541"/>
            <a:chExt cx="2795302" cy="912984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8866F1-691C-4A9A-BF95-9A55605C7E2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1BB215-4032-4BAB-82EE-5C810EA8CA61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45" name="Freeform 32">
            <a:extLst>
              <a:ext uri="{FF2B5EF4-FFF2-40B4-BE49-F238E27FC236}">
                <a16:creationId xmlns:a16="http://schemas.microsoft.com/office/drawing/2014/main" id="{3369BF69-2BCF-4707-A67F-50D83F1FE7BB}"/>
              </a:ext>
            </a:extLst>
          </p:cNvPr>
          <p:cNvSpPr/>
          <p:nvPr/>
        </p:nvSpPr>
        <p:spPr>
          <a:xfrm>
            <a:off x="2971500" y="4612834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1418F"/>
              </a:solidFill>
            </a:endParaRPr>
          </a:p>
        </p:txBody>
      </p:sp>
      <p:sp>
        <p:nvSpPr>
          <p:cNvPr id="146" name="Freeform 99">
            <a:extLst>
              <a:ext uri="{FF2B5EF4-FFF2-40B4-BE49-F238E27FC236}">
                <a16:creationId xmlns:a16="http://schemas.microsoft.com/office/drawing/2014/main" id="{14D97103-57EF-4C08-87F2-55586E1C6591}"/>
              </a:ext>
            </a:extLst>
          </p:cNvPr>
          <p:cNvSpPr/>
          <p:nvPr/>
        </p:nvSpPr>
        <p:spPr>
          <a:xfrm flipH="1">
            <a:off x="5171934" y="4612836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1418F"/>
              </a:solidFill>
            </a:endParaRPr>
          </a:p>
        </p:txBody>
      </p:sp>
      <p:sp>
        <p:nvSpPr>
          <p:cNvPr id="147" name="Freeform 33">
            <a:extLst>
              <a:ext uri="{FF2B5EF4-FFF2-40B4-BE49-F238E27FC236}">
                <a16:creationId xmlns:a16="http://schemas.microsoft.com/office/drawing/2014/main" id="{C71E3A3F-701F-4D35-9F29-92E4E63F7978}"/>
              </a:ext>
            </a:extLst>
          </p:cNvPr>
          <p:cNvSpPr/>
          <p:nvPr/>
        </p:nvSpPr>
        <p:spPr>
          <a:xfrm>
            <a:off x="2409306" y="2234521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1418F"/>
              </a:solidFill>
            </a:endParaRPr>
          </a:p>
        </p:txBody>
      </p:sp>
      <p:sp>
        <p:nvSpPr>
          <p:cNvPr id="148" name="Freeform 100">
            <a:extLst>
              <a:ext uri="{FF2B5EF4-FFF2-40B4-BE49-F238E27FC236}">
                <a16:creationId xmlns:a16="http://schemas.microsoft.com/office/drawing/2014/main" id="{B6BE6479-9DD7-4AF3-B28E-04277EA9F62C}"/>
              </a:ext>
            </a:extLst>
          </p:cNvPr>
          <p:cNvSpPr/>
          <p:nvPr/>
        </p:nvSpPr>
        <p:spPr>
          <a:xfrm flipH="1">
            <a:off x="5111044" y="2231106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1418F"/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A220921-7B4D-4902-90D5-155E47B80A7B}"/>
              </a:ext>
            </a:extLst>
          </p:cNvPr>
          <p:cNvGrpSpPr/>
          <p:nvPr/>
        </p:nvGrpSpPr>
        <p:grpSpPr>
          <a:xfrm>
            <a:off x="5523202" y="2062222"/>
            <a:ext cx="2770359" cy="912984"/>
            <a:chOff x="5841856" y="1628800"/>
            <a:chExt cx="2795302" cy="912984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5F53B-B99B-4B0C-9E4A-36A0E5381DC9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87D2B56-610A-4FAF-A578-833D26DB0FBF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DD6040-9847-4610-A2DC-9721C30FFF27}"/>
              </a:ext>
            </a:extLst>
          </p:cNvPr>
          <p:cNvGrpSpPr/>
          <p:nvPr/>
        </p:nvGrpSpPr>
        <p:grpSpPr>
          <a:xfrm>
            <a:off x="5523202" y="5709540"/>
            <a:ext cx="2770359" cy="912984"/>
            <a:chOff x="5841856" y="5498541"/>
            <a:chExt cx="2795302" cy="912984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7716D0-D423-40D1-B146-C2E16E85436F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E5A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E5A"/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C9A557-2328-4D0B-B3D0-1A23D9CC44A5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219822BD-FA78-4C30-B90A-359984A9EE28}"/>
              </a:ext>
            </a:extLst>
          </p:cNvPr>
          <p:cNvSpPr txBox="1"/>
          <p:nvPr/>
        </p:nvSpPr>
        <p:spPr>
          <a:xfrm>
            <a:off x="3334754" y="3206854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E5A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rgbClr val="007E5A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F058E97-482E-4D63-AB90-F94A7A726781}"/>
              </a:ext>
            </a:extLst>
          </p:cNvPr>
          <p:cNvSpPr txBox="1"/>
          <p:nvPr/>
        </p:nvSpPr>
        <p:spPr>
          <a:xfrm>
            <a:off x="3398618" y="5005055"/>
            <a:ext cx="169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241DE52-1607-4999-86E9-FB663B662F64}"/>
              </a:ext>
            </a:extLst>
          </p:cNvPr>
          <p:cNvGrpSpPr/>
          <p:nvPr/>
        </p:nvGrpSpPr>
        <p:grpSpPr>
          <a:xfrm>
            <a:off x="950505" y="3540487"/>
            <a:ext cx="6603881" cy="1310591"/>
            <a:chOff x="1746957" y="2369020"/>
            <a:chExt cx="5644433" cy="1120181"/>
          </a:xfrm>
          <a:solidFill>
            <a:srgbClr val="B5433F"/>
          </a:solidFill>
        </p:grpSpPr>
        <p:sp>
          <p:nvSpPr>
            <p:cNvPr id="158" name="Rounded Rectangle 37">
              <a:extLst>
                <a:ext uri="{FF2B5EF4-FFF2-40B4-BE49-F238E27FC236}">
                  <a16:creationId xmlns:a16="http://schemas.microsoft.com/office/drawing/2014/main" id="{5940EA0D-025E-4F08-BD99-1DB375F8C04B}"/>
                </a:ext>
              </a:extLst>
            </p:cNvPr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1418F"/>
                </a:solidFill>
              </a:endParaRPr>
            </a:p>
          </p:txBody>
        </p:sp>
        <p:sp>
          <p:nvSpPr>
            <p:cNvPr id="159" name="Rounded Rectangle 39">
              <a:extLst>
                <a:ext uri="{FF2B5EF4-FFF2-40B4-BE49-F238E27FC236}">
                  <a16:creationId xmlns:a16="http://schemas.microsoft.com/office/drawing/2014/main" id="{EE96B729-1968-4351-B405-D7FF2F122A0A}"/>
                </a:ext>
              </a:extLst>
            </p:cNvPr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1418F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95BE53-5FB4-4EDF-90D3-A1D1F4AD212F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  <a:grpFill/>
          </p:grpSpPr>
          <p:sp>
            <p:nvSpPr>
              <p:cNvPr id="165" name="Rounded Rectangle 43">
                <a:extLst>
                  <a:ext uri="{FF2B5EF4-FFF2-40B4-BE49-F238E27FC236}">
                    <a16:creationId xmlns:a16="http://schemas.microsoft.com/office/drawing/2014/main" id="{04141C5A-F7FF-4EE9-AA40-F55E6E93A28C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E1418F"/>
                  </a:solidFill>
                </a:endParaRPr>
              </a:p>
            </p:txBody>
          </p:sp>
          <p:sp>
            <p:nvSpPr>
              <p:cNvPr id="166" name="Rounded Rectangle 44">
                <a:extLst>
                  <a:ext uri="{FF2B5EF4-FFF2-40B4-BE49-F238E27FC236}">
                    <a16:creationId xmlns:a16="http://schemas.microsoft.com/office/drawing/2014/main" id="{EA9AF3B9-B436-4BDF-8537-83A2CF1F2E9F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E1418F"/>
                  </a:solidFill>
                </a:endParaRPr>
              </a:p>
            </p:txBody>
          </p:sp>
        </p:grpSp>
        <p:sp>
          <p:nvSpPr>
            <p:cNvPr id="161" name="Rounded Rectangle 47">
              <a:extLst>
                <a:ext uri="{FF2B5EF4-FFF2-40B4-BE49-F238E27FC236}">
                  <a16:creationId xmlns:a16="http://schemas.microsoft.com/office/drawing/2014/main" id="{943F8ACF-6BB7-4356-9B97-FD77EDF2108D}"/>
                </a:ext>
              </a:extLst>
            </p:cNvPr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1418F"/>
                </a:solidFill>
              </a:endParaRPr>
            </a:p>
          </p:txBody>
        </p:sp>
        <p:sp>
          <p:nvSpPr>
            <p:cNvPr id="162" name="Chevron 40">
              <a:extLst>
                <a:ext uri="{FF2B5EF4-FFF2-40B4-BE49-F238E27FC236}">
                  <a16:creationId xmlns:a16="http://schemas.microsoft.com/office/drawing/2014/main" id="{94EF30A9-40F7-49BF-AD2A-F8481A878B01}"/>
                </a:ext>
              </a:extLst>
            </p:cNvPr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1418F"/>
                </a:solidFill>
              </a:endParaRPr>
            </a:p>
          </p:txBody>
        </p:sp>
        <p:sp>
          <p:nvSpPr>
            <p:cNvPr id="163" name="Chevron 41">
              <a:extLst>
                <a:ext uri="{FF2B5EF4-FFF2-40B4-BE49-F238E27FC236}">
                  <a16:creationId xmlns:a16="http://schemas.microsoft.com/office/drawing/2014/main" id="{5642C778-0197-4296-B47A-D4EFE7886AB3}"/>
                </a:ext>
              </a:extLst>
            </p:cNvPr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1418F"/>
                </a:solidFill>
              </a:endParaRPr>
            </a:p>
          </p:txBody>
        </p:sp>
        <p:sp>
          <p:nvSpPr>
            <p:cNvPr id="164" name="Rounded Rectangle 47">
              <a:extLst>
                <a:ext uri="{FF2B5EF4-FFF2-40B4-BE49-F238E27FC236}">
                  <a16:creationId xmlns:a16="http://schemas.microsoft.com/office/drawing/2014/main" id="{6E745435-37D8-4DAC-9FBF-4F15EFDD3610}"/>
                </a:ext>
              </a:extLst>
            </p:cNvPr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1418F"/>
                </a:solidFill>
              </a:endParaRPr>
            </a:p>
          </p:txBody>
        </p:sp>
      </p:grpSp>
      <p:sp>
        <p:nvSpPr>
          <p:cNvPr id="167" name="Parallelogram 15">
            <a:extLst>
              <a:ext uri="{FF2B5EF4-FFF2-40B4-BE49-F238E27FC236}">
                <a16:creationId xmlns:a16="http://schemas.microsoft.com/office/drawing/2014/main" id="{8572E9C4-3256-45B5-983B-7D78BAB09297}"/>
              </a:ext>
            </a:extLst>
          </p:cNvPr>
          <p:cNvSpPr/>
          <p:nvPr/>
        </p:nvSpPr>
        <p:spPr>
          <a:xfrm flipH="1">
            <a:off x="2008638" y="4029276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E1418F"/>
              </a:solidFill>
            </a:endParaRPr>
          </a:p>
        </p:txBody>
      </p:sp>
      <p:sp>
        <p:nvSpPr>
          <p:cNvPr id="168" name="Rounded Rectangle 32">
            <a:extLst>
              <a:ext uri="{FF2B5EF4-FFF2-40B4-BE49-F238E27FC236}">
                <a16:creationId xmlns:a16="http://schemas.microsoft.com/office/drawing/2014/main" id="{A083B24A-8C26-4E30-94CE-34C7E48CFB30}"/>
              </a:ext>
            </a:extLst>
          </p:cNvPr>
          <p:cNvSpPr/>
          <p:nvPr/>
        </p:nvSpPr>
        <p:spPr>
          <a:xfrm>
            <a:off x="1173162" y="406035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E1418F"/>
              </a:solidFill>
            </a:endParaRPr>
          </a:p>
        </p:txBody>
      </p:sp>
      <p:sp>
        <p:nvSpPr>
          <p:cNvPr id="169" name="Rectangle 9">
            <a:extLst>
              <a:ext uri="{FF2B5EF4-FFF2-40B4-BE49-F238E27FC236}">
                <a16:creationId xmlns:a16="http://schemas.microsoft.com/office/drawing/2014/main" id="{FBFAFE1F-5387-4EAA-855A-2DD3DBE383AF}"/>
              </a:ext>
            </a:extLst>
          </p:cNvPr>
          <p:cNvSpPr/>
          <p:nvPr/>
        </p:nvSpPr>
        <p:spPr>
          <a:xfrm>
            <a:off x="4062066" y="401215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E1418F"/>
              </a:solidFill>
            </a:endParaRPr>
          </a:p>
        </p:txBody>
      </p:sp>
      <p:sp>
        <p:nvSpPr>
          <p:cNvPr id="170" name="Chord 15">
            <a:extLst>
              <a:ext uri="{FF2B5EF4-FFF2-40B4-BE49-F238E27FC236}">
                <a16:creationId xmlns:a16="http://schemas.microsoft.com/office/drawing/2014/main" id="{E6A155C4-F3A2-4BDB-833C-A01CC8669289}"/>
              </a:ext>
            </a:extLst>
          </p:cNvPr>
          <p:cNvSpPr/>
          <p:nvPr/>
        </p:nvSpPr>
        <p:spPr>
          <a:xfrm>
            <a:off x="7060369" y="3975381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E1418F"/>
              </a:solidFill>
            </a:endParaRPr>
          </a:p>
        </p:txBody>
      </p:sp>
      <p:sp>
        <p:nvSpPr>
          <p:cNvPr id="171" name="Rectangle 16">
            <a:extLst>
              <a:ext uri="{FF2B5EF4-FFF2-40B4-BE49-F238E27FC236}">
                <a16:creationId xmlns:a16="http://schemas.microsoft.com/office/drawing/2014/main" id="{E2868404-260F-448D-A5F2-5D7F7FD941E7}"/>
              </a:ext>
            </a:extLst>
          </p:cNvPr>
          <p:cNvSpPr/>
          <p:nvPr/>
        </p:nvSpPr>
        <p:spPr>
          <a:xfrm>
            <a:off x="6126710" y="408238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E1418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1740C-5203-4784-9ACC-DBAF4FE70C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608" y="1168666"/>
            <a:ext cx="3605925" cy="4807527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86785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720D4E-183D-4230-B99E-2FBCD00A49EF}"/>
              </a:ext>
            </a:extLst>
          </p:cNvPr>
          <p:cNvSpPr>
            <a:spLocks/>
          </p:cNvSpPr>
          <p:nvPr/>
        </p:nvSpPr>
        <p:spPr bwMode="auto">
          <a:xfrm>
            <a:off x="1831975" y="1968801"/>
            <a:ext cx="1819275" cy="4445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700">
              <a:latin typeface="Calibri Light" panose="020F03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41BBE0-003F-42CB-9B43-C61632EF7F6C}"/>
              </a:ext>
            </a:extLst>
          </p:cNvPr>
          <p:cNvSpPr>
            <a:spLocks/>
          </p:cNvSpPr>
          <p:nvPr/>
        </p:nvSpPr>
        <p:spPr bwMode="auto">
          <a:xfrm>
            <a:off x="1999457" y="2413301"/>
            <a:ext cx="1651794" cy="2487613"/>
          </a:xfrm>
          <a:prstGeom prst="rect">
            <a:avLst/>
          </a:prstGeom>
          <a:solidFill>
            <a:srgbClr val="B5433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217">
              <a:defRPr/>
            </a:pPr>
            <a:endParaRPr lang="en-US" sz="700">
              <a:solidFill>
                <a:schemeClr val="tx2"/>
              </a:solidFill>
              <a:latin typeface="Calibri Light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B480616-64AF-43CF-9574-45981AD4E319}"/>
              </a:ext>
            </a:extLst>
          </p:cNvPr>
          <p:cNvGrpSpPr>
            <a:grpSpLocks/>
          </p:cNvGrpSpPr>
          <p:nvPr/>
        </p:nvGrpSpPr>
        <p:grpSpPr bwMode="auto">
          <a:xfrm>
            <a:off x="3479800" y="1764808"/>
            <a:ext cx="1823244" cy="2931319"/>
            <a:chOff x="7961392" y="5009667"/>
            <a:chExt cx="3646856" cy="5863727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A8BD73F3-591E-4460-B843-6BCE938B5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92" y="5898832"/>
              <a:ext cx="352461" cy="40806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DAE204B-6C62-4CC7-BE01-4F4879B9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92" y="5009667"/>
              <a:ext cx="3637940" cy="889160"/>
            </a:xfrm>
            <a:prstGeom prst="rect">
              <a:avLst/>
            </a:pr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endParaRPr lang="es-MX" altLang="es-MX" sz="700">
                <a:latin typeface="Calibri Light" panose="020F0302020204030204" pitchFamily="34" charset="0"/>
              </a:endParaRPr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2B8B6518-8A14-45D9-8949-5766C7D6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278" y="5898832"/>
              <a:ext cx="3168970" cy="4974562"/>
            </a:xfrm>
            <a:prstGeom prst="rect">
              <a:avLst/>
            </a:prstGeom>
            <a:solidFill>
              <a:srgbClr val="007E5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AF13241D-99B9-4AF0-A91C-81D79B593639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1563989"/>
            <a:ext cx="1823244" cy="2932113"/>
            <a:chOff x="7961392" y="5009667"/>
            <a:chExt cx="3646856" cy="5863727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196DE18C-93CE-420F-907B-E491175FC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92" y="5898592"/>
              <a:ext cx="352461" cy="40795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31B543BF-36AA-4BB5-A1AE-02F9D5D6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92" y="5009667"/>
              <a:ext cx="3637330" cy="888925"/>
            </a:xfrm>
            <a:prstGeom prst="rect">
              <a:avLst/>
            </a:prstGeom>
            <a:solidFill>
              <a:srgbClr val="007E5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A365CFA5-C1C1-4119-86B4-F71F8C43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278" y="5898592"/>
              <a:ext cx="3168970" cy="4974802"/>
            </a:xfrm>
            <a:prstGeom prst="rect">
              <a:avLst/>
            </a:prstGeom>
            <a:solidFill>
              <a:srgbClr val="B5433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id="{C36E82E0-02E4-41DD-B2FE-33C99D21F07E}"/>
              </a:ext>
            </a:extLst>
          </p:cNvPr>
          <p:cNvSpPr>
            <a:spLocks/>
          </p:cNvSpPr>
          <p:nvPr/>
        </p:nvSpPr>
        <p:spPr bwMode="auto">
          <a:xfrm>
            <a:off x="1834357" y="2413301"/>
            <a:ext cx="176213" cy="203994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48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914217">
              <a:defRPr/>
            </a:pPr>
            <a:endParaRPr lang="en-US" sz="700">
              <a:latin typeface="Calibri Light"/>
            </a:endParaRP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D7CB1E3B-5DDA-43F8-AF55-31826D4FB234}"/>
              </a:ext>
            </a:extLst>
          </p:cNvPr>
          <p:cNvGrpSpPr>
            <a:grpSpLocks/>
          </p:cNvGrpSpPr>
          <p:nvPr/>
        </p:nvGrpSpPr>
        <p:grpSpPr bwMode="auto">
          <a:xfrm>
            <a:off x="6773069" y="1340945"/>
            <a:ext cx="1824038" cy="2932113"/>
            <a:chOff x="7961392" y="5009667"/>
            <a:chExt cx="3646856" cy="5863727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42C039BE-8005-49E4-BB9A-B0C5B1C4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92" y="5898592"/>
              <a:ext cx="352307" cy="407952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D4364101-B09A-4075-8B13-4B75B4F7B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92" y="5009667"/>
              <a:ext cx="3637334" cy="888925"/>
            </a:xfrm>
            <a:prstGeom prst="rect">
              <a:avLst/>
            </a:prstGeom>
            <a:solidFill>
              <a:srgbClr val="B5433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ADDC62A0-D81B-481F-82AC-D3AD09D9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069" y="5898592"/>
              <a:ext cx="3169179" cy="4974802"/>
            </a:xfrm>
            <a:prstGeom prst="rect">
              <a:avLst/>
            </a:prstGeom>
            <a:solidFill>
              <a:srgbClr val="007E5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889FBEFA-0FE1-4264-9B4A-80C4E1A0905C}"/>
              </a:ext>
            </a:extLst>
          </p:cNvPr>
          <p:cNvGrpSpPr>
            <a:grpSpLocks/>
          </p:cNvGrpSpPr>
          <p:nvPr/>
        </p:nvGrpSpPr>
        <p:grpSpPr bwMode="auto">
          <a:xfrm>
            <a:off x="8413750" y="1007570"/>
            <a:ext cx="2247107" cy="3027363"/>
            <a:chOff x="17830593" y="3495915"/>
            <a:chExt cx="4493926" cy="6055130"/>
          </a:xfrm>
        </p:grpSpPr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39F90D14-3782-400B-AF84-6AD4164E8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0593" y="3495915"/>
              <a:ext cx="4493926" cy="1268497"/>
            </a:xfrm>
            <a:prstGeom prst="rightArrow">
              <a:avLst>
                <a:gd name="adj1" fmla="val 69463"/>
                <a:gd name="adj2" fmla="val 28319"/>
              </a:avLst>
            </a:prstGeom>
            <a:solidFill>
              <a:srgbClr val="007E5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>
                <a:defRPr/>
              </a:pPr>
              <a:endParaRPr lang="en-US" sz="700">
                <a:latin typeface="Calibri Light"/>
              </a:endParaRPr>
            </a:p>
          </p:txBody>
        </p:sp>
        <p:grpSp>
          <p:nvGrpSpPr>
            <p:cNvPr id="19" name="Group 44">
              <a:extLst>
                <a:ext uri="{FF2B5EF4-FFF2-40B4-BE49-F238E27FC236}">
                  <a16:creationId xmlns:a16="http://schemas.microsoft.com/office/drawing/2014/main" id="{338EC696-C1A9-484B-96CB-3CC1325AB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30593" y="4576478"/>
              <a:ext cx="3646856" cy="4974567"/>
              <a:chOff x="7961392" y="5898827"/>
              <a:chExt cx="3646856" cy="4974567"/>
            </a:xfrm>
          </p:grpSpPr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9D4321EF-6AE3-4533-9F8E-9B8075EED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1392" y="5899423"/>
                <a:ext cx="352402" cy="408015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4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914217">
                  <a:defRPr/>
                </a:pPr>
                <a:endParaRPr lang="en-US" sz="700">
                  <a:latin typeface="Calibri Light"/>
                </a:endParaRPr>
              </a:p>
            </p:txBody>
          </p:sp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8B451380-BBEB-44A0-887E-8FB8FCB4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9199" y="5899423"/>
                <a:ext cx="3168448" cy="4973971"/>
              </a:xfrm>
              <a:prstGeom prst="rect">
                <a:avLst/>
              </a:prstGeom>
              <a:solidFill>
                <a:srgbClr val="B5433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217">
                  <a:defRPr/>
                </a:pPr>
                <a:endParaRPr lang="en-US" sz="700">
                  <a:latin typeface="Calibri Light"/>
                </a:endParaRPr>
              </a:p>
            </p:txBody>
          </p:sp>
        </p:grpSp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E6869EE2-5EA6-4FC6-810B-BE5CCDBF692D}"/>
              </a:ext>
            </a:extLst>
          </p:cNvPr>
          <p:cNvSpPr>
            <a:spLocks/>
          </p:cNvSpPr>
          <p:nvPr/>
        </p:nvSpPr>
        <p:spPr bwMode="auto">
          <a:xfrm>
            <a:off x="1999457" y="4456414"/>
            <a:ext cx="1651794" cy="4445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700">
              <a:latin typeface="Calibri Light" panose="020F0302020204030204" pitchFamily="34" charset="0"/>
            </a:endParaRPr>
          </a:p>
        </p:txBody>
      </p:sp>
      <p:sp>
        <p:nvSpPr>
          <p:cNvPr id="23" name="AutoShape 19">
            <a:extLst>
              <a:ext uri="{FF2B5EF4-FFF2-40B4-BE49-F238E27FC236}">
                <a16:creationId xmlns:a16="http://schemas.microsoft.com/office/drawing/2014/main" id="{F76DE937-39B1-4E16-ABE2-7DB739ECC023}"/>
              </a:ext>
            </a:extLst>
          </p:cNvPr>
          <p:cNvSpPr>
            <a:spLocks/>
          </p:cNvSpPr>
          <p:nvPr/>
        </p:nvSpPr>
        <p:spPr bwMode="auto">
          <a:xfrm>
            <a:off x="3689350" y="1825133"/>
            <a:ext cx="286544" cy="28733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" name="AutoShape 20">
            <a:extLst>
              <a:ext uri="{FF2B5EF4-FFF2-40B4-BE49-F238E27FC236}">
                <a16:creationId xmlns:a16="http://schemas.microsoft.com/office/drawing/2014/main" id="{DBE06448-B8D4-47EF-A68C-1D51570EE547}"/>
              </a:ext>
            </a:extLst>
          </p:cNvPr>
          <p:cNvSpPr>
            <a:spLocks/>
          </p:cNvSpPr>
          <p:nvPr/>
        </p:nvSpPr>
        <p:spPr bwMode="auto">
          <a:xfrm>
            <a:off x="1999457" y="2048970"/>
            <a:ext cx="296863" cy="296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id="{02F5F1BB-43F7-43EC-BC87-19C611012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482" y="1649714"/>
            <a:ext cx="297656" cy="265907"/>
          </a:xfrm>
          <a:custGeom>
            <a:avLst/>
            <a:gdLst>
              <a:gd name="T0" fmla="*/ 95748 w 498"/>
              <a:gd name="T1" fmla="*/ 180770 h 445"/>
              <a:gd name="T2" fmla="*/ 95748 w 498"/>
              <a:gd name="T3" fmla="*/ 180770 h 445"/>
              <a:gd name="T4" fmla="*/ 169953 w 498"/>
              <a:gd name="T5" fmla="*/ 202318 h 445"/>
              <a:gd name="T6" fmla="*/ 180724 w 498"/>
              <a:gd name="T7" fmla="*/ 202318 h 445"/>
              <a:gd name="T8" fmla="*/ 233386 w 498"/>
              <a:gd name="T9" fmla="*/ 160418 h 445"/>
              <a:gd name="T10" fmla="*/ 233386 w 498"/>
              <a:gd name="T11" fmla="*/ 149644 h 445"/>
              <a:gd name="T12" fmla="*/ 213039 w 498"/>
              <a:gd name="T13" fmla="*/ 128095 h 445"/>
              <a:gd name="T14" fmla="*/ 329134 w 498"/>
              <a:gd name="T15" fmla="*/ 11972 h 445"/>
              <a:gd name="T16" fmla="*/ 233386 w 498"/>
              <a:gd name="T17" fmla="*/ 0 h 445"/>
              <a:gd name="T18" fmla="*/ 128063 w 498"/>
              <a:gd name="T19" fmla="*/ 64646 h 445"/>
              <a:gd name="T20" fmla="*/ 86173 w 498"/>
              <a:gd name="T21" fmla="*/ 96969 h 445"/>
              <a:gd name="T22" fmla="*/ 63433 w 498"/>
              <a:gd name="T23" fmla="*/ 138869 h 445"/>
              <a:gd name="T24" fmla="*/ 21543 w 498"/>
              <a:gd name="T25" fmla="*/ 149644 h 445"/>
              <a:gd name="T26" fmla="*/ 0 w 498"/>
              <a:gd name="T27" fmla="*/ 171193 h 445"/>
              <a:gd name="T28" fmla="*/ 0 w 498"/>
              <a:gd name="T29" fmla="*/ 180770 h 445"/>
              <a:gd name="T30" fmla="*/ 43087 w 498"/>
              <a:gd name="T31" fmla="*/ 223867 h 445"/>
              <a:gd name="T32" fmla="*/ 63433 w 498"/>
              <a:gd name="T33" fmla="*/ 234642 h 445"/>
              <a:gd name="T34" fmla="*/ 86173 w 498"/>
              <a:gd name="T35" fmla="*/ 213093 h 445"/>
              <a:gd name="T36" fmla="*/ 95748 w 498"/>
              <a:gd name="T37" fmla="*/ 180770 h 445"/>
              <a:gd name="T38" fmla="*/ 265701 w 498"/>
              <a:gd name="T39" fmla="*/ 191544 h 445"/>
              <a:gd name="T40" fmla="*/ 265701 w 498"/>
              <a:gd name="T41" fmla="*/ 191544 h 445"/>
              <a:gd name="T42" fmla="*/ 254929 w 498"/>
              <a:gd name="T43" fmla="*/ 191544 h 445"/>
              <a:gd name="T44" fmla="*/ 213039 w 498"/>
              <a:gd name="T45" fmla="*/ 223867 h 445"/>
              <a:gd name="T46" fmla="*/ 202268 w 498"/>
              <a:gd name="T47" fmla="*/ 244219 h 445"/>
              <a:gd name="T48" fmla="*/ 456000 w 498"/>
              <a:gd name="T49" fmla="*/ 520760 h 445"/>
              <a:gd name="T50" fmla="*/ 477543 w 498"/>
              <a:gd name="T51" fmla="*/ 520760 h 445"/>
              <a:gd name="T52" fmla="*/ 509858 w 498"/>
              <a:gd name="T53" fmla="*/ 499212 h 445"/>
              <a:gd name="T54" fmla="*/ 509858 w 498"/>
              <a:gd name="T55" fmla="*/ 478860 h 445"/>
              <a:gd name="T56" fmla="*/ 265701 w 498"/>
              <a:gd name="T57" fmla="*/ 191544 h 445"/>
              <a:gd name="T58" fmla="*/ 594834 w 498"/>
              <a:gd name="T59" fmla="*/ 75420 h 445"/>
              <a:gd name="T60" fmla="*/ 594834 w 498"/>
              <a:gd name="T61" fmla="*/ 75420 h 445"/>
              <a:gd name="T62" fmla="*/ 573291 w 498"/>
              <a:gd name="T63" fmla="*/ 64646 h 445"/>
              <a:gd name="T64" fmla="*/ 551748 w 498"/>
              <a:gd name="T65" fmla="*/ 106546 h 445"/>
              <a:gd name="T66" fmla="*/ 488315 w 498"/>
              <a:gd name="T67" fmla="*/ 128095 h 445"/>
              <a:gd name="T68" fmla="*/ 477543 w 498"/>
              <a:gd name="T69" fmla="*/ 75420 h 445"/>
              <a:gd name="T70" fmla="*/ 499086 w 498"/>
              <a:gd name="T71" fmla="*/ 22746 h 445"/>
              <a:gd name="T72" fmla="*/ 488315 w 498"/>
              <a:gd name="T73" fmla="*/ 11972 h 445"/>
              <a:gd name="T74" fmla="*/ 403338 w 498"/>
              <a:gd name="T75" fmla="*/ 86195 h 445"/>
              <a:gd name="T76" fmla="*/ 381795 w 498"/>
              <a:gd name="T77" fmla="*/ 180770 h 445"/>
              <a:gd name="T78" fmla="*/ 339905 w 498"/>
              <a:gd name="T79" fmla="*/ 223867 h 445"/>
              <a:gd name="T80" fmla="*/ 381795 w 498"/>
              <a:gd name="T81" fmla="*/ 276542 h 445"/>
              <a:gd name="T82" fmla="*/ 435653 w 498"/>
              <a:gd name="T83" fmla="*/ 223867 h 445"/>
              <a:gd name="T84" fmla="*/ 488315 w 498"/>
              <a:gd name="T85" fmla="*/ 213093 h 445"/>
              <a:gd name="T86" fmla="*/ 584063 w 498"/>
              <a:gd name="T87" fmla="*/ 171193 h 445"/>
              <a:gd name="T88" fmla="*/ 594834 w 498"/>
              <a:gd name="T89" fmla="*/ 75420 h 445"/>
              <a:gd name="T90" fmla="*/ 86173 w 498"/>
              <a:gd name="T91" fmla="*/ 478860 h 445"/>
              <a:gd name="T92" fmla="*/ 86173 w 498"/>
              <a:gd name="T93" fmla="*/ 478860 h 445"/>
              <a:gd name="T94" fmla="*/ 86173 w 498"/>
              <a:gd name="T95" fmla="*/ 499212 h 445"/>
              <a:gd name="T96" fmla="*/ 106520 w 498"/>
              <a:gd name="T97" fmla="*/ 531535 h 445"/>
              <a:gd name="T98" fmla="*/ 128063 w 498"/>
              <a:gd name="T99" fmla="*/ 520760 h 445"/>
              <a:gd name="T100" fmla="*/ 276472 w 498"/>
              <a:gd name="T101" fmla="*/ 383088 h 445"/>
              <a:gd name="T102" fmla="*/ 233386 w 498"/>
              <a:gd name="T103" fmla="*/ 329216 h 445"/>
              <a:gd name="T104" fmla="*/ 86173 w 498"/>
              <a:gd name="T105" fmla="*/ 478860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6" name="AutoShape 41">
            <a:extLst>
              <a:ext uri="{FF2B5EF4-FFF2-40B4-BE49-F238E27FC236}">
                <a16:creationId xmlns:a16="http://schemas.microsoft.com/office/drawing/2014/main" id="{E2DD9D7D-C1C1-4638-83E6-ED1B31A01700}"/>
              </a:ext>
            </a:extLst>
          </p:cNvPr>
          <p:cNvSpPr>
            <a:spLocks/>
          </p:cNvSpPr>
          <p:nvPr/>
        </p:nvSpPr>
        <p:spPr bwMode="auto">
          <a:xfrm>
            <a:off x="8657432" y="1187751"/>
            <a:ext cx="285750" cy="284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488A6431-DF4B-4BFB-8583-EFAF35D73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393" y="1998964"/>
            <a:ext cx="1037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Eventos</a:t>
            </a:r>
            <a:endParaRPr lang="id-ID" altLang="es-MX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8" name="TextBox 64">
            <a:extLst>
              <a:ext uri="{FF2B5EF4-FFF2-40B4-BE49-F238E27FC236}">
                <a16:creationId xmlns:a16="http://schemas.microsoft.com/office/drawing/2014/main" id="{70CE59FD-7273-499C-8469-1CA7D4E1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804" y="1791001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Anuncios</a:t>
            </a:r>
            <a:endParaRPr lang="id-ID" altLang="es-MX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9" name="TextBox 65">
            <a:extLst>
              <a:ext uri="{FF2B5EF4-FFF2-40B4-BE49-F238E27FC236}">
                <a16:creationId xmlns:a16="http://schemas.microsoft.com/office/drawing/2014/main" id="{1956F97A-80B8-4726-BD31-680A7A6A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08" y="1586214"/>
            <a:ext cx="1154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Recursos</a:t>
            </a:r>
            <a:endParaRPr lang="id-ID" altLang="es-MX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7E056C18-3039-4188-96DD-0139B662DD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56438" y="1419526"/>
            <a:ext cx="200819" cy="287338"/>
          </a:xfrm>
          <a:custGeom>
            <a:avLst/>
            <a:gdLst>
              <a:gd name="T0" fmla="*/ 200645 w 88"/>
              <a:gd name="T1" fmla="*/ 0 h 128"/>
              <a:gd name="T2" fmla="*/ 0 w 88"/>
              <a:gd name="T3" fmla="*/ 197660 h 128"/>
              <a:gd name="T4" fmla="*/ 91202 w 88"/>
              <a:gd name="T5" fmla="*/ 413289 h 128"/>
              <a:gd name="T6" fmla="*/ 200645 w 88"/>
              <a:gd name="T7" fmla="*/ 575011 h 128"/>
              <a:gd name="T8" fmla="*/ 310087 w 88"/>
              <a:gd name="T9" fmla="*/ 413289 h 128"/>
              <a:gd name="T10" fmla="*/ 401289 w 88"/>
              <a:gd name="T11" fmla="*/ 197660 h 128"/>
              <a:gd name="T12" fmla="*/ 200645 w 88"/>
              <a:gd name="T13" fmla="*/ 0 h 128"/>
              <a:gd name="T14" fmla="*/ 246246 w 88"/>
              <a:gd name="T15" fmla="*/ 489658 h 128"/>
              <a:gd name="T16" fmla="*/ 159604 w 88"/>
              <a:gd name="T17" fmla="*/ 498642 h 128"/>
              <a:gd name="T18" fmla="*/ 145923 w 88"/>
              <a:gd name="T19" fmla="*/ 467196 h 128"/>
              <a:gd name="T20" fmla="*/ 145923 w 88"/>
              <a:gd name="T21" fmla="*/ 462704 h 128"/>
              <a:gd name="T22" fmla="*/ 259926 w 88"/>
              <a:gd name="T23" fmla="*/ 449227 h 128"/>
              <a:gd name="T24" fmla="*/ 255366 w 88"/>
              <a:gd name="T25" fmla="*/ 467196 h 128"/>
              <a:gd name="T26" fmla="*/ 246246 w 88"/>
              <a:gd name="T27" fmla="*/ 489658 h 128"/>
              <a:gd name="T28" fmla="*/ 141363 w 88"/>
              <a:gd name="T29" fmla="*/ 449227 h 128"/>
              <a:gd name="T30" fmla="*/ 127683 w 88"/>
              <a:gd name="T31" fmla="*/ 413289 h 128"/>
              <a:gd name="T32" fmla="*/ 273606 w 88"/>
              <a:gd name="T33" fmla="*/ 413289 h 128"/>
              <a:gd name="T34" fmla="*/ 264486 w 88"/>
              <a:gd name="T35" fmla="*/ 431258 h 128"/>
              <a:gd name="T36" fmla="*/ 141363 w 88"/>
              <a:gd name="T37" fmla="*/ 449227 h 128"/>
              <a:gd name="T38" fmla="*/ 200645 w 88"/>
              <a:gd name="T39" fmla="*/ 539073 h 128"/>
              <a:gd name="T40" fmla="*/ 164164 w 88"/>
              <a:gd name="T41" fmla="*/ 516611 h 128"/>
              <a:gd name="T42" fmla="*/ 241685 w 88"/>
              <a:gd name="T43" fmla="*/ 507627 h 128"/>
              <a:gd name="T44" fmla="*/ 200645 w 88"/>
              <a:gd name="T45" fmla="*/ 539073 h 128"/>
              <a:gd name="T46" fmla="*/ 287286 w 88"/>
              <a:gd name="T47" fmla="*/ 377351 h 128"/>
              <a:gd name="T48" fmla="*/ 114003 w 88"/>
              <a:gd name="T49" fmla="*/ 377351 h 128"/>
              <a:gd name="T50" fmla="*/ 86642 w 88"/>
              <a:gd name="T51" fmla="*/ 318951 h 128"/>
              <a:gd name="T52" fmla="*/ 36481 w 88"/>
              <a:gd name="T53" fmla="*/ 197660 h 128"/>
              <a:gd name="T54" fmla="*/ 200645 w 88"/>
              <a:gd name="T55" fmla="*/ 35938 h 128"/>
              <a:gd name="T56" fmla="*/ 364808 w 88"/>
              <a:gd name="T57" fmla="*/ 197660 h 128"/>
              <a:gd name="T58" fmla="*/ 314647 w 88"/>
              <a:gd name="T59" fmla="*/ 318951 h 128"/>
              <a:gd name="T60" fmla="*/ 287286 w 88"/>
              <a:gd name="T61" fmla="*/ 377351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31" name="TextBox 67">
            <a:extLst>
              <a:ext uri="{FF2B5EF4-FFF2-40B4-BE49-F238E27FC236}">
                <a16:creationId xmlns:a16="http://schemas.microsoft.com/office/drawing/2014/main" id="{5722B4D5-11FC-4849-A07D-EB7B4CBF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407" y="1375870"/>
            <a:ext cx="75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Ideas</a:t>
            </a:r>
          </a:p>
        </p:txBody>
      </p:sp>
      <p:sp>
        <p:nvSpPr>
          <p:cNvPr id="32" name="TextBox 68">
            <a:extLst>
              <a:ext uri="{FF2B5EF4-FFF2-40B4-BE49-F238E27FC236}">
                <a16:creationId xmlns:a16="http://schemas.microsoft.com/office/drawing/2014/main" id="{0CE53B2F-E7F4-45CE-8F4C-980BC205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253" y="1130601"/>
            <a:ext cx="1422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Aprobación</a:t>
            </a:r>
            <a:endParaRPr lang="id-ID" altLang="es-MX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9D661816-ACF7-45AE-90BC-18C8832E7563}"/>
              </a:ext>
            </a:extLst>
          </p:cNvPr>
          <p:cNvSpPr>
            <a:spLocks/>
          </p:cNvSpPr>
          <p:nvPr/>
        </p:nvSpPr>
        <p:spPr bwMode="auto">
          <a:xfrm>
            <a:off x="3722688" y="4248019"/>
            <a:ext cx="1580357" cy="444500"/>
          </a:xfrm>
          <a:prstGeom prst="rect">
            <a:avLst/>
          </a:prstGeom>
          <a:solidFill>
            <a:srgbClr val="B5433F"/>
          </a:solidFill>
          <a:ln>
            <a:noFill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700">
              <a:latin typeface="Calibri Light" panose="020F030202020403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BE8C8E44-199A-4693-AE6E-0530CB609F6C}"/>
              </a:ext>
            </a:extLst>
          </p:cNvPr>
          <p:cNvSpPr>
            <a:spLocks/>
          </p:cNvSpPr>
          <p:nvPr/>
        </p:nvSpPr>
        <p:spPr bwMode="auto">
          <a:xfrm>
            <a:off x="5362575" y="4062643"/>
            <a:ext cx="1581150" cy="445294"/>
          </a:xfrm>
          <a:prstGeom prst="rect">
            <a:avLst/>
          </a:prstGeom>
          <a:solidFill>
            <a:srgbClr val="007E5A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217">
              <a:defRPr/>
            </a:pPr>
            <a:endParaRPr lang="en-US" sz="700">
              <a:latin typeface="Calibri Light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69C7C6C6-04E6-48F7-BF78-BAA39607F417}"/>
              </a:ext>
            </a:extLst>
          </p:cNvPr>
          <p:cNvSpPr>
            <a:spLocks/>
          </p:cNvSpPr>
          <p:nvPr/>
        </p:nvSpPr>
        <p:spPr bwMode="auto">
          <a:xfrm>
            <a:off x="7011988" y="3828558"/>
            <a:ext cx="1580357" cy="444500"/>
          </a:xfrm>
          <a:prstGeom prst="rect">
            <a:avLst/>
          </a:prstGeom>
          <a:solidFill>
            <a:srgbClr val="B5433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217">
              <a:defRPr/>
            </a:pPr>
            <a:endParaRPr lang="en-US" sz="700">
              <a:latin typeface="Calibri Light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660015C2-2DCE-4CC4-846C-B2D31C084748}"/>
              </a:ext>
            </a:extLst>
          </p:cNvPr>
          <p:cNvSpPr>
            <a:spLocks/>
          </p:cNvSpPr>
          <p:nvPr/>
        </p:nvSpPr>
        <p:spPr bwMode="auto">
          <a:xfrm>
            <a:off x="8657432" y="3590433"/>
            <a:ext cx="1581150" cy="444500"/>
          </a:xfrm>
          <a:prstGeom prst="rect">
            <a:avLst/>
          </a:prstGeom>
          <a:solidFill>
            <a:srgbClr val="007E5A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217">
              <a:defRPr/>
            </a:pPr>
            <a:endParaRPr lang="en-US" sz="700">
              <a:latin typeface="Calibri Light"/>
            </a:endParaRPr>
          </a:p>
        </p:txBody>
      </p:sp>
      <p:sp>
        <p:nvSpPr>
          <p:cNvPr id="37" name="TextBox 74">
            <a:extLst>
              <a:ext uri="{FF2B5EF4-FFF2-40B4-BE49-F238E27FC236}">
                <a16:creationId xmlns:a16="http://schemas.microsoft.com/office/drawing/2014/main" id="{BA8C02B8-C266-4BFA-A7A1-810F0671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08" y="2676826"/>
            <a:ext cx="847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TÍTULO</a:t>
            </a:r>
            <a:endParaRPr lang="id-ID" altLang="es-MX" sz="16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8" name="TextBox 75">
            <a:extLst>
              <a:ext uri="{FF2B5EF4-FFF2-40B4-BE49-F238E27FC236}">
                <a16:creationId xmlns:a16="http://schemas.microsoft.com/office/drawing/2014/main" id="{E3982CD6-8CC7-4A61-B4C8-83BF0266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369" y="2945908"/>
            <a:ext cx="1556544" cy="1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s-MX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Creativity is the key to success in the future, and primary education where our teachers can bring lorem ipsum dolor</a:t>
            </a:r>
          </a:p>
        </p:txBody>
      </p:sp>
      <p:sp>
        <p:nvSpPr>
          <p:cNvPr id="39" name="TextBox 76">
            <a:extLst>
              <a:ext uri="{FF2B5EF4-FFF2-40B4-BE49-F238E27FC236}">
                <a16:creationId xmlns:a16="http://schemas.microsoft.com/office/drawing/2014/main" id="{48595EB1-C279-4480-AF04-19A3BDE5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240" y="2399808"/>
            <a:ext cx="847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TÍTULO</a:t>
            </a:r>
            <a:endParaRPr lang="id-ID" altLang="es-MX" sz="16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0" name="TextBox 77">
            <a:extLst>
              <a:ext uri="{FF2B5EF4-FFF2-40B4-BE49-F238E27FC236}">
                <a16:creationId xmlns:a16="http://schemas.microsoft.com/office/drawing/2014/main" id="{C066D8F5-B2D2-4F56-B6B5-6B0552338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8889"/>
            <a:ext cx="1556544" cy="1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s-MX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Creativity is the key to success in the future, and primary education where our teachers can bring lorem ipsum dolor</a:t>
            </a:r>
          </a:p>
        </p:txBody>
      </p:sp>
      <p:sp>
        <p:nvSpPr>
          <p:cNvPr id="41" name="TextBox 78">
            <a:extLst>
              <a:ext uri="{FF2B5EF4-FFF2-40B4-BE49-F238E27FC236}">
                <a16:creationId xmlns:a16="http://schemas.microsoft.com/office/drawing/2014/main" id="{E33DE1C4-DF68-4C16-B4C0-43BE23D9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921" y="2233914"/>
            <a:ext cx="847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TÍTULO</a:t>
            </a:r>
            <a:endParaRPr lang="id-ID" altLang="es-MX" sz="16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2" name="TextBox 79">
            <a:extLst>
              <a:ext uri="{FF2B5EF4-FFF2-40B4-BE49-F238E27FC236}">
                <a16:creationId xmlns:a16="http://schemas.microsoft.com/office/drawing/2014/main" id="{3F93B9C5-1DBA-42DD-BBDF-07F2FB00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482" y="2502995"/>
            <a:ext cx="1556544" cy="1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s-MX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Creativity is the key to success in the future, and primary education where our teachers can bring lorem ipsum dolor</a:t>
            </a:r>
          </a:p>
        </p:txBody>
      </p:sp>
      <p:sp>
        <p:nvSpPr>
          <p:cNvPr id="43" name="TextBox 84">
            <a:extLst>
              <a:ext uri="{FF2B5EF4-FFF2-40B4-BE49-F238E27FC236}">
                <a16:creationId xmlns:a16="http://schemas.microsoft.com/office/drawing/2014/main" id="{94E6B61E-1B45-4846-9CD2-CAB49732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633" y="2010076"/>
            <a:ext cx="847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TÍTULO</a:t>
            </a:r>
            <a:endParaRPr lang="id-ID" altLang="es-MX" sz="16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4" name="TextBox 85">
            <a:extLst>
              <a:ext uri="{FF2B5EF4-FFF2-40B4-BE49-F238E27FC236}">
                <a16:creationId xmlns:a16="http://schemas.microsoft.com/office/drawing/2014/main" id="{62FF5035-2506-40D3-8CF5-925EE546A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279158"/>
            <a:ext cx="1555750" cy="1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s-MX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Creativity is the key to success in the future, and primary education where our teachers can bring lorem ipsum dolor</a:t>
            </a:r>
          </a:p>
        </p:txBody>
      </p:sp>
      <p:sp>
        <p:nvSpPr>
          <p:cNvPr id="45" name="TextBox 86">
            <a:extLst>
              <a:ext uri="{FF2B5EF4-FFF2-40B4-BE49-F238E27FC236}">
                <a16:creationId xmlns:a16="http://schemas.microsoft.com/office/drawing/2014/main" id="{C388948A-F5F7-45C2-AC6A-EC728A69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996" y="1775920"/>
            <a:ext cx="847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TÍTULO</a:t>
            </a:r>
            <a:endParaRPr lang="id-ID" altLang="es-MX" sz="16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6" name="TextBox 87">
            <a:extLst>
              <a:ext uri="{FF2B5EF4-FFF2-40B4-BE49-F238E27FC236}">
                <a16:creationId xmlns:a16="http://schemas.microsoft.com/office/drawing/2014/main" id="{C67AA195-8A46-439F-9801-46CE68D3C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557" y="2045001"/>
            <a:ext cx="1556544" cy="1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s-MX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Creativity is the key to success in the future, and primary education where our teachers can bring lorem ipsum dolor</a:t>
            </a:r>
          </a:p>
        </p:txBody>
      </p:sp>
      <p:sp>
        <p:nvSpPr>
          <p:cNvPr id="47" name="TextBox 89">
            <a:extLst>
              <a:ext uri="{FF2B5EF4-FFF2-40B4-BE49-F238E27FC236}">
                <a16:creationId xmlns:a16="http://schemas.microsoft.com/office/drawing/2014/main" id="{A7569826-F817-4360-911B-DD1C45F14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262" y="4480226"/>
            <a:ext cx="71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Día</a:t>
            </a:r>
            <a:r>
              <a:rPr lang="id-ID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 1</a:t>
            </a:r>
          </a:p>
        </p:txBody>
      </p:sp>
      <p:sp>
        <p:nvSpPr>
          <p:cNvPr id="48" name="TextBox 91">
            <a:extLst>
              <a:ext uri="{FF2B5EF4-FFF2-40B4-BE49-F238E27FC236}">
                <a16:creationId xmlns:a16="http://schemas.microsoft.com/office/drawing/2014/main" id="{6667A9A0-6C9B-4687-82EE-5767BBE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380" y="4254008"/>
            <a:ext cx="71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Día</a:t>
            </a:r>
            <a:r>
              <a:rPr lang="id-ID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 2</a:t>
            </a:r>
          </a:p>
        </p:txBody>
      </p:sp>
      <p:sp>
        <p:nvSpPr>
          <p:cNvPr id="49" name="TextBox 93">
            <a:extLst>
              <a:ext uri="{FF2B5EF4-FFF2-40B4-BE49-F238E27FC236}">
                <a16:creationId xmlns:a16="http://schemas.microsoft.com/office/drawing/2014/main" id="{7BB62ACE-0DAB-46CD-AFE6-1D72FF5E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936" y="4062714"/>
            <a:ext cx="71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Día</a:t>
            </a:r>
            <a:r>
              <a:rPr lang="id-ID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 3</a:t>
            </a:r>
          </a:p>
        </p:txBody>
      </p:sp>
      <p:sp>
        <p:nvSpPr>
          <p:cNvPr id="50" name="TextBox 94">
            <a:extLst>
              <a:ext uri="{FF2B5EF4-FFF2-40B4-BE49-F238E27FC236}">
                <a16:creationId xmlns:a16="http://schemas.microsoft.com/office/drawing/2014/main" id="{EBD68425-B8B4-4400-A1BB-BEC50188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30" y="3857926"/>
            <a:ext cx="71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Día</a:t>
            </a:r>
            <a:r>
              <a:rPr lang="id-ID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 4</a:t>
            </a:r>
          </a:p>
        </p:txBody>
      </p:sp>
      <p:sp>
        <p:nvSpPr>
          <p:cNvPr id="51" name="TextBox 95">
            <a:extLst>
              <a:ext uri="{FF2B5EF4-FFF2-40B4-BE49-F238E27FC236}">
                <a16:creationId xmlns:a16="http://schemas.microsoft.com/office/drawing/2014/main" id="{78B1574C-A711-4910-B359-CE327B19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536" y="3607895"/>
            <a:ext cx="71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Día</a:t>
            </a:r>
            <a:r>
              <a:rPr lang="id-ID" altLang="es-MX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 5</a:t>
            </a:r>
          </a:p>
        </p:txBody>
      </p:sp>
      <p:sp>
        <p:nvSpPr>
          <p:cNvPr id="52" name="Título 51">
            <a:extLst>
              <a:ext uri="{FF2B5EF4-FFF2-40B4-BE49-F238E27FC236}">
                <a16:creationId xmlns:a16="http://schemas.microsoft.com/office/drawing/2014/main" id="{B421538D-8EB2-4DB6-8B9E-86D0BBE7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329" y="283028"/>
            <a:ext cx="3696259" cy="764428"/>
          </a:xfrm>
        </p:spPr>
        <p:txBody>
          <a:bodyPr/>
          <a:lstStyle/>
          <a:p>
            <a:r>
              <a:rPr lang="en-US" dirty="0">
                <a:solidFill>
                  <a:srgbClr val="007E5A"/>
                </a:solidFill>
              </a:rPr>
              <a:t>Free Template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C2AE0CE-CFBC-4EA2-A763-1E6A131BC592}"/>
              </a:ext>
            </a:extLst>
          </p:cNvPr>
          <p:cNvSpPr/>
          <p:nvPr/>
        </p:nvSpPr>
        <p:spPr>
          <a:xfrm>
            <a:off x="0" y="5445778"/>
            <a:ext cx="12192000" cy="1440840"/>
          </a:xfrm>
          <a:prstGeom prst="rect">
            <a:avLst/>
          </a:prstGeom>
          <a:solidFill>
            <a:srgbClr val="B543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arcador de texto 9">
            <a:extLst>
              <a:ext uri="{FF2B5EF4-FFF2-40B4-BE49-F238E27FC236}">
                <a16:creationId xmlns:a16="http://schemas.microsoft.com/office/drawing/2014/main" id="{B25C174D-0867-4789-B0F8-9112FBEFD9D9}"/>
              </a:ext>
            </a:extLst>
          </p:cNvPr>
          <p:cNvSpPr txBox="1">
            <a:spLocks/>
          </p:cNvSpPr>
          <p:nvPr/>
        </p:nvSpPr>
        <p:spPr>
          <a:xfrm>
            <a:off x="1890618" y="5756983"/>
            <a:ext cx="9224459" cy="140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dirty="0">
                <a:solidFill>
                  <a:schemeClr val="bg1"/>
                </a:solidFill>
              </a:rPr>
              <a:t>Donec fringilla est orci. Orci varius natoque penatibus et magnis dis. Donec fringilla est orci. Orci varius natoque penatibus et magnis dis.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2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C4FBB4-2E6B-4E87-ABE4-81A7EA83D44E}"/>
              </a:ext>
            </a:extLst>
          </p:cNvPr>
          <p:cNvSpPr/>
          <p:nvPr/>
        </p:nvSpPr>
        <p:spPr>
          <a:xfrm>
            <a:off x="180109" y="152400"/>
            <a:ext cx="11776364" cy="6567055"/>
          </a:xfrm>
          <a:prstGeom prst="rect">
            <a:avLst/>
          </a:prstGeom>
          <a:noFill/>
          <a:ln w="57150">
            <a:solidFill>
              <a:srgbClr val="004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BBF20574-491E-4BDE-87D1-6B8D8344955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1" y="1613799"/>
            <a:ext cx="12192000" cy="384677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00506" y="311899"/>
            <a:ext cx="7185635" cy="724247"/>
          </a:xfrm>
          <a:solidFill>
            <a:srgbClr val="007E5A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4D80E-A084-4020-BF81-4275258981E2}"/>
              </a:ext>
            </a:extLst>
          </p:cNvPr>
          <p:cNvSpPr/>
          <p:nvPr/>
        </p:nvSpPr>
        <p:spPr>
          <a:xfrm>
            <a:off x="402639" y="2546773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18E89-15FE-4A64-B670-4B894DF73411}"/>
              </a:ext>
            </a:extLst>
          </p:cNvPr>
          <p:cNvSpPr/>
          <p:nvPr/>
        </p:nvSpPr>
        <p:spPr>
          <a:xfrm rot="10800000">
            <a:off x="8314641" y="2513047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BC6418-5645-46F5-AEE2-3580412A8FB6}"/>
              </a:ext>
            </a:extLst>
          </p:cNvPr>
          <p:cNvGrpSpPr/>
          <p:nvPr/>
        </p:nvGrpSpPr>
        <p:grpSpPr>
          <a:xfrm>
            <a:off x="767199" y="2778747"/>
            <a:ext cx="2712894" cy="1219663"/>
            <a:chOff x="2598596" y="2713263"/>
            <a:chExt cx="1800000" cy="1219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A441A-709E-4E0B-9749-925F6937836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 Placeholder 17">
              <a:extLst>
                <a:ext uri="{FF2B5EF4-FFF2-40B4-BE49-F238E27FC236}">
                  <a16:creationId xmlns:a16="http://schemas.microsoft.com/office/drawing/2014/main" id="{BA9BAB34-E1BB-4D51-B154-0C268ED624BC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3BCB2C-6866-4B64-9CCF-55CA8ED1A5FB}"/>
              </a:ext>
            </a:extLst>
          </p:cNvPr>
          <p:cNvSpPr txBox="1"/>
          <p:nvPr/>
        </p:nvSpPr>
        <p:spPr>
          <a:xfrm>
            <a:off x="3028319" y="115213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0F68C4-1C4F-4B7A-985F-1A3417060D79}"/>
              </a:ext>
            </a:extLst>
          </p:cNvPr>
          <p:cNvSpPr txBox="1"/>
          <p:nvPr/>
        </p:nvSpPr>
        <p:spPr>
          <a:xfrm>
            <a:off x="3159932" y="5460569"/>
            <a:ext cx="5864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B5433F"/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rgbClr val="B5433F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rgbClr val="B5433F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rgbClr val="B5433F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89E951-7702-4745-B96F-DFB63F7AE08B}"/>
              </a:ext>
            </a:extLst>
          </p:cNvPr>
          <p:cNvSpPr txBox="1"/>
          <p:nvPr/>
        </p:nvSpPr>
        <p:spPr>
          <a:xfrm>
            <a:off x="1938322" y="6084243"/>
            <a:ext cx="83075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rgbClr val="007E5A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007E5A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400" dirty="0">
              <a:solidFill>
                <a:srgbClr val="007E5A"/>
              </a:solidFill>
              <a:cs typeface="Arial" pitchFamily="34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24C177D-BC36-4A4A-9FA8-7FAE7D8C0666}"/>
              </a:ext>
            </a:extLst>
          </p:cNvPr>
          <p:cNvSpPr txBox="1">
            <a:spLocks/>
          </p:cNvSpPr>
          <p:nvPr/>
        </p:nvSpPr>
        <p:spPr>
          <a:xfrm>
            <a:off x="7998061" y="4771412"/>
            <a:ext cx="2208215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E6D3D137-EE06-4A31-A74E-2A58D285588B}"/>
              </a:ext>
            </a:extLst>
          </p:cNvPr>
          <p:cNvSpPr txBox="1">
            <a:spLocks/>
          </p:cNvSpPr>
          <p:nvPr/>
        </p:nvSpPr>
        <p:spPr>
          <a:xfrm>
            <a:off x="1985723" y="4745760"/>
            <a:ext cx="2208215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0A52A5-F333-45B2-ADA6-C7FAF418D429}"/>
              </a:ext>
            </a:extLst>
          </p:cNvPr>
          <p:cNvGrpSpPr/>
          <p:nvPr/>
        </p:nvGrpSpPr>
        <p:grpSpPr>
          <a:xfrm>
            <a:off x="8732816" y="2732462"/>
            <a:ext cx="2712894" cy="1219663"/>
            <a:chOff x="2598596" y="2713263"/>
            <a:chExt cx="1800000" cy="1219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0BD084-F233-458F-9A8D-690625A79C1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 Placeholder 17">
              <a:extLst>
                <a:ext uri="{FF2B5EF4-FFF2-40B4-BE49-F238E27FC236}">
                  <a16:creationId xmlns:a16="http://schemas.microsoft.com/office/drawing/2014/main" id="{0880526E-ECD4-4480-BF4F-4EE6D85645FD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500E5FE-E70A-4D9A-AF27-B755045050B2}"/>
              </a:ext>
            </a:extLst>
          </p:cNvPr>
          <p:cNvSpPr txBox="1">
            <a:spLocks/>
          </p:cNvSpPr>
          <p:nvPr/>
        </p:nvSpPr>
        <p:spPr>
          <a:xfrm>
            <a:off x="7538504" y="448081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007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8076-135D-477B-B878-E9E439288DAA}"/>
              </a:ext>
            </a:extLst>
          </p:cNvPr>
          <p:cNvSpPr txBox="1"/>
          <p:nvPr/>
        </p:nvSpPr>
        <p:spPr>
          <a:xfrm>
            <a:off x="744280" y="3252150"/>
            <a:ext cx="2292726" cy="432792"/>
          </a:xfrm>
          <a:prstGeom prst="roundRect">
            <a:avLst>
              <a:gd name="adj" fmla="val 50000"/>
            </a:avLst>
          </a:prstGeom>
          <a:solidFill>
            <a:srgbClr val="007E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CD269439-35FA-44E0-AAEF-7E71691B9DD2}"/>
              </a:ext>
            </a:extLst>
          </p:cNvPr>
          <p:cNvSpPr/>
          <p:nvPr/>
        </p:nvSpPr>
        <p:spPr>
          <a:xfrm rot="2700000">
            <a:off x="7350191" y="6884571"/>
            <a:ext cx="291982" cy="5234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624AC50-7186-4F55-B580-3828A4465C9E}"/>
              </a:ext>
            </a:extLst>
          </p:cNvPr>
          <p:cNvGrpSpPr/>
          <p:nvPr/>
        </p:nvGrpSpPr>
        <p:grpSpPr>
          <a:xfrm>
            <a:off x="6447982" y="7546050"/>
            <a:ext cx="2096400" cy="714882"/>
            <a:chOff x="1130190" y="4149080"/>
            <a:chExt cx="1523461" cy="714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E483C-46B5-4DC5-9B95-96418DFC296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7E0FE-ECEE-48D4-8BE8-428F8D63D80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76498C-BC81-4F35-8321-261269C05DAC}"/>
              </a:ext>
            </a:extLst>
          </p:cNvPr>
          <p:cNvSpPr txBox="1"/>
          <p:nvPr/>
        </p:nvSpPr>
        <p:spPr>
          <a:xfrm>
            <a:off x="645556" y="1615543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CC2BC-49B6-4A28-A24B-6D5B37D8CACC}"/>
              </a:ext>
            </a:extLst>
          </p:cNvPr>
          <p:cNvSpPr txBox="1"/>
          <p:nvPr/>
        </p:nvSpPr>
        <p:spPr>
          <a:xfrm>
            <a:off x="645556" y="532933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7E5A"/>
                </a:solidFill>
              </a:rPr>
              <a:t>Simple Portfolio Designed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1DE8AF3-2F74-461D-8BDD-BED5666F7F2E}"/>
              </a:ext>
            </a:extLst>
          </p:cNvPr>
          <p:cNvSpPr/>
          <p:nvPr/>
        </p:nvSpPr>
        <p:spPr>
          <a:xfrm>
            <a:off x="173639" y="166255"/>
            <a:ext cx="11782834" cy="6580306"/>
          </a:xfrm>
          <a:prstGeom prst="rect">
            <a:avLst/>
          </a:prstGeom>
          <a:noFill/>
          <a:ln w="57150">
            <a:solidFill>
              <a:srgbClr val="007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E36FCBBD-E35F-462B-BD30-EB363220A11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9450" y="2178050"/>
            <a:ext cx="3400425" cy="4679950"/>
          </a:xfrm>
        </p:spPr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B786641E-A36B-4BA4-B569-8217107F14E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"/>
          <a:stretch/>
        </p:blipFill>
        <p:spPr>
          <a:xfrm>
            <a:off x="646113" y="3841750"/>
            <a:ext cx="7437437" cy="3000375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AF1EB76-DAA1-495F-BA09-5284353195A8}"/>
              </a:ext>
            </a:extLst>
          </p:cNvPr>
          <p:cNvGrpSpPr/>
          <p:nvPr/>
        </p:nvGrpSpPr>
        <p:grpSpPr>
          <a:xfrm rot="10800000">
            <a:off x="7313237" y="4016342"/>
            <a:ext cx="599324" cy="448300"/>
            <a:chOff x="8512592" y="1202677"/>
            <a:chExt cx="872030" cy="652286"/>
          </a:xfrm>
          <a:solidFill>
            <a:srgbClr val="B5433F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D3647-2D58-422C-9174-F34147D66073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198D47-1923-4BE0-9D6F-88FD309BFAD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187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cio 7">
            <a:extLst>
              <a:ext uri="{FF2B5EF4-FFF2-40B4-BE49-F238E27FC236}">
                <a16:creationId xmlns:a16="http://schemas.microsoft.com/office/drawing/2014/main" id="{E417B00E-D9C7-4F8E-BDB4-8795B238A9A6}"/>
              </a:ext>
            </a:extLst>
          </p:cNvPr>
          <p:cNvSpPr/>
          <p:nvPr/>
        </p:nvSpPr>
        <p:spPr>
          <a:xfrm rot="16200000">
            <a:off x="5823542" y="462957"/>
            <a:ext cx="6831419" cy="5905499"/>
          </a:xfrm>
          <a:prstGeom prst="trapezoid">
            <a:avLst/>
          </a:prstGeom>
          <a:solidFill>
            <a:srgbClr val="007E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C98C6A07-5DC5-4C18-9D32-83C30E97B39D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8DFE42-5992-4392-B5DF-407F6159CFE2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017CB-0C32-4239-9817-5BEBD16C985D}"/>
              </a:ext>
            </a:extLst>
          </p:cNvPr>
          <p:cNvSpPr txBox="1"/>
          <p:nvPr/>
        </p:nvSpPr>
        <p:spPr>
          <a:xfrm flipH="1">
            <a:off x="1277405" y="2464284"/>
            <a:ext cx="412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E5A"/>
                </a:solidFill>
                <a:latin typeface="Arial Black" panose="020B0A04020102020204" pitchFamily="34" charset="0"/>
                <a:cs typeface="Arial" pitchFamily="34" charset="0"/>
              </a:rPr>
              <a:t>Portfolio</a:t>
            </a:r>
          </a:p>
          <a:p>
            <a:r>
              <a:rPr lang="en-US" altLang="ko-KR" sz="2800" b="1" dirty="0">
                <a:solidFill>
                  <a:srgbClr val="007E5A"/>
                </a:solidFill>
                <a:latin typeface="Arial Black" panose="020B0A04020102020204" pitchFamily="34" charset="0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CC7EC-B8F1-4E14-93DF-025083BF85F2}"/>
              </a:ext>
            </a:extLst>
          </p:cNvPr>
          <p:cNvSpPr txBox="1"/>
          <p:nvPr/>
        </p:nvSpPr>
        <p:spPr>
          <a:xfrm>
            <a:off x="1310390" y="4543003"/>
            <a:ext cx="459510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0BC62-3BEA-42A0-85CF-34D07F6A7D8B}"/>
              </a:ext>
            </a:extLst>
          </p:cNvPr>
          <p:cNvSpPr txBox="1"/>
          <p:nvPr/>
        </p:nvSpPr>
        <p:spPr>
          <a:xfrm>
            <a:off x="1285009" y="3896672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34FB9022-BCA0-4CFD-8F0C-462DB06F14B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15"/>
          <a:stretch/>
        </p:blipFill>
        <p:spPr>
          <a:xfrm>
            <a:off x="3342684" y="41565"/>
            <a:ext cx="8499171" cy="6278992"/>
          </a:xfrm>
          <a:ln w="57150">
            <a:solidFill>
              <a:srgbClr val="FFFFFF"/>
            </a:solidFill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67A9857-C67F-4F51-D198-057C616BE0AD}"/>
              </a:ext>
            </a:extLst>
          </p:cNvPr>
          <p:cNvGrpSpPr/>
          <p:nvPr/>
        </p:nvGrpSpPr>
        <p:grpSpPr>
          <a:xfrm>
            <a:off x="1353044" y="487297"/>
            <a:ext cx="1665288" cy="1804987"/>
            <a:chOff x="1353044" y="487297"/>
            <a:chExt cx="1665288" cy="180498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8B30E34-3DA9-40AC-9416-5F9FC736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494" y="487297"/>
              <a:ext cx="769938" cy="1804987"/>
            </a:xfrm>
            <a:custGeom>
              <a:avLst/>
              <a:gdLst>
                <a:gd name="T0" fmla="*/ 99 w 445"/>
                <a:gd name="T1" fmla="*/ 1045 h 1045"/>
                <a:gd name="T2" fmla="*/ 8 w 445"/>
                <a:gd name="T3" fmla="*/ 1016 h 1045"/>
                <a:gd name="T4" fmla="*/ 64 w 445"/>
                <a:gd name="T5" fmla="*/ 955 h 1045"/>
                <a:gd name="T6" fmla="*/ 112 w 445"/>
                <a:gd name="T7" fmla="*/ 564 h 1045"/>
                <a:gd name="T8" fmla="*/ 3 w 445"/>
                <a:gd name="T9" fmla="*/ 288 h 1045"/>
                <a:gd name="T10" fmla="*/ 6 w 445"/>
                <a:gd name="T11" fmla="*/ 256 h 1045"/>
                <a:gd name="T12" fmla="*/ 89 w 445"/>
                <a:gd name="T13" fmla="*/ 182 h 1045"/>
                <a:gd name="T14" fmla="*/ 105 w 445"/>
                <a:gd name="T15" fmla="*/ 162 h 1045"/>
                <a:gd name="T16" fmla="*/ 95 w 445"/>
                <a:gd name="T17" fmla="*/ 40 h 1045"/>
                <a:gd name="T18" fmla="*/ 104 w 445"/>
                <a:gd name="T19" fmla="*/ 7 h 1045"/>
                <a:gd name="T20" fmla="*/ 135 w 445"/>
                <a:gd name="T21" fmla="*/ 23 h 1045"/>
                <a:gd name="T22" fmla="*/ 148 w 445"/>
                <a:gd name="T23" fmla="*/ 162 h 1045"/>
                <a:gd name="T24" fmla="*/ 147 w 445"/>
                <a:gd name="T25" fmla="*/ 174 h 1045"/>
                <a:gd name="T26" fmla="*/ 284 w 445"/>
                <a:gd name="T27" fmla="*/ 303 h 1045"/>
                <a:gd name="T28" fmla="*/ 392 w 445"/>
                <a:gd name="T29" fmla="*/ 580 h 1045"/>
                <a:gd name="T30" fmla="*/ 331 w 445"/>
                <a:gd name="T31" fmla="*/ 956 h 1045"/>
                <a:gd name="T32" fmla="*/ 179 w 445"/>
                <a:gd name="T33" fmla="*/ 1041 h 1045"/>
                <a:gd name="T34" fmla="*/ 169 w 445"/>
                <a:gd name="T35" fmla="*/ 1045 h 1045"/>
                <a:gd name="T36" fmla="*/ 99 w 445"/>
                <a:gd name="T37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5" h="1045">
                  <a:moveTo>
                    <a:pt x="99" y="1045"/>
                  </a:moveTo>
                  <a:cubicBezTo>
                    <a:pt x="70" y="1035"/>
                    <a:pt x="41" y="1026"/>
                    <a:pt x="8" y="1016"/>
                  </a:cubicBezTo>
                  <a:cubicBezTo>
                    <a:pt x="29" y="993"/>
                    <a:pt x="49" y="976"/>
                    <a:pt x="64" y="955"/>
                  </a:cubicBezTo>
                  <a:cubicBezTo>
                    <a:pt x="156" y="834"/>
                    <a:pt x="167" y="703"/>
                    <a:pt x="112" y="564"/>
                  </a:cubicBezTo>
                  <a:cubicBezTo>
                    <a:pt x="76" y="472"/>
                    <a:pt x="39" y="380"/>
                    <a:pt x="3" y="288"/>
                  </a:cubicBezTo>
                  <a:cubicBezTo>
                    <a:pt x="0" y="279"/>
                    <a:pt x="2" y="265"/>
                    <a:pt x="6" y="256"/>
                  </a:cubicBezTo>
                  <a:cubicBezTo>
                    <a:pt x="24" y="221"/>
                    <a:pt x="52" y="197"/>
                    <a:pt x="89" y="182"/>
                  </a:cubicBezTo>
                  <a:cubicBezTo>
                    <a:pt x="96" y="179"/>
                    <a:pt x="103" y="170"/>
                    <a:pt x="105" y="162"/>
                  </a:cubicBezTo>
                  <a:cubicBezTo>
                    <a:pt x="112" y="121"/>
                    <a:pt x="112" y="80"/>
                    <a:pt x="95" y="40"/>
                  </a:cubicBezTo>
                  <a:cubicBezTo>
                    <a:pt x="89" y="26"/>
                    <a:pt x="89" y="14"/>
                    <a:pt x="104" y="7"/>
                  </a:cubicBezTo>
                  <a:cubicBezTo>
                    <a:pt x="120" y="0"/>
                    <a:pt x="129" y="10"/>
                    <a:pt x="135" y="23"/>
                  </a:cubicBezTo>
                  <a:cubicBezTo>
                    <a:pt x="153" y="68"/>
                    <a:pt x="153" y="115"/>
                    <a:pt x="148" y="162"/>
                  </a:cubicBezTo>
                  <a:cubicBezTo>
                    <a:pt x="148" y="166"/>
                    <a:pt x="148" y="169"/>
                    <a:pt x="147" y="174"/>
                  </a:cubicBezTo>
                  <a:cubicBezTo>
                    <a:pt x="222" y="187"/>
                    <a:pt x="259" y="237"/>
                    <a:pt x="284" y="303"/>
                  </a:cubicBezTo>
                  <a:cubicBezTo>
                    <a:pt x="318" y="396"/>
                    <a:pt x="357" y="487"/>
                    <a:pt x="392" y="580"/>
                  </a:cubicBezTo>
                  <a:cubicBezTo>
                    <a:pt x="445" y="717"/>
                    <a:pt x="430" y="844"/>
                    <a:pt x="331" y="956"/>
                  </a:cubicBezTo>
                  <a:cubicBezTo>
                    <a:pt x="291" y="1002"/>
                    <a:pt x="240" y="1031"/>
                    <a:pt x="179" y="1041"/>
                  </a:cubicBezTo>
                  <a:cubicBezTo>
                    <a:pt x="175" y="1041"/>
                    <a:pt x="172" y="1043"/>
                    <a:pt x="169" y="1045"/>
                  </a:cubicBezTo>
                  <a:cubicBezTo>
                    <a:pt x="146" y="1045"/>
                    <a:pt x="123" y="1045"/>
                    <a:pt x="99" y="10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934059FD-CDB1-4388-B7C5-577A9297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044" y="760347"/>
              <a:ext cx="1049338" cy="1531937"/>
            </a:xfrm>
            <a:custGeom>
              <a:avLst/>
              <a:gdLst>
                <a:gd name="T0" fmla="*/ 266 w 607"/>
                <a:gd name="T1" fmla="*/ 887 h 887"/>
                <a:gd name="T2" fmla="*/ 124 w 607"/>
                <a:gd name="T3" fmla="*/ 822 h 887"/>
                <a:gd name="T4" fmla="*/ 110 w 607"/>
                <a:gd name="T5" fmla="*/ 806 h 887"/>
                <a:gd name="T6" fmla="*/ 151 w 607"/>
                <a:gd name="T7" fmla="*/ 806 h 887"/>
                <a:gd name="T8" fmla="*/ 200 w 607"/>
                <a:gd name="T9" fmla="*/ 822 h 887"/>
                <a:gd name="T10" fmla="*/ 487 w 607"/>
                <a:gd name="T11" fmla="*/ 739 h 887"/>
                <a:gd name="T12" fmla="*/ 518 w 607"/>
                <a:gd name="T13" fmla="*/ 444 h 887"/>
                <a:gd name="T14" fmla="*/ 398 w 607"/>
                <a:gd name="T15" fmla="*/ 140 h 887"/>
                <a:gd name="T16" fmla="*/ 306 w 607"/>
                <a:gd name="T17" fmla="*/ 60 h 887"/>
                <a:gd name="T18" fmla="*/ 197 w 607"/>
                <a:gd name="T19" fmla="*/ 135 h 887"/>
                <a:gd name="T20" fmla="*/ 122 w 607"/>
                <a:gd name="T21" fmla="*/ 328 h 887"/>
                <a:gd name="T22" fmla="*/ 62 w 607"/>
                <a:gd name="T23" fmla="*/ 487 h 887"/>
                <a:gd name="T24" fmla="*/ 118 w 607"/>
                <a:gd name="T25" fmla="*/ 757 h 887"/>
                <a:gd name="T26" fmla="*/ 123 w 607"/>
                <a:gd name="T27" fmla="*/ 775 h 887"/>
                <a:gd name="T28" fmla="*/ 80 w 607"/>
                <a:gd name="T29" fmla="*/ 775 h 887"/>
                <a:gd name="T30" fmla="*/ 12 w 607"/>
                <a:gd name="T31" fmla="*/ 606 h 887"/>
                <a:gd name="T32" fmla="*/ 57 w 607"/>
                <a:gd name="T33" fmla="*/ 376 h 887"/>
                <a:gd name="T34" fmla="*/ 155 w 607"/>
                <a:gd name="T35" fmla="*/ 125 h 887"/>
                <a:gd name="T36" fmla="*/ 257 w 607"/>
                <a:gd name="T37" fmla="*/ 23 h 887"/>
                <a:gd name="T38" fmla="*/ 436 w 607"/>
                <a:gd name="T39" fmla="*/ 122 h 887"/>
                <a:gd name="T40" fmla="*/ 476 w 607"/>
                <a:gd name="T41" fmla="*/ 228 h 887"/>
                <a:gd name="T42" fmla="*/ 554 w 607"/>
                <a:gd name="T43" fmla="*/ 422 h 887"/>
                <a:gd name="T44" fmla="*/ 495 w 607"/>
                <a:gd name="T45" fmla="*/ 797 h 887"/>
                <a:gd name="T46" fmla="*/ 338 w 607"/>
                <a:gd name="T47" fmla="*/ 883 h 887"/>
                <a:gd name="T48" fmla="*/ 331 w 607"/>
                <a:gd name="T49" fmla="*/ 887 h 887"/>
                <a:gd name="T50" fmla="*/ 266 w 607"/>
                <a:gd name="T51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7" h="887">
                  <a:moveTo>
                    <a:pt x="266" y="887"/>
                  </a:moveTo>
                  <a:cubicBezTo>
                    <a:pt x="213" y="876"/>
                    <a:pt x="164" y="858"/>
                    <a:pt x="124" y="822"/>
                  </a:cubicBezTo>
                  <a:cubicBezTo>
                    <a:pt x="119" y="817"/>
                    <a:pt x="115" y="812"/>
                    <a:pt x="110" y="806"/>
                  </a:cubicBezTo>
                  <a:cubicBezTo>
                    <a:pt x="126" y="806"/>
                    <a:pt x="139" y="804"/>
                    <a:pt x="151" y="806"/>
                  </a:cubicBezTo>
                  <a:cubicBezTo>
                    <a:pt x="168" y="810"/>
                    <a:pt x="184" y="815"/>
                    <a:pt x="200" y="822"/>
                  </a:cubicBezTo>
                  <a:cubicBezTo>
                    <a:pt x="305" y="871"/>
                    <a:pt x="420" y="839"/>
                    <a:pt x="487" y="739"/>
                  </a:cubicBezTo>
                  <a:cubicBezTo>
                    <a:pt x="550" y="647"/>
                    <a:pt x="557" y="547"/>
                    <a:pt x="518" y="444"/>
                  </a:cubicBezTo>
                  <a:cubicBezTo>
                    <a:pt x="479" y="343"/>
                    <a:pt x="438" y="241"/>
                    <a:pt x="398" y="140"/>
                  </a:cubicBezTo>
                  <a:cubicBezTo>
                    <a:pt x="381" y="97"/>
                    <a:pt x="354" y="65"/>
                    <a:pt x="306" y="60"/>
                  </a:cubicBezTo>
                  <a:cubicBezTo>
                    <a:pt x="259" y="54"/>
                    <a:pt x="217" y="84"/>
                    <a:pt x="197" y="135"/>
                  </a:cubicBezTo>
                  <a:cubicBezTo>
                    <a:pt x="171" y="199"/>
                    <a:pt x="147" y="264"/>
                    <a:pt x="122" y="328"/>
                  </a:cubicBezTo>
                  <a:cubicBezTo>
                    <a:pt x="102" y="381"/>
                    <a:pt x="77" y="433"/>
                    <a:pt x="62" y="487"/>
                  </a:cubicBezTo>
                  <a:cubicBezTo>
                    <a:pt x="35" y="585"/>
                    <a:pt x="55" y="676"/>
                    <a:pt x="118" y="757"/>
                  </a:cubicBezTo>
                  <a:cubicBezTo>
                    <a:pt x="122" y="762"/>
                    <a:pt x="122" y="770"/>
                    <a:pt x="123" y="775"/>
                  </a:cubicBezTo>
                  <a:cubicBezTo>
                    <a:pt x="107" y="775"/>
                    <a:pt x="96" y="775"/>
                    <a:pt x="80" y="775"/>
                  </a:cubicBezTo>
                  <a:cubicBezTo>
                    <a:pt x="41" y="729"/>
                    <a:pt x="20" y="670"/>
                    <a:pt x="12" y="606"/>
                  </a:cubicBezTo>
                  <a:cubicBezTo>
                    <a:pt x="0" y="524"/>
                    <a:pt x="26" y="450"/>
                    <a:pt x="57" y="376"/>
                  </a:cubicBezTo>
                  <a:cubicBezTo>
                    <a:pt x="91" y="293"/>
                    <a:pt x="122" y="209"/>
                    <a:pt x="155" y="125"/>
                  </a:cubicBezTo>
                  <a:cubicBezTo>
                    <a:pt x="174" y="76"/>
                    <a:pt x="206" y="39"/>
                    <a:pt x="257" y="23"/>
                  </a:cubicBezTo>
                  <a:cubicBezTo>
                    <a:pt x="330" y="0"/>
                    <a:pt x="406" y="42"/>
                    <a:pt x="436" y="122"/>
                  </a:cubicBezTo>
                  <a:cubicBezTo>
                    <a:pt x="450" y="157"/>
                    <a:pt x="462" y="193"/>
                    <a:pt x="476" y="228"/>
                  </a:cubicBezTo>
                  <a:cubicBezTo>
                    <a:pt x="502" y="293"/>
                    <a:pt x="529" y="357"/>
                    <a:pt x="554" y="422"/>
                  </a:cubicBezTo>
                  <a:cubicBezTo>
                    <a:pt x="607" y="558"/>
                    <a:pt x="592" y="685"/>
                    <a:pt x="495" y="797"/>
                  </a:cubicBezTo>
                  <a:cubicBezTo>
                    <a:pt x="454" y="844"/>
                    <a:pt x="401" y="873"/>
                    <a:pt x="338" y="883"/>
                  </a:cubicBezTo>
                  <a:cubicBezTo>
                    <a:pt x="336" y="883"/>
                    <a:pt x="333" y="885"/>
                    <a:pt x="331" y="887"/>
                  </a:cubicBezTo>
                  <a:cubicBezTo>
                    <a:pt x="309" y="887"/>
                    <a:pt x="288" y="887"/>
                    <a:pt x="266" y="88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07A18412-8007-4082-A021-90C4FC663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994" y="1515997"/>
              <a:ext cx="552450" cy="552450"/>
            </a:xfrm>
            <a:custGeom>
              <a:avLst/>
              <a:gdLst>
                <a:gd name="T0" fmla="*/ 164 w 320"/>
                <a:gd name="T1" fmla="*/ 1 h 319"/>
                <a:gd name="T2" fmla="*/ 319 w 320"/>
                <a:gd name="T3" fmla="*/ 160 h 319"/>
                <a:gd name="T4" fmla="*/ 160 w 320"/>
                <a:gd name="T5" fmla="*/ 318 h 319"/>
                <a:gd name="T6" fmla="*/ 1 w 320"/>
                <a:gd name="T7" fmla="*/ 158 h 319"/>
                <a:gd name="T8" fmla="*/ 164 w 320"/>
                <a:gd name="T9" fmla="*/ 1 h 319"/>
                <a:gd name="T10" fmla="*/ 47 w 320"/>
                <a:gd name="T11" fmla="*/ 157 h 319"/>
                <a:gd name="T12" fmla="*/ 60 w 320"/>
                <a:gd name="T13" fmla="*/ 173 h 319"/>
                <a:gd name="T14" fmla="*/ 74 w 320"/>
                <a:gd name="T15" fmla="*/ 156 h 319"/>
                <a:gd name="T16" fmla="*/ 158 w 320"/>
                <a:gd name="T17" fmla="*/ 74 h 319"/>
                <a:gd name="T18" fmla="*/ 174 w 320"/>
                <a:gd name="T19" fmla="*/ 59 h 319"/>
                <a:gd name="T20" fmla="*/ 156 w 320"/>
                <a:gd name="T21" fmla="*/ 46 h 319"/>
                <a:gd name="T22" fmla="*/ 47 w 320"/>
                <a:gd name="T23" fmla="*/ 15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319">
                  <a:moveTo>
                    <a:pt x="164" y="1"/>
                  </a:moveTo>
                  <a:cubicBezTo>
                    <a:pt x="248" y="1"/>
                    <a:pt x="320" y="74"/>
                    <a:pt x="319" y="160"/>
                  </a:cubicBezTo>
                  <a:cubicBezTo>
                    <a:pt x="319" y="246"/>
                    <a:pt x="246" y="319"/>
                    <a:pt x="160" y="318"/>
                  </a:cubicBezTo>
                  <a:cubicBezTo>
                    <a:pt x="73" y="318"/>
                    <a:pt x="0" y="245"/>
                    <a:pt x="1" y="158"/>
                  </a:cubicBezTo>
                  <a:cubicBezTo>
                    <a:pt x="2" y="70"/>
                    <a:pt x="74" y="0"/>
                    <a:pt x="164" y="1"/>
                  </a:cubicBezTo>
                  <a:close/>
                  <a:moveTo>
                    <a:pt x="47" y="157"/>
                  </a:moveTo>
                  <a:cubicBezTo>
                    <a:pt x="48" y="160"/>
                    <a:pt x="54" y="166"/>
                    <a:pt x="60" y="173"/>
                  </a:cubicBezTo>
                  <a:cubicBezTo>
                    <a:pt x="65" y="167"/>
                    <a:pt x="73" y="162"/>
                    <a:pt x="74" y="156"/>
                  </a:cubicBezTo>
                  <a:cubicBezTo>
                    <a:pt x="83" y="104"/>
                    <a:pt x="104" y="84"/>
                    <a:pt x="158" y="74"/>
                  </a:cubicBezTo>
                  <a:cubicBezTo>
                    <a:pt x="164" y="72"/>
                    <a:pt x="169" y="64"/>
                    <a:pt x="174" y="59"/>
                  </a:cubicBezTo>
                  <a:cubicBezTo>
                    <a:pt x="168" y="54"/>
                    <a:pt x="162" y="47"/>
                    <a:pt x="156" y="46"/>
                  </a:cubicBezTo>
                  <a:cubicBezTo>
                    <a:pt x="103" y="43"/>
                    <a:pt x="48" y="96"/>
                    <a:pt x="47" y="15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5051A12E-694A-45C7-AEF9-6C5FDA6B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644" y="547622"/>
              <a:ext cx="547688" cy="211137"/>
            </a:xfrm>
            <a:custGeom>
              <a:avLst/>
              <a:gdLst>
                <a:gd name="T0" fmla="*/ 317 w 317"/>
                <a:gd name="T1" fmla="*/ 2 h 122"/>
                <a:gd name="T2" fmla="*/ 269 w 317"/>
                <a:gd name="T3" fmla="*/ 77 h 122"/>
                <a:gd name="T4" fmla="*/ 185 w 317"/>
                <a:gd name="T5" fmla="*/ 121 h 122"/>
                <a:gd name="T6" fmla="*/ 0 w 317"/>
                <a:gd name="T7" fmla="*/ 122 h 122"/>
                <a:gd name="T8" fmla="*/ 144 w 317"/>
                <a:gd name="T9" fmla="*/ 0 h 122"/>
                <a:gd name="T10" fmla="*/ 310 w 317"/>
                <a:gd name="T11" fmla="*/ 0 h 122"/>
                <a:gd name="T12" fmla="*/ 317 w 317"/>
                <a:gd name="T13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122">
                  <a:moveTo>
                    <a:pt x="317" y="2"/>
                  </a:moveTo>
                  <a:cubicBezTo>
                    <a:pt x="301" y="28"/>
                    <a:pt x="285" y="53"/>
                    <a:pt x="269" y="77"/>
                  </a:cubicBezTo>
                  <a:cubicBezTo>
                    <a:pt x="249" y="107"/>
                    <a:pt x="220" y="121"/>
                    <a:pt x="185" y="121"/>
                  </a:cubicBezTo>
                  <a:cubicBezTo>
                    <a:pt x="123" y="122"/>
                    <a:pt x="62" y="122"/>
                    <a:pt x="0" y="122"/>
                  </a:cubicBezTo>
                  <a:cubicBezTo>
                    <a:pt x="14" y="54"/>
                    <a:pt x="77" y="0"/>
                    <a:pt x="144" y="0"/>
                  </a:cubicBezTo>
                  <a:cubicBezTo>
                    <a:pt x="200" y="0"/>
                    <a:pt x="255" y="0"/>
                    <a:pt x="310" y="0"/>
                  </a:cubicBezTo>
                  <a:cubicBezTo>
                    <a:pt x="312" y="0"/>
                    <a:pt x="313" y="1"/>
                    <a:pt x="317" y="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6027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id="{5BA1BA8A-73EB-42FB-B722-EC48EAC8717F}"/>
              </a:ext>
            </a:extLst>
          </p:cNvPr>
          <p:cNvSpPr/>
          <p:nvPr/>
        </p:nvSpPr>
        <p:spPr>
          <a:xfrm>
            <a:off x="6888088" y="2282274"/>
            <a:ext cx="470268" cy="470268"/>
          </a:xfrm>
          <a:prstGeom prst="ellipse">
            <a:avLst/>
          </a:prstGeom>
          <a:solidFill>
            <a:srgbClr val="018248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E8BBBCA-1756-4511-A343-56004B027714}"/>
              </a:ext>
            </a:extLst>
          </p:cNvPr>
          <p:cNvSpPr/>
          <p:nvPr/>
        </p:nvSpPr>
        <p:spPr>
          <a:xfrm>
            <a:off x="6888088" y="3685219"/>
            <a:ext cx="470268" cy="470268"/>
          </a:xfrm>
          <a:prstGeom prst="ellipse">
            <a:avLst/>
          </a:prstGeom>
          <a:solidFill>
            <a:srgbClr val="B5433F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A2E0A559-B76B-4D4C-8864-4515ED1C88D0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BDB0F3-D9CF-42E4-9C49-4F77A9E1979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BF4EA1-BB5E-4DFA-9543-1B7F38E43C2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D8E74F55-0B25-4F11-8B9A-D6FCB5FCF5AF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A135FC-380D-428B-BD8C-728B1899666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AE5420-AAEF-4D8E-A606-604B51665D7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9696094-282C-47BE-83FF-BF043EBD9BFA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CF0C26D-1618-4102-8466-29648BC2E256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4C68E-D800-4AC5-BFEC-7734352A0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04" y="374623"/>
            <a:ext cx="10544391" cy="724247"/>
          </a:xfrm>
        </p:spPr>
        <p:txBody>
          <a:bodyPr/>
          <a:lstStyle/>
          <a:p>
            <a:r>
              <a:rPr lang="en-US" sz="4400" u="sng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333A-78B1-4937-9041-CEF950E6E272}"/>
              </a:ext>
            </a:extLst>
          </p:cNvPr>
          <p:cNvSpPr txBox="1"/>
          <p:nvPr/>
        </p:nvSpPr>
        <p:spPr>
          <a:xfrm>
            <a:off x="915815" y="5358513"/>
            <a:ext cx="5013448" cy="307777"/>
          </a:xfrm>
          <a:prstGeom prst="rect">
            <a:avLst/>
          </a:prstGeom>
          <a:solidFill>
            <a:srgbClr val="B5433F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F906-6DD8-4953-9503-6DA7194E84A9}"/>
              </a:ext>
            </a:extLst>
          </p:cNvPr>
          <p:cNvSpPr txBox="1"/>
          <p:nvPr/>
        </p:nvSpPr>
        <p:spPr>
          <a:xfrm>
            <a:off x="915816" y="5657091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059FC-F8B3-4383-A3A4-7644CA8D5344}"/>
              </a:ext>
            </a:extLst>
          </p:cNvPr>
          <p:cNvSpPr txBox="1"/>
          <p:nvPr/>
        </p:nvSpPr>
        <p:spPr>
          <a:xfrm>
            <a:off x="6268591" y="5349315"/>
            <a:ext cx="5013448" cy="307777"/>
          </a:xfrm>
          <a:prstGeom prst="rect">
            <a:avLst/>
          </a:prstGeom>
          <a:solidFill>
            <a:srgbClr val="018248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25780-2FB1-4B38-9024-079276A69E4F}"/>
              </a:ext>
            </a:extLst>
          </p:cNvPr>
          <p:cNvSpPr txBox="1"/>
          <p:nvPr/>
        </p:nvSpPr>
        <p:spPr>
          <a:xfrm>
            <a:off x="6268593" y="5647893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6E6FC94-5716-B871-4157-AF5456D85019}"/>
              </a:ext>
            </a:extLst>
          </p:cNvPr>
          <p:cNvGrpSpPr/>
          <p:nvPr/>
        </p:nvGrpSpPr>
        <p:grpSpPr>
          <a:xfrm>
            <a:off x="1501775" y="1568451"/>
            <a:ext cx="3917950" cy="3565525"/>
            <a:chOff x="1501775" y="1568451"/>
            <a:chExt cx="3917950" cy="356552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2463439-B190-493B-9E3F-28865B8E8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300" y="3206751"/>
              <a:ext cx="3375025" cy="1927225"/>
            </a:xfrm>
            <a:custGeom>
              <a:avLst/>
              <a:gdLst>
                <a:gd name="T0" fmla="*/ 894 w 894"/>
                <a:gd name="T1" fmla="*/ 83 h 510"/>
                <a:gd name="T2" fmla="*/ 790 w 894"/>
                <a:gd name="T3" fmla="*/ 150 h 510"/>
                <a:gd name="T4" fmla="*/ 760 w 894"/>
                <a:gd name="T5" fmla="*/ 266 h 510"/>
                <a:gd name="T6" fmla="*/ 739 w 894"/>
                <a:gd name="T7" fmla="*/ 291 h 510"/>
                <a:gd name="T8" fmla="*/ 685 w 894"/>
                <a:gd name="T9" fmla="*/ 348 h 510"/>
                <a:gd name="T10" fmla="*/ 194 w 894"/>
                <a:gd name="T11" fmla="*/ 323 h 510"/>
                <a:gd name="T12" fmla="*/ 181 w 894"/>
                <a:gd name="T13" fmla="*/ 307 h 510"/>
                <a:gd name="T14" fmla="*/ 106 w 894"/>
                <a:gd name="T15" fmla="*/ 161 h 510"/>
                <a:gd name="T16" fmla="*/ 106 w 894"/>
                <a:gd name="T17" fmla="*/ 151 h 510"/>
                <a:gd name="T18" fmla="*/ 0 w 894"/>
                <a:gd name="T19" fmla="*/ 83 h 510"/>
                <a:gd name="T20" fmla="*/ 17 w 894"/>
                <a:gd name="T21" fmla="*/ 86 h 510"/>
                <a:gd name="T22" fmla="*/ 108 w 894"/>
                <a:gd name="T23" fmla="*/ 62 h 510"/>
                <a:gd name="T24" fmla="*/ 203 w 894"/>
                <a:gd name="T25" fmla="*/ 45 h 510"/>
                <a:gd name="T26" fmla="*/ 304 w 894"/>
                <a:gd name="T27" fmla="*/ 34 h 510"/>
                <a:gd name="T28" fmla="*/ 397 w 894"/>
                <a:gd name="T29" fmla="*/ 29 h 510"/>
                <a:gd name="T30" fmla="*/ 501 w 894"/>
                <a:gd name="T31" fmla="*/ 29 h 510"/>
                <a:gd name="T32" fmla="*/ 594 w 894"/>
                <a:gd name="T33" fmla="*/ 34 h 510"/>
                <a:gd name="T34" fmla="*/ 695 w 894"/>
                <a:gd name="T35" fmla="*/ 45 h 510"/>
                <a:gd name="T36" fmla="*/ 789 w 894"/>
                <a:gd name="T37" fmla="*/ 62 h 510"/>
                <a:gd name="T38" fmla="*/ 894 w 894"/>
                <a:gd name="T39" fmla="*/ 83 h 510"/>
                <a:gd name="T40" fmla="*/ 692 w 894"/>
                <a:gd name="T41" fmla="*/ 219 h 510"/>
                <a:gd name="T42" fmla="*/ 674 w 894"/>
                <a:gd name="T43" fmla="*/ 184 h 510"/>
                <a:gd name="T44" fmla="*/ 639 w 894"/>
                <a:gd name="T45" fmla="*/ 140 h 510"/>
                <a:gd name="T46" fmla="*/ 611 w 894"/>
                <a:gd name="T47" fmla="*/ 136 h 510"/>
                <a:gd name="T48" fmla="*/ 242 w 894"/>
                <a:gd name="T49" fmla="*/ 140 h 510"/>
                <a:gd name="T50" fmla="*/ 222 w 894"/>
                <a:gd name="T51" fmla="*/ 163 h 510"/>
                <a:gd name="T52" fmla="*/ 223 w 894"/>
                <a:gd name="T53" fmla="*/ 186 h 510"/>
                <a:gd name="T54" fmla="*/ 205 w 894"/>
                <a:gd name="T55" fmla="*/ 219 h 510"/>
                <a:gd name="T56" fmla="*/ 181 w 894"/>
                <a:gd name="T57" fmla="*/ 163 h 510"/>
                <a:gd name="T58" fmla="*/ 157 w 894"/>
                <a:gd name="T59" fmla="*/ 196 h 510"/>
                <a:gd name="T60" fmla="*/ 208 w 894"/>
                <a:gd name="T61" fmla="*/ 248 h 510"/>
                <a:gd name="T62" fmla="*/ 429 w 894"/>
                <a:gd name="T63" fmla="*/ 412 h 510"/>
                <a:gd name="T64" fmla="*/ 690 w 894"/>
                <a:gd name="T65" fmla="*/ 246 h 510"/>
                <a:gd name="T66" fmla="*/ 739 w 894"/>
                <a:gd name="T67" fmla="*/ 196 h 510"/>
                <a:gd name="T68" fmla="*/ 715 w 894"/>
                <a:gd name="T69" fmla="*/ 164 h 510"/>
                <a:gd name="T70" fmla="*/ 692 w 894"/>
                <a:gd name="T71" fmla="*/ 21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4" h="510">
                  <a:moveTo>
                    <a:pt x="894" y="83"/>
                  </a:moveTo>
                  <a:cubicBezTo>
                    <a:pt x="869" y="123"/>
                    <a:pt x="834" y="142"/>
                    <a:pt x="790" y="150"/>
                  </a:cubicBezTo>
                  <a:cubicBezTo>
                    <a:pt x="794" y="193"/>
                    <a:pt x="784" y="232"/>
                    <a:pt x="760" y="266"/>
                  </a:cubicBezTo>
                  <a:cubicBezTo>
                    <a:pt x="754" y="275"/>
                    <a:pt x="748" y="286"/>
                    <a:pt x="739" y="291"/>
                  </a:cubicBezTo>
                  <a:cubicBezTo>
                    <a:pt x="715" y="304"/>
                    <a:pt x="701" y="327"/>
                    <a:pt x="685" y="348"/>
                  </a:cubicBezTo>
                  <a:cubicBezTo>
                    <a:pt x="558" y="510"/>
                    <a:pt x="304" y="497"/>
                    <a:pt x="194" y="323"/>
                  </a:cubicBezTo>
                  <a:cubicBezTo>
                    <a:pt x="190" y="317"/>
                    <a:pt x="187" y="310"/>
                    <a:pt x="181" y="307"/>
                  </a:cubicBezTo>
                  <a:cubicBezTo>
                    <a:pt x="125" y="275"/>
                    <a:pt x="107" y="223"/>
                    <a:pt x="106" y="161"/>
                  </a:cubicBezTo>
                  <a:cubicBezTo>
                    <a:pt x="106" y="158"/>
                    <a:pt x="106" y="155"/>
                    <a:pt x="106" y="151"/>
                  </a:cubicBezTo>
                  <a:cubicBezTo>
                    <a:pt x="63" y="141"/>
                    <a:pt x="25" y="125"/>
                    <a:pt x="0" y="83"/>
                  </a:cubicBezTo>
                  <a:cubicBezTo>
                    <a:pt x="7" y="84"/>
                    <a:pt x="13" y="83"/>
                    <a:pt x="17" y="86"/>
                  </a:cubicBezTo>
                  <a:cubicBezTo>
                    <a:pt x="55" y="105"/>
                    <a:pt x="84" y="93"/>
                    <a:pt x="108" y="62"/>
                  </a:cubicBezTo>
                  <a:cubicBezTo>
                    <a:pt x="135" y="26"/>
                    <a:pt x="166" y="19"/>
                    <a:pt x="203" y="45"/>
                  </a:cubicBezTo>
                  <a:cubicBezTo>
                    <a:pt x="240" y="72"/>
                    <a:pt x="273" y="66"/>
                    <a:pt x="304" y="34"/>
                  </a:cubicBezTo>
                  <a:cubicBezTo>
                    <a:pt x="334" y="4"/>
                    <a:pt x="364" y="1"/>
                    <a:pt x="397" y="29"/>
                  </a:cubicBezTo>
                  <a:cubicBezTo>
                    <a:pt x="431" y="59"/>
                    <a:pt x="466" y="60"/>
                    <a:pt x="501" y="29"/>
                  </a:cubicBezTo>
                  <a:cubicBezTo>
                    <a:pt x="533" y="0"/>
                    <a:pt x="564" y="4"/>
                    <a:pt x="594" y="34"/>
                  </a:cubicBezTo>
                  <a:cubicBezTo>
                    <a:pt x="624" y="66"/>
                    <a:pt x="657" y="72"/>
                    <a:pt x="695" y="45"/>
                  </a:cubicBezTo>
                  <a:cubicBezTo>
                    <a:pt x="731" y="20"/>
                    <a:pt x="763" y="25"/>
                    <a:pt x="789" y="62"/>
                  </a:cubicBezTo>
                  <a:cubicBezTo>
                    <a:pt x="817" y="100"/>
                    <a:pt x="853" y="104"/>
                    <a:pt x="894" y="83"/>
                  </a:cubicBezTo>
                  <a:close/>
                  <a:moveTo>
                    <a:pt x="692" y="219"/>
                  </a:moveTo>
                  <a:cubicBezTo>
                    <a:pt x="674" y="211"/>
                    <a:pt x="672" y="200"/>
                    <a:pt x="674" y="184"/>
                  </a:cubicBezTo>
                  <a:cubicBezTo>
                    <a:pt x="678" y="144"/>
                    <a:pt x="677" y="144"/>
                    <a:pt x="639" y="140"/>
                  </a:cubicBezTo>
                  <a:cubicBezTo>
                    <a:pt x="629" y="138"/>
                    <a:pt x="620" y="137"/>
                    <a:pt x="611" y="136"/>
                  </a:cubicBezTo>
                  <a:cubicBezTo>
                    <a:pt x="488" y="127"/>
                    <a:pt x="365" y="127"/>
                    <a:pt x="242" y="140"/>
                  </a:cubicBezTo>
                  <a:cubicBezTo>
                    <a:pt x="227" y="142"/>
                    <a:pt x="220" y="147"/>
                    <a:pt x="222" y="163"/>
                  </a:cubicBezTo>
                  <a:cubicBezTo>
                    <a:pt x="223" y="170"/>
                    <a:pt x="221" y="178"/>
                    <a:pt x="223" y="186"/>
                  </a:cubicBezTo>
                  <a:cubicBezTo>
                    <a:pt x="227" y="202"/>
                    <a:pt x="220" y="212"/>
                    <a:pt x="205" y="219"/>
                  </a:cubicBezTo>
                  <a:cubicBezTo>
                    <a:pt x="196" y="200"/>
                    <a:pt x="188" y="181"/>
                    <a:pt x="181" y="163"/>
                  </a:cubicBezTo>
                  <a:cubicBezTo>
                    <a:pt x="159" y="166"/>
                    <a:pt x="155" y="179"/>
                    <a:pt x="157" y="196"/>
                  </a:cubicBezTo>
                  <a:cubicBezTo>
                    <a:pt x="162" y="230"/>
                    <a:pt x="179" y="247"/>
                    <a:pt x="208" y="248"/>
                  </a:cubicBezTo>
                  <a:cubicBezTo>
                    <a:pt x="251" y="343"/>
                    <a:pt x="321" y="405"/>
                    <a:pt x="429" y="412"/>
                  </a:cubicBezTo>
                  <a:cubicBezTo>
                    <a:pt x="555" y="421"/>
                    <a:pt x="638" y="357"/>
                    <a:pt x="690" y="246"/>
                  </a:cubicBezTo>
                  <a:cubicBezTo>
                    <a:pt x="716" y="249"/>
                    <a:pt x="734" y="231"/>
                    <a:pt x="739" y="196"/>
                  </a:cubicBezTo>
                  <a:cubicBezTo>
                    <a:pt x="742" y="178"/>
                    <a:pt x="737" y="165"/>
                    <a:pt x="715" y="164"/>
                  </a:cubicBezTo>
                  <a:cubicBezTo>
                    <a:pt x="708" y="182"/>
                    <a:pt x="700" y="200"/>
                    <a:pt x="692" y="219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B45F2AC-D4BB-4FCD-9D4D-A35560F39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1775" y="2659063"/>
              <a:ext cx="3917950" cy="812800"/>
            </a:xfrm>
            <a:custGeom>
              <a:avLst/>
              <a:gdLst>
                <a:gd name="T0" fmla="*/ 1038 w 1038"/>
                <a:gd name="T1" fmla="*/ 95 h 215"/>
                <a:gd name="T2" fmla="*/ 971 w 1038"/>
                <a:gd name="T3" fmla="*/ 196 h 215"/>
                <a:gd name="T4" fmla="*/ 768 w 1038"/>
                <a:gd name="T5" fmla="*/ 157 h 215"/>
                <a:gd name="T6" fmla="*/ 567 w 1038"/>
                <a:gd name="T7" fmla="*/ 144 h 215"/>
                <a:gd name="T8" fmla="*/ 368 w 1038"/>
                <a:gd name="T9" fmla="*/ 149 h 215"/>
                <a:gd name="T10" fmla="*/ 173 w 1038"/>
                <a:gd name="T11" fmla="*/ 173 h 215"/>
                <a:gd name="T12" fmla="*/ 39 w 1038"/>
                <a:gd name="T13" fmla="*/ 172 h 215"/>
                <a:gd name="T14" fmla="*/ 0 w 1038"/>
                <a:gd name="T15" fmla="*/ 95 h 215"/>
                <a:gd name="T16" fmla="*/ 960 w 1038"/>
                <a:gd name="T17" fmla="*/ 120 h 215"/>
                <a:gd name="T18" fmla="*/ 964 w 1038"/>
                <a:gd name="T19" fmla="*/ 146 h 215"/>
                <a:gd name="T20" fmla="*/ 893 w 1038"/>
                <a:gd name="T21" fmla="*/ 110 h 215"/>
                <a:gd name="T22" fmla="*/ 861 w 1038"/>
                <a:gd name="T23" fmla="*/ 111 h 215"/>
                <a:gd name="T24" fmla="*/ 893 w 1038"/>
                <a:gd name="T25" fmla="*/ 110 h 215"/>
                <a:gd name="T26" fmla="*/ 622 w 1038"/>
                <a:gd name="T27" fmla="*/ 77 h 215"/>
                <a:gd name="T28" fmla="*/ 598 w 1038"/>
                <a:gd name="T29" fmla="*/ 78 h 215"/>
                <a:gd name="T30" fmla="*/ 164 w 1038"/>
                <a:gd name="T31" fmla="*/ 129 h 215"/>
                <a:gd name="T32" fmla="*/ 162 w 1038"/>
                <a:gd name="T33" fmla="*/ 99 h 215"/>
                <a:gd name="T34" fmla="*/ 164 w 1038"/>
                <a:gd name="T35" fmla="*/ 129 h 215"/>
                <a:gd name="T36" fmla="*/ 251 w 1038"/>
                <a:gd name="T37" fmla="*/ 83 h 215"/>
                <a:gd name="T38" fmla="*/ 250 w 1038"/>
                <a:gd name="T39" fmla="*/ 107 h 215"/>
                <a:gd name="T40" fmla="*/ 719 w 1038"/>
                <a:gd name="T41" fmla="*/ 86 h 215"/>
                <a:gd name="T42" fmla="*/ 686 w 1038"/>
                <a:gd name="T43" fmla="*/ 84 h 215"/>
                <a:gd name="T44" fmla="*/ 719 w 1038"/>
                <a:gd name="T45" fmla="*/ 86 h 215"/>
                <a:gd name="T46" fmla="*/ 417 w 1038"/>
                <a:gd name="T47" fmla="*/ 78 h 215"/>
                <a:gd name="T48" fmla="*/ 440 w 1038"/>
                <a:gd name="T49" fmla="*/ 78 h 215"/>
                <a:gd name="T50" fmla="*/ 806 w 1038"/>
                <a:gd name="T51" fmla="*/ 95 h 215"/>
                <a:gd name="T52" fmla="*/ 777 w 1038"/>
                <a:gd name="T53" fmla="*/ 93 h 215"/>
                <a:gd name="T54" fmla="*/ 806 w 1038"/>
                <a:gd name="T55" fmla="*/ 95 h 215"/>
                <a:gd name="T56" fmla="*/ 518 w 1038"/>
                <a:gd name="T57" fmla="*/ 63 h 215"/>
                <a:gd name="T58" fmla="*/ 519 w 1038"/>
                <a:gd name="T59" fmla="*/ 86 h 215"/>
                <a:gd name="T60" fmla="*/ 94 w 1038"/>
                <a:gd name="T61" fmla="*/ 132 h 215"/>
                <a:gd name="T62" fmla="*/ 64 w 1038"/>
                <a:gd name="T63" fmla="*/ 133 h 215"/>
                <a:gd name="T64" fmla="*/ 94 w 1038"/>
                <a:gd name="T65" fmla="*/ 1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8" h="215">
                  <a:moveTo>
                    <a:pt x="0" y="95"/>
                  </a:moveTo>
                  <a:cubicBezTo>
                    <a:pt x="345" y="0"/>
                    <a:pt x="690" y="1"/>
                    <a:pt x="1038" y="95"/>
                  </a:cubicBezTo>
                  <a:cubicBezTo>
                    <a:pt x="1021" y="127"/>
                    <a:pt x="1007" y="155"/>
                    <a:pt x="991" y="182"/>
                  </a:cubicBezTo>
                  <a:cubicBezTo>
                    <a:pt x="987" y="188"/>
                    <a:pt x="979" y="193"/>
                    <a:pt x="971" y="196"/>
                  </a:cubicBezTo>
                  <a:cubicBezTo>
                    <a:pt x="910" y="214"/>
                    <a:pt x="910" y="214"/>
                    <a:pt x="862" y="170"/>
                  </a:cubicBezTo>
                  <a:cubicBezTo>
                    <a:pt x="820" y="132"/>
                    <a:pt x="820" y="132"/>
                    <a:pt x="768" y="157"/>
                  </a:cubicBezTo>
                  <a:cubicBezTo>
                    <a:pt x="717" y="182"/>
                    <a:pt x="714" y="185"/>
                    <a:pt x="672" y="148"/>
                  </a:cubicBezTo>
                  <a:cubicBezTo>
                    <a:pt x="635" y="118"/>
                    <a:pt x="604" y="111"/>
                    <a:pt x="567" y="144"/>
                  </a:cubicBezTo>
                  <a:cubicBezTo>
                    <a:pt x="535" y="171"/>
                    <a:pt x="503" y="171"/>
                    <a:pt x="472" y="144"/>
                  </a:cubicBezTo>
                  <a:cubicBezTo>
                    <a:pt x="435" y="112"/>
                    <a:pt x="401" y="113"/>
                    <a:pt x="368" y="149"/>
                  </a:cubicBezTo>
                  <a:cubicBezTo>
                    <a:pt x="339" y="180"/>
                    <a:pt x="307" y="182"/>
                    <a:pt x="272" y="159"/>
                  </a:cubicBezTo>
                  <a:cubicBezTo>
                    <a:pt x="235" y="133"/>
                    <a:pt x="201" y="134"/>
                    <a:pt x="173" y="173"/>
                  </a:cubicBezTo>
                  <a:cubicBezTo>
                    <a:pt x="146" y="209"/>
                    <a:pt x="113" y="215"/>
                    <a:pt x="73" y="198"/>
                  </a:cubicBezTo>
                  <a:cubicBezTo>
                    <a:pt x="58" y="192"/>
                    <a:pt x="46" y="188"/>
                    <a:pt x="39" y="172"/>
                  </a:cubicBezTo>
                  <a:cubicBezTo>
                    <a:pt x="28" y="148"/>
                    <a:pt x="14" y="126"/>
                    <a:pt x="1" y="103"/>
                  </a:cubicBezTo>
                  <a:cubicBezTo>
                    <a:pt x="1" y="102"/>
                    <a:pt x="1" y="101"/>
                    <a:pt x="0" y="95"/>
                  </a:cubicBezTo>
                  <a:close/>
                  <a:moveTo>
                    <a:pt x="981" y="132"/>
                  </a:moveTo>
                  <a:cubicBezTo>
                    <a:pt x="972" y="126"/>
                    <a:pt x="966" y="120"/>
                    <a:pt x="960" y="120"/>
                  </a:cubicBezTo>
                  <a:cubicBezTo>
                    <a:pt x="956" y="120"/>
                    <a:pt x="952" y="128"/>
                    <a:pt x="948" y="133"/>
                  </a:cubicBezTo>
                  <a:cubicBezTo>
                    <a:pt x="953" y="137"/>
                    <a:pt x="958" y="144"/>
                    <a:pt x="964" y="146"/>
                  </a:cubicBezTo>
                  <a:cubicBezTo>
                    <a:pt x="967" y="146"/>
                    <a:pt x="973" y="139"/>
                    <a:pt x="981" y="132"/>
                  </a:cubicBezTo>
                  <a:close/>
                  <a:moveTo>
                    <a:pt x="893" y="110"/>
                  </a:moveTo>
                  <a:cubicBezTo>
                    <a:pt x="885" y="104"/>
                    <a:pt x="879" y="96"/>
                    <a:pt x="876" y="97"/>
                  </a:cubicBezTo>
                  <a:cubicBezTo>
                    <a:pt x="870" y="99"/>
                    <a:pt x="866" y="106"/>
                    <a:pt x="861" y="111"/>
                  </a:cubicBezTo>
                  <a:cubicBezTo>
                    <a:pt x="866" y="116"/>
                    <a:pt x="871" y="122"/>
                    <a:pt x="877" y="124"/>
                  </a:cubicBezTo>
                  <a:cubicBezTo>
                    <a:pt x="880" y="124"/>
                    <a:pt x="885" y="117"/>
                    <a:pt x="893" y="110"/>
                  </a:cubicBezTo>
                  <a:close/>
                  <a:moveTo>
                    <a:pt x="611" y="96"/>
                  </a:moveTo>
                  <a:cubicBezTo>
                    <a:pt x="616" y="87"/>
                    <a:pt x="622" y="81"/>
                    <a:pt x="622" y="77"/>
                  </a:cubicBezTo>
                  <a:cubicBezTo>
                    <a:pt x="621" y="72"/>
                    <a:pt x="613" y="68"/>
                    <a:pt x="609" y="64"/>
                  </a:cubicBezTo>
                  <a:cubicBezTo>
                    <a:pt x="605" y="69"/>
                    <a:pt x="598" y="73"/>
                    <a:pt x="598" y="78"/>
                  </a:cubicBezTo>
                  <a:cubicBezTo>
                    <a:pt x="598" y="83"/>
                    <a:pt x="604" y="88"/>
                    <a:pt x="611" y="96"/>
                  </a:cubicBezTo>
                  <a:close/>
                  <a:moveTo>
                    <a:pt x="164" y="129"/>
                  </a:moveTo>
                  <a:cubicBezTo>
                    <a:pt x="170" y="120"/>
                    <a:pt x="176" y="115"/>
                    <a:pt x="175" y="110"/>
                  </a:cubicBezTo>
                  <a:cubicBezTo>
                    <a:pt x="174" y="105"/>
                    <a:pt x="167" y="98"/>
                    <a:pt x="162" y="99"/>
                  </a:cubicBezTo>
                  <a:cubicBezTo>
                    <a:pt x="158" y="99"/>
                    <a:pt x="151" y="107"/>
                    <a:pt x="151" y="112"/>
                  </a:cubicBezTo>
                  <a:cubicBezTo>
                    <a:pt x="150" y="116"/>
                    <a:pt x="158" y="121"/>
                    <a:pt x="164" y="129"/>
                  </a:cubicBezTo>
                  <a:close/>
                  <a:moveTo>
                    <a:pt x="269" y="95"/>
                  </a:moveTo>
                  <a:cubicBezTo>
                    <a:pt x="260" y="89"/>
                    <a:pt x="255" y="83"/>
                    <a:pt x="251" y="83"/>
                  </a:cubicBezTo>
                  <a:cubicBezTo>
                    <a:pt x="246" y="83"/>
                    <a:pt x="242" y="90"/>
                    <a:pt x="237" y="94"/>
                  </a:cubicBezTo>
                  <a:cubicBezTo>
                    <a:pt x="241" y="99"/>
                    <a:pt x="245" y="106"/>
                    <a:pt x="250" y="107"/>
                  </a:cubicBezTo>
                  <a:cubicBezTo>
                    <a:pt x="254" y="107"/>
                    <a:pt x="260" y="101"/>
                    <a:pt x="269" y="95"/>
                  </a:cubicBezTo>
                  <a:close/>
                  <a:moveTo>
                    <a:pt x="719" y="86"/>
                  </a:moveTo>
                  <a:cubicBezTo>
                    <a:pt x="710" y="79"/>
                    <a:pt x="705" y="73"/>
                    <a:pt x="700" y="73"/>
                  </a:cubicBezTo>
                  <a:cubicBezTo>
                    <a:pt x="695" y="73"/>
                    <a:pt x="690" y="80"/>
                    <a:pt x="686" y="84"/>
                  </a:cubicBezTo>
                  <a:cubicBezTo>
                    <a:pt x="690" y="88"/>
                    <a:pt x="694" y="95"/>
                    <a:pt x="698" y="96"/>
                  </a:cubicBezTo>
                  <a:cubicBezTo>
                    <a:pt x="703" y="97"/>
                    <a:pt x="709" y="91"/>
                    <a:pt x="719" y="86"/>
                  </a:cubicBezTo>
                  <a:close/>
                  <a:moveTo>
                    <a:pt x="428" y="58"/>
                  </a:moveTo>
                  <a:cubicBezTo>
                    <a:pt x="423" y="67"/>
                    <a:pt x="417" y="73"/>
                    <a:pt x="417" y="78"/>
                  </a:cubicBezTo>
                  <a:cubicBezTo>
                    <a:pt x="418" y="83"/>
                    <a:pt x="425" y="86"/>
                    <a:pt x="430" y="90"/>
                  </a:cubicBezTo>
                  <a:cubicBezTo>
                    <a:pt x="434" y="86"/>
                    <a:pt x="441" y="82"/>
                    <a:pt x="440" y="78"/>
                  </a:cubicBezTo>
                  <a:cubicBezTo>
                    <a:pt x="440" y="72"/>
                    <a:pt x="435" y="67"/>
                    <a:pt x="428" y="58"/>
                  </a:cubicBezTo>
                  <a:close/>
                  <a:moveTo>
                    <a:pt x="806" y="95"/>
                  </a:moveTo>
                  <a:cubicBezTo>
                    <a:pt x="798" y="89"/>
                    <a:pt x="793" y="83"/>
                    <a:pt x="788" y="83"/>
                  </a:cubicBezTo>
                  <a:cubicBezTo>
                    <a:pt x="784" y="83"/>
                    <a:pt x="776" y="90"/>
                    <a:pt x="777" y="93"/>
                  </a:cubicBezTo>
                  <a:cubicBezTo>
                    <a:pt x="777" y="98"/>
                    <a:pt x="783" y="106"/>
                    <a:pt x="787" y="107"/>
                  </a:cubicBezTo>
                  <a:cubicBezTo>
                    <a:pt x="791" y="108"/>
                    <a:pt x="797" y="101"/>
                    <a:pt x="806" y="95"/>
                  </a:cubicBezTo>
                  <a:close/>
                  <a:moveTo>
                    <a:pt x="538" y="74"/>
                  </a:moveTo>
                  <a:cubicBezTo>
                    <a:pt x="528" y="68"/>
                    <a:pt x="523" y="63"/>
                    <a:pt x="518" y="63"/>
                  </a:cubicBezTo>
                  <a:cubicBezTo>
                    <a:pt x="514" y="63"/>
                    <a:pt x="510" y="70"/>
                    <a:pt x="506" y="74"/>
                  </a:cubicBezTo>
                  <a:cubicBezTo>
                    <a:pt x="510" y="78"/>
                    <a:pt x="514" y="85"/>
                    <a:pt x="519" y="86"/>
                  </a:cubicBezTo>
                  <a:cubicBezTo>
                    <a:pt x="523" y="87"/>
                    <a:pt x="529" y="80"/>
                    <a:pt x="538" y="74"/>
                  </a:cubicBezTo>
                  <a:close/>
                  <a:moveTo>
                    <a:pt x="94" y="132"/>
                  </a:moveTo>
                  <a:cubicBezTo>
                    <a:pt x="85" y="126"/>
                    <a:pt x="80" y="119"/>
                    <a:pt x="75" y="120"/>
                  </a:cubicBezTo>
                  <a:cubicBezTo>
                    <a:pt x="71" y="121"/>
                    <a:pt x="65" y="128"/>
                    <a:pt x="64" y="133"/>
                  </a:cubicBezTo>
                  <a:cubicBezTo>
                    <a:pt x="64" y="137"/>
                    <a:pt x="72" y="145"/>
                    <a:pt x="76" y="144"/>
                  </a:cubicBezTo>
                  <a:cubicBezTo>
                    <a:pt x="81" y="144"/>
                    <a:pt x="85" y="138"/>
                    <a:pt x="94" y="132"/>
                  </a:cubicBez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2301B78-5B9D-45E3-9ABC-63572E39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1568451"/>
              <a:ext cx="1492250" cy="1103313"/>
            </a:xfrm>
            <a:custGeom>
              <a:avLst/>
              <a:gdLst>
                <a:gd name="T0" fmla="*/ 388 w 395"/>
                <a:gd name="T1" fmla="*/ 292 h 292"/>
                <a:gd name="T2" fmla="*/ 18 w 395"/>
                <a:gd name="T3" fmla="*/ 292 h 292"/>
                <a:gd name="T4" fmla="*/ 150 w 395"/>
                <a:gd name="T5" fmla="*/ 29 h 292"/>
                <a:gd name="T6" fmla="*/ 346 w 395"/>
                <a:gd name="T7" fmla="*/ 98 h 292"/>
                <a:gd name="T8" fmla="*/ 388 w 395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92">
                  <a:moveTo>
                    <a:pt x="388" y="292"/>
                  </a:moveTo>
                  <a:cubicBezTo>
                    <a:pt x="264" y="292"/>
                    <a:pt x="141" y="292"/>
                    <a:pt x="18" y="292"/>
                  </a:cubicBezTo>
                  <a:cubicBezTo>
                    <a:pt x="0" y="185"/>
                    <a:pt x="30" y="79"/>
                    <a:pt x="150" y="29"/>
                  </a:cubicBezTo>
                  <a:cubicBezTo>
                    <a:pt x="217" y="0"/>
                    <a:pt x="292" y="30"/>
                    <a:pt x="346" y="98"/>
                  </a:cubicBezTo>
                  <a:cubicBezTo>
                    <a:pt x="393" y="157"/>
                    <a:pt x="395" y="224"/>
                    <a:pt x="388" y="29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D60070D-2832-4E8C-94B8-ABA7A7B0F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4186238"/>
              <a:ext cx="1019175" cy="334963"/>
            </a:xfrm>
            <a:custGeom>
              <a:avLst/>
              <a:gdLst>
                <a:gd name="T0" fmla="*/ 270 w 270"/>
                <a:gd name="T1" fmla="*/ 68 h 89"/>
                <a:gd name="T2" fmla="*/ 230 w 270"/>
                <a:gd name="T3" fmla="*/ 79 h 89"/>
                <a:gd name="T4" fmla="*/ 138 w 270"/>
                <a:gd name="T5" fmla="*/ 71 h 89"/>
                <a:gd name="T6" fmla="*/ 129 w 270"/>
                <a:gd name="T7" fmla="*/ 72 h 89"/>
                <a:gd name="T8" fmla="*/ 27 w 270"/>
                <a:gd name="T9" fmla="*/ 78 h 89"/>
                <a:gd name="T10" fmla="*/ 0 w 270"/>
                <a:gd name="T11" fmla="*/ 67 h 89"/>
                <a:gd name="T12" fmla="*/ 55 w 270"/>
                <a:gd name="T13" fmla="*/ 22 h 89"/>
                <a:gd name="T14" fmla="*/ 126 w 270"/>
                <a:gd name="T15" fmla="*/ 12 h 89"/>
                <a:gd name="T16" fmla="*/ 142 w 270"/>
                <a:gd name="T17" fmla="*/ 12 h 89"/>
                <a:gd name="T18" fmla="*/ 213 w 270"/>
                <a:gd name="T19" fmla="*/ 22 h 89"/>
                <a:gd name="T20" fmla="*/ 270 w 270"/>
                <a:gd name="T21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89">
                  <a:moveTo>
                    <a:pt x="270" y="68"/>
                  </a:moveTo>
                  <a:cubicBezTo>
                    <a:pt x="256" y="73"/>
                    <a:pt x="243" y="79"/>
                    <a:pt x="230" y="79"/>
                  </a:cubicBezTo>
                  <a:cubicBezTo>
                    <a:pt x="199" y="79"/>
                    <a:pt x="167" y="89"/>
                    <a:pt x="138" y="71"/>
                  </a:cubicBezTo>
                  <a:cubicBezTo>
                    <a:pt x="136" y="70"/>
                    <a:pt x="132" y="71"/>
                    <a:pt x="129" y="72"/>
                  </a:cubicBezTo>
                  <a:cubicBezTo>
                    <a:pt x="95" y="74"/>
                    <a:pt x="61" y="78"/>
                    <a:pt x="27" y="78"/>
                  </a:cubicBezTo>
                  <a:cubicBezTo>
                    <a:pt x="18" y="79"/>
                    <a:pt x="10" y="71"/>
                    <a:pt x="0" y="67"/>
                  </a:cubicBezTo>
                  <a:cubicBezTo>
                    <a:pt x="20" y="51"/>
                    <a:pt x="37" y="36"/>
                    <a:pt x="55" y="22"/>
                  </a:cubicBezTo>
                  <a:cubicBezTo>
                    <a:pt x="76" y="6"/>
                    <a:pt x="100" y="0"/>
                    <a:pt x="126" y="12"/>
                  </a:cubicBezTo>
                  <a:cubicBezTo>
                    <a:pt x="130" y="14"/>
                    <a:pt x="138" y="14"/>
                    <a:pt x="142" y="12"/>
                  </a:cubicBezTo>
                  <a:cubicBezTo>
                    <a:pt x="168" y="0"/>
                    <a:pt x="192" y="5"/>
                    <a:pt x="213" y="22"/>
                  </a:cubicBezTo>
                  <a:cubicBezTo>
                    <a:pt x="232" y="36"/>
                    <a:pt x="249" y="51"/>
                    <a:pt x="270" y="6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926D178-BB46-43B6-A6EE-79C8696A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3863976"/>
              <a:ext cx="298450" cy="298450"/>
            </a:xfrm>
            <a:custGeom>
              <a:avLst/>
              <a:gdLst>
                <a:gd name="T0" fmla="*/ 1 w 79"/>
                <a:gd name="T1" fmla="*/ 38 h 79"/>
                <a:gd name="T2" fmla="*/ 39 w 79"/>
                <a:gd name="T3" fmla="*/ 0 h 79"/>
                <a:gd name="T4" fmla="*/ 78 w 79"/>
                <a:gd name="T5" fmla="*/ 41 h 79"/>
                <a:gd name="T6" fmla="*/ 37 w 79"/>
                <a:gd name="T7" fmla="*/ 78 h 79"/>
                <a:gd name="T8" fmla="*/ 1 w 79"/>
                <a:gd name="T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38"/>
                  </a:moveTo>
                  <a:cubicBezTo>
                    <a:pt x="1" y="17"/>
                    <a:pt x="18" y="0"/>
                    <a:pt x="39" y="0"/>
                  </a:cubicBezTo>
                  <a:cubicBezTo>
                    <a:pt x="61" y="0"/>
                    <a:pt x="79" y="19"/>
                    <a:pt x="78" y="41"/>
                  </a:cubicBezTo>
                  <a:cubicBezTo>
                    <a:pt x="77" y="62"/>
                    <a:pt x="59" y="79"/>
                    <a:pt x="37" y="78"/>
                  </a:cubicBezTo>
                  <a:cubicBezTo>
                    <a:pt x="15" y="77"/>
                    <a:pt x="0" y="60"/>
                    <a:pt x="1" y="3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E974DFD-3BD8-4835-8ECB-F69A4894B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0" y="3863976"/>
              <a:ext cx="298450" cy="295275"/>
            </a:xfrm>
            <a:custGeom>
              <a:avLst/>
              <a:gdLst>
                <a:gd name="T0" fmla="*/ 78 w 79"/>
                <a:gd name="T1" fmla="*/ 40 h 78"/>
                <a:gd name="T2" fmla="*/ 40 w 79"/>
                <a:gd name="T3" fmla="*/ 78 h 78"/>
                <a:gd name="T4" fmla="*/ 1 w 79"/>
                <a:gd name="T5" fmla="*/ 38 h 78"/>
                <a:gd name="T6" fmla="*/ 40 w 79"/>
                <a:gd name="T7" fmla="*/ 0 h 78"/>
                <a:gd name="T8" fmla="*/ 78 w 79"/>
                <a:gd name="T9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8">
                  <a:moveTo>
                    <a:pt x="78" y="40"/>
                  </a:moveTo>
                  <a:cubicBezTo>
                    <a:pt x="78" y="63"/>
                    <a:pt x="63" y="78"/>
                    <a:pt x="40" y="78"/>
                  </a:cubicBezTo>
                  <a:cubicBezTo>
                    <a:pt x="18" y="78"/>
                    <a:pt x="0" y="60"/>
                    <a:pt x="1" y="38"/>
                  </a:cubicBezTo>
                  <a:cubicBezTo>
                    <a:pt x="2" y="18"/>
                    <a:pt x="20" y="0"/>
                    <a:pt x="40" y="0"/>
                  </a:cubicBezTo>
                  <a:cubicBezTo>
                    <a:pt x="62" y="0"/>
                    <a:pt x="79" y="18"/>
                    <a:pt x="78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6582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cio 25">
            <a:extLst>
              <a:ext uri="{FF2B5EF4-FFF2-40B4-BE49-F238E27FC236}">
                <a16:creationId xmlns:a16="http://schemas.microsoft.com/office/drawing/2014/main" id="{6A7E676C-197F-4E04-A01E-EF4649EDE813}"/>
              </a:ext>
            </a:extLst>
          </p:cNvPr>
          <p:cNvSpPr/>
          <p:nvPr/>
        </p:nvSpPr>
        <p:spPr>
          <a:xfrm rot="5400000">
            <a:off x="-1920720" y="1887900"/>
            <a:ext cx="6837658" cy="3061855"/>
          </a:xfrm>
          <a:prstGeom prst="trapezoid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5B2DD-1E2E-4BF9-B6C2-E585426C1E5C}"/>
              </a:ext>
            </a:extLst>
          </p:cNvPr>
          <p:cNvSpPr txBox="1"/>
          <p:nvPr/>
        </p:nvSpPr>
        <p:spPr>
          <a:xfrm>
            <a:off x="5654895" y="137782"/>
            <a:ext cx="619167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 dirty="0">
                <a:solidFill>
                  <a:srgbClr val="007E5A"/>
                </a:solidFill>
                <a:cs typeface="Arial" pitchFamily="34" charset="0"/>
              </a:rPr>
              <a:t>Infographic Style</a:t>
            </a:r>
            <a:endParaRPr lang="ko-KR" altLang="en-US" sz="6000" b="1" dirty="0">
              <a:solidFill>
                <a:srgbClr val="007E5A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DF96F-C2DC-4DAA-AEB4-0B4AC50CE73E}"/>
              </a:ext>
            </a:extLst>
          </p:cNvPr>
          <p:cNvSpPr txBox="1"/>
          <p:nvPr/>
        </p:nvSpPr>
        <p:spPr>
          <a:xfrm>
            <a:off x="5285810" y="136064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95469C-EA46-4134-9F44-02A904512DF4}"/>
              </a:ext>
            </a:extLst>
          </p:cNvPr>
          <p:cNvGrpSpPr/>
          <p:nvPr/>
        </p:nvGrpSpPr>
        <p:grpSpPr>
          <a:xfrm>
            <a:off x="5120328" y="2376210"/>
            <a:ext cx="6211460" cy="2621055"/>
            <a:chOff x="5044058" y="1843612"/>
            <a:chExt cx="6211460" cy="2621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AEA7A8-115E-4C6B-9E4F-478B2CDAC67A}"/>
                </a:ext>
              </a:extLst>
            </p:cNvPr>
            <p:cNvSpPr txBox="1"/>
            <p:nvPr/>
          </p:nvSpPr>
          <p:spPr>
            <a:xfrm>
              <a:off x="5044059" y="2156343"/>
              <a:ext cx="619526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Easy to change colors, photos and Text. Get a modern PowerPoint  Presentation that is beautifully designed.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6142B-E04B-446A-B726-4EDCC9D92799}"/>
                </a:ext>
              </a:extLst>
            </p:cNvPr>
            <p:cNvSpPr txBox="1"/>
            <p:nvPr/>
          </p:nvSpPr>
          <p:spPr>
            <a:xfrm>
              <a:off x="5044058" y="1843612"/>
              <a:ext cx="621146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D19FB1-534E-493D-8EF1-7870AC41E81D}"/>
              </a:ext>
            </a:extLst>
          </p:cNvPr>
          <p:cNvSpPr/>
          <p:nvPr/>
        </p:nvSpPr>
        <p:spPr>
          <a:xfrm>
            <a:off x="5066839" y="5728103"/>
            <a:ext cx="612000" cy="612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5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5F702-6642-4EAF-85D1-7C7A1994E167}"/>
              </a:ext>
            </a:extLst>
          </p:cNvPr>
          <p:cNvSpPr txBox="1"/>
          <p:nvPr/>
        </p:nvSpPr>
        <p:spPr>
          <a:xfrm>
            <a:off x="5801207" y="5710939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AC5BDA-7E9E-4D0C-974C-C5713687E0E7}"/>
              </a:ext>
            </a:extLst>
          </p:cNvPr>
          <p:cNvSpPr/>
          <p:nvPr/>
        </p:nvSpPr>
        <p:spPr>
          <a:xfrm>
            <a:off x="8654129" y="5728103"/>
            <a:ext cx="612000" cy="612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5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5D5A1-93C9-4896-9AD5-5A7E2330C610}"/>
              </a:ext>
            </a:extLst>
          </p:cNvPr>
          <p:cNvSpPr txBox="1"/>
          <p:nvPr/>
        </p:nvSpPr>
        <p:spPr>
          <a:xfrm>
            <a:off x="9388497" y="5710939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59B51E44-D81A-4F75-B4C0-6B4EBBCCFE35}"/>
              </a:ext>
            </a:extLst>
          </p:cNvPr>
          <p:cNvSpPr/>
          <p:nvPr/>
        </p:nvSpPr>
        <p:spPr>
          <a:xfrm>
            <a:off x="8741455" y="5815701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6756CCE3-5272-4C8E-9700-3E679BE0C4AB}"/>
              </a:ext>
            </a:extLst>
          </p:cNvPr>
          <p:cNvSpPr>
            <a:spLocks noChangeAspect="1"/>
          </p:cNvSpPr>
          <p:nvPr/>
        </p:nvSpPr>
        <p:spPr>
          <a:xfrm>
            <a:off x="5201335" y="587134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122" name="Picture 2" descr="Gratis Fotos de stock gratuitas de arquitectura, ciudad, ciudades Foto de stock">
            <a:extLst>
              <a:ext uri="{FF2B5EF4-FFF2-40B4-BE49-F238E27FC236}">
                <a16:creationId xmlns:a16="http://schemas.microsoft.com/office/drawing/2014/main" id="{FBA309B8-49C5-4F28-9E3B-03B4D978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34" y="925008"/>
            <a:ext cx="3945774" cy="493221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1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aralelogramo 114">
            <a:extLst>
              <a:ext uri="{FF2B5EF4-FFF2-40B4-BE49-F238E27FC236}">
                <a16:creationId xmlns:a16="http://schemas.microsoft.com/office/drawing/2014/main" id="{B4CF165E-C217-49B6-9A05-456AC43A97A5}"/>
              </a:ext>
            </a:extLst>
          </p:cNvPr>
          <p:cNvSpPr/>
          <p:nvPr/>
        </p:nvSpPr>
        <p:spPr>
          <a:xfrm>
            <a:off x="842985" y="0"/>
            <a:ext cx="3548423" cy="6878612"/>
          </a:xfrm>
          <a:prstGeom prst="parallelogram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DFD31DD1-9984-4423-A135-41008592B1DD}"/>
              </a:ext>
            </a:extLst>
          </p:cNvPr>
          <p:cNvSpPr/>
          <p:nvPr/>
        </p:nvSpPr>
        <p:spPr>
          <a:xfrm>
            <a:off x="8657150" y="0"/>
            <a:ext cx="3548423" cy="6878612"/>
          </a:xfrm>
          <a:prstGeom prst="parallelogram">
            <a:avLst/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oundRect">
            <a:avLst>
              <a:gd name="adj" fmla="val 10978"/>
            </a:avLst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E5A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159549" y="2827355"/>
            <a:ext cx="344554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7031918" y="1610109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E5A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rgbClr val="007E5A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7846041" y="1502387"/>
            <a:ext cx="3606123" cy="923330"/>
            <a:chOff x="3017859" y="4283314"/>
            <a:chExt cx="1888661" cy="923330"/>
          </a:xfrm>
          <a:solidFill>
            <a:schemeClr val="bg1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7" y="4560313"/>
              <a:ext cx="148847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B5433F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B5433F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E5A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rgbClr val="007E5A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4" y="3284786"/>
            <a:ext cx="2999198" cy="984114"/>
            <a:chOff x="3017858" y="4222530"/>
            <a:chExt cx="1908853" cy="984114"/>
          </a:xfrm>
          <a:solidFill>
            <a:schemeClr val="bg1"/>
          </a:solidFill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8" y="4222530"/>
              <a:ext cx="1904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B5433F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B5433F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E5A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rgbClr val="007E5A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06123" cy="923330"/>
            <a:chOff x="3017859" y="4283314"/>
            <a:chExt cx="1888661" cy="923330"/>
          </a:xfrm>
          <a:solidFill>
            <a:schemeClr val="bg1"/>
          </a:solidFill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58569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B5433F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B5433F"/>
                </a:solidFill>
                <a:cs typeface="Arial" pitchFamily="34" charset="0"/>
              </a:endParaRPr>
            </a:p>
          </p:txBody>
        </p:sp>
      </p:grp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760BBBF7-8EBF-447E-ACD9-549C697251E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9"/>
          <a:stretch/>
        </p:blipFill>
        <p:spPr>
          <a:xfrm>
            <a:off x="3705502" y="2576900"/>
            <a:ext cx="4454434" cy="1692000"/>
          </a:xfrm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6EB32CD8-EF81-4371-93CB-1228CB75E4C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3677" y="4500658"/>
            <a:ext cx="4454434" cy="1692000"/>
          </a:xfrm>
        </p:spPr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DEE4D721-6C62-4A89-85D8-40D01CABD2D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0100" y="652463"/>
            <a:ext cx="4454525" cy="1692275"/>
          </a:xfrm>
        </p:spPr>
      </p:pic>
    </p:spTree>
    <p:extLst>
      <p:ext uri="{BB962C8B-B14F-4D97-AF65-F5344CB8AC3E}">
        <p14:creationId xmlns:p14="http://schemas.microsoft.com/office/powerpoint/2010/main" val="1218758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660F80D2-9DD6-43B7-A55C-CD2CFEBBF4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E2500518-58F7-4D13-A843-42EDDC77DBA0}"/>
              </a:ext>
            </a:extLst>
          </p:cNvPr>
          <p:cNvSpPr/>
          <p:nvPr/>
        </p:nvSpPr>
        <p:spPr>
          <a:xfrm>
            <a:off x="3588327" y="592311"/>
            <a:ext cx="8061543" cy="5872108"/>
          </a:xfrm>
          <a:prstGeom prst="rect">
            <a:avLst/>
          </a:prstGeom>
          <a:solidFill>
            <a:srgbClr val="007E5A">
              <a:alpha val="12000"/>
            </a:srgb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64">
            <a:extLst>
              <a:ext uri="{FF2B5EF4-FFF2-40B4-BE49-F238E27FC236}">
                <a16:creationId xmlns:a16="http://schemas.microsoft.com/office/drawing/2014/main" id="{CABE6173-39FC-467F-962B-576260EBE4E2}"/>
              </a:ext>
            </a:extLst>
          </p:cNvPr>
          <p:cNvGrpSpPr>
            <a:grpSpLocks/>
          </p:cNvGrpSpPr>
          <p:nvPr/>
        </p:nvGrpSpPr>
        <p:grpSpPr bwMode="auto">
          <a:xfrm>
            <a:off x="316810" y="5977927"/>
            <a:ext cx="2424980" cy="719231"/>
            <a:chOff x="2315487" y="10721814"/>
            <a:chExt cx="2562325" cy="760759"/>
          </a:xfrm>
          <a:solidFill>
            <a:schemeClr val="bg1"/>
          </a:solidFill>
        </p:grpSpPr>
        <p:sp>
          <p:nvSpPr>
            <p:cNvPr id="10" name="Freeform 312">
              <a:extLst>
                <a:ext uri="{FF2B5EF4-FFF2-40B4-BE49-F238E27FC236}">
                  <a16:creationId xmlns:a16="http://schemas.microsoft.com/office/drawing/2014/main" id="{49010938-D0AD-41AB-87EE-68C18CEB2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487" y="10726579"/>
              <a:ext cx="753625" cy="752824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34290" tIns="17145" rIns="34290" bIns="17145"/>
            <a:lstStyle/>
            <a:p>
              <a:pPr defTabSz="914217">
                <a:defRPr/>
              </a:pPr>
              <a:endParaRPr lang="en-US" sz="900" dirty="0">
                <a:latin typeface="Lato Light"/>
                <a:cs typeface="Lato Light"/>
              </a:endParaRPr>
            </a:p>
          </p:txBody>
        </p:sp>
        <p:sp>
          <p:nvSpPr>
            <p:cNvPr id="11" name="Freeform 317">
              <a:extLst>
                <a:ext uri="{FF2B5EF4-FFF2-40B4-BE49-F238E27FC236}">
                  <a16:creationId xmlns:a16="http://schemas.microsoft.com/office/drawing/2014/main" id="{DFC99B2C-C58B-4475-A1DC-C10BF55B5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187" y="10721814"/>
              <a:ext cx="753625" cy="757590"/>
            </a:xfrm>
            <a:custGeom>
              <a:avLst/>
              <a:gdLst>
                <a:gd name="T0" fmla="*/ 59 w 185"/>
                <a:gd name="T1" fmla="*/ 126 h 186"/>
                <a:gd name="T2" fmla="*/ 76 w 185"/>
                <a:gd name="T3" fmla="*/ 126 h 186"/>
                <a:gd name="T4" fmla="*/ 76 w 185"/>
                <a:gd name="T5" fmla="*/ 80 h 186"/>
                <a:gd name="T6" fmla="*/ 59 w 185"/>
                <a:gd name="T7" fmla="*/ 80 h 186"/>
                <a:gd name="T8" fmla="*/ 59 w 185"/>
                <a:gd name="T9" fmla="*/ 126 h 186"/>
                <a:gd name="T10" fmla="*/ 67 w 185"/>
                <a:gd name="T11" fmla="*/ 59 h 186"/>
                <a:gd name="T12" fmla="*/ 59 w 185"/>
                <a:gd name="T13" fmla="*/ 67 h 186"/>
                <a:gd name="T14" fmla="*/ 67 w 185"/>
                <a:gd name="T15" fmla="*/ 76 h 186"/>
                <a:gd name="T16" fmla="*/ 76 w 185"/>
                <a:gd name="T17" fmla="*/ 67 h 186"/>
                <a:gd name="T18" fmla="*/ 67 w 185"/>
                <a:gd name="T19" fmla="*/ 59 h 186"/>
                <a:gd name="T20" fmla="*/ 115 w 185"/>
                <a:gd name="T21" fmla="*/ 80 h 186"/>
                <a:gd name="T22" fmla="*/ 101 w 185"/>
                <a:gd name="T23" fmla="*/ 88 h 186"/>
                <a:gd name="T24" fmla="*/ 101 w 185"/>
                <a:gd name="T25" fmla="*/ 80 h 186"/>
                <a:gd name="T26" fmla="*/ 84 w 185"/>
                <a:gd name="T27" fmla="*/ 80 h 186"/>
                <a:gd name="T28" fmla="*/ 84 w 185"/>
                <a:gd name="T29" fmla="*/ 126 h 186"/>
                <a:gd name="T30" fmla="*/ 101 w 185"/>
                <a:gd name="T31" fmla="*/ 126 h 186"/>
                <a:gd name="T32" fmla="*/ 101 w 185"/>
                <a:gd name="T33" fmla="*/ 101 h 186"/>
                <a:gd name="T34" fmla="*/ 108 w 185"/>
                <a:gd name="T35" fmla="*/ 93 h 186"/>
                <a:gd name="T36" fmla="*/ 114 w 185"/>
                <a:gd name="T37" fmla="*/ 101 h 186"/>
                <a:gd name="T38" fmla="*/ 114 w 185"/>
                <a:gd name="T39" fmla="*/ 126 h 186"/>
                <a:gd name="T40" fmla="*/ 130 w 185"/>
                <a:gd name="T41" fmla="*/ 126 h 186"/>
                <a:gd name="T42" fmla="*/ 130 w 185"/>
                <a:gd name="T43" fmla="*/ 101 h 186"/>
                <a:gd name="T44" fmla="*/ 115 w 185"/>
                <a:gd name="T45" fmla="*/ 80 h 186"/>
                <a:gd name="T46" fmla="*/ 92 w 185"/>
                <a:gd name="T47" fmla="*/ 0 h 186"/>
                <a:gd name="T48" fmla="*/ 0 w 185"/>
                <a:gd name="T49" fmla="*/ 93 h 186"/>
                <a:gd name="T50" fmla="*/ 92 w 185"/>
                <a:gd name="T51" fmla="*/ 186 h 186"/>
                <a:gd name="T52" fmla="*/ 185 w 185"/>
                <a:gd name="T53" fmla="*/ 93 h 186"/>
                <a:gd name="T54" fmla="*/ 92 w 185"/>
                <a:gd name="T55" fmla="*/ 0 h 186"/>
                <a:gd name="T56" fmla="*/ 92 w 185"/>
                <a:gd name="T57" fmla="*/ 177 h 186"/>
                <a:gd name="T58" fmla="*/ 8 w 185"/>
                <a:gd name="T59" fmla="*/ 93 h 186"/>
                <a:gd name="T60" fmla="*/ 92 w 185"/>
                <a:gd name="T61" fmla="*/ 8 h 186"/>
                <a:gd name="T62" fmla="*/ 177 w 185"/>
                <a:gd name="T63" fmla="*/ 93 h 186"/>
                <a:gd name="T64" fmla="*/ 92 w 185"/>
                <a:gd name="T65" fmla="*/ 17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86">
                  <a:moveTo>
                    <a:pt x="59" y="126"/>
                  </a:moveTo>
                  <a:cubicBezTo>
                    <a:pt x="76" y="126"/>
                    <a:pt x="76" y="126"/>
                    <a:pt x="76" y="126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59" y="80"/>
                    <a:pt x="59" y="80"/>
                    <a:pt x="59" y="80"/>
                  </a:cubicBezTo>
                  <a:lnTo>
                    <a:pt x="59" y="126"/>
                  </a:lnTo>
                  <a:close/>
                  <a:moveTo>
                    <a:pt x="67" y="59"/>
                  </a:moveTo>
                  <a:cubicBezTo>
                    <a:pt x="62" y="59"/>
                    <a:pt x="59" y="63"/>
                    <a:pt x="59" y="67"/>
                  </a:cubicBezTo>
                  <a:cubicBezTo>
                    <a:pt x="59" y="72"/>
                    <a:pt x="62" y="76"/>
                    <a:pt x="67" y="76"/>
                  </a:cubicBezTo>
                  <a:cubicBezTo>
                    <a:pt x="72" y="76"/>
                    <a:pt x="76" y="72"/>
                    <a:pt x="76" y="67"/>
                  </a:cubicBezTo>
                  <a:cubicBezTo>
                    <a:pt x="76" y="63"/>
                    <a:pt x="72" y="59"/>
                    <a:pt x="67" y="59"/>
                  </a:cubicBezTo>
                  <a:close/>
                  <a:moveTo>
                    <a:pt x="115" y="80"/>
                  </a:moveTo>
                  <a:cubicBezTo>
                    <a:pt x="103" y="80"/>
                    <a:pt x="101" y="88"/>
                    <a:pt x="101" y="88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93"/>
                    <a:pt x="108" y="93"/>
                  </a:cubicBezTo>
                  <a:cubicBezTo>
                    <a:pt x="112" y="93"/>
                    <a:pt x="114" y="96"/>
                    <a:pt x="114" y="101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88"/>
                    <a:pt x="125" y="80"/>
                    <a:pt x="115" y="80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6"/>
                    <a:pt x="92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3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3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34290" tIns="17145" rIns="34290" bIns="17145"/>
            <a:lstStyle/>
            <a:p>
              <a:pPr defTabSz="914217">
                <a:defRPr/>
              </a:pPr>
              <a:endParaRPr lang="en-US" sz="900" dirty="0">
                <a:latin typeface="Lato Light"/>
                <a:cs typeface="Lato Light"/>
              </a:endParaRPr>
            </a:p>
          </p:txBody>
        </p:sp>
        <p:grpSp>
          <p:nvGrpSpPr>
            <p:cNvPr id="12" name="Group 68">
              <a:extLst>
                <a:ext uri="{FF2B5EF4-FFF2-40B4-BE49-F238E27FC236}">
                  <a16:creationId xmlns:a16="http://schemas.microsoft.com/office/drawing/2014/main" id="{F704EB8A-239E-4D3C-BB9F-DC17CA508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5077" y="10726572"/>
              <a:ext cx="756797" cy="756001"/>
              <a:chOff x="7408025" y="7017253"/>
              <a:chExt cx="1340715" cy="1339305"/>
            </a:xfrm>
            <a:grpFill/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586E14DC-6005-4B00-9C3B-05D68DF1C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2437" y="7467441"/>
                <a:ext cx="553714" cy="452999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16"/>
                  </a:cxn>
                  <a:cxn ang="0">
                    <a:pos x="243" y="7"/>
                  </a:cxn>
                  <a:cxn ang="0">
                    <a:pos x="249" y="4"/>
                  </a:cxn>
                  <a:cxn ang="0">
                    <a:pos x="232" y="29"/>
                  </a:cxn>
                  <a:cxn ang="0">
                    <a:pos x="226" y="33"/>
                  </a:cxn>
                  <a:cxn ang="0">
                    <a:pos x="226" y="33"/>
                  </a:cxn>
                  <a:cxn ang="0">
                    <a:pos x="256" y="25"/>
                  </a:cxn>
                  <a:cxn ang="0">
                    <a:pos x="256" y="25"/>
                  </a:cxn>
                  <a:cxn ang="0">
                    <a:pos x="238" y="45"/>
                  </a:cxn>
                  <a:cxn ang="0">
                    <a:pos x="230" y="52"/>
                  </a:cxn>
                  <a:cxn ang="0">
                    <a:pos x="228" y="85"/>
                  </a:cxn>
                  <a:cxn ang="0">
                    <a:pos x="125" y="202"/>
                  </a:cxn>
                  <a:cxn ang="0">
                    <a:pos x="50" y="205"/>
                  </a:cxn>
                  <a:cxn ang="0">
                    <a:pos x="19" y="195"/>
                  </a:cxn>
                  <a:cxn ang="0">
                    <a:pos x="5" y="187"/>
                  </a:cxn>
                  <a:cxn ang="0">
                    <a:pos x="0" y="184"/>
                  </a:cxn>
                  <a:cxn ang="0">
                    <a:pos x="17" y="185"/>
                  </a:cxn>
                  <a:cxn ang="0">
                    <a:pos x="32" y="183"/>
                  </a:cxn>
                  <a:cxn ang="0">
                    <a:pos x="63" y="172"/>
                  </a:cxn>
                  <a:cxn ang="0">
                    <a:pos x="78" y="162"/>
                  </a:cxn>
                  <a:cxn ang="0">
                    <a:pos x="62" y="160"/>
                  </a:cxn>
                  <a:cxn ang="0">
                    <a:pos x="29" y="126"/>
                  </a:cxn>
                  <a:cxn ang="0">
                    <a:pos x="52" y="125"/>
                  </a:cxn>
                  <a:cxn ang="0">
                    <a:pos x="35" y="118"/>
                  </a:cxn>
                  <a:cxn ang="0">
                    <a:pos x="10" y="73"/>
                  </a:cxn>
                  <a:cxn ang="0">
                    <a:pos x="16" y="76"/>
                  </a:cxn>
                  <a:cxn ang="0">
                    <a:pos x="27" y="79"/>
                  </a:cxn>
                  <a:cxn ang="0">
                    <a:pos x="34" y="79"/>
                  </a:cxn>
                  <a:cxn ang="0">
                    <a:pos x="33" y="79"/>
                  </a:cxn>
                  <a:cxn ang="0">
                    <a:pos x="24" y="71"/>
                  </a:cxn>
                  <a:cxn ang="0">
                    <a:pos x="12" y="2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23" y="15"/>
                  </a:cxn>
                  <a:cxn ang="0">
                    <a:pos x="38" y="30"/>
                  </a:cxn>
                  <a:cxn ang="0">
                    <a:pos x="103" y="61"/>
                  </a:cxn>
                  <a:cxn ang="0">
                    <a:pos x="126" y="64"/>
                  </a:cxn>
                  <a:cxn ang="0">
                    <a:pos x="126" y="40"/>
                  </a:cxn>
                  <a:cxn ang="0">
                    <a:pos x="156" y="4"/>
                  </a:cxn>
                  <a:cxn ang="0">
                    <a:pos x="168" y="1"/>
                  </a:cxn>
                  <a:cxn ang="0">
                    <a:pos x="174" y="0"/>
                  </a:cxn>
                </a:cxnLst>
                <a:rect l="0" t="0" r="r" b="b"/>
                <a:pathLst>
                  <a:path w="256" h="210">
                    <a:moveTo>
                      <a:pt x="174" y="0"/>
                    </a:moveTo>
                    <a:cubicBezTo>
                      <a:pt x="194" y="0"/>
                      <a:pt x="205" y="7"/>
                      <a:pt x="216" y="16"/>
                    </a:cubicBezTo>
                    <a:cubicBezTo>
                      <a:pt x="224" y="16"/>
                      <a:pt x="236" y="11"/>
                      <a:pt x="243" y="7"/>
                    </a:cubicBezTo>
                    <a:cubicBezTo>
                      <a:pt x="245" y="6"/>
                      <a:pt x="247" y="5"/>
                      <a:pt x="249" y="4"/>
                    </a:cubicBezTo>
                    <a:cubicBezTo>
                      <a:pt x="245" y="14"/>
                      <a:pt x="240" y="22"/>
                      <a:pt x="232" y="29"/>
                    </a:cubicBezTo>
                    <a:cubicBezTo>
                      <a:pt x="230" y="30"/>
                      <a:pt x="229" y="32"/>
                      <a:pt x="226" y="33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38" y="33"/>
                      <a:pt x="247" y="27"/>
                      <a:pt x="256" y="25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1" y="32"/>
                      <a:pt x="245" y="40"/>
                      <a:pt x="238" y="45"/>
                    </a:cubicBezTo>
                    <a:cubicBezTo>
                      <a:pt x="235" y="47"/>
                      <a:pt x="233" y="50"/>
                      <a:pt x="230" y="52"/>
                    </a:cubicBezTo>
                    <a:cubicBezTo>
                      <a:pt x="230" y="64"/>
                      <a:pt x="230" y="75"/>
                      <a:pt x="228" y="85"/>
                    </a:cubicBezTo>
                    <a:cubicBezTo>
                      <a:pt x="214" y="144"/>
                      <a:pt x="180" y="184"/>
                      <a:pt x="125" y="202"/>
                    </a:cubicBezTo>
                    <a:cubicBezTo>
                      <a:pt x="105" y="208"/>
                      <a:pt x="73" y="210"/>
                      <a:pt x="50" y="205"/>
                    </a:cubicBezTo>
                    <a:cubicBezTo>
                      <a:pt x="39" y="202"/>
                      <a:pt x="29" y="199"/>
                      <a:pt x="19" y="195"/>
                    </a:cubicBezTo>
                    <a:cubicBezTo>
                      <a:pt x="14" y="192"/>
                      <a:pt x="9" y="190"/>
                      <a:pt x="5" y="187"/>
                    </a:cubicBezTo>
                    <a:cubicBezTo>
                      <a:pt x="3" y="186"/>
                      <a:pt x="2" y="185"/>
                      <a:pt x="0" y="184"/>
                    </a:cubicBezTo>
                    <a:cubicBezTo>
                      <a:pt x="5" y="184"/>
                      <a:pt x="11" y="186"/>
                      <a:pt x="17" y="185"/>
                    </a:cubicBezTo>
                    <a:cubicBezTo>
                      <a:pt x="22" y="184"/>
                      <a:pt x="27" y="184"/>
                      <a:pt x="32" y="183"/>
                    </a:cubicBezTo>
                    <a:cubicBezTo>
                      <a:pt x="44" y="180"/>
                      <a:pt x="54" y="177"/>
                      <a:pt x="63" y="172"/>
                    </a:cubicBezTo>
                    <a:cubicBezTo>
                      <a:pt x="68" y="169"/>
                      <a:pt x="74" y="166"/>
                      <a:pt x="78" y="162"/>
                    </a:cubicBezTo>
                    <a:cubicBezTo>
                      <a:pt x="72" y="162"/>
                      <a:pt x="66" y="161"/>
                      <a:pt x="62" y="160"/>
                    </a:cubicBezTo>
                    <a:cubicBezTo>
                      <a:pt x="45" y="154"/>
                      <a:pt x="35" y="143"/>
                      <a:pt x="29" y="126"/>
                    </a:cubicBezTo>
                    <a:cubicBezTo>
                      <a:pt x="34" y="127"/>
                      <a:pt x="49" y="128"/>
                      <a:pt x="52" y="125"/>
                    </a:cubicBezTo>
                    <a:cubicBezTo>
                      <a:pt x="46" y="125"/>
                      <a:pt x="39" y="121"/>
                      <a:pt x="35" y="118"/>
                    </a:cubicBezTo>
                    <a:cubicBezTo>
                      <a:pt x="21" y="109"/>
                      <a:pt x="10" y="95"/>
                      <a:pt x="10" y="73"/>
                    </a:cubicBezTo>
                    <a:cubicBezTo>
                      <a:pt x="12" y="74"/>
                      <a:pt x="14" y="75"/>
                      <a:pt x="16" y="76"/>
                    </a:cubicBezTo>
                    <a:cubicBezTo>
                      <a:pt x="19" y="77"/>
                      <a:pt x="22" y="78"/>
                      <a:pt x="27" y="79"/>
                    </a:cubicBezTo>
                    <a:cubicBezTo>
                      <a:pt x="28" y="79"/>
                      <a:pt x="32" y="80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1" y="76"/>
                      <a:pt x="26" y="74"/>
                      <a:pt x="24" y="71"/>
                    </a:cubicBezTo>
                    <a:cubicBezTo>
                      <a:pt x="15" y="60"/>
                      <a:pt x="7" y="43"/>
                      <a:pt x="12" y="23"/>
                    </a:cubicBezTo>
                    <a:cubicBezTo>
                      <a:pt x="13" y="18"/>
                      <a:pt x="15" y="14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2"/>
                      <a:pt x="21" y="13"/>
                      <a:pt x="23" y="15"/>
                    </a:cubicBezTo>
                    <a:cubicBezTo>
                      <a:pt x="27" y="21"/>
                      <a:pt x="33" y="26"/>
                      <a:pt x="38" y="30"/>
                    </a:cubicBezTo>
                    <a:cubicBezTo>
                      <a:pt x="57" y="45"/>
                      <a:pt x="75" y="54"/>
                      <a:pt x="103" y="61"/>
                    </a:cubicBezTo>
                    <a:cubicBezTo>
                      <a:pt x="110" y="63"/>
                      <a:pt x="118" y="64"/>
                      <a:pt x="126" y="64"/>
                    </a:cubicBezTo>
                    <a:cubicBezTo>
                      <a:pt x="124" y="57"/>
                      <a:pt x="124" y="46"/>
                      <a:pt x="126" y="40"/>
                    </a:cubicBezTo>
                    <a:cubicBezTo>
                      <a:pt x="131" y="23"/>
                      <a:pt x="141" y="11"/>
                      <a:pt x="156" y="4"/>
                    </a:cubicBezTo>
                    <a:cubicBezTo>
                      <a:pt x="160" y="3"/>
                      <a:pt x="164" y="2"/>
                      <a:pt x="168" y="1"/>
                    </a:cubicBezTo>
                    <a:cubicBezTo>
                      <a:pt x="170" y="1"/>
                      <a:pt x="172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tx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en-US" sz="900" dirty="0">
                  <a:latin typeface="Lato Light"/>
                  <a:cs typeface="Lato Light"/>
                </a:endParaRPr>
              </a:p>
            </p:txBody>
          </p:sp>
          <p:sp>
            <p:nvSpPr>
              <p:cNvPr id="14" name="Oval 74">
                <a:extLst>
                  <a:ext uri="{FF2B5EF4-FFF2-40B4-BE49-F238E27FC236}">
                    <a16:creationId xmlns:a16="http://schemas.microsoft.com/office/drawing/2014/main" id="{FFAEFC99-B3A1-4C1F-98A9-2CEECE2CF16F}"/>
                  </a:ext>
                </a:extLst>
              </p:cNvPr>
              <p:cNvSpPr/>
              <p:nvPr/>
            </p:nvSpPr>
            <p:spPr>
              <a:xfrm>
                <a:off x="7408018" y="7017255"/>
                <a:ext cx="1340715" cy="1339303"/>
              </a:xfrm>
              <a:prstGeom prst="ellipse">
                <a:avLst/>
              </a:prstGeom>
              <a:noFill/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en-US" sz="2200" dirty="0">
                  <a:solidFill>
                    <a:schemeClr val="tx1"/>
                  </a:solidFill>
                  <a:cs typeface="Lato Light"/>
                </a:endParaRPr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5F84E21-4891-486A-A8BC-89CA42EEC65C}"/>
              </a:ext>
            </a:extLst>
          </p:cNvPr>
          <p:cNvGrpSpPr/>
          <p:nvPr/>
        </p:nvGrpSpPr>
        <p:grpSpPr>
          <a:xfrm>
            <a:off x="694727" y="3818940"/>
            <a:ext cx="1559296" cy="1522406"/>
            <a:chOff x="6502457" y="2952553"/>
            <a:chExt cx="1559296" cy="1522406"/>
          </a:xfrm>
        </p:grpSpPr>
        <p:sp>
          <p:nvSpPr>
            <p:cNvPr id="15" name="Rectangle 58">
              <a:extLst>
                <a:ext uri="{FF2B5EF4-FFF2-40B4-BE49-F238E27FC236}">
                  <a16:creationId xmlns:a16="http://schemas.microsoft.com/office/drawing/2014/main" id="{426474FE-E870-4640-9F61-31D4D8E66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26" y="2952553"/>
              <a:ext cx="965928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99" tIns="60950" rIns="121899" bIns="6095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s-MX" sz="1600" b="1" dirty="0">
                  <a:solidFill>
                    <a:schemeClr val="bg1"/>
                  </a:solidFill>
                </a:rPr>
                <a:t>Address</a:t>
              </a:r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D9F3F830-1642-4CF5-B4D0-4DA34D2F2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326" y="3531085"/>
              <a:ext cx="1339427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99" tIns="60950" rIns="121899" bIns="6095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s-MX" sz="1600" b="1" dirty="0">
                  <a:solidFill>
                    <a:schemeClr val="bg1"/>
                  </a:solidFill>
                </a:rPr>
                <a:t>Contact Info</a:t>
              </a:r>
            </a:p>
          </p:txBody>
        </p:sp>
        <p:sp>
          <p:nvSpPr>
            <p:cNvPr id="17" name="Rectangle 60">
              <a:extLst>
                <a:ext uri="{FF2B5EF4-FFF2-40B4-BE49-F238E27FC236}">
                  <a16:creationId xmlns:a16="http://schemas.microsoft.com/office/drawing/2014/main" id="{5BEE8072-BC28-425F-9DA3-553DC5EB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326" y="4105647"/>
              <a:ext cx="1169509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99" tIns="60950" rIns="121899" bIns="6095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s-MX" sz="1600" b="1" dirty="0">
                  <a:solidFill>
                    <a:schemeClr val="bg1"/>
                  </a:solidFill>
                </a:rPr>
                <a:t>Telephone</a:t>
              </a:r>
            </a:p>
          </p:txBody>
        </p:sp>
        <p:sp>
          <p:nvSpPr>
            <p:cNvPr id="18" name="Freeform 161">
              <a:extLst>
                <a:ext uri="{FF2B5EF4-FFF2-40B4-BE49-F238E27FC236}">
                  <a16:creationId xmlns:a16="http://schemas.microsoft.com/office/drawing/2014/main" id="{C4F31701-967A-467A-8B6F-E7A4F572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507" y="3049391"/>
              <a:ext cx="253206" cy="328613"/>
            </a:xfrm>
            <a:custGeom>
              <a:avLst/>
              <a:gdLst>
                <a:gd name="T0" fmla="*/ 252583 w 472"/>
                <a:gd name="T1" fmla="*/ 0 h 619"/>
                <a:gd name="T2" fmla="*/ 252583 w 472"/>
                <a:gd name="T3" fmla="*/ 0 h 619"/>
                <a:gd name="T4" fmla="*/ 0 w 472"/>
                <a:gd name="T5" fmla="*/ 249764 h 619"/>
                <a:gd name="T6" fmla="*/ 252583 w 472"/>
                <a:gd name="T7" fmla="*/ 656825 h 619"/>
                <a:gd name="T8" fmla="*/ 504095 w 472"/>
                <a:gd name="T9" fmla="*/ 249764 h 619"/>
                <a:gd name="T10" fmla="*/ 252583 w 472"/>
                <a:gd name="T11" fmla="*/ 0 h 619"/>
                <a:gd name="T12" fmla="*/ 252583 w 472"/>
                <a:gd name="T13" fmla="*/ 594119 h 619"/>
                <a:gd name="T14" fmla="*/ 252583 w 472"/>
                <a:gd name="T15" fmla="*/ 594119 h 619"/>
                <a:gd name="T16" fmla="*/ 48162 w 472"/>
                <a:gd name="T17" fmla="*/ 249764 h 619"/>
                <a:gd name="T18" fmla="*/ 252583 w 472"/>
                <a:gd name="T19" fmla="*/ 30822 h 619"/>
                <a:gd name="T20" fmla="*/ 457003 w 472"/>
                <a:gd name="T21" fmla="*/ 249764 h 619"/>
                <a:gd name="T22" fmla="*/ 252583 w 472"/>
                <a:gd name="T23" fmla="*/ 594119 h 619"/>
                <a:gd name="T24" fmla="*/ 252583 w 472"/>
                <a:gd name="T25" fmla="*/ 140293 h 619"/>
                <a:gd name="T26" fmla="*/ 252583 w 472"/>
                <a:gd name="T27" fmla="*/ 140293 h 619"/>
                <a:gd name="T28" fmla="*/ 142345 w 472"/>
                <a:gd name="T29" fmla="*/ 249764 h 619"/>
                <a:gd name="T30" fmla="*/ 252583 w 472"/>
                <a:gd name="T31" fmla="*/ 343292 h 619"/>
                <a:gd name="T32" fmla="*/ 362820 w 472"/>
                <a:gd name="T33" fmla="*/ 249764 h 619"/>
                <a:gd name="T34" fmla="*/ 252583 w 472"/>
                <a:gd name="T35" fmla="*/ 140293 h 619"/>
                <a:gd name="T36" fmla="*/ 252583 w 472"/>
                <a:gd name="T37" fmla="*/ 312470 h 619"/>
                <a:gd name="T38" fmla="*/ 252583 w 472"/>
                <a:gd name="T39" fmla="*/ 312470 h 619"/>
                <a:gd name="T40" fmla="*/ 189437 w 472"/>
                <a:gd name="T41" fmla="*/ 249764 h 619"/>
                <a:gd name="T42" fmla="*/ 252583 w 472"/>
                <a:gd name="T43" fmla="*/ 187057 h 619"/>
                <a:gd name="T44" fmla="*/ 315728 w 472"/>
                <a:gd name="T45" fmla="*/ 249764 h 619"/>
                <a:gd name="T46" fmla="*/ 252583 w 472"/>
                <a:gd name="T47" fmla="*/ 312470 h 6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2" h="619">
                  <a:moveTo>
                    <a:pt x="236" y="0"/>
                  </a:moveTo>
                  <a:lnTo>
                    <a:pt x="236" y="0"/>
                  </a:lnTo>
                  <a:cubicBezTo>
                    <a:pt x="104" y="0"/>
                    <a:pt x="0" y="103"/>
                    <a:pt x="0" y="235"/>
                  </a:cubicBezTo>
                  <a:cubicBezTo>
                    <a:pt x="0" y="323"/>
                    <a:pt x="192" y="618"/>
                    <a:pt x="236" y="618"/>
                  </a:cubicBezTo>
                  <a:cubicBezTo>
                    <a:pt x="280" y="618"/>
                    <a:pt x="471" y="323"/>
                    <a:pt x="471" y="235"/>
                  </a:cubicBezTo>
                  <a:cubicBezTo>
                    <a:pt x="471" y="103"/>
                    <a:pt x="368" y="0"/>
                    <a:pt x="236" y="0"/>
                  </a:cubicBezTo>
                  <a:close/>
                  <a:moveTo>
                    <a:pt x="236" y="559"/>
                  </a:moveTo>
                  <a:lnTo>
                    <a:pt x="236" y="559"/>
                  </a:lnTo>
                  <a:cubicBezTo>
                    <a:pt x="207" y="559"/>
                    <a:pt x="45" y="309"/>
                    <a:pt x="45" y="235"/>
                  </a:cubicBezTo>
                  <a:cubicBezTo>
                    <a:pt x="45" y="117"/>
                    <a:pt x="133" y="29"/>
                    <a:pt x="236" y="29"/>
                  </a:cubicBezTo>
                  <a:cubicBezTo>
                    <a:pt x="339" y="29"/>
                    <a:pt x="427" y="117"/>
                    <a:pt x="427" y="235"/>
                  </a:cubicBezTo>
                  <a:cubicBezTo>
                    <a:pt x="427" y="309"/>
                    <a:pt x="266" y="559"/>
                    <a:pt x="236" y="559"/>
                  </a:cubicBezTo>
                  <a:close/>
                  <a:moveTo>
                    <a:pt x="236" y="132"/>
                  </a:moveTo>
                  <a:lnTo>
                    <a:pt x="236" y="132"/>
                  </a:lnTo>
                  <a:cubicBezTo>
                    <a:pt x="177" y="132"/>
                    <a:pt x="133" y="176"/>
                    <a:pt x="133" y="235"/>
                  </a:cubicBezTo>
                  <a:cubicBezTo>
                    <a:pt x="133" y="279"/>
                    <a:pt x="177" y="323"/>
                    <a:pt x="236" y="323"/>
                  </a:cubicBezTo>
                  <a:cubicBezTo>
                    <a:pt x="295" y="323"/>
                    <a:pt x="339" y="279"/>
                    <a:pt x="339" y="235"/>
                  </a:cubicBezTo>
                  <a:cubicBezTo>
                    <a:pt x="339" y="176"/>
                    <a:pt x="295" y="132"/>
                    <a:pt x="236" y="132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07" y="294"/>
                    <a:pt x="177" y="264"/>
                    <a:pt x="177" y="235"/>
                  </a:cubicBezTo>
                  <a:cubicBezTo>
                    <a:pt x="177" y="191"/>
                    <a:pt x="207" y="176"/>
                    <a:pt x="236" y="176"/>
                  </a:cubicBezTo>
                  <a:cubicBezTo>
                    <a:pt x="266" y="176"/>
                    <a:pt x="295" y="191"/>
                    <a:pt x="295" y="235"/>
                  </a:cubicBezTo>
                  <a:cubicBezTo>
                    <a:pt x="295" y="264"/>
                    <a:pt x="266" y="294"/>
                    <a:pt x="236" y="2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900">
                <a:solidFill>
                  <a:schemeClr val="bg1"/>
                </a:solidFill>
              </a:endParaRPr>
            </a:p>
          </p:txBody>
        </p:sp>
        <p:sp>
          <p:nvSpPr>
            <p:cNvPr id="19" name="Freeform 185">
              <a:extLst>
                <a:ext uri="{FF2B5EF4-FFF2-40B4-BE49-F238E27FC236}">
                  <a16:creationId xmlns:a16="http://schemas.microsoft.com/office/drawing/2014/main" id="{6C8C5EDD-354C-4819-A92D-1F00566DE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4838" y="3631097"/>
              <a:ext cx="289719" cy="221457"/>
            </a:xfrm>
            <a:custGeom>
              <a:avLst/>
              <a:gdLst>
                <a:gd name="T0" fmla="*/ 509661 w 619"/>
                <a:gd name="T1" fmla="*/ 0 h 472"/>
                <a:gd name="T2" fmla="*/ 509661 w 619"/>
                <a:gd name="T3" fmla="*/ 0 h 472"/>
                <a:gd name="T4" fmla="*/ 68267 w 619"/>
                <a:gd name="T5" fmla="*/ 0 h 472"/>
                <a:gd name="T6" fmla="*/ 0 w 619"/>
                <a:gd name="T7" fmla="*/ 68485 h 472"/>
                <a:gd name="T8" fmla="*/ 0 w 619"/>
                <a:gd name="T9" fmla="*/ 372444 h 472"/>
                <a:gd name="T10" fmla="*/ 68267 w 619"/>
                <a:gd name="T11" fmla="*/ 441867 h 472"/>
                <a:gd name="T12" fmla="*/ 509661 w 619"/>
                <a:gd name="T13" fmla="*/ 441867 h 472"/>
                <a:gd name="T14" fmla="*/ 577928 w 619"/>
                <a:gd name="T15" fmla="*/ 372444 h 472"/>
                <a:gd name="T16" fmla="*/ 577928 w 619"/>
                <a:gd name="T17" fmla="*/ 68485 h 472"/>
                <a:gd name="T18" fmla="*/ 509661 w 619"/>
                <a:gd name="T19" fmla="*/ 0 h 472"/>
                <a:gd name="T20" fmla="*/ 522754 w 619"/>
                <a:gd name="T21" fmla="*/ 41278 h 472"/>
                <a:gd name="T22" fmla="*/ 522754 w 619"/>
                <a:gd name="T23" fmla="*/ 41278 h 472"/>
                <a:gd name="T24" fmla="*/ 288964 w 619"/>
                <a:gd name="T25" fmla="*/ 220464 h 472"/>
                <a:gd name="T26" fmla="*/ 55174 w 619"/>
                <a:gd name="T27" fmla="*/ 41278 h 472"/>
                <a:gd name="T28" fmla="*/ 522754 w 619"/>
                <a:gd name="T29" fmla="*/ 41278 h 472"/>
                <a:gd name="T30" fmla="*/ 27120 w 619"/>
                <a:gd name="T31" fmla="*/ 372444 h 472"/>
                <a:gd name="T32" fmla="*/ 27120 w 619"/>
                <a:gd name="T33" fmla="*/ 372444 h 472"/>
                <a:gd name="T34" fmla="*/ 27120 w 619"/>
                <a:gd name="T35" fmla="*/ 68485 h 472"/>
                <a:gd name="T36" fmla="*/ 192643 w 619"/>
                <a:gd name="T37" fmla="*/ 207330 h 472"/>
                <a:gd name="T38" fmla="*/ 27120 w 619"/>
                <a:gd name="T39" fmla="*/ 372444 h 472"/>
                <a:gd name="T40" fmla="*/ 55174 w 619"/>
                <a:gd name="T41" fmla="*/ 400588 h 472"/>
                <a:gd name="T42" fmla="*/ 55174 w 619"/>
                <a:gd name="T43" fmla="*/ 400588 h 472"/>
                <a:gd name="T44" fmla="*/ 220697 w 619"/>
                <a:gd name="T45" fmla="*/ 220464 h 472"/>
                <a:gd name="T46" fmla="*/ 288964 w 619"/>
                <a:gd name="T47" fmla="*/ 275815 h 472"/>
                <a:gd name="T48" fmla="*/ 344138 w 619"/>
                <a:gd name="T49" fmla="*/ 220464 h 472"/>
                <a:gd name="T50" fmla="*/ 522754 w 619"/>
                <a:gd name="T51" fmla="*/ 400588 h 472"/>
                <a:gd name="T52" fmla="*/ 55174 w 619"/>
                <a:gd name="T53" fmla="*/ 400588 h 472"/>
                <a:gd name="T54" fmla="*/ 550808 w 619"/>
                <a:gd name="T55" fmla="*/ 372444 h 472"/>
                <a:gd name="T56" fmla="*/ 550808 w 619"/>
                <a:gd name="T57" fmla="*/ 372444 h 472"/>
                <a:gd name="T58" fmla="*/ 550808 w 619"/>
                <a:gd name="T59" fmla="*/ 372444 h 472"/>
                <a:gd name="T60" fmla="*/ 385285 w 619"/>
                <a:gd name="T61" fmla="*/ 207330 h 472"/>
                <a:gd name="T62" fmla="*/ 550808 w 619"/>
                <a:gd name="T63" fmla="*/ 68485 h 472"/>
                <a:gd name="T64" fmla="*/ 550808 w 619"/>
                <a:gd name="T65" fmla="*/ 372444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3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42"/>
                    <a:pt x="29" y="471"/>
                    <a:pt x="73" y="471"/>
                  </a:cubicBezTo>
                  <a:cubicBezTo>
                    <a:pt x="545" y="471"/>
                    <a:pt x="545" y="471"/>
                    <a:pt x="545" y="471"/>
                  </a:cubicBezTo>
                  <a:cubicBezTo>
                    <a:pt x="589" y="471"/>
                    <a:pt x="618" y="442"/>
                    <a:pt x="618" y="397"/>
                  </a:cubicBezTo>
                  <a:cubicBezTo>
                    <a:pt x="618" y="73"/>
                    <a:pt x="618" y="73"/>
                    <a:pt x="618" y="73"/>
                  </a:cubicBezTo>
                  <a:cubicBezTo>
                    <a:pt x="618" y="30"/>
                    <a:pt x="589" y="0"/>
                    <a:pt x="545" y="0"/>
                  </a:cubicBezTo>
                  <a:close/>
                  <a:moveTo>
                    <a:pt x="559" y="44"/>
                  </a:moveTo>
                  <a:lnTo>
                    <a:pt x="559" y="44"/>
                  </a:lnTo>
                  <a:cubicBezTo>
                    <a:pt x="309" y="235"/>
                    <a:pt x="309" y="235"/>
                    <a:pt x="309" y="235"/>
                  </a:cubicBezTo>
                  <a:cubicBezTo>
                    <a:pt x="59" y="44"/>
                    <a:pt x="59" y="44"/>
                    <a:pt x="59" y="44"/>
                  </a:cubicBezTo>
                  <a:lnTo>
                    <a:pt x="559" y="44"/>
                  </a:lnTo>
                  <a:close/>
                  <a:moveTo>
                    <a:pt x="29" y="397"/>
                  </a:moveTo>
                  <a:lnTo>
                    <a:pt x="29" y="397"/>
                  </a:lnTo>
                  <a:cubicBezTo>
                    <a:pt x="29" y="73"/>
                    <a:pt x="29" y="73"/>
                    <a:pt x="29" y="73"/>
                  </a:cubicBezTo>
                  <a:cubicBezTo>
                    <a:pt x="206" y="221"/>
                    <a:pt x="206" y="221"/>
                    <a:pt x="206" y="221"/>
                  </a:cubicBezTo>
                  <a:cubicBezTo>
                    <a:pt x="29" y="397"/>
                    <a:pt x="29" y="397"/>
                    <a:pt x="29" y="397"/>
                  </a:cubicBezTo>
                  <a:close/>
                  <a:moveTo>
                    <a:pt x="59" y="427"/>
                  </a:moveTo>
                  <a:lnTo>
                    <a:pt x="59" y="427"/>
                  </a:lnTo>
                  <a:cubicBezTo>
                    <a:pt x="236" y="235"/>
                    <a:pt x="236" y="235"/>
                    <a:pt x="236" y="235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559" y="427"/>
                    <a:pt x="559" y="427"/>
                    <a:pt x="559" y="427"/>
                  </a:cubicBezTo>
                  <a:cubicBezTo>
                    <a:pt x="545" y="427"/>
                    <a:pt x="73" y="427"/>
                    <a:pt x="59" y="427"/>
                  </a:cubicBezTo>
                  <a:close/>
                  <a:moveTo>
                    <a:pt x="589" y="397"/>
                  </a:moveTo>
                  <a:lnTo>
                    <a:pt x="589" y="397"/>
                  </a:lnTo>
                  <a:cubicBezTo>
                    <a:pt x="412" y="221"/>
                    <a:pt x="412" y="221"/>
                    <a:pt x="412" y="221"/>
                  </a:cubicBezTo>
                  <a:cubicBezTo>
                    <a:pt x="589" y="73"/>
                    <a:pt x="589" y="73"/>
                    <a:pt x="589" y="73"/>
                  </a:cubicBezTo>
                  <a:lnTo>
                    <a:pt x="589" y="3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16" tIns="22858" rIns="45716" bIns="22858" anchor="ctr"/>
            <a:lstStyle/>
            <a:p>
              <a:endParaRPr lang="es-MX" sz="900">
                <a:solidFill>
                  <a:schemeClr val="bg1"/>
                </a:solidFill>
              </a:endParaRPr>
            </a:p>
          </p:txBody>
        </p:sp>
        <p:sp>
          <p:nvSpPr>
            <p:cNvPr id="20" name="Freeform 178">
              <a:extLst>
                <a:ext uri="{FF2B5EF4-FFF2-40B4-BE49-F238E27FC236}">
                  <a16:creationId xmlns:a16="http://schemas.microsoft.com/office/drawing/2014/main" id="{64305A20-9958-4437-8259-FC9DA59E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57" y="4176291"/>
              <a:ext cx="292100" cy="283369"/>
            </a:xfrm>
            <a:custGeom>
              <a:avLst/>
              <a:gdLst>
                <a:gd name="T0" fmla="*/ 603 w 634"/>
                <a:gd name="T1" fmla="*/ 74 h 619"/>
                <a:gd name="T2" fmla="*/ 603 w 634"/>
                <a:gd name="T3" fmla="*/ 74 h 619"/>
                <a:gd name="T4" fmla="*/ 545 w 634"/>
                <a:gd name="T5" fmla="*/ 15 h 619"/>
                <a:gd name="T6" fmla="*/ 486 w 634"/>
                <a:gd name="T7" fmla="*/ 15 h 619"/>
                <a:gd name="T8" fmla="*/ 412 w 634"/>
                <a:gd name="T9" fmla="*/ 133 h 619"/>
                <a:gd name="T10" fmla="*/ 412 w 634"/>
                <a:gd name="T11" fmla="*/ 191 h 619"/>
                <a:gd name="T12" fmla="*/ 441 w 634"/>
                <a:gd name="T13" fmla="*/ 221 h 619"/>
                <a:gd name="T14" fmla="*/ 353 w 634"/>
                <a:gd name="T15" fmla="*/ 324 h 619"/>
                <a:gd name="T16" fmla="*/ 235 w 634"/>
                <a:gd name="T17" fmla="*/ 427 h 619"/>
                <a:gd name="T18" fmla="*/ 191 w 634"/>
                <a:gd name="T19" fmla="*/ 397 h 619"/>
                <a:gd name="T20" fmla="*/ 132 w 634"/>
                <a:gd name="T21" fmla="*/ 397 h 619"/>
                <a:gd name="T22" fmla="*/ 29 w 634"/>
                <a:gd name="T23" fmla="*/ 486 h 619"/>
                <a:gd name="T24" fmla="*/ 29 w 634"/>
                <a:gd name="T25" fmla="*/ 530 h 619"/>
                <a:gd name="T26" fmla="*/ 88 w 634"/>
                <a:gd name="T27" fmla="*/ 589 h 619"/>
                <a:gd name="T28" fmla="*/ 191 w 634"/>
                <a:gd name="T29" fmla="*/ 589 h 619"/>
                <a:gd name="T30" fmla="*/ 427 w 634"/>
                <a:gd name="T31" fmla="*/ 412 h 619"/>
                <a:gd name="T32" fmla="*/ 603 w 634"/>
                <a:gd name="T33" fmla="*/ 191 h 619"/>
                <a:gd name="T34" fmla="*/ 603 w 634"/>
                <a:gd name="T35" fmla="*/ 74 h 619"/>
                <a:gd name="T36" fmla="*/ 574 w 634"/>
                <a:gd name="T37" fmla="*/ 162 h 619"/>
                <a:gd name="T38" fmla="*/ 574 w 634"/>
                <a:gd name="T39" fmla="*/ 162 h 619"/>
                <a:gd name="T40" fmla="*/ 412 w 634"/>
                <a:gd name="T41" fmla="*/ 383 h 619"/>
                <a:gd name="T42" fmla="*/ 162 w 634"/>
                <a:gd name="T43" fmla="*/ 559 h 619"/>
                <a:gd name="T44" fmla="*/ 103 w 634"/>
                <a:gd name="T45" fmla="*/ 559 h 619"/>
                <a:gd name="T46" fmla="*/ 73 w 634"/>
                <a:gd name="T47" fmla="*/ 530 h 619"/>
                <a:gd name="T48" fmla="*/ 73 w 634"/>
                <a:gd name="T49" fmla="*/ 486 h 619"/>
                <a:gd name="T50" fmla="*/ 147 w 634"/>
                <a:gd name="T51" fmla="*/ 442 h 619"/>
                <a:gd name="T52" fmla="*/ 177 w 634"/>
                <a:gd name="T53" fmla="*/ 442 h 619"/>
                <a:gd name="T54" fmla="*/ 221 w 634"/>
                <a:gd name="T55" fmla="*/ 486 h 619"/>
                <a:gd name="T56" fmla="*/ 500 w 634"/>
                <a:gd name="T57" fmla="*/ 221 h 619"/>
                <a:gd name="T58" fmla="*/ 441 w 634"/>
                <a:gd name="T59" fmla="*/ 176 h 619"/>
                <a:gd name="T60" fmla="*/ 441 w 634"/>
                <a:gd name="T61" fmla="*/ 133 h 619"/>
                <a:gd name="T62" fmla="*/ 500 w 634"/>
                <a:gd name="T63" fmla="*/ 59 h 619"/>
                <a:gd name="T64" fmla="*/ 545 w 634"/>
                <a:gd name="T65" fmla="*/ 59 h 619"/>
                <a:gd name="T66" fmla="*/ 574 w 634"/>
                <a:gd name="T67" fmla="*/ 103 h 619"/>
                <a:gd name="T68" fmla="*/ 574 w 634"/>
                <a:gd name="T69" fmla="*/ 16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4" h="619">
                  <a:moveTo>
                    <a:pt x="603" y="74"/>
                  </a:moveTo>
                  <a:lnTo>
                    <a:pt x="603" y="74"/>
                  </a:lnTo>
                  <a:cubicBezTo>
                    <a:pt x="545" y="15"/>
                    <a:pt x="545" y="15"/>
                    <a:pt x="545" y="15"/>
                  </a:cubicBezTo>
                  <a:cubicBezTo>
                    <a:pt x="530" y="0"/>
                    <a:pt x="500" y="0"/>
                    <a:pt x="486" y="15"/>
                  </a:cubicBezTo>
                  <a:cubicBezTo>
                    <a:pt x="412" y="133"/>
                    <a:pt x="412" y="133"/>
                    <a:pt x="412" y="133"/>
                  </a:cubicBezTo>
                  <a:cubicBezTo>
                    <a:pt x="398" y="147"/>
                    <a:pt x="398" y="176"/>
                    <a:pt x="412" y="191"/>
                  </a:cubicBezTo>
                  <a:cubicBezTo>
                    <a:pt x="441" y="221"/>
                    <a:pt x="441" y="221"/>
                    <a:pt x="441" y="221"/>
                  </a:cubicBezTo>
                  <a:cubicBezTo>
                    <a:pt x="412" y="250"/>
                    <a:pt x="382" y="294"/>
                    <a:pt x="353" y="324"/>
                  </a:cubicBezTo>
                  <a:cubicBezTo>
                    <a:pt x="309" y="368"/>
                    <a:pt x="265" y="397"/>
                    <a:pt x="235" y="427"/>
                  </a:cubicBezTo>
                  <a:cubicBezTo>
                    <a:pt x="191" y="397"/>
                    <a:pt x="191" y="397"/>
                    <a:pt x="191" y="397"/>
                  </a:cubicBezTo>
                  <a:cubicBezTo>
                    <a:pt x="177" y="383"/>
                    <a:pt x="162" y="383"/>
                    <a:pt x="132" y="397"/>
                  </a:cubicBezTo>
                  <a:cubicBezTo>
                    <a:pt x="29" y="486"/>
                    <a:pt x="29" y="486"/>
                    <a:pt x="29" y="486"/>
                  </a:cubicBezTo>
                  <a:cubicBezTo>
                    <a:pt x="0" y="500"/>
                    <a:pt x="15" y="515"/>
                    <a:pt x="29" y="530"/>
                  </a:cubicBezTo>
                  <a:cubicBezTo>
                    <a:pt x="88" y="589"/>
                    <a:pt x="88" y="589"/>
                    <a:pt x="88" y="589"/>
                  </a:cubicBezTo>
                  <a:cubicBezTo>
                    <a:pt x="118" y="618"/>
                    <a:pt x="147" y="618"/>
                    <a:pt x="191" y="589"/>
                  </a:cubicBezTo>
                  <a:cubicBezTo>
                    <a:pt x="191" y="589"/>
                    <a:pt x="324" y="530"/>
                    <a:pt x="427" y="412"/>
                  </a:cubicBezTo>
                  <a:cubicBezTo>
                    <a:pt x="530" y="324"/>
                    <a:pt x="603" y="191"/>
                    <a:pt x="603" y="191"/>
                  </a:cubicBezTo>
                  <a:cubicBezTo>
                    <a:pt x="618" y="147"/>
                    <a:pt x="633" y="103"/>
                    <a:pt x="603" y="74"/>
                  </a:cubicBezTo>
                  <a:close/>
                  <a:moveTo>
                    <a:pt x="574" y="162"/>
                  </a:moveTo>
                  <a:lnTo>
                    <a:pt x="574" y="162"/>
                  </a:lnTo>
                  <a:cubicBezTo>
                    <a:pt x="545" y="221"/>
                    <a:pt x="471" y="324"/>
                    <a:pt x="412" y="383"/>
                  </a:cubicBezTo>
                  <a:cubicBezTo>
                    <a:pt x="339" y="456"/>
                    <a:pt x="162" y="559"/>
                    <a:pt x="162" y="559"/>
                  </a:cubicBezTo>
                  <a:cubicBezTo>
                    <a:pt x="147" y="574"/>
                    <a:pt x="118" y="574"/>
                    <a:pt x="103" y="559"/>
                  </a:cubicBezTo>
                  <a:cubicBezTo>
                    <a:pt x="73" y="530"/>
                    <a:pt x="73" y="530"/>
                    <a:pt x="73" y="530"/>
                  </a:cubicBezTo>
                  <a:cubicBezTo>
                    <a:pt x="59" y="515"/>
                    <a:pt x="59" y="500"/>
                    <a:pt x="73" y="486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62" y="427"/>
                    <a:pt x="177" y="427"/>
                    <a:pt x="177" y="442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35" y="471"/>
                    <a:pt x="398" y="368"/>
                    <a:pt x="500" y="221"/>
                  </a:cubicBezTo>
                  <a:cubicBezTo>
                    <a:pt x="441" y="176"/>
                    <a:pt x="441" y="176"/>
                    <a:pt x="441" y="176"/>
                  </a:cubicBezTo>
                  <a:cubicBezTo>
                    <a:pt x="441" y="162"/>
                    <a:pt x="441" y="147"/>
                    <a:pt x="441" y="133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15" y="44"/>
                    <a:pt x="530" y="59"/>
                    <a:pt x="545" y="59"/>
                  </a:cubicBezTo>
                  <a:cubicBezTo>
                    <a:pt x="574" y="103"/>
                    <a:pt x="574" y="103"/>
                    <a:pt x="574" y="103"/>
                  </a:cubicBezTo>
                  <a:cubicBezTo>
                    <a:pt x="589" y="117"/>
                    <a:pt x="589" y="147"/>
                    <a:pt x="574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45716" tIns="22858" rIns="45716" bIns="22858" anchor="ctr"/>
            <a:lstStyle/>
            <a:p>
              <a:pPr defTabSz="914217">
                <a:defRPr/>
              </a:pPr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447E67-5A04-41F4-BE20-557F04695D78}"/>
              </a:ext>
            </a:extLst>
          </p:cNvPr>
          <p:cNvSpPr txBox="1"/>
          <p:nvPr/>
        </p:nvSpPr>
        <p:spPr>
          <a:xfrm>
            <a:off x="6096000" y="4418016"/>
            <a:ext cx="588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B29C22-2821-4356-93C2-E46386C9287A}"/>
              </a:ext>
            </a:extLst>
          </p:cNvPr>
          <p:cNvSpPr txBox="1"/>
          <p:nvPr/>
        </p:nvSpPr>
        <p:spPr>
          <a:xfrm>
            <a:off x="7877693" y="534235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548851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FD807681-40BB-485C-99E0-61545E783841}"/>
              </a:ext>
            </a:extLst>
          </p:cNvPr>
          <p:cNvSpPr/>
          <p:nvPr userDrawn="1"/>
        </p:nvSpPr>
        <p:spPr>
          <a:xfrm>
            <a:off x="0" y="6390890"/>
            <a:ext cx="12192000" cy="476249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Google Shape;263;p42"/>
          <p:cNvSpPr txBox="1">
            <a:spLocks/>
          </p:cNvSpPr>
          <p:nvPr userDrawn="1"/>
        </p:nvSpPr>
        <p:spPr>
          <a:xfrm>
            <a:off x="3380646" y="245451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297D53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297D53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297D53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 userDrawn="1"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297D53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297D53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297D53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297D53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297D5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Black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512474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97D5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F0F6C5D-10E9-41FB-B0C2-E16028A835F1}"/>
              </a:ext>
            </a:extLst>
          </p:cNvPr>
          <p:cNvSpPr/>
          <p:nvPr/>
        </p:nvSpPr>
        <p:spPr>
          <a:xfrm>
            <a:off x="0" y="0"/>
            <a:ext cx="336884" cy="724247"/>
          </a:xfrm>
          <a:prstGeom prst="rect">
            <a:avLst/>
          </a:pr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3C24483-6E72-45C3-BE7E-C1FB50D3E124}"/>
              </a:ext>
            </a:extLst>
          </p:cNvPr>
          <p:cNvSpPr/>
          <p:nvPr/>
        </p:nvSpPr>
        <p:spPr>
          <a:xfrm>
            <a:off x="320841" y="724247"/>
            <a:ext cx="755561" cy="489542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CD8B380-BD5C-4489-870E-9D7CFFCF96BA}"/>
              </a:ext>
            </a:extLst>
          </p:cNvPr>
          <p:cNvSpPr/>
          <p:nvPr/>
        </p:nvSpPr>
        <p:spPr>
          <a:xfrm>
            <a:off x="535046" y="0"/>
            <a:ext cx="11656954" cy="141068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F80DDDA-2A59-42B3-8C2C-2A04EE1A58A3}"/>
              </a:ext>
            </a:extLst>
          </p:cNvPr>
          <p:cNvSpPr>
            <a:spLocks noEditPoints="1"/>
          </p:cNvSpPr>
          <p:nvPr/>
        </p:nvSpPr>
        <p:spPr bwMode="auto">
          <a:xfrm>
            <a:off x="6713451" y="2212288"/>
            <a:ext cx="2779712" cy="4538663"/>
          </a:xfrm>
          <a:custGeom>
            <a:avLst/>
            <a:gdLst>
              <a:gd name="T0" fmla="*/ 235 w 619"/>
              <a:gd name="T1" fmla="*/ 920 h 1012"/>
              <a:gd name="T2" fmla="*/ 208 w 619"/>
              <a:gd name="T3" fmla="*/ 842 h 1012"/>
              <a:gd name="T4" fmla="*/ 234 w 619"/>
              <a:gd name="T5" fmla="*/ 760 h 1012"/>
              <a:gd name="T6" fmla="*/ 104 w 619"/>
              <a:gd name="T7" fmla="*/ 633 h 1012"/>
              <a:gd name="T8" fmla="*/ 46 w 619"/>
              <a:gd name="T9" fmla="*/ 478 h 1012"/>
              <a:gd name="T10" fmla="*/ 47 w 619"/>
              <a:gd name="T11" fmla="*/ 442 h 1012"/>
              <a:gd name="T12" fmla="*/ 8 w 619"/>
              <a:gd name="T13" fmla="*/ 413 h 1012"/>
              <a:gd name="T14" fmla="*/ 18 w 619"/>
              <a:gd name="T15" fmla="*/ 394 h 1012"/>
              <a:gd name="T16" fmla="*/ 46 w 619"/>
              <a:gd name="T17" fmla="*/ 349 h 1012"/>
              <a:gd name="T18" fmla="*/ 179 w 619"/>
              <a:gd name="T19" fmla="*/ 348 h 1012"/>
              <a:gd name="T20" fmla="*/ 211 w 619"/>
              <a:gd name="T21" fmla="*/ 555 h 1012"/>
              <a:gd name="T22" fmla="*/ 234 w 619"/>
              <a:gd name="T23" fmla="*/ 315 h 1012"/>
              <a:gd name="T24" fmla="*/ 235 w 619"/>
              <a:gd name="T25" fmla="*/ 280 h 1012"/>
              <a:gd name="T26" fmla="*/ 204 w 619"/>
              <a:gd name="T27" fmla="*/ 245 h 1012"/>
              <a:gd name="T28" fmla="*/ 212 w 619"/>
              <a:gd name="T29" fmla="*/ 227 h 1012"/>
              <a:gd name="T30" fmla="*/ 234 w 619"/>
              <a:gd name="T31" fmla="*/ 82 h 1012"/>
              <a:gd name="T32" fmla="*/ 383 w 619"/>
              <a:gd name="T33" fmla="*/ 81 h 1012"/>
              <a:gd name="T34" fmla="*/ 407 w 619"/>
              <a:gd name="T35" fmla="*/ 156 h 1012"/>
              <a:gd name="T36" fmla="*/ 383 w 619"/>
              <a:gd name="T37" fmla="*/ 189 h 1012"/>
              <a:gd name="T38" fmla="*/ 439 w 619"/>
              <a:gd name="T39" fmla="*/ 430 h 1012"/>
              <a:gd name="T40" fmla="*/ 448 w 619"/>
              <a:gd name="T41" fmla="*/ 213 h 1012"/>
              <a:gd name="T42" fmla="*/ 579 w 619"/>
              <a:gd name="T43" fmla="*/ 211 h 1012"/>
              <a:gd name="T44" fmla="*/ 590 w 619"/>
              <a:gd name="T45" fmla="*/ 326 h 1012"/>
              <a:gd name="T46" fmla="*/ 596 w 619"/>
              <a:gd name="T47" fmla="*/ 346 h 1012"/>
              <a:gd name="T48" fmla="*/ 606 w 619"/>
              <a:gd name="T49" fmla="*/ 384 h 1012"/>
              <a:gd name="T50" fmla="*/ 606 w 619"/>
              <a:gd name="T51" fmla="*/ 403 h 1012"/>
              <a:gd name="T52" fmla="*/ 566 w 619"/>
              <a:gd name="T53" fmla="*/ 468 h 1012"/>
              <a:gd name="T54" fmla="*/ 393 w 619"/>
              <a:gd name="T55" fmla="*/ 649 h 1012"/>
              <a:gd name="T56" fmla="*/ 394 w 619"/>
              <a:gd name="T57" fmla="*/ 714 h 1012"/>
              <a:gd name="T58" fmla="*/ 383 w 619"/>
              <a:gd name="T59" fmla="*/ 914 h 1012"/>
              <a:gd name="T60" fmla="*/ 291 w 619"/>
              <a:gd name="T61" fmla="*/ 1012 h 1012"/>
              <a:gd name="T62" fmla="*/ 291 w 619"/>
              <a:gd name="T63" fmla="*/ 307 h 1012"/>
              <a:gd name="T64" fmla="*/ 281 w 619"/>
              <a:gd name="T65" fmla="*/ 84 h 1012"/>
              <a:gd name="T66" fmla="*/ 273 w 619"/>
              <a:gd name="T67" fmla="*/ 512 h 1012"/>
              <a:gd name="T68" fmla="*/ 290 w 619"/>
              <a:gd name="T69" fmla="*/ 512 h 1012"/>
              <a:gd name="T70" fmla="*/ 102 w 619"/>
              <a:gd name="T71" fmla="*/ 383 h 1012"/>
              <a:gd name="T72" fmla="*/ 101 w 619"/>
              <a:gd name="T73" fmla="*/ 349 h 1012"/>
              <a:gd name="T74" fmla="*/ 83 w 619"/>
              <a:gd name="T75" fmla="*/ 348 h 1012"/>
              <a:gd name="T76" fmla="*/ 93 w 619"/>
              <a:gd name="T77" fmla="*/ 427 h 1012"/>
              <a:gd name="T78" fmla="*/ 102 w 619"/>
              <a:gd name="T79" fmla="*/ 383 h 1012"/>
              <a:gd name="T80" fmla="*/ 499 w 619"/>
              <a:gd name="T81" fmla="*/ 253 h 1012"/>
              <a:gd name="T82" fmla="*/ 489 w 619"/>
              <a:gd name="T83" fmla="*/ 208 h 1012"/>
              <a:gd name="T84" fmla="*/ 481 w 619"/>
              <a:gd name="T85" fmla="*/ 285 h 1012"/>
              <a:gd name="T86" fmla="*/ 498 w 619"/>
              <a:gd name="T87" fmla="*/ 283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1012">
                <a:moveTo>
                  <a:pt x="291" y="1012"/>
                </a:moveTo>
                <a:cubicBezTo>
                  <a:pt x="249" y="995"/>
                  <a:pt x="230" y="965"/>
                  <a:pt x="235" y="920"/>
                </a:cubicBezTo>
                <a:cubicBezTo>
                  <a:pt x="236" y="899"/>
                  <a:pt x="235" y="878"/>
                  <a:pt x="235" y="862"/>
                </a:cubicBezTo>
                <a:cubicBezTo>
                  <a:pt x="224" y="854"/>
                  <a:pt x="216" y="848"/>
                  <a:pt x="208" y="842"/>
                </a:cubicBezTo>
                <a:cubicBezTo>
                  <a:pt x="215" y="837"/>
                  <a:pt x="223" y="833"/>
                  <a:pt x="235" y="825"/>
                </a:cubicBezTo>
                <a:cubicBezTo>
                  <a:pt x="235" y="807"/>
                  <a:pt x="236" y="783"/>
                  <a:pt x="234" y="760"/>
                </a:cubicBezTo>
                <a:cubicBezTo>
                  <a:pt x="234" y="752"/>
                  <a:pt x="227" y="744"/>
                  <a:pt x="220" y="738"/>
                </a:cubicBezTo>
                <a:cubicBezTo>
                  <a:pt x="182" y="703"/>
                  <a:pt x="143" y="668"/>
                  <a:pt x="104" y="633"/>
                </a:cubicBezTo>
                <a:cubicBezTo>
                  <a:pt x="65" y="599"/>
                  <a:pt x="47" y="556"/>
                  <a:pt x="46" y="505"/>
                </a:cubicBezTo>
                <a:cubicBezTo>
                  <a:pt x="46" y="494"/>
                  <a:pt x="46" y="484"/>
                  <a:pt x="46" y="478"/>
                </a:cubicBezTo>
                <a:cubicBezTo>
                  <a:pt x="32" y="470"/>
                  <a:pt x="21" y="465"/>
                  <a:pt x="10" y="459"/>
                </a:cubicBezTo>
                <a:cubicBezTo>
                  <a:pt x="21" y="454"/>
                  <a:pt x="31" y="449"/>
                  <a:pt x="47" y="442"/>
                </a:cubicBezTo>
                <a:cubicBezTo>
                  <a:pt x="44" y="439"/>
                  <a:pt x="42" y="431"/>
                  <a:pt x="36" y="428"/>
                </a:cubicBezTo>
                <a:cubicBezTo>
                  <a:pt x="28" y="422"/>
                  <a:pt x="17" y="419"/>
                  <a:pt x="8" y="413"/>
                </a:cubicBezTo>
                <a:cubicBezTo>
                  <a:pt x="4" y="410"/>
                  <a:pt x="3" y="403"/>
                  <a:pt x="0" y="398"/>
                </a:cubicBezTo>
                <a:cubicBezTo>
                  <a:pt x="6" y="397"/>
                  <a:pt x="12" y="393"/>
                  <a:pt x="18" y="394"/>
                </a:cubicBezTo>
                <a:cubicBezTo>
                  <a:pt x="26" y="396"/>
                  <a:pt x="34" y="402"/>
                  <a:pt x="46" y="408"/>
                </a:cubicBezTo>
                <a:cubicBezTo>
                  <a:pt x="46" y="386"/>
                  <a:pt x="46" y="368"/>
                  <a:pt x="46" y="349"/>
                </a:cubicBezTo>
                <a:cubicBezTo>
                  <a:pt x="47" y="305"/>
                  <a:pt x="75" y="273"/>
                  <a:pt x="114" y="274"/>
                </a:cubicBezTo>
                <a:cubicBezTo>
                  <a:pt x="152" y="275"/>
                  <a:pt x="179" y="305"/>
                  <a:pt x="179" y="348"/>
                </a:cubicBezTo>
                <a:cubicBezTo>
                  <a:pt x="179" y="394"/>
                  <a:pt x="180" y="440"/>
                  <a:pt x="178" y="486"/>
                </a:cubicBezTo>
                <a:cubicBezTo>
                  <a:pt x="176" y="517"/>
                  <a:pt x="189" y="538"/>
                  <a:pt x="211" y="555"/>
                </a:cubicBezTo>
                <a:cubicBezTo>
                  <a:pt x="218" y="560"/>
                  <a:pt x="224" y="566"/>
                  <a:pt x="234" y="574"/>
                </a:cubicBezTo>
                <a:cubicBezTo>
                  <a:pt x="234" y="484"/>
                  <a:pt x="234" y="398"/>
                  <a:pt x="234" y="315"/>
                </a:cubicBezTo>
                <a:cubicBezTo>
                  <a:pt x="224" y="309"/>
                  <a:pt x="216" y="304"/>
                  <a:pt x="208" y="299"/>
                </a:cubicBezTo>
                <a:cubicBezTo>
                  <a:pt x="215" y="294"/>
                  <a:pt x="223" y="289"/>
                  <a:pt x="235" y="280"/>
                </a:cubicBezTo>
                <a:cubicBezTo>
                  <a:pt x="240" y="269"/>
                  <a:pt x="233" y="258"/>
                  <a:pt x="216" y="252"/>
                </a:cubicBezTo>
                <a:cubicBezTo>
                  <a:pt x="211" y="250"/>
                  <a:pt x="206" y="248"/>
                  <a:pt x="204" y="245"/>
                </a:cubicBezTo>
                <a:cubicBezTo>
                  <a:pt x="201" y="241"/>
                  <a:pt x="200" y="235"/>
                  <a:pt x="198" y="230"/>
                </a:cubicBezTo>
                <a:cubicBezTo>
                  <a:pt x="203" y="229"/>
                  <a:pt x="208" y="226"/>
                  <a:pt x="212" y="227"/>
                </a:cubicBezTo>
                <a:cubicBezTo>
                  <a:pt x="219" y="228"/>
                  <a:pt x="226" y="232"/>
                  <a:pt x="235" y="236"/>
                </a:cubicBezTo>
                <a:cubicBezTo>
                  <a:pt x="235" y="183"/>
                  <a:pt x="237" y="132"/>
                  <a:pt x="234" y="82"/>
                </a:cubicBezTo>
                <a:cubicBezTo>
                  <a:pt x="232" y="31"/>
                  <a:pt x="271" y="0"/>
                  <a:pt x="309" y="0"/>
                </a:cubicBezTo>
                <a:cubicBezTo>
                  <a:pt x="351" y="0"/>
                  <a:pt x="382" y="34"/>
                  <a:pt x="383" y="81"/>
                </a:cubicBezTo>
                <a:cubicBezTo>
                  <a:pt x="383" y="104"/>
                  <a:pt x="383" y="127"/>
                  <a:pt x="383" y="149"/>
                </a:cubicBezTo>
                <a:cubicBezTo>
                  <a:pt x="391" y="152"/>
                  <a:pt x="399" y="154"/>
                  <a:pt x="407" y="156"/>
                </a:cubicBezTo>
                <a:cubicBezTo>
                  <a:pt x="402" y="162"/>
                  <a:pt x="396" y="169"/>
                  <a:pt x="392" y="175"/>
                </a:cubicBezTo>
                <a:cubicBezTo>
                  <a:pt x="388" y="180"/>
                  <a:pt x="383" y="185"/>
                  <a:pt x="383" y="189"/>
                </a:cubicBezTo>
                <a:cubicBezTo>
                  <a:pt x="382" y="285"/>
                  <a:pt x="382" y="381"/>
                  <a:pt x="382" y="483"/>
                </a:cubicBezTo>
                <a:cubicBezTo>
                  <a:pt x="404" y="463"/>
                  <a:pt x="423" y="448"/>
                  <a:pt x="439" y="430"/>
                </a:cubicBezTo>
                <a:cubicBezTo>
                  <a:pt x="445" y="424"/>
                  <a:pt x="447" y="412"/>
                  <a:pt x="447" y="403"/>
                </a:cubicBezTo>
                <a:cubicBezTo>
                  <a:pt x="448" y="339"/>
                  <a:pt x="448" y="276"/>
                  <a:pt x="448" y="213"/>
                </a:cubicBezTo>
                <a:cubicBezTo>
                  <a:pt x="448" y="174"/>
                  <a:pt x="476" y="144"/>
                  <a:pt x="512" y="143"/>
                </a:cubicBezTo>
                <a:cubicBezTo>
                  <a:pt x="549" y="142"/>
                  <a:pt x="578" y="171"/>
                  <a:pt x="579" y="211"/>
                </a:cubicBezTo>
                <a:cubicBezTo>
                  <a:pt x="580" y="249"/>
                  <a:pt x="579" y="286"/>
                  <a:pt x="579" y="326"/>
                </a:cubicBezTo>
                <a:cubicBezTo>
                  <a:pt x="583" y="326"/>
                  <a:pt x="587" y="325"/>
                  <a:pt x="590" y="326"/>
                </a:cubicBezTo>
                <a:cubicBezTo>
                  <a:pt x="595" y="327"/>
                  <a:pt x="600" y="330"/>
                  <a:pt x="605" y="332"/>
                </a:cubicBezTo>
                <a:cubicBezTo>
                  <a:pt x="602" y="337"/>
                  <a:pt x="600" y="345"/>
                  <a:pt x="596" y="346"/>
                </a:cubicBezTo>
                <a:cubicBezTo>
                  <a:pt x="577" y="352"/>
                  <a:pt x="577" y="365"/>
                  <a:pt x="581" y="383"/>
                </a:cubicBezTo>
                <a:cubicBezTo>
                  <a:pt x="590" y="383"/>
                  <a:pt x="598" y="382"/>
                  <a:pt x="606" y="384"/>
                </a:cubicBezTo>
                <a:cubicBezTo>
                  <a:pt x="611" y="385"/>
                  <a:pt x="614" y="390"/>
                  <a:pt x="619" y="393"/>
                </a:cubicBezTo>
                <a:cubicBezTo>
                  <a:pt x="615" y="397"/>
                  <a:pt x="611" y="402"/>
                  <a:pt x="606" y="403"/>
                </a:cubicBezTo>
                <a:cubicBezTo>
                  <a:pt x="599" y="405"/>
                  <a:pt x="591" y="404"/>
                  <a:pt x="584" y="404"/>
                </a:cubicBezTo>
                <a:cubicBezTo>
                  <a:pt x="578" y="426"/>
                  <a:pt x="576" y="449"/>
                  <a:pt x="566" y="468"/>
                </a:cubicBezTo>
                <a:cubicBezTo>
                  <a:pt x="553" y="494"/>
                  <a:pt x="535" y="519"/>
                  <a:pt x="514" y="539"/>
                </a:cubicBezTo>
                <a:cubicBezTo>
                  <a:pt x="476" y="578"/>
                  <a:pt x="434" y="613"/>
                  <a:pt x="393" y="649"/>
                </a:cubicBezTo>
                <a:cubicBezTo>
                  <a:pt x="377" y="664"/>
                  <a:pt x="378" y="681"/>
                  <a:pt x="394" y="695"/>
                </a:cubicBezTo>
                <a:cubicBezTo>
                  <a:pt x="397" y="698"/>
                  <a:pt x="395" y="708"/>
                  <a:pt x="394" y="714"/>
                </a:cubicBezTo>
                <a:cubicBezTo>
                  <a:pt x="391" y="723"/>
                  <a:pt x="383" y="732"/>
                  <a:pt x="383" y="741"/>
                </a:cubicBezTo>
                <a:cubicBezTo>
                  <a:pt x="382" y="798"/>
                  <a:pt x="381" y="856"/>
                  <a:pt x="383" y="914"/>
                </a:cubicBezTo>
                <a:cubicBezTo>
                  <a:pt x="385" y="959"/>
                  <a:pt x="371" y="993"/>
                  <a:pt x="328" y="1012"/>
                </a:cubicBezTo>
                <a:cubicBezTo>
                  <a:pt x="315" y="1012"/>
                  <a:pt x="303" y="1012"/>
                  <a:pt x="291" y="1012"/>
                </a:cubicBezTo>
                <a:close/>
                <a:moveTo>
                  <a:pt x="291" y="307"/>
                </a:moveTo>
                <a:cubicBezTo>
                  <a:pt x="291" y="307"/>
                  <a:pt x="291" y="307"/>
                  <a:pt x="291" y="307"/>
                </a:cubicBezTo>
                <a:cubicBezTo>
                  <a:pt x="291" y="240"/>
                  <a:pt x="291" y="173"/>
                  <a:pt x="290" y="106"/>
                </a:cubicBezTo>
                <a:cubicBezTo>
                  <a:pt x="290" y="99"/>
                  <a:pt x="284" y="91"/>
                  <a:pt x="281" y="84"/>
                </a:cubicBezTo>
                <a:cubicBezTo>
                  <a:pt x="278" y="91"/>
                  <a:pt x="273" y="98"/>
                  <a:pt x="273" y="105"/>
                </a:cubicBezTo>
                <a:cubicBezTo>
                  <a:pt x="272" y="241"/>
                  <a:pt x="272" y="377"/>
                  <a:pt x="273" y="512"/>
                </a:cubicBezTo>
                <a:cubicBezTo>
                  <a:pt x="273" y="519"/>
                  <a:pt x="279" y="526"/>
                  <a:pt x="282" y="532"/>
                </a:cubicBezTo>
                <a:cubicBezTo>
                  <a:pt x="285" y="526"/>
                  <a:pt x="290" y="519"/>
                  <a:pt x="290" y="512"/>
                </a:cubicBezTo>
                <a:cubicBezTo>
                  <a:pt x="291" y="444"/>
                  <a:pt x="291" y="375"/>
                  <a:pt x="291" y="307"/>
                </a:cubicBezTo>
                <a:close/>
                <a:moveTo>
                  <a:pt x="102" y="383"/>
                </a:moveTo>
                <a:cubicBezTo>
                  <a:pt x="102" y="383"/>
                  <a:pt x="101" y="383"/>
                  <a:pt x="101" y="383"/>
                </a:cubicBezTo>
                <a:cubicBezTo>
                  <a:pt x="101" y="372"/>
                  <a:pt x="102" y="360"/>
                  <a:pt x="101" y="349"/>
                </a:cubicBezTo>
                <a:cubicBezTo>
                  <a:pt x="100" y="345"/>
                  <a:pt x="94" y="342"/>
                  <a:pt x="91" y="339"/>
                </a:cubicBezTo>
                <a:cubicBezTo>
                  <a:pt x="88" y="342"/>
                  <a:pt x="83" y="345"/>
                  <a:pt x="83" y="348"/>
                </a:cubicBezTo>
                <a:cubicBezTo>
                  <a:pt x="82" y="371"/>
                  <a:pt x="82" y="393"/>
                  <a:pt x="83" y="415"/>
                </a:cubicBezTo>
                <a:cubicBezTo>
                  <a:pt x="83" y="419"/>
                  <a:pt x="90" y="423"/>
                  <a:pt x="93" y="427"/>
                </a:cubicBezTo>
                <a:cubicBezTo>
                  <a:pt x="96" y="423"/>
                  <a:pt x="101" y="420"/>
                  <a:pt x="101" y="415"/>
                </a:cubicBezTo>
                <a:cubicBezTo>
                  <a:pt x="103" y="405"/>
                  <a:pt x="102" y="394"/>
                  <a:pt x="102" y="383"/>
                </a:cubicBezTo>
                <a:close/>
                <a:moveTo>
                  <a:pt x="499" y="253"/>
                </a:moveTo>
                <a:cubicBezTo>
                  <a:pt x="499" y="253"/>
                  <a:pt x="499" y="253"/>
                  <a:pt x="499" y="253"/>
                </a:cubicBezTo>
                <a:cubicBezTo>
                  <a:pt x="499" y="242"/>
                  <a:pt x="499" y="230"/>
                  <a:pt x="498" y="219"/>
                </a:cubicBezTo>
                <a:cubicBezTo>
                  <a:pt x="498" y="215"/>
                  <a:pt x="492" y="212"/>
                  <a:pt x="489" y="208"/>
                </a:cubicBezTo>
                <a:cubicBezTo>
                  <a:pt x="486" y="212"/>
                  <a:pt x="481" y="215"/>
                  <a:pt x="481" y="218"/>
                </a:cubicBezTo>
                <a:cubicBezTo>
                  <a:pt x="480" y="240"/>
                  <a:pt x="480" y="263"/>
                  <a:pt x="481" y="285"/>
                </a:cubicBezTo>
                <a:cubicBezTo>
                  <a:pt x="481" y="289"/>
                  <a:pt x="488" y="292"/>
                  <a:pt x="491" y="295"/>
                </a:cubicBezTo>
                <a:cubicBezTo>
                  <a:pt x="493" y="291"/>
                  <a:pt x="498" y="287"/>
                  <a:pt x="498" y="283"/>
                </a:cubicBezTo>
                <a:cubicBezTo>
                  <a:pt x="499" y="273"/>
                  <a:pt x="499" y="263"/>
                  <a:pt x="499" y="253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427C6DDC-AE15-40FB-9873-3450F49C8A4D}"/>
              </a:ext>
            </a:extLst>
          </p:cNvPr>
          <p:cNvSpPr>
            <a:spLocks noEditPoints="1"/>
          </p:cNvSpPr>
          <p:nvPr/>
        </p:nvSpPr>
        <p:spPr bwMode="auto">
          <a:xfrm>
            <a:off x="6067339" y="2072588"/>
            <a:ext cx="1271587" cy="1260475"/>
          </a:xfrm>
          <a:custGeom>
            <a:avLst/>
            <a:gdLst>
              <a:gd name="T0" fmla="*/ 182 w 283"/>
              <a:gd name="T1" fmla="*/ 281 h 281"/>
              <a:gd name="T2" fmla="*/ 142 w 283"/>
              <a:gd name="T3" fmla="*/ 245 h 281"/>
              <a:gd name="T4" fmla="*/ 102 w 283"/>
              <a:gd name="T5" fmla="*/ 281 h 281"/>
              <a:gd name="T6" fmla="*/ 86 w 283"/>
              <a:gd name="T7" fmla="*/ 229 h 281"/>
              <a:gd name="T8" fmla="*/ 34 w 283"/>
              <a:gd name="T9" fmla="*/ 237 h 281"/>
              <a:gd name="T10" fmla="*/ 49 w 283"/>
              <a:gd name="T11" fmla="*/ 186 h 281"/>
              <a:gd name="T12" fmla="*/ 0 w 283"/>
              <a:gd name="T13" fmla="*/ 163 h 281"/>
              <a:gd name="T14" fmla="*/ 41 w 283"/>
              <a:gd name="T15" fmla="*/ 129 h 281"/>
              <a:gd name="T16" fmla="*/ 12 w 283"/>
              <a:gd name="T17" fmla="*/ 84 h 281"/>
              <a:gd name="T18" fmla="*/ 64 w 283"/>
              <a:gd name="T19" fmla="*/ 76 h 281"/>
              <a:gd name="T20" fmla="*/ 64 w 283"/>
              <a:gd name="T21" fmla="*/ 22 h 281"/>
              <a:gd name="T22" fmla="*/ 113 w 283"/>
              <a:gd name="T23" fmla="*/ 45 h 281"/>
              <a:gd name="T24" fmla="*/ 142 w 283"/>
              <a:gd name="T25" fmla="*/ 0 h 281"/>
              <a:gd name="T26" fmla="*/ 170 w 283"/>
              <a:gd name="T27" fmla="*/ 45 h 281"/>
              <a:gd name="T28" fmla="*/ 218 w 283"/>
              <a:gd name="T29" fmla="*/ 24 h 281"/>
              <a:gd name="T30" fmla="*/ 218 w 283"/>
              <a:gd name="T31" fmla="*/ 76 h 281"/>
              <a:gd name="T32" fmla="*/ 272 w 283"/>
              <a:gd name="T33" fmla="*/ 84 h 281"/>
              <a:gd name="T34" fmla="*/ 244 w 283"/>
              <a:gd name="T35" fmla="*/ 128 h 281"/>
              <a:gd name="T36" fmla="*/ 283 w 283"/>
              <a:gd name="T37" fmla="*/ 163 h 281"/>
              <a:gd name="T38" fmla="*/ 235 w 283"/>
              <a:gd name="T39" fmla="*/ 186 h 281"/>
              <a:gd name="T40" fmla="*/ 250 w 283"/>
              <a:gd name="T41" fmla="*/ 237 h 281"/>
              <a:gd name="T42" fmla="*/ 197 w 283"/>
              <a:gd name="T43" fmla="*/ 229 h 281"/>
              <a:gd name="T44" fmla="*/ 182 w 283"/>
              <a:gd name="T45" fmla="*/ 281 h 281"/>
              <a:gd name="T46" fmla="*/ 141 w 283"/>
              <a:gd name="T47" fmla="*/ 206 h 281"/>
              <a:gd name="T48" fmla="*/ 208 w 283"/>
              <a:gd name="T49" fmla="*/ 141 h 281"/>
              <a:gd name="T50" fmla="*/ 141 w 283"/>
              <a:gd name="T51" fmla="*/ 74 h 281"/>
              <a:gd name="T52" fmla="*/ 75 w 283"/>
              <a:gd name="T53" fmla="*/ 140 h 281"/>
              <a:gd name="T54" fmla="*/ 141 w 283"/>
              <a:gd name="T55" fmla="*/ 206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3" h="281">
                <a:moveTo>
                  <a:pt x="182" y="281"/>
                </a:moveTo>
                <a:cubicBezTo>
                  <a:pt x="167" y="268"/>
                  <a:pt x="155" y="257"/>
                  <a:pt x="142" y="245"/>
                </a:cubicBezTo>
                <a:cubicBezTo>
                  <a:pt x="129" y="257"/>
                  <a:pt x="116" y="268"/>
                  <a:pt x="102" y="281"/>
                </a:cubicBezTo>
                <a:cubicBezTo>
                  <a:pt x="97" y="263"/>
                  <a:pt x="92" y="246"/>
                  <a:pt x="86" y="229"/>
                </a:cubicBezTo>
                <a:cubicBezTo>
                  <a:pt x="69" y="232"/>
                  <a:pt x="53" y="234"/>
                  <a:pt x="34" y="237"/>
                </a:cubicBezTo>
                <a:cubicBezTo>
                  <a:pt x="39" y="219"/>
                  <a:pt x="44" y="203"/>
                  <a:pt x="49" y="186"/>
                </a:cubicBezTo>
                <a:cubicBezTo>
                  <a:pt x="33" y="179"/>
                  <a:pt x="18" y="172"/>
                  <a:pt x="0" y="163"/>
                </a:cubicBezTo>
                <a:cubicBezTo>
                  <a:pt x="14" y="151"/>
                  <a:pt x="27" y="141"/>
                  <a:pt x="41" y="129"/>
                </a:cubicBezTo>
                <a:cubicBezTo>
                  <a:pt x="32" y="114"/>
                  <a:pt x="22" y="100"/>
                  <a:pt x="12" y="84"/>
                </a:cubicBezTo>
                <a:cubicBezTo>
                  <a:pt x="30" y="81"/>
                  <a:pt x="46" y="79"/>
                  <a:pt x="64" y="76"/>
                </a:cubicBezTo>
                <a:cubicBezTo>
                  <a:pt x="64" y="60"/>
                  <a:pt x="64" y="43"/>
                  <a:pt x="64" y="22"/>
                </a:cubicBezTo>
                <a:cubicBezTo>
                  <a:pt x="82" y="31"/>
                  <a:pt x="97" y="38"/>
                  <a:pt x="113" y="45"/>
                </a:cubicBezTo>
                <a:cubicBezTo>
                  <a:pt x="122" y="31"/>
                  <a:pt x="131" y="17"/>
                  <a:pt x="142" y="0"/>
                </a:cubicBezTo>
                <a:cubicBezTo>
                  <a:pt x="152" y="16"/>
                  <a:pt x="161" y="30"/>
                  <a:pt x="170" y="45"/>
                </a:cubicBezTo>
                <a:cubicBezTo>
                  <a:pt x="186" y="38"/>
                  <a:pt x="201" y="31"/>
                  <a:pt x="218" y="24"/>
                </a:cubicBezTo>
                <a:cubicBezTo>
                  <a:pt x="218" y="42"/>
                  <a:pt x="218" y="58"/>
                  <a:pt x="218" y="76"/>
                </a:cubicBezTo>
                <a:cubicBezTo>
                  <a:pt x="236" y="78"/>
                  <a:pt x="252" y="81"/>
                  <a:pt x="272" y="84"/>
                </a:cubicBezTo>
                <a:cubicBezTo>
                  <a:pt x="262" y="98"/>
                  <a:pt x="254" y="112"/>
                  <a:pt x="244" y="128"/>
                </a:cubicBezTo>
                <a:cubicBezTo>
                  <a:pt x="256" y="139"/>
                  <a:pt x="269" y="151"/>
                  <a:pt x="283" y="163"/>
                </a:cubicBezTo>
                <a:cubicBezTo>
                  <a:pt x="266" y="171"/>
                  <a:pt x="251" y="178"/>
                  <a:pt x="235" y="186"/>
                </a:cubicBezTo>
                <a:cubicBezTo>
                  <a:pt x="240" y="203"/>
                  <a:pt x="245" y="219"/>
                  <a:pt x="250" y="237"/>
                </a:cubicBezTo>
                <a:cubicBezTo>
                  <a:pt x="231" y="234"/>
                  <a:pt x="215" y="232"/>
                  <a:pt x="197" y="229"/>
                </a:cubicBezTo>
                <a:cubicBezTo>
                  <a:pt x="192" y="246"/>
                  <a:pt x="187" y="263"/>
                  <a:pt x="182" y="281"/>
                </a:cubicBezTo>
                <a:close/>
                <a:moveTo>
                  <a:pt x="141" y="206"/>
                </a:moveTo>
                <a:cubicBezTo>
                  <a:pt x="178" y="207"/>
                  <a:pt x="208" y="178"/>
                  <a:pt x="208" y="141"/>
                </a:cubicBezTo>
                <a:cubicBezTo>
                  <a:pt x="209" y="105"/>
                  <a:pt x="178" y="73"/>
                  <a:pt x="141" y="74"/>
                </a:cubicBezTo>
                <a:cubicBezTo>
                  <a:pt x="106" y="74"/>
                  <a:pt x="75" y="106"/>
                  <a:pt x="75" y="140"/>
                </a:cubicBezTo>
                <a:cubicBezTo>
                  <a:pt x="75" y="176"/>
                  <a:pt x="105" y="206"/>
                  <a:pt x="141" y="206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6" name="Picture 8" descr="Icono de Mexico estilo Color">
            <a:extLst>
              <a:ext uri="{FF2B5EF4-FFF2-40B4-BE49-F238E27FC236}">
                <a16:creationId xmlns:a16="http://schemas.microsoft.com/office/drawing/2014/main" id="{A363B2C1-4FC1-49C5-B87D-820B1D50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686" y="3792798"/>
            <a:ext cx="1767242" cy="17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58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FBE909-D393-4EDF-8521-739F3650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62027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97D53"/>
                </a:solidFill>
                <a:latin typeface="Arial" panose="020B0604020202020204" pitchFamily="34" charset="0"/>
              </a:rPr>
              <a:t>Resources</a:t>
            </a:r>
          </a:p>
        </p:txBody>
      </p: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D1FB270C-34D2-4E01-820E-8A2C6C3061AC}"/>
              </a:ext>
            </a:extLst>
          </p:cNvPr>
          <p:cNvGrpSpPr/>
          <p:nvPr/>
        </p:nvGrpSpPr>
        <p:grpSpPr>
          <a:xfrm>
            <a:off x="743623" y="986274"/>
            <a:ext cx="10704753" cy="5324991"/>
            <a:chOff x="794781" y="876300"/>
            <a:chExt cx="11278157" cy="5610226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D69B1CEF-395F-422B-A85B-4AA85430EE76}"/>
                </a:ext>
              </a:extLst>
            </p:cNvPr>
            <p:cNvGrpSpPr/>
            <p:nvPr/>
          </p:nvGrpSpPr>
          <p:grpSpPr>
            <a:xfrm>
              <a:off x="794781" y="1385158"/>
              <a:ext cx="6545134" cy="4978491"/>
              <a:chOff x="1289050" y="1187450"/>
              <a:chExt cx="6782939" cy="515937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0ABDBC9-127D-40DA-8768-D1BC33B16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6611" y="1187450"/>
                <a:ext cx="627063" cy="696913"/>
              </a:xfrm>
              <a:custGeom>
                <a:avLst/>
                <a:gdLst>
                  <a:gd name="T0" fmla="*/ 657 w 898"/>
                  <a:gd name="T1" fmla="*/ 981 h 998"/>
                  <a:gd name="T2" fmla="*/ 611 w 898"/>
                  <a:gd name="T3" fmla="*/ 884 h 998"/>
                  <a:gd name="T4" fmla="*/ 556 w 898"/>
                  <a:gd name="T5" fmla="*/ 998 h 998"/>
                  <a:gd name="T6" fmla="*/ 504 w 898"/>
                  <a:gd name="T7" fmla="*/ 864 h 998"/>
                  <a:gd name="T8" fmla="*/ 468 w 898"/>
                  <a:gd name="T9" fmla="*/ 980 h 998"/>
                  <a:gd name="T10" fmla="*/ 447 w 898"/>
                  <a:gd name="T11" fmla="*/ 979 h 998"/>
                  <a:gd name="T12" fmla="*/ 412 w 898"/>
                  <a:gd name="T13" fmla="*/ 869 h 998"/>
                  <a:gd name="T14" fmla="*/ 359 w 898"/>
                  <a:gd name="T15" fmla="*/ 992 h 998"/>
                  <a:gd name="T16" fmla="*/ 304 w 898"/>
                  <a:gd name="T17" fmla="*/ 885 h 998"/>
                  <a:gd name="T18" fmla="*/ 256 w 898"/>
                  <a:gd name="T19" fmla="*/ 981 h 998"/>
                  <a:gd name="T20" fmla="*/ 222 w 898"/>
                  <a:gd name="T21" fmla="*/ 981 h 998"/>
                  <a:gd name="T22" fmla="*/ 109 w 898"/>
                  <a:gd name="T23" fmla="*/ 628 h 998"/>
                  <a:gd name="T24" fmla="*/ 226 w 898"/>
                  <a:gd name="T25" fmla="*/ 117 h 998"/>
                  <a:gd name="T26" fmla="*/ 751 w 898"/>
                  <a:gd name="T27" fmla="*/ 171 h 998"/>
                  <a:gd name="T28" fmla="*/ 765 w 898"/>
                  <a:gd name="T29" fmla="*/ 688 h 998"/>
                  <a:gd name="T30" fmla="*/ 686 w 898"/>
                  <a:gd name="T31" fmla="*/ 915 h 998"/>
                  <a:gd name="T32" fmla="*/ 679 w 898"/>
                  <a:gd name="T33" fmla="*/ 974 h 998"/>
                  <a:gd name="T34" fmla="*/ 657 w 898"/>
                  <a:gd name="T35" fmla="*/ 981 h 998"/>
                  <a:gd name="T36" fmla="*/ 727 w 898"/>
                  <a:gd name="T37" fmla="*/ 438 h 998"/>
                  <a:gd name="T38" fmla="*/ 641 w 898"/>
                  <a:gd name="T39" fmla="*/ 374 h 998"/>
                  <a:gd name="T40" fmla="*/ 574 w 898"/>
                  <a:gd name="T41" fmla="*/ 427 h 998"/>
                  <a:gd name="T42" fmla="*/ 637 w 898"/>
                  <a:gd name="T43" fmla="*/ 495 h 998"/>
                  <a:gd name="T44" fmla="*/ 727 w 898"/>
                  <a:gd name="T45" fmla="*/ 438 h 998"/>
                  <a:gd name="T46" fmla="*/ 275 w 898"/>
                  <a:gd name="T47" fmla="*/ 342 h 998"/>
                  <a:gd name="T48" fmla="*/ 217 w 898"/>
                  <a:gd name="T49" fmla="*/ 434 h 998"/>
                  <a:gd name="T50" fmla="*/ 286 w 898"/>
                  <a:gd name="T51" fmla="*/ 499 h 998"/>
                  <a:gd name="T52" fmla="*/ 337 w 898"/>
                  <a:gd name="T53" fmla="*/ 428 h 998"/>
                  <a:gd name="T54" fmla="*/ 275 w 898"/>
                  <a:gd name="T55" fmla="*/ 342 h 998"/>
                  <a:gd name="T56" fmla="*/ 456 w 898"/>
                  <a:gd name="T57" fmla="*/ 559 h 998"/>
                  <a:gd name="T58" fmla="*/ 382 w 898"/>
                  <a:gd name="T59" fmla="*/ 659 h 998"/>
                  <a:gd name="T60" fmla="*/ 539 w 898"/>
                  <a:gd name="T61" fmla="*/ 659 h 998"/>
                  <a:gd name="T62" fmla="*/ 456 w 898"/>
                  <a:gd name="T63" fmla="*/ 559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98" h="998">
                    <a:moveTo>
                      <a:pt x="657" y="981"/>
                    </a:moveTo>
                    <a:cubicBezTo>
                      <a:pt x="644" y="952"/>
                      <a:pt x="630" y="923"/>
                      <a:pt x="611" y="884"/>
                    </a:cubicBezTo>
                    <a:cubicBezTo>
                      <a:pt x="594" y="920"/>
                      <a:pt x="579" y="950"/>
                      <a:pt x="556" y="998"/>
                    </a:cubicBezTo>
                    <a:cubicBezTo>
                      <a:pt x="537" y="948"/>
                      <a:pt x="525" y="919"/>
                      <a:pt x="504" y="864"/>
                    </a:cubicBezTo>
                    <a:cubicBezTo>
                      <a:pt x="487" y="920"/>
                      <a:pt x="477" y="950"/>
                      <a:pt x="468" y="980"/>
                    </a:cubicBezTo>
                    <a:cubicBezTo>
                      <a:pt x="461" y="980"/>
                      <a:pt x="454" y="980"/>
                      <a:pt x="447" y="979"/>
                    </a:cubicBezTo>
                    <a:cubicBezTo>
                      <a:pt x="438" y="951"/>
                      <a:pt x="429" y="923"/>
                      <a:pt x="412" y="869"/>
                    </a:cubicBezTo>
                    <a:cubicBezTo>
                      <a:pt x="392" y="916"/>
                      <a:pt x="380" y="944"/>
                      <a:pt x="359" y="992"/>
                    </a:cubicBezTo>
                    <a:cubicBezTo>
                      <a:pt x="338" y="952"/>
                      <a:pt x="323" y="923"/>
                      <a:pt x="304" y="885"/>
                    </a:cubicBezTo>
                    <a:cubicBezTo>
                      <a:pt x="286" y="920"/>
                      <a:pt x="271" y="951"/>
                      <a:pt x="256" y="981"/>
                    </a:cubicBezTo>
                    <a:cubicBezTo>
                      <a:pt x="245" y="981"/>
                      <a:pt x="234" y="981"/>
                      <a:pt x="222" y="981"/>
                    </a:cubicBezTo>
                    <a:cubicBezTo>
                      <a:pt x="263" y="832"/>
                      <a:pt x="179" y="737"/>
                      <a:pt x="109" y="628"/>
                    </a:cubicBezTo>
                    <a:cubicBezTo>
                      <a:pt x="0" y="460"/>
                      <a:pt x="63" y="234"/>
                      <a:pt x="226" y="117"/>
                    </a:cubicBezTo>
                    <a:cubicBezTo>
                      <a:pt x="388" y="0"/>
                      <a:pt x="616" y="24"/>
                      <a:pt x="751" y="171"/>
                    </a:cubicBezTo>
                    <a:cubicBezTo>
                      <a:pt x="883" y="315"/>
                      <a:pt x="898" y="546"/>
                      <a:pt x="765" y="688"/>
                    </a:cubicBezTo>
                    <a:cubicBezTo>
                      <a:pt x="699" y="758"/>
                      <a:pt x="677" y="826"/>
                      <a:pt x="686" y="915"/>
                    </a:cubicBezTo>
                    <a:cubicBezTo>
                      <a:pt x="688" y="934"/>
                      <a:pt x="681" y="954"/>
                      <a:pt x="679" y="974"/>
                    </a:cubicBezTo>
                    <a:cubicBezTo>
                      <a:pt x="672" y="976"/>
                      <a:pt x="665" y="978"/>
                      <a:pt x="657" y="981"/>
                    </a:cubicBezTo>
                    <a:close/>
                    <a:moveTo>
                      <a:pt x="727" y="438"/>
                    </a:moveTo>
                    <a:cubicBezTo>
                      <a:pt x="688" y="407"/>
                      <a:pt x="664" y="374"/>
                      <a:pt x="641" y="374"/>
                    </a:cubicBezTo>
                    <a:cubicBezTo>
                      <a:pt x="619" y="374"/>
                      <a:pt x="597" y="408"/>
                      <a:pt x="574" y="427"/>
                    </a:cubicBezTo>
                    <a:cubicBezTo>
                      <a:pt x="595" y="451"/>
                      <a:pt x="611" y="488"/>
                      <a:pt x="637" y="495"/>
                    </a:cubicBezTo>
                    <a:cubicBezTo>
                      <a:pt x="655" y="500"/>
                      <a:pt x="685" y="466"/>
                      <a:pt x="727" y="438"/>
                    </a:cubicBezTo>
                    <a:close/>
                    <a:moveTo>
                      <a:pt x="275" y="342"/>
                    </a:moveTo>
                    <a:cubicBezTo>
                      <a:pt x="246" y="386"/>
                      <a:pt x="212" y="416"/>
                      <a:pt x="217" y="434"/>
                    </a:cubicBezTo>
                    <a:cubicBezTo>
                      <a:pt x="225" y="460"/>
                      <a:pt x="262" y="478"/>
                      <a:pt x="286" y="499"/>
                    </a:cubicBezTo>
                    <a:cubicBezTo>
                      <a:pt x="304" y="475"/>
                      <a:pt x="335" y="453"/>
                      <a:pt x="337" y="428"/>
                    </a:cubicBezTo>
                    <a:cubicBezTo>
                      <a:pt x="338" y="406"/>
                      <a:pt x="306" y="383"/>
                      <a:pt x="275" y="342"/>
                    </a:cubicBezTo>
                    <a:close/>
                    <a:moveTo>
                      <a:pt x="456" y="559"/>
                    </a:moveTo>
                    <a:cubicBezTo>
                      <a:pt x="427" y="599"/>
                      <a:pt x="407" y="625"/>
                      <a:pt x="382" y="659"/>
                    </a:cubicBezTo>
                    <a:cubicBezTo>
                      <a:pt x="439" y="659"/>
                      <a:pt x="480" y="659"/>
                      <a:pt x="539" y="659"/>
                    </a:cubicBezTo>
                    <a:cubicBezTo>
                      <a:pt x="507" y="621"/>
                      <a:pt x="487" y="597"/>
                      <a:pt x="456" y="559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4F12645D-5DBC-4A5E-8A1A-BD0C8657D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211" y="1314450"/>
                <a:ext cx="649288" cy="527050"/>
              </a:xfrm>
              <a:custGeom>
                <a:avLst/>
                <a:gdLst>
                  <a:gd name="T0" fmla="*/ 550 w 929"/>
                  <a:gd name="T1" fmla="*/ 135 h 755"/>
                  <a:gd name="T2" fmla="*/ 637 w 929"/>
                  <a:gd name="T3" fmla="*/ 2 h 755"/>
                  <a:gd name="T4" fmla="*/ 844 w 929"/>
                  <a:gd name="T5" fmla="*/ 105 h 755"/>
                  <a:gd name="T6" fmla="*/ 747 w 929"/>
                  <a:gd name="T7" fmla="*/ 299 h 755"/>
                  <a:gd name="T8" fmla="*/ 915 w 929"/>
                  <a:gd name="T9" fmla="*/ 316 h 755"/>
                  <a:gd name="T10" fmla="*/ 903 w 929"/>
                  <a:gd name="T11" fmla="*/ 457 h 755"/>
                  <a:gd name="T12" fmla="*/ 746 w 929"/>
                  <a:gd name="T13" fmla="*/ 463 h 755"/>
                  <a:gd name="T14" fmla="*/ 850 w 929"/>
                  <a:gd name="T15" fmla="*/ 641 h 755"/>
                  <a:gd name="T16" fmla="*/ 634 w 929"/>
                  <a:gd name="T17" fmla="*/ 755 h 755"/>
                  <a:gd name="T18" fmla="*/ 578 w 929"/>
                  <a:gd name="T19" fmla="*/ 609 h 755"/>
                  <a:gd name="T20" fmla="*/ 353 w 929"/>
                  <a:gd name="T21" fmla="*/ 609 h 755"/>
                  <a:gd name="T22" fmla="*/ 298 w 929"/>
                  <a:gd name="T23" fmla="*/ 753 h 755"/>
                  <a:gd name="T24" fmla="*/ 81 w 929"/>
                  <a:gd name="T25" fmla="*/ 643 h 755"/>
                  <a:gd name="T26" fmla="*/ 180 w 929"/>
                  <a:gd name="T27" fmla="*/ 472 h 755"/>
                  <a:gd name="T28" fmla="*/ 26 w 929"/>
                  <a:gd name="T29" fmla="*/ 453 h 755"/>
                  <a:gd name="T30" fmla="*/ 25 w 929"/>
                  <a:gd name="T31" fmla="*/ 306 h 755"/>
                  <a:gd name="T32" fmla="*/ 173 w 929"/>
                  <a:gd name="T33" fmla="*/ 280 h 755"/>
                  <a:gd name="T34" fmla="*/ 88 w 929"/>
                  <a:gd name="T35" fmla="*/ 106 h 755"/>
                  <a:gd name="T36" fmla="*/ 290 w 929"/>
                  <a:gd name="T37" fmla="*/ 0 h 755"/>
                  <a:gd name="T38" fmla="*/ 380 w 929"/>
                  <a:gd name="T39" fmla="*/ 130 h 755"/>
                  <a:gd name="T40" fmla="*/ 550 w 929"/>
                  <a:gd name="T41" fmla="*/ 13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9" h="755">
                    <a:moveTo>
                      <a:pt x="550" y="135"/>
                    </a:moveTo>
                    <a:cubicBezTo>
                      <a:pt x="576" y="95"/>
                      <a:pt x="602" y="55"/>
                      <a:pt x="637" y="2"/>
                    </a:cubicBezTo>
                    <a:cubicBezTo>
                      <a:pt x="701" y="34"/>
                      <a:pt x="769" y="67"/>
                      <a:pt x="844" y="105"/>
                    </a:cubicBezTo>
                    <a:cubicBezTo>
                      <a:pt x="809" y="175"/>
                      <a:pt x="780" y="233"/>
                      <a:pt x="747" y="299"/>
                    </a:cubicBezTo>
                    <a:cubicBezTo>
                      <a:pt x="810" y="308"/>
                      <a:pt x="882" y="215"/>
                      <a:pt x="915" y="316"/>
                    </a:cubicBezTo>
                    <a:cubicBezTo>
                      <a:pt x="929" y="359"/>
                      <a:pt x="929" y="434"/>
                      <a:pt x="903" y="457"/>
                    </a:cubicBezTo>
                    <a:cubicBezTo>
                      <a:pt x="875" y="482"/>
                      <a:pt x="808" y="463"/>
                      <a:pt x="746" y="463"/>
                    </a:cubicBezTo>
                    <a:cubicBezTo>
                      <a:pt x="778" y="517"/>
                      <a:pt x="810" y="573"/>
                      <a:pt x="850" y="641"/>
                    </a:cubicBezTo>
                    <a:cubicBezTo>
                      <a:pt x="778" y="679"/>
                      <a:pt x="711" y="714"/>
                      <a:pt x="634" y="755"/>
                    </a:cubicBezTo>
                    <a:cubicBezTo>
                      <a:pt x="612" y="699"/>
                      <a:pt x="595" y="654"/>
                      <a:pt x="578" y="609"/>
                    </a:cubicBezTo>
                    <a:cubicBezTo>
                      <a:pt x="508" y="609"/>
                      <a:pt x="434" y="609"/>
                      <a:pt x="353" y="609"/>
                    </a:cubicBezTo>
                    <a:cubicBezTo>
                      <a:pt x="339" y="647"/>
                      <a:pt x="320" y="694"/>
                      <a:pt x="298" y="753"/>
                    </a:cubicBezTo>
                    <a:cubicBezTo>
                      <a:pt x="223" y="715"/>
                      <a:pt x="155" y="680"/>
                      <a:pt x="81" y="643"/>
                    </a:cubicBezTo>
                    <a:cubicBezTo>
                      <a:pt x="120" y="575"/>
                      <a:pt x="152" y="519"/>
                      <a:pt x="180" y="472"/>
                    </a:cubicBezTo>
                    <a:cubicBezTo>
                      <a:pt x="123" y="467"/>
                      <a:pt x="51" y="481"/>
                      <a:pt x="26" y="453"/>
                    </a:cubicBezTo>
                    <a:cubicBezTo>
                      <a:pt x="0" y="424"/>
                      <a:pt x="1" y="340"/>
                      <a:pt x="25" y="306"/>
                    </a:cubicBezTo>
                    <a:cubicBezTo>
                      <a:pt x="46" y="278"/>
                      <a:pt x="118" y="288"/>
                      <a:pt x="173" y="280"/>
                    </a:cubicBezTo>
                    <a:cubicBezTo>
                      <a:pt x="151" y="235"/>
                      <a:pt x="123" y="177"/>
                      <a:pt x="88" y="106"/>
                    </a:cubicBezTo>
                    <a:cubicBezTo>
                      <a:pt x="158" y="70"/>
                      <a:pt x="224" y="35"/>
                      <a:pt x="290" y="0"/>
                    </a:cubicBezTo>
                    <a:cubicBezTo>
                      <a:pt x="323" y="48"/>
                      <a:pt x="352" y="89"/>
                      <a:pt x="380" y="130"/>
                    </a:cubicBezTo>
                    <a:cubicBezTo>
                      <a:pt x="436" y="132"/>
                      <a:pt x="493" y="133"/>
                      <a:pt x="550" y="13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FA92D0B-8FF0-407A-AAC1-00482D285E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761" y="2703513"/>
                <a:ext cx="482600" cy="647700"/>
              </a:xfrm>
              <a:custGeom>
                <a:avLst/>
                <a:gdLst>
                  <a:gd name="T0" fmla="*/ 0 w 691"/>
                  <a:gd name="T1" fmla="*/ 0 h 926"/>
                  <a:gd name="T2" fmla="*/ 691 w 691"/>
                  <a:gd name="T3" fmla="*/ 0 h 926"/>
                  <a:gd name="T4" fmla="*/ 691 w 691"/>
                  <a:gd name="T5" fmla="*/ 926 h 926"/>
                  <a:gd name="T6" fmla="*/ 0 w 691"/>
                  <a:gd name="T7" fmla="*/ 926 h 926"/>
                  <a:gd name="T8" fmla="*/ 0 w 691"/>
                  <a:gd name="T9" fmla="*/ 0 h 926"/>
                  <a:gd name="T10" fmla="*/ 343 w 691"/>
                  <a:gd name="T11" fmla="*/ 885 h 926"/>
                  <a:gd name="T12" fmla="*/ 543 w 691"/>
                  <a:gd name="T13" fmla="*/ 516 h 926"/>
                  <a:gd name="T14" fmla="*/ 548 w 691"/>
                  <a:gd name="T15" fmla="*/ 457 h 926"/>
                  <a:gd name="T16" fmla="*/ 343 w 691"/>
                  <a:gd name="T17" fmla="*/ 79 h 926"/>
                  <a:gd name="T18" fmla="*/ 143 w 691"/>
                  <a:gd name="T19" fmla="*/ 447 h 926"/>
                  <a:gd name="T20" fmla="*/ 143 w 691"/>
                  <a:gd name="T21" fmla="*/ 515 h 926"/>
                  <a:gd name="T22" fmla="*/ 343 w 691"/>
                  <a:gd name="T23" fmla="*/ 885 h 926"/>
                  <a:gd name="T24" fmla="*/ 647 w 691"/>
                  <a:gd name="T25" fmla="*/ 387 h 926"/>
                  <a:gd name="T26" fmla="*/ 647 w 691"/>
                  <a:gd name="T27" fmla="*/ 214 h 926"/>
                  <a:gd name="T28" fmla="*/ 647 w 691"/>
                  <a:gd name="T29" fmla="*/ 55 h 926"/>
                  <a:gd name="T30" fmla="*/ 460 w 691"/>
                  <a:gd name="T31" fmla="*/ 215 h 926"/>
                  <a:gd name="T32" fmla="*/ 617 w 691"/>
                  <a:gd name="T33" fmla="*/ 222 h 926"/>
                  <a:gd name="T34" fmla="*/ 539 w 691"/>
                  <a:gd name="T35" fmla="*/ 387 h 926"/>
                  <a:gd name="T36" fmla="*/ 647 w 691"/>
                  <a:gd name="T37" fmla="*/ 387 h 926"/>
                  <a:gd name="T38" fmla="*/ 46 w 691"/>
                  <a:gd name="T39" fmla="*/ 57 h 926"/>
                  <a:gd name="T40" fmla="*/ 46 w 691"/>
                  <a:gd name="T41" fmla="*/ 317 h 926"/>
                  <a:gd name="T42" fmla="*/ 142 w 691"/>
                  <a:gd name="T43" fmla="*/ 376 h 926"/>
                  <a:gd name="T44" fmla="*/ 72 w 691"/>
                  <a:gd name="T45" fmla="*/ 223 h 926"/>
                  <a:gd name="T46" fmla="*/ 149 w 691"/>
                  <a:gd name="T47" fmla="*/ 218 h 926"/>
                  <a:gd name="T48" fmla="*/ 230 w 691"/>
                  <a:gd name="T49" fmla="*/ 214 h 926"/>
                  <a:gd name="T50" fmla="*/ 46 w 691"/>
                  <a:gd name="T51" fmla="*/ 57 h 926"/>
                  <a:gd name="T52" fmla="*/ 641 w 691"/>
                  <a:gd name="T53" fmla="*/ 877 h 926"/>
                  <a:gd name="T54" fmla="*/ 641 w 691"/>
                  <a:gd name="T55" fmla="*/ 623 h 926"/>
                  <a:gd name="T56" fmla="*/ 543 w 691"/>
                  <a:gd name="T57" fmla="*/ 623 h 926"/>
                  <a:gd name="T58" fmla="*/ 612 w 691"/>
                  <a:gd name="T59" fmla="*/ 752 h 926"/>
                  <a:gd name="T60" fmla="*/ 529 w 691"/>
                  <a:gd name="T61" fmla="*/ 757 h 926"/>
                  <a:gd name="T62" fmla="*/ 458 w 691"/>
                  <a:gd name="T63" fmla="*/ 764 h 926"/>
                  <a:gd name="T64" fmla="*/ 641 w 691"/>
                  <a:gd name="T65" fmla="*/ 877 h 926"/>
                  <a:gd name="T66" fmla="*/ 148 w 691"/>
                  <a:gd name="T67" fmla="*/ 615 h 926"/>
                  <a:gd name="T68" fmla="*/ 53 w 691"/>
                  <a:gd name="T69" fmla="*/ 623 h 926"/>
                  <a:gd name="T70" fmla="*/ 53 w 691"/>
                  <a:gd name="T71" fmla="*/ 874 h 926"/>
                  <a:gd name="T72" fmla="*/ 221 w 691"/>
                  <a:gd name="T73" fmla="*/ 761 h 926"/>
                  <a:gd name="T74" fmla="*/ 75 w 691"/>
                  <a:gd name="T75" fmla="*/ 750 h 926"/>
                  <a:gd name="T76" fmla="*/ 148 w 691"/>
                  <a:gd name="T77" fmla="*/ 615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91" h="926">
                    <a:moveTo>
                      <a:pt x="0" y="0"/>
                    </a:moveTo>
                    <a:cubicBezTo>
                      <a:pt x="234" y="0"/>
                      <a:pt x="460" y="0"/>
                      <a:pt x="691" y="0"/>
                    </a:cubicBezTo>
                    <a:cubicBezTo>
                      <a:pt x="691" y="309"/>
                      <a:pt x="691" y="616"/>
                      <a:pt x="691" y="926"/>
                    </a:cubicBezTo>
                    <a:cubicBezTo>
                      <a:pt x="460" y="926"/>
                      <a:pt x="232" y="926"/>
                      <a:pt x="0" y="926"/>
                    </a:cubicBezTo>
                    <a:cubicBezTo>
                      <a:pt x="0" y="617"/>
                      <a:pt x="0" y="313"/>
                      <a:pt x="0" y="0"/>
                    </a:cubicBezTo>
                    <a:close/>
                    <a:moveTo>
                      <a:pt x="343" y="885"/>
                    </a:moveTo>
                    <a:cubicBezTo>
                      <a:pt x="416" y="751"/>
                      <a:pt x="481" y="634"/>
                      <a:pt x="543" y="516"/>
                    </a:cubicBezTo>
                    <a:cubicBezTo>
                      <a:pt x="552" y="499"/>
                      <a:pt x="556" y="472"/>
                      <a:pt x="548" y="457"/>
                    </a:cubicBezTo>
                    <a:cubicBezTo>
                      <a:pt x="484" y="334"/>
                      <a:pt x="417" y="214"/>
                      <a:pt x="343" y="79"/>
                    </a:cubicBezTo>
                    <a:cubicBezTo>
                      <a:pt x="270" y="212"/>
                      <a:pt x="204" y="329"/>
                      <a:pt x="143" y="447"/>
                    </a:cubicBezTo>
                    <a:cubicBezTo>
                      <a:pt x="133" y="466"/>
                      <a:pt x="133" y="497"/>
                      <a:pt x="143" y="515"/>
                    </a:cubicBezTo>
                    <a:cubicBezTo>
                      <a:pt x="204" y="634"/>
                      <a:pt x="270" y="751"/>
                      <a:pt x="343" y="885"/>
                    </a:cubicBezTo>
                    <a:close/>
                    <a:moveTo>
                      <a:pt x="647" y="387"/>
                    </a:moveTo>
                    <a:cubicBezTo>
                      <a:pt x="647" y="323"/>
                      <a:pt x="647" y="268"/>
                      <a:pt x="647" y="214"/>
                    </a:cubicBezTo>
                    <a:cubicBezTo>
                      <a:pt x="647" y="160"/>
                      <a:pt x="647" y="106"/>
                      <a:pt x="647" y="55"/>
                    </a:cubicBezTo>
                    <a:cubicBezTo>
                      <a:pt x="506" y="34"/>
                      <a:pt x="496" y="44"/>
                      <a:pt x="460" y="215"/>
                    </a:cubicBezTo>
                    <a:cubicBezTo>
                      <a:pt x="510" y="217"/>
                      <a:pt x="559" y="219"/>
                      <a:pt x="617" y="222"/>
                    </a:cubicBezTo>
                    <a:cubicBezTo>
                      <a:pt x="589" y="282"/>
                      <a:pt x="566" y="330"/>
                      <a:pt x="539" y="387"/>
                    </a:cubicBezTo>
                    <a:cubicBezTo>
                      <a:pt x="577" y="387"/>
                      <a:pt x="606" y="387"/>
                      <a:pt x="647" y="387"/>
                    </a:cubicBezTo>
                    <a:close/>
                    <a:moveTo>
                      <a:pt x="46" y="57"/>
                    </a:moveTo>
                    <a:cubicBezTo>
                      <a:pt x="46" y="142"/>
                      <a:pt x="45" y="230"/>
                      <a:pt x="46" y="317"/>
                    </a:cubicBezTo>
                    <a:cubicBezTo>
                      <a:pt x="47" y="399"/>
                      <a:pt x="50" y="400"/>
                      <a:pt x="142" y="376"/>
                    </a:cubicBezTo>
                    <a:cubicBezTo>
                      <a:pt x="120" y="326"/>
                      <a:pt x="97" y="278"/>
                      <a:pt x="72" y="223"/>
                    </a:cubicBezTo>
                    <a:cubicBezTo>
                      <a:pt x="103" y="221"/>
                      <a:pt x="126" y="219"/>
                      <a:pt x="149" y="218"/>
                    </a:cubicBezTo>
                    <a:cubicBezTo>
                      <a:pt x="176" y="216"/>
                      <a:pt x="202" y="215"/>
                      <a:pt x="230" y="214"/>
                    </a:cubicBezTo>
                    <a:cubicBezTo>
                      <a:pt x="183" y="36"/>
                      <a:pt x="179" y="32"/>
                      <a:pt x="46" y="57"/>
                    </a:cubicBezTo>
                    <a:close/>
                    <a:moveTo>
                      <a:pt x="641" y="877"/>
                    </a:moveTo>
                    <a:cubicBezTo>
                      <a:pt x="641" y="791"/>
                      <a:pt x="641" y="708"/>
                      <a:pt x="641" y="623"/>
                    </a:cubicBezTo>
                    <a:cubicBezTo>
                      <a:pt x="608" y="623"/>
                      <a:pt x="580" y="623"/>
                      <a:pt x="543" y="623"/>
                    </a:cubicBezTo>
                    <a:cubicBezTo>
                      <a:pt x="568" y="669"/>
                      <a:pt x="588" y="707"/>
                      <a:pt x="612" y="752"/>
                    </a:cubicBezTo>
                    <a:cubicBezTo>
                      <a:pt x="577" y="754"/>
                      <a:pt x="553" y="755"/>
                      <a:pt x="529" y="757"/>
                    </a:cubicBezTo>
                    <a:cubicBezTo>
                      <a:pt x="506" y="758"/>
                      <a:pt x="483" y="761"/>
                      <a:pt x="458" y="764"/>
                    </a:cubicBezTo>
                    <a:cubicBezTo>
                      <a:pt x="504" y="889"/>
                      <a:pt x="504" y="889"/>
                      <a:pt x="641" y="877"/>
                    </a:cubicBezTo>
                    <a:close/>
                    <a:moveTo>
                      <a:pt x="148" y="615"/>
                    </a:moveTo>
                    <a:cubicBezTo>
                      <a:pt x="104" y="619"/>
                      <a:pt x="77" y="621"/>
                      <a:pt x="53" y="623"/>
                    </a:cubicBezTo>
                    <a:cubicBezTo>
                      <a:pt x="53" y="715"/>
                      <a:pt x="53" y="795"/>
                      <a:pt x="53" y="874"/>
                    </a:cubicBezTo>
                    <a:cubicBezTo>
                      <a:pt x="188" y="894"/>
                      <a:pt x="199" y="886"/>
                      <a:pt x="221" y="761"/>
                    </a:cubicBezTo>
                    <a:cubicBezTo>
                      <a:pt x="175" y="757"/>
                      <a:pt x="129" y="754"/>
                      <a:pt x="75" y="750"/>
                    </a:cubicBezTo>
                    <a:cubicBezTo>
                      <a:pt x="101" y="701"/>
                      <a:pt x="121" y="666"/>
                      <a:pt x="148" y="61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73B4124-EF6D-41DB-9D3D-7817CBE89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123" y="2660650"/>
                <a:ext cx="561975" cy="733425"/>
              </a:xfrm>
              <a:custGeom>
                <a:avLst/>
                <a:gdLst>
                  <a:gd name="T0" fmla="*/ 806 w 806"/>
                  <a:gd name="T1" fmla="*/ 528 h 1049"/>
                  <a:gd name="T2" fmla="*/ 689 w 806"/>
                  <a:gd name="T3" fmla="*/ 828 h 1049"/>
                  <a:gd name="T4" fmla="*/ 121 w 806"/>
                  <a:gd name="T5" fmla="*/ 830 h 1049"/>
                  <a:gd name="T6" fmla="*/ 118 w 806"/>
                  <a:gd name="T7" fmla="*/ 226 h 1049"/>
                  <a:gd name="T8" fmla="*/ 691 w 806"/>
                  <a:gd name="T9" fmla="*/ 227 h 1049"/>
                  <a:gd name="T10" fmla="*/ 806 w 806"/>
                  <a:gd name="T11" fmla="*/ 528 h 1049"/>
                  <a:gd name="T12" fmla="*/ 534 w 806"/>
                  <a:gd name="T13" fmla="*/ 573 h 1049"/>
                  <a:gd name="T14" fmla="*/ 634 w 806"/>
                  <a:gd name="T15" fmla="*/ 525 h 1049"/>
                  <a:gd name="T16" fmla="*/ 687 w 806"/>
                  <a:gd name="T17" fmla="*/ 376 h 1049"/>
                  <a:gd name="T18" fmla="*/ 539 w 806"/>
                  <a:gd name="T19" fmla="*/ 339 h 1049"/>
                  <a:gd name="T20" fmla="*/ 274 w 806"/>
                  <a:gd name="T21" fmla="*/ 340 h 1049"/>
                  <a:gd name="T22" fmla="*/ 124 w 806"/>
                  <a:gd name="T23" fmla="*/ 378 h 1049"/>
                  <a:gd name="T24" fmla="*/ 186 w 806"/>
                  <a:gd name="T25" fmla="*/ 530 h 1049"/>
                  <a:gd name="T26" fmla="*/ 281 w 806"/>
                  <a:gd name="T27" fmla="*/ 571 h 1049"/>
                  <a:gd name="T28" fmla="*/ 228 w 806"/>
                  <a:gd name="T29" fmla="*/ 649 h 1049"/>
                  <a:gd name="T30" fmla="*/ 212 w 806"/>
                  <a:gd name="T31" fmla="*/ 756 h 1049"/>
                  <a:gd name="T32" fmla="*/ 308 w 806"/>
                  <a:gd name="T33" fmla="*/ 807 h 1049"/>
                  <a:gd name="T34" fmla="*/ 518 w 806"/>
                  <a:gd name="T35" fmla="*/ 808 h 1049"/>
                  <a:gd name="T36" fmla="*/ 591 w 806"/>
                  <a:gd name="T37" fmla="*/ 655 h 1049"/>
                  <a:gd name="T38" fmla="*/ 534 w 806"/>
                  <a:gd name="T39" fmla="*/ 573 h 1049"/>
                  <a:gd name="T40" fmla="*/ 442 w 806"/>
                  <a:gd name="T41" fmla="*/ 328 h 1049"/>
                  <a:gd name="T42" fmla="*/ 476 w 806"/>
                  <a:gd name="T43" fmla="*/ 213 h 1049"/>
                  <a:gd name="T44" fmla="*/ 357 w 806"/>
                  <a:gd name="T45" fmla="*/ 222 h 1049"/>
                  <a:gd name="T46" fmla="*/ 348 w 806"/>
                  <a:gd name="T47" fmla="*/ 246 h 1049"/>
                  <a:gd name="T48" fmla="*/ 442 w 806"/>
                  <a:gd name="T49" fmla="*/ 328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06" h="1049">
                    <a:moveTo>
                      <a:pt x="806" y="528"/>
                    </a:moveTo>
                    <a:cubicBezTo>
                      <a:pt x="766" y="634"/>
                      <a:pt x="743" y="740"/>
                      <a:pt x="689" y="828"/>
                    </a:cubicBezTo>
                    <a:cubicBezTo>
                      <a:pt x="552" y="1049"/>
                      <a:pt x="267" y="1046"/>
                      <a:pt x="121" y="830"/>
                    </a:cubicBezTo>
                    <a:cubicBezTo>
                      <a:pt x="2" y="654"/>
                      <a:pt x="0" y="405"/>
                      <a:pt x="118" y="226"/>
                    </a:cubicBezTo>
                    <a:cubicBezTo>
                      <a:pt x="264" y="4"/>
                      <a:pt x="552" y="0"/>
                      <a:pt x="691" y="227"/>
                    </a:cubicBezTo>
                    <a:cubicBezTo>
                      <a:pt x="744" y="315"/>
                      <a:pt x="766" y="422"/>
                      <a:pt x="806" y="528"/>
                    </a:cubicBezTo>
                    <a:close/>
                    <a:moveTo>
                      <a:pt x="534" y="573"/>
                    </a:moveTo>
                    <a:cubicBezTo>
                      <a:pt x="575" y="554"/>
                      <a:pt x="607" y="543"/>
                      <a:pt x="634" y="525"/>
                    </a:cubicBezTo>
                    <a:cubicBezTo>
                      <a:pt x="686" y="489"/>
                      <a:pt x="718" y="439"/>
                      <a:pt x="687" y="376"/>
                    </a:cubicBezTo>
                    <a:cubicBezTo>
                      <a:pt x="656" y="311"/>
                      <a:pt x="581" y="302"/>
                      <a:pt x="539" y="339"/>
                    </a:cubicBezTo>
                    <a:cubicBezTo>
                      <a:pt x="444" y="422"/>
                      <a:pt x="370" y="421"/>
                      <a:pt x="274" y="340"/>
                    </a:cubicBezTo>
                    <a:cubicBezTo>
                      <a:pt x="232" y="304"/>
                      <a:pt x="156" y="313"/>
                      <a:pt x="124" y="378"/>
                    </a:cubicBezTo>
                    <a:cubicBezTo>
                      <a:pt x="92" y="446"/>
                      <a:pt x="129" y="496"/>
                      <a:pt x="186" y="530"/>
                    </a:cubicBezTo>
                    <a:cubicBezTo>
                      <a:pt x="213" y="547"/>
                      <a:pt x="245" y="556"/>
                      <a:pt x="281" y="571"/>
                    </a:cubicBezTo>
                    <a:cubicBezTo>
                      <a:pt x="261" y="600"/>
                      <a:pt x="238" y="622"/>
                      <a:pt x="228" y="649"/>
                    </a:cubicBezTo>
                    <a:cubicBezTo>
                      <a:pt x="216" y="683"/>
                      <a:pt x="199" y="730"/>
                      <a:pt x="212" y="756"/>
                    </a:cubicBezTo>
                    <a:cubicBezTo>
                      <a:pt x="226" y="783"/>
                      <a:pt x="273" y="803"/>
                      <a:pt x="308" y="807"/>
                    </a:cubicBezTo>
                    <a:cubicBezTo>
                      <a:pt x="377" y="815"/>
                      <a:pt x="448" y="813"/>
                      <a:pt x="518" y="808"/>
                    </a:cubicBezTo>
                    <a:cubicBezTo>
                      <a:pt x="611" y="802"/>
                      <a:pt x="642" y="733"/>
                      <a:pt x="591" y="655"/>
                    </a:cubicBezTo>
                    <a:cubicBezTo>
                      <a:pt x="575" y="629"/>
                      <a:pt x="557" y="605"/>
                      <a:pt x="534" y="573"/>
                    </a:cubicBezTo>
                    <a:close/>
                    <a:moveTo>
                      <a:pt x="442" y="328"/>
                    </a:moveTo>
                    <a:cubicBezTo>
                      <a:pt x="455" y="282"/>
                      <a:pt x="463" y="256"/>
                      <a:pt x="476" y="213"/>
                    </a:cubicBezTo>
                    <a:cubicBezTo>
                      <a:pt x="431" y="217"/>
                      <a:pt x="394" y="219"/>
                      <a:pt x="357" y="222"/>
                    </a:cubicBezTo>
                    <a:cubicBezTo>
                      <a:pt x="354" y="230"/>
                      <a:pt x="351" y="238"/>
                      <a:pt x="348" y="246"/>
                    </a:cubicBezTo>
                    <a:cubicBezTo>
                      <a:pt x="377" y="271"/>
                      <a:pt x="406" y="297"/>
                      <a:pt x="442" y="32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A61D4E7-33BC-44D7-ADFB-0CAF34FD8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0541" y="1433513"/>
                <a:ext cx="503238" cy="438150"/>
              </a:xfrm>
              <a:custGeom>
                <a:avLst/>
                <a:gdLst>
                  <a:gd name="T0" fmla="*/ 715 w 720"/>
                  <a:gd name="T1" fmla="*/ 258 h 627"/>
                  <a:gd name="T2" fmla="*/ 715 w 720"/>
                  <a:gd name="T3" fmla="*/ 432 h 627"/>
                  <a:gd name="T4" fmla="*/ 511 w 720"/>
                  <a:gd name="T5" fmla="*/ 624 h 627"/>
                  <a:gd name="T6" fmla="*/ 236 w 720"/>
                  <a:gd name="T7" fmla="*/ 623 h 627"/>
                  <a:gd name="T8" fmla="*/ 5 w 720"/>
                  <a:gd name="T9" fmla="*/ 388 h 627"/>
                  <a:gd name="T10" fmla="*/ 6 w 720"/>
                  <a:gd name="T11" fmla="*/ 95 h 627"/>
                  <a:gd name="T12" fmla="*/ 61 w 720"/>
                  <a:gd name="T13" fmla="*/ 23 h 627"/>
                  <a:gd name="T14" fmla="*/ 283 w 720"/>
                  <a:gd name="T15" fmla="*/ 19 h 627"/>
                  <a:gd name="T16" fmla="*/ 455 w 720"/>
                  <a:gd name="T17" fmla="*/ 14 h 627"/>
                  <a:gd name="T18" fmla="*/ 525 w 720"/>
                  <a:gd name="T19" fmla="*/ 0 h 627"/>
                  <a:gd name="T20" fmla="*/ 715 w 720"/>
                  <a:gd name="T21" fmla="*/ 258 h 627"/>
                  <a:gd name="T22" fmla="*/ 495 w 720"/>
                  <a:gd name="T23" fmla="*/ 543 h 627"/>
                  <a:gd name="T24" fmla="*/ 505 w 720"/>
                  <a:gd name="T25" fmla="*/ 501 h 627"/>
                  <a:gd name="T26" fmla="*/ 439 w 720"/>
                  <a:gd name="T27" fmla="*/ 454 h 627"/>
                  <a:gd name="T28" fmla="*/ 285 w 720"/>
                  <a:gd name="T29" fmla="*/ 453 h 627"/>
                  <a:gd name="T30" fmla="*/ 226 w 720"/>
                  <a:gd name="T31" fmla="*/ 501 h 627"/>
                  <a:gd name="T32" fmla="*/ 272 w 720"/>
                  <a:gd name="T33" fmla="*/ 541 h 627"/>
                  <a:gd name="T34" fmla="*/ 495 w 720"/>
                  <a:gd name="T35" fmla="*/ 543 h 627"/>
                  <a:gd name="T36" fmla="*/ 469 w 720"/>
                  <a:gd name="T37" fmla="*/ 304 h 627"/>
                  <a:gd name="T38" fmla="*/ 491 w 720"/>
                  <a:gd name="T39" fmla="*/ 288 h 627"/>
                  <a:gd name="T40" fmla="*/ 366 w 720"/>
                  <a:gd name="T41" fmla="*/ 170 h 627"/>
                  <a:gd name="T42" fmla="*/ 230 w 720"/>
                  <a:gd name="T43" fmla="*/ 286 h 627"/>
                  <a:gd name="T44" fmla="*/ 248 w 720"/>
                  <a:gd name="T45" fmla="*/ 304 h 627"/>
                  <a:gd name="T46" fmla="*/ 469 w 720"/>
                  <a:gd name="T47" fmla="*/ 304 h 627"/>
                  <a:gd name="T48" fmla="*/ 194 w 720"/>
                  <a:gd name="T49" fmla="*/ 461 h 627"/>
                  <a:gd name="T50" fmla="*/ 549 w 720"/>
                  <a:gd name="T51" fmla="*/ 473 h 627"/>
                  <a:gd name="T52" fmla="*/ 500 w 720"/>
                  <a:gd name="T53" fmla="*/ 398 h 627"/>
                  <a:gd name="T54" fmla="*/ 287 w 720"/>
                  <a:gd name="T55" fmla="*/ 372 h 627"/>
                  <a:gd name="T56" fmla="*/ 194 w 720"/>
                  <a:gd name="T57" fmla="*/ 461 h 627"/>
                  <a:gd name="T58" fmla="*/ 572 w 720"/>
                  <a:gd name="T59" fmla="*/ 228 h 627"/>
                  <a:gd name="T60" fmla="*/ 644 w 720"/>
                  <a:gd name="T61" fmla="*/ 154 h 627"/>
                  <a:gd name="T62" fmla="*/ 566 w 720"/>
                  <a:gd name="T63" fmla="*/ 112 h 627"/>
                  <a:gd name="T64" fmla="*/ 498 w 720"/>
                  <a:gd name="T65" fmla="*/ 155 h 627"/>
                  <a:gd name="T66" fmla="*/ 572 w 720"/>
                  <a:gd name="T67" fmla="*/ 228 h 627"/>
                  <a:gd name="T68" fmla="*/ 167 w 720"/>
                  <a:gd name="T69" fmla="*/ 86 h 627"/>
                  <a:gd name="T70" fmla="*/ 93 w 720"/>
                  <a:gd name="T71" fmla="*/ 160 h 627"/>
                  <a:gd name="T72" fmla="*/ 173 w 720"/>
                  <a:gd name="T73" fmla="*/ 201 h 627"/>
                  <a:gd name="T74" fmla="*/ 241 w 720"/>
                  <a:gd name="T75" fmla="*/ 158 h 627"/>
                  <a:gd name="T76" fmla="*/ 167 w 720"/>
                  <a:gd name="T77" fmla="*/ 8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0" h="627">
                    <a:moveTo>
                      <a:pt x="715" y="258"/>
                    </a:moveTo>
                    <a:cubicBezTo>
                      <a:pt x="715" y="316"/>
                      <a:pt x="720" y="374"/>
                      <a:pt x="715" y="432"/>
                    </a:cubicBezTo>
                    <a:cubicBezTo>
                      <a:pt x="704" y="550"/>
                      <a:pt x="629" y="621"/>
                      <a:pt x="511" y="624"/>
                    </a:cubicBezTo>
                    <a:cubicBezTo>
                      <a:pt x="419" y="626"/>
                      <a:pt x="328" y="627"/>
                      <a:pt x="236" y="623"/>
                    </a:cubicBezTo>
                    <a:cubicBezTo>
                      <a:pt x="85" y="618"/>
                      <a:pt x="7" y="538"/>
                      <a:pt x="5" y="388"/>
                    </a:cubicBezTo>
                    <a:cubicBezTo>
                      <a:pt x="3" y="290"/>
                      <a:pt x="0" y="193"/>
                      <a:pt x="6" y="95"/>
                    </a:cubicBezTo>
                    <a:cubicBezTo>
                      <a:pt x="8" y="69"/>
                      <a:pt x="39" y="26"/>
                      <a:pt x="61" y="23"/>
                    </a:cubicBezTo>
                    <a:cubicBezTo>
                      <a:pt x="134" y="14"/>
                      <a:pt x="209" y="20"/>
                      <a:pt x="283" y="19"/>
                    </a:cubicBezTo>
                    <a:cubicBezTo>
                      <a:pt x="341" y="18"/>
                      <a:pt x="398" y="17"/>
                      <a:pt x="455" y="14"/>
                    </a:cubicBezTo>
                    <a:cubicBezTo>
                      <a:pt x="478" y="12"/>
                      <a:pt x="501" y="0"/>
                      <a:pt x="525" y="0"/>
                    </a:cubicBezTo>
                    <a:cubicBezTo>
                      <a:pt x="717" y="0"/>
                      <a:pt x="717" y="0"/>
                      <a:pt x="715" y="258"/>
                    </a:cubicBezTo>
                    <a:close/>
                    <a:moveTo>
                      <a:pt x="495" y="543"/>
                    </a:moveTo>
                    <a:cubicBezTo>
                      <a:pt x="498" y="529"/>
                      <a:pt x="501" y="515"/>
                      <a:pt x="505" y="501"/>
                    </a:cubicBezTo>
                    <a:cubicBezTo>
                      <a:pt x="483" y="485"/>
                      <a:pt x="463" y="458"/>
                      <a:pt x="439" y="454"/>
                    </a:cubicBezTo>
                    <a:cubicBezTo>
                      <a:pt x="389" y="446"/>
                      <a:pt x="336" y="446"/>
                      <a:pt x="285" y="453"/>
                    </a:cubicBezTo>
                    <a:cubicBezTo>
                      <a:pt x="264" y="456"/>
                      <a:pt x="246" y="484"/>
                      <a:pt x="226" y="501"/>
                    </a:cubicBezTo>
                    <a:cubicBezTo>
                      <a:pt x="241" y="515"/>
                      <a:pt x="256" y="540"/>
                      <a:pt x="272" y="541"/>
                    </a:cubicBezTo>
                    <a:cubicBezTo>
                      <a:pt x="346" y="545"/>
                      <a:pt x="420" y="543"/>
                      <a:pt x="495" y="543"/>
                    </a:cubicBezTo>
                    <a:close/>
                    <a:moveTo>
                      <a:pt x="469" y="304"/>
                    </a:moveTo>
                    <a:cubicBezTo>
                      <a:pt x="476" y="299"/>
                      <a:pt x="483" y="293"/>
                      <a:pt x="491" y="288"/>
                    </a:cubicBezTo>
                    <a:cubicBezTo>
                      <a:pt x="449" y="246"/>
                      <a:pt x="404" y="167"/>
                      <a:pt x="366" y="170"/>
                    </a:cubicBezTo>
                    <a:cubicBezTo>
                      <a:pt x="318" y="174"/>
                      <a:pt x="275" y="245"/>
                      <a:pt x="230" y="286"/>
                    </a:cubicBezTo>
                    <a:cubicBezTo>
                      <a:pt x="236" y="292"/>
                      <a:pt x="242" y="298"/>
                      <a:pt x="248" y="304"/>
                    </a:cubicBezTo>
                    <a:cubicBezTo>
                      <a:pt x="321" y="304"/>
                      <a:pt x="395" y="304"/>
                      <a:pt x="469" y="304"/>
                    </a:cubicBezTo>
                    <a:close/>
                    <a:moveTo>
                      <a:pt x="194" y="461"/>
                    </a:moveTo>
                    <a:cubicBezTo>
                      <a:pt x="306" y="412"/>
                      <a:pt x="417" y="408"/>
                      <a:pt x="549" y="473"/>
                    </a:cubicBezTo>
                    <a:cubicBezTo>
                      <a:pt x="527" y="437"/>
                      <a:pt x="517" y="402"/>
                      <a:pt x="500" y="398"/>
                    </a:cubicBezTo>
                    <a:cubicBezTo>
                      <a:pt x="431" y="384"/>
                      <a:pt x="359" y="373"/>
                      <a:pt x="287" y="372"/>
                    </a:cubicBezTo>
                    <a:cubicBezTo>
                      <a:pt x="234" y="371"/>
                      <a:pt x="186" y="392"/>
                      <a:pt x="194" y="461"/>
                    </a:cubicBezTo>
                    <a:close/>
                    <a:moveTo>
                      <a:pt x="572" y="228"/>
                    </a:moveTo>
                    <a:cubicBezTo>
                      <a:pt x="604" y="195"/>
                      <a:pt x="624" y="175"/>
                      <a:pt x="644" y="154"/>
                    </a:cubicBezTo>
                    <a:cubicBezTo>
                      <a:pt x="618" y="139"/>
                      <a:pt x="593" y="113"/>
                      <a:pt x="566" y="112"/>
                    </a:cubicBezTo>
                    <a:cubicBezTo>
                      <a:pt x="544" y="112"/>
                      <a:pt x="520" y="140"/>
                      <a:pt x="498" y="155"/>
                    </a:cubicBezTo>
                    <a:cubicBezTo>
                      <a:pt x="518" y="175"/>
                      <a:pt x="539" y="196"/>
                      <a:pt x="572" y="228"/>
                    </a:cubicBezTo>
                    <a:close/>
                    <a:moveTo>
                      <a:pt x="167" y="86"/>
                    </a:moveTo>
                    <a:cubicBezTo>
                      <a:pt x="135" y="118"/>
                      <a:pt x="114" y="139"/>
                      <a:pt x="93" y="160"/>
                    </a:cubicBezTo>
                    <a:cubicBezTo>
                      <a:pt x="120" y="174"/>
                      <a:pt x="146" y="200"/>
                      <a:pt x="173" y="201"/>
                    </a:cubicBezTo>
                    <a:cubicBezTo>
                      <a:pt x="195" y="202"/>
                      <a:pt x="218" y="174"/>
                      <a:pt x="241" y="158"/>
                    </a:cubicBezTo>
                    <a:cubicBezTo>
                      <a:pt x="220" y="138"/>
                      <a:pt x="199" y="118"/>
                      <a:pt x="167" y="8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E3F3B52-C7A3-45BE-98DA-E430EDEC9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679" y="5664200"/>
                <a:ext cx="584200" cy="455613"/>
              </a:xfrm>
              <a:custGeom>
                <a:avLst/>
                <a:gdLst>
                  <a:gd name="T0" fmla="*/ 719 w 837"/>
                  <a:gd name="T1" fmla="*/ 637 h 651"/>
                  <a:gd name="T2" fmla="*/ 508 w 837"/>
                  <a:gd name="T3" fmla="*/ 574 h 651"/>
                  <a:gd name="T4" fmla="*/ 407 w 837"/>
                  <a:gd name="T5" fmla="*/ 546 h 651"/>
                  <a:gd name="T6" fmla="*/ 123 w 837"/>
                  <a:gd name="T7" fmla="*/ 651 h 651"/>
                  <a:gd name="T8" fmla="*/ 143 w 837"/>
                  <a:gd name="T9" fmla="*/ 156 h 651"/>
                  <a:gd name="T10" fmla="*/ 656 w 837"/>
                  <a:gd name="T11" fmla="*/ 130 h 651"/>
                  <a:gd name="T12" fmla="*/ 719 w 837"/>
                  <a:gd name="T13" fmla="*/ 637 h 651"/>
                  <a:gd name="T14" fmla="*/ 583 w 837"/>
                  <a:gd name="T15" fmla="*/ 503 h 651"/>
                  <a:gd name="T16" fmla="*/ 640 w 837"/>
                  <a:gd name="T17" fmla="*/ 418 h 651"/>
                  <a:gd name="T18" fmla="*/ 578 w 837"/>
                  <a:gd name="T19" fmla="*/ 361 h 651"/>
                  <a:gd name="T20" fmla="*/ 526 w 837"/>
                  <a:gd name="T21" fmla="*/ 415 h 651"/>
                  <a:gd name="T22" fmla="*/ 583 w 837"/>
                  <a:gd name="T23" fmla="*/ 503 h 651"/>
                  <a:gd name="T24" fmla="*/ 331 w 837"/>
                  <a:gd name="T25" fmla="*/ 415 h 651"/>
                  <a:gd name="T26" fmla="*/ 247 w 837"/>
                  <a:gd name="T27" fmla="*/ 360 h 651"/>
                  <a:gd name="T28" fmla="*/ 189 w 837"/>
                  <a:gd name="T29" fmla="*/ 420 h 651"/>
                  <a:gd name="T30" fmla="*/ 243 w 837"/>
                  <a:gd name="T31" fmla="*/ 472 h 651"/>
                  <a:gd name="T32" fmla="*/ 331 w 837"/>
                  <a:gd name="T33" fmla="*/ 41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7" h="651">
                    <a:moveTo>
                      <a:pt x="719" y="637"/>
                    </a:moveTo>
                    <a:cubicBezTo>
                      <a:pt x="657" y="575"/>
                      <a:pt x="593" y="546"/>
                      <a:pt x="508" y="574"/>
                    </a:cubicBezTo>
                    <a:cubicBezTo>
                      <a:pt x="482" y="583"/>
                      <a:pt x="444" y="557"/>
                      <a:pt x="407" y="546"/>
                    </a:cubicBezTo>
                    <a:cubicBezTo>
                      <a:pt x="326" y="608"/>
                      <a:pt x="181" y="512"/>
                      <a:pt x="123" y="651"/>
                    </a:cubicBezTo>
                    <a:cubicBezTo>
                      <a:pt x="0" y="516"/>
                      <a:pt x="12" y="292"/>
                      <a:pt x="143" y="156"/>
                    </a:cubicBezTo>
                    <a:cubicBezTo>
                      <a:pt x="281" y="11"/>
                      <a:pt x="504" y="0"/>
                      <a:pt x="656" y="130"/>
                    </a:cubicBezTo>
                    <a:cubicBezTo>
                      <a:pt x="807" y="259"/>
                      <a:pt x="837" y="480"/>
                      <a:pt x="719" y="637"/>
                    </a:cubicBezTo>
                    <a:close/>
                    <a:moveTo>
                      <a:pt x="583" y="503"/>
                    </a:moveTo>
                    <a:cubicBezTo>
                      <a:pt x="613" y="461"/>
                      <a:pt x="644" y="435"/>
                      <a:pt x="640" y="418"/>
                    </a:cubicBezTo>
                    <a:cubicBezTo>
                      <a:pt x="634" y="394"/>
                      <a:pt x="603" y="366"/>
                      <a:pt x="578" y="361"/>
                    </a:cubicBezTo>
                    <a:cubicBezTo>
                      <a:pt x="565" y="357"/>
                      <a:pt x="526" y="396"/>
                      <a:pt x="526" y="415"/>
                    </a:cubicBezTo>
                    <a:cubicBezTo>
                      <a:pt x="526" y="439"/>
                      <a:pt x="555" y="462"/>
                      <a:pt x="583" y="503"/>
                    </a:cubicBezTo>
                    <a:close/>
                    <a:moveTo>
                      <a:pt x="331" y="415"/>
                    </a:moveTo>
                    <a:cubicBezTo>
                      <a:pt x="290" y="386"/>
                      <a:pt x="263" y="355"/>
                      <a:pt x="247" y="360"/>
                    </a:cubicBezTo>
                    <a:cubicBezTo>
                      <a:pt x="223" y="366"/>
                      <a:pt x="195" y="396"/>
                      <a:pt x="189" y="420"/>
                    </a:cubicBezTo>
                    <a:cubicBezTo>
                      <a:pt x="186" y="434"/>
                      <a:pt x="224" y="472"/>
                      <a:pt x="243" y="472"/>
                    </a:cubicBezTo>
                    <a:cubicBezTo>
                      <a:pt x="267" y="473"/>
                      <a:pt x="290" y="444"/>
                      <a:pt x="331" y="41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11E4BC2-6284-4865-BA4C-8391BC765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7161" y="5783263"/>
                <a:ext cx="660400" cy="447675"/>
              </a:xfrm>
              <a:custGeom>
                <a:avLst/>
                <a:gdLst>
                  <a:gd name="T0" fmla="*/ 263 w 945"/>
                  <a:gd name="T1" fmla="*/ 358 h 641"/>
                  <a:gd name="T2" fmla="*/ 534 w 945"/>
                  <a:gd name="T3" fmla="*/ 313 h 641"/>
                  <a:gd name="T4" fmla="*/ 755 w 945"/>
                  <a:gd name="T5" fmla="*/ 184 h 641"/>
                  <a:gd name="T6" fmla="*/ 945 w 945"/>
                  <a:gd name="T7" fmla="*/ 388 h 641"/>
                  <a:gd name="T8" fmla="*/ 875 w 945"/>
                  <a:gd name="T9" fmla="*/ 364 h 641"/>
                  <a:gd name="T10" fmla="*/ 666 w 945"/>
                  <a:gd name="T11" fmla="*/ 425 h 641"/>
                  <a:gd name="T12" fmla="*/ 390 w 945"/>
                  <a:gd name="T13" fmla="*/ 620 h 641"/>
                  <a:gd name="T14" fmla="*/ 75 w 945"/>
                  <a:gd name="T15" fmla="*/ 503 h 641"/>
                  <a:gd name="T16" fmla="*/ 68 w 945"/>
                  <a:gd name="T17" fmla="*/ 165 h 641"/>
                  <a:gd name="T18" fmla="*/ 454 w 945"/>
                  <a:gd name="T19" fmla="*/ 87 h 641"/>
                  <a:gd name="T20" fmla="*/ 510 w 945"/>
                  <a:gd name="T21" fmla="*/ 267 h 641"/>
                  <a:gd name="T22" fmla="*/ 356 w 945"/>
                  <a:gd name="T23" fmla="*/ 370 h 641"/>
                  <a:gd name="T24" fmla="*/ 263 w 945"/>
                  <a:gd name="T25" fmla="*/ 35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5" h="641">
                    <a:moveTo>
                      <a:pt x="263" y="358"/>
                    </a:moveTo>
                    <a:cubicBezTo>
                      <a:pt x="348" y="440"/>
                      <a:pt x="476" y="416"/>
                      <a:pt x="534" y="313"/>
                    </a:cubicBezTo>
                    <a:cubicBezTo>
                      <a:pt x="595" y="204"/>
                      <a:pt x="653" y="170"/>
                      <a:pt x="755" y="184"/>
                    </a:cubicBezTo>
                    <a:cubicBezTo>
                      <a:pt x="850" y="196"/>
                      <a:pt x="915" y="263"/>
                      <a:pt x="945" y="388"/>
                    </a:cubicBezTo>
                    <a:cubicBezTo>
                      <a:pt x="918" y="379"/>
                      <a:pt x="897" y="371"/>
                      <a:pt x="875" y="364"/>
                    </a:cubicBezTo>
                    <a:cubicBezTo>
                      <a:pt x="791" y="335"/>
                      <a:pt x="723" y="351"/>
                      <a:pt x="666" y="425"/>
                    </a:cubicBezTo>
                    <a:cubicBezTo>
                      <a:pt x="595" y="518"/>
                      <a:pt x="514" y="601"/>
                      <a:pt x="390" y="620"/>
                    </a:cubicBezTo>
                    <a:cubicBezTo>
                      <a:pt x="262" y="641"/>
                      <a:pt x="150" y="612"/>
                      <a:pt x="75" y="503"/>
                    </a:cubicBezTo>
                    <a:cubicBezTo>
                      <a:pt x="0" y="395"/>
                      <a:pt x="8" y="277"/>
                      <a:pt x="68" y="165"/>
                    </a:cubicBezTo>
                    <a:cubicBezTo>
                      <a:pt x="135" y="41"/>
                      <a:pt x="344" y="0"/>
                      <a:pt x="454" y="87"/>
                    </a:cubicBezTo>
                    <a:cubicBezTo>
                      <a:pt x="513" y="133"/>
                      <a:pt x="533" y="196"/>
                      <a:pt x="510" y="267"/>
                    </a:cubicBezTo>
                    <a:cubicBezTo>
                      <a:pt x="487" y="340"/>
                      <a:pt x="432" y="373"/>
                      <a:pt x="356" y="370"/>
                    </a:cubicBezTo>
                    <a:cubicBezTo>
                      <a:pt x="327" y="369"/>
                      <a:pt x="298" y="363"/>
                      <a:pt x="263" y="35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641E791E-8EF2-4555-A3DC-5D5052541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996" y="5891213"/>
                <a:ext cx="674688" cy="436563"/>
              </a:xfrm>
              <a:custGeom>
                <a:avLst/>
                <a:gdLst>
                  <a:gd name="T0" fmla="*/ 949 w 966"/>
                  <a:gd name="T1" fmla="*/ 8 h 625"/>
                  <a:gd name="T2" fmla="*/ 697 w 966"/>
                  <a:gd name="T3" fmla="*/ 340 h 625"/>
                  <a:gd name="T4" fmla="*/ 592 w 966"/>
                  <a:gd name="T5" fmla="*/ 463 h 625"/>
                  <a:gd name="T6" fmla="*/ 485 w 966"/>
                  <a:gd name="T7" fmla="*/ 621 h 625"/>
                  <a:gd name="T8" fmla="*/ 371 w 966"/>
                  <a:gd name="T9" fmla="*/ 469 h 625"/>
                  <a:gd name="T10" fmla="*/ 256 w 966"/>
                  <a:gd name="T11" fmla="*/ 343 h 625"/>
                  <a:gd name="T12" fmla="*/ 10 w 966"/>
                  <a:gd name="T13" fmla="*/ 0 h 625"/>
                  <a:gd name="T14" fmla="*/ 949 w 966"/>
                  <a:gd name="T15" fmla="*/ 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6" h="625">
                    <a:moveTo>
                      <a:pt x="949" y="8"/>
                    </a:moveTo>
                    <a:cubicBezTo>
                      <a:pt x="966" y="163"/>
                      <a:pt x="879" y="289"/>
                      <a:pt x="697" y="340"/>
                    </a:cubicBezTo>
                    <a:cubicBezTo>
                      <a:pt x="624" y="360"/>
                      <a:pt x="601" y="395"/>
                      <a:pt x="592" y="463"/>
                    </a:cubicBezTo>
                    <a:cubicBezTo>
                      <a:pt x="582" y="531"/>
                      <a:pt x="570" y="617"/>
                      <a:pt x="485" y="621"/>
                    </a:cubicBezTo>
                    <a:cubicBezTo>
                      <a:pt x="395" y="625"/>
                      <a:pt x="385" y="534"/>
                      <a:pt x="371" y="469"/>
                    </a:cubicBezTo>
                    <a:cubicBezTo>
                      <a:pt x="356" y="400"/>
                      <a:pt x="329" y="364"/>
                      <a:pt x="256" y="343"/>
                    </a:cubicBezTo>
                    <a:cubicBezTo>
                      <a:pt x="85" y="293"/>
                      <a:pt x="0" y="164"/>
                      <a:pt x="10" y="0"/>
                    </a:cubicBezTo>
                    <a:cubicBezTo>
                      <a:pt x="322" y="132"/>
                      <a:pt x="635" y="104"/>
                      <a:pt x="949" y="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6DFA1B9E-FD40-42CF-85AE-1E3F257CF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261" y="5802313"/>
                <a:ext cx="652463" cy="439738"/>
              </a:xfrm>
              <a:custGeom>
                <a:avLst/>
                <a:gdLst>
                  <a:gd name="T0" fmla="*/ 620 w 934"/>
                  <a:gd name="T1" fmla="*/ 291 h 628"/>
                  <a:gd name="T2" fmla="*/ 789 w 934"/>
                  <a:gd name="T3" fmla="*/ 153 h 628"/>
                  <a:gd name="T4" fmla="*/ 814 w 934"/>
                  <a:gd name="T5" fmla="*/ 175 h 628"/>
                  <a:gd name="T6" fmla="*/ 654 w 934"/>
                  <a:gd name="T7" fmla="*/ 405 h 628"/>
                  <a:gd name="T8" fmla="*/ 919 w 934"/>
                  <a:gd name="T9" fmla="*/ 328 h 628"/>
                  <a:gd name="T10" fmla="*/ 934 w 934"/>
                  <a:gd name="T11" fmla="*/ 362 h 628"/>
                  <a:gd name="T12" fmla="*/ 688 w 934"/>
                  <a:gd name="T13" fmla="*/ 502 h 628"/>
                  <a:gd name="T14" fmla="*/ 899 w 934"/>
                  <a:gd name="T15" fmla="*/ 536 h 628"/>
                  <a:gd name="T16" fmla="*/ 896 w 934"/>
                  <a:gd name="T17" fmla="*/ 570 h 628"/>
                  <a:gd name="T18" fmla="*/ 22 w 934"/>
                  <a:gd name="T19" fmla="*/ 572 h 628"/>
                  <a:gd name="T20" fmla="*/ 18 w 934"/>
                  <a:gd name="T21" fmla="*/ 538 h 628"/>
                  <a:gd name="T22" fmla="*/ 245 w 934"/>
                  <a:gd name="T23" fmla="*/ 500 h 628"/>
                  <a:gd name="T24" fmla="*/ 0 w 934"/>
                  <a:gd name="T25" fmla="*/ 363 h 628"/>
                  <a:gd name="T26" fmla="*/ 15 w 934"/>
                  <a:gd name="T27" fmla="*/ 328 h 628"/>
                  <a:gd name="T28" fmla="*/ 281 w 934"/>
                  <a:gd name="T29" fmla="*/ 405 h 628"/>
                  <a:gd name="T30" fmla="*/ 120 w 934"/>
                  <a:gd name="T31" fmla="*/ 177 h 628"/>
                  <a:gd name="T32" fmla="*/ 145 w 934"/>
                  <a:gd name="T33" fmla="*/ 153 h 628"/>
                  <a:gd name="T34" fmla="*/ 317 w 934"/>
                  <a:gd name="T35" fmla="*/ 294 h 628"/>
                  <a:gd name="T36" fmla="*/ 266 w 934"/>
                  <a:gd name="T37" fmla="*/ 79 h 628"/>
                  <a:gd name="T38" fmla="*/ 298 w 934"/>
                  <a:gd name="T39" fmla="*/ 64 h 628"/>
                  <a:gd name="T40" fmla="*/ 412 w 934"/>
                  <a:gd name="T41" fmla="*/ 275 h 628"/>
                  <a:gd name="T42" fmla="*/ 452 w 934"/>
                  <a:gd name="T43" fmla="*/ 0 h 628"/>
                  <a:gd name="T44" fmla="*/ 484 w 934"/>
                  <a:gd name="T45" fmla="*/ 1 h 628"/>
                  <a:gd name="T46" fmla="*/ 522 w 934"/>
                  <a:gd name="T47" fmla="*/ 275 h 628"/>
                  <a:gd name="T48" fmla="*/ 635 w 934"/>
                  <a:gd name="T49" fmla="*/ 67 h 628"/>
                  <a:gd name="T50" fmla="*/ 666 w 934"/>
                  <a:gd name="T51" fmla="*/ 77 h 628"/>
                  <a:gd name="T52" fmla="*/ 620 w 934"/>
                  <a:gd name="T53" fmla="*/ 291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4" h="628">
                    <a:moveTo>
                      <a:pt x="620" y="291"/>
                    </a:moveTo>
                    <a:cubicBezTo>
                      <a:pt x="684" y="238"/>
                      <a:pt x="737" y="196"/>
                      <a:pt x="789" y="153"/>
                    </a:cubicBezTo>
                    <a:cubicBezTo>
                      <a:pt x="797" y="160"/>
                      <a:pt x="806" y="168"/>
                      <a:pt x="814" y="175"/>
                    </a:cubicBezTo>
                    <a:cubicBezTo>
                      <a:pt x="762" y="250"/>
                      <a:pt x="710" y="325"/>
                      <a:pt x="654" y="405"/>
                    </a:cubicBezTo>
                    <a:cubicBezTo>
                      <a:pt x="746" y="378"/>
                      <a:pt x="832" y="353"/>
                      <a:pt x="919" y="328"/>
                    </a:cubicBezTo>
                    <a:cubicBezTo>
                      <a:pt x="924" y="339"/>
                      <a:pt x="929" y="350"/>
                      <a:pt x="934" y="362"/>
                    </a:cubicBezTo>
                    <a:cubicBezTo>
                      <a:pt x="856" y="406"/>
                      <a:pt x="777" y="451"/>
                      <a:pt x="688" y="502"/>
                    </a:cubicBezTo>
                    <a:cubicBezTo>
                      <a:pt x="764" y="514"/>
                      <a:pt x="832" y="525"/>
                      <a:pt x="899" y="536"/>
                    </a:cubicBezTo>
                    <a:cubicBezTo>
                      <a:pt x="898" y="547"/>
                      <a:pt x="897" y="559"/>
                      <a:pt x="896" y="570"/>
                    </a:cubicBezTo>
                    <a:cubicBezTo>
                      <a:pt x="605" y="628"/>
                      <a:pt x="314" y="615"/>
                      <a:pt x="22" y="572"/>
                    </a:cubicBezTo>
                    <a:cubicBezTo>
                      <a:pt x="21" y="561"/>
                      <a:pt x="19" y="549"/>
                      <a:pt x="18" y="538"/>
                    </a:cubicBezTo>
                    <a:cubicBezTo>
                      <a:pt x="90" y="526"/>
                      <a:pt x="163" y="514"/>
                      <a:pt x="245" y="500"/>
                    </a:cubicBezTo>
                    <a:cubicBezTo>
                      <a:pt x="158" y="452"/>
                      <a:pt x="79" y="407"/>
                      <a:pt x="0" y="363"/>
                    </a:cubicBezTo>
                    <a:cubicBezTo>
                      <a:pt x="5" y="351"/>
                      <a:pt x="10" y="340"/>
                      <a:pt x="15" y="328"/>
                    </a:cubicBezTo>
                    <a:cubicBezTo>
                      <a:pt x="101" y="353"/>
                      <a:pt x="188" y="378"/>
                      <a:pt x="281" y="405"/>
                    </a:cubicBezTo>
                    <a:cubicBezTo>
                      <a:pt x="225" y="326"/>
                      <a:pt x="173" y="252"/>
                      <a:pt x="120" y="177"/>
                    </a:cubicBezTo>
                    <a:cubicBezTo>
                      <a:pt x="129" y="169"/>
                      <a:pt x="137" y="161"/>
                      <a:pt x="145" y="153"/>
                    </a:cubicBezTo>
                    <a:cubicBezTo>
                      <a:pt x="200" y="198"/>
                      <a:pt x="255" y="244"/>
                      <a:pt x="317" y="294"/>
                    </a:cubicBezTo>
                    <a:cubicBezTo>
                      <a:pt x="299" y="216"/>
                      <a:pt x="283" y="148"/>
                      <a:pt x="266" y="79"/>
                    </a:cubicBezTo>
                    <a:cubicBezTo>
                      <a:pt x="277" y="74"/>
                      <a:pt x="288" y="69"/>
                      <a:pt x="298" y="64"/>
                    </a:cubicBezTo>
                    <a:cubicBezTo>
                      <a:pt x="335" y="133"/>
                      <a:pt x="372" y="201"/>
                      <a:pt x="412" y="275"/>
                    </a:cubicBezTo>
                    <a:cubicBezTo>
                      <a:pt x="426" y="179"/>
                      <a:pt x="439" y="90"/>
                      <a:pt x="452" y="0"/>
                    </a:cubicBezTo>
                    <a:cubicBezTo>
                      <a:pt x="463" y="0"/>
                      <a:pt x="473" y="1"/>
                      <a:pt x="484" y="1"/>
                    </a:cubicBezTo>
                    <a:cubicBezTo>
                      <a:pt x="496" y="89"/>
                      <a:pt x="509" y="178"/>
                      <a:pt x="522" y="275"/>
                    </a:cubicBezTo>
                    <a:cubicBezTo>
                      <a:pt x="561" y="203"/>
                      <a:pt x="598" y="135"/>
                      <a:pt x="635" y="67"/>
                    </a:cubicBezTo>
                    <a:cubicBezTo>
                      <a:pt x="646" y="70"/>
                      <a:pt x="656" y="74"/>
                      <a:pt x="666" y="77"/>
                    </a:cubicBezTo>
                    <a:cubicBezTo>
                      <a:pt x="652" y="144"/>
                      <a:pt x="637" y="211"/>
                      <a:pt x="620" y="29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5218FC1-8ECA-47EC-AD07-96E609F8A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8414" y="4381500"/>
                <a:ext cx="663575" cy="447675"/>
              </a:xfrm>
              <a:custGeom>
                <a:avLst/>
                <a:gdLst>
                  <a:gd name="T0" fmla="*/ 0 w 948"/>
                  <a:gd name="T1" fmla="*/ 0 h 642"/>
                  <a:gd name="T2" fmla="*/ 924 w 948"/>
                  <a:gd name="T3" fmla="*/ 9 h 642"/>
                  <a:gd name="T4" fmla="*/ 673 w 948"/>
                  <a:gd name="T5" fmla="*/ 340 h 642"/>
                  <a:gd name="T6" fmla="*/ 581 w 948"/>
                  <a:gd name="T7" fmla="*/ 440 h 642"/>
                  <a:gd name="T8" fmla="*/ 537 w 948"/>
                  <a:gd name="T9" fmla="*/ 569 h 642"/>
                  <a:gd name="T10" fmla="*/ 401 w 948"/>
                  <a:gd name="T11" fmla="*/ 566 h 642"/>
                  <a:gd name="T12" fmla="*/ 140 w 948"/>
                  <a:gd name="T13" fmla="*/ 284 h 642"/>
                  <a:gd name="T14" fmla="*/ 0 w 948"/>
                  <a:gd name="T15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8" h="642">
                    <a:moveTo>
                      <a:pt x="0" y="0"/>
                    </a:moveTo>
                    <a:cubicBezTo>
                      <a:pt x="313" y="132"/>
                      <a:pt x="618" y="107"/>
                      <a:pt x="924" y="9"/>
                    </a:cubicBezTo>
                    <a:cubicBezTo>
                      <a:pt x="948" y="158"/>
                      <a:pt x="851" y="293"/>
                      <a:pt x="673" y="340"/>
                    </a:cubicBezTo>
                    <a:cubicBezTo>
                      <a:pt x="613" y="356"/>
                      <a:pt x="585" y="376"/>
                      <a:pt x="581" y="440"/>
                    </a:cubicBezTo>
                    <a:cubicBezTo>
                      <a:pt x="578" y="484"/>
                      <a:pt x="558" y="529"/>
                      <a:pt x="537" y="569"/>
                    </a:cubicBezTo>
                    <a:cubicBezTo>
                      <a:pt x="499" y="639"/>
                      <a:pt x="419" y="642"/>
                      <a:pt x="401" y="566"/>
                    </a:cubicBezTo>
                    <a:cubicBezTo>
                      <a:pt x="365" y="417"/>
                      <a:pt x="276" y="342"/>
                      <a:pt x="140" y="284"/>
                    </a:cubicBezTo>
                    <a:cubicBezTo>
                      <a:pt x="32" y="237"/>
                      <a:pt x="3" y="120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BB897B8E-C8CE-4605-A151-BB12698FA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2064" y="1252538"/>
                <a:ext cx="601663" cy="561975"/>
              </a:xfrm>
              <a:custGeom>
                <a:avLst/>
                <a:gdLst>
                  <a:gd name="T0" fmla="*/ 848 w 862"/>
                  <a:gd name="T1" fmla="*/ 433 h 804"/>
                  <a:gd name="T2" fmla="*/ 749 w 862"/>
                  <a:gd name="T3" fmla="*/ 513 h 804"/>
                  <a:gd name="T4" fmla="*/ 554 w 862"/>
                  <a:gd name="T5" fmla="*/ 513 h 804"/>
                  <a:gd name="T6" fmla="*/ 492 w 862"/>
                  <a:gd name="T7" fmla="*/ 427 h 804"/>
                  <a:gd name="T8" fmla="*/ 305 w 862"/>
                  <a:gd name="T9" fmla="*/ 531 h 804"/>
                  <a:gd name="T10" fmla="*/ 304 w 862"/>
                  <a:gd name="T11" fmla="*/ 804 h 804"/>
                  <a:gd name="T12" fmla="*/ 11 w 862"/>
                  <a:gd name="T13" fmla="*/ 346 h 804"/>
                  <a:gd name="T14" fmla="*/ 419 w 862"/>
                  <a:gd name="T15" fmla="*/ 7 h 804"/>
                  <a:gd name="T16" fmla="*/ 376 w 862"/>
                  <a:gd name="T17" fmla="*/ 247 h 804"/>
                  <a:gd name="T18" fmla="*/ 428 w 862"/>
                  <a:gd name="T19" fmla="*/ 327 h 804"/>
                  <a:gd name="T20" fmla="*/ 600 w 862"/>
                  <a:gd name="T21" fmla="*/ 401 h 804"/>
                  <a:gd name="T22" fmla="*/ 848 w 862"/>
                  <a:gd name="T23" fmla="*/ 43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2" h="804">
                    <a:moveTo>
                      <a:pt x="848" y="433"/>
                    </a:moveTo>
                    <a:cubicBezTo>
                      <a:pt x="862" y="516"/>
                      <a:pt x="855" y="521"/>
                      <a:pt x="749" y="513"/>
                    </a:cubicBezTo>
                    <a:cubicBezTo>
                      <a:pt x="685" y="509"/>
                      <a:pt x="620" y="513"/>
                      <a:pt x="554" y="513"/>
                    </a:cubicBezTo>
                    <a:cubicBezTo>
                      <a:pt x="537" y="487"/>
                      <a:pt x="521" y="447"/>
                      <a:pt x="492" y="427"/>
                    </a:cubicBezTo>
                    <a:cubicBezTo>
                      <a:pt x="410" y="372"/>
                      <a:pt x="309" y="429"/>
                      <a:pt x="305" y="531"/>
                    </a:cubicBezTo>
                    <a:cubicBezTo>
                      <a:pt x="301" y="622"/>
                      <a:pt x="304" y="713"/>
                      <a:pt x="304" y="804"/>
                    </a:cubicBezTo>
                    <a:cubicBezTo>
                      <a:pt x="98" y="795"/>
                      <a:pt x="0" y="637"/>
                      <a:pt x="11" y="346"/>
                    </a:cubicBezTo>
                    <a:cubicBezTo>
                      <a:pt x="18" y="148"/>
                      <a:pt x="202" y="0"/>
                      <a:pt x="419" y="7"/>
                    </a:cubicBezTo>
                    <a:cubicBezTo>
                      <a:pt x="404" y="85"/>
                      <a:pt x="383" y="166"/>
                      <a:pt x="376" y="247"/>
                    </a:cubicBezTo>
                    <a:cubicBezTo>
                      <a:pt x="374" y="274"/>
                      <a:pt x="414" y="329"/>
                      <a:pt x="428" y="327"/>
                    </a:cubicBezTo>
                    <a:cubicBezTo>
                      <a:pt x="505" y="317"/>
                      <a:pt x="543" y="380"/>
                      <a:pt x="600" y="401"/>
                    </a:cubicBezTo>
                    <a:cubicBezTo>
                      <a:pt x="673" y="429"/>
                      <a:pt x="760" y="423"/>
                      <a:pt x="848" y="43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A847385E-922E-4C4F-9392-F93C4E36C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798" y="4370388"/>
                <a:ext cx="644525" cy="312738"/>
              </a:xfrm>
              <a:custGeom>
                <a:avLst/>
                <a:gdLst>
                  <a:gd name="T0" fmla="*/ 124 w 922"/>
                  <a:gd name="T1" fmla="*/ 244 h 448"/>
                  <a:gd name="T2" fmla="*/ 209 w 922"/>
                  <a:gd name="T3" fmla="*/ 229 h 448"/>
                  <a:gd name="T4" fmla="*/ 218 w 922"/>
                  <a:gd name="T5" fmla="*/ 138 h 448"/>
                  <a:gd name="T6" fmla="*/ 314 w 922"/>
                  <a:gd name="T7" fmla="*/ 123 h 448"/>
                  <a:gd name="T8" fmla="*/ 326 w 922"/>
                  <a:gd name="T9" fmla="*/ 0 h 448"/>
                  <a:gd name="T10" fmla="*/ 922 w 922"/>
                  <a:gd name="T11" fmla="*/ 0 h 448"/>
                  <a:gd name="T12" fmla="*/ 922 w 922"/>
                  <a:gd name="T13" fmla="*/ 448 h 448"/>
                  <a:gd name="T14" fmla="*/ 606 w 922"/>
                  <a:gd name="T15" fmla="*/ 448 h 448"/>
                  <a:gd name="T16" fmla="*/ 606 w 922"/>
                  <a:gd name="T17" fmla="*/ 168 h 448"/>
                  <a:gd name="T18" fmla="*/ 780 w 922"/>
                  <a:gd name="T19" fmla="*/ 168 h 448"/>
                  <a:gd name="T20" fmla="*/ 780 w 922"/>
                  <a:gd name="T21" fmla="*/ 299 h 448"/>
                  <a:gd name="T22" fmla="*/ 759 w 922"/>
                  <a:gd name="T23" fmla="*/ 308 h 448"/>
                  <a:gd name="T24" fmla="*/ 727 w 922"/>
                  <a:gd name="T25" fmla="*/ 261 h 448"/>
                  <a:gd name="T26" fmla="*/ 693 w 922"/>
                  <a:gd name="T27" fmla="*/ 229 h 448"/>
                  <a:gd name="T28" fmla="*/ 669 w 922"/>
                  <a:gd name="T29" fmla="*/ 271 h 448"/>
                  <a:gd name="T30" fmla="*/ 667 w 922"/>
                  <a:gd name="T31" fmla="*/ 391 h 448"/>
                  <a:gd name="T32" fmla="*/ 863 w 922"/>
                  <a:gd name="T33" fmla="*/ 391 h 448"/>
                  <a:gd name="T34" fmla="*/ 863 w 922"/>
                  <a:gd name="T35" fmla="*/ 92 h 448"/>
                  <a:gd name="T36" fmla="*/ 529 w 922"/>
                  <a:gd name="T37" fmla="*/ 92 h 448"/>
                  <a:gd name="T38" fmla="*/ 529 w 922"/>
                  <a:gd name="T39" fmla="*/ 447 h 448"/>
                  <a:gd name="T40" fmla="*/ 0 w 922"/>
                  <a:gd name="T41" fmla="*/ 447 h 448"/>
                  <a:gd name="T42" fmla="*/ 0 w 922"/>
                  <a:gd name="T43" fmla="*/ 369 h 448"/>
                  <a:gd name="T44" fmla="*/ 112 w 922"/>
                  <a:gd name="T45" fmla="*/ 357 h 448"/>
                  <a:gd name="T46" fmla="*/ 124 w 922"/>
                  <a:gd name="T47" fmla="*/ 24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2" h="448">
                    <a:moveTo>
                      <a:pt x="124" y="244"/>
                    </a:moveTo>
                    <a:cubicBezTo>
                      <a:pt x="152" y="239"/>
                      <a:pt x="178" y="235"/>
                      <a:pt x="209" y="229"/>
                    </a:cubicBezTo>
                    <a:cubicBezTo>
                      <a:pt x="212" y="200"/>
                      <a:pt x="215" y="170"/>
                      <a:pt x="218" y="138"/>
                    </a:cubicBezTo>
                    <a:cubicBezTo>
                      <a:pt x="250" y="133"/>
                      <a:pt x="279" y="129"/>
                      <a:pt x="314" y="123"/>
                    </a:cubicBezTo>
                    <a:cubicBezTo>
                      <a:pt x="318" y="84"/>
                      <a:pt x="322" y="46"/>
                      <a:pt x="326" y="0"/>
                    </a:cubicBezTo>
                    <a:cubicBezTo>
                      <a:pt x="522" y="0"/>
                      <a:pt x="719" y="0"/>
                      <a:pt x="922" y="0"/>
                    </a:cubicBezTo>
                    <a:cubicBezTo>
                      <a:pt x="922" y="146"/>
                      <a:pt x="922" y="294"/>
                      <a:pt x="922" y="448"/>
                    </a:cubicBezTo>
                    <a:cubicBezTo>
                      <a:pt x="819" y="448"/>
                      <a:pt x="715" y="448"/>
                      <a:pt x="606" y="448"/>
                    </a:cubicBezTo>
                    <a:cubicBezTo>
                      <a:pt x="606" y="355"/>
                      <a:pt x="606" y="265"/>
                      <a:pt x="606" y="168"/>
                    </a:cubicBezTo>
                    <a:cubicBezTo>
                      <a:pt x="664" y="168"/>
                      <a:pt x="720" y="168"/>
                      <a:pt x="780" y="168"/>
                    </a:cubicBezTo>
                    <a:cubicBezTo>
                      <a:pt x="780" y="213"/>
                      <a:pt x="780" y="256"/>
                      <a:pt x="780" y="299"/>
                    </a:cubicBezTo>
                    <a:cubicBezTo>
                      <a:pt x="773" y="302"/>
                      <a:pt x="766" y="305"/>
                      <a:pt x="759" y="308"/>
                    </a:cubicBezTo>
                    <a:cubicBezTo>
                      <a:pt x="749" y="292"/>
                      <a:pt x="739" y="275"/>
                      <a:pt x="727" y="261"/>
                    </a:cubicBezTo>
                    <a:cubicBezTo>
                      <a:pt x="717" y="249"/>
                      <a:pt x="704" y="239"/>
                      <a:pt x="693" y="229"/>
                    </a:cubicBezTo>
                    <a:cubicBezTo>
                      <a:pt x="684" y="243"/>
                      <a:pt x="670" y="256"/>
                      <a:pt x="669" y="271"/>
                    </a:cubicBezTo>
                    <a:cubicBezTo>
                      <a:pt x="665" y="309"/>
                      <a:pt x="667" y="348"/>
                      <a:pt x="667" y="391"/>
                    </a:cubicBezTo>
                    <a:cubicBezTo>
                      <a:pt x="738" y="391"/>
                      <a:pt x="797" y="391"/>
                      <a:pt x="863" y="391"/>
                    </a:cubicBezTo>
                    <a:cubicBezTo>
                      <a:pt x="863" y="291"/>
                      <a:pt x="863" y="195"/>
                      <a:pt x="863" y="92"/>
                    </a:cubicBezTo>
                    <a:cubicBezTo>
                      <a:pt x="752" y="92"/>
                      <a:pt x="645" y="92"/>
                      <a:pt x="529" y="92"/>
                    </a:cubicBezTo>
                    <a:cubicBezTo>
                      <a:pt x="529" y="210"/>
                      <a:pt x="529" y="324"/>
                      <a:pt x="529" y="447"/>
                    </a:cubicBezTo>
                    <a:cubicBezTo>
                      <a:pt x="350" y="447"/>
                      <a:pt x="178" y="447"/>
                      <a:pt x="0" y="447"/>
                    </a:cubicBezTo>
                    <a:cubicBezTo>
                      <a:pt x="0" y="424"/>
                      <a:pt x="0" y="399"/>
                      <a:pt x="0" y="369"/>
                    </a:cubicBezTo>
                    <a:cubicBezTo>
                      <a:pt x="37" y="365"/>
                      <a:pt x="72" y="361"/>
                      <a:pt x="112" y="357"/>
                    </a:cubicBezTo>
                    <a:cubicBezTo>
                      <a:pt x="116" y="319"/>
                      <a:pt x="120" y="283"/>
                      <a:pt x="124" y="24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reeform 17">
                <a:extLst>
                  <a:ext uri="{FF2B5EF4-FFF2-40B4-BE49-F238E27FC236}">
                    <a16:creationId xmlns:a16="http://schemas.microsoft.com/office/drawing/2014/main" id="{1D4AB6A0-A8BF-4207-AFE4-324574DC8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73514" y="2767013"/>
                <a:ext cx="325438" cy="584200"/>
              </a:xfrm>
              <a:custGeom>
                <a:avLst/>
                <a:gdLst>
                  <a:gd name="T0" fmla="*/ 461 w 466"/>
                  <a:gd name="T1" fmla="*/ 837 h 837"/>
                  <a:gd name="T2" fmla="*/ 3 w 466"/>
                  <a:gd name="T3" fmla="*/ 837 h 837"/>
                  <a:gd name="T4" fmla="*/ 6 w 466"/>
                  <a:gd name="T5" fmla="*/ 371 h 837"/>
                  <a:gd name="T6" fmla="*/ 65 w 466"/>
                  <a:gd name="T7" fmla="*/ 296 h 837"/>
                  <a:gd name="T8" fmla="*/ 94 w 466"/>
                  <a:gd name="T9" fmla="*/ 58 h 837"/>
                  <a:gd name="T10" fmla="*/ 118 w 466"/>
                  <a:gd name="T11" fmla="*/ 4 h 837"/>
                  <a:gd name="T12" fmla="*/ 336 w 466"/>
                  <a:gd name="T13" fmla="*/ 5 h 837"/>
                  <a:gd name="T14" fmla="*/ 352 w 466"/>
                  <a:gd name="T15" fmla="*/ 61 h 837"/>
                  <a:gd name="T16" fmla="*/ 383 w 466"/>
                  <a:gd name="T17" fmla="*/ 287 h 837"/>
                  <a:gd name="T18" fmla="*/ 463 w 466"/>
                  <a:gd name="T19" fmla="*/ 445 h 837"/>
                  <a:gd name="T20" fmla="*/ 461 w 466"/>
                  <a:gd name="T21" fmla="*/ 837 h 837"/>
                  <a:gd name="T22" fmla="*/ 41 w 466"/>
                  <a:gd name="T23" fmla="*/ 395 h 837"/>
                  <a:gd name="T24" fmla="*/ 60 w 466"/>
                  <a:gd name="T25" fmla="*/ 434 h 837"/>
                  <a:gd name="T26" fmla="*/ 390 w 466"/>
                  <a:gd name="T27" fmla="*/ 398 h 837"/>
                  <a:gd name="T28" fmla="*/ 418 w 466"/>
                  <a:gd name="T29" fmla="*/ 361 h 837"/>
                  <a:gd name="T30" fmla="*/ 281 w 466"/>
                  <a:gd name="T31" fmla="*/ 256 h 837"/>
                  <a:gd name="T32" fmla="*/ 276 w 466"/>
                  <a:gd name="T33" fmla="*/ 69 h 837"/>
                  <a:gd name="T34" fmla="*/ 167 w 466"/>
                  <a:gd name="T35" fmla="*/ 75 h 837"/>
                  <a:gd name="T36" fmla="*/ 41 w 466"/>
                  <a:gd name="T37" fmla="*/ 395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6" h="837">
                    <a:moveTo>
                      <a:pt x="461" y="837"/>
                    </a:moveTo>
                    <a:cubicBezTo>
                      <a:pt x="304" y="837"/>
                      <a:pt x="159" y="837"/>
                      <a:pt x="3" y="837"/>
                    </a:cubicBezTo>
                    <a:cubicBezTo>
                      <a:pt x="3" y="680"/>
                      <a:pt x="0" y="525"/>
                      <a:pt x="6" y="371"/>
                    </a:cubicBezTo>
                    <a:cubicBezTo>
                      <a:pt x="7" y="345"/>
                      <a:pt x="41" y="318"/>
                      <a:pt x="65" y="296"/>
                    </a:cubicBezTo>
                    <a:cubicBezTo>
                      <a:pt x="148" y="219"/>
                      <a:pt x="155" y="156"/>
                      <a:pt x="94" y="58"/>
                    </a:cubicBezTo>
                    <a:cubicBezTo>
                      <a:pt x="88" y="48"/>
                      <a:pt x="108" y="5"/>
                      <a:pt x="118" y="4"/>
                    </a:cubicBezTo>
                    <a:cubicBezTo>
                      <a:pt x="190" y="0"/>
                      <a:pt x="264" y="0"/>
                      <a:pt x="336" y="5"/>
                    </a:cubicBezTo>
                    <a:cubicBezTo>
                      <a:pt x="343" y="5"/>
                      <a:pt x="360" y="51"/>
                      <a:pt x="352" y="61"/>
                    </a:cubicBezTo>
                    <a:cubicBezTo>
                      <a:pt x="291" y="146"/>
                      <a:pt x="297" y="228"/>
                      <a:pt x="383" y="287"/>
                    </a:cubicBezTo>
                    <a:cubicBezTo>
                      <a:pt x="442" y="327"/>
                      <a:pt x="466" y="373"/>
                      <a:pt x="463" y="445"/>
                    </a:cubicBezTo>
                    <a:cubicBezTo>
                      <a:pt x="457" y="573"/>
                      <a:pt x="461" y="700"/>
                      <a:pt x="461" y="837"/>
                    </a:cubicBezTo>
                    <a:close/>
                    <a:moveTo>
                      <a:pt x="41" y="395"/>
                    </a:moveTo>
                    <a:cubicBezTo>
                      <a:pt x="47" y="408"/>
                      <a:pt x="53" y="421"/>
                      <a:pt x="60" y="434"/>
                    </a:cubicBezTo>
                    <a:cubicBezTo>
                      <a:pt x="170" y="422"/>
                      <a:pt x="280" y="410"/>
                      <a:pt x="390" y="398"/>
                    </a:cubicBezTo>
                    <a:cubicBezTo>
                      <a:pt x="399" y="385"/>
                      <a:pt x="408" y="373"/>
                      <a:pt x="418" y="361"/>
                    </a:cubicBezTo>
                    <a:cubicBezTo>
                      <a:pt x="370" y="327"/>
                      <a:pt x="304" y="302"/>
                      <a:pt x="281" y="256"/>
                    </a:cubicBezTo>
                    <a:cubicBezTo>
                      <a:pt x="258" y="207"/>
                      <a:pt x="276" y="138"/>
                      <a:pt x="276" y="69"/>
                    </a:cubicBezTo>
                    <a:cubicBezTo>
                      <a:pt x="236" y="71"/>
                      <a:pt x="208" y="73"/>
                      <a:pt x="167" y="75"/>
                    </a:cubicBezTo>
                    <a:cubicBezTo>
                      <a:pt x="204" y="216"/>
                      <a:pt x="158" y="319"/>
                      <a:pt x="41" y="39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9" name="Freeform 18">
                <a:extLst>
                  <a:ext uri="{FF2B5EF4-FFF2-40B4-BE49-F238E27FC236}">
                    <a16:creationId xmlns:a16="http://schemas.microsoft.com/office/drawing/2014/main" id="{918BEAB9-0D1E-4F00-AD4F-0B4F41014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796" y="1355725"/>
                <a:ext cx="514350" cy="512763"/>
              </a:xfrm>
              <a:custGeom>
                <a:avLst/>
                <a:gdLst>
                  <a:gd name="T0" fmla="*/ 644 w 737"/>
                  <a:gd name="T1" fmla="*/ 77 h 735"/>
                  <a:gd name="T2" fmla="*/ 710 w 737"/>
                  <a:gd name="T3" fmla="*/ 245 h 735"/>
                  <a:gd name="T4" fmla="*/ 242 w 737"/>
                  <a:gd name="T5" fmla="*/ 697 h 735"/>
                  <a:gd name="T6" fmla="*/ 91 w 737"/>
                  <a:gd name="T7" fmla="*/ 732 h 735"/>
                  <a:gd name="T8" fmla="*/ 0 w 737"/>
                  <a:gd name="T9" fmla="*/ 710 h 735"/>
                  <a:gd name="T10" fmla="*/ 38 w 737"/>
                  <a:gd name="T11" fmla="*/ 626 h 735"/>
                  <a:gd name="T12" fmla="*/ 202 w 737"/>
                  <a:gd name="T13" fmla="*/ 433 h 735"/>
                  <a:gd name="T14" fmla="*/ 296 w 737"/>
                  <a:gd name="T15" fmla="*/ 159 h 735"/>
                  <a:gd name="T16" fmla="*/ 540 w 737"/>
                  <a:gd name="T17" fmla="*/ 65 h 735"/>
                  <a:gd name="T18" fmla="*/ 580 w 737"/>
                  <a:gd name="T19" fmla="*/ 119 h 735"/>
                  <a:gd name="T20" fmla="*/ 644 w 737"/>
                  <a:gd name="T21" fmla="*/ 77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7" h="735">
                    <a:moveTo>
                      <a:pt x="644" y="77"/>
                    </a:moveTo>
                    <a:cubicBezTo>
                      <a:pt x="737" y="105"/>
                      <a:pt x="733" y="175"/>
                      <a:pt x="710" y="245"/>
                    </a:cubicBezTo>
                    <a:cubicBezTo>
                      <a:pt x="632" y="476"/>
                      <a:pt x="464" y="616"/>
                      <a:pt x="242" y="697"/>
                    </a:cubicBezTo>
                    <a:cubicBezTo>
                      <a:pt x="193" y="715"/>
                      <a:pt x="142" y="727"/>
                      <a:pt x="91" y="732"/>
                    </a:cubicBezTo>
                    <a:cubicBezTo>
                      <a:pt x="62" y="735"/>
                      <a:pt x="30" y="718"/>
                      <a:pt x="0" y="710"/>
                    </a:cubicBezTo>
                    <a:cubicBezTo>
                      <a:pt x="12" y="682"/>
                      <a:pt x="20" y="649"/>
                      <a:pt x="38" y="626"/>
                    </a:cubicBezTo>
                    <a:cubicBezTo>
                      <a:pt x="92" y="560"/>
                      <a:pt x="163" y="506"/>
                      <a:pt x="202" y="433"/>
                    </a:cubicBezTo>
                    <a:cubicBezTo>
                      <a:pt x="248" y="349"/>
                      <a:pt x="267" y="252"/>
                      <a:pt x="296" y="159"/>
                    </a:cubicBezTo>
                    <a:cubicBezTo>
                      <a:pt x="331" y="49"/>
                      <a:pt x="456" y="0"/>
                      <a:pt x="540" y="65"/>
                    </a:cubicBezTo>
                    <a:cubicBezTo>
                      <a:pt x="511" y="115"/>
                      <a:pt x="547" y="124"/>
                      <a:pt x="580" y="119"/>
                    </a:cubicBezTo>
                    <a:cubicBezTo>
                      <a:pt x="603" y="115"/>
                      <a:pt x="623" y="91"/>
                      <a:pt x="644" y="77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0" name="Freeform 19">
                <a:extLst>
                  <a:ext uri="{FF2B5EF4-FFF2-40B4-BE49-F238E27FC236}">
                    <a16:creationId xmlns:a16="http://schemas.microsoft.com/office/drawing/2014/main" id="{B1FEE219-8735-46D0-B79B-3D82B2A82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688" y="1306513"/>
                <a:ext cx="636588" cy="530225"/>
              </a:xfrm>
              <a:custGeom>
                <a:avLst/>
                <a:gdLst>
                  <a:gd name="T0" fmla="*/ 462 w 911"/>
                  <a:gd name="T1" fmla="*/ 459 h 759"/>
                  <a:gd name="T2" fmla="*/ 740 w 911"/>
                  <a:gd name="T3" fmla="*/ 0 h 759"/>
                  <a:gd name="T4" fmla="*/ 876 w 911"/>
                  <a:gd name="T5" fmla="*/ 61 h 759"/>
                  <a:gd name="T6" fmla="*/ 911 w 911"/>
                  <a:gd name="T7" fmla="*/ 158 h 759"/>
                  <a:gd name="T8" fmla="*/ 809 w 911"/>
                  <a:gd name="T9" fmla="*/ 182 h 759"/>
                  <a:gd name="T10" fmla="*/ 763 w 911"/>
                  <a:gd name="T11" fmla="*/ 134 h 759"/>
                  <a:gd name="T12" fmla="*/ 714 w 911"/>
                  <a:gd name="T13" fmla="*/ 214 h 759"/>
                  <a:gd name="T14" fmla="*/ 799 w 911"/>
                  <a:gd name="T15" fmla="*/ 320 h 759"/>
                  <a:gd name="T16" fmla="*/ 759 w 911"/>
                  <a:gd name="T17" fmla="*/ 379 h 759"/>
                  <a:gd name="T18" fmla="*/ 635 w 911"/>
                  <a:gd name="T19" fmla="*/ 354 h 759"/>
                  <a:gd name="T20" fmla="*/ 611 w 911"/>
                  <a:gd name="T21" fmla="*/ 392 h 759"/>
                  <a:gd name="T22" fmla="*/ 695 w 911"/>
                  <a:gd name="T23" fmla="*/ 495 h 759"/>
                  <a:gd name="T24" fmla="*/ 656 w 911"/>
                  <a:gd name="T25" fmla="*/ 556 h 759"/>
                  <a:gd name="T26" fmla="*/ 530 w 911"/>
                  <a:gd name="T27" fmla="*/ 532 h 759"/>
                  <a:gd name="T28" fmla="*/ 481 w 911"/>
                  <a:gd name="T29" fmla="*/ 610 h 759"/>
                  <a:gd name="T30" fmla="*/ 510 w 911"/>
                  <a:gd name="T31" fmla="*/ 614 h 759"/>
                  <a:gd name="T32" fmla="*/ 507 w 911"/>
                  <a:gd name="T33" fmla="*/ 759 h 759"/>
                  <a:gd name="T34" fmla="*/ 412 w 911"/>
                  <a:gd name="T35" fmla="*/ 749 h 759"/>
                  <a:gd name="T36" fmla="*/ 417 w 911"/>
                  <a:gd name="T37" fmla="*/ 615 h 759"/>
                  <a:gd name="T38" fmla="*/ 444 w 911"/>
                  <a:gd name="T39" fmla="*/ 614 h 759"/>
                  <a:gd name="T40" fmla="*/ 383 w 911"/>
                  <a:gd name="T41" fmla="*/ 520 h 759"/>
                  <a:gd name="T42" fmla="*/ 239 w 911"/>
                  <a:gd name="T43" fmla="*/ 529 h 759"/>
                  <a:gd name="T44" fmla="*/ 317 w 911"/>
                  <a:gd name="T45" fmla="*/ 412 h 759"/>
                  <a:gd name="T46" fmla="*/ 279 w 911"/>
                  <a:gd name="T47" fmla="*/ 344 h 759"/>
                  <a:gd name="T48" fmla="*/ 152 w 911"/>
                  <a:gd name="T49" fmla="*/ 380 h 759"/>
                  <a:gd name="T50" fmla="*/ 111 w 911"/>
                  <a:gd name="T51" fmla="*/ 322 h 759"/>
                  <a:gd name="T52" fmla="*/ 198 w 911"/>
                  <a:gd name="T53" fmla="*/ 214 h 759"/>
                  <a:gd name="T54" fmla="*/ 149 w 911"/>
                  <a:gd name="T55" fmla="*/ 131 h 759"/>
                  <a:gd name="T56" fmla="*/ 102 w 911"/>
                  <a:gd name="T57" fmla="*/ 181 h 759"/>
                  <a:gd name="T58" fmla="*/ 0 w 911"/>
                  <a:gd name="T59" fmla="*/ 160 h 759"/>
                  <a:gd name="T60" fmla="*/ 33 w 911"/>
                  <a:gd name="T61" fmla="*/ 62 h 759"/>
                  <a:gd name="T62" fmla="*/ 161 w 911"/>
                  <a:gd name="T63" fmla="*/ 5 h 759"/>
                  <a:gd name="T64" fmla="*/ 462 w 911"/>
                  <a:gd name="T65" fmla="*/ 459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1" h="759">
                    <a:moveTo>
                      <a:pt x="462" y="459"/>
                    </a:moveTo>
                    <a:cubicBezTo>
                      <a:pt x="560" y="298"/>
                      <a:pt x="650" y="148"/>
                      <a:pt x="740" y="0"/>
                    </a:cubicBezTo>
                    <a:cubicBezTo>
                      <a:pt x="791" y="22"/>
                      <a:pt x="841" y="32"/>
                      <a:pt x="876" y="61"/>
                    </a:cubicBezTo>
                    <a:cubicBezTo>
                      <a:pt x="899" y="80"/>
                      <a:pt x="900" y="125"/>
                      <a:pt x="911" y="158"/>
                    </a:cubicBezTo>
                    <a:cubicBezTo>
                      <a:pt x="877" y="167"/>
                      <a:pt x="843" y="181"/>
                      <a:pt x="809" y="182"/>
                    </a:cubicBezTo>
                    <a:cubicBezTo>
                      <a:pt x="795" y="182"/>
                      <a:pt x="781" y="153"/>
                      <a:pt x="763" y="134"/>
                    </a:cubicBezTo>
                    <a:cubicBezTo>
                      <a:pt x="745" y="164"/>
                      <a:pt x="727" y="194"/>
                      <a:pt x="714" y="214"/>
                    </a:cubicBezTo>
                    <a:cubicBezTo>
                      <a:pt x="746" y="252"/>
                      <a:pt x="779" y="283"/>
                      <a:pt x="799" y="320"/>
                    </a:cubicBezTo>
                    <a:cubicBezTo>
                      <a:pt x="805" y="331"/>
                      <a:pt x="775" y="378"/>
                      <a:pt x="759" y="379"/>
                    </a:cubicBezTo>
                    <a:cubicBezTo>
                      <a:pt x="723" y="382"/>
                      <a:pt x="685" y="366"/>
                      <a:pt x="635" y="354"/>
                    </a:cubicBezTo>
                    <a:cubicBezTo>
                      <a:pt x="631" y="361"/>
                      <a:pt x="617" y="382"/>
                      <a:pt x="611" y="392"/>
                    </a:cubicBezTo>
                    <a:cubicBezTo>
                      <a:pt x="645" y="431"/>
                      <a:pt x="677" y="459"/>
                      <a:pt x="695" y="495"/>
                    </a:cubicBezTo>
                    <a:cubicBezTo>
                      <a:pt x="701" y="507"/>
                      <a:pt x="672" y="555"/>
                      <a:pt x="656" y="556"/>
                    </a:cubicBezTo>
                    <a:cubicBezTo>
                      <a:pt x="620" y="559"/>
                      <a:pt x="582" y="543"/>
                      <a:pt x="530" y="532"/>
                    </a:cubicBezTo>
                    <a:cubicBezTo>
                      <a:pt x="522" y="545"/>
                      <a:pt x="501" y="578"/>
                      <a:pt x="481" y="610"/>
                    </a:cubicBezTo>
                    <a:cubicBezTo>
                      <a:pt x="491" y="611"/>
                      <a:pt x="500" y="612"/>
                      <a:pt x="510" y="614"/>
                    </a:cubicBezTo>
                    <a:cubicBezTo>
                      <a:pt x="509" y="662"/>
                      <a:pt x="508" y="711"/>
                      <a:pt x="507" y="759"/>
                    </a:cubicBezTo>
                    <a:cubicBezTo>
                      <a:pt x="474" y="756"/>
                      <a:pt x="413" y="757"/>
                      <a:pt x="412" y="749"/>
                    </a:cubicBezTo>
                    <a:cubicBezTo>
                      <a:pt x="406" y="705"/>
                      <a:pt x="414" y="660"/>
                      <a:pt x="417" y="615"/>
                    </a:cubicBezTo>
                    <a:cubicBezTo>
                      <a:pt x="426" y="615"/>
                      <a:pt x="435" y="615"/>
                      <a:pt x="444" y="614"/>
                    </a:cubicBezTo>
                    <a:cubicBezTo>
                      <a:pt x="425" y="584"/>
                      <a:pt x="405" y="554"/>
                      <a:pt x="383" y="520"/>
                    </a:cubicBezTo>
                    <a:cubicBezTo>
                      <a:pt x="336" y="558"/>
                      <a:pt x="282" y="603"/>
                      <a:pt x="239" y="529"/>
                    </a:cubicBezTo>
                    <a:cubicBezTo>
                      <a:pt x="201" y="463"/>
                      <a:pt x="250" y="430"/>
                      <a:pt x="317" y="412"/>
                    </a:cubicBezTo>
                    <a:cubicBezTo>
                      <a:pt x="301" y="383"/>
                      <a:pt x="286" y="358"/>
                      <a:pt x="279" y="344"/>
                    </a:cubicBezTo>
                    <a:cubicBezTo>
                      <a:pt x="231" y="359"/>
                      <a:pt x="192" y="378"/>
                      <a:pt x="152" y="380"/>
                    </a:cubicBezTo>
                    <a:cubicBezTo>
                      <a:pt x="139" y="381"/>
                      <a:pt x="105" y="332"/>
                      <a:pt x="111" y="322"/>
                    </a:cubicBezTo>
                    <a:cubicBezTo>
                      <a:pt x="131" y="285"/>
                      <a:pt x="164" y="254"/>
                      <a:pt x="198" y="214"/>
                    </a:cubicBezTo>
                    <a:cubicBezTo>
                      <a:pt x="189" y="198"/>
                      <a:pt x="170" y="167"/>
                      <a:pt x="149" y="131"/>
                    </a:cubicBezTo>
                    <a:cubicBezTo>
                      <a:pt x="131" y="151"/>
                      <a:pt x="117" y="181"/>
                      <a:pt x="102" y="181"/>
                    </a:cubicBezTo>
                    <a:cubicBezTo>
                      <a:pt x="68" y="182"/>
                      <a:pt x="34" y="168"/>
                      <a:pt x="0" y="160"/>
                    </a:cubicBezTo>
                    <a:cubicBezTo>
                      <a:pt x="10" y="126"/>
                      <a:pt x="11" y="81"/>
                      <a:pt x="33" y="62"/>
                    </a:cubicBezTo>
                    <a:cubicBezTo>
                      <a:pt x="65" y="34"/>
                      <a:pt x="112" y="25"/>
                      <a:pt x="161" y="5"/>
                    </a:cubicBezTo>
                    <a:cubicBezTo>
                      <a:pt x="258" y="151"/>
                      <a:pt x="356" y="299"/>
                      <a:pt x="462" y="459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9062EC9E-4998-4176-9067-DB22F1FD8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149" y="5689600"/>
                <a:ext cx="214313" cy="657225"/>
              </a:xfrm>
              <a:custGeom>
                <a:avLst/>
                <a:gdLst>
                  <a:gd name="T0" fmla="*/ 95 w 306"/>
                  <a:gd name="T1" fmla="*/ 396 h 941"/>
                  <a:gd name="T2" fmla="*/ 0 w 306"/>
                  <a:gd name="T3" fmla="*/ 290 h 941"/>
                  <a:gd name="T4" fmla="*/ 116 w 306"/>
                  <a:gd name="T5" fmla="*/ 206 h 941"/>
                  <a:gd name="T6" fmla="*/ 4 w 306"/>
                  <a:gd name="T7" fmla="*/ 0 h 941"/>
                  <a:gd name="T8" fmla="*/ 302 w 306"/>
                  <a:gd name="T9" fmla="*/ 0 h 941"/>
                  <a:gd name="T10" fmla="*/ 300 w 306"/>
                  <a:gd name="T11" fmla="*/ 312 h 941"/>
                  <a:gd name="T12" fmla="*/ 252 w 306"/>
                  <a:gd name="T13" fmla="*/ 373 h 941"/>
                  <a:gd name="T14" fmla="*/ 243 w 306"/>
                  <a:gd name="T15" fmla="*/ 551 h 941"/>
                  <a:gd name="T16" fmla="*/ 303 w 306"/>
                  <a:gd name="T17" fmla="*/ 729 h 941"/>
                  <a:gd name="T18" fmla="*/ 303 w 306"/>
                  <a:gd name="T19" fmla="*/ 941 h 941"/>
                  <a:gd name="T20" fmla="*/ 3 w 306"/>
                  <a:gd name="T21" fmla="*/ 941 h 941"/>
                  <a:gd name="T22" fmla="*/ 116 w 306"/>
                  <a:gd name="T23" fmla="*/ 733 h 941"/>
                  <a:gd name="T24" fmla="*/ 0 w 306"/>
                  <a:gd name="T25" fmla="*/ 647 h 941"/>
                  <a:gd name="T26" fmla="*/ 93 w 306"/>
                  <a:gd name="T27" fmla="*/ 545 h 941"/>
                  <a:gd name="T28" fmla="*/ 19 w 306"/>
                  <a:gd name="T29" fmla="*/ 463 h 941"/>
                  <a:gd name="T30" fmla="*/ 95 w 306"/>
                  <a:gd name="T31" fmla="*/ 396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6" h="941">
                    <a:moveTo>
                      <a:pt x="95" y="396"/>
                    </a:moveTo>
                    <a:cubicBezTo>
                      <a:pt x="67" y="364"/>
                      <a:pt x="34" y="327"/>
                      <a:pt x="0" y="290"/>
                    </a:cubicBezTo>
                    <a:cubicBezTo>
                      <a:pt x="37" y="264"/>
                      <a:pt x="73" y="238"/>
                      <a:pt x="116" y="206"/>
                    </a:cubicBezTo>
                    <a:cubicBezTo>
                      <a:pt x="87" y="153"/>
                      <a:pt x="48" y="81"/>
                      <a:pt x="4" y="0"/>
                    </a:cubicBezTo>
                    <a:cubicBezTo>
                      <a:pt x="104" y="0"/>
                      <a:pt x="195" y="0"/>
                      <a:pt x="302" y="0"/>
                    </a:cubicBezTo>
                    <a:cubicBezTo>
                      <a:pt x="302" y="102"/>
                      <a:pt x="305" y="207"/>
                      <a:pt x="300" y="312"/>
                    </a:cubicBezTo>
                    <a:cubicBezTo>
                      <a:pt x="299" y="333"/>
                      <a:pt x="270" y="353"/>
                      <a:pt x="252" y="373"/>
                    </a:cubicBezTo>
                    <a:cubicBezTo>
                      <a:pt x="198" y="430"/>
                      <a:pt x="184" y="502"/>
                      <a:pt x="243" y="551"/>
                    </a:cubicBezTo>
                    <a:cubicBezTo>
                      <a:pt x="306" y="604"/>
                      <a:pt x="304" y="662"/>
                      <a:pt x="303" y="729"/>
                    </a:cubicBezTo>
                    <a:cubicBezTo>
                      <a:pt x="302" y="798"/>
                      <a:pt x="303" y="868"/>
                      <a:pt x="303" y="941"/>
                    </a:cubicBezTo>
                    <a:cubicBezTo>
                      <a:pt x="200" y="941"/>
                      <a:pt x="107" y="941"/>
                      <a:pt x="3" y="941"/>
                    </a:cubicBezTo>
                    <a:cubicBezTo>
                      <a:pt x="47" y="861"/>
                      <a:pt x="86" y="787"/>
                      <a:pt x="116" y="733"/>
                    </a:cubicBezTo>
                    <a:cubicBezTo>
                      <a:pt x="72" y="701"/>
                      <a:pt x="36" y="674"/>
                      <a:pt x="0" y="647"/>
                    </a:cubicBezTo>
                    <a:cubicBezTo>
                      <a:pt x="34" y="610"/>
                      <a:pt x="67" y="573"/>
                      <a:pt x="93" y="545"/>
                    </a:cubicBezTo>
                    <a:cubicBezTo>
                      <a:pt x="77" y="527"/>
                      <a:pt x="48" y="495"/>
                      <a:pt x="19" y="463"/>
                    </a:cubicBezTo>
                    <a:cubicBezTo>
                      <a:pt x="49" y="437"/>
                      <a:pt x="78" y="411"/>
                      <a:pt x="95" y="39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reeform 21">
                <a:extLst>
                  <a:ext uri="{FF2B5EF4-FFF2-40B4-BE49-F238E27FC236}">
                    <a16:creationId xmlns:a16="http://schemas.microsoft.com/office/drawing/2014/main" id="{AA96D5A0-BB80-4BF2-B790-F333F55E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4786" y="1404938"/>
                <a:ext cx="441325" cy="406400"/>
              </a:xfrm>
              <a:custGeom>
                <a:avLst/>
                <a:gdLst>
                  <a:gd name="T0" fmla="*/ 0 w 631"/>
                  <a:gd name="T1" fmla="*/ 581 h 581"/>
                  <a:gd name="T2" fmla="*/ 271 w 631"/>
                  <a:gd name="T3" fmla="*/ 13 h 581"/>
                  <a:gd name="T4" fmla="*/ 361 w 631"/>
                  <a:gd name="T5" fmla="*/ 14 h 581"/>
                  <a:gd name="T6" fmla="*/ 631 w 631"/>
                  <a:gd name="T7" fmla="*/ 581 h 581"/>
                  <a:gd name="T8" fmla="*/ 0 w 631"/>
                  <a:gd name="T9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1" h="581">
                    <a:moveTo>
                      <a:pt x="0" y="581"/>
                    </a:moveTo>
                    <a:cubicBezTo>
                      <a:pt x="93" y="384"/>
                      <a:pt x="178" y="197"/>
                      <a:pt x="271" y="13"/>
                    </a:cubicBezTo>
                    <a:cubicBezTo>
                      <a:pt x="277" y="0"/>
                      <a:pt x="355" y="1"/>
                      <a:pt x="361" y="14"/>
                    </a:cubicBezTo>
                    <a:cubicBezTo>
                      <a:pt x="454" y="198"/>
                      <a:pt x="539" y="385"/>
                      <a:pt x="631" y="581"/>
                    </a:cubicBezTo>
                    <a:cubicBezTo>
                      <a:pt x="418" y="581"/>
                      <a:pt x="219" y="581"/>
                      <a:pt x="0" y="58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reeform 22">
                <a:extLst>
                  <a:ext uri="{FF2B5EF4-FFF2-40B4-BE49-F238E27FC236}">
                    <a16:creationId xmlns:a16="http://schemas.microsoft.com/office/drawing/2014/main" id="{795554EB-539A-43FB-BC9C-5DDEBA9C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261" y="5689600"/>
                <a:ext cx="204788" cy="657225"/>
              </a:xfrm>
              <a:custGeom>
                <a:avLst/>
                <a:gdLst>
                  <a:gd name="T0" fmla="*/ 177 w 294"/>
                  <a:gd name="T1" fmla="*/ 733 h 941"/>
                  <a:gd name="T2" fmla="*/ 292 w 294"/>
                  <a:gd name="T3" fmla="*/ 941 h 941"/>
                  <a:gd name="T4" fmla="*/ 3 w 294"/>
                  <a:gd name="T5" fmla="*/ 941 h 941"/>
                  <a:gd name="T6" fmla="*/ 5 w 294"/>
                  <a:gd name="T7" fmla="*/ 625 h 941"/>
                  <a:gd name="T8" fmla="*/ 52 w 294"/>
                  <a:gd name="T9" fmla="*/ 564 h 941"/>
                  <a:gd name="T10" fmla="*/ 56 w 294"/>
                  <a:gd name="T11" fmla="*/ 386 h 941"/>
                  <a:gd name="T12" fmla="*/ 2 w 294"/>
                  <a:gd name="T13" fmla="*/ 243 h 941"/>
                  <a:gd name="T14" fmla="*/ 3 w 294"/>
                  <a:gd name="T15" fmla="*/ 0 h 941"/>
                  <a:gd name="T16" fmla="*/ 292 w 294"/>
                  <a:gd name="T17" fmla="*/ 0 h 941"/>
                  <a:gd name="T18" fmla="*/ 177 w 294"/>
                  <a:gd name="T19" fmla="*/ 208 h 941"/>
                  <a:gd name="T20" fmla="*/ 294 w 294"/>
                  <a:gd name="T21" fmla="*/ 288 h 941"/>
                  <a:gd name="T22" fmla="*/ 192 w 294"/>
                  <a:gd name="T23" fmla="*/ 404 h 941"/>
                  <a:gd name="T24" fmla="*/ 274 w 294"/>
                  <a:gd name="T25" fmla="*/ 419 h 941"/>
                  <a:gd name="T26" fmla="*/ 274 w 294"/>
                  <a:gd name="T27" fmla="*/ 522 h 941"/>
                  <a:gd name="T28" fmla="*/ 193 w 294"/>
                  <a:gd name="T29" fmla="*/ 537 h 941"/>
                  <a:gd name="T30" fmla="*/ 294 w 294"/>
                  <a:gd name="T31" fmla="*/ 653 h 941"/>
                  <a:gd name="T32" fmla="*/ 177 w 294"/>
                  <a:gd name="T33" fmla="*/ 73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4" h="941">
                    <a:moveTo>
                      <a:pt x="177" y="733"/>
                    </a:moveTo>
                    <a:cubicBezTo>
                      <a:pt x="208" y="789"/>
                      <a:pt x="248" y="861"/>
                      <a:pt x="292" y="941"/>
                    </a:cubicBezTo>
                    <a:cubicBezTo>
                      <a:pt x="193" y="941"/>
                      <a:pt x="104" y="941"/>
                      <a:pt x="3" y="941"/>
                    </a:cubicBezTo>
                    <a:cubicBezTo>
                      <a:pt x="3" y="836"/>
                      <a:pt x="0" y="730"/>
                      <a:pt x="5" y="625"/>
                    </a:cubicBezTo>
                    <a:cubicBezTo>
                      <a:pt x="6" y="604"/>
                      <a:pt x="35" y="583"/>
                      <a:pt x="52" y="564"/>
                    </a:cubicBezTo>
                    <a:cubicBezTo>
                      <a:pt x="105" y="505"/>
                      <a:pt x="115" y="438"/>
                      <a:pt x="56" y="386"/>
                    </a:cubicBezTo>
                    <a:cubicBezTo>
                      <a:pt x="8" y="343"/>
                      <a:pt x="0" y="299"/>
                      <a:pt x="2" y="243"/>
                    </a:cubicBezTo>
                    <a:cubicBezTo>
                      <a:pt x="4" y="164"/>
                      <a:pt x="3" y="85"/>
                      <a:pt x="3" y="0"/>
                    </a:cubicBezTo>
                    <a:cubicBezTo>
                      <a:pt x="98" y="0"/>
                      <a:pt x="188" y="0"/>
                      <a:pt x="292" y="0"/>
                    </a:cubicBezTo>
                    <a:cubicBezTo>
                      <a:pt x="249" y="77"/>
                      <a:pt x="209" y="150"/>
                      <a:pt x="177" y="208"/>
                    </a:cubicBezTo>
                    <a:cubicBezTo>
                      <a:pt x="220" y="238"/>
                      <a:pt x="257" y="263"/>
                      <a:pt x="294" y="288"/>
                    </a:cubicBezTo>
                    <a:cubicBezTo>
                      <a:pt x="260" y="327"/>
                      <a:pt x="226" y="366"/>
                      <a:pt x="192" y="404"/>
                    </a:cubicBezTo>
                    <a:cubicBezTo>
                      <a:pt x="208" y="406"/>
                      <a:pt x="239" y="412"/>
                      <a:pt x="274" y="419"/>
                    </a:cubicBezTo>
                    <a:cubicBezTo>
                      <a:pt x="274" y="454"/>
                      <a:pt x="274" y="486"/>
                      <a:pt x="274" y="522"/>
                    </a:cubicBezTo>
                    <a:cubicBezTo>
                      <a:pt x="240" y="528"/>
                      <a:pt x="208" y="534"/>
                      <a:pt x="193" y="537"/>
                    </a:cubicBezTo>
                    <a:cubicBezTo>
                      <a:pt x="226" y="575"/>
                      <a:pt x="260" y="614"/>
                      <a:pt x="294" y="653"/>
                    </a:cubicBezTo>
                    <a:cubicBezTo>
                      <a:pt x="258" y="677"/>
                      <a:pt x="223" y="701"/>
                      <a:pt x="177" y="73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reeform 23">
                <a:extLst>
                  <a:ext uri="{FF2B5EF4-FFF2-40B4-BE49-F238E27FC236}">
                    <a16:creationId xmlns:a16="http://schemas.microsoft.com/office/drawing/2014/main" id="{0415333B-6738-44CE-BEE8-BADCC507A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404" y="3033713"/>
                <a:ext cx="431800" cy="315913"/>
              </a:xfrm>
              <a:custGeom>
                <a:avLst/>
                <a:gdLst>
                  <a:gd name="T0" fmla="*/ 22 w 616"/>
                  <a:gd name="T1" fmla="*/ 453 h 453"/>
                  <a:gd name="T2" fmla="*/ 183 w 616"/>
                  <a:gd name="T3" fmla="*/ 160 h 453"/>
                  <a:gd name="T4" fmla="*/ 159 w 616"/>
                  <a:gd name="T5" fmla="*/ 85 h 453"/>
                  <a:gd name="T6" fmla="*/ 223 w 616"/>
                  <a:gd name="T7" fmla="*/ 5 h 453"/>
                  <a:gd name="T8" fmla="*/ 342 w 616"/>
                  <a:gd name="T9" fmla="*/ 5 h 453"/>
                  <a:gd name="T10" fmla="*/ 428 w 616"/>
                  <a:gd name="T11" fmla="*/ 128 h 453"/>
                  <a:gd name="T12" fmla="*/ 415 w 616"/>
                  <a:gd name="T13" fmla="*/ 160 h 453"/>
                  <a:gd name="T14" fmla="*/ 587 w 616"/>
                  <a:gd name="T15" fmla="*/ 453 h 453"/>
                  <a:gd name="T16" fmla="*/ 22 w 616"/>
                  <a:gd name="T17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6" h="453">
                    <a:moveTo>
                      <a:pt x="22" y="453"/>
                    </a:moveTo>
                    <a:cubicBezTo>
                      <a:pt x="0" y="150"/>
                      <a:pt x="21" y="170"/>
                      <a:pt x="183" y="160"/>
                    </a:cubicBezTo>
                    <a:cubicBezTo>
                      <a:pt x="175" y="134"/>
                      <a:pt x="164" y="110"/>
                      <a:pt x="159" y="85"/>
                    </a:cubicBezTo>
                    <a:cubicBezTo>
                      <a:pt x="150" y="35"/>
                      <a:pt x="161" y="0"/>
                      <a:pt x="223" y="5"/>
                    </a:cubicBezTo>
                    <a:cubicBezTo>
                      <a:pt x="263" y="7"/>
                      <a:pt x="302" y="5"/>
                      <a:pt x="342" y="5"/>
                    </a:cubicBezTo>
                    <a:cubicBezTo>
                      <a:pt x="452" y="5"/>
                      <a:pt x="465" y="23"/>
                      <a:pt x="428" y="128"/>
                    </a:cubicBezTo>
                    <a:cubicBezTo>
                      <a:pt x="424" y="138"/>
                      <a:pt x="419" y="149"/>
                      <a:pt x="415" y="160"/>
                    </a:cubicBezTo>
                    <a:cubicBezTo>
                      <a:pt x="603" y="173"/>
                      <a:pt x="616" y="196"/>
                      <a:pt x="587" y="453"/>
                    </a:cubicBezTo>
                    <a:cubicBezTo>
                      <a:pt x="402" y="453"/>
                      <a:pt x="215" y="453"/>
                      <a:pt x="22" y="45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D8E0B362-5156-4642-8477-59FE6A54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198" y="4329113"/>
                <a:ext cx="433388" cy="407988"/>
              </a:xfrm>
              <a:custGeom>
                <a:avLst/>
                <a:gdLst>
                  <a:gd name="T0" fmla="*/ 142 w 620"/>
                  <a:gd name="T1" fmla="*/ 448 h 584"/>
                  <a:gd name="T2" fmla="*/ 0 w 620"/>
                  <a:gd name="T3" fmla="*/ 397 h 584"/>
                  <a:gd name="T4" fmla="*/ 5 w 620"/>
                  <a:gd name="T5" fmla="*/ 377 h 584"/>
                  <a:gd name="T6" fmla="*/ 97 w 620"/>
                  <a:gd name="T7" fmla="*/ 348 h 584"/>
                  <a:gd name="T8" fmla="*/ 41 w 620"/>
                  <a:gd name="T9" fmla="*/ 265 h 584"/>
                  <a:gd name="T10" fmla="*/ 169 w 620"/>
                  <a:gd name="T11" fmla="*/ 236 h 584"/>
                  <a:gd name="T12" fmla="*/ 115 w 620"/>
                  <a:gd name="T13" fmla="*/ 142 h 584"/>
                  <a:gd name="T14" fmla="*/ 238 w 620"/>
                  <a:gd name="T15" fmla="*/ 135 h 584"/>
                  <a:gd name="T16" fmla="*/ 227 w 620"/>
                  <a:gd name="T17" fmla="*/ 42 h 584"/>
                  <a:gd name="T18" fmla="*/ 320 w 620"/>
                  <a:gd name="T19" fmla="*/ 72 h 584"/>
                  <a:gd name="T20" fmla="*/ 325 w 620"/>
                  <a:gd name="T21" fmla="*/ 15 h 584"/>
                  <a:gd name="T22" fmla="*/ 620 w 620"/>
                  <a:gd name="T23" fmla="*/ 119 h 584"/>
                  <a:gd name="T24" fmla="*/ 589 w 620"/>
                  <a:gd name="T25" fmla="*/ 201 h 584"/>
                  <a:gd name="T26" fmla="*/ 501 w 620"/>
                  <a:gd name="T27" fmla="*/ 285 h 584"/>
                  <a:gd name="T28" fmla="*/ 413 w 620"/>
                  <a:gd name="T29" fmla="*/ 498 h 584"/>
                  <a:gd name="T30" fmla="*/ 179 w 620"/>
                  <a:gd name="T31" fmla="*/ 584 h 584"/>
                  <a:gd name="T32" fmla="*/ 190 w 620"/>
                  <a:gd name="T33" fmla="*/ 521 h 584"/>
                  <a:gd name="T34" fmla="*/ 42 w 620"/>
                  <a:gd name="T35" fmla="*/ 499 h 584"/>
                  <a:gd name="T36" fmla="*/ 142 w 620"/>
                  <a:gd name="T37" fmla="*/ 448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0" h="584">
                    <a:moveTo>
                      <a:pt x="142" y="448"/>
                    </a:moveTo>
                    <a:cubicBezTo>
                      <a:pt x="90" y="429"/>
                      <a:pt x="45" y="413"/>
                      <a:pt x="0" y="397"/>
                    </a:cubicBezTo>
                    <a:cubicBezTo>
                      <a:pt x="2" y="390"/>
                      <a:pt x="3" y="383"/>
                      <a:pt x="5" y="377"/>
                    </a:cubicBezTo>
                    <a:cubicBezTo>
                      <a:pt x="32" y="368"/>
                      <a:pt x="60" y="360"/>
                      <a:pt x="97" y="348"/>
                    </a:cubicBezTo>
                    <a:cubicBezTo>
                      <a:pt x="77" y="318"/>
                      <a:pt x="60" y="293"/>
                      <a:pt x="41" y="265"/>
                    </a:cubicBezTo>
                    <a:cubicBezTo>
                      <a:pt x="86" y="255"/>
                      <a:pt x="124" y="246"/>
                      <a:pt x="169" y="236"/>
                    </a:cubicBezTo>
                    <a:cubicBezTo>
                      <a:pt x="149" y="201"/>
                      <a:pt x="134" y="175"/>
                      <a:pt x="115" y="142"/>
                    </a:cubicBezTo>
                    <a:cubicBezTo>
                      <a:pt x="160" y="139"/>
                      <a:pt x="195" y="137"/>
                      <a:pt x="238" y="135"/>
                    </a:cubicBezTo>
                    <a:cubicBezTo>
                      <a:pt x="234" y="103"/>
                      <a:pt x="231" y="76"/>
                      <a:pt x="227" y="42"/>
                    </a:cubicBezTo>
                    <a:cubicBezTo>
                      <a:pt x="259" y="52"/>
                      <a:pt x="286" y="61"/>
                      <a:pt x="320" y="72"/>
                    </a:cubicBezTo>
                    <a:cubicBezTo>
                      <a:pt x="322" y="50"/>
                      <a:pt x="323" y="32"/>
                      <a:pt x="325" y="15"/>
                    </a:cubicBezTo>
                    <a:cubicBezTo>
                      <a:pt x="366" y="0"/>
                      <a:pt x="585" y="78"/>
                      <a:pt x="620" y="119"/>
                    </a:cubicBezTo>
                    <a:cubicBezTo>
                      <a:pt x="609" y="147"/>
                      <a:pt x="591" y="174"/>
                      <a:pt x="589" y="201"/>
                    </a:cubicBezTo>
                    <a:cubicBezTo>
                      <a:pt x="587" y="262"/>
                      <a:pt x="549" y="274"/>
                      <a:pt x="501" y="285"/>
                    </a:cubicBezTo>
                    <a:cubicBezTo>
                      <a:pt x="366" y="316"/>
                      <a:pt x="348" y="354"/>
                      <a:pt x="413" y="498"/>
                    </a:cubicBezTo>
                    <a:cubicBezTo>
                      <a:pt x="340" y="525"/>
                      <a:pt x="268" y="551"/>
                      <a:pt x="179" y="584"/>
                    </a:cubicBezTo>
                    <a:cubicBezTo>
                      <a:pt x="185" y="551"/>
                      <a:pt x="187" y="536"/>
                      <a:pt x="190" y="521"/>
                    </a:cubicBezTo>
                    <a:cubicBezTo>
                      <a:pt x="148" y="515"/>
                      <a:pt x="106" y="509"/>
                      <a:pt x="42" y="499"/>
                    </a:cubicBezTo>
                    <a:cubicBezTo>
                      <a:pt x="88" y="476"/>
                      <a:pt x="113" y="463"/>
                      <a:pt x="142" y="44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6" name="Freeform 25">
                <a:extLst>
                  <a:ext uri="{FF2B5EF4-FFF2-40B4-BE49-F238E27FC236}">
                    <a16:creationId xmlns:a16="http://schemas.microsoft.com/office/drawing/2014/main" id="{5E299F26-F5D5-4F52-96EF-6BEC500B9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3651" y="5924550"/>
                <a:ext cx="666750" cy="252413"/>
              </a:xfrm>
              <a:custGeom>
                <a:avLst/>
                <a:gdLst>
                  <a:gd name="T0" fmla="*/ 277 w 955"/>
                  <a:gd name="T1" fmla="*/ 37 h 361"/>
                  <a:gd name="T2" fmla="*/ 181 w 955"/>
                  <a:gd name="T3" fmla="*/ 118 h 361"/>
                  <a:gd name="T4" fmla="*/ 123 w 955"/>
                  <a:gd name="T5" fmla="*/ 141 h 361"/>
                  <a:gd name="T6" fmla="*/ 65 w 955"/>
                  <a:gd name="T7" fmla="*/ 247 h 361"/>
                  <a:gd name="T8" fmla="*/ 107 w 955"/>
                  <a:gd name="T9" fmla="*/ 294 h 361"/>
                  <a:gd name="T10" fmla="*/ 209 w 955"/>
                  <a:gd name="T11" fmla="*/ 250 h 361"/>
                  <a:gd name="T12" fmla="*/ 365 w 955"/>
                  <a:gd name="T13" fmla="*/ 136 h 361"/>
                  <a:gd name="T14" fmla="*/ 463 w 955"/>
                  <a:gd name="T15" fmla="*/ 52 h 361"/>
                  <a:gd name="T16" fmla="*/ 595 w 955"/>
                  <a:gd name="T17" fmla="*/ 121 h 361"/>
                  <a:gd name="T18" fmla="*/ 662 w 955"/>
                  <a:gd name="T19" fmla="*/ 179 h 361"/>
                  <a:gd name="T20" fmla="*/ 686 w 955"/>
                  <a:gd name="T21" fmla="*/ 227 h 361"/>
                  <a:gd name="T22" fmla="*/ 810 w 955"/>
                  <a:gd name="T23" fmla="*/ 302 h 361"/>
                  <a:gd name="T24" fmla="*/ 865 w 955"/>
                  <a:gd name="T25" fmla="*/ 238 h 361"/>
                  <a:gd name="T26" fmla="*/ 773 w 955"/>
                  <a:gd name="T27" fmla="*/ 115 h 361"/>
                  <a:gd name="T28" fmla="*/ 675 w 955"/>
                  <a:gd name="T29" fmla="*/ 0 h 361"/>
                  <a:gd name="T30" fmla="*/ 935 w 955"/>
                  <a:gd name="T31" fmla="*/ 263 h 361"/>
                  <a:gd name="T32" fmla="*/ 874 w 955"/>
                  <a:gd name="T33" fmla="*/ 338 h 361"/>
                  <a:gd name="T34" fmla="*/ 291 w 955"/>
                  <a:gd name="T35" fmla="*/ 360 h 361"/>
                  <a:gd name="T36" fmla="*/ 64 w 955"/>
                  <a:gd name="T37" fmla="*/ 337 h 361"/>
                  <a:gd name="T38" fmla="*/ 18 w 955"/>
                  <a:gd name="T39" fmla="*/ 253 h 361"/>
                  <a:gd name="T40" fmla="*/ 249 w 955"/>
                  <a:gd name="T41" fmla="*/ 9 h 361"/>
                  <a:gd name="T42" fmla="*/ 277 w 955"/>
                  <a:gd name="T43" fmla="*/ 3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55" h="361">
                    <a:moveTo>
                      <a:pt x="277" y="37"/>
                    </a:moveTo>
                    <a:cubicBezTo>
                      <a:pt x="245" y="65"/>
                      <a:pt x="215" y="94"/>
                      <a:pt x="181" y="118"/>
                    </a:cubicBezTo>
                    <a:cubicBezTo>
                      <a:pt x="165" y="130"/>
                      <a:pt x="134" y="127"/>
                      <a:pt x="123" y="141"/>
                    </a:cubicBezTo>
                    <a:cubicBezTo>
                      <a:pt x="98" y="173"/>
                      <a:pt x="77" y="209"/>
                      <a:pt x="65" y="247"/>
                    </a:cubicBezTo>
                    <a:cubicBezTo>
                      <a:pt x="61" y="258"/>
                      <a:pt x="96" y="297"/>
                      <a:pt x="107" y="294"/>
                    </a:cubicBezTo>
                    <a:cubicBezTo>
                      <a:pt x="143" y="287"/>
                      <a:pt x="178" y="271"/>
                      <a:pt x="209" y="250"/>
                    </a:cubicBezTo>
                    <a:cubicBezTo>
                      <a:pt x="263" y="215"/>
                      <a:pt x="314" y="175"/>
                      <a:pt x="365" y="136"/>
                    </a:cubicBezTo>
                    <a:cubicBezTo>
                      <a:pt x="400" y="108"/>
                      <a:pt x="433" y="78"/>
                      <a:pt x="463" y="52"/>
                    </a:cubicBezTo>
                    <a:cubicBezTo>
                      <a:pt x="507" y="75"/>
                      <a:pt x="553" y="95"/>
                      <a:pt x="595" y="121"/>
                    </a:cubicBezTo>
                    <a:cubicBezTo>
                      <a:pt x="620" y="136"/>
                      <a:pt x="642" y="157"/>
                      <a:pt x="662" y="179"/>
                    </a:cubicBezTo>
                    <a:cubicBezTo>
                      <a:pt x="673" y="192"/>
                      <a:pt x="673" y="218"/>
                      <a:pt x="686" y="227"/>
                    </a:cubicBezTo>
                    <a:cubicBezTo>
                      <a:pt x="725" y="256"/>
                      <a:pt x="766" y="285"/>
                      <a:pt x="810" y="302"/>
                    </a:cubicBezTo>
                    <a:cubicBezTo>
                      <a:pt x="820" y="306"/>
                      <a:pt x="871" y="249"/>
                      <a:pt x="865" y="238"/>
                    </a:cubicBezTo>
                    <a:cubicBezTo>
                      <a:pt x="843" y="192"/>
                      <a:pt x="813" y="144"/>
                      <a:pt x="773" y="115"/>
                    </a:cubicBezTo>
                    <a:cubicBezTo>
                      <a:pt x="733" y="85"/>
                      <a:pt x="661" y="92"/>
                      <a:pt x="675" y="0"/>
                    </a:cubicBezTo>
                    <a:cubicBezTo>
                      <a:pt x="802" y="54"/>
                      <a:pt x="891" y="135"/>
                      <a:pt x="935" y="263"/>
                    </a:cubicBezTo>
                    <a:cubicBezTo>
                      <a:pt x="955" y="320"/>
                      <a:pt x="918" y="336"/>
                      <a:pt x="874" y="338"/>
                    </a:cubicBezTo>
                    <a:cubicBezTo>
                      <a:pt x="680" y="347"/>
                      <a:pt x="486" y="357"/>
                      <a:pt x="291" y="360"/>
                    </a:cubicBezTo>
                    <a:cubicBezTo>
                      <a:pt x="216" y="361"/>
                      <a:pt x="140" y="346"/>
                      <a:pt x="64" y="337"/>
                    </a:cubicBezTo>
                    <a:cubicBezTo>
                      <a:pt x="13" y="330"/>
                      <a:pt x="0" y="303"/>
                      <a:pt x="18" y="253"/>
                    </a:cubicBezTo>
                    <a:cubicBezTo>
                      <a:pt x="59" y="136"/>
                      <a:pt x="145" y="64"/>
                      <a:pt x="249" y="9"/>
                    </a:cubicBezTo>
                    <a:cubicBezTo>
                      <a:pt x="258" y="19"/>
                      <a:pt x="268" y="28"/>
                      <a:pt x="277" y="37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51BDD87B-2055-4994-9A82-B5F400133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4925" y="5868988"/>
                <a:ext cx="646113" cy="296863"/>
              </a:xfrm>
              <a:custGeom>
                <a:avLst/>
                <a:gdLst>
                  <a:gd name="T0" fmla="*/ 926 w 926"/>
                  <a:gd name="T1" fmla="*/ 0 h 424"/>
                  <a:gd name="T2" fmla="*/ 926 w 926"/>
                  <a:gd name="T3" fmla="*/ 424 h 424"/>
                  <a:gd name="T4" fmla="*/ 0 w 926"/>
                  <a:gd name="T5" fmla="*/ 424 h 424"/>
                  <a:gd name="T6" fmla="*/ 0 w 926"/>
                  <a:gd name="T7" fmla="*/ 0 h 424"/>
                  <a:gd name="T8" fmla="*/ 926 w 926"/>
                  <a:gd name="T9" fmla="*/ 0 h 424"/>
                  <a:gd name="T10" fmla="*/ 64 w 926"/>
                  <a:gd name="T11" fmla="*/ 70 h 424"/>
                  <a:gd name="T12" fmla="*/ 64 w 926"/>
                  <a:gd name="T13" fmla="*/ 351 h 424"/>
                  <a:gd name="T14" fmla="*/ 860 w 926"/>
                  <a:gd name="T15" fmla="*/ 351 h 424"/>
                  <a:gd name="T16" fmla="*/ 860 w 926"/>
                  <a:gd name="T17" fmla="*/ 70 h 424"/>
                  <a:gd name="T18" fmla="*/ 64 w 926"/>
                  <a:gd name="T19" fmla="*/ 7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" h="424">
                    <a:moveTo>
                      <a:pt x="926" y="0"/>
                    </a:moveTo>
                    <a:cubicBezTo>
                      <a:pt x="926" y="145"/>
                      <a:pt x="926" y="281"/>
                      <a:pt x="926" y="424"/>
                    </a:cubicBezTo>
                    <a:cubicBezTo>
                      <a:pt x="617" y="424"/>
                      <a:pt x="312" y="424"/>
                      <a:pt x="0" y="424"/>
                    </a:cubicBezTo>
                    <a:cubicBezTo>
                      <a:pt x="0" y="284"/>
                      <a:pt x="0" y="146"/>
                      <a:pt x="0" y="0"/>
                    </a:cubicBezTo>
                    <a:cubicBezTo>
                      <a:pt x="306" y="0"/>
                      <a:pt x="612" y="0"/>
                      <a:pt x="926" y="0"/>
                    </a:cubicBezTo>
                    <a:close/>
                    <a:moveTo>
                      <a:pt x="64" y="70"/>
                    </a:moveTo>
                    <a:cubicBezTo>
                      <a:pt x="64" y="171"/>
                      <a:pt x="64" y="261"/>
                      <a:pt x="64" y="351"/>
                    </a:cubicBezTo>
                    <a:cubicBezTo>
                      <a:pt x="334" y="351"/>
                      <a:pt x="596" y="351"/>
                      <a:pt x="860" y="351"/>
                    </a:cubicBezTo>
                    <a:cubicBezTo>
                      <a:pt x="860" y="253"/>
                      <a:pt x="860" y="163"/>
                      <a:pt x="860" y="70"/>
                    </a:cubicBezTo>
                    <a:cubicBezTo>
                      <a:pt x="592" y="70"/>
                      <a:pt x="331" y="70"/>
                      <a:pt x="64" y="7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reeform 27">
                <a:extLst>
                  <a:ext uri="{FF2B5EF4-FFF2-40B4-BE49-F238E27FC236}">
                    <a16:creationId xmlns:a16="http://schemas.microsoft.com/office/drawing/2014/main" id="{356FCAF1-4C43-4988-A2F9-379550402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136" y="2924175"/>
                <a:ext cx="430213" cy="247650"/>
              </a:xfrm>
              <a:custGeom>
                <a:avLst/>
                <a:gdLst>
                  <a:gd name="T0" fmla="*/ 616 w 616"/>
                  <a:gd name="T1" fmla="*/ 321 h 355"/>
                  <a:gd name="T2" fmla="*/ 572 w 616"/>
                  <a:gd name="T3" fmla="*/ 353 h 355"/>
                  <a:gd name="T4" fmla="*/ 26 w 616"/>
                  <a:gd name="T5" fmla="*/ 355 h 355"/>
                  <a:gd name="T6" fmla="*/ 370 w 616"/>
                  <a:gd name="T7" fmla="*/ 58 h 355"/>
                  <a:gd name="T8" fmla="*/ 456 w 616"/>
                  <a:gd name="T9" fmla="*/ 88 h 355"/>
                  <a:gd name="T10" fmla="*/ 616 w 616"/>
                  <a:gd name="T11" fmla="*/ 32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6" h="355">
                    <a:moveTo>
                      <a:pt x="616" y="321"/>
                    </a:moveTo>
                    <a:cubicBezTo>
                      <a:pt x="602" y="333"/>
                      <a:pt x="587" y="353"/>
                      <a:pt x="572" y="353"/>
                    </a:cubicBezTo>
                    <a:cubicBezTo>
                      <a:pt x="390" y="355"/>
                      <a:pt x="207" y="355"/>
                      <a:pt x="26" y="355"/>
                    </a:cubicBezTo>
                    <a:cubicBezTo>
                      <a:pt x="0" y="143"/>
                      <a:pt x="170" y="0"/>
                      <a:pt x="370" y="58"/>
                    </a:cubicBezTo>
                    <a:cubicBezTo>
                      <a:pt x="399" y="66"/>
                      <a:pt x="428" y="78"/>
                      <a:pt x="456" y="88"/>
                    </a:cubicBezTo>
                    <a:cubicBezTo>
                      <a:pt x="510" y="166"/>
                      <a:pt x="563" y="244"/>
                      <a:pt x="616" y="32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reeform 28">
                <a:extLst>
                  <a:ext uri="{FF2B5EF4-FFF2-40B4-BE49-F238E27FC236}">
                    <a16:creationId xmlns:a16="http://schemas.microsoft.com/office/drawing/2014/main" id="{B629725D-601B-416E-BAE2-3B0A0F5AB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454" y="6061075"/>
                <a:ext cx="620713" cy="233363"/>
              </a:xfrm>
              <a:custGeom>
                <a:avLst/>
                <a:gdLst>
                  <a:gd name="T0" fmla="*/ 453 w 887"/>
                  <a:gd name="T1" fmla="*/ 98 h 333"/>
                  <a:gd name="T2" fmla="*/ 752 w 887"/>
                  <a:gd name="T3" fmla="*/ 124 h 333"/>
                  <a:gd name="T4" fmla="*/ 887 w 887"/>
                  <a:gd name="T5" fmla="*/ 189 h 333"/>
                  <a:gd name="T6" fmla="*/ 453 w 887"/>
                  <a:gd name="T7" fmla="*/ 178 h 333"/>
                  <a:gd name="T8" fmla="*/ 0 w 887"/>
                  <a:gd name="T9" fmla="*/ 163 h 333"/>
                  <a:gd name="T10" fmla="*/ 180 w 887"/>
                  <a:gd name="T11" fmla="*/ 98 h 333"/>
                  <a:gd name="T12" fmla="*/ 453 w 887"/>
                  <a:gd name="T13" fmla="*/ 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333">
                    <a:moveTo>
                      <a:pt x="453" y="98"/>
                    </a:moveTo>
                    <a:cubicBezTo>
                      <a:pt x="588" y="0"/>
                      <a:pt x="639" y="8"/>
                      <a:pt x="752" y="124"/>
                    </a:cubicBezTo>
                    <a:cubicBezTo>
                      <a:pt x="784" y="157"/>
                      <a:pt x="839" y="167"/>
                      <a:pt x="887" y="189"/>
                    </a:cubicBezTo>
                    <a:cubicBezTo>
                      <a:pt x="840" y="327"/>
                      <a:pt x="620" y="332"/>
                      <a:pt x="453" y="178"/>
                    </a:cubicBezTo>
                    <a:cubicBezTo>
                      <a:pt x="286" y="333"/>
                      <a:pt x="97" y="331"/>
                      <a:pt x="0" y="163"/>
                    </a:cubicBezTo>
                    <a:cubicBezTo>
                      <a:pt x="84" y="194"/>
                      <a:pt x="133" y="159"/>
                      <a:pt x="180" y="98"/>
                    </a:cubicBezTo>
                    <a:cubicBezTo>
                      <a:pt x="253" y="3"/>
                      <a:pt x="326" y="6"/>
                      <a:pt x="453" y="9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reeform 29">
                <a:extLst>
                  <a:ext uri="{FF2B5EF4-FFF2-40B4-BE49-F238E27FC236}">
                    <a16:creationId xmlns:a16="http://schemas.microsoft.com/office/drawing/2014/main" id="{D0308791-F57A-47B9-8042-D0CC42588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621" y="2703513"/>
                <a:ext cx="325438" cy="641350"/>
              </a:xfrm>
              <a:custGeom>
                <a:avLst/>
                <a:gdLst>
                  <a:gd name="T0" fmla="*/ 176 w 467"/>
                  <a:gd name="T1" fmla="*/ 918 h 918"/>
                  <a:gd name="T2" fmla="*/ 267 w 467"/>
                  <a:gd name="T3" fmla="*/ 642 h 918"/>
                  <a:gd name="T4" fmla="*/ 137 w 467"/>
                  <a:gd name="T5" fmla="*/ 556 h 918"/>
                  <a:gd name="T6" fmla="*/ 89 w 467"/>
                  <a:gd name="T7" fmla="*/ 752 h 918"/>
                  <a:gd name="T8" fmla="*/ 74 w 467"/>
                  <a:gd name="T9" fmla="*/ 659 h 918"/>
                  <a:gd name="T10" fmla="*/ 97 w 467"/>
                  <a:gd name="T11" fmla="*/ 610 h 918"/>
                  <a:gd name="T12" fmla="*/ 137 w 467"/>
                  <a:gd name="T13" fmla="*/ 500 h 918"/>
                  <a:gd name="T14" fmla="*/ 74 w 467"/>
                  <a:gd name="T15" fmla="*/ 244 h 918"/>
                  <a:gd name="T16" fmla="*/ 37 w 467"/>
                  <a:gd name="T17" fmla="*/ 192 h 918"/>
                  <a:gd name="T18" fmla="*/ 160 w 467"/>
                  <a:gd name="T19" fmla="*/ 133 h 918"/>
                  <a:gd name="T20" fmla="*/ 196 w 467"/>
                  <a:gd name="T21" fmla="*/ 73 h 918"/>
                  <a:gd name="T22" fmla="*/ 335 w 467"/>
                  <a:gd name="T23" fmla="*/ 3 h 918"/>
                  <a:gd name="T24" fmla="*/ 390 w 467"/>
                  <a:gd name="T25" fmla="*/ 59 h 918"/>
                  <a:gd name="T26" fmla="*/ 287 w 467"/>
                  <a:gd name="T27" fmla="*/ 169 h 918"/>
                  <a:gd name="T28" fmla="*/ 234 w 467"/>
                  <a:gd name="T29" fmla="*/ 289 h 918"/>
                  <a:gd name="T30" fmla="*/ 253 w 467"/>
                  <a:gd name="T31" fmla="*/ 451 h 918"/>
                  <a:gd name="T32" fmla="*/ 467 w 467"/>
                  <a:gd name="T33" fmla="*/ 433 h 918"/>
                  <a:gd name="T34" fmla="*/ 316 w 467"/>
                  <a:gd name="T35" fmla="*/ 441 h 918"/>
                  <a:gd name="T36" fmla="*/ 329 w 467"/>
                  <a:gd name="T37" fmla="*/ 531 h 918"/>
                  <a:gd name="T38" fmla="*/ 176 w 467"/>
                  <a:gd name="T39" fmla="*/ 918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7" h="918">
                    <a:moveTo>
                      <a:pt x="176" y="918"/>
                    </a:moveTo>
                    <a:cubicBezTo>
                      <a:pt x="249" y="824"/>
                      <a:pt x="326" y="747"/>
                      <a:pt x="267" y="642"/>
                    </a:cubicBezTo>
                    <a:cubicBezTo>
                      <a:pt x="246" y="604"/>
                      <a:pt x="187" y="587"/>
                      <a:pt x="137" y="556"/>
                    </a:cubicBezTo>
                    <a:cubicBezTo>
                      <a:pt x="118" y="633"/>
                      <a:pt x="106" y="684"/>
                      <a:pt x="89" y="752"/>
                    </a:cubicBezTo>
                    <a:cubicBezTo>
                      <a:pt x="57" y="711"/>
                      <a:pt x="0" y="694"/>
                      <a:pt x="74" y="659"/>
                    </a:cubicBezTo>
                    <a:cubicBezTo>
                      <a:pt x="86" y="653"/>
                      <a:pt x="91" y="627"/>
                      <a:pt x="97" y="610"/>
                    </a:cubicBezTo>
                    <a:cubicBezTo>
                      <a:pt x="110" y="579"/>
                      <a:pt x="121" y="547"/>
                      <a:pt x="137" y="500"/>
                    </a:cubicBezTo>
                    <a:cubicBezTo>
                      <a:pt x="83" y="440"/>
                      <a:pt x="11" y="363"/>
                      <a:pt x="74" y="244"/>
                    </a:cubicBezTo>
                    <a:cubicBezTo>
                      <a:pt x="80" y="233"/>
                      <a:pt x="43" y="200"/>
                      <a:pt x="37" y="192"/>
                    </a:cubicBezTo>
                    <a:cubicBezTo>
                      <a:pt x="81" y="172"/>
                      <a:pt x="124" y="157"/>
                      <a:pt x="160" y="133"/>
                    </a:cubicBezTo>
                    <a:cubicBezTo>
                      <a:pt x="178" y="121"/>
                      <a:pt x="179" y="84"/>
                      <a:pt x="196" y="73"/>
                    </a:cubicBezTo>
                    <a:cubicBezTo>
                      <a:pt x="239" y="44"/>
                      <a:pt x="286" y="18"/>
                      <a:pt x="335" y="3"/>
                    </a:cubicBezTo>
                    <a:cubicBezTo>
                      <a:pt x="347" y="0"/>
                      <a:pt x="393" y="55"/>
                      <a:pt x="390" y="59"/>
                    </a:cubicBezTo>
                    <a:cubicBezTo>
                      <a:pt x="360" y="100"/>
                      <a:pt x="329" y="158"/>
                      <a:pt x="287" y="169"/>
                    </a:cubicBezTo>
                    <a:cubicBezTo>
                      <a:pt x="203" y="191"/>
                      <a:pt x="193" y="223"/>
                      <a:pt x="234" y="289"/>
                    </a:cubicBezTo>
                    <a:cubicBezTo>
                      <a:pt x="169" y="328"/>
                      <a:pt x="174" y="374"/>
                      <a:pt x="253" y="451"/>
                    </a:cubicBezTo>
                    <a:cubicBezTo>
                      <a:pt x="342" y="385"/>
                      <a:pt x="425" y="375"/>
                      <a:pt x="467" y="433"/>
                    </a:cubicBezTo>
                    <a:cubicBezTo>
                      <a:pt x="419" y="436"/>
                      <a:pt x="375" y="438"/>
                      <a:pt x="316" y="441"/>
                    </a:cubicBezTo>
                    <a:cubicBezTo>
                      <a:pt x="320" y="473"/>
                      <a:pt x="316" y="507"/>
                      <a:pt x="329" y="531"/>
                    </a:cubicBezTo>
                    <a:cubicBezTo>
                      <a:pt x="424" y="700"/>
                      <a:pt x="378" y="836"/>
                      <a:pt x="176" y="91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Freeform 30">
                <a:extLst>
                  <a:ext uri="{FF2B5EF4-FFF2-40B4-BE49-F238E27FC236}">
                    <a16:creationId xmlns:a16="http://schemas.microsoft.com/office/drawing/2014/main" id="{983B8775-A237-49C2-A2D5-A5855D1489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5111" y="4302125"/>
                <a:ext cx="431800" cy="561975"/>
              </a:xfrm>
              <a:custGeom>
                <a:avLst/>
                <a:gdLst>
                  <a:gd name="T0" fmla="*/ 341 w 616"/>
                  <a:gd name="T1" fmla="*/ 708 h 804"/>
                  <a:gd name="T2" fmla="*/ 489 w 616"/>
                  <a:gd name="T3" fmla="*/ 742 h 804"/>
                  <a:gd name="T4" fmla="*/ 110 w 616"/>
                  <a:gd name="T5" fmla="*/ 744 h 804"/>
                  <a:gd name="T6" fmla="*/ 266 w 616"/>
                  <a:gd name="T7" fmla="*/ 709 h 804"/>
                  <a:gd name="T8" fmla="*/ 264 w 616"/>
                  <a:gd name="T9" fmla="*/ 325 h 804"/>
                  <a:gd name="T10" fmla="*/ 226 w 616"/>
                  <a:gd name="T11" fmla="*/ 248 h 804"/>
                  <a:gd name="T12" fmla="*/ 0 w 616"/>
                  <a:gd name="T13" fmla="*/ 0 h 804"/>
                  <a:gd name="T14" fmla="*/ 616 w 616"/>
                  <a:gd name="T15" fmla="*/ 0 h 804"/>
                  <a:gd name="T16" fmla="*/ 400 w 616"/>
                  <a:gd name="T17" fmla="*/ 241 h 804"/>
                  <a:gd name="T18" fmla="*/ 344 w 616"/>
                  <a:gd name="T19" fmla="*/ 384 h 804"/>
                  <a:gd name="T20" fmla="*/ 341 w 616"/>
                  <a:gd name="T21" fmla="*/ 708 h 804"/>
                  <a:gd name="T22" fmla="*/ 460 w 616"/>
                  <a:gd name="T23" fmla="*/ 40 h 804"/>
                  <a:gd name="T24" fmla="*/ 138 w 616"/>
                  <a:gd name="T25" fmla="*/ 40 h 804"/>
                  <a:gd name="T26" fmla="*/ 460 w 616"/>
                  <a:gd name="T27" fmla="*/ 4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6" h="804">
                    <a:moveTo>
                      <a:pt x="341" y="708"/>
                    </a:moveTo>
                    <a:cubicBezTo>
                      <a:pt x="396" y="721"/>
                      <a:pt x="440" y="731"/>
                      <a:pt x="489" y="742"/>
                    </a:cubicBezTo>
                    <a:cubicBezTo>
                      <a:pt x="401" y="802"/>
                      <a:pt x="235" y="804"/>
                      <a:pt x="110" y="744"/>
                    </a:cubicBezTo>
                    <a:cubicBezTo>
                      <a:pt x="169" y="731"/>
                      <a:pt x="215" y="721"/>
                      <a:pt x="266" y="709"/>
                    </a:cubicBezTo>
                    <a:cubicBezTo>
                      <a:pt x="266" y="581"/>
                      <a:pt x="268" y="453"/>
                      <a:pt x="264" y="325"/>
                    </a:cubicBezTo>
                    <a:cubicBezTo>
                      <a:pt x="264" y="299"/>
                      <a:pt x="245" y="270"/>
                      <a:pt x="226" y="248"/>
                    </a:cubicBezTo>
                    <a:cubicBezTo>
                      <a:pt x="156" y="168"/>
                      <a:pt x="83" y="91"/>
                      <a:pt x="0" y="0"/>
                    </a:cubicBezTo>
                    <a:cubicBezTo>
                      <a:pt x="210" y="0"/>
                      <a:pt x="405" y="0"/>
                      <a:pt x="616" y="0"/>
                    </a:cubicBezTo>
                    <a:cubicBezTo>
                      <a:pt x="539" y="85"/>
                      <a:pt x="464" y="159"/>
                      <a:pt x="400" y="241"/>
                    </a:cubicBezTo>
                    <a:cubicBezTo>
                      <a:pt x="370" y="280"/>
                      <a:pt x="348" y="335"/>
                      <a:pt x="344" y="384"/>
                    </a:cubicBezTo>
                    <a:cubicBezTo>
                      <a:pt x="336" y="490"/>
                      <a:pt x="341" y="597"/>
                      <a:pt x="341" y="708"/>
                    </a:cubicBezTo>
                    <a:close/>
                    <a:moveTo>
                      <a:pt x="460" y="40"/>
                    </a:moveTo>
                    <a:cubicBezTo>
                      <a:pt x="354" y="40"/>
                      <a:pt x="249" y="40"/>
                      <a:pt x="138" y="40"/>
                    </a:cubicBezTo>
                    <a:cubicBezTo>
                      <a:pt x="209" y="134"/>
                      <a:pt x="399" y="130"/>
                      <a:pt x="460" y="4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E3624460-61A4-40A9-93B4-BF228950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938" y="4452938"/>
                <a:ext cx="319088" cy="347663"/>
              </a:xfrm>
              <a:custGeom>
                <a:avLst/>
                <a:gdLst>
                  <a:gd name="T0" fmla="*/ 0 w 456"/>
                  <a:gd name="T1" fmla="*/ 0 h 497"/>
                  <a:gd name="T2" fmla="*/ 456 w 456"/>
                  <a:gd name="T3" fmla="*/ 214 h 497"/>
                  <a:gd name="T4" fmla="*/ 46 w 456"/>
                  <a:gd name="T5" fmla="*/ 497 h 497"/>
                  <a:gd name="T6" fmla="*/ 0 w 456"/>
                  <a:gd name="T7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6" h="497">
                    <a:moveTo>
                      <a:pt x="0" y="0"/>
                    </a:moveTo>
                    <a:cubicBezTo>
                      <a:pt x="159" y="74"/>
                      <a:pt x="301" y="141"/>
                      <a:pt x="456" y="214"/>
                    </a:cubicBezTo>
                    <a:cubicBezTo>
                      <a:pt x="317" y="310"/>
                      <a:pt x="189" y="398"/>
                      <a:pt x="46" y="497"/>
                    </a:cubicBezTo>
                    <a:cubicBezTo>
                      <a:pt x="30" y="325"/>
                      <a:pt x="16" y="172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3" name="Freeform 32">
                <a:extLst>
                  <a:ext uri="{FF2B5EF4-FFF2-40B4-BE49-F238E27FC236}">
                    <a16:creationId xmlns:a16="http://schemas.microsoft.com/office/drawing/2014/main" id="{318C194A-D4E2-482A-860A-DCE82D7DCD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2701" y="4202113"/>
                <a:ext cx="622300" cy="227013"/>
              </a:xfrm>
              <a:custGeom>
                <a:avLst/>
                <a:gdLst>
                  <a:gd name="T0" fmla="*/ 0 w 891"/>
                  <a:gd name="T1" fmla="*/ 191 h 326"/>
                  <a:gd name="T2" fmla="*/ 891 w 891"/>
                  <a:gd name="T3" fmla="*/ 187 h 326"/>
                  <a:gd name="T4" fmla="*/ 0 w 891"/>
                  <a:gd name="T5" fmla="*/ 191 h 326"/>
                  <a:gd name="T6" fmla="*/ 140 w 891"/>
                  <a:gd name="T7" fmla="*/ 176 h 326"/>
                  <a:gd name="T8" fmla="*/ 767 w 891"/>
                  <a:gd name="T9" fmla="*/ 176 h 326"/>
                  <a:gd name="T10" fmla="*/ 140 w 891"/>
                  <a:gd name="T11" fmla="*/ 17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1" h="326">
                    <a:moveTo>
                      <a:pt x="0" y="191"/>
                    </a:moveTo>
                    <a:cubicBezTo>
                      <a:pt x="120" y="4"/>
                      <a:pt x="753" y="0"/>
                      <a:pt x="891" y="187"/>
                    </a:cubicBezTo>
                    <a:cubicBezTo>
                      <a:pt x="738" y="323"/>
                      <a:pt x="156" y="326"/>
                      <a:pt x="0" y="191"/>
                    </a:cubicBezTo>
                    <a:close/>
                    <a:moveTo>
                      <a:pt x="140" y="176"/>
                    </a:moveTo>
                    <a:cubicBezTo>
                      <a:pt x="269" y="260"/>
                      <a:pt x="648" y="260"/>
                      <a:pt x="767" y="176"/>
                    </a:cubicBezTo>
                    <a:cubicBezTo>
                      <a:pt x="623" y="82"/>
                      <a:pt x="277" y="82"/>
                      <a:pt x="140" y="17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12FC4909-5556-404F-8ACC-2FD5CAAF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133" y="4197350"/>
                <a:ext cx="369888" cy="317500"/>
              </a:xfrm>
              <a:custGeom>
                <a:avLst/>
                <a:gdLst>
                  <a:gd name="T0" fmla="*/ 70 w 530"/>
                  <a:gd name="T1" fmla="*/ 0 h 455"/>
                  <a:gd name="T2" fmla="*/ 264 w 530"/>
                  <a:gd name="T3" fmla="*/ 388 h 455"/>
                  <a:gd name="T4" fmla="*/ 529 w 530"/>
                  <a:gd name="T5" fmla="*/ 410 h 455"/>
                  <a:gd name="T6" fmla="*/ 530 w 530"/>
                  <a:gd name="T7" fmla="*/ 439 h 455"/>
                  <a:gd name="T8" fmla="*/ 477 w 530"/>
                  <a:gd name="T9" fmla="*/ 452 h 455"/>
                  <a:gd name="T10" fmla="*/ 121 w 530"/>
                  <a:gd name="T11" fmla="*/ 450 h 455"/>
                  <a:gd name="T12" fmla="*/ 48 w 530"/>
                  <a:gd name="T13" fmla="*/ 399 h 455"/>
                  <a:gd name="T14" fmla="*/ 65 w 530"/>
                  <a:gd name="T15" fmla="*/ 163 h 455"/>
                  <a:gd name="T16" fmla="*/ 76 w 530"/>
                  <a:gd name="T17" fmla="*/ 96 h 455"/>
                  <a:gd name="T18" fmla="*/ 70 w 530"/>
                  <a:gd name="T1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0" h="455">
                    <a:moveTo>
                      <a:pt x="70" y="0"/>
                    </a:moveTo>
                    <a:cubicBezTo>
                      <a:pt x="282" y="65"/>
                      <a:pt x="270" y="226"/>
                      <a:pt x="264" y="388"/>
                    </a:cubicBezTo>
                    <a:cubicBezTo>
                      <a:pt x="356" y="395"/>
                      <a:pt x="443" y="403"/>
                      <a:pt x="529" y="410"/>
                    </a:cubicBezTo>
                    <a:cubicBezTo>
                      <a:pt x="529" y="420"/>
                      <a:pt x="529" y="429"/>
                      <a:pt x="530" y="439"/>
                    </a:cubicBezTo>
                    <a:cubicBezTo>
                      <a:pt x="512" y="443"/>
                      <a:pt x="495" y="452"/>
                      <a:pt x="477" y="452"/>
                    </a:cubicBezTo>
                    <a:cubicBezTo>
                      <a:pt x="359" y="453"/>
                      <a:pt x="240" y="455"/>
                      <a:pt x="121" y="450"/>
                    </a:cubicBezTo>
                    <a:cubicBezTo>
                      <a:pt x="95" y="449"/>
                      <a:pt x="58" y="422"/>
                      <a:pt x="48" y="399"/>
                    </a:cubicBezTo>
                    <a:cubicBezTo>
                      <a:pt x="17" y="320"/>
                      <a:pt x="0" y="238"/>
                      <a:pt x="65" y="163"/>
                    </a:cubicBezTo>
                    <a:cubicBezTo>
                      <a:pt x="78" y="148"/>
                      <a:pt x="76" y="118"/>
                      <a:pt x="76" y="96"/>
                    </a:cubicBezTo>
                    <a:cubicBezTo>
                      <a:pt x="77" y="68"/>
                      <a:pt x="73" y="39"/>
                      <a:pt x="7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B862E88C-893E-4727-BC9C-F728AFAD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358" y="5688013"/>
                <a:ext cx="438150" cy="158750"/>
              </a:xfrm>
              <a:custGeom>
                <a:avLst/>
                <a:gdLst>
                  <a:gd name="T0" fmla="*/ 303 w 628"/>
                  <a:gd name="T1" fmla="*/ 228 h 228"/>
                  <a:gd name="T2" fmla="*/ 68 w 628"/>
                  <a:gd name="T3" fmla="*/ 192 h 228"/>
                  <a:gd name="T4" fmla="*/ 0 w 628"/>
                  <a:gd name="T5" fmla="*/ 112 h 228"/>
                  <a:gd name="T6" fmla="*/ 94 w 628"/>
                  <a:gd name="T7" fmla="*/ 83 h 228"/>
                  <a:gd name="T8" fmla="*/ 102 w 628"/>
                  <a:gd name="T9" fmla="*/ 88 h 228"/>
                  <a:gd name="T10" fmla="*/ 323 w 628"/>
                  <a:gd name="T11" fmla="*/ 43 h 228"/>
                  <a:gd name="T12" fmla="*/ 409 w 628"/>
                  <a:gd name="T13" fmla="*/ 43 h 228"/>
                  <a:gd name="T14" fmla="*/ 483 w 628"/>
                  <a:gd name="T15" fmla="*/ 46 h 228"/>
                  <a:gd name="T16" fmla="*/ 593 w 628"/>
                  <a:gd name="T17" fmla="*/ 58 h 228"/>
                  <a:gd name="T18" fmla="*/ 619 w 628"/>
                  <a:gd name="T19" fmla="*/ 144 h 228"/>
                  <a:gd name="T20" fmla="*/ 539 w 628"/>
                  <a:gd name="T21" fmla="*/ 200 h 228"/>
                  <a:gd name="T22" fmla="*/ 303 w 628"/>
                  <a:gd name="T2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8" h="228">
                    <a:moveTo>
                      <a:pt x="303" y="228"/>
                    </a:moveTo>
                    <a:cubicBezTo>
                      <a:pt x="229" y="218"/>
                      <a:pt x="146" y="213"/>
                      <a:pt x="68" y="192"/>
                    </a:cubicBezTo>
                    <a:cubicBezTo>
                      <a:pt x="40" y="185"/>
                      <a:pt x="22" y="140"/>
                      <a:pt x="0" y="112"/>
                    </a:cubicBezTo>
                    <a:cubicBezTo>
                      <a:pt x="31" y="102"/>
                      <a:pt x="63" y="92"/>
                      <a:pt x="94" y="83"/>
                    </a:cubicBezTo>
                    <a:cubicBezTo>
                      <a:pt x="96" y="82"/>
                      <a:pt x="99" y="86"/>
                      <a:pt x="102" y="88"/>
                    </a:cubicBezTo>
                    <a:cubicBezTo>
                      <a:pt x="160" y="0"/>
                      <a:pt x="249" y="55"/>
                      <a:pt x="323" y="43"/>
                    </a:cubicBezTo>
                    <a:cubicBezTo>
                      <a:pt x="351" y="38"/>
                      <a:pt x="381" y="42"/>
                      <a:pt x="409" y="43"/>
                    </a:cubicBezTo>
                    <a:cubicBezTo>
                      <a:pt x="434" y="44"/>
                      <a:pt x="458" y="45"/>
                      <a:pt x="483" y="46"/>
                    </a:cubicBezTo>
                    <a:cubicBezTo>
                      <a:pt x="520" y="49"/>
                      <a:pt x="563" y="41"/>
                      <a:pt x="593" y="58"/>
                    </a:cubicBezTo>
                    <a:cubicBezTo>
                      <a:pt x="613" y="69"/>
                      <a:pt x="628" y="121"/>
                      <a:pt x="619" y="144"/>
                    </a:cubicBezTo>
                    <a:cubicBezTo>
                      <a:pt x="608" y="170"/>
                      <a:pt x="569" y="194"/>
                      <a:pt x="539" y="200"/>
                    </a:cubicBezTo>
                    <a:cubicBezTo>
                      <a:pt x="464" y="215"/>
                      <a:pt x="388" y="219"/>
                      <a:pt x="303" y="22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CE7DE1A5-8B22-430A-B064-60BB7F9D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825" y="4251325"/>
                <a:ext cx="298450" cy="319088"/>
              </a:xfrm>
              <a:custGeom>
                <a:avLst/>
                <a:gdLst>
                  <a:gd name="T0" fmla="*/ 0 w 427"/>
                  <a:gd name="T1" fmla="*/ 323 h 456"/>
                  <a:gd name="T2" fmla="*/ 151 w 427"/>
                  <a:gd name="T3" fmla="*/ 0 h 456"/>
                  <a:gd name="T4" fmla="*/ 427 w 427"/>
                  <a:gd name="T5" fmla="*/ 394 h 456"/>
                  <a:gd name="T6" fmla="*/ 0 w 427"/>
                  <a:gd name="T7" fmla="*/ 323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456">
                    <a:moveTo>
                      <a:pt x="0" y="323"/>
                    </a:moveTo>
                    <a:cubicBezTo>
                      <a:pt x="50" y="217"/>
                      <a:pt x="98" y="113"/>
                      <a:pt x="151" y="0"/>
                    </a:cubicBezTo>
                    <a:cubicBezTo>
                      <a:pt x="245" y="135"/>
                      <a:pt x="333" y="259"/>
                      <a:pt x="427" y="394"/>
                    </a:cubicBezTo>
                    <a:cubicBezTo>
                      <a:pt x="269" y="456"/>
                      <a:pt x="137" y="413"/>
                      <a:pt x="0" y="32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6F150E2A-D40A-44DF-8380-328312C0A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539" y="1589088"/>
                <a:ext cx="414338" cy="271463"/>
              </a:xfrm>
              <a:custGeom>
                <a:avLst/>
                <a:gdLst>
                  <a:gd name="T0" fmla="*/ 303 w 592"/>
                  <a:gd name="T1" fmla="*/ 384 h 389"/>
                  <a:gd name="T2" fmla="*/ 102 w 592"/>
                  <a:gd name="T3" fmla="*/ 383 h 389"/>
                  <a:gd name="T4" fmla="*/ 7 w 592"/>
                  <a:gd name="T5" fmla="*/ 287 h 389"/>
                  <a:gd name="T6" fmla="*/ 9 w 592"/>
                  <a:gd name="T7" fmla="*/ 77 h 389"/>
                  <a:gd name="T8" fmla="*/ 75 w 592"/>
                  <a:gd name="T9" fmla="*/ 0 h 389"/>
                  <a:gd name="T10" fmla="*/ 135 w 592"/>
                  <a:gd name="T11" fmla="*/ 76 h 389"/>
                  <a:gd name="T12" fmla="*/ 136 w 592"/>
                  <a:gd name="T13" fmla="*/ 94 h 389"/>
                  <a:gd name="T14" fmla="*/ 344 w 592"/>
                  <a:gd name="T15" fmla="*/ 292 h 389"/>
                  <a:gd name="T16" fmla="*/ 481 w 592"/>
                  <a:gd name="T17" fmla="*/ 293 h 389"/>
                  <a:gd name="T18" fmla="*/ 592 w 592"/>
                  <a:gd name="T19" fmla="*/ 340 h 389"/>
                  <a:gd name="T20" fmla="*/ 485 w 592"/>
                  <a:gd name="T21" fmla="*/ 382 h 389"/>
                  <a:gd name="T22" fmla="*/ 303 w 592"/>
                  <a:gd name="T23" fmla="*/ 38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2" h="389">
                    <a:moveTo>
                      <a:pt x="303" y="384"/>
                    </a:moveTo>
                    <a:cubicBezTo>
                      <a:pt x="236" y="383"/>
                      <a:pt x="169" y="384"/>
                      <a:pt x="102" y="383"/>
                    </a:cubicBezTo>
                    <a:cubicBezTo>
                      <a:pt x="40" y="382"/>
                      <a:pt x="7" y="350"/>
                      <a:pt x="7" y="287"/>
                    </a:cubicBezTo>
                    <a:cubicBezTo>
                      <a:pt x="6" y="217"/>
                      <a:pt x="0" y="146"/>
                      <a:pt x="9" y="77"/>
                    </a:cubicBezTo>
                    <a:cubicBezTo>
                      <a:pt x="13" y="49"/>
                      <a:pt x="52" y="26"/>
                      <a:pt x="75" y="0"/>
                    </a:cubicBezTo>
                    <a:cubicBezTo>
                      <a:pt x="95" y="26"/>
                      <a:pt x="116" y="51"/>
                      <a:pt x="135" y="76"/>
                    </a:cubicBezTo>
                    <a:cubicBezTo>
                      <a:pt x="138" y="80"/>
                      <a:pt x="135" y="88"/>
                      <a:pt x="136" y="94"/>
                    </a:cubicBezTo>
                    <a:cubicBezTo>
                      <a:pt x="142" y="292"/>
                      <a:pt x="142" y="292"/>
                      <a:pt x="344" y="292"/>
                    </a:cubicBezTo>
                    <a:cubicBezTo>
                      <a:pt x="390" y="292"/>
                      <a:pt x="436" y="285"/>
                      <a:pt x="481" y="293"/>
                    </a:cubicBezTo>
                    <a:cubicBezTo>
                      <a:pt x="519" y="301"/>
                      <a:pt x="555" y="324"/>
                      <a:pt x="592" y="340"/>
                    </a:cubicBezTo>
                    <a:cubicBezTo>
                      <a:pt x="556" y="354"/>
                      <a:pt x="522" y="377"/>
                      <a:pt x="485" y="382"/>
                    </a:cubicBezTo>
                    <a:cubicBezTo>
                      <a:pt x="425" y="389"/>
                      <a:pt x="363" y="384"/>
                      <a:pt x="303" y="38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E1CE59B3-3906-4280-BAA4-BDFBE720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1" y="4430713"/>
                <a:ext cx="358775" cy="217488"/>
              </a:xfrm>
              <a:custGeom>
                <a:avLst/>
                <a:gdLst>
                  <a:gd name="T0" fmla="*/ 490 w 513"/>
                  <a:gd name="T1" fmla="*/ 221 h 310"/>
                  <a:gd name="T2" fmla="*/ 290 w 513"/>
                  <a:gd name="T3" fmla="*/ 221 h 310"/>
                  <a:gd name="T4" fmla="*/ 427 w 513"/>
                  <a:gd name="T5" fmla="*/ 249 h 310"/>
                  <a:gd name="T6" fmla="*/ 336 w 513"/>
                  <a:gd name="T7" fmla="*/ 288 h 310"/>
                  <a:gd name="T8" fmla="*/ 81 w 513"/>
                  <a:gd name="T9" fmla="*/ 309 h 310"/>
                  <a:gd name="T10" fmla="*/ 0 w 513"/>
                  <a:gd name="T11" fmla="*/ 260 h 310"/>
                  <a:gd name="T12" fmla="*/ 57 w 513"/>
                  <a:gd name="T13" fmla="*/ 181 h 310"/>
                  <a:gd name="T14" fmla="*/ 117 w 513"/>
                  <a:gd name="T15" fmla="*/ 163 h 310"/>
                  <a:gd name="T16" fmla="*/ 207 w 513"/>
                  <a:gd name="T17" fmla="*/ 72 h 310"/>
                  <a:gd name="T18" fmla="*/ 285 w 513"/>
                  <a:gd name="T19" fmla="*/ 33 h 310"/>
                  <a:gd name="T20" fmla="*/ 366 w 513"/>
                  <a:gd name="T21" fmla="*/ 43 h 310"/>
                  <a:gd name="T22" fmla="*/ 488 w 513"/>
                  <a:gd name="T23" fmla="*/ 70 h 310"/>
                  <a:gd name="T24" fmla="*/ 513 w 513"/>
                  <a:gd name="T25" fmla="*/ 208 h 310"/>
                  <a:gd name="T26" fmla="*/ 490 w 513"/>
                  <a:gd name="T27" fmla="*/ 22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310">
                    <a:moveTo>
                      <a:pt x="490" y="221"/>
                    </a:moveTo>
                    <a:cubicBezTo>
                      <a:pt x="430" y="141"/>
                      <a:pt x="369" y="157"/>
                      <a:pt x="290" y="221"/>
                    </a:cubicBezTo>
                    <a:cubicBezTo>
                      <a:pt x="337" y="231"/>
                      <a:pt x="370" y="237"/>
                      <a:pt x="427" y="249"/>
                    </a:cubicBezTo>
                    <a:cubicBezTo>
                      <a:pt x="385" y="268"/>
                      <a:pt x="361" y="285"/>
                      <a:pt x="336" y="288"/>
                    </a:cubicBezTo>
                    <a:cubicBezTo>
                      <a:pt x="252" y="299"/>
                      <a:pt x="166" y="309"/>
                      <a:pt x="81" y="309"/>
                    </a:cubicBezTo>
                    <a:cubicBezTo>
                      <a:pt x="54" y="310"/>
                      <a:pt x="27" y="277"/>
                      <a:pt x="0" y="260"/>
                    </a:cubicBezTo>
                    <a:cubicBezTo>
                      <a:pt x="19" y="233"/>
                      <a:pt x="34" y="203"/>
                      <a:pt x="57" y="181"/>
                    </a:cubicBezTo>
                    <a:cubicBezTo>
                      <a:pt x="71" y="169"/>
                      <a:pt x="96" y="167"/>
                      <a:pt x="117" y="163"/>
                    </a:cubicBezTo>
                    <a:cubicBezTo>
                      <a:pt x="168" y="153"/>
                      <a:pt x="208" y="139"/>
                      <a:pt x="207" y="72"/>
                    </a:cubicBezTo>
                    <a:cubicBezTo>
                      <a:pt x="206" y="22"/>
                      <a:pt x="231" y="0"/>
                      <a:pt x="285" y="33"/>
                    </a:cubicBezTo>
                    <a:cubicBezTo>
                      <a:pt x="306" y="46"/>
                      <a:pt x="339" y="39"/>
                      <a:pt x="366" y="43"/>
                    </a:cubicBezTo>
                    <a:cubicBezTo>
                      <a:pt x="408" y="50"/>
                      <a:pt x="468" y="45"/>
                      <a:pt x="488" y="70"/>
                    </a:cubicBezTo>
                    <a:cubicBezTo>
                      <a:pt x="513" y="103"/>
                      <a:pt x="506" y="161"/>
                      <a:pt x="513" y="208"/>
                    </a:cubicBezTo>
                    <a:cubicBezTo>
                      <a:pt x="505" y="212"/>
                      <a:pt x="498" y="216"/>
                      <a:pt x="490" y="22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608779CA-65F8-4CB3-BAC0-06097567D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63" y="2932113"/>
                <a:ext cx="331788" cy="188913"/>
              </a:xfrm>
              <a:custGeom>
                <a:avLst/>
                <a:gdLst>
                  <a:gd name="T0" fmla="*/ 0 w 474"/>
                  <a:gd name="T1" fmla="*/ 6 h 270"/>
                  <a:gd name="T2" fmla="*/ 165 w 474"/>
                  <a:gd name="T3" fmla="*/ 6 h 270"/>
                  <a:gd name="T4" fmla="*/ 165 w 474"/>
                  <a:gd name="T5" fmla="*/ 146 h 270"/>
                  <a:gd name="T6" fmla="*/ 87 w 474"/>
                  <a:gd name="T7" fmla="*/ 73 h 270"/>
                  <a:gd name="T8" fmla="*/ 103 w 474"/>
                  <a:gd name="T9" fmla="*/ 121 h 270"/>
                  <a:gd name="T10" fmla="*/ 127 w 474"/>
                  <a:gd name="T11" fmla="*/ 89 h 270"/>
                  <a:gd name="T12" fmla="*/ 42 w 474"/>
                  <a:gd name="T13" fmla="*/ 34 h 270"/>
                  <a:gd name="T14" fmla="*/ 42 w 474"/>
                  <a:gd name="T15" fmla="*/ 193 h 270"/>
                  <a:gd name="T16" fmla="*/ 196 w 474"/>
                  <a:gd name="T17" fmla="*/ 193 h 270"/>
                  <a:gd name="T18" fmla="*/ 205 w 474"/>
                  <a:gd name="T19" fmla="*/ 1 h 270"/>
                  <a:gd name="T20" fmla="*/ 439 w 474"/>
                  <a:gd name="T21" fmla="*/ 2 h 270"/>
                  <a:gd name="T22" fmla="*/ 471 w 474"/>
                  <a:gd name="T23" fmla="*/ 25 h 270"/>
                  <a:gd name="T24" fmla="*/ 454 w 474"/>
                  <a:gd name="T25" fmla="*/ 60 h 270"/>
                  <a:gd name="T26" fmla="*/ 306 w 474"/>
                  <a:gd name="T27" fmla="*/ 189 h 270"/>
                  <a:gd name="T28" fmla="*/ 283 w 474"/>
                  <a:gd name="T29" fmla="*/ 270 h 270"/>
                  <a:gd name="T30" fmla="*/ 0 w 474"/>
                  <a:gd name="T31" fmla="*/ 270 h 270"/>
                  <a:gd name="T32" fmla="*/ 0 w 474"/>
                  <a:gd name="T33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4" h="270">
                    <a:moveTo>
                      <a:pt x="0" y="6"/>
                    </a:moveTo>
                    <a:cubicBezTo>
                      <a:pt x="52" y="6"/>
                      <a:pt x="105" y="6"/>
                      <a:pt x="165" y="6"/>
                    </a:cubicBezTo>
                    <a:cubicBezTo>
                      <a:pt x="165" y="53"/>
                      <a:pt x="165" y="97"/>
                      <a:pt x="165" y="146"/>
                    </a:cubicBezTo>
                    <a:cubicBezTo>
                      <a:pt x="118" y="146"/>
                      <a:pt x="59" y="175"/>
                      <a:pt x="87" y="73"/>
                    </a:cubicBezTo>
                    <a:cubicBezTo>
                      <a:pt x="92" y="89"/>
                      <a:pt x="98" y="105"/>
                      <a:pt x="103" y="121"/>
                    </a:cubicBezTo>
                    <a:cubicBezTo>
                      <a:pt x="111" y="111"/>
                      <a:pt x="119" y="100"/>
                      <a:pt x="127" y="89"/>
                    </a:cubicBezTo>
                    <a:cubicBezTo>
                      <a:pt x="104" y="74"/>
                      <a:pt x="80" y="59"/>
                      <a:pt x="42" y="34"/>
                    </a:cubicBezTo>
                    <a:cubicBezTo>
                      <a:pt x="42" y="102"/>
                      <a:pt x="42" y="144"/>
                      <a:pt x="42" y="193"/>
                    </a:cubicBezTo>
                    <a:cubicBezTo>
                      <a:pt x="91" y="193"/>
                      <a:pt x="138" y="193"/>
                      <a:pt x="196" y="193"/>
                    </a:cubicBezTo>
                    <a:cubicBezTo>
                      <a:pt x="199" y="136"/>
                      <a:pt x="202" y="76"/>
                      <a:pt x="205" y="1"/>
                    </a:cubicBezTo>
                    <a:cubicBezTo>
                      <a:pt x="284" y="1"/>
                      <a:pt x="361" y="0"/>
                      <a:pt x="439" y="2"/>
                    </a:cubicBezTo>
                    <a:cubicBezTo>
                      <a:pt x="450" y="3"/>
                      <a:pt x="469" y="15"/>
                      <a:pt x="471" y="25"/>
                    </a:cubicBezTo>
                    <a:cubicBezTo>
                      <a:pt x="474" y="34"/>
                      <a:pt x="463" y="51"/>
                      <a:pt x="454" y="60"/>
                    </a:cubicBezTo>
                    <a:cubicBezTo>
                      <a:pt x="405" y="103"/>
                      <a:pt x="351" y="142"/>
                      <a:pt x="306" y="189"/>
                    </a:cubicBezTo>
                    <a:cubicBezTo>
                      <a:pt x="290" y="205"/>
                      <a:pt x="291" y="239"/>
                      <a:pt x="283" y="270"/>
                    </a:cubicBezTo>
                    <a:cubicBezTo>
                      <a:pt x="194" y="270"/>
                      <a:pt x="103" y="270"/>
                      <a:pt x="0" y="270"/>
                    </a:cubicBezTo>
                    <a:cubicBezTo>
                      <a:pt x="0" y="186"/>
                      <a:pt x="0" y="99"/>
                      <a:pt x="0" y="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3E62EF10-F0CB-420E-9A62-86E8F1FA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625" y="2935288"/>
                <a:ext cx="347663" cy="184150"/>
              </a:xfrm>
              <a:custGeom>
                <a:avLst/>
                <a:gdLst>
                  <a:gd name="T0" fmla="*/ 325 w 497"/>
                  <a:gd name="T1" fmla="*/ 263 h 264"/>
                  <a:gd name="T2" fmla="*/ 325 w 497"/>
                  <a:gd name="T3" fmla="*/ 126 h 264"/>
                  <a:gd name="T4" fmla="*/ 407 w 497"/>
                  <a:gd name="T5" fmla="*/ 196 h 264"/>
                  <a:gd name="T6" fmla="*/ 390 w 497"/>
                  <a:gd name="T7" fmla="*/ 152 h 264"/>
                  <a:gd name="T8" fmla="*/ 367 w 497"/>
                  <a:gd name="T9" fmla="*/ 180 h 264"/>
                  <a:gd name="T10" fmla="*/ 449 w 497"/>
                  <a:gd name="T11" fmla="*/ 243 h 264"/>
                  <a:gd name="T12" fmla="*/ 449 w 497"/>
                  <a:gd name="T13" fmla="*/ 77 h 264"/>
                  <a:gd name="T14" fmla="*/ 296 w 497"/>
                  <a:gd name="T15" fmla="*/ 77 h 264"/>
                  <a:gd name="T16" fmla="*/ 286 w 497"/>
                  <a:gd name="T17" fmla="*/ 264 h 264"/>
                  <a:gd name="T18" fmla="*/ 0 w 497"/>
                  <a:gd name="T19" fmla="*/ 264 h 264"/>
                  <a:gd name="T20" fmla="*/ 241 w 497"/>
                  <a:gd name="T21" fmla="*/ 0 h 264"/>
                  <a:gd name="T22" fmla="*/ 497 w 497"/>
                  <a:gd name="T23" fmla="*/ 0 h 264"/>
                  <a:gd name="T24" fmla="*/ 497 w 497"/>
                  <a:gd name="T25" fmla="*/ 263 h 264"/>
                  <a:gd name="T26" fmla="*/ 325 w 497"/>
                  <a:gd name="T27" fmla="*/ 26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7" h="264">
                    <a:moveTo>
                      <a:pt x="325" y="263"/>
                    </a:moveTo>
                    <a:cubicBezTo>
                      <a:pt x="325" y="217"/>
                      <a:pt x="325" y="176"/>
                      <a:pt x="325" y="126"/>
                    </a:cubicBezTo>
                    <a:cubicBezTo>
                      <a:pt x="370" y="128"/>
                      <a:pt x="430" y="87"/>
                      <a:pt x="407" y="196"/>
                    </a:cubicBezTo>
                    <a:cubicBezTo>
                      <a:pt x="401" y="181"/>
                      <a:pt x="396" y="167"/>
                      <a:pt x="390" y="152"/>
                    </a:cubicBezTo>
                    <a:cubicBezTo>
                      <a:pt x="383" y="161"/>
                      <a:pt x="375" y="171"/>
                      <a:pt x="367" y="180"/>
                    </a:cubicBezTo>
                    <a:cubicBezTo>
                      <a:pt x="388" y="197"/>
                      <a:pt x="410" y="213"/>
                      <a:pt x="449" y="243"/>
                    </a:cubicBezTo>
                    <a:cubicBezTo>
                      <a:pt x="449" y="170"/>
                      <a:pt x="449" y="126"/>
                      <a:pt x="449" y="77"/>
                    </a:cubicBezTo>
                    <a:cubicBezTo>
                      <a:pt x="398" y="77"/>
                      <a:pt x="351" y="77"/>
                      <a:pt x="296" y="77"/>
                    </a:cubicBezTo>
                    <a:cubicBezTo>
                      <a:pt x="293" y="139"/>
                      <a:pt x="290" y="198"/>
                      <a:pt x="286" y="264"/>
                    </a:cubicBezTo>
                    <a:cubicBezTo>
                      <a:pt x="196" y="264"/>
                      <a:pt x="110" y="264"/>
                      <a:pt x="0" y="264"/>
                    </a:cubicBezTo>
                    <a:cubicBezTo>
                      <a:pt x="83" y="172"/>
                      <a:pt x="154" y="95"/>
                      <a:pt x="241" y="0"/>
                    </a:cubicBezTo>
                    <a:cubicBezTo>
                      <a:pt x="305" y="0"/>
                      <a:pt x="398" y="0"/>
                      <a:pt x="497" y="0"/>
                    </a:cubicBezTo>
                    <a:cubicBezTo>
                      <a:pt x="497" y="88"/>
                      <a:pt x="497" y="172"/>
                      <a:pt x="497" y="263"/>
                    </a:cubicBezTo>
                    <a:cubicBezTo>
                      <a:pt x="443" y="263"/>
                      <a:pt x="390" y="263"/>
                      <a:pt x="325" y="26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691B430D-1FF0-455C-8D7C-8FBCF7ED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249" y="2878138"/>
                <a:ext cx="319088" cy="293688"/>
              </a:xfrm>
              <a:custGeom>
                <a:avLst/>
                <a:gdLst>
                  <a:gd name="T0" fmla="*/ 237 w 458"/>
                  <a:gd name="T1" fmla="*/ 385 h 420"/>
                  <a:gd name="T2" fmla="*/ 77 w 458"/>
                  <a:gd name="T3" fmla="*/ 152 h 420"/>
                  <a:gd name="T4" fmla="*/ 0 w 458"/>
                  <a:gd name="T5" fmla="*/ 88 h 420"/>
                  <a:gd name="T6" fmla="*/ 275 w 458"/>
                  <a:gd name="T7" fmla="*/ 58 h 420"/>
                  <a:gd name="T8" fmla="*/ 458 w 458"/>
                  <a:gd name="T9" fmla="*/ 296 h 420"/>
                  <a:gd name="T10" fmla="*/ 336 w 458"/>
                  <a:gd name="T11" fmla="*/ 286 h 420"/>
                  <a:gd name="T12" fmla="*/ 237 w 458"/>
                  <a:gd name="T13" fmla="*/ 385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8" h="420">
                    <a:moveTo>
                      <a:pt x="237" y="385"/>
                    </a:moveTo>
                    <a:cubicBezTo>
                      <a:pt x="184" y="308"/>
                      <a:pt x="131" y="230"/>
                      <a:pt x="77" y="152"/>
                    </a:cubicBezTo>
                    <a:cubicBezTo>
                      <a:pt x="53" y="131"/>
                      <a:pt x="28" y="111"/>
                      <a:pt x="0" y="88"/>
                    </a:cubicBezTo>
                    <a:cubicBezTo>
                      <a:pt x="86" y="0"/>
                      <a:pt x="182" y="47"/>
                      <a:pt x="275" y="58"/>
                    </a:cubicBezTo>
                    <a:cubicBezTo>
                      <a:pt x="336" y="138"/>
                      <a:pt x="397" y="217"/>
                      <a:pt x="458" y="296"/>
                    </a:cubicBezTo>
                    <a:cubicBezTo>
                      <a:pt x="425" y="356"/>
                      <a:pt x="385" y="355"/>
                      <a:pt x="336" y="286"/>
                    </a:cubicBezTo>
                    <a:cubicBezTo>
                      <a:pt x="342" y="365"/>
                      <a:pt x="329" y="420"/>
                      <a:pt x="237" y="38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" name="Freeform 41">
                <a:extLst>
                  <a:ext uri="{FF2B5EF4-FFF2-40B4-BE49-F238E27FC236}">
                    <a16:creationId xmlns:a16="http://schemas.microsoft.com/office/drawing/2014/main" id="{26A7B3E5-A495-4720-A688-AF9C0FAA6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750" y="4325938"/>
                <a:ext cx="333375" cy="312738"/>
              </a:xfrm>
              <a:custGeom>
                <a:avLst/>
                <a:gdLst>
                  <a:gd name="T0" fmla="*/ 435 w 478"/>
                  <a:gd name="T1" fmla="*/ 188 h 447"/>
                  <a:gd name="T2" fmla="*/ 306 w 478"/>
                  <a:gd name="T3" fmla="*/ 145 h 447"/>
                  <a:gd name="T4" fmla="*/ 320 w 478"/>
                  <a:gd name="T5" fmla="*/ 447 h 447"/>
                  <a:gd name="T6" fmla="*/ 0 w 478"/>
                  <a:gd name="T7" fmla="*/ 143 h 447"/>
                  <a:gd name="T8" fmla="*/ 478 w 478"/>
                  <a:gd name="T9" fmla="*/ 0 h 447"/>
                  <a:gd name="T10" fmla="*/ 435 w 478"/>
                  <a:gd name="T11" fmla="*/ 18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8" h="447">
                    <a:moveTo>
                      <a:pt x="435" y="188"/>
                    </a:moveTo>
                    <a:cubicBezTo>
                      <a:pt x="391" y="174"/>
                      <a:pt x="358" y="162"/>
                      <a:pt x="306" y="145"/>
                    </a:cubicBezTo>
                    <a:cubicBezTo>
                      <a:pt x="311" y="245"/>
                      <a:pt x="315" y="332"/>
                      <a:pt x="320" y="447"/>
                    </a:cubicBezTo>
                    <a:cubicBezTo>
                      <a:pt x="207" y="340"/>
                      <a:pt x="111" y="248"/>
                      <a:pt x="0" y="143"/>
                    </a:cubicBezTo>
                    <a:cubicBezTo>
                      <a:pt x="165" y="93"/>
                      <a:pt x="313" y="49"/>
                      <a:pt x="478" y="0"/>
                    </a:cubicBezTo>
                    <a:cubicBezTo>
                      <a:pt x="462" y="72"/>
                      <a:pt x="449" y="127"/>
                      <a:pt x="435" y="18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5D1B3917-0C5B-4B94-86F8-70A185210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066" y="2930525"/>
                <a:ext cx="500063" cy="117475"/>
              </a:xfrm>
              <a:custGeom>
                <a:avLst/>
                <a:gdLst>
                  <a:gd name="T0" fmla="*/ 0 w 715"/>
                  <a:gd name="T1" fmla="*/ 17 h 167"/>
                  <a:gd name="T2" fmla="*/ 109 w 715"/>
                  <a:gd name="T3" fmla="*/ 17 h 167"/>
                  <a:gd name="T4" fmla="*/ 111 w 715"/>
                  <a:gd name="T5" fmla="*/ 35 h 167"/>
                  <a:gd name="T6" fmla="*/ 138 w 715"/>
                  <a:gd name="T7" fmla="*/ 13 h 167"/>
                  <a:gd name="T8" fmla="*/ 153 w 715"/>
                  <a:gd name="T9" fmla="*/ 3 h 167"/>
                  <a:gd name="T10" fmla="*/ 351 w 715"/>
                  <a:gd name="T11" fmla="*/ 30 h 167"/>
                  <a:gd name="T12" fmla="*/ 540 w 715"/>
                  <a:gd name="T13" fmla="*/ 3 h 167"/>
                  <a:gd name="T14" fmla="*/ 561 w 715"/>
                  <a:gd name="T15" fmla="*/ 18 h 167"/>
                  <a:gd name="T16" fmla="*/ 715 w 715"/>
                  <a:gd name="T17" fmla="*/ 18 h 167"/>
                  <a:gd name="T18" fmla="*/ 0 w 715"/>
                  <a:gd name="T19" fmla="*/ 1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5" h="167">
                    <a:moveTo>
                      <a:pt x="0" y="17"/>
                    </a:moveTo>
                    <a:cubicBezTo>
                      <a:pt x="37" y="17"/>
                      <a:pt x="73" y="17"/>
                      <a:pt x="109" y="17"/>
                    </a:cubicBezTo>
                    <a:cubicBezTo>
                      <a:pt x="110" y="23"/>
                      <a:pt x="110" y="29"/>
                      <a:pt x="111" y="35"/>
                    </a:cubicBezTo>
                    <a:cubicBezTo>
                      <a:pt x="120" y="28"/>
                      <a:pt x="129" y="20"/>
                      <a:pt x="138" y="13"/>
                    </a:cubicBezTo>
                    <a:cubicBezTo>
                      <a:pt x="148" y="6"/>
                      <a:pt x="157" y="0"/>
                      <a:pt x="153" y="3"/>
                    </a:cubicBezTo>
                    <a:cubicBezTo>
                      <a:pt x="229" y="14"/>
                      <a:pt x="290" y="30"/>
                      <a:pt x="351" y="30"/>
                    </a:cubicBezTo>
                    <a:cubicBezTo>
                      <a:pt x="409" y="30"/>
                      <a:pt x="467" y="14"/>
                      <a:pt x="540" y="3"/>
                    </a:cubicBezTo>
                    <a:cubicBezTo>
                      <a:pt x="545" y="6"/>
                      <a:pt x="564" y="20"/>
                      <a:pt x="561" y="18"/>
                    </a:cubicBezTo>
                    <a:cubicBezTo>
                      <a:pt x="620" y="18"/>
                      <a:pt x="658" y="18"/>
                      <a:pt x="715" y="18"/>
                    </a:cubicBezTo>
                    <a:cubicBezTo>
                      <a:pt x="586" y="164"/>
                      <a:pt x="114" y="167"/>
                      <a:pt x="0" y="17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Freeform 43">
                <a:extLst>
                  <a:ext uri="{FF2B5EF4-FFF2-40B4-BE49-F238E27FC236}">
                    <a16:creationId xmlns:a16="http://schemas.microsoft.com/office/drawing/2014/main" id="{BA0D58C6-CD6E-40B2-A3E5-69A162AE1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933" y="5775325"/>
                <a:ext cx="650875" cy="163513"/>
              </a:xfrm>
              <a:custGeom>
                <a:avLst/>
                <a:gdLst>
                  <a:gd name="T0" fmla="*/ 0 w 932"/>
                  <a:gd name="T1" fmla="*/ 93 h 232"/>
                  <a:gd name="T2" fmla="*/ 82 w 932"/>
                  <a:gd name="T3" fmla="*/ 15 h 232"/>
                  <a:gd name="T4" fmla="*/ 819 w 932"/>
                  <a:gd name="T5" fmla="*/ 0 h 232"/>
                  <a:gd name="T6" fmla="*/ 932 w 932"/>
                  <a:gd name="T7" fmla="*/ 85 h 232"/>
                  <a:gd name="T8" fmla="*/ 0 w 932"/>
                  <a:gd name="T9" fmla="*/ 9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2" h="232">
                    <a:moveTo>
                      <a:pt x="0" y="93"/>
                    </a:moveTo>
                    <a:cubicBezTo>
                      <a:pt x="31" y="63"/>
                      <a:pt x="57" y="39"/>
                      <a:pt x="82" y="15"/>
                    </a:cubicBezTo>
                    <a:cubicBezTo>
                      <a:pt x="236" y="182"/>
                      <a:pt x="729" y="177"/>
                      <a:pt x="819" y="0"/>
                    </a:cubicBezTo>
                    <a:cubicBezTo>
                      <a:pt x="857" y="28"/>
                      <a:pt x="893" y="56"/>
                      <a:pt x="932" y="85"/>
                    </a:cubicBezTo>
                    <a:cubicBezTo>
                      <a:pt x="753" y="227"/>
                      <a:pt x="202" y="232"/>
                      <a:pt x="0" y="9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94521397-2138-405D-A684-050292BED3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1029" y="4365625"/>
                <a:ext cx="322263" cy="322263"/>
              </a:xfrm>
              <a:custGeom>
                <a:avLst/>
                <a:gdLst>
                  <a:gd name="T0" fmla="*/ 462 w 462"/>
                  <a:gd name="T1" fmla="*/ 230 h 461"/>
                  <a:gd name="T2" fmla="*/ 229 w 462"/>
                  <a:gd name="T3" fmla="*/ 460 h 461"/>
                  <a:gd name="T4" fmla="*/ 2 w 462"/>
                  <a:gd name="T5" fmla="*/ 226 h 461"/>
                  <a:gd name="T6" fmla="*/ 230 w 462"/>
                  <a:gd name="T7" fmla="*/ 1 h 461"/>
                  <a:gd name="T8" fmla="*/ 462 w 462"/>
                  <a:gd name="T9" fmla="*/ 230 h 461"/>
                  <a:gd name="T10" fmla="*/ 230 w 462"/>
                  <a:gd name="T11" fmla="*/ 405 h 461"/>
                  <a:gd name="T12" fmla="*/ 407 w 462"/>
                  <a:gd name="T13" fmla="*/ 234 h 461"/>
                  <a:gd name="T14" fmla="*/ 238 w 462"/>
                  <a:gd name="T15" fmla="*/ 56 h 461"/>
                  <a:gd name="T16" fmla="*/ 57 w 462"/>
                  <a:gd name="T17" fmla="*/ 231 h 461"/>
                  <a:gd name="T18" fmla="*/ 230 w 462"/>
                  <a:gd name="T19" fmla="*/ 40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2" h="461">
                    <a:moveTo>
                      <a:pt x="462" y="230"/>
                    </a:moveTo>
                    <a:cubicBezTo>
                      <a:pt x="461" y="362"/>
                      <a:pt x="361" y="461"/>
                      <a:pt x="229" y="460"/>
                    </a:cubicBezTo>
                    <a:cubicBezTo>
                      <a:pt x="98" y="459"/>
                      <a:pt x="0" y="357"/>
                      <a:pt x="2" y="226"/>
                    </a:cubicBezTo>
                    <a:cubicBezTo>
                      <a:pt x="5" y="98"/>
                      <a:pt x="102" y="2"/>
                      <a:pt x="230" y="1"/>
                    </a:cubicBezTo>
                    <a:cubicBezTo>
                      <a:pt x="361" y="0"/>
                      <a:pt x="462" y="99"/>
                      <a:pt x="462" y="230"/>
                    </a:cubicBezTo>
                    <a:close/>
                    <a:moveTo>
                      <a:pt x="230" y="405"/>
                    </a:moveTo>
                    <a:cubicBezTo>
                      <a:pt x="328" y="406"/>
                      <a:pt x="405" y="332"/>
                      <a:pt x="407" y="234"/>
                    </a:cubicBezTo>
                    <a:cubicBezTo>
                      <a:pt x="409" y="136"/>
                      <a:pt x="336" y="59"/>
                      <a:pt x="238" y="56"/>
                    </a:cubicBezTo>
                    <a:cubicBezTo>
                      <a:pt x="137" y="52"/>
                      <a:pt x="57" y="129"/>
                      <a:pt x="57" y="231"/>
                    </a:cubicBezTo>
                    <a:cubicBezTo>
                      <a:pt x="57" y="329"/>
                      <a:pt x="132" y="404"/>
                      <a:pt x="230" y="40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BB3FF9F5-7387-4B35-9E38-ABC7982F7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863" y="1266825"/>
                <a:ext cx="352425" cy="323850"/>
              </a:xfrm>
              <a:custGeom>
                <a:avLst/>
                <a:gdLst>
                  <a:gd name="T0" fmla="*/ 274 w 504"/>
                  <a:gd name="T1" fmla="*/ 463 h 463"/>
                  <a:gd name="T2" fmla="*/ 0 w 504"/>
                  <a:gd name="T3" fmla="*/ 46 h 463"/>
                  <a:gd name="T4" fmla="*/ 72 w 504"/>
                  <a:gd name="T5" fmla="*/ 0 h 463"/>
                  <a:gd name="T6" fmla="*/ 275 w 504"/>
                  <a:gd name="T7" fmla="*/ 322 h 463"/>
                  <a:gd name="T8" fmla="*/ 436 w 504"/>
                  <a:gd name="T9" fmla="*/ 66 h 463"/>
                  <a:gd name="T10" fmla="*/ 503 w 504"/>
                  <a:gd name="T11" fmla="*/ 23 h 463"/>
                  <a:gd name="T12" fmla="*/ 493 w 504"/>
                  <a:gd name="T13" fmla="*/ 94 h 463"/>
                  <a:gd name="T14" fmla="*/ 274 w 504"/>
                  <a:gd name="T15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" h="463">
                    <a:moveTo>
                      <a:pt x="274" y="463"/>
                    </a:moveTo>
                    <a:cubicBezTo>
                      <a:pt x="178" y="317"/>
                      <a:pt x="91" y="185"/>
                      <a:pt x="0" y="46"/>
                    </a:cubicBezTo>
                    <a:cubicBezTo>
                      <a:pt x="24" y="31"/>
                      <a:pt x="45" y="17"/>
                      <a:pt x="72" y="0"/>
                    </a:cubicBezTo>
                    <a:cubicBezTo>
                      <a:pt x="139" y="106"/>
                      <a:pt x="203" y="208"/>
                      <a:pt x="275" y="322"/>
                    </a:cubicBezTo>
                    <a:cubicBezTo>
                      <a:pt x="333" y="229"/>
                      <a:pt x="382" y="146"/>
                      <a:pt x="436" y="66"/>
                    </a:cubicBezTo>
                    <a:cubicBezTo>
                      <a:pt x="450" y="46"/>
                      <a:pt x="480" y="37"/>
                      <a:pt x="503" y="23"/>
                    </a:cubicBezTo>
                    <a:cubicBezTo>
                      <a:pt x="500" y="47"/>
                      <a:pt x="504" y="75"/>
                      <a:pt x="493" y="94"/>
                    </a:cubicBezTo>
                    <a:cubicBezTo>
                      <a:pt x="425" y="213"/>
                      <a:pt x="354" y="330"/>
                      <a:pt x="274" y="46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1F0B8091-26B6-4890-A2EF-F9BFEFB43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516" y="1193800"/>
                <a:ext cx="146050" cy="239713"/>
              </a:xfrm>
              <a:custGeom>
                <a:avLst/>
                <a:gdLst>
                  <a:gd name="T0" fmla="*/ 201 w 209"/>
                  <a:gd name="T1" fmla="*/ 188 h 344"/>
                  <a:gd name="T2" fmla="*/ 201 w 209"/>
                  <a:gd name="T3" fmla="*/ 252 h 344"/>
                  <a:gd name="T4" fmla="*/ 102 w 209"/>
                  <a:gd name="T5" fmla="*/ 344 h 344"/>
                  <a:gd name="T6" fmla="*/ 5 w 209"/>
                  <a:gd name="T7" fmla="*/ 248 h 344"/>
                  <a:gd name="T8" fmla="*/ 5 w 209"/>
                  <a:gd name="T9" fmla="*/ 148 h 344"/>
                  <a:gd name="T10" fmla="*/ 160 w 209"/>
                  <a:gd name="T11" fmla="*/ 36 h 344"/>
                  <a:gd name="T12" fmla="*/ 199 w 209"/>
                  <a:gd name="T13" fmla="*/ 88 h 344"/>
                  <a:gd name="T14" fmla="*/ 200 w 209"/>
                  <a:gd name="T15" fmla="*/ 188 h 344"/>
                  <a:gd name="T16" fmla="*/ 201 w 209"/>
                  <a:gd name="T17" fmla="*/ 18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344">
                    <a:moveTo>
                      <a:pt x="201" y="188"/>
                    </a:moveTo>
                    <a:cubicBezTo>
                      <a:pt x="201" y="209"/>
                      <a:pt x="199" y="231"/>
                      <a:pt x="201" y="252"/>
                    </a:cubicBezTo>
                    <a:cubicBezTo>
                      <a:pt x="209" y="327"/>
                      <a:pt x="169" y="344"/>
                      <a:pt x="102" y="344"/>
                    </a:cubicBezTo>
                    <a:cubicBezTo>
                      <a:pt x="32" y="344"/>
                      <a:pt x="0" y="320"/>
                      <a:pt x="5" y="248"/>
                    </a:cubicBezTo>
                    <a:cubicBezTo>
                      <a:pt x="7" y="215"/>
                      <a:pt x="5" y="181"/>
                      <a:pt x="5" y="148"/>
                    </a:cubicBezTo>
                    <a:cubicBezTo>
                      <a:pt x="6" y="39"/>
                      <a:pt x="58" y="0"/>
                      <a:pt x="160" y="36"/>
                    </a:cubicBezTo>
                    <a:cubicBezTo>
                      <a:pt x="177" y="42"/>
                      <a:pt x="195" y="68"/>
                      <a:pt x="199" y="88"/>
                    </a:cubicBezTo>
                    <a:cubicBezTo>
                      <a:pt x="205" y="120"/>
                      <a:pt x="200" y="155"/>
                      <a:pt x="200" y="188"/>
                    </a:cubicBezTo>
                    <a:cubicBezTo>
                      <a:pt x="201" y="188"/>
                      <a:pt x="201" y="188"/>
                      <a:pt x="201" y="18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Freeform 47">
                <a:extLst>
                  <a:ext uri="{FF2B5EF4-FFF2-40B4-BE49-F238E27FC236}">
                    <a16:creationId xmlns:a16="http://schemas.microsoft.com/office/drawing/2014/main" id="{7496A17B-4782-4C27-B374-3FD66E1C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3526" y="1220788"/>
                <a:ext cx="279400" cy="239713"/>
              </a:xfrm>
              <a:custGeom>
                <a:avLst/>
                <a:gdLst>
                  <a:gd name="T0" fmla="*/ 389 w 399"/>
                  <a:gd name="T1" fmla="*/ 103 h 344"/>
                  <a:gd name="T2" fmla="*/ 311 w 399"/>
                  <a:gd name="T3" fmla="*/ 111 h 344"/>
                  <a:gd name="T4" fmla="*/ 114 w 399"/>
                  <a:gd name="T5" fmla="*/ 286 h 344"/>
                  <a:gd name="T6" fmla="*/ 64 w 399"/>
                  <a:gd name="T7" fmla="*/ 344 h 344"/>
                  <a:gd name="T8" fmla="*/ 18 w 399"/>
                  <a:gd name="T9" fmla="*/ 279 h 344"/>
                  <a:gd name="T10" fmla="*/ 272 w 399"/>
                  <a:gd name="T11" fmla="*/ 17 h 344"/>
                  <a:gd name="T12" fmla="*/ 399 w 399"/>
                  <a:gd name="T13" fmla="*/ 75 h 344"/>
                  <a:gd name="T14" fmla="*/ 389 w 399"/>
                  <a:gd name="T15" fmla="*/ 10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9" h="344">
                    <a:moveTo>
                      <a:pt x="389" y="103"/>
                    </a:moveTo>
                    <a:cubicBezTo>
                      <a:pt x="363" y="106"/>
                      <a:pt x="337" y="107"/>
                      <a:pt x="311" y="111"/>
                    </a:cubicBezTo>
                    <a:cubicBezTo>
                      <a:pt x="204" y="126"/>
                      <a:pt x="143" y="184"/>
                      <a:pt x="114" y="286"/>
                    </a:cubicBezTo>
                    <a:cubicBezTo>
                      <a:pt x="108" y="308"/>
                      <a:pt x="81" y="325"/>
                      <a:pt x="64" y="344"/>
                    </a:cubicBezTo>
                    <a:cubicBezTo>
                      <a:pt x="48" y="322"/>
                      <a:pt x="21" y="302"/>
                      <a:pt x="18" y="279"/>
                    </a:cubicBezTo>
                    <a:cubicBezTo>
                      <a:pt x="0" y="131"/>
                      <a:pt x="124" y="0"/>
                      <a:pt x="272" y="17"/>
                    </a:cubicBezTo>
                    <a:cubicBezTo>
                      <a:pt x="316" y="22"/>
                      <a:pt x="357" y="55"/>
                      <a:pt x="399" y="75"/>
                    </a:cubicBezTo>
                    <a:cubicBezTo>
                      <a:pt x="396" y="84"/>
                      <a:pt x="392" y="94"/>
                      <a:pt x="389" y="10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" name="Freeform 48">
                <a:extLst>
                  <a:ext uri="{FF2B5EF4-FFF2-40B4-BE49-F238E27FC236}">
                    <a16:creationId xmlns:a16="http://schemas.microsoft.com/office/drawing/2014/main" id="{DD8DAB18-64A7-4FA5-A7D6-145DE3591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2889250"/>
                <a:ext cx="669925" cy="34925"/>
              </a:xfrm>
              <a:custGeom>
                <a:avLst/>
                <a:gdLst>
                  <a:gd name="T0" fmla="*/ 958 w 958"/>
                  <a:gd name="T1" fmla="*/ 0 h 51"/>
                  <a:gd name="T2" fmla="*/ 0 w 958"/>
                  <a:gd name="T3" fmla="*/ 0 h 51"/>
                  <a:gd name="T4" fmla="*/ 958 w 958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8" h="51">
                    <a:moveTo>
                      <a:pt x="958" y="0"/>
                    </a:moveTo>
                    <a:cubicBezTo>
                      <a:pt x="871" y="51"/>
                      <a:pt x="63" y="48"/>
                      <a:pt x="0" y="0"/>
                    </a:cubicBezTo>
                    <a:cubicBezTo>
                      <a:pt x="320" y="0"/>
                      <a:pt x="629" y="0"/>
                      <a:pt x="958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" name="Freeform 49">
                <a:extLst>
                  <a:ext uri="{FF2B5EF4-FFF2-40B4-BE49-F238E27FC236}">
                    <a16:creationId xmlns:a16="http://schemas.microsoft.com/office/drawing/2014/main" id="{70D00BA4-9DBB-4A2D-96E7-98339EC2F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" y="3133725"/>
                <a:ext cx="669925" cy="34925"/>
              </a:xfrm>
              <a:custGeom>
                <a:avLst/>
                <a:gdLst>
                  <a:gd name="T0" fmla="*/ 959 w 959"/>
                  <a:gd name="T1" fmla="*/ 51 h 51"/>
                  <a:gd name="T2" fmla="*/ 0 w 959"/>
                  <a:gd name="T3" fmla="*/ 51 h 51"/>
                  <a:gd name="T4" fmla="*/ 959 w 959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9" h="51">
                    <a:moveTo>
                      <a:pt x="959" y="51"/>
                    </a:moveTo>
                    <a:cubicBezTo>
                      <a:pt x="637" y="51"/>
                      <a:pt x="328" y="51"/>
                      <a:pt x="0" y="51"/>
                    </a:cubicBezTo>
                    <a:cubicBezTo>
                      <a:pt x="83" y="0"/>
                      <a:pt x="892" y="2"/>
                      <a:pt x="959" y="5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194E3BF9-A61D-4005-ABF4-D39F857BC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799" y="1268413"/>
                <a:ext cx="228600" cy="179388"/>
              </a:xfrm>
              <a:custGeom>
                <a:avLst/>
                <a:gdLst>
                  <a:gd name="T0" fmla="*/ 314 w 329"/>
                  <a:gd name="T1" fmla="*/ 252 h 256"/>
                  <a:gd name="T2" fmla="*/ 213 w 329"/>
                  <a:gd name="T3" fmla="*/ 77 h 256"/>
                  <a:gd name="T4" fmla="*/ 133 w 329"/>
                  <a:gd name="T5" fmla="*/ 73 h 256"/>
                  <a:gd name="T6" fmla="*/ 6 w 329"/>
                  <a:gd name="T7" fmla="*/ 256 h 256"/>
                  <a:gd name="T8" fmla="*/ 21 w 329"/>
                  <a:gd name="T9" fmla="*/ 188 h 256"/>
                  <a:gd name="T10" fmla="*/ 31 w 329"/>
                  <a:gd name="T11" fmla="*/ 76 h 256"/>
                  <a:gd name="T12" fmla="*/ 70 w 329"/>
                  <a:gd name="T13" fmla="*/ 3 h 256"/>
                  <a:gd name="T14" fmla="*/ 279 w 329"/>
                  <a:gd name="T15" fmla="*/ 4 h 256"/>
                  <a:gd name="T16" fmla="*/ 329 w 329"/>
                  <a:gd name="T17" fmla="*/ 38 h 256"/>
                  <a:gd name="T18" fmla="*/ 314 w 329"/>
                  <a:gd name="T19" fmla="*/ 25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56">
                    <a:moveTo>
                      <a:pt x="314" y="252"/>
                    </a:moveTo>
                    <a:cubicBezTo>
                      <a:pt x="229" y="235"/>
                      <a:pt x="246" y="142"/>
                      <a:pt x="213" y="77"/>
                    </a:cubicBezTo>
                    <a:cubicBezTo>
                      <a:pt x="189" y="76"/>
                      <a:pt x="162" y="75"/>
                      <a:pt x="133" y="73"/>
                    </a:cubicBezTo>
                    <a:cubicBezTo>
                      <a:pt x="99" y="135"/>
                      <a:pt x="123" y="235"/>
                      <a:pt x="6" y="256"/>
                    </a:cubicBezTo>
                    <a:cubicBezTo>
                      <a:pt x="13" y="225"/>
                      <a:pt x="18" y="207"/>
                      <a:pt x="21" y="188"/>
                    </a:cubicBezTo>
                    <a:cubicBezTo>
                      <a:pt x="26" y="150"/>
                      <a:pt x="45" y="104"/>
                      <a:pt x="31" y="76"/>
                    </a:cubicBezTo>
                    <a:cubicBezTo>
                      <a:pt x="0" y="20"/>
                      <a:pt x="16" y="4"/>
                      <a:pt x="70" y="3"/>
                    </a:cubicBezTo>
                    <a:cubicBezTo>
                      <a:pt x="140" y="1"/>
                      <a:pt x="210" y="0"/>
                      <a:pt x="279" y="4"/>
                    </a:cubicBezTo>
                    <a:cubicBezTo>
                      <a:pt x="297" y="5"/>
                      <a:pt x="329" y="26"/>
                      <a:pt x="329" y="38"/>
                    </a:cubicBezTo>
                    <a:cubicBezTo>
                      <a:pt x="329" y="105"/>
                      <a:pt x="321" y="171"/>
                      <a:pt x="314" y="252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842F4934-49E7-496C-A180-B8E82E77F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888" y="1243013"/>
                <a:ext cx="236538" cy="211138"/>
              </a:xfrm>
              <a:custGeom>
                <a:avLst/>
                <a:gdLst>
                  <a:gd name="T0" fmla="*/ 15 w 339"/>
                  <a:gd name="T1" fmla="*/ 0 h 302"/>
                  <a:gd name="T2" fmla="*/ 173 w 339"/>
                  <a:gd name="T3" fmla="*/ 48 h 302"/>
                  <a:gd name="T4" fmla="*/ 325 w 339"/>
                  <a:gd name="T5" fmla="*/ 1 h 302"/>
                  <a:gd name="T6" fmla="*/ 339 w 339"/>
                  <a:gd name="T7" fmla="*/ 30 h 302"/>
                  <a:gd name="T8" fmla="*/ 170 w 339"/>
                  <a:gd name="T9" fmla="*/ 302 h 302"/>
                  <a:gd name="T10" fmla="*/ 0 w 339"/>
                  <a:gd name="T11" fmla="*/ 29 h 302"/>
                  <a:gd name="T12" fmla="*/ 15 w 339"/>
                  <a:gd name="T1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02">
                    <a:moveTo>
                      <a:pt x="15" y="0"/>
                    </a:moveTo>
                    <a:cubicBezTo>
                      <a:pt x="68" y="17"/>
                      <a:pt x="120" y="47"/>
                      <a:pt x="173" y="48"/>
                    </a:cubicBezTo>
                    <a:cubicBezTo>
                      <a:pt x="223" y="48"/>
                      <a:pt x="274" y="18"/>
                      <a:pt x="325" y="1"/>
                    </a:cubicBezTo>
                    <a:cubicBezTo>
                      <a:pt x="329" y="11"/>
                      <a:pt x="334" y="20"/>
                      <a:pt x="339" y="30"/>
                    </a:cubicBezTo>
                    <a:cubicBezTo>
                      <a:pt x="285" y="117"/>
                      <a:pt x="231" y="203"/>
                      <a:pt x="170" y="302"/>
                    </a:cubicBezTo>
                    <a:cubicBezTo>
                      <a:pt x="108" y="203"/>
                      <a:pt x="54" y="116"/>
                      <a:pt x="0" y="29"/>
                    </a:cubicBezTo>
                    <a:cubicBezTo>
                      <a:pt x="5" y="20"/>
                      <a:pt x="10" y="10"/>
                      <a:pt x="15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5DB1F32D-8767-4970-91E8-00226D11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236" y="4184650"/>
                <a:ext cx="192088" cy="214313"/>
              </a:xfrm>
              <a:custGeom>
                <a:avLst/>
                <a:gdLst>
                  <a:gd name="T0" fmla="*/ 276 w 276"/>
                  <a:gd name="T1" fmla="*/ 117 h 307"/>
                  <a:gd name="T2" fmla="*/ 147 w 276"/>
                  <a:gd name="T3" fmla="*/ 138 h 307"/>
                  <a:gd name="T4" fmla="*/ 231 w 276"/>
                  <a:gd name="T5" fmla="*/ 254 h 307"/>
                  <a:gd name="T6" fmla="*/ 40 w 276"/>
                  <a:gd name="T7" fmla="*/ 226 h 307"/>
                  <a:gd name="T8" fmla="*/ 91 w 276"/>
                  <a:gd name="T9" fmla="*/ 40 h 307"/>
                  <a:gd name="T10" fmla="*/ 276 w 276"/>
                  <a:gd name="T11" fmla="*/ 11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" h="307">
                    <a:moveTo>
                      <a:pt x="276" y="117"/>
                    </a:moveTo>
                    <a:cubicBezTo>
                      <a:pt x="233" y="124"/>
                      <a:pt x="199" y="130"/>
                      <a:pt x="147" y="138"/>
                    </a:cubicBezTo>
                    <a:cubicBezTo>
                      <a:pt x="181" y="184"/>
                      <a:pt x="206" y="219"/>
                      <a:pt x="231" y="254"/>
                    </a:cubicBezTo>
                    <a:cubicBezTo>
                      <a:pt x="157" y="307"/>
                      <a:pt x="83" y="295"/>
                      <a:pt x="40" y="226"/>
                    </a:cubicBezTo>
                    <a:cubicBezTo>
                      <a:pt x="0" y="160"/>
                      <a:pt x="22" y="78"/>
                      <a:pt x="91" y="40"/>
                    </a:cubicBezTo>
                    <a:cubicBezTo>
                      <a:pt x="164" y="0"/>
                      <a:pt x="228" y="25"/>
                      <a:pt x="276" y="117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135D0BDF-7800-4331-B32A-95220F734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761" y="2884488"/>
                <a:ext cx="231775" cy="215900"/>
              </a:xfrm>
              <a:custGeom>
                <a:avLst/>
                <a:gdLst>
                  <a:gd name="T0" fmla="*/ 224 w 331"/>
                  <a:gd name="T1" fmla="*/ 287 h 307"/>
                  <a:gd name="T2" fmla="*/ 41 w 331"/>
                  <a:gd name="T3" fmla="*/ 49 h 307"/>
                  <a:gd name="T4" fmla="*/ 0 w 331"/>
                  <a:gd name="T5" fmla="*/ 14 h 307"/>
                  <a:gd name="T6" fmla="*/ 322 w 331"/>
                  <a:gd name="T7" fmla="*/ 208 h 307"/>
                  <a:gd name="T8" fmla="*/ 310 w 331"/>
                  <a:gd name="T9" fmla="*/ 307 h 307"/>
                  <a:gd name="T10" fmla="*/ 224 w 331"/>
                  <a:gd name="T11" fmla="*/ 28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1" h="307">
                    <a:moveTo>
                      <a:pt x="224" y="287"/>
                    </a:moveTo>
                    <a:cubicBezTo>
                      <a:pt x="163" y="208"/>
                      <a:pt x="102" y="129"/>
                      <a:pt x="41" y="49"/>
                    </a:cubicBezTo>
                    <a:cubicBezTo>
                      <a:pt x="29" y="38"/>
                      <a:pt x="16" y="27"/>
                      <a:pt x="0" y="14"/>
                    </a:cubicBezTo>
                    <a:cubicBezTo>
                      <a:pt x="141" y="0"/>
                      <a:pt x="287" y="87"/>
                      <a:pt x="322" y="208"/>
                    </a:cubicBezTo>
                    <a:cubicBezTo>
                      <a:pt x="331" y="237"/>
                      <a:pt x="314" y="274"/>
                      <a:pt x="310" y="307"/>
                    </a:cubicBezTo>
                    <a:cubicBezTo>
                      <a:pt x="281" y="300"/>
                      <a:pt x="253" y="294"/>
                      <a:pt x="224" y="287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A1611366-102B-4138-A19C-845CB3C3C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983" y="1196975"/>
                <a:ext cx="219075" cy="244475"/>
              </a:xfrm>
              <a:custGeom>
                <a:avLst/>
                <a:gdLst>
                  <a:gd name="T0" fmla="*/ 133 w 314"/>
                  <a:gd name="T1" fmla="*/ 304 h 351"/>
                  <a:gd name="T2" fmla="*/ 69 w 314"/>
                  <a:gd name="T3" fmla="*/ 346 h 351"/>
                  <a:gd name="T4" fmla="*/ 29 w 314"/>
                  <a:gd name="T5" fmla="*/ 292 h 351"/>
                  <a:gd name="T6" fmla="*/ 123 w 314"/>
                  <a:gd name="T7" fmla="*/ 121 h 351"/>
                  <a:gd name="T8" fmla="*/ 314 w 314"/>
                  <a:gd name="T9" fmla="*/ 84 h 351"/>
                  <a:gd name="T10" fmla="*/ 133 w 314"/>
                  <a:gd name="T11" fmla="*/ 30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351">
                    <a:moveTo>
                      <a:pt x="133" y="304"/>
                    </a:moveTo>
                    <a:cubicBezTo>
                      <a:pt x="112" y="318"/>
                      <a:pt x="92" y="342"/>
                      <a:pt x="69" y="346"/>
                    </a:cubicBezTo>
                    <a:cubicBezTo>
                      <a:pt x="36" y="351"/>
                      <a:pt x="0" y="342"/>
                      <a:pt x="29" y="292"/>
                    </a:cubicBezTo>
                    <a:cubicBezTo>
                      <a:pt x="61" y="236"/>
                      <a:pt x="100" y="181"/>
                      <a:pt x="123" y="121"/>
                    </a:cubicBezTo>
                    <a:cubicBezTo>
                      <a:pt x="165" y="12"/>
                      <a:pt x="196" y="0"/>
                      <a:pt x="314" y="84"/>
                    </a:cubicBezTo>
                    <a:cubicBezTo>
                      <a:pt x="253" y="158"/>
                      <a:pt x="193" y="231"/>
                      <a:pt x="133" y="30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" name="Freeform 55">
                <a:extLst>
                  <a:ext uri="{FF2B5EF4-FFF2-40B4-BE49-F238E27FC236}">
                    <a16:creationId xmlns:a16="http://schemas.microsoft.com/office/drawing/2014/main" id="{043E9564-2D98-4872-B477-5EBA2CDAF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079" y="2876550"/>
                <a:ext cx="538163" cy="52388"/>
              </a:xfrm>
              <a:custGeom>
                <a:avLst/>
                <a:gdLst>
                  <a:gd name="T0" fmla="*/ 385 w 770"/>
                  <a:gd name="T1" fmla="*/ 54 h 76"/>
                  <a:gd name="T2" fmla="*/ 263 w 770"/>
                  <a:gd name="T3" fmla="*/ 54 h 76"/>
                  <a:gd name="T4" fmla="*/ 261 w 770"/>
                  <a:gd name="T5" fmla="*/ 74 h 76"/>
                  <a:gd name="T6" fmla="*/ 204 w 770"/>
                  <a:gd name="T7" fmla="*/ 29 h 76"/>
                  <a:gd name="T8" fmla="*/ 175 w 770"/>
                  <a:gd name="T9" fmla="*/ 55 h 76"/>
                  <a:gd name="T10" fmla="*/ 0 w 770"/>
                  <a:gd name="T11" fmla="*/ 55 h 76"/>
                  <a:gd name="T12" fmla="*/ 47 w 770"/>
                  <a:gd name="T13" fmla="*/ 3 h 76"/>
                  <a:gd name="T14" fmla="*/ 770 w 770"/>
                  <a:gd name="T15" fmla="*/ 1 h 76"/>
                  <a:gd name="T16" fmla="*/ 758 w 770"/>
                  <a:gd name="T17" fmla="*/ 55 h 76"/>
                  <a:gd name="T18" fmla="*/ 624 w 770"/>
                  <a:gd name="T19" fmla="*/ 55 h 76"/>
                  <a:gd name="T20" fmla="*/ 622 w 770"/>
                  <a:gd name="T21" fmla="*/ 76 h 76"/>
                  <a:gd name="T22" fmla="*/ 564 w 770"/>
                  <a:gd name="T23" fmla="*/ 30 h 76"/>
                  <a:gd name="T24" fmla="*/ 508 w 770"/>
                  <a:gd name="T25" fmla="*/ 74 h 76"/>
                  <a:gd name="T26" fmla="*/ 507 w 770"/>
                  <a:gd name="T27" fmla="*/ 54 h 76"/>
                  <a:gd name="T28" fmla="*/ 385 w 770"/>
                  <a:gd name="T29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0" h="76">
                    <a:moveTo>
                      <a:pt x="385" y="54"/>
                    </a:moveTo>
                    <a:cubicBezTo>
                      <a:pt x="344" y="54"/>
                      <a:pt x="304" y="54"/>
                      <a:pt x="263" y="54"/>
                    </a:cubicBezTo>
                    <a:cubicBezTo>
                      <a:pt x="262" y="61"/>
                      <a:pt x="262" y="67"/>
                      <a:pt x="261" y="74"/>
                    </a:cubicBezTo>
                    <a:cubicBezTo>
                      <a:pt x="243" y="59"/>
                      <a:pt x="224" y="45"/>
                      <a:pt x="204" y="29"/>
                    </a:cubicBezTo>
                    <a:cubicBezTo>
                      <a:pt x="187" y="44"/>
                      <a:pt x="171" y="58"/>
                      <a:pt x="175" y="55"/>
                    </a:cubicBezTo>
                    <a:cubicBezTo>
                      <a:pt x="110" y="55"/>
                      <a:pt x="66" y="55"/>
                      <a:pt x="0" y="55"/>
                    </a:cubicBezTo>
                    <a:cubicBezTo>
                      <a:pt x="16" y="35"/>
                      <a:pt x="31" y="3"/>
                      <a:pt x="47" y="3"/>
                    </a:cubicBezTo>
                    <a:cubicBezTo>
                      <a:pt x="284" y="0"/>
                      <a:pt x="522" y="1"/>
                      <a:pt x="770" y="1"/>
                    </a:cubicBezTo>
                    <a:cubicBezTo>
                      <a:pt x="763" y="30"/>
                      <a:pt x="759" y="50"/>
                      <a:pt x="758" y="55"/>
                    </a:cubicBezTo>
                    <a:cubicBezTo>
                      <a:pt x="706" y="55"/>
                      <a:pt x="665" y="55"/>
                      <a:pt x="624" y="55"/>
                    </a:cubicBezTo>
                    <a:cubicBezTo>
                      <a:pt x="624" y="62"/>
                      <a:pt x="623" y="69"/>
                      <a:pt x="622" y="76"/>
                    </a:cubicBezTo>
                    <a:cubicBezTo>
                      <a:pt x="604" y="61"/>
                      <a:pt x="585" y="46"/>
                      <a:pt x="564" y="30"/>
                    </a:cubicBezTo>
                    <a:cubicBezTo>
                      <a:pt x="546" y="45"/>
                      <a:pt x="527" y="59"/>
                      <a:pt x="508" y="74"/>
                    </a:cubicBezTo>
                    <a:cubicBezTo>
                      <a:pt x="508" y="67"/>
                      <a:pt x="507" y="61"/>
                      <a:pt x="507" y="54"/>
                    </a:cubicBezTo>
                    <a:cubicBezTo>
                      <a:pt x="466" y="54"/>
                      <a:pt x="426" y="54"/>
                      <a:pt x="385" y="5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Freeform 56">
                <a:extLst>
                  <a:ext uri="{FF2B5EF4-FFF2-40B4-BE49-F238E27FC236}">
                    <a16:creationId xmlns:a16="http://schemas.microsoft.com/office/drawing/2014/main" id="{534ACC20-9B23-4C7C-A7B2-8A65CEDC6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16401" y="1343025"/>
                <a:ext cx="168275" cy="173038"/>
              </a:xfrm>
              <a:custGeom>
                <a:avLst/>
                <a:gdLst>
                  <a:gd name="T0" fmla="*/ 241 w 242"/>
                  <a:gd name="T1" fmla="*/ 125 h 247"/>
                  <a:gd name="T2" fmla="*/ 120 w 242"/>
                  <a:gd name="T3" fmla="*/ 245 h 247"/>
                  <a:gd name="T4" fmla="*/ 6 w 242"/>
                  <a:gd name="T5" fmla="*/ 129 h 247"/>
                  <a:gd name="T6" fmla="*/ 121 w 242"/>
                  <a:gd name="T7" fmla="*/ 2 h 247"/>
                  <a:gd name="T8" fmla="*/ 241 w 242"/>
                  <a:gd name="T9" fmla="*/ 125 h 247"/>
                  <a:gd name="T10" fmla="*/ 134 w 242"/>
                  <a:gd name="T11" fmla="*/ 204 h 247"/>
                  <a:gd name="T12" fmla="*/ 178 w 242"/>
                  <a:gd name="T13" fmla="*/ 128 h 247"/>
                  <a:gd name="T14" fmla="*/ 129 w 242"/>
                  <a:gd name="T15" fmla="*/ 78 h 247"/>
                  <a:gd name="T16" fmla="*/ 84 w 242"/>
                  <a:gd name="T17" fmla="*/ 132 h 247"/>
                  <a:gd name="T18" fmla="*/ 134 w 242"/>
                  <a:gd name="T19" fmla="*/ 20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247">
                    <a:moveTo>
                      <a:pt x="241" y="125"/>
                    </a:moveTo>
                    <a:cubicBezTo>
                      <a:pt x="242" y="192"/>
                      <a:pt x="188" y="247"/>
                      <a:pt x="120" y="245"/>
                    </a:cubicBezTo>
                    <a:cubicBezTo>
                      <a:pt x="46" y="243"/>
                      <a:pt x="11" y="197"/>
                      <a:pt x="6" y="129"/>
                    </a:cubicBezTo>
                    <a:cubicBezTo>
                      <a:pt x="0" y="62"/>
                      <a:pt x="55" y="4"/>
                      <a:pt x="121" y="2"/>
                    </a:cubicBezTo>
                    <a:cubicBezTo>
                      <a:pt x="184" y="0"/>
                      <a:pt x="241" y="58"/>
                      <a:pt x="241" y="125"/>
                    </a:cubicBezTo>
                    <a:close/>
                    <a:moveTo>
                      <a:pt x="134" y="204"/>
                    </a:moveTo>
                    <a:cubicBezTo>
                      <a:pt x="156" y="169"/>
                      <a:pt x="181" y="147"/>
                      <a:pt x="178" y="128"/>
                    </a:cubicBezTo>
                    <a:cubicBezTo>
                      <a:pt x="176" y="109"/>
                      <a:pt x="146" y="94"/>
                      <a:pt x="129" y="78"/>
                    </a:cubicBezTo>
                    <a:cubicBezTo>
                      <a:pt x="113" y="96"/>
                      <a:pt x="84" y="113"/>
                      <a:pt x="84" y="132"/>
                    </a:cubicBezTo>
                    <a:cubicBezTo>
                      <a:pt x="83" y="151"/>
                      <a:pt x="109" y="171"/>
                      <a:pt x="134" y="20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" name="Freeform 57">
                <a:extLst>
                  <a:ext uri="{FF2B5EF4-FFF2-40B4-BE49-F238E27FC236}">
                    <a16:creationId xmlns:a16="http://schemas.microsoft.com/office/drawing/2014/main" id="{69DA050C-E8CF-4FC6-9B52-5883F1C08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004" y="2711450"/>
                <a:ext cx="195263" cy="128588"/>
              </a:xfrm>
              <a:custGeom>
                <a:avLst/>
                <a:gdLst>
                  <a:gd name="T0" fmla="*/ 279 w 279"/>
                  <a:gd name="T1" fmla="*/ 184 h 184"/>
                  <a:gd name="T2" fmla="*/ 0 w 279"/>
                  <a:gd name="T3" fmla="*/ 184 h 184"/>
                  <a:gd name="T4" fmla="*/ 98 w 279"/>
                  <a:gd name="T5" fmla="*/ 13 h 184"/>
                  <a:gd name="T6" fmla="*/ 180 w 279"/>
                  <a:gd name="T7" fmla="*/ 17 h 184"/>
                  <a:gd name="T8" fmla="*/ 279 w 279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84">
                    <a:moveTo>
                      <a:pt x="279" y="184"/>
                    </a:moveTo>
                    <a:cubicBezTo>
                      <a:pt x="180" y="184"/>
                      <a:pt x="97" y="184"/>
                      <a:pt x="0" y="184"/>
                    </a:cubicBezTo>
                    <a:cubicBezTo>
                      <a:pt x="35" y="120"/>
                      <a:pt x="61" y="62"/>
                      <a:pt x="98" y="13"/>
                    </a:cubicBezTo>
                    <a:cubicBezTo>
                      <a:pt x="108" y="0"/>
                      <a:pt x="168" y="2"/>
                      <a:pt x="180" y="17"/>
                    </a:cubicBezTo>
                    <a:cubicBezTo>
                      <a:pt x="217" y="63"/>
                      <a:pt x="242" y="119"/>
                      <a:pt x="279" y="18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Freeform 58">
                <a:extLst>
                  <a:ext uri="{FF2B5EF4-FFF2-40B4-BE49-F238E27FC236}">
                    <a16:creationId xmlns:a16="http://schemas.microsoft.com/office/drawing/2014/main" id="{2B0394F4-B132-4106-BC82-2F37AD4E2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421" y="4552950"/>
                <a:ext cx="387350" cy="52388"/>
              </a:xfrm>
              <a:custGeom>
                <a:avLst/>
                <a:gdLst>
                  <a:gd name="T0" fmla="*/ 0 w 553"/>
                  <a:gd name="T1" fmla="*/ 75 h 75"/>
                  <a:gd name="T2" fmla="*/ 553 w 553"/>
                  <a:gd name="T3" fmla="*/ 75 h 75"/>
                  <a:gd name="T4" fmla="*/ 0 w 553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3" h="75">
                    <a:moveTo>
                      <a:pt x="0" y="75"/>
                    </a:moveTo>
                    <a:cubicBezTo>
                      <a:pt x="67" y="0"/>
                      <a:pt x="492" y="2"/>
                      <a:pt x="553" y="75"/>
                    </a:cubicBezTo>
                    <a:cubicBezTo>
                      <a:pt x="368" y="75"/>
                      <a:pt x="189" y="75"/>
                      <a:pt x="0" y="7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" name="Freeform 59">
                <a:extLst>
                  <a:ext uri="{FF2B5EF4-FFF2-40B4-BE49-F238E27FC236}">
                    <a16:creationId xmlns:a16="http://schemas.microsoft.com/office/drawing/2014/main" id="{60B6CB5D-3442-44D7-A3EA-98405A933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771" y="4603750"/>
                <a:ext cx="377825" cy="53975"/>
              </a:xfrm>
              <a:custGeom>
                <a:avLst/>
                <a:gdLst>
                  <a:gd name="T0" fmla="*/ 0 w 540"/>
                  <a:gd name="T1" fmla="*/ 78 h 78"/>
                  <a:gd name="T2" fmla="*/ 540 w 540"/>
                  <a:gd name="T3" fmla="*/ 78 h 78"/>
                  <a:gd name="T4" fmla="*/ 0 w 540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0" h="78">
                    <a:moveTo>
                      <a:pt x="0" y="78"/>
                    </a:moveTo>
                    <a:cubicBezTo>
                      <a:pt x="51" y="0"/>
                      <a:pt x="498" y="4"/>
                      <a:pt x="540" y="78"/>
                    </a:cubicBezTo>
                    <a:cubicBezTo>
                      <a:pt x="360" y="78"/>
                      <a:pt x="182" y="78"/>
                      <a:pt x="0" y="7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" name="Freeform 60">
                <a:extLst>
                  <a:ext uri="{FF2B5EF4-FFF2-40B4-BE49-F238E27FC236}">
                    <a16:creationId xmlns:a16="http://schemas.microsoft.com/office/drawing/2014/main" id="{B479F5D8-E906-4BB3-A841-60560FA12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533" y="4494213"/>
                <a:ext cx="365125" cy="65088"/>
              </a:xfrm>
              <a:custGeom>
                <a:avLst/>
                <a:gdLst>
                  <a:gd name="T0" fmla="*/ 522 w 522"/>
                  <a:gd name="T1" fmla="*/ 92 h 92"/>
                  <a:gd name="T2" fmla="*/ 0 w 522"/>
                  <a:gd name="T3" fmla="*/ 92 h 92"/>
                  <a:gd name="T4" fmla="*/ 522 w 522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2" h="92">
                    <a:moveTo>
                      <a:pt x="522" y="92"/>
                    </a:moveTo>
                    <a:cubicBezTo>
                      <a:pt x="341" y="92"/>
                      <a:pt x="171" y="92"/>
                      <a:pt x="0" y="92"/>
                    </a:cubicBezTo>
                    <a:cubicBezTo>
                      <a:pt x="38" y="6"/>
                      <a:pt x="449" y="0"/>
                      <a:pt x="522" y="92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" name="Freeform 61">
                <a:extLst>
                  <a:ext uri="{FF2B5EF4-FFF2-40B4-BE49-F238E27FC236}">
                    <a16:creationId xmlns:a16="http://schemas.microsoft.com/office/drawing/2014/main" id="{6ABB1541-A4A9-407F-8809-6C3DE7D7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241" y="1312863"/>
                <a:ext cx="144463" cy="104775"/>
              </a:xfrm>
              <a:custGeom>
                <a:avLst/>
                <a:gdLst>
                  <a:gd name="T0" fmla="*/ 207 w 207"/>
                  <a:gd name="T1" fmla="*/ 119 h 149"/>
                  <a:gd name="T2" fmla="*/ 0 w 207"/>
                  <a:gd name="T3" fmla="*/ 149 h 149"/>
                  <a:gd name="T4" fmla="*/ 207 w 207"/>
                  <a:gd name="T5" fmla="*/ 0 h 149"/>
                  <a:gd name="T6" fmla="*/ 207 w 207"/>
                  <a:gd name="T7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149">
                    <a:moveTo>
                      <a:pt x="207" y="119"/>
                    </a:moveTo>
                    <a:cubicBezTo>
                      <a:pt x="131" y="130"/>
                      <a:pt x="66" y="139"/>
                      <a:pt x="0" y="149"/>
                    </a:cubicBezTo>
                    <a:cubicBezTo>
                      <a:pt x="2" y="36"/>
                      <a:pt x="15" y="27"/>
                      <a:pt x="207" y="0"/>
                    </a:cubicBezTo>
                    <a:cubicBezTo>
                      <a:pt x="207" y="38"/>
                      <a:pt x="207" y="76"/>
                      <a:pt x="207" y="119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" name="Freeform 62">
                <a:extLst>
                  <a:ext uri="{FF2B5EF4-FFF2-40B4-BE49-F238E27FC236}">
                    <a16:creationId xmlns:a16="http://schemas.microsoft.com/office/drawing/2014/main" id="{D4AE0E54-CC03-492D-9F2E-81FB950BF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029" y="1314450"/>
                <a:ext cx="152400" cy="104775"/>
              </a:xfrm>
              <a:custGeom>
                <a:avLst/>
                <a:gdLst>
                  <a:gd name="T0" fmla="*/ 3 w 217"/>
                  <a:gd name="T1" fmla="*/ 116 h 149"/>
                  <a:gd name="T2" fmla="*/ 0 w 217"/>
                  <a:gd name="T3" fmla="*/ 43 h 149"/>
                  <a:gd name="T4" fmla="*/ 5 w 217"/>
                  <a:gd name="T5" fmla="*/ 0 h 149"/>
                  <a:gd name="T6" fmla="*/ 213 w 217"/>
                  <a:gd name="T7" fmla="*/ 149 h 149"/>
                  <a:gd name="T8" fmla="*/ 3 w 217"/>
                  <a:gd name="T9" fmla="*/ 11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49">
                    <a:moveTo>
                      <a:pt x="3" y="116"/>
                    </a:moveTo>
                    <a:cubicBezTo>
                      <a:pt x="2" y="85"/>
                      <a:pt x="0" y="64"/>
                      <a:pt x="0" y="43"/>
                    </a:cubicBezTo>
                    <a:cubicBezTo>
                      <a:pt x="0" y="29"/>
                      <a:pt x="4" y="14"/>
                      <a:pt x="5" y="0"/>
                    </a:cubicBezTo>
                    <a:cubicBezTo>
                      <a:pt x="192" y="19"/>
                      <a:pt x="217" y="36"/>
                      <a:pt x="213" y="149"/>
                    </a:cubicBezTo>
                    <a:cubicBezTo>
                      <a:pt x="145" y="138"/>
                      <a:pt x="78" y="128"/>
                      <a:pt x="3" y="11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" name="Freeform 63">
                <a:extLst>
                  <a:ext uri="{FF2B5EF4-FFF2-40B4-BE49-F238E27FC236}">
                    <a16:creationId xmlns:a16="http://schemas.microsoft.com/office/drawing/2014/main" id="{63DDC7DC-4AF7-4CCA-9BCE-57ED97FED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564" y="5908675"/>
                <a:ext cx="239713" cy="211138"/>
              </a:xfrm>
              <a:custGeom>
                <a:avLst/>
                <a:gdLst>
                  <a:gd name="T0" fmla="*/ 342 w 342"/>
                  <a:gd name="T1" fmla="*/ 60 h 302"/>
                  <a:gd name="T2" fmla="*/ 14 w 342"/>
                  <a:gd name="T3" fmla="*/ 302 h 302"/>
                  <a:gd name="T4" fmla="*/ 85 w 342"/>
                  <a:gd name="T5" fmla="*/ 175 h 302"/>
                  <a:gd name="T6" fmla="*/ 193 w 342"/>
                  <a:gd name="T7" fmla="*/ 84 h 302"/>
                  <a:gd name="T8" fmla="*/ 342 w 342"/>
                  <a:gd name="T9" fmla="*/ 6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02">
                    <a:moveTo>
                      <a:pt x="342" y="60"/>
                    </a:moveTo>
                    <a:cubicBezTo>
                      <a:pt x="234" y="140"/>
                      <a:pt x="130" y="217"/>
                      <a:pt x="14" y="302"/>
                    </a:cubicBezTo>
                    <a:cubicBezTo>
                      <a:pt x="0" y="218"/>
                      <a:pt x="34" y="197"/>
                      <a:pt x="85" y="175"/>
                    </a:cubicBezTo>
                    <a:cubicBezTo>
                      <a:pt x="126" y="156"/>
                      <a:pt x="169" y="123"/>
                      <a:pt x="193" y="84"/>
                    </a:cubicBezTo>
                    <a:cubicBezTo>
                      <a:pt x="238" y="9"/>
                      <a:pt x="256" y="0"/>
                      <a:pt x="342" y="6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" name="Freeform 64">
                <a:extLst>
                  <a:ext uri="{FF2B5EF4-FFF2-40B4-BE49-F238E27FC236}">
                    <a16:creationId xmlns:a16="http://schemas.microsoft.com/office/drawing/2014/main" id="{BB4E6306-AC0F-4BE4-B309-C49DB1CEB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323" y="1263650"/>
                <a:ext cx="119063" cy="144463"/>
              </a:xfrm>
              <a:custGeom>
                <a:avLst/>
                <a:gdLst>
                  <a:gd name="T0" fmla="*/ 170 w 170"/>
                  <a:gd name="T1" fmla="*/ 208 h 208"/>
                  <a:gd name="T2" fmla="*/ 0 w 170"/>
                  <a:gd name="T3" fmla="*/ 203 h 208"/>
                  <a:gd name="T4" fmla="*/ 76 w 170"/>
                  <a:gd name="T5" fmla="*/ 2 h 208"/>
                  <a:gd name="T6" fmla="*/ 98 w 170"/>
                  <a:gd name="T7" fmla="*/ 0 h 208"/>
                  <a:gd name="T8" fmla="*/ 170 w 170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08">
                    <a:moveTo>
                      <a:pt x="170" y="208"/>
                    </a:moveTo>
                    <a:cubicBezTo>
                      <a:pt x="113" y="206"/>
                      <a:pt x="56" y="205"/>
                      <a:pt x="0" y="203"/>
                    </a:cubicBezTo>
                    <a:cubicBezTo>
                      <a:pt x="25" y="136"/>
                      <a:pt x="50" y="69"/>
                      <a:pt x="76" y="2"/>
                    </a:cubicBezTo>
                    <a:cubicBezTo>
                      <a:pt x="83" y="1"/>
                      <a:pt x="90" y="1"/>
                      <a:pt x="98" y="0"/>
                    </a:cubicBezTo>
                    <a:cubicBezTo>
                      <a:pt x="122" y="69"/>
                      <a:pt x="146" y="139"/>
                      <a:pt x="170" y="20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Freeform 65">
                <a:extLst>
                  <a:ext uri="{FF2B5EF4-FFF2-40B4-BE49-F238E27FC236}">
                    <a16:creationId xmlns:a16="http://schemas.microsoft.com/office/drawing/2014/main" id="{77CFB4D3-78AB-4605-BB1A-9D942A36F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11" y="5959475"/>
                <a:ext cx="109538" cy="141288"/>
              </a:xfrm>
              <a:custGeom>
                <a:avLst/>
                <a:gdLst>
                  <a:gd name="T0" fmla="*/ 82 w 157"/>
                  <a:gd name="T1" fmla="*/ 201 h 201"/>
                  <a:gd name="T2" fmla="*/ 3 w 157"/>
                  <a:gd name="T3" fmla="*/ 86 h 201"/>
                  <a:gd name="T4" fmla="*/ 77 w 157"/>
                  <a:gd name="T5" fmla="*/ 0 h 201"/>
                  <a:gd name="T6" fmla="*/ 154 w 157"/>
                  <a:gd name="T7" fmla="*/ 82 h 201"/>
                  <a:gd name="T8" fmla="*/ 82 w 157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01">
                    <a:moveTo>
                      <a:pt x="82" y="201"/>
                    </a:moveTo>
                    <a:cubicBezTo>
                      <a:pt x="42" y="147"/>
                      <a:pt x="0" y="114"/>
                      <a:pt x="3" y="86"/>
                    </a:cubicBezTo>
                    <a:cubicBezTo>
                      <a:pt x="5" y="55"/>
                      <a:pt x="50" y="29"/>
                      <a:pt x="77" y="0"/>
                    </a:cubicBezTo>
                    <a:cubicBezTo>
                      <a:pt x="104" y="27"/>
                      <a:pt x="149" y="52"/>
                      <a:pt x="154" y="82"/>
                    </a:cubicBezTo>
                    <a:cubicBezTo>
                      <a:pt x="157" y="111"/>
                      <a:pt x="118" y="145"/>
                      <a:pt x="82" y="20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Freeform 66">
                <a:extLst>
                  <a:ext uri="{FF2B5EF4-FFF2-40B4-BE49-F238E27FC236}">
                    <a16:creationId xmlns:a16="http://schemas.microsoft.com/office/drawing/2014/main" id="{3DE28094-93F6-4ADD-BB53-3CCC37F0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896" y="6119813"/>
                <a:ext cx="153988" cy="125413"/>
              </a:xfrm>
              <a:custGeom>
                <a:avLst/>
                <a:gdLst>
                  <a:gd name="T0" fmla="*/ 191 w 220"/>
                  <a:gd name="T1" fmla="*/ 0 h 179"/>
                  <a:gd name="T2" fmla="*/ 136 w 220"/>
                  <a:gd name="T3" fmla="*/ 159 h 179"/>
                  <a:gd name="T4" fmla="*/ 0 w 220"/>
                  <a:gd name="T5" fmla="*/ 81 h 179"/>
                  <a:gd name="T6" fmla="*/ 191 w 220"/>
                  <a:gd name="T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179">
                    <a:moveTo>
                      <a:pt x="191" y="0"/>
                    </a:moveTo>
                    <a:cubicBezTo>
                      <a:pt x="198" y="63"/>
                      <a:pt x="220" y="133"/>
                      <a:pt x="136" y="159"/>
                    </a:cubicBezTo>
                    <a:cubicBezTo>
                      <a:pt x="72" y="179"/>
                      <a:pt x="26" y="148"/>
                      <a:pt x="0" y="81"/>
                    </a:cubicBezTo>
                    <a:cubicBezTo>
                      <a:pt x="64" y="54"/>
                      <a:pt x="126" y="28"/>
                      <a:pt x="191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Freeform 67">
                <a:extLst>
                  <a:ext uri="{FF2B5EF4-FFF2-40B4-BE49-F238E27FC236}">
                    <a16:creationId xmlns:a16="http://schemas.microsoft.com/office/drawing/2014/main" id="{B539B3AE-71C8-4F03-9224-BE4D2E4DD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039" y="4616450"/>
                <a:ext cx="146050" cy="117475"/>
              </a:xfrm>
              <a:custGeom>
                <a:avLst/>
                <a:gdLst>
                  <a:gd name="T0" fmla="*/ 22 w 208"/>
                  <a:gd name="T1" fmla="*/ 0 h 168"/>
                  <a:gd name="T2" fmla="*/ 208 w 208"/>
                  <a:gd name="T3" fmla="*/ 68 h 168"/>
                  <a:gd name="T4" fmla="*/ 65 w 208"/>
                  <a:gd name="T5" fmla="*/ 142 h 168"/>
                  <a:gd name="T6" fmla="*/ 22 w 208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168">
                    <a:moveTo>
                      <a:pt x="22" y="0"/>
                    </a:moveTo>
                    <a:cubicBezTo>
                      <a:pt x="88" y="24"/>
                      <a:pt x="144" y="45"/>
                      <a:pt x="208" y="68"/>
                    </a:cubicBezTo>
                    <a:cubicBezTo>
                      <a:pt x="177" y="132"/>
                      <a:pt x="132" y="168"/>
                      <a:pt x="65" y="142"/>
                    </a:cubicBezTo>
                    <a:cubicBezTo>
                      <a:pt x="3" y="118"/>
                      <a:pt x="0" y="62"/>
                      <a:pt x="22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Freeform 68">
                <a:extLst>
                  <a:ext uri="{FF2B5EF4-FFF2-40B4-BE49-F238E27FC236}">
                    <a16:creationId xmlns:a16="http://schemas.microsoft.com/office/drawing/2014/main" id="{E5DEB4CF-2EB0-4EF3-96E7-B77F5F3D3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201" y="4606925"/>
                <a:ext cx="149225" cy="127000"/>
              </a:xfrm>
              <a:custGeom>
                <a:avLst/>
                <a:gdLst>
                  <a:gd name="T0" fmla="*/ 189 w 214"/>
                  <a:gd name="T1" fmla="*/ 0 h 181"/>
                  <a:gd name="T2" fmla="*/ 135 w 214"/>
                  <a:gd name="T3" fmla="*/ 158 h 181"/>
                  <a:gd name="T4" fmla="*/ 0 w 214"/>
                  <a:gd name="T5" fmla="*/ 81 h 181"/>
                  <a:gd name="T6" fmla="*/ 189 w 214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181">
                    <a:moveTo>
                      <a:pt x="189" y="0"/>
                    </a:moveTo>
                    <a:cubicBezTo>
                      <a:pt x="195" y="66"/>
                      <a:pt x="214" y="131"/>
                      <a:pt x="135" y="158"/>
                    </a:cubicBezTo>
                    <a:cubicBezTo>
                      <a:pt x="68" y="181"/>
                      <a:pt x="29" y="142"/>
                      <a:pt x="0" y="81"/>
                    </a:cubicBezTo>
                    <a:cubicBezTo>
                      <a:pt x="63" y="54"/>
                      <a:pt x="120" y="30"/>
                      <a:pt x="189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Freeform 69">
                <a:extLst>
                  <a:ext uri="{FF2B5EF4-FFF2-40B4-BE49-F238E27FC236}">
                    <a16:creationId xmlns:a16="http://schemas.microsoft.com/office/drawing/2014/main" id="{3842E03B-1217-45D2-944F-C46488A58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796" y="6130925"/>
                <a:ext cx="147638" cy="115888"/>
              </a:xfrm>
              <a:custGeom>
                <a:avLst/>
                <a:gdLst>
                  <a:gd name="T0" fmla="*/ 21 w 211"/>
                  <a:gd name="T1" fmla="*/ 0 h 166"/>
                  <a:gd name="T2" fmla="*/ 211 w 211"/>
                  <a:gd name="T3" fmla="*/ 67 h 166"/>
                  <a:gd name="T4" fmla="*/ 68 w 211"/>
                  <a:gd name="T5" fmla="*/ 143 h 166"/>
                  <a:gd name="T6" fmla="*/ 21 w 211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66">
                    <a:moveTo>
                      <a:pt x="21" y="0"/>
                    </a:moveTo>
                    <a:cubicBezTo>
                      <a:pt x="89" y="24"/>
                      <a:pt x="148" y="45"/>
                      <a:pt x="211" y="67"/>
                    </a:cubicBezTo>
                    <a:cubicBezTo>
                      <a:pt x="183" y="134"/>
                      <a:pt x="133" y="166"/>
                      <a:pt x="68" y="143"/>
                    </a:cubicBezTo>
                    <a:cubicBezTo>
                      <a:pt x="1" y="119"/>
                      <a:pt x="0" y="61"/>
                      <a:pt x="21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" name="Freeform 70">
                <a:extLst>
                  <a:ext uri="{FF2B5EF4-FFF2-40B4-BE49-F238E27FC236}">
                    <a16:creationId xmlns:a16="http://schemas.microsoft.com/office/drawing/2014/main" id="{0661859E-022F-425F-A666-6C28212F1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8789" y="6000750"/>
                <a:ext cx="115888" cy="111125"/>
              </a:xfrm>
              <a:custGeom>
                <a:avLst/>
                <a:gdLst>
                  <a:gd name="T0" fmla="*/ 21 w 168"/>
                  <a:gd name="T1" fmla="*/ 0 h 160"/>
                  <a:gd name="T2" fmla="*/ 155 w 168"/>
                  <a:gd name="T3" fmla="*/ 82 h 160"/>
                  <a:gd name="T4" fmla="*/ 159 w 168"/>
                  <a:gd name="T5" fmla="*/ 155 h 160"/>
                  <a:gd name="T6" fmla="*/ 86 w 168"/>
                  <a:gd name="T7" fmla="*/ 147 h 160"/>
                  <a:gd name="T8" fmla="*/ 0 w 168"/>
                  <a:gd name="T9" fmla="*/ 22 h 160"/>
                  <a:gd name="T10" fmla="*/ 21 w 168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160">
                    <a:moveTo>
                      <a:pt x="21" y="0"/>
                    </a:moveTo>
                    <a:cubicBezTo>
                      <a:pt x="67" y="26"/>
                      <a:pt x="115" y="49"/>
                      <a:pt x="155" y="82"/>
                    </a:cubicBezTo>
                    <a:cubicBezTo>
                      <a:pt x="168" y="92"/>
                      <a:pt x="158" y="130"/>
                      <a:pt x="159" y="155"/>
                    </a:cubicBezTo>
                    <a:cubicBezTo>
                      <a:pt x="134" y="153"/>
                      <a:pt x="99" y="160"/>
                      <a:pt x="86" y="147"/>
                    </a:cubicBezTo>
                    <a:cubicBezTo>
                      <a:pt x="52" y="110"/>
                      <a:pt x="28" y="65"/>
                      <a:pt x="0" y="22"/>
                    </a:cubicBezTo>
                    <a:cubicBezTo>
                      <a:pt x="7" y="15"/>
                      <a:pt x="14" y="7"/>
                      <a:pt x="21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" name="Freeform 71">
                <a:extLst>
                  <a:ext uri="{FF2B5EF4-FFF2-40B4-BE49-F238E27FC236}">
                    <a16:creationId xmlns:a16="http://schemas.microsoft.com/office/drawing/2014/main" id="{82546E14-A7D0-4B31-AAA3-E5496F066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104" y="4311650"/>
                <a:ext cx="146050" cy="152400"/>
              </a:xfrm>
              <a:custGeom>
                <a:avLst/>
                <a:gdLst>
                  <a:gd name="T0" fmla="*/ 0 w 208"/>
                  <a:gd name="T1" fmla="*/ 0 h 218"/>
                  <a:gd name="T2" fmla="*/ 208 w 208"/>
                  <a:gd name="T3" fmla="*/ 218 h 218"/>
                  <a:gd name="T4" fmla="*/ 0 w 208"/>
                  <a:gd name="T5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18">
                    <a:moveTo>
                      <a:pt x="0" y="0"/>
                    </a:moveTo>
                    <a:cubicBezTo>
                      <a:pt x="120" y="40"/>
                      <a:pt x="186" y="108"/>
                      <a:pt x="208" y="218"/>
                    </a:cubicBezTo>
                    <a:cubicBezTo>
                      <a:pt x="143" y="149"/>
                      <a:pt x="77" y="81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" name="Freeform 72">
                <a:extLst>
                  <a:ext uri="{FF2B5EF4-FFF2-40B4-BE49-F238E27FC236}">
                    <a16:creationId xmlns:a16="http://schemas.microsoft.com/office/drawing/2014/main" id="{2A9DC4AC-F610-4925-AD20-E20B4BE34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229" y="4575175"/>
                <a:ext cx="123825" cy="152400"/>
              </a:xfrm>
              <a:custGeom>
                <a:avLst/>
                <a:gdLst>
                  <a:gd name="T0" fmla="*/ 0 w 177"/>
                  <a:gd name="T1" fmla="*/ 0 h 217"/>
                  <a:gd name="T2" fmla="*/ 177 w 177"/>
                  <a:gd name="T3" fmla="*/ 217 h 217"/>
                  <a:gd name="T4" fmla="*/ 0 w 177"/>
                  <a:gd name="T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217">
                    <a:moveTo>
                      <a:pt x="0" y="0"/>
                    </a:moveTo>
                    <a:cubicBezTo>
                      <a:pt x="74" y="91"/>
                      <a:pt x="134" y="164"/>
                      <a:pt x="177" y="217"/>
                    </a:cubicBezTo>
                    <a:cubicBezTo>
                      <a:pt x="115" y="216"/>
                      <a:pt x="38" y="145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" name="Freeform 73">
                <a:extLst>
                  <a:ext uri="{FF2B5EF4-FFF2-40B4-BE49-F238E27FC236}">
                    <a16:creationId xmlns:a16="http://schemas.microsoft.com/office/drawing/2014/main" id="{03EA5245-EBE6-4E86-9287-2908FE13F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754" y="4318000"/>
                <a:ext cx="146050" cy="146050"/>
              </a:xfrm>
              <a:custGeom>
                <a:avLst/>
                <a:gdLst>
                  <a:gd name="T0" fmla="*/ 208 w 208"/>
                  <a:gd name="T1" fmla="*/ 0 h 209"/>
                  <a:gd name="T2" fmla="*/ 0 w 208"/>
                  <a:gd name="T3" fmla="*/ 209 h 209"/>
                  <a:gd name="T4" fmla="*/ 208 w 208"/>
                  <a:gd name="T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09">
                    <a:moveTo>
                      <a:pt x="208" y="0"/>
                    </a:moveTo>
                    <a:cubicBezTo>
                      <a:pt x="133" y="75"/>
                      <a:pt x="66" y="142"/>
                      <a:pt x="0" y="209"/>
                    </a:cubicBezTo>
                    <a:cubicBezTo>
                      <a:pt x="6" y="108"/>
                      <a:pt x="77" y="32"/>
                      <a:pt x="208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Freeform 74">
                <a:extLst>
                  <a:ext uri="{FF2B5EF4-FFF2-40B4-BE49-F238E27FC236}">
                    <a16:creationId xmlns:a16="http://schemas.microsoft.com/office/drawing/2014/main" id="{CE4023A5-786B-466D-BB8C-C66CEA6E3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691" y="4583113"/>
                <a:ext cx="152400" cy="153988"/>
              </a:xfrm>
              <a:custGeom>
                <a:avLst/>
                <a:gdLst>
                  <a:gd name="T0" fmla="*/ 218 w 218"/>
                  <a:gd name="T1" fmla="*/ 19 h 220"/>
                  <a:gd name="T2" fmla="*/ 18 w 218"/>
                  <a:gd name="T3" fmla="*/ 220 h 220"/>
                  <a:gd name="T4" fmla="*/ 0 w 218"/>
                  <a:gd name="T5" fmla="*/ 203 h 220"/>
                  <a:gd name="T6" fmla="*/ 197 w 218"/>
                  <a:gd name="T7" fmla="*/ 0 h 220"/>
                  <a:gd name="T8" fmla="*/ 218 w 218"/>
                  <a:gd name="T9" fmla="*/ 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20">
                    <a:moveTo>
                      <a:pt x="218" y="19"/>
                    </a:moveTo>
                    <a:cubicBezTo>
                      <a:pt x="186" y="121"/>
                      <a:pt x="118" y="186"/>
                      <a:pt x="18" y="220"/>
                    </a:cubicBezTo>
                    <a:cubicBezTo>
                      <a:pt x="12" y="215"/>
                      <a:pt x="6" y="209"/>
                      <a:pt x="0" y="203"/>
                    </a:cubicBezTo>
                    <a:cubicBezTo>
                      <a:pt x="66" y="136"/>
                      <a:pt x="131" y="68"/>
                      <a:pt x="197" y="0"/>
                    </a:cubicBezTo>
                    <a:cubicBezTo>
                      <a:pt x="204" y="6"/>
                      <a:pt x="211" y="13"/>
                      <a:pt x="218" y="19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" name="Freeform 75">
                <a:extLst>
                  <a:ext uri="{FF2B5EF4-FFF2-40B4-BE49-F238E27FC236}">
                    <a16:creationId xmlns:a16="http://schemas.microsoft.com/office/drawing/2014/main" id="{1EEA995E-2C70-4719-BE47-45D824EEF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074" y="1730375"/>
                <a:ext cx="114300" cy="80963"/>
              </a:xfrm>
              <a:custGeom>
                <a:avLst/>
                <a:gdLst>
                  <a:gd name="T0" fmla="*/ 0 w 162"/>
                  <a:gd name="T1" fmla="*/ 0 h 116"/>
                  <a:gd name="T2" fmla="*/ 162 w 162"/>
                  <a:gd name="T3" fmla="*/ 0 h 116"/>
                  <a:gd name="T4" fmla="*/ 7 w 162"/>
                  <a:gd name="T5" fmla="*/ 85 h 116"/>
                  <a:gd name="T6" fmla="*/ 0 w 162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6">
                    <a:moveTo>
                      <a:pt x="0" y="0"/>
                    </a:moveTo>
                    <a:cubicBezTo>
                      <a:pt x="62" y="0"/>
                      <a:pt x="110" y="0"/>
                      <a:pt x="162" y="0"/>
                    </a:cubicBezTo>
                    <a:cubicBezTo>
                      <a:pt x="157" y="116"/>
                      <a:pt x="77" y="83"/>
                      <a:pt x="7" y="85"/>
                    </a:cubicBezTo>
                    <a:cubicBezTo>
                      <a:pt x="5" y="58"/>
                      <a:pt x="3" y="33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" name="Freeform 76">
                <a:extLst>
                  <a:ext uri="{FF2B5EF4-FFF2-40B4-BE49-F238E27FC236}">
                    <a16:creationId xmlns:a16="http://schemas.microsoft.com/office/drawing/2014/main" id="{80CE110C-3303-476B-A8AC-94C33043F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601" y="2686050"/>
                <a:ext cx="177800" cy="53975"/>
              </a:xfrm>
              <a:custGeom>
                <a:avLst/>
                <a:gdLst>
                  <a:gd name="T0" fmla="*/ 0 w 254"/>
                  <a:gd name="T1" fmla="*/ 78 h 78"/>
                  <a:gd name="T2" fmla="*/ 254 w 254"/>
                  <a:gd name="T3" fmla="*/ 78 h 78"/>
                  <a:gd name="T4" fmla="*/ 0 w 254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4" h="78">
                    <a:moveTo>
                      <a:pt x="0" y="78"/>
                    </a:moveTo>
                    <a:cubicBezTo>
                      <a:pt x="67" y="0"/>
                      <a:pt x="208" y="5"/>
                      <a:pt x="254" y="78"/>
                    </a:cubicBezTo>
                    <a:cubicBezTo>
                      <a:pt x="171" y="78"/>
                      <a:pt x="92" y="78"/>
                      <a:pt x="0" y="7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" name="Freeform 77">
                <a:extLst>
                  <a:ext uri="{FF2B5EF4-FFF2-40B4-BE49-F238E27FC236}">
                    <a16:creationId xmlns:a16="http://schemas.microsoft.com/office/drawing/2014/main" id="{CD963415-F644-40CB-8622-79A4E76BE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286" y="1601788"/>
                <a:ext cx="104775" cy="115888"/>
              </a:xfrm>
              <a:custGeom>
                <a:avLst/>
                <a:gdLst>
                  <a:gd name="T0" fmla="*/ 5 w 151"/>
                  <a:gd name="T1" fmla="*/ 143 h 168"/>
                  <a:gd name="T2" fmla="*/ 151 w 151"/>
                  <a:gd name="T3" fmla="*/ 56 h 168"/>
                  <a:gd name="T4" fmla="*/ 5 w 151"/>
                  <a:gd name="T5" fmla="*/ 14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" h="168">
                    <a:moveTo>
                      <a:pt x="5" y="143"/>
                    </a:moveTo>
                    <a:cubicBezTo>
                      <a:pt x="0" y="0"/>
                      <a:pt x="96" y="78"/>
                      <a:pt x="151" y="56"/>
                    </a:cubicBezTo>
                    <a:cubicBezTo>
                      <a:pt x="148" y="168"/>
                      <a:pt x="77" y="145"/>
                      <a:pt x="5" y="14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" name="Freeform 78">
                <a:extLst>
                  <a:ext uri="{FF2B5EF4-FFF2-40B4-BE49-F238E27FC236}">
                    <a16:creationId xmlns:a16="http://schemas.microsoft.com/office/drawing/2014/main" id="{44C7EBD8-6800-4046-8D32-E8080C971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936" y="1731963"/>
                <a:ext cx="98425" cy="65088"/>
              </a:xfrm>
              <a:custGeom>
                <a:avLst/>
                <a:gdLst>
                  <a:gd name="T0" fmla="*/ 141 w 141"/>
                  <a:gd name="T1" fmla="*/ 79 h 92"/>
                  <a:gd name="T2" fmla="*/ 0 w 141"/>
                  <a:gd name="T3" fmla="*/ 0 h 92"/>
                  <a:gd name="T4" fmla="*/ 141 w 141"/>
                  <a:gd name="T5" fmla="*/ 0 h 92"/>
                  <a:gd name="T6" fmla="*/ 141 w 141"/>
                  <a:gd name="T7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92">
                    <a:moveTo>
                      <a:pt x="141" y="79"/>
                    </a:moveTo>
                    <a:cubicBezTo>
                      <a:pt x="68" y="90"/>
                      <a:pt x="9" y="92"/>
                      <a:pt x="0" y="0"/>
                    </a:cubicBezTo>
                    <a:cubicBezTo>
                      <a:pt x="47" y="0"/>
                      <a:pt x="91" y="0"/>
                      <a:pt x="141" y="0"/>
                    </a:cubicBezTo>
                    <a:cubicBezTo>
                      <a:pt x="141" y="24"/>
                      <a:pt x="141" y="49"/>
                      <a:pt x="141" y="79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" name="Freeform 79">
                <a:extLst>
                  <a:ext uri="{FF2B5EF4-FFF2-40B4-BE49-F238E27FC236}">
                    <a16:creationId xmlns:a16="http://schemas.microsoft.com/office/drawing/2014/main" id="{FE578F14-BDE7-46B2-9D98-36BC6D44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4489" y="5915025"/>
                <a:ext cx="107950" cy="84138"/>
              </a:xfrm>
              <a:custGeom>
                <a:avLst/>
                <a:gdLst>
                  <a:gd name="T0" fmla="*/ 130 w 155"/>
                  <a:gd name="T1" fmla="*/ 121 h 121"/>
                  <a:gd name="T2" fmla="*/ 0 w 155"/>
                  <a:gd name="T3" fmla="*/ 58 h 121"/>
                  <a:gd name="T4" fmla="*/ 2 w 155"/>
                  <a:gd name="T5" fmla="*/ 27 h 121"/>
                  <a:gd name="T6" fmla="*/ 93 w 155"/>
                  <a:gd name="T7" fmla="*/ 12 h 121"/>
                  <a:gd name="T8" fmla="*/ 155 w 155"/>
                  <a:gd name="T9" fmla="*/ 97 h 121"/>
                  <a:gd name="T10" fmla="*/ 130 w 155"/>
                  <a:gd name="T11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21">
                    <a:moveTo>
                      <a:pt x="130" y="121"/>
                    </a:moveTo>
                    <a:cubicBezTo>
                      <a:pt x="87" y="100"/>
                      <a:pt x="43" y="79"/>
                      <a:pt x="0" y="58"/>
                    </a:cubicBezTo>
                    <a:cubicBezTo>
                      <a:pt x="1" y="47"/>
                      <a:pt x="1" y="37"/>
                      <a:pt x="2" y="27"/>
                    </a:cubicBezTo>
                    <a:cubicBezTo>
                      <a:pt x="33" y="20"/>
                      <a:pt x="72" y="0"/>
                      <a:pt x="93" y="12"/>
                    </a:cubicBezTo>
                    <a:cubicBezTo>
                      <a:pt x="121" y="27"/>
                      <a:pt x="135" y="67"/>
                      <a:pt x="155" y="97"/>
                    </a:cubicBezTo>
                    <a:cubicBezTo>
                      <a:pt x="147" y="105"/>
                      <a:pt x="138" y="113"/>
                      <a:pt x="130" y="12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" name="Freeform 80">
                <a:extLst>
                  <a:ext uri="{FF2B5EF4-FFF2-40B4-BE49-F238E27FC236}">
                    <a16:creationId xmlns:a16="http://schemas.microsoft.com/office/drawing/2014/main" id="{36E455D1-C056-45D4-829E-0EB45AB2E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266" y="4714875"/>
                <a:ext cx="76200" cy="112713"/>
              </a:xfrm>
              <a:custGeom>
                <a:avLst/>
                <a:gdLst>
                  <a:gd name="T0" fmla="*/ 46 w 108"/>
                  <a:gd name="T1" fmla="*/ 159 h 161"/>
                  <a:gd name="T2" fmla="*/ 0 w 108"/>
                  <a:gd name="T3" fmla="*/ 0 h 161"/>
                  <a:gd name="T4" fmla="*/ 108 w 108"/>
                  <a:gd name="T5" fmla="*/ 0 h 161"/>
                  <a:gd name="T6" fmla="*/ 63 w 108"/>
                  <a:gd name="T7" fmla="*/ 161 h 161"/>
                  <a:gd name="T8" fmla="*/ 46 w 108"/>
                  <a:gd name="T9" fmla="*/ 1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61">
                    <a:moveTo>
                      <a:pt x="46" y="159"/>
                    </a:moveTo>
                    <a:cubicBezTo>
                      <a:pt x="31" y="108"/>
                      <a:pt x="17" y="57"/>
                      <a:pt x="0" y="0"/>
                    </a:cubicBezTo>
                    <a:cubicBezTo>
                      <a:pt x="38" y="0"/>
                      <a:pt x="67" y="0"/>
                      <a:pt x="108" y="0"/>
                    </a:cubicBezTo>
                    <a:cubicBezTo>
                      <a:pt x="93" y="56"/>
                      <a:pt x="78" y="109"/>
                      <a:pt x="63" y="161"/>
                    </a:cubicBezTo>
                    <a:cubicBezTo>
                      <a:pt x="57" y="160"/>
                      <a:pt x="52" y="160"/>
                      <a:pt x="46" y="159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Freeform 81">
                <a:extLst>
                  <a:ext uri="{FF2B5EF4-FFF2-40B4-BE49-F238E27FC236}">
                    <a16:creationId xmlns:a16="http://schemas.microsoft.com/office/drawing/2014/main" id="{A9050621-D7A1-43FC-9B91-9EB718C0C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54" y="4224338"/>
                <a:ext cx="76200" cy="111125"/>
              </a:xfrm>
              <a:custGeom>
                <a:avLst/>
                <a:gdLst>
                  <a:gd name="T0" fmla="*/ 64 w 109"/>
                  <a:gd name="T1" fmla="*/ 8 h 161"/>
                  <a:gd name="T2" fmla="*/ 109 w 109"/>
                  <a:gd name="T3" fmla="*/ 161 h 161"/>
                  <a:gd name="T4" fmla="*/ 0 w 109"/>
                  <a:gd name="T5" fmla="*/ 161 h 161"/>
                  <a:gd name="T6" fmla="*/ 47 w 109"/>
                  <a:gd name="T7" fmla="*/ 0 h 161"/>
                  <a:gd name="T8" fmla="*/ 64 w 109"/>
                  <a:gd name="T9" fmla="*/ 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61">
                    <a:moveTo>
                      <a:pt x="64" y="8"/>
                    </a:moveTo>
                    <a:cubicBezTo>
                      <a:pt x="78" y="57"/>
                      <a:pt x="92" y="106"/>
                      <a:pt x="109" y="161"/>
                    </a:cubicBezTo>
                    <a:cubicBezTo>
                      <a:pt x="72" y="161"/>
                      <a:pt x="41" y="161"/>
                      <a:pt x="0" y="161"/>
                    </a:cubicBezTo>
                    <a:cubicBezTo>
                      <a:pt x="16" y="106"/>
                      <a:pt x="32" y="53"/>
                      <a:pt x="47" y="0"/>
                    </a:cubicBezTo>
                    <a:cubicBezTo>
                      <a:pt x="53" y="3"/>
                      <a:pt x="58" y="6"/>
                      <a:pt x="64" y="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3" name="Freeform 82">
                <a:extLst>
                  <a:ext uri="{FF2B5EF4-FFF2-40B4-BE49-F238E27FC236}">
                    <a16:creationId xmlns:a16="http://schemas.microsoft.com/office/drawing/2014/main" id="{CD78F0F9-C87B-41E1-B73B-A0E3D1461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329" y="4487863"/>
                <a:ext cx="112713" cy="74613"/>
              </a:xfrm>
              <a:custGeom>
                <a:avLst/>
                <a:gdLst>
                  <a:gd name="T0" fmla="*/ 1 w 160"/>
                  <a:gd name="T1" fmla="*/ 45 h 107"/>
                  <a:gd name="T2" fmla="*/ 160 w 160"/>
                  <a:gd name="T3" fmla="*/ 0 h 107"/>
                  <a:gd name="T4" fmla="*/ 160 w 160"/>
                  <a:gd name="T5" fmla="*/ 107 h 107"/>
                  <a:gd name="T6" fmla="*/ 0 w 160"/>
                  <a:gd name="T7" fmla="*/ 63 h 107"/>
                  <a:gd name="T8" fmla="*/ 1 w 160"/>
                  <a:gd name="T9" fmla="*/ 4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07">
                    <a:moveTo>
                      <a:pt x="1" y="45"/>
                    </a:moveTo>
                    <a:cubicBezTo>
                      <a:pt x="52" y="31"/>
                      <a:pt x="103" y="16"/>
                      <a:pt x="160" y="0"/>
                    </a:cubicBezTo>
                    <a:cubicBezTo>
                      <a:pt x="160" y="37"/>
                      <a:pt x="160" y="66"/>
                      <a:pt x="160" y="107"/>
                    </a:cubicBezTo>
                    <a:cubicBezTo>
                      <a:pt x="105" y="92"/>
                      <a:pt x="52" y="78"/>
                      <a:pt x="0" y="63"/>
                    </a:cubicBezTo>
                    <a:cubicBezTo>
                      <a:pt x="0" y="57"/>
                      <a:pt x="1" y="51"/>
                      <a:pt x="1" y="4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4" name="Freeform 83">
                <a:extLst>
                  <a:ext uri="{FF2B5EF4-FFF2-40B4-BE49-F238E27FC236}">
                    <a16:creationId xmlns:a16="http://schemas.microsoft.com/office/drawing/2014/main" id="{FF3042C1-6109-4068-B57B-DCA3D748E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104" y="4486275"/>
                <a:ext cx="131763" cy="79375"/>
              </a:xfrm>
              <a:custGeom>
                <a:avLst/>
                <a:gdLst>
                  <a:gd name="T0" fmla="*/ 0 w 189"/>
                  <a:gd name="T1" fmla="*/ 0 h 114"/>
                  <a:gd name="T2" fmla="*/ 189 w 189"/>
                  <a:gd name="T3" fmla="*/ 57 h 114"/>
                  <a:gd name="T4" fmla="*/ 6 w 189"/>
                  <a:gd name="T5" fmla="*/ 114 h 114"/>
                  <a:gd name="T6" fmla="*/ 0 w 189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14">
                    <a:moveTo>
                      <a:pt x="0" y="0"/>
                    </a:moveTo>
                    <a:cubicBezTo>
                      <a:pt x="66" y="19"/>
                      <a:pt x="117" y="35"/>
                      <a:pt x="189" y="57"/>
                    </a:cubicBezTo>
                    <a:cubicBezTo>
                      <a:pt x="118" y="79"/>
                      <a:pt x="68" y="95"/>
                      <a:pt x="6" y="114"/>
                    </a:cubicBezTo>
                    <a:cubicBezTo>
                      <a:pt x="4" y="76"/>
                      <a:pt x="3" y="46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5" name="Freeform 84">
                <a:extLst>
                  <a:ext uri="{FF2B5EF4-FFF2-40B4-BE49-F238E27FC236}">
                    <a16:creationId xmlns:a16="http://schemas.microsoft.com/office/drawing/2014/main" id="{2FBE6EE9-0CAC-451D-A22C-FD5A899F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836" y="1644650"/>
                <a:ext cx="87313" cy="65088"/>
              </a:xfrm>
              <a:custGeom>
                <a:avLst/>
                <a:gdLst>
                  <a:gd name="T0" fmla="*/ 124 w 124"/>
                  <a:gd name="T1" fmla="*/ 0 h 93"/>
                  <a:gd name="T2" fmla="*/ 124 w 124"/>
                  <a:gd name="T3" fmla="*/ 77 h 93"/>
                  <a:gd name="T4" fmla="*/ 0 w 124"/>
                  <a:gd name="T5" fmla="*/ 0 h 93"/>
                  <a:gd name="T6" fmla="*/ 124 w 124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93">
                    <a:moveTo>
                      <a:pt x="124" y="0"/>
                    </a:moveTo>
                    <a:cubicBezTo>
                      <a:pt x="124" y="29"/>
                      <a:pt x="124" y="52"/>
                      <a:pt x="124" y="77"/>
                    </a:cubicBezTo>
                    <a:cubicBezTo>
                      <a:pt x="59" y="89"/>
                      <a:pt x="4" y="93"/>
                      <a:pt x="0" y="0"/>
                    </a:cubicBezTo>
                    <a:cubicBezTo>
                      <a:pt x="40" y="0"/>
                      <a:pt x="78" y="0"/>
                      <a:pt x="124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6" name="Freeform 85">
                <a:extLst>
                  <a:ext uri="{FF2B5EF4-FFF2-40B4-BE49-F238E27FC236}">
                    <a16:creationId xmlns:a16="http://schemas.microsoft.com/office/drawing/2014/main" id="{C07CAC6A-E633-46A5-A704-37B42A4CB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754" y="1223963"/>
                <a:ext cx="112713" cy="69850"/>
              </a:xfrm>
              <a:custGeom>
                <a:avLst/>
                <a:gdLst>
                  <a:gd name="T0" fmla="*/ 0 w 162"/>
                  <a:gd name="T1" fmla="*/ 95 h 100"/>
                  <a:gd name="T2" fmla="*/ 147 w 162"/>
                  <a:gd name="T3" fmla="*/ 0 h 100"/>
                  <a:gd name="T4" fmla="*/ 0 w 162"/>
                  <a:gd name="T5" fmla="*/ 9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100">
                    <a:moveTo>
                      <a:pt x="0" y="95"/>
                    </a:moveTo>
                    <a:cubicBezTo>
                      <a:pt x="47" y="65"/>
                      <a:pt x="94" y="35"/>
                      <a:pt x="147" y="0"/>
                    </a:cubicBezTo>
                    <a:cubicBezTo>
                      <a:pt x="162" y="100"/>
                      <a:pt x="162" y="100"/>
                      <a:pt x="0" y="95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7" name="Freeform 86">
                <a:extLst>
                  <a:ext uri="{FF2B5EF4-FFF2-40B4-BE49-F238E27FC236}">
                    <a16:creationId xmlns:a16="http://schemas.microsoft.com/office/drawing/2014/main" id="{A452C240-0870-4106-A6D1-0055A9937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289" y="5846763"/>
                <a:ext cx="104775" cy="80963"/>
              </a:xfrm>
              <a:custGeom>
                <a:avLst/>
                <a:gdLst>
                  <a:gd name="T0" fmla="*/ 149 w 149"/>
                  <a:gd name="T1" fmla="*/ 60 h 115"/>
                  <a:gd name="T2" fmla="*/ 8 w 149"/>
                  <a:gd name="T3" fmla="*/ 81 h 115"/>
                  <a:gd name="T4" fmla="*/ 8 w 149"/>
                  <a:gd name="T5" fmla="*/ 35 h 115"/>
                  <a:gd name="T6" fmla="*/ 149 w 149"/>
                  <a:gd name="T7" fmla="*/ 6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15">
                    <a:moveTo>
                      <a:pt x="149" y="60"/>
                    </a:moveTo>
                    <a:cubicBezTo>
                      <a:pt x="101" y="112"/>
                      <a:pt x="55" y="115"/>
                      <a:pt x="8" y="81"/>
                    </a:cubicBezTo>
                    <a:cubicBezTo>
                      <a:pt x="0" y="76"/>
                      <a:pt x="0" y="41"/>
                      <a:pt x="8" y="35"/>
                    </a:cubicBezTo>
                    <a:cubicBezTo>
                      <a:pt x="56" y="0"/>
                      <a:pt x="102" y="6"/>
                      <a:pt x="149" y="6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8" name="Freeform 87">
                <a:extLst>
                  <a:ext uri="{FF2B5EF4-FFF2-40B4-BE49-F238E27FC236}">
                    <a16:creationId xmlns:a16="http://schemas.microsoft.com/office/drawing/2014/main" id="{DB9E8C87-B080-47E4-9BB9-4E6732FF2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5261" y="1530350"/>
                <a:ext cx="101600" cy="95250"/>
              </a:xfrm>
              <a:custGeom>
                <a:avLst/>
                <a:gdLst>
                  <a:gd name="T0" fmla="*/ 44 w 146"/>
                  <a:gd name="T1" fmla="*/ 138 h 138"/>
                  <a:gd name="T2" fmla="*/ 127 w 146"/>
                  <a:gd name="T3" fmla="*/ 36 h 138"/>
                  <a:gd name="T4" fmla="*/ 146 w 146"/>
                  <a:gd name="T5" fmla="*/ 61 h 138"/>
                  <a:gd name="T6" fmla="*/ 44 w 146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38">
                    <a:moveTo>
                      <a:pt x="44" y="138"/>
                    </a:moveTo>
                    <a:cubicBezTo>
                      <a:pt x="0" y="0"/>
                      <a:pt x="78" y="40"/>
                      <a:pt x="127" y="36"/>
                    </a:cubicBezTo>
                    <a:cubicBezTo>
                      <a:pt x="134" y="44"/>
                      <a:pt x="140" y="53"/>
                      <a:pt x="146" y="61"/>
                    </a:cubicBezTo>
                    <a:cubicBezTo>
                      <a:pt x="112" y="87"/>
                      <a:pt x="78" y="113"/>
                      <a:pt x="44" y="13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9" name="Freeform 88">
                <a:extLst>
                  <a:ext uri="{FF2B5EF4-FFF2-40B4-BE49-F238E27FC236}">
                    <a16:creationId xmlns:a16="http://schemas.microsoft.com/office/drawing/2014/main" id="{FE0FDADF-458F-4FD5-B1ED-CD316E9FA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616" y="1227138"/>
                <a:ext cx="112713" cy="65088"/>
              </a:xfrm>
              <a:custGeom>
                <a:avLst/>
                <a:gdLst>
                  <a:gd name="T0" fmla="*/ 162 w 162"/>
                  <a:gd name="T1" fmla="*/ 92 h 92"/>
                  <a:gd name="T2" fmla="*/ 12 w 162"/>
                  <a:gd name="T3" fmla="*/ 0 h 92"/>
                  <a:gd name="T4" fmla="*/ 162 w 162"/>
                  <a:gd name="T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92">
                    <a:moveTo>
                      <a:pt x="162" y="92"/>
                    </a:moveTo>
                    <a:cubicBezTo>
                      <a:pt x="0" y="90"/>
                      <a:pt x="0" y="90"/>
                      <a:pt x="12" y="0"/>
                    </a:cubicBezTo>
                    <a:cubicBezTo>
                      <a:pt x="66" y="33"/>
                      <a:pt x="114" y="62"/>
                      <a:pt x="162" y="92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0" name="Freeform 89">
                <a:extLst>
                  <a:ext uri="{FF2B5EF4-FFF2-40B4-BE49-F238E27FC236}">
                    <a16:creationId xmlns:a16="http://schemas.microsoft.com/office/drawing/2014/main" id="{F1AB7B7C-DD74-421C-94F0-CBFABC60B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808" y="4351338"/>
                <a:ext cx="60325" cy="101600"/>
              </a:xfrm>
              <a:custGeom>
                <a:avLst/>
                <a:gdLst>
                  <a:gd name="T0" fmla="*/ 86 w 86"/>
                  <a:gd name="T1" fmla="*/ 12 h 147"/>
                  <a:gd name="T2" fmla="*/ 70 w 86"/>
                  <a:gd name="T3" fmla="*/ 140 h 147"/>
                  <a:gd name="T4" fmla="*/ 43 w 86"/>
                  <a:gd name="T5" fmla="*/ 147 h 147"/>
                  <a:gd name="T6" fmla="*/ 3 w 86"/>
                  <a:gd name="T7" fmla="*/ 86 h 147"/>
                  <a:gd name="T8" fmla="*/ 47 w 86"/>
                  <a:gd name="T9" fmla="*/ 0 h 147"/>
                  <a:gd name="T10" fmla="*/ 86 w 86"/>
                  <a:gd name="T11" fmla="*/ 1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47">
                    <a:moveTo>
                      <a:pt x="86" y="12"/>
                    </a:moveTo>
                    <a:cubicBezTo>
                      <a:pt x="81" y="55"/>
                      <a:pt x="75" y="97"/>
                      <a:pt x="70" y="140"/>
                    </a:cubicBezTo>
                    <a:cubicBezTo>
                      <a:pt x="61" y="142"/>
                      <a:pt x="52" y="145"/>
                      <a:pt x="43" y="147"/>
                    </a:cubicBezTo>
                    <a:cubicBezTo>
                      <a:pt x="28" y="127"/>
                      <a:pt x="0" y="104"/>
                      <a:pt x="3" y="86"/>
                    </a:cubicBezTo>
                    <a:cubicBezTo>
                      <a:pt x="7" y="56"/>
                      <a:pt x="31" y="28"/>
                      <a:pt x="47" y="0"/>
                    </a:cubicBezTo>
                    <a:cubicBezTo>
                      <a:pt x="60" y="4"/>
                      <a:pt x="73" y="8"/>
                      <a:pt x="86" y="12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1" name="Freeform 90">
                <a:extLst>
                  <a:ext uri="{FF2B5EF4-FFF2-40B4-BE49-F238E27FC236}">
                    <a16:creationId xmlns:a16="http://schemas.microsoft.com/office/drawing/2014/main" id="{04C28B46-5262-4DF9-8329-EC07E64FF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058" y="4533900"/>
                <a:ext cx="87313" cy="153988"/>
              </a:xfrm>
              <a:custGeom>
                <a:avLst/>
                <a:gdLst>
                  <a:gd name="T0" fmla="*/ 0 w 126"/>
                  <a:gd name="T1" fmla="*/ 0 h 219"/>
                  <a:gd name="T2" fmla="*/ 96 w 126"/>
                  <a:gd name="T3" fmla="*/ 219 h 219"/>
                  <a:gd name="T4" fmla="*/ 0 w 126"/>
                  <a:gd name="T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219">
                    <a:moveTo>
                      <a:pt x="0" y="0"/>
                    </a:moveTo>
                    <a:cubicBezTo>
                      <a:pt x="89" y="47"/>
                      <a:pt x="126" y="130"/>
                      <a:pt x="96" y="219"/>
                    </a:cubicBezTo>
                    <a:cubicBezTo>
                      <a:pt x="65" y="148"/>
                      <a:pt x="33" y="75"/>
                      <a:pt x="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" name="Freeform 91">
                <a:extLst>
                  <a:ext uri="{FF2B5EF4-FFF2-40B4-BE49-F238E27FC236}">
                    <a16:creationId xmlns:a16="http://schemas.microsoft.com/office/drawing/2014/main" id="{4C183836-40A3-4EC2-A475-F20EED98F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154" y="4352925"/>
                <a:ext cx="80963" cy="125413"/>
              </a:xfrm>
              <a:custGeom>
                <a:avLst/>
                <a:gdLst>
                  <a:gd name="T0" fmla="*/ 45 w 115"/>
                  <a:gd name="T1" fmla="*/ 0 h 180"/>
                  <a:gd name="T2" fmla="*/ 115 w 115"/>
                  <a:gd name="T3" fmla="*/ 180 h 180"/>
                  <a:gd name="T4" fmla="*/ 45 w 115"/>
                  <a:gd name="T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80">
                    <a:moveTo>
                      <a:pt x="45" y="0"/>
                    </a:moveTo>
                    <a:cubicBezTo>
                      <a:pt x="72" y="68"/>
                      <a:pt x="91" y="120"/>
                      <a:pt x="115" y="180"/>
                    </a:cubicBezTo>
                    <a:cubicBezTo>
                      <a:pt x="33" y="157"/>
                      <a:pt x="0" y="73"/>
                      <a:pt x="45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reeform 92">
                <a:extLst>
                  <a:ext uri="{FF2B5EF4-FFF2-40B4-BE49-F238E27FC236}">
                    <a16:creationId xmlns:a16="http://schemas.microsoft.com/office/drawing/2014/main" id="{AF92CDFB-0EAB-4150-B133-BCE5BC2A9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329" y="4567238"/>
                <a:ext cx="79375" cy="134938"/>
              </a:xfrm>
              <a:custGeom>
                <a:avLst/>
                <a:gdLst>
                  <a:gd name="T0" fmla="*/ 38 w 114"/>
                  <a:gd name="T1" fmla="*/ 193 h 193"/>
                  <a:gd name="T2" fmla="*/ 114 w 114"/>
                  <a:gd name="T3" fmla="*/ 0 h 193"/>
                  <a:gd name="T4" fmla="*/ 38 w 114"/>
                  <a:gd name="T5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193">
                    <a:moveTo>
                      <a:pt x="38" y="193"/>
                    </a:moveTo>
                    <a:cubicBezTo>
                      <a:pt x="0" y="116"/>
                      <a:pt x="29" y="42"/>
                      <a:pt x="114" y="0"/>
                    </a:cubicBezTo>
                    <a:cubicBezTo>
                      <a:pt x="86" y="71"/>
                      <a:pt x="65" y="125"/>
                      <a:pt x="38" y="193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reeform 93">
                <a:extLst>
                  <a:ext uri="{FF2B5EF4-FFF2-40B4-BE49-F238E27FC236}">
                    <a16:creationId xmlns:a16="http://schemas.microsoft.com/office/drawing/2014/main" id="{9D4BD29A-D658-4BB4-BC7B-AA059AB34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641" y="4240213"/>
                <a:ext cx="134938" cy="79375"/>
              </a:xfrm>
              <a:custGeom>
                <a:avLst/>
                <a:gdLst>
                  <a:gd name="T0" fmla="*/ 193 w 193"/>
                  <a:gd name="T1" fmla="*/ 76 h 114"/>
                  <a:gd name="T2" fmla="*/ 0 w 193"/>
                  <a:gd name="T3" fmla="*/ 0 h 114"/>
                  <a:gd name="T4" fmla="*/ 193 w 193"/>
                  <a:gd name="T5" fmla="*/ 7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114">
                    <a:moveTo>
                      <a:pt x="193" y="76"/>
                    </a:moveTo>
                    <a:cubicBezTo>
                      <a:pt x="117" y="114"/>
                      <a:pt x="43" y="85"/>
                      <a:pt x="0" y="0"/>
                    </a:cubicBezTo>
                    <a:cubicBezTo>
                      <a:pt x="72" y="28"/>
                      <a:pt x="126" y="50"/>
                      <a:pt x="193" y="7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reeform 94">
                <a:extLst>
                  <a:ext uri="{FF2B5EF4-FFF2-40B4-BE49-F238E27FC236}">
                    <a16:creationId xmlns:a16="http://schemas.microsoft.com/office/drawing/2014/main" id="{7A8BFCAD-AD09-40EF-BD5C-40B32268A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091" y="4732338"/>
                <a:ext cx="117475" cy="76200"/>
              </a:xfrm>
              <a:custGeom>
                <a:avLst/>
                <a:gdLst>
                  <a:gd name="T0" fmla="*/ 168 w 168"/>
                  <a:gd name="T1" fmla="*/ 108 h 108"/>
                  <a:gd name="T2" fmla="*/ 0 w 168"/>
                  <a:gd name="T3" fmla="*/ 45 h 108"/>
                  <a:gd name="T4" fmla="*/ 168 w 168"/>
                  <a:gd name="T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" h="108">
                    <a:moveTo>
                      <a:pt x="168" y="108"/>
                    </a:moveTo>
                    <a:cubicBezTo>
                      <a:pt x="114" y="88"/>
                      <a:pt x="60" y="68"/>
                      <a:pt x="0" y="45"/>
                    </a:cubicBezTo>
                    <a:cubicBezTo>
                      <a:pt x="57" y="0"/>
                      <a:pt x="124" y="20"/>
                      <a:pt x="168" y="10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reeform 95">
                <a:extLst>
                  <a:ext uri="{FF2B5EF4-FFF2-40B4-BE49-F238E27FC236}">
                    <a16:creationId xmlns:a16="http://schemas.microsoft.com/office/drawing/2014/main" id="{F5F6B070-C053-451F-8719-9FD3530B9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641" y="4733925"/>
                <a:ext cx="125413" cy="74613"/>
              </a:xfrm>
              <a:custGeom>
                <a:avLst/>
                <a:gdLst>
                  <a:gd name="T0" fmla="*/ 180 w 180"/>
                  <a:gd name="T1" fmla="*/ 44 h 106"/>
                  <a:gd name="T2" fmla="*/ 14 w 180"/>
                  <a:gd name="T3" fmla="*/ 106 h 106"/>
                  <a:gd name="T4" fmla="*/ 0 w 180"/>
                  <a:gd name="T5" fmla="*/ 68 h 106"/>
                  <a:gd name="T6" fmla="*/ 162 w 180"/>
                  <a:gd name="T7" fmla="*/ 0 h 106"/>
                  <a:gd name="T8" fmla="*/ 180 w 180"/>
                  <a:gd name="T9" fmla="*/ 4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06">
                    <a:moveTo>
                      <a:pt x="180" y="44"/>
                    </a:moveTo>
                    <a:cubicBezTo>
                      <a:pt x="125" y="65"/>
                      <a:pt x="69" y="85"/>
                      <a:pt x="14" y="106"/>
                    </a:cubicBezTo>
                    <a:cubicBezTo>
                      <a:pt x="9" y="93"/>
                      <a:pt x="4" y="81"/>
                      <a:pt x="0" y="68"/>
                    </a:cubicBezTo>
                    <a:cubicBezTo>
                      <a:pt x="54" y="45"/>
                      <a:pt x="108" y="23"/>
                      <a:pt x="162" y="0"/>
                    </a:cubicBezTo>
                    <a:cubicBezTo>
                      <a:pt x="168" y="15"/>
                      <a:pt x="174" y="30"/>
                      <a:pt x="180" y="4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reeform 96">
                <a:extLst>
                  <a:ext uri="{FF2B5EF4-FFF2-40B4-BE49-F238E27FC236}">
                    <a16:creationId xmlns:a16="http://schemas.microsoft.com/office/drawing/2014/main" id="{AA5C5A41-AD9C-46A8-8CBE-A6656B627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29" y="4240213"/>
                <a:ext cx="133350" cy="79375"/>
              </a:xfrm>
              <a:custGeom>
                <a:avLst/>
                <a:gdLst>
                  <a:gd name="T0" fmla="*/ 192 w 192"/>
                  <a:gd name="T1" fmla="*/ 0 h 114"/>
                  <a:gd name="T2" fmla="*/ 0 w 192"/>
                  <a:gd name="T3" fmla="*/ 76 h 114"/>
                  <a:gd name="T4" fmla="*/ 192 w 192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192" y="0"/>
                    </a:moveTo>
                    <a:cubicBezTo>
                      <a:pt x="151" y="85"/>
                      <a:pt x="76" y="114"/>
                      <a:pt x="0" y="76"/>
                    </a:cubicBezTo>
                    <a:cubicBezTo>
                      <a:pt x="67" y="49"/>
                      <a:pt x="121" y="28"/>
                      <a:pt x="192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reeform 97">
                <a:extLst>
                  <a:ext uri="{FF2B5EF4-FFF2-40B4-BE49-F238E27FC236}">
                    <a16:creationId xmlns:a16="http://schemas.microsoft.com/office/drawing/2014/main" id="{869242F5-0EFB-4A26-85B3-B41CBBF36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749" y="1552575"/>
                <a:ext cx="90488" cy="79375"/>
              </a:xfrm>
              <a:custGeom>
                <a:avLst/>
                <a:gdLst>
                  <a:gd name="T0" fmla="*/ 128 w 128"/>
                  <a:gd name="T1" fmla="*/ 4 h 113"/>
                  <a:gd name="T2" fmla="*/ 128 w 128"/>
                  <a:gd name="T3" fmla="*/ 113 h 113"/>
                  <a:gd name="T4" fmla="*/ 0 w 128"/>
                  <a:gd name="T5" fmla="*/ 14 h 113"/>
                  <a:gd name="T6" fmla="*/ 74 w 128"/>
                  <a:gd name="T7" fmla="*/ 1 h 113"/>
                  <a:gd name="T8" fmla="*/ 128 w 128"/>
                  <a:gd name="T9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13">
                    <a:moveTo>
                      <a:pt x="128" y="4"/>
                    </a:moveTo>
                    <a:cubicBezTo>
                      <a:pt x="128" y="35"/>
                      <a:pt x="128" y="58"/>
                      <a:pt x="128" y="113"/>
                    </a:cubicBezTo>
                    <a:cubicBezTo>
                      <a:pt x="80" y="76"/>
                      <a:pt x="51" y="53"/>
                      <a:pt x="0" y="14"/>
                    </a:cubicBezTo>
                    <a:cubicBezTo>
                      <a:pt x="47" y="6"/>
                      <a:pt x="61" y="2"/>
                      <a:pt x="74" y="1"/>
                    </a:cubicBezTo>
                    <a:cubicBezTo>
                      <a:pt x="89" y="0"/>
                      <a:pt x="104" y="2"/>
                      <a:pt x="128" y="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reeform 98">
                <a:extLst>
                  <a:ext uri="{FF2B5EF4-FFF2-40B4-BE49-F238E27FC236}">
                    <a16:creationId xmlns:a16="http://schemas.microsoft.com/office/drawing/2014/main" id="{4DD33A76-821E-47D4-BEB6-A3A15B35F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616" y="4352925"/>
                <a:ext cx="79375" cy="134938"/>
              </a:xfrm>
              <a:custGeom>
                <a:avLst/>
                <a:gdLst>
                  <a:gd name="T0" fmla="*/ 0 w 114"/>
                  <a:gd name="T1" fmla="*/ 194 h 194"/>
                  <a:gd name="T2" fmla="*/ 74 w 114"/>
                  <a:gd name="T3" fmla="*/ 0 h 194"/>
                  <a:gd name="T4" fmla="*/ 0 w 114"/>
                  <a:gd name="T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194">
                    <a:moveTo>
                      <a:pt x="0" y="194"/>
                    </a:moveTo>
                    <a:cubicBezTo>
                      <a:pt x="28" y="121"/>
                      <a:pt x="49" y="66"/>
                      <a:pt x="74" y="0"/>
                    </a:cubicBezTo>
                    <a:cubicBezTo>
                      <a:pt x="114" y="74"/>
                      <a:pt x="87" y="147"/>
                      <a:pt x="0" y="19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Freeform 99">
                <a:extLst>
                  <a:ext uri="{FF2B5EF4-FFF2-40B4-BE49-F238E27FC236}">
                    <a16:creationId xmlns:a16="http://schemas.microsoft.com/office/drawing/2014/main" id="{183B2FAB-1D6B-4E9F-9D27-FC2A9AE59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616" y="4562475"/>
                <a:ext cx="80963" cy="138113"/>
              </a:xfrm>
              <a:custGeom>
                <a:avLst/>
                <a:gdLst>
                  <a:gd name="T0" fmla="*/ 73 w 115"/>
                  <a:gd name="T1" fmla="*/ 197 h 197"/>
                  <a:gd name="T2" fmla="*/ 0 w 115"/>
                  <a:gd name="T3" fmla="*/ 0 h 197"/>
                  <a:gd name="T4" fmla="*/ 73 w 115"/>
                  <a:gd name="T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97">
                    <a:moveTo>
                      <a:pt x="73" y="197"/>
                    </a:moveTo>
                    <a:cubicBezTo>
                      <a:pt x="48" y="131"/>
                      <a:pt x="28" y="76"/>
                      <a:pt x="0" y="0"/>
                    </a:cubicBezTo>
                    <a:cubicBezTo>
                      <a:pt x="90" y="55"/>
                      <a:pt x="115" y="126"/>
                      <a:pt x="73" y="197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reeform 100">
                <a:extLst>
                  <a:ext uri="{FF2B5EF4-FFF2-40B4-BE49-F238E27FC236}">
                    <a16:creationId xmlns:a16="http://schemas.microsoft.com/office/drawing/2014/main" id="{F025C74F-7D46-4254-AE53-89F8FF830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996" y="4662488"/>
                <a:ext cx="98425" cy="44450"/>
              </a:xfrm>
              <a:custGeom>
                <a:avLst/>
                <a:gdLst>
                  <a:gd name="T0" fmla="*/ 141 w 142"/>
                  <a:gd name="T1" fmla="*/ 64 h 64"/>
                  <a:gd name="T2" fmla="*/ 0 w 142"/>
                  <a:gd name="T3" fmla="*/ 64 h 64"/>
                  <a:gd name="T4" fmla="*/ 142 w 142"/>
                  <a:gd name="T5" fmla="*/ 35 h 64"/>
                  <a:gd name="T6" fmla="*/ 141 w 14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64">
                    <a:moveTo>
                      <a:pt x="141" y="64"/>
                    </a:moveTo>
                    <a:cubicBezTo>
                      <a:pt x="94" y="64"/>
                      <a:pt x="47" y="64"/>
                      <a:pt x="0" y="64"/>
                    </a:cubicBezTo>
                    <a:cubicBezTo>
                      <a:pt x="46" y="0"/>
                      <a:pt x="93" y="0"/>
                      <a:pt x="142" y="35"/>
                    </a:cubicBezTo>
                    <a:cubicBezTo>
                      <a:pt x="142" y="45"/>
                      <a:pt x="141" y="54"/>
                      <a:pt x="141" y="64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reeform 101">
                <a:extLst>
                  <a:ext uri="{FF2B5EF4-FFF2-40B4-BE49-F238E27FC236}">
                    <a16:creationId xmlns:a16="http://schemas.microsoft.com/office/drawing/2014/main" id="{7EC13BFE-7311-4DE4-8898-4E680A69A1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0523" y="2835275"/>
                <a:ext cx="212725" cy="411163"/>
              </a:xfrm>
              <a:custGeom>
                <a:avLst/>
                <a:gdLst>
                  <a:gd name="T0" fmla="*/ 154 w 303"/>
                  <a:gd name="T1" fmla="*/ 0 h 589"/>
                  <a:gd name="T2" fmla="*/ 292 w 303"/>
                  <a:gd name="T3" fmla="*/ 253 h 589"/>
                  <a:gd name="T4" fmla="*/ 291 w 303"/>
                  <a:gd name="T5" fmla="*/ 336 h 589"/>
                  <a:gd name="T6" fmla="*/ 154 w 303"/>
                  <a:gd name="T7" fmla="*/ 589 h 589"/>
                  <a:gd name="T8" fmla="*/ 10 w 303"/>
                  <a:gd name="T9" fmla="*/ 324 h 589"/>
                  <a:gd name="T10" fmla="*/ 7 w 303"/>
                  <a:gd name="T11" fmla="*/ 273 h 589"/>
                  <a:gd name="T12" fmla="*/ 154 w 303"/>
                  <a:gd name="T13" fmla="*/ 0 h 589"/>
                  <a:gd name="T14" fmla="*/ 155 w 303"/>
                  <a:gd name="T15" fmla="*/ 476 h 589"/>
                  <a:gd name="T16" fmla="*/ 150 w 303"/>
                  <a:gd name="T17" fmla="*/ 115 h 589"/>
                  <a:gd name="T18" fmla="*/ 155 w 303"/>
                  <a:gd name="T19" fmla="*/ 476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3" h="589">
                    <a:moveTo>
                      <a:pt x="154" y="0"/>
                    </a:moveTo>
                    <a:cubicBezTo>
                      <a:pt x="205" y="94"/>
                      <a:pt x="252" y="172"/>
                      <a:pt x="292" y="253"/>
                    </a:cubicBezTo>
                    <a:cubicBezTo>
                      <a:pt x="303" y="276"/>
                      <a:pt x="302" y="313"/>
                      <a:pt x="291" y="336"/>
                    </a:cubicBezTo>
                    <a:cubicBezTo>
                      <a:pt x="252" y="417"/>
                      <a:pt x="205" y="495"/>
                      <a:pt x="154" y="589"/>
                    </a:cubicBezTo>
                    <a:cubicBezTo>
                      <a:pt x="101" y="493"/>
                      <a:pt x="54" y="409"/>
                      <a:pt x="10" y="324"/>
                    </a:cubicBezTo>
                    <a:cubicBezTo>
                      <a:pt x="3" y="310"/>
                      <a:pt x="0" y="286"/>
                      <a:pt x="7" y="273"/>
                    </a:cubicBezTo>
                    <a:cubicBezTo>
                      <a:pt x="52" y="185"/>
                      <a:pt x="100" y="98"/>
                      <a:pt x="154" y="0"/>
                    </a:cubicBezTo>
                    <a:close/>
                    <a:moveTo>
                      <a:pt x="155" y="476"/>
                    </a:moveTo>
                    <a:cubicBezTo>
                      <a:pt x="278" y="310"/>
                      <a:pt x="277" y="253"/>
                      <a:pt x="150" y="115"/>
                    </a:cubicBezTo>
                    <a:cubicBezTo>
                      <a:pt x="31" y="279"/>
                      <a:pt x="31" y="326"/>
                      <a:pt x="155" y="476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reeform 102">
                <a:extLst>
                  <a:ext uri="{FF2B5EF4-FFF2-40B4-BE49-F238E27FC236}">
                    <a16:creationId xmlns:a16="http://schemas.microsoft.com/office/drawing/2014/main" id="{AB90835B-CC2A-442F-8292-4F4A4A342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036" y="3124200"/>
                <a:ext cx="200025" cy="90488"/>
              </a:xfrm>
              <a:custGeom>
                <a:avLst/>
                <a:gdLst>
                  <a:gd name="T0" fmla="*/ 151 w 285"/>
                  <a:gd name="T1" fmla="*/ 0 h 129"/>
                  <a:gd name="T2" fmla="*/ 285 w 285"/>
                  <a:gd name="T3" fmla="*/ 52 h 129"/>
                  <a:gd name="T4" fmla="*/ 151 w 285"/>
                  <a:gd name="T5" fmla="*/ 88 h 129"/>
                  <a:gd name="T6" fmla="*/ 0 w 285"/>
                  <a:gd name="T7" fmla="*/ 51 h 129"/>
                  <a:gd name="T8" fmla="*/ 151 w 285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29">
                    <a:moveTo>
                      <a:pt x="151" y="0"/>
                    </a:moveTo>
                    <a:cubicBezTo>
                      <a:pt x="198" y="18"/>
                      <a:pt x="242" y="35"/>
                      <a:pt x="285" y="52"/>
                    </a:cubicBezTo>
                    <a:cubicBezTo>
                      <a:pt x="241" y="65"/>
                      <a:pt x="195" y="90"/>
                      <a:pt x="151" y="88"/>
                    </a:cubicBezTo>
                    <a:cubicBezTo>
                      <a:pt x="101" y="85"/>
                      <a:pt x="33" y="129"/>
                      <a:pt x="0" y="51"/>
                    </a:cubicBezTo>
                    <a:cubicBezTo>
                      <a:pt x="48" y="35"/>
                      <a:pt x="96" y="19"/>
                      <a:pt x="151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reeform 103">
                <a:extLst>
                  <a:ext uri="{FF2B5EF4-FFF2-40B4-BE49-F238E27FC236}">
                    <a16:creationId xmlns:a16="http://schemas.microsoft.com/office/drawing/2014/main" id="{08E01659-D466-4A36-ADE5-D9AEB0867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3" y="2908300"/>
                <a:ext cx="109538" cy="109538"/>
              </a:xfrm>
              <a:custGeom>
                <a:avLst/>
                <a:gdLst>
                  <a:gd name="T0" fmla="*/ 100 w 158"/>
                  <a:gd name="T1" fmla="*/ 0 h 156"/>
                  <a:gd name="T2" fmla="*/ 158 w 158"/>
                  <a:gd name="T3" fmla="*/ 69 h 156"/>
                  <a:gd name="T4" fmla="*/ 52 w 158"/>
                  <a:gd name="T5" fmla="*/ 152 h 156"/>
                  <a:gd name="T6" fmla="*/ 0 w 158"/>
                  <a:gd name="T7" fmla="*/ 109 h 156"/>
                  <a:gd name="T8" fmla="*/ 100 w 158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6">
                    <a:moveTo>
                      <a:pt x="100" y="0"/>
                    </a:moveTo>
                    <a:cubicBezTo>
                      <a:pt x="129" y="34"/>
                      <a:pt x="143" y="52"/>
                      <a:pt x="158" y="69"/>
                    </a:cubicBezTo>
                    <a:cubicBezTo>
                      <a:pt x="123" y="97"/>
                      <a:pt x="90" y="129"/>
                      <a:pt x="52" y="152"/>
                    </a:cubicBezTo>
                    <a:cubicBezTo>
                      <a:pt x="45" y="156"/>
                      <a:pt x="18" y="124"/>
                      <a:pt x="0" y="109"/>
                    </a:cubicBezTo>
                    <a:cubicBezTo>
                      <a:pt x="29" y="77"/>
                      <a:pt x="59" y="44"/>
                      <a:pt x="10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reeform 104">
                <a:extLst>
                  <a:ext uri="{FF2B5EF4-FFF2-40B4-BE49-F238E27FC236}">
                    <a16:creationId xmlns:a16="http://schemas.microsoft.com/office/drawing/2014/main" id="{64C2CAB5-F631-458D-B1E2-D5E53273E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6" y="2911475"/>
                <a:ext cx="112713" cy="104775"/>
              </a:xfrm>
              <a:custGeom>
                <a:avLst/>
                <a:gdLst>
                  <a:gd name="T0" fmla="*/ 70 w 161"/>
                  <a:gd name="T1" fmla="*/ 0 h 149"/>
                  <a:gd name="T2" fmla="*/ 161 w 161"/>
                  <a:gd name="T3" fmla="*/ 106 h 149"/>
                  <a:gd name="T4" fmla="*/ 96 w 161"/>
                  <a:gd name="T5" fmla="*/ 142 h 149"/>
                  <a:gd name="T6" fmla="*/ 0 w 161"/>
                  <a:gd name="T7" fmla="*/ 64 h 149"/>
                  <a:gd name="T8" fmla="*/ 70 w 161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49">
                    <a:moveTo>
                      <a:pt x="70" y="0"/>
                    </a:moveTo>
                    <a:cubicBezTo>
                      <a:pt x="107" y="43"/>
                      <a:pt x="134" y="75"/>
                      <a:pt x="161" y="106"/>
                    </a:cubicBezTo>
                    <a:cubicBezTo>
                      <a:pt x="139" y="119"/>
                      <a:pt x="108" y="149"/>
                      <a:pt x="96" y="142"/>
                    </a:cubicBezTo>
                    <a:cubicBezTo>
                      <a:pt x="60" y="124"/>
                      <a:pt x="31" y="91"/>
                      <a:pt x="0" y="64"/>
                    </a:cubicBezTo>
                    <a:cubicBezTo>
                      <a:pt x="18" y="47"/>
                      <a:pt x="37" y="30"/>
                      <a:pt x="70" y="0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Freeform 105">
                <a:extLst>
                  <a:ext uri="{FF2B5EF4-FFF2-40B4-BE49-F238E27FC236}">
                    <a16:creationId xmlns:a16="http://schemas.microsoft.com/office/drawing/2014/main" id="{30B03DB6-74FA-4590-9DF3-ECEB15EDB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6" y="3011488"/>
                <a:ext cx="117475" cy="82550"/>
              </a:xfrm>
              <a:custGeom>
                <a:avLst/>
                <a:gdLst>
                  <a:gd name="T0" fmla="*/ 169 w 169"/>
                  <a:gd name="T1" fmla="*/ 118 h 118"/>
                  <a:gd name="T2" fmla="*/ 0 w 169"/>
                  <a:gd name="T3" fmla="*/ 118 h 118"/>
                  <a:gd name="T4" fmla="*/ 83 w 169"/>
                  <a:gd name="T5" fmla="*/ 0 h 118"/>
                  <a:gd name="T6" fmla="*/ 169 w 169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118">
                    <a:moveTo>
                      <a:pt x="169" y="118"/>
                    </a:moveTo>
                    <a:cubicBezTo>
                      <a:pt x="106" y="118"/>
                      <a:pt x="62" y="118"/>
                      <a:pt x="0" y="118"/>
                    </a:cubicBezTo>
                    <a:cubicBezTo>
                      <a:pt x="30" y="75"/>
                      <a:pt x="51" y="45"/>
                      <a:pt x="83" y="0"/>
                    </a:cubicBezTo>
                    <a:cubicBezTo>
                      <a:pt x="114" y="43"/>
                      <a:pt x="138" y="76"/>
                      <a:pt x="169" y="11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reeform 106">
                <a:extLst>
                  <a:ext uri="{FF2B5EF4-FFF2-40B4-BE49-F238E27FC236}">
                    <a16:creationId xmlns:a16="http://schemas.microsoft.com/office/drawing/2014/main" id="{BA95C016-DE88-4CBB-96A4-B4FB41BC7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325" y="5891213"/>
                <a:ext cx="601663" cy="265113"/>
              </a:xfrm>
              <a:custGeom>
                <a:avLst/>
                <a:gdLst>
                  <a:gd name="T0" fmla="*/ 448 w 861"/>
                  <a:gd name="T1" fmla="*/ 288 h 380"/>
                  <a:gd name="T2" fmla="*/ 342 w 861"/>
                  <a:gd name="T3" fmla="*/ 211 h 380"/>
                  <a:gd name="T4" fmla="*/ 320 w 861"/>
                  <a:gd name="T5" fmla="*/ 233 h 380"/>
                  <a:gd name="T6" fmla="*/ 377 w 861"/>
                  <a:gd name="T7" fmla="*/ 295 h 380"/>
                  <a:gd name="T8" fmla="*/ 213 w 861"/>
                  <a:gd name="T9" fmla="*/ 260 h 380"/>
                  <a:gd name="T10" fmla="*/ 273 w 861"/>
                  <a:gd name="T11" fmla="*/ 285 h 380"/>
                  <a:gd name="T12" fmla="*/ 267 w 861"/>
                  <a:gd name="T13" fmla="*/ 314 h 380"/>
                  <a:gd name="T14" fmla="*/ 181 w 861"/>
                  <a:gd name="T15" fmla="*/ 291 h 380"/>
                  <a:gd name="T16" fmla="*/ 101 w 861"/>
                  <a:gd name="T17" fmla="*/ 293 h 380"/>
                  <a:gd name="T18" fmla="*/ 55 w 861"/>
                  <a:gd name="T19" fmla="*/ 315 h 380"/>
                  <a:gd name="T20" fmla="*/ 33 w 861"/>
                  <a:gd name="T21" fmla="*/ 226 h 380"/>
                  <a:gd name="T22" fmla="*/ 80 w 861"/>
                  <a:gd name="T23" fmla="*/ 100 h 380"/>
                  <a:gd name="T24" fmla="*/ 164 w 861"/>
                  <a:gd name="T25" fmla="*/ 67 h 380"/>
                  <a:gd name="T26" fmla="*/ 267 w 861"/>
                  <a:gd name="T27" fmla="*/ 61 h 380"/>
                  <a:gd name="T28" fmla="*/ 344 w 861"/>
                  <a:gd name="T29" fmla="*/ 136 h 380"/>
                  <a:gd name="T30" fmla="*/ 358 w 861"/>
                  <a:gd name="T31" fmla="*/ 117 h 380"/>
                  <a:gd name="T32" fmla="*/ 280 w 861"/>
                  <a:gd name="T33" fmla="*/ 69 h 380"/>
                  <a:gd name="T34" fmla="*/ 387 w 861"/>
                  <a:gd name="T35" fmla="*/ 86 h 380"/>
                  <a:gd name="T36" fmla="*/ 464 w 861"/>
                  <a:gd name="T37" fmla="*/ 84 h 380"/>
                  <a:gd name="T38" fmla="*/ 549 w 861"/>
                  <a:gd name="T39" fmla="*/ 41 h 380"/>
                  <a:gd name="T40" fmla="*/ 563 w 861"/>
                  <a:gd name="T41" fmla="*/ 72 h 380"/>
                  <a:gd name="T42" fmla="*/ 491 w 861"/>
                  <a:gd name="T43" fmla="*/ 112 h 380"/>
                  <a:gd name="T44" fmla="*/ 503 w 861"/>
                  <a:gd name="T45" fmla="*/ 131 h 380"/>
                  <a:gd name="T46" fmla="*/ 582 w 861"/>
                  <a:gd name="T47" fmla="*/ 59 h 380"/>
                  <a:gd name="T48" fmla="*/ 659 w 861"/>
                  <a:gd name="T49" fmla="*/ 81 h 380"/>
                  <a:gd name="T50" fmla="*/ 735 w 861"/>
                  <a:gd name="T51" fmla="*/ 56 h 380"/>
                  <a:gd name="T52" fmla="*/ 816 w 861"/>
                  <a:gd name="T53" fmla="*/ 227 h 380"/>
                  <a:gd name="T54" fmla="*/ 794 w 861"/>
                  <a:gd name="T55" fmla="*/ 313 h 380"/>
                  <a:gd name="T56" fmla="*/ 743 w 861"/>
                  <a:gd name="T57" fmla="*/ 284 h 380"/>
                  <a:gd name="T58" fmla="*/ 673 w 861"/>
                  <a:gd name="T59" fmla="*/ 278 h 380"/>
                  <a:gd name="T60" fmla="*/ 588 w 861"/>
                  <a:gd name="T61" fmla="*/ 323 h 380"/>
                  <a:gd name="T62" fmla="*/ 574 w 861"/>
                  <a:gd name="T63" fmla="*/ 290 h 380"/>
                  <a:gd name="T64" fmla="*/ 628 w 861"/>
                  <a:gd name="T65" fmla="*/ 262 h 380"/>
                  <a:gd name="T66" fmla="*/ 624 w 861"/>
                  <a:gd name="T67" fmla="*/ 251 h 380"/>
                  <a:gd name="T68" fmla="*/ 484 w 861"/>
                  <a:gd name="T69" fmla="*/ 323 h 380"/>
                  <a:gd name="T70" fmla="*/ 460 w 861"/>
                  <a:gd name="T71" fmla="*/ 288 h 380"/>
                  <a:gd name="T72" fmla="*/ 566 w 861"/>
                  <a:gd name="T73" fmla="*/ 274 h 380"/>
                  <a:gd name="T74" fmla="*/ 495 w 861"/>
                  <a:gd name="T75" fmla="*/ 202 h 380"/>
                  <a:gd name="T76" fmla="*/ 403 w 861"/>
                  <a:gd name="T77" fmla="*/ 293 h 380"/>
                  <a:gd name="T78" fmla="*/ 448 w 861"/>
                  <a:gd name="T79" fmla="*/ 28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1" h="380">
                    <a:moveTo>
                      <a:pt x="448" y="288"/>
                    </a:moveTo>
                    <a:cubicBezTo>
                      <a:pt x="412" y="263"/>
                      <a:pt x="377" y="237"/>
                      <a:pt x="342" y="211"/>
                    </a:cubicBezTo>
                    <a:cubicBezTo>
                      <a:pt x="334" y="218"/>
                      <a:pt x="327" y="226"/>
                      <a:pt x="320" y="233"/>
                    </a:cubicBezTo>
                    <a:cubicBezTo>
                      <a:pt x="339" y="253"/>
                      <a:pt x="358" y="274"/>
                      <a:pt x="377" y="295"/>
                    </a:cubicBezTo>
                    <a:cubicBezTo>
                      <a:pt x="302" y="380"/>
                      <a:pt x="284" y="223"/>
                      <a:pt x="213" y="260"/>
                    </a:cubicBezTo>
                    <a:cubicBezTo>
                      <a:pt x="236" y="270"/>
                      <a:pt x="255" y="277"/>
                      <a:pt x="273" y="285"/>
                    </a:cubicBezTo>
                    <a:cubicBezTo>
                      <a:pt x="271" y="294"/>
                      <a:pt x="269" y="304"/>
                      <a:pt x="267" y="314"/>
                    </a:cubicBezTo>
                    <a:cubicBezTo>
                      <a:pt x="237" y="307"/>
                      <a:pt x="192" y="309"/>
                      <a:pt x="181" y="291"/>
                    </a:cubicBezTo>
                    <a:cubicBezTo>
                      <a:pt x="147" y="234"/>
                      <a:pt x="129" y="227"/>
                      <a:pt x="101" y="293"/>
                    </a:cubicBezTo>
                    <a:cubicBezTo>
                      <a:pt x="95" y="307"/>
                      <a:pt x="66" y="310"/>
                      <a:pt x="55" y="315"/>
                    </a:cubicBezTo>
                    <a:cubicBezTo>
                      <a:pt x="45" y="278"/>
                      <a:pt x="34" y="252"/>
                      <a:pt x="33" y="226"/>
                    </a:cubicBezTo>
                    <a:cubicBezTo>
                      <a:pt x="30" y="179"/>
                      <a:pt x="0" y="128"/>
                      <a:pt x="80" y="100"/>
                    </a:cubicBezTo>
                    <a:cubicBezTo>
                      <a:pt x="116" y="88"/>
                      <a:pt x="129" y="0"/>
                      <a:pt x="164" y="67"/>
                    </a:cubicBezTo>
                    <a:cubicBezTo>
                      <a:pt x="208" y="63"/>
                      <a:pt x="244" y="49"/>
                      <a:pt x="267" y="61"/>
                    </a:cubicBezTo>
                    <a:cubicBezTo>
                      <a:pt x="298" y="75"/>
                      <a:pt x="319" y="110"/>
                      <a:pt x="344" y="136"/>
                    </a:cubicBezTo>
                    <a:cubicBezTo>
                      <a:pt x="348" y="130"/>
                      <a:pt x="353" y="123"/>
                      <a:pt x="358" y="117"/>
                    </a:cubicBezTo>
                    <a:cubicBezTo>
                      <a:pt x="334" y="102"/>
                      <a:pt x="311" y="88"/>
                      <a:pt x="280" y="69"/>
                    </a:cubicBezTo>
                    <a:cubicBezTo>
                      <a:pt x="324" y="46"/>
                      <a:pt x="359" y="14"/>
                      <a:pt x="387" y="86"/>
                    </a:cubicBezTo>
                    <a:cubicBezTo>
                      <a:pt x="390" y="95"/>
                      <a:pt x="439" y="92"/>
                      <a:pt x="464" y="84"/>
                    </a:cubicBezTo>
                    <a:cubicBezTo>
                      <a:pt x="494" y="76"/>
                      <a:pt x="521" y="56"/>
                      <a:pt x="549" y="41"/>
                    </a:cubicBezTo>
                    <a:cubicBezTo>
                      <a:pt x="554" y="52"/>
                      <a:pt x="558" y="62"/>
                      <a:pt x="563" y="72"/>
                    </a:cubicBezTo>
                    <a:cubicBezTo>
                      <a:pt x="539" y="85"/>
                      <a:pt x="515" y="99"/>
                      <a:pt x="491" y="112"/>
                    </a:cubicBezTo>
                    <a:cubicBezTo>
                      <a:pt x="495" y="119"/>
                      <a:pt x="499" y="125"/>
                      <a:pt x="503" y="131"/>
                    </a:cubicBezTo>
                    <a:cubicBezTo>
                      <a:pt x="529" y="107"/>
                      <a:pt x="551" y="75"/>
                      <a:pt x="582" y="59"/>
                    </a:cubicBezTo>
                    <a:cubicBezTo>
                      <a:pt x="604" y="48"/>
                      <a:pt x="637" y="59"/>
                      <a:pt x="659" y="81"/>
                    </a:cubicBezTo>
                    <a:cubicBezTo>
                      <a:pt x="686" y="72"/>
                      <a:pt x="734" y="53"/>
                      <a:pt x="735" y="56"/>
                    </a:cubicBezTo>
                    <a:cubicBezTo>
                      <a:pt x="761" y="113"/>
                      <a:pt x="861" y="137"/>
                      <a:pt x="816" y="227"/>
                    </a:cubicBezTo>
                    <a:cubicBezTo>
                      <a:pt x="805" y="248"/>
                      <a:pt x="804" y="273"/>
                      <a:pt x="794" y="313"/>
                    </a:cubicBezTo>
                    <a:cubicBezTo>
                      <a:pt x="782" y="306"/>
                      <a:pt x="764" y="291"/>
                      <a:pt x="743" y="284"/>
                    </a:cubicBezTo>
                    <a:cubicBezTo>
                      <a:pt x="721" y="277"/>
                      <a:pt x="694" y="271"/>
                      <a:pt x="673" y="278"/>
                    </a:cubicBezTo>
                    <a:cubicBezTo>
                      <a:pt x="643" y="287"/>
                      <a:pt x="616" y="307"/>
                      <a:pt x="588" y="323"/>
                    </a:cubicBezTo>
                    <a:cubicBezTo>
                      <a:pt x="584" y="312"/>
                      <a:pt x="579" y="301"/>
                      <a:pt x="574" y="290"/>
                    </a:cubicBezTo>
                    <a:cubicBezTo>
                      <a:pt x="592" y="281"/>
                      <a:pt x="610" y="271"/>
                      <a:pt x="628" y="262"/>
                    </a:cubicBezTo>
                    <a:cubicBezTo>
                      <a:pt x="627" y="258"/>
                      <a:pt x="625" y="254"/>
                      <a:pt x="624" y="251"/>
                    </a:cubicBezTo>
                    <a:cubicBezTo>
                      <a:pt x="577" y="275"/>
                      <a:pt x="530" y="299"/>
                      <a:pt x="484" y="323"/>
                    </a:cubicBezTo>
                    <a:cubicBezTo>
                      <a:pt x="476" y="311"/>
                      <a:pt x="468" y="300"/>
                      <a:pt x="460" y="288"/>
                    </a:cubicBezTo>
                    <a:cubicBezTo>
                      <a:pt x="495" y="283"/>
                      <a:pt x="530" y="279"/>
                      <a:pt x="566" y="274"/>
                    </a:cubicBezTo>
                    <a:cubicBezTo>
                      <a:pt x="542" y="250"/>
                      <a:pt x="519" y="226"/>
                      <a:pt x="495" y="202"/>
                    </a:cubicBezTo>
                    <a:cubicBezTo>
                      <a:pt x="464" y="232"/>
                      <a:pt x="434" y="263"/>
                      <a:pt x="403" y="293"/>
                    </a:cubicBezTo>
                    <a:cubicBezTo>
                      <a:pt x="418" y="291"/>
                      <a:pt x="433" y="290"/>
                      <a:pt x="448" y="288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Freeform 107">
                <a:extLst>
                  <a:ext uri="{FF2B5EF4-FFF2-40B4-BE49-F238E27FC236}">
                    <a16:creationId xmlns:a16="http://schemas.microsoft.com/office/drawing/2014/main" id="{CE7EBA80-70F4-4932-984F-8B19A8E36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941" y="4427538"/>
                <a:ext cx="198438" cy="198438"/>
              </a:xfrm>
              <a:custGeom>
                <a:avLst/>
                <a:gdLst>
                  <a:gd name="T0" fmla="*/ 283 w 284"/>
                  <a:gd name="T1" fmla="*/ 140 h 284"/>
                  <a:gd name="T2" fmla="*/ 139 w 284"/>
                  <a:gd name="T3" fmla="*/ 283 h 284"/>
                  <a:gd name="T4" fmla="*/ 1 w 284"/>
                  <a:gd name="T5" fmla="*/ 144 h 284"/>
                  <a:gd name="T6" fmla="*/ 145 w 284"/>
                  <a:gd name="T7" fmla="*/ 2 h 284"/>
                  <a:gd name="T8" fmla="*/ 283 w 284"/>
                  <a:gd name="T9" fmla="*/ 140 h 284"/>
                  <a:gd name="T10" fmla="*/ 239 w 284"/>
                  <a:gd name="T11" fmla="*/ 162 h 284"/>
                  <a:gd name="T12" fmla="*/ 239 w 284"/>
                  <a:gd name="T13" fmla="*/ 120 h 284"/>
                  <a:gd name="T14" fmla="*/ 139 w 284"/>
                  <a:gd name="T15" fmla="*/ 64 h 284"/>
                  <a:gd name="T16" fmla="*/ 64 w 284"/>
                  <a:gd name="T17" fmla="*/ 138 h 284"/>
                  <a:gd name="T18" fmla="*/ 142 w 284"/>
                  <a:gd name="T19" fmla="*/ 220 h 284"/>
                  <a:gd name="T20" fmla="*/ 239 w 284"/>
                  <a:gd name="T21" fmla="*/ 16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84">
                    <a:moveTo>
                      <a:pt x="283" y="140"/>
                    </a:moveTo>
                    <a:cubicBezTo>
                      <a:pt x="284" y="221"/>
                      <a:pt x="220" y="284"/>
                      <a:pt x="139" y="283"/>
                    </a:cubicBezTo>
                    <a:cubicBezTo>
                      <a:pt x="62" y="282"/>
                      <a:pt x="2" y="221"/>
                      <a:pt x="1" y="144"/>
                    </a:cubicBezTo>
                    <a:cubicBezTo>
                      <a:pt x="0" y="63"/>
                      <a:pt x="64" y="0"/>
                      <a:pt x="145" y="2"/>
                    </a:cubicBezTo>
                    <a:cubicBezTo>
                      <a:pt x="222" y="3"/>
                      <a:pt x="282" y="63"/>
                      <a:pt x="283" y="140"/>
                    </a:cubicBezTo>
                    <a:close/>
                    <a:moveTo>
                      <a:pt x="239" y="162"/>
                    </a:moveTo>
                    <a:cubicBezTo>
                      <a:pt x="239" y="148"/>
                      <a:pt x="239" y="134"/>
                      <a:pt x="239" y="120"/>
                    </a:cubicBezTo>
                    <a:cubicBezTo>
                      <a:pt x="205" y="100"/>
                      <a:pt x="171" y="62"/>
                      <a:pt x="139" y="64"/>
                    </a:cubicBezTo>
                    <a:cubicBezTo>
                      <a:pt x="110" y="66"/>
                      <a:pt x="61" y="116"/>
                      <a:pt x="64" y="138"/>
                    </a:cubicBezTo>
                    <a:cubicBezTo>
                      <a:pt x="70" y="171"/>
                      <a:pt x="110" y="216"/>
                      <a:pt x="142" y="220"/>
                    </a:cubicBezTo>
                    <a:cubicBezTo>
                      <a:pt x="171" y="225"/>
                      <a:pt x="206" y="183"/>
                      <a:pt x="239" y="162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reeform 108">
                <a:extLst>
                  <a:ext uri="{FF2B5EF4-FFF2-40B4-BE49-F238E27FC236}">
                    <a16:creationId xmlns:a16="http://schemas.microsoft.com/office/drawing/2014/main" id="{E7ECB938-1E89-480B-9DF0-DC576F9A7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029" y="4492625"/>
                <a:ext cx="68263" cy="85725"/>
              </a:xfrm>
              <a:custGeom>
                <a:avLst/>
                <a:gdLst>
                  <a:gd name="T0" fmla="*/ 47 w 98"/>
                  <a:gd name="T1" fmla="*/ 121 h 121"/>
                  <a:gd name="T2" fmla="*/ 4 w 98"/>
                  <a:gd name="T3" fmla="*/ 43 h 121"/>
                  <a:gd name="T4" fmla="*/ 57 w 98"/>
                  <a:gd name="T5" fmla="*/ 1 h 121"/>
                  <a:gd name="T6" fmla="*/ 97 w 98"/>
                  <a:gd name="T7" fmla="*/ 47 h 121"/>
                  <a:gd name="T8" fmla="*/ 47 w 9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21">
                    <a:moveTo>
                      <a:pt x="47" y="121"/>
                    </a:moveTo>
                    <a:cubicBezTo>
                      <a:pt x="24" y="83"/>
                      <a:pt x="0" y="60"/>
                      <a:pt x="4" y="43"/>
                    </a:cubicBezTo>
                    <a:cubicBezTo>
                      <a:pt x="8" y="25"/>
                      <a:pt x="37" y="4"/>
                      <a:pt x="57" y="1"/>
                    </a:cubicBezTo>
                    <a:cubicBezTo>
                      <a:pt x="69" y="0"/>
                      <a:pt x="98" y="32"/>
                      <a:pt x="97" y="47"/>
                    </a:cubicBezTo>
                    <a:cubicBezTo>
                      <a:pt x="96" y="67"/>
                      <a:pt x="72" y="86"/>
                      <a:pt x="47" y="121"/>
                    </a:cubicBezTo>
                    <a:close/>
                  </a:path>
                </a:pathLst>
              </a:custGeom>
              <a:solidFill>
                <a:srgbClr val="CD313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4CD321AA-CA78-4B0E-8AB7-FFEC44D21FAE}"/>
                </a:ext>
              </a:extLst>
            </p:cNvPr>
            <p:cNvGrpSpPr/>
            <p:nvPr/>
          </p:nvGrpSpPr>
          <p:grpSpPr>
            <a:xfrm>
              <a:off x="7683373" y="968106"/>
              <a:ext cx="2763097" cy="5409127"/>
              <a:chOff x="7813675" y="744538"/>
              <a:chExt cx="2922588" cy="5721351"/>
            </a:xfrm>
          </p:grpSpPr>
          <p:sp>
            <p:nvSpPr>
              <p:cNvPr id="165" name="Freeform 112">
                <a:extLst>
                  <a:ext uri="{FF2B5EF4-FFF2-40B4-BE49-F238E27FC236}">
                    <a16:creationId xmlns:a16="http://schemas.microsoft.com/office/drawing/2014/main" id="{D9905103-EFCB-4D1D-BDF2-463591B74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2888" y="5338763"/>
                <a:ext cx="1174750" cy="1116013"/>
              </a:xfrm>
              <a:custGeom>
                <a:avLst/>
                <a:gdLst>
                  <a:gd name="T0" fmla="*/ 281 w 994"/>
                  <a:gd name="T1" fmla="*/ 754 h 945"/>
                  <a:gd name="T2" fmla="*/ 441 w 994"/>
                  <a:gd name="T3" fmla="*/ 749 h 945"/>
                  <a:gd name="T4" fmla="*/ 320 w 994"/>
                  <a:gd name="T5" fmla="*/ 893 h 945"/>
                  <a:gd name="T6" fmla="*/ 608 w 994"/>
                  <a:gd name="T7" fmla="*/ 500 h 945"/>
                  <a:gd name="T8" fmla="*/ 600 w 994"/>
                  <a:gd name="T9" fmla="*/ 649 h 945"/>
                  <a:gd name="T10" fmla="*/ 567 w 994"/>
                  <a:gd name="T11" fmla="*/ 651 h 945"/>
                  <a:gd name="T12" fmla="*/ 548 w 994"/>
                  <a:gd name="T13" fmla="*/ 646 h 945"/>
                  <a:gd name="T14" fmla="*/ 521 w 994"/>
                  <a:gd name="T15" fmla="*/ 632 h 945"/>
                  <a:gd name="T16" fmla="*/ 504 w 994"/>
                  <a:gd name="T17" fmla="*/ 621 h 945"/>
                  <a:gd name="T18" fmla="*/ 484 w 994"/>
                  <a:gd name="T19" fmla="*/ 594 h 945"/>
                  <a:gd name="T20" fmla="*/ 479 w 994"/>
                  <a:gd name="T21" fmla="*/ 576 h 945"/>
                  <a:gd name="T22" fmla="*/ 471 w 994"/>
                  <a:gd name="T23" fmla="*/ 540 h 945"/>
                  <a:gd name="T24" fmla="*/ 514 w 994"/>
                  <a:gd name="T25" fmla="*/ 469 h 945"/>
                  <a:gd name="T26" fmla="*/ 447 w 994"/>
                  <a:gd name="T27" fmla="*/ 303 h 945"/>
                  <a:gd name="T28" fmla="*/ 408 w 994"/>
                  <a:gd name="T29" fmla="*/ 482 h 945"/>
                  <a:gd name="T30" fmla="*/ 402 w 994"/>
                  <a:gd name="T31" fmla="*/ 404 h 945"/>
                  <a:gd name="T32" fmla="*/ 347 w 994"/>
                  <a:gd name="T33" fmla="*/ 466 h 945"/>
                  <a:gd name="T34" fmla="*/ 378 w 994"/>
                  <a:gd name="T35" fmla="*/ 393 h 945"/>
                  <a:gd name="T36" fmla="*/ 304 w 994"/>
                  <a:gd name="T37" fmla="*/ 421 h 945"/>
                  <a:gd name="T38" fmla="*/ 367 w 994"/>
                  <a:gd name="T39" fmla="*/ 370 h 945"/>
                  <a:gd name="T40" fmla="*/ 289 w 994"/>
                  <a:gd name="T41" fmla="*/ 359 h 945"/>
                  <a:gd name="T42" fmla="*/ 387 w 994"/>
                  <a:gd name="T43" fmla="*/ 292 h 945"/>
                  <a:gd name="T44" fmla="*/ 114 w 994"/>
                  <a:gd name="T45" fmla="*/ 260 h 945"/>
                  <a:gd name="T46" fmla="*/ 13 w 994"/>
                  <a:gd name="T47" fmla="*/ 264 h 945"/>
                  <a:gd name="T48" fmla="*/ 14 w 994"/>
                  <a:gd name="T49" fmla="*/ 209 h 945"/>
                  <a:gd name="T50" fmla="*/ 63 w 994"/>
                  <a:gd name="T51" fmla="*/ 214 h 945"/>
                  <a:gd name="T52" fmla="*/ 199 w 994"/>
                  <a:gd name="T53" fmla="*/ 150 h 945"/>
                  <a:gd name="T54" fmla="*/ 364 w 994"/>
                  <a:gd name="T55" fmla="*/ 126 h 945"/>
                  <a:gd name="T56" fmla="*/ 481 w 994"/>
                  <a:gd name="T57" fmla="*/ 26 h 945"/>
                  <a:gd name="T58" fmla="*/ 533 w 994"/>
                  <a:gd name="T59" fmla="*/ 85 h 945"/>
                  <a:gd name="T60" fmla="*/ 538 w 994"/>
                  <a:gd name="T61" fmla="*/ 5 h 945"/>
                  <a:gd name="T62" fmla="*/ 557 w 994"/>
                  <a:gd name="T63" fmla="*/ 82 h 945"/>
                  <a:gd name="T64" fmla="*/ 601 w 994"/>
                  <a:gd name="T65" fmla="*/ 14 h 945"/>
                  <a:gd name="T66" fmla="*/ 581 w 994"/>
                  <a:gd name="T67" fmla="*/ 95 h 945"/>
                  <a:gd name="T68" fmla="*/ 648 w 994"/>
                  <a:gd name="T69" fmla="*/ 54 h 945"/>
                  <a:gd name="T70" fmla="*/ 552 w 994"/>
                  <a:gd name="T71" fmla="*/ 164 h 945"/>
                  <a:gd name="T72" fmla="*/ 863 w 994"/>
                  <a:gd name="T73" fmla="*/ 345 h 945"/>
                  <a:gd name="T74" fmla="*/ 964 w 994"/>
                  <a:gd name="T75" fmla="*/ 368 h 945"/>
                  <a:gd name="T76" fmla="*/ 906 w 994"/>
                  <a:gd name="T77" fmla="*/ 425 h 945"/>
                  <a:gd name="T78" fmla="*/ 989 w 994"/>
                  <a:gd name="T79" fmla="*/ 424 h 945"/>
                  <a:gd name="T80" fmla="*/ 911 w 994"/>
                  <a:gd name="T81" fmla="*/ 448 h 945"/>
                  <a:gd name="T82" fmla="*/ 983 w 994"/>
                  <a:gd name="T83" fmla="*/ 488 h 945"/>
                  <a:gd name="T84" fmla="*/ 901 w 994"/>
                  <a:gd name="T85" fmla="*/ 471 h 945"/>
                  <a:gd name="T86" fmla="*/ 946 w 994"/>
                  <a:gd name="T87" fmla="*/ 536 h 945"/>
                  <a:gd name="T88" fmla="*/ 869 w 994"/>
                  <a:gd name="T89" fmla="*/ 476 h 945"/>
                  <a:gd name="T90" fmla="*/ 714 w 994"/>
                  <a:gd name="T91" fmla="*/ 736 h 945"/>
                  <a:gd name="T92" fmla="*/ 364 w 994"/>
                  <a:gd name="T93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4" h="945">
                    <a:moveTo>
                      <a:pt x="364" y="945"/>
                    </a:moveTo>
                    <a:cubicBezTo>
                      <a:pt x="338" y="935"/>
                      <a:pt x="310" y="929"/>
                      <a:pt x="287" y="915"/>
                    </a:cubicBezTo>
                    <a:cubicBezTo>
                      <a:pt x="223" y="876"/>
                      <a:pt x="221" y="800"/>
                      <a:pt x="281" y="754"/>
                    </a:cubicBezTo>
                    <a:cubicBezTo>
                      <a:pt x="319" y="725"/>
                      <a:pt x="363" y="716"/>
                      <a:pt x="409" y="724"/>
                    </a:cubicBezTo>
                    <a:cubicBezTo>
                      <a:pt x="421" y="726"/>
                      <a:pt x="432" y="735"/>
                      <a:pt x="444" y="740"/>
                    </a:cubicBezTo>
                    <a:cubicBezTo>
                      <a:pt x="443" y="743"/>
                      <a:pt x="442" y="746"/>
                      <a:pt x="441" y="749"/>
                    </a:cubicBezTo>
                    <a:cubicBezTo>
                      <a:pt x="433" y="749"/>
                      <a:pt x="426" y="748"/>
                      <a:pt x="419" y="747"/>
                    </a:cubicBezTo>
                    <a:cubicBezTo>
                      <a:pt x="375" y="736"/>
                      <a:pt x="334" y="743"/>
                      <a:pt x="300" y="773"/>
                    </a:cubicBezTo>
                    <a:cubicBezTo>
                      <a:pt x="254" y="814"/>
                      <a:pt x="263" y="869"/>
                      <a:pt x="320" y="893"/>
                    </a:cubicBezTo>
                    <a:cubicBezTo>
                      <a:pt x="357" y="909"/>
                      <a:pt x="397" y="908"/>
                      <a:pt x="435" y="895"/>
                    </a:cubicBezTo>
                    <a:cubicBezTo>
                      <a:pt x="569" y="848"/>
                      <a:pt x="646" y="748"/>
                      <a:pt x="677" y="613"/>
                    </a:cubicBezTo>
                    <a:cubicBezTo>
                      <a:pt x="696" y="528"/>
                      <a:pt x="692" y="527"/>
                      <a:pt x="608" y="500"/>
                    </a:cubicBezTo>
                    <a:cubicBezTo>
                      <a:pt x="600" y="497"/>
                      <a:pt x="591" y="495"/>
                      <a:pt x="577" y="490"/>
                    </a:cubicBezTo>
                    <a:cubicBezTo>
                      <a:pt x="601" y="538"/>
                      <a:pt x="594" y="585"/>
                      <a:pt x="595" y="632"/>
                    </a:cubicBezTo>
                    <a:cubicBezTo>
                      <a:pt x="595" y="637"/>
                      <a:pt x="600" y="643"/>
                      <a:pt x="600" y="649"/>
                    </a:cubicBezTo>
                    <a:cubicBezTo>
                      <a:pt x="600" y="657"/>
                      <a:pt x="600" y="667"/>
                      <a:pt x="596" y="672"/>
                    </a:cubicBezTo>
                    <a:cubicBezTo>
                      <a:pt x="592" y="676"/>
                      <a:pt x="578" y="677"/>
                      <a:pt x="573" y="673"/>
                    </a:cubicBezTo>
                    <a:cubicBezTo>
                      <a:pt x="569" y="669"/>
                      <a:pt x="567" y="658"/>
                      <a:pt x="567" y="651"/>
                    </a:cubicBezTo>
                    <a:cubicBezTo>
                      <a:pt x="569" y="633"/>
                      <a:pt x="573" y="616"/>
                      <a:pt x="576" y="598"/>
                    </a:cubicBezTo>
                    <a:cubicBezTo>
                      <a:pt x="574" y="597"/>
                      <a:pt x="571" y="597"/>
                      <a:pt x="569" y="596"/>
                    </a:cubicBezTo>
                    <a:cubicBezTo>
                      <a:pt x="562" y="613"/>
                      <a:pt x="556" y="630"/>
                      <a:pt x="548" y="646"/>
                    </a:cubicBezTo>
                    <a:cubicBezTo>
                      <a:pt x="545" y="654"/>
                      <a:pt x="539" y="662"/>
                      <a:pt x="532" y="667"/>
                    </a:cubicBezTo>
                    <a:cubicBezTo>
                      <a:pt x="528" y="669"/>
                      <a:pt x="514" y="662"/>
                      <a:pt x="514" y="658"/>
                    </a:cubicBezTo>
                    <a:cubicBezTo>
                      <a:pt x="513" y="649"/>
                      <a:pt x="516" y="640"/>
                      <a:pt x="521" y="632"/>
                    </a:cubicBezTo>
                    <a:cubicBezTo>
                      <a:pt x="530" y="617"/>
                      <a:pt x="542" y="603"/>
                      <a:pt x="552" y="589"/>
                    </a:cubicBezTo>
                    <a:cubicBezTo>
                      <a:pt x="550" y="587"/>
                      <a:pt x="548" y="585"/>
                      <a:pt x="546" y="583"/>
                    </a:cubicBezTo>
                    <a:cubicBezTo>
                      <a:pt x="532" y="596"/>
                      <a:pt x="519" y="610"/>
                      <a:pt x="504" y="621"/>
                    </a:cubicBezTo>
                    <a:cubicBezTo>
                      <a:pt x="498" y="626"/>
                      <a:pt x="488" y="630"/>
                      <a:pt x="481" y="629"/>
                    </a:cubicBezTo>
                    <a:cubicBezTo>
                      <a:pt x="476" y="628"/>
                      <a:pt x="469" y="617"/>
                      <a:pt x="470" y="612"/>
                    </a:cubicBezTo>
                    <a:cubicBezTo>
                      <a:pt x="471" y="605"/>
                      <a:pt x="478" y="598"/>
                      <a:pt x="484" y="594"/>
                    </a:cubicBezTo>
                    <a:cubicBezTo>
                      <a:pt x="502" y="584"/>
                      <a:pt x="520" y="577"/>
                      <a:pt x="538" y="568"/>
                    </a:cubicBezTo>
                    <a:cubicBezTo>
                      <a:pt x="537" y="565"/>
                      <a:pt x="535" y="563"/>
                      <a:pt x="534" y="560"/>
                    </a:cubicBezTo>
                    <a:cubicBezTo>
                      <a:pt x="516" y="566"/>
                      <a:pt x="498" y="572"/>
                      <a:pt x="479" y="576"/>
                    </a:cubicBezTo>
                    <a:cubicBezTo>
                      <a:pt x="472" y="578"/>
                      <a:pt x="463" y="577"/>
                      <a:pt x="458" y="573"/>
                    </a:cubicBezTo>
                    <a:cubicBezTo>
                      <a:pt x="454" y="569"/>
                      <a:pt x="451" y="558"/>
                      <a:pt x="453" y="553"/>
                    </a:cubicBezTo>
                    <a:cubicBezTo>
                      <a:pt x="456" y="547"/>
                      <a:pt x="465" y="541"/>
                      <a:pt x="471" y="540"/>
                    </a:cubicBezTo>
                    <a:cubicBezTo>
                      <a:pt x="500" y="540"/>
                      <a:pt x="529" y="541"/>
                      <a:pt x="558" y="541"/>
                    </a:cubicBezTo>
                    <a:cubicBezTo>
                      <a:pt x="559" y="539"/>
                      <a:pt x="560" y="537"/>
                      <a:pt x="561" y="535"/>
                    </a:cubicBezTo>
                    <a:cubicBezTo>
                      <a:pt x="545" y="513"/>
                      <a:pt x="530" y="491"/>
                      <a:pt x="514" y="469"/>
                    </a:cubicBezTo>
                    <a:cubicBezTo>
                      <a:pt x="494" y="442"/>
                      <a:pt x="496" y="436"/>
                      <a:pt x="528" y="428"/>
                    </a:cubicBezTo>
                    <a:cubicBezTo>
                      <a:pt x="553" y="421"/>
                      <a:pt x="579" y="414"/>
                      <a:pt x="607" y="406"/>
                    </a:cubicBezTo>
                    <a:cubicBezTo>
                      <a:pt x="562" y="356"/>
                      <a:pt x="508" y="326"/>
                      <a:pt x="447" y="303"/>
                    </a:cubicBezTo>
                    <a:cubicBezTo>
                      <a:pt x="425" y="356"/>
                      <a:pt x="421" y="408"/>
                      <a:pt x="436" y="462"/>
                    </a:cubicBezTo>
                    <a:cubicBezTo>
                      <a:pt x="438" y="468"/>
                      <a:pt x="433" y="478"/>
                      <a:pt x="428" y="483"/>
                    </a:cubicBezTo>
                    <a:cubicBezTo>
                      <a:pt x="423" y="486"/>
                      <a:pt x="411" y="486"/>
                      <a:pt x="408" y="482"/>
                    </a:cubicBezTo>
                    <a:cubicBezTo>
                      <a:pt x="403" y="477"/>
                      <a:pt x="400" y="467"/>
                      <a:pt x="401" y="460"/>
                    </a:cubicBezTo>
                    <a:cubicBezTo>
                      <a:pt x="403" y="442"/>
                      <a:pt x="407" y="425"/>
                      <a:pt x="411" y="407"/>
                    </a:cubicBezTo>
                    <a:cubicBezTo>
                      <a:pt x="408" y="406"/>
                      <a:pt x="405" y="405"/>
                      <a:pt x="402" y="404"/>
                    </a:cubicBezTo>
                    <a:cubicBezTo>
                      <a:pt x="396" y="421"/>
                      <a:pt x="390" y="439"/>
                      <a:pt x="382" y="456"/>
                    </a:cubicBezTo>
                    <a:cubicBezTo>
                      <a:pt x="378" y="464"/>
                      <a:pt x="372" y="472"/>
                      <a:pt x="364" y="476"/>
                    </a:cubicBezTo>
                    <a:cubicBezTo>
                      <a:pt x="361" y="478"/>
                      <a:pt x="347" y="470"/>
                      <a:pt x="347" y="466"/>
                    </a:cubicBezTo>
                    <a:cubicBezTo>
                      <a:pt x="347" y="458"/>
                      <a:pt x="351" y="448"/>
                      <a:pt x="355" y="440"/>
                    </a:cubicBezTo>
                    <a:cubicBezTo>
                      <a:pt x="364" y="426"/>
                      <a:pt x="375" y="412"/>
                      <a:pt x="384" y="399"/>
                    </a:cubicBezTo>
                    <a:cubicBezTo>
                      <a:pt x="382" y="397"/>
                      <a:pt x="380" y="395"/>
                      <a:pt x="378" y="393"/>
                    </a:cubicBezTo>
                    <a:cubicBezTo>
                      <a:pt x="365" y="405"/>
                      <a:pt x="352" y="418"/>
                      <a:pt x="338" y="430"/>
                    </a:cubicBezTo>
                    <a:cubicBezTo>
                      <a:pt x="332" y="435"/>
                      <a:pt x="323" y="440"/>
                      <a:pt x="317" y="439"/>
                    </a:cubicBezTo>
                    <a:cubicBezTo>
                      <a:pt x="311" y="437"/>
                      <a:pt x="304" y="427"/>
                      <a:pt x="304" y="421"/>
                    </a:cubicBezTo>
                    <a:cubicBezTo>
                      <a:pt x="304" y="415"/>
                      <a:pt x="311" y="406"/>
                      <a:pt x="317" y="403"/>
                    </a:cubicBezTo>
                    <a:cubicBezTo>
                      <a:pt x="334" y="394"/>
                      <a:pt x="352" y="387"/>
                      <a:pt x="369" y="379"/>
                    </a:cubicBezTo>
                    <a:cubicBezTo>
                      <a:pt x="368" y="376"/>
                      <a:pt x="367" y="373"/>
                      <a:pt x="367" y="370"/>
                    </a:cubicBezTo>
                    <a:cubicBezTo>
                      <a:pt x="350" y="374"/>
                      <a:pt x="334" y="379"/>
                      <a:pt x="318" y="381"/>
                    </a:cubicBezTo>
                    <a:cubicBezTo>
                      <a:pt x="309" y="383"/>
                      <a:pt x="299" y="384"/>
                      <a:pt x="291" y="380"/>
                    </a:cubicBezTo>
                    <a:cubicBezTo>
                      <a:pt x="288" y="378"/>
                      <a:pt x="286" y="360"/>
                      <a:pt x="289" y="359"/>
                    </a:cubicBezTo>
                    <a:cubicBezTo>
                      <a:pt x="297" y="354"/>
                      <a:pt x="307" y="354"/>
                      <a:pt x="316" y="353"/>
                    </a:cubicBezTo>
                    <a:cubicBezTo>
                      <a:pt x="343" y="350"/>
                      <a:pt x="369" y="349"/>
                      <a:pt x="399" y="346"/>
                    </a:cubicBezTo>
                    <a:cubicBezTo>
                      <a:pt x="395" y="326"/>
                      <a:pt x="393" y="308"/>
                      <a:pt x="387" y="292"/>
                    </a:cubicBezTo>
                    <a:cubicBezTo>
                      <a:pt x="384" y="286"/>
                      <a:pt x="366" y="279"/>
                      <a:pt x="362" y="281"/>
                    </a:cubicBezTo>
                    <a:cubicBezTo>
                      <a:pt x="321" y="315"/>
                      <a:pt x="276" y="301"/>
                      <a:pt x="232" y="292"/>
                    </a:cubicBezTo>
                    <a:cubicBezTo>
                      <a:pt x="192" y="283"/>
                      <a:pt x="153" y="271"/>
                      <a:pt x="114" y="260"/>
                    </a:cubicBezTo>
                    <a:cubicBezTo>
                      <a:pt x="106" y="258"/>
                      <a:pt x="98" y="254"/>
                      <a:pt x="92" y="249"/>
                    </a:cubicBezTo>
                    <a:cubicBezTo>
                      <a:pt x="74" y="234"/>
                      <a:pt x="54" y="235"/>
                      <a:pt x="38" y="252"/>
                    </a:cubicBezTo>
                    <a:cubicBezTo>
                      <a:pt x="31" y="259"/>
                      <a:pt x="26" y="276"/>
                      <a:pt x="13" y="264"/>
                    </a:cubicBezTo>
                    <a:cubicBezTo>
                      <a:pt x="0" y="252"/>
                      <a:pt x="16" y="244"/>
                      <a:pt x="22" y="235"/>
                    </a:cubicBezTo>
                    <a:cubicBezTo>
                      <a:pt x="23" y="233"/>
                      <a:pt x="25" y="231"/>
                      <a:pt x="28" y="228"/>
                    </a:cubicBezTo>
                    <a:cubicBezTo>
                      <a:pt x="23" y="221"/>
                      <a:pt x="16" y="216"/>
                      <a:pt x="14" y="209"/>
                    </a:cubicBezTo>
                    <a:cubicBezTo>
                      <a:pt x="12" y="203"/>
                      <a:pt x="14" y="196"/>
                      <a:pt x="14" y="189"/>
                    </a:cubicBezTo>
                    <a:cubicBezTo>
                      <a:pt x="20" y="191"/>
                      <a:pt x="26" y="192"/>
                      <a:pt x="31" y="195"/>
                    </a:cubicBezTo>
                    <a:cubicBezTo>
                      <a:pt x="42" y="201"/>
                      <a:pt x="52" y="211"/>
                      <a:pt x="63" y="214"/>
                    </a:cubicBezTo>
                    <a:cubicBezTo>
                      <a:pt x="70" y="216"/>
                      <a:pt x="80" y="209"/>
                      <a:pt x="88" y="204"/>
                    </a:cubicBezTo>
                    <a:cubicBezTo>
                      <a:pt x="97" y="199"/>
                      <a:pt x="104" y="192"/>
                      <a:pt x="113" y="188"/>
                    </a:cubicBezTo>
                    <a:cubicBezTo>
                      <a:pt x="141" y="175"/>
                      <a:pt x="170" y="162"/>
                      <a:pt x="199" y="150"/>
                    </a:cubicBezTo>
                    <a:cubicBezTo>
                      <a:pt x="218" y="142"/>
                      <a:pt x="236" y="134"/>
                      <a:pt x="249" y="115"/>
                    </a:cubicBezTo>
                    <a:cubicBezTo>
                      <a:pt x="263" y="95"/>
                      <a:pt x="287" y="93"/>
                      <a:pt x="309" y="102"/>
                    </a:cubicBezTo>
                    <a:cubicBezTo>
                      <a:pt x="328" y="109"/>
                      <a:pt x="347" y="116"/>
                      <a:pt x="364" y="126"/>
                    </a:cubicBezTo>
                    <a:cubicBezTo>
                      <a:pt x="419" y="156"/>
                      <a:pt x="473" y="148"/>
                      <a:pt x="534" y="123"/>
                    </a:cubicBezTo>
                    <a:cubicBezTo>
                      <a:pt x="517" y="98"/>
                      <a:pt x="499" y="74"/>
                      <a:pt x="484" y="49"/>
                    </a:cubicBezTo>
                    <a:cubicBezTo>
                      <a:pt x="480" y="43"/>
                      <a:pt x="478" y="32"/>
                      <a:pt x="481" y="26"/>
                    </a:cubicBezTo>
                    <a:cubicBezTo>
                      <a:pt x="483" y="21"/>
                      <a:pt x="494" y="15"/>
                      <a:pt x="499" y="17"/>
                    </a:cubicBezTo>
                    <a:cubicBezTo>
                      <a:pt x="505" y="19"/>
                      <a:pt x="512" y="26"/>
                      <a:pt x="515" y="33"/>
                    </a:cubicBezTo>
                    <a:cubicBezTo>
                      <a:pt x="522" y="50"/>
                      <a:pt x="527" y="68"/>
                      <a:pt x="533" y="85"/>
                    </a:cubicBezTo>
                    <a:cubicBezTo>
                      <a:pt x="536" y="85"/>
                      <a:pt x="539" y="84"/>
                      <a:pt x="542" y="83"/>
                    </a:cubicBezTo>
                    <a:cubicBezTo>
                      <a:pt x="539" y="64"/>
                      <a:pt x="534" y="46"/>
                      <a:pt x="532" y="27"/>
                    </a:cubicBezTo>
                    <a:cubicBezTo>
                      <a:pt x="531" y="19"/>
                      <a:pt x="534" y="9"/>
                      <a:pt x="538" y="5"/>
                    </a:cubicBezTo>
                    <a:cubicBezTo>
                      <a:pt x="542" y="1"/>
                      <a:pt x="555" y="0"/>
                      <a:pt x="559" y="3"/>
                    </a:cubicBezTo>
                    <a:cubicBezTo>
                      <a:pt x="564" y="7"/>
                      <a:pt x="568" y="17"/>
                      <a:pt x="567" y="25"/>
                    </a:cubicBezTo>
                    <a:cubicBezTo>
                      <a:pt x="565" y="44"/>
                      <a:pt x="561" y="63"/>
                      <a:pt x="557" y="82"/>
                    </a:cubicBezTo>
                    <a:cubicBezTo>
                      <a:pt x="560" y="83"/>
                      <a:pt x="563" y="84"/>
                      <a:pt x="565" y="85"/>
                    </a:cubicBezTo>
                    <a:cubicBezTo>
                      <a:pt x="572" y="68"/>
                      <a:pt x="578" y="51"/>
                      <a:pt x="585" y="35"/>
                    </a:cubicBezTo>
                    <a:cubicBezTo>
                      <a:pt x="589" y="27"/>
                      <a:pt x="594" y="18"/>
                      <a:pt x="601" y="14"/>
                    </a:cubicBezTo>
                    <a:cubicBezTo>
                      <a:pt x="604" y="12"/>
                      <a:pt x="619" y="19"/>
                      <a:pt x="619" y="23"/>
                    </a:cubicBezTo>
                    <a:cubicBezTo>
                      <a:pt x="620" y="31"/>
                      <a:pt x="617" y="41"/>
                      <a:pt x="612" y="49"/>
                    </a:cubicBezTo>
                    <a:cubicBezTo>
                      <a:pt x="603" y="65"/>
                      <a:pt x="592" y="80"/>
                      <a:pt x="581" y="95"/>
                    </a:cubicBezTo>
                    <a:cubicBezTo>
                      <a:pt x="583" y="97"/>
                      <a:pt x="585" y="98"/>
                      <a:pt x="587" y="100"/>
                    </a:cubicBezTo>
                    <a:cubicBezTo>
                      <a:pt x="600" y="88"/>
                      <a:pt x="613" y="74"/>
                      <a:pt x="626" y="62"/>
                    </a:cubicBezTo>
                    <a:cubicBezTo>
                      <a:pt x="632" y="58"/>
                      <a:pt x="642" y="53"/>
                      <a:pt x="648" y="54"/>
                    </a:cubicBezTo>
                    <a:cubicBezTo>
                      <a:pt x="653" y="56"/>
                      <a:pt x="661" y="66"/>
                      <a:pt x="660" y="72"/>
                    </a:cubicBezTo>
                    <a:cubicBezTo>
                      <a:pt x="660" y="78"/>
                      <a:pt x="652" y="87"/>
                      <a:pt x="646" y="90"/>
                    </a:cubicBezTo>
                    <a:cubicBezTo>
                      <a:pt x="607" y="104"/>
                      <a:pt x="576" y="127"/>
                      <a:pt x="552" y="164"/>
                    </a:cubicBezTo>
                    <a:cubicBezTo>
                      <a:pt x="650" y="198"/>
                      <a:pt x="725" y="256"/>
                      <a:pt x="769" y="353"/>
                    </a:cubicBezTo>
                    <a:cubicBezTo>
                      <a:pt x="789" y="344"/>
                      <a:pt x="809" y="335"/>
                      <a:pt x="829" y="325"/>
                    </a:cubicBezTo>
                    <a:cubicBezTo>
                      <a:pt x="857" y="311"/>
                      <a:pt x="861" y="313"/>
                      <a:pt x="863" y="345"/>
                    </a:cubicBezTo>
                    <a:cubicBezTo>
                      <a:pt x="864" y="370"/>
                      <a:pt x="867" y="395"/>
                      <a:pt x="869" y="425"/>
                    </a:cubicBezTo>
                    <a:cubicBezTo>
                      <a:pt x="894" y="405"/>
                      <a:pt x="928" y="403"/>
                      <a:pt x="944" y="372"/>
                    </a:cubicBezTo>
                    <a:cubicBezTo>
                      <a:pt x="946" y="368"/>
                      <a:pt x="958" y="366"/>
                      <a:pt x="964" y="368"/>
                    </a:cubicBezTo>
                    <a:cubicBezTo>
                      <a:pt x="969" y="370"/>
                      <a:pt x="975" y="380"/>
                      <a:pt x="973" y="385"/>
                    </a:cubicBezTo>
                    <a:cubicBezTo>
                      <a:pt x="972" y="392"/>
                      <a:pt x="965" y="399"/>
                      <a:pt x="958" y="402"/>
                    </a:cubicBezTo>
                    <a:cubicBezTo>
                      <a:pt x="941" y="411"/>
                      <a:pt x="923" y="417"/>
                      <a:pt x="906" y="425"/>
                    </a:cubicBezTo>
                    <a:cubicBezTo>
                      <a:pt x="907" y="428"/>
                      <a:pt x="908" y="431"/>
                      <a:pt x="909" y="434"/>
                    </a:cubicBezTo>
                    <a:cubicBezTo>
                      <a:pt x="927" y="429"/>
                      <a:pt x="946" y="425"/>
                      <a:pt x="965" y="422"/>
                    </a:cubicBezTo>
                    <a:cubicBezTo>
                      <a:pt x="973" y="420"/>
                      <a:pt x="984" y="420"/>
                      <a:pt x="989" y="424"/>
                    </a:cubicBezTo>
                    <a:cubicBezTo>
                      <a:pt x="994" y="427"/>
                      <a:pt x="994" y="441"/>
                      <a:pt x="991" y="447"/>
                    </a:cubicBezTo>
                    <a:cubicBezTo>
                      <a:pt x="988" y="452"/>
                      <a:pt x="977" y="454"/>
                      <a:pt x="969" y="454"/>
                    </a:cubicBezTo>
                    <a:cubicBezTo>
                      <a:pt x="950" y="453"/>
                      <a:pt x="930" y="450"/>
                      <a:pt x="911" y="448"/>
                    </a:cubicBezTo>
                    <a:cubicBezTo>
                      <a:pt x="910" y="451"/>
                      <a:pt x="909" y="454"/>
                      <a:pt x="908" y="457"/>
                    </a:cubicBezTo>
                    <a:cubicBezTo>
                      <a:pt x="926" y="462"/>
                      <a:pt x="944" y="467"/>
                      <a:pt x="962" y="473"/>
                    </a:cubicBezTo>
                    <a:cubicBezTo>
                      <a:pt x="970" y="476"/>
                      <a:pt x="978" y="481"/>
                      <a:pt x="983" y="488"/>
                    </a:cubicBezTo>
                    <a:cubicBezTo>
                      <a:pt x="985" y="491"/>
                      <a:pt x="979" y="505"/>
                      <a:pt x="975" y="506"/>
                    </a:cubicBezTo>
                    <a:cubicBezTo>
                      <a:pt x="967" y="506"/>
                      <a:pt x="958" y="503"/>
                      <a:pt x="950" y="499"/>
                    </a:cubicBezTo>
                    <a:cubicBezTo>
                      <a:pt x="933" y="490"/>
                      <a:pt x="917" y="481"/>
                      <a:pt x="901" y="471"/>
                    </a:cubicBezTo>
                    <a:cubicBezTo>
                      <a:pt x="899" y="474"/>
                      <a:pt x="897" y="476"/>
                      <a:pt x="896" y="478"/>
                    </a:cubicBezTo>
                    <a:cubicBezTo>
                      <a:pt x="910" y="490"/>
                      <a:pt x="924" y="502"/>
                      <a:pt x="937" y="516"/>
                    </a:cubicBezTo>
                    <a:cubicBezTo>
                      <a:pt x="942" y="521"/>
                      <a:pt x="947" y="530"/>
                      <a:pt x="946" y="536"/>
                    </a:cubicBezTo>
                    <a:cubicBezTo>
                      <a:pt x="946" y="542"/>
                      <a:pt x="937" y="550"/>
                      <a:pt x="932" y="551"/>
                    </a:cubicBezTo>
                    <a:cubicBezTo>
                      <a:pt x="926" y="552"/>
                      <a:pt x="916" y="547"/>
                      <a:pt x="913" y="542"/>
                    </a:cubicBezTo>
                    <a:cubicBezTo>
                      <a:pt x="897" y="520"/>
                      <a:pt x="883" y="498"/>
                      <a:pt x="869" y="476"/>
                    </a:cubicBezTo>
                    <a:cubicBezTo>
                      <a:pt x="855" y="453"/>
                      <a:pt x="842" y="430"/>
                      <a:pt x="827" y="405"/>
                    </a:cubicBezTo>
                    <a:cubicBezTo>
                      <a:pt x="810" y="439"/>
                      <a:pt x="782" y="466"/>
                      <a:pt x="784" y="511"/>
                    </a:cubicBezTo>
                    <a:cubicBezTo>
                      <a:pt x="786" y="593"/>
                      <a:pt x="758" y="668"/>
                      <a:pt x="714" y="736"/>
                    </a:cubicBezTo>
                    <a:cubicBezTo>
                      <a:pt x="652" y="830"/>
                      <a:pt x="574" y="904"/>
                      <a:pt x="464" y="937"/>
                    </a:cubicBezTo>
                    <a:cubicBezTo>
                      <a:pt x="454" y="940"/>
                      <a:pt x="443" y="942"/>
                      <a:pt x="433" y="945"/>
                    </a:cubicBezTo>
                    <a:cubicBezTo>
                      <a:pt x="410" y="945"/>
                      <a:pt x="387" y="945"/>
                      <a:pt x="364" y="94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" name="Freeform 113">
                <a:extLst>
                  <a:ext uri="{FF2B5EF4-FFF2-40B4-BE49-F238E27FC236}">
                    <a16:creationId xmlns:a16="http://schemas.microsoft.com/office/drawing/2014/main" id="{68BC4215-B13B-4C2A-AA1F-FD9814322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4550" y="4133850"/>
                <a:ext cx="625475" cy="625475"/>
              </a:xfrm>
              <a:custGeom>
                <a:avLst/>
                <a:gdLst>
                  <a:gd name="T0" fmla="*/ 529 w 529"/>
                  <a:gd name="T1" fmla="*/ 384 h 530"/>
                  <a:gd name="T2" fmla="*/ 515 w 529"/>
                  <a:gd name="T3" fmla="*/ 435 h 530"/>
                  <a:gd name="T4" fmla="*/ 341 w 529"/>
                  <a:gd name="T5" fmla="*/ 471 h 530"/>
                  <a:gd name="T6" fmla="*/ 290 w 529"/>
                  <a:gd name="T7" fmla="*/ 373 h 530"/>
                  <a:gd name="T8" fmla="*/ 8 w 529"/>
                  <a:gd name="T9" fmla="*/ 37 h 530"/>
                  <a:gd name="T10" fmla="*/ 0 w 529"/>
                  <a:gd name="T11" fmla="*/ 32 h 530"/>
                  <a:gd name="T12" fmla="*/ 302 w 529"/>
                  <a:gd name="T13" fmla="*/ 206 h 530"/>
                  <a:gd name="T14" fmla="*/ 327 w 529"/>
                  <a:gd name="T15" fmla="*/ 328 h 530"/>
                  <a:gd name="T16" fmla="*/ 360 w 529"/>
                  <a:gd name="T17" fmla="*/ 406 h 530"/>
                  <a:gd name="T18" fmla="*/ 380 w 529"/>
                  <a:gd name="T19" fmla="*/ 414 h 530"/>
                  <a:gd name="T20" fmla="*/ 375 w 529"/>
                  <a:gd name="T21" fmla="*/ 394 h 530"/>
                  <a:gd name="T22" fmla="*/ 340 w 529"/>
                  <a:gd name="T23" fmla="*/ 315 h 530"/>
                  <a:gd name="T24" fmla="*/ 350 w 529"/>
                  <a:gd name="T25" fmla="*/ 310 h 530"/>
                  <a:gd name="T26" fmla="*/ 390 w 529"/>
                  <a:gd name="T27" fmla="*/ 361 h 530"/>
                  <a:gd name="T28" fmla="*/ 405 w 529"/>
                  <a:gd name="T29" fmla="*/ 373 h 530"/>
                  <a:gd name="T30" fmla="*/ 408 w 529"/>
                  <a:gd name="T31" fmla="*/ 353 h 530"/>
                  <a:gd name="T32" fmla="*/ 370 w 529"/>
                  <a:gd name="T33" fmla="*/ 305 h 530"/>
                  <a:gd name="T34" fmla="*/ 334 w 529"/>
                  <a:gd name="T35" fmla="*/ 244 h 530"/>
                  <a:gd name="T36" fmla="*/ 317 w 529"/>
                  <a:gd name="T37" fmla="*/ 180 h 530"/>
                  <a:gd name="T38" fmla="*/ 373 w 529"/>
                  <a:gd name="T39" fmla="*/ 234 h 530"/>
                  <a:gd name="T40" fmla="*/ 425 w 529"/>
                  <a:gd name="T41" fmla="*/ 323 h 530"/>
                  <a:gd name="T42" fmla="*/ 446 w 529"/>
                  <a:gd name="T43" fmla="*/ 416 h 530"/>
                  <a:gd name="T44" fmla="*/ 452 w 529"/>
                  <a:gd name="T45" fmla="*/ 436 h 530"/>
                  <a:gd name="T46" fmla="*/ 465 w 529"/>
                  <a:gd name="T47" fmla="*/ 420 h 530"/>
                  <a:gd name="T48" fmla="*/ 451 w 529"/>
                  <a:gd name="T49" fmla="*/ 326 h 530"/>
                  <a:gd name="T50" fmla="*/ 386 w 529"/>
                  <a:gd name="T51" fmla="*/ 215 h 530"/>
                  <a:gd name="T52" fmla="*/ 321 w 529"/>
                  <a:gd name="T53" fmla="*/ 158 h 530"/>
                  <a:gd name="T54" fmla="*/ 292 w 529"/>
                  <a:gd name="T55" fmla="*/ 135 h 530"/>
                  <a:gd name="T56" fmla="*/ 234 w 529"/>
                  <a:gd name="T57" fmla="*/ 65 h 530"/>
                  <a:gd name="T58" fmla="*/ 268 w 529"/>
                  <a:gd name="T59" fmla="*/ 74 h 530"/>
                  <a:gd name="T60" fmla="*/ 517 w 529"/>
                  <a:gd name="T61" fmla="*/ 310 h 530"/>
                  <a:gd name="T62" fmla="*/ 529 w 529"/>
                  <a:gd name="T63" fmla="*/ 361 h 530"/>
                  <a:gd name="T64" fmla="*/ 529 w 529"/>
                  <a:gd name="T65" fmla="*/ 384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9" h="530">
                    <a:moveTo>
                      <a:pt x="529" y="384"/>
                    </a:moveTo>
                    <a:cubicBezTo>
                      <a:pt x="525" y="401"/>
                      <a:pt x="521" y="418"/>
                      <a:pt x="515" y="435"/>
                    </a:cubicBezTo>
                    <a:cubicBezTo>
                      <a:pt x="485" y="512"/>
                      <a:pt x="401" y="530"/>
                      <a:pt x="341" y="471"/>
                    </a:cubicBezTo>
                    <a:cubicBezTo>
                      <a:pt x="314" y="444"/>
                      <a:pt x="298" y="410"/>
                      <a:pt x="290" y="373"/>
                    </a:cubicBezTo>
                    <a:cubicBezTo>
                      <a:pt x="257" y="210"/>
                      <a:pt x="163" y="98"/>
                      <a:pt x="8" y="37"/>
                    </a:cubicBezTo>
                    <a:cubicBezTo>
                      <a:pt x="6" y="36"/>
                      <a:pt x="4" y="34"/>
                      <a:pt x="0" y="32"/>
                    </a:cubicBezTo>
                    <a:cubicBezTo>
                      <a:pt x="126" y="0"/>
                      <a:pt x="262" y="78"/>
                      <a:pt x="302" y="206"/>
                    </a:cubicBezTo>
                    <a:cubicBezTo>
                      <a:pt x="314" y="246"/>
                      <a:pt x="316" y="288"/>
                      <a:pt x="327" y="328"/>
                    </a:cubicBezTo>
                    <a:cubicBezTo>
                      <a:pt x="334" y="355"/>
                      <a:pt x="347" y="380"/>
                      <a:pt x="360" y="406"/>
                    </a:cubicBezTo>
                    <a:cubicBezTo>
                      <a:pt x="362" y="410"/>
                      <a:pt x="373" y="411"/>
                      <a:pt x="380" y="414"/>
                    </a:cubicBezTo>
                    <a:cubicBezTo>
                      <a:pt x="378" y="407"/>
                      <a:pt x="377" y="400"/>
                      <a:pt x="375" y="394"/>
                    </a:cubicBezTo>
                    <a:cubicBezTo>
                      <a:pt x="364" y="367"/>
                      <a:pt x="352" y="341"/>
                      <a:pt x="340" y="315"/>
                    </a:cubicBezTo>
                    <a:cubicBezTo>
                      <a:pt x="343" y="313"/>
                      <a:pt x="347" y="311"/>
                      <a:pt x="350" y="310"/>
                    </a:cubicBezTo>
                    <a:cubicBezTo>
                      <a:pt x="363" y="327"/>
                      <a:pt x="376" y="344"/>
                      <a:pt x="390" y="361"/>
                    </a:cubicBezTo>
                    <a:cubicBezTo>
                      <a:pt x="394" y="366"/>
                      <a:pt x="400" y="369"/>
                      <a:pt x="405" y="373"/>
                    </a:cubicBezTo>
                    <a:cubicBezTo>
                      <a:pt x="406" y="367"/>
                      <a:pt x="411" y="357"/>
                      <a:pt x="408" y="353"/>
                    </a:cubicBezTo>
                    <a:cubicBezTo>
                      <a:pt x="396" y="336"/>
                      <a:pt x="385" y="318"/>
                      <a:pt x="370" y="305"/>
                    </a:cubicBezTo>
                    <a:cubicBezTo>
                      <a:pt x="351" y="288"/>
                      <a:pt x="335" y="272"/>
                      <a:pt x="334" y="244"/>
                    </a:cubicBezTo>
                    <a:cubicBezTo>
                      <a:pt x="332" y="223"/>
                      <a:pt x="323" y="203"/>
                      <a:pt x="317" y="180"/>
                    </a:cubicBezTo>
                    <a:cubicBezTo>
                      <a:pt x="344" y="191"/>
                      <a:pt x="360" y="210"/>
                      <a:pt x="373" y="234"/>
                    </a:cubicBezTo>
                    <a:cubicBezTo>
                      <a:pt x="389" y="264"/>
                      <a:pt x="405" y="295"/>
                      <a:pt x="425" y="323"/>
                    </a:cubicBezTo>
                    <a:cubicBezTo>
                      <a:pt x="445" y="352"/>
                      <a:pt x="455" y="381"/>
                      <a:pt x="446" y="416"/>
                    </a:cubicBezTo>
                    <a:cubicBezTo>
                      <a:pt x="445" y="422"/>
                      <a:pt x="450" y="429"/>
                      <a:pt x="452" y="436"/>
                    </a:cubicBezTo>
                    <a:cubicBezTo>
                      <a:pt x="456" y="431"/>
                      <a:pt x="463" y="426"/>
                      <a:pt x="465" y="420"/>
                    </a:cubicBezTo>
                    <a:cubicBezTo>
                      <a:pt x="475" y="387"/>
                      <a:pt x="470" y="356"/>
                      <a:pt x="451" y="326"/>
                    </a:cubicBezTo>
                    <a:cubicBezTo>
                      <a:pt x="428" y="290"/>
                      <a:pt x="407" y="252"/>
                      <a:pt x="386" y="215"/>
                    </a:cubicBezTo>
                    <a:cubicBezTo>
                      <a:pt x="371" y="188"/>
                      <a:pt x="348" y="172"/>
                      <a:pt x="321" y="158"/>
                    </a:cubicBezTo>
                    <a:cubicBezTo>
                      <a:pt x="310" y="153"/>
                      <a:pt x="300" y="144"/>
                      <a:pt x="292" y="135"/>
                    </a:cubicBezTo>
                    <a:cubicBezTo>
                      <a:pt x="272" y="113"/>
                      <a:pt x="254" y="89"/>
                      <a:pt x="234" y="65"/>
                    </a:cubicBezTo>
                    <a:cubicBezTo>
                      <a:pt x="245" y="68"/>
                      <a:pt x="256" y="71"/>
                      <a:pt x="268" y="74"/>
                    </a:cubicBezTo>
                    <a:cubicBezTo>
                      <a:pt x="388" y="114"/>
                      <a:pt x="478" y="185"/>
                      <a:pt x="517" y="310"/>
                    </a:cubicBezTo>
                    <a:cubicBezTo>
                      <a:pt x="522" y="326"/>
                      <a:pt x="525" y="344"/>
                      <a:pt x="529" y="361"/>
                    </a:cubicBezTo>
                    <a:cubicBezTo>
                      <a:pt x="529" y="369"/>
                      <a:pt x="529" y="376"/>
                      <a:pt x="529" y="384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" name="Freeform 114">
                <a:extLst>
                  <a:ext uri="{FF2B5EF4-FFF2-40B4-BE49-F238E27FC236}">
                    <a16:creationId xmlns:a16="http://schemas.microsoft.com/office/drawing/2014/main" id="{B5C70D7E-F09E-43FC-A3C7-DF9EA1938B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2738" y="2351088"/>
                <a:ext cx="909638" cy="1169988"/>
              </a:xfrm>
              <a:custGeom>
                <a:avLst/>
                <a:gdLst>
                  <a:gd name="T0" fmla="*/ 769 w 769"/>
                  <a:gd name="T1" fmla="*/ 696 h 991"/>
                  <a:gd name="T2" fmla="*/ 526 w 769"/>
                  <a:gd name="T3" fmla="*/ 715 h 991"/>
                  <a:gd name="T4" fmla="*/ 527 w 769"/>
                  <a:gd name="T5" fmla="*/ 762 h 991"/>
                  <a:gd name="T6" fmla="*/ 564 w 769"/>
                  <a:gd name="T7" fmla="*/ 782 h 991"/>
                  <a:gd name="T8" fmla="*/ 559 w 769"/>
                  <a:gd name="T9" fmla="*/ 803 h 991"/>
                  <a:gd name="T10" fmla="*/ 658 w 769"/>
                  <a:gd name="T11" fmla="*/ 824 h 991"/>
                  <a:gd name="T12" fmla="*/ 688 w 769"/>
                  <a:gd name="T13" fmla="*/ 865 h 991"/>
                  <a:gd name="T14" fmla="*/ 687 w 769"/>
                  <a:gd name="T15" fmla="*/ 991 h 991"/>
                  <a:gd name="T16" fmla="*/ 188 w 769"/>
                  <a:gd name="T17" fmla="*/ 991 h 991"/>
                  <a:gd name="T18" fmla="*/ 189 w 769"/>
                  <a:gd name="T19" fmla="*/ 847 h 991"/>
                  <a:gd name="T20" fmla="*/ 211 w 769"/>
                  <a:gd name="T21" fmla="*/ 827 h 991"/>
                  <a:gd name="T22" fmla="*/ 286 w 769"/>
                  <a:gd name="T23" fmla="*/ 807 h 991"/>
                  <a:gd name="T24" fmla="*/ 283 w 769"/>
                  <a:gd name="T25" fmla="*/ 780 h 991"/>
                  <a:gd name="T26" fmla="*/ 360 w 769"/>
                  <a:gd name="T27" fmla="*/ 764 h 991"/>
                  <a:gd name="T28" fmla="*/ 362 w 769"/>
                  <a:gd name="T29" fmla="*/ 755 h 991"/>
                  <a:gd name="T30" fmla="*/ 326 w 769"/>
                  <a:gd name="T31" fmla="*/ 701 h 991"/>
                  <a:gd name="T32" fmla="*/ 231 w 769"/>
                  <a:gd name="T33" fmla="*/ 643 h 991"/>
                  <a:gd name="T34" fmla="*/ 205 w 769"/>
                  <a:gd name="T35" fmla="*/ 474 h 991"/>
                  <a:gd name="T36" fmla="*/ 280 w 769"/>
                  <a:gd name="T37" fmla="*/ 369 h 991"/>
                  <a:gd name="T38" fmla="*/ 48 w 769"/>
                  <a:gd name="T39" fmla="*/ 378 h 991"/>
                  <a:gd name="T40" fmla="*/ 165 w 769"/>
                  <a:gd name="T41" fmla="*/ 312 h 991"/>
                  <a:gd name="T42" fmla="*/ 397 w 769"/>
                  <a:gd name="T43" fmla="*/ 184 h 991"/>
                  <a:gd name="T44" fmla="*/ 413 w 769"/>
                  <a:gd name="T45" fmla="*/ 165 h 991"/>
                  <a:gd name="T46" fmla="*/ 387 w 769"/>
                  <a:gd name="T47" fmla="*/ 167 h 991"/>
                  <a:gd name="T48" fmla="*/ 31 w 769"/>
                  <a:gd name="T49" fmla="*/ 364 h 991"/>
                  <a:gd name="T50" fmla="*/ 22 w 769"/>
                  <a:gd name="T51" fmla="*/ 369 h 991"/>
                  <a:gd name="T52" fmla="*/ 0 w 769"/>
                  <a:gd name="T53" fmla="*/ 369 h 991"/>
                  <a:gd name="T54" fmla="*/ 11 w 769"/>
                  <a:gd name="T55" fmla="*/ 351 h 991"/>
                  <a:gd name="T56" fmla="*/ 127 w 769"/>
                  <a:gd name="T57" fmla="*/ 268 h 991"/>
                  <a:gd name="T58" fmla="*/ 399 w 769"/>
                  <a:gd name="T59" fmla="*/ 74 h 991"/>
                  <a:gd name="T60" fmla="*/ 416 w 769"/>
                  <a:gd name="T61" fmla="*/ 56 h 991"/>
                  <a:gd name="T62" fmla="*/ 531 w 769"/>
                  <a:gd name="T63" fmla="*/ 9 h 991"/>
                  <a:gd name="T64" fmla="*/ 618 w 769"/>
                  <a:gd name="T65" fmla="*/ 88 h 991"/>
                  <a:gd name="T66" fmla="*/ 581 w 769"/>
                  <a:gd name="T67" fmla="*/ 207 h 991"/>
                  <a:gd name="T68" fmla="*/ 414 w 769"/>
                  <a:gd name="T69" fmla="*/ 356 h 991"/>
                  <a:gd name="T70" fmla="*/ 396 w 769"/>
                  <a:gd name="T71" fmla="*/ 388 h 991"/>
                  <a:gd name="T72" fmla="*/ 431 w 769"/>
                  <a:gd name="T73" fmla="*/ 406 h 991"/>
                  <a:gd name="T74" fmla="*/ 594 w 769"/>
                  <a:gd name="T75" fmla="*/ 440 h 991"/>
                  <a:gd name="T76" fmla="*/ 769 w 769"/>
                  <a:gd name="T77" fmla="*/ 696 h 991"/>
                  <a:gd name="T78" fmla="*/ 410 w 769"/>
                  <a:gd name="T79" fmla="*/ 799 h 991"/>
                  <a:gd name="T80" fmla="*/ 430 w 769"/>
                  <a:gd name="T81" fmla="*/ 799 h 991"/>
                  <a:gd name="T82" fmla="*/ 451 w 769"/>
                  <a:gd name="T83" fmla="*/ 775 h 991"/>
                  <a:gd name="T84" fmla="*/ 474 w 769"/>
                  <a:gd name="T85" fmla="*/ 721 h 991"/>
                  <a:gd name="T86" fmla="*/ 410 w 769"/>
                  <a:gd name="T87" fmla="*/ 721 h 991"/>
                  <a:gd name="T88" fmla="*/ 410 w 769"/>
                  <a:gd name="T89" fmla="*/ 799 h 991"/>
                  <a:gd name="T90" fmla="*/ 471 w 769"/>
                  <a:gd name="T91" fmla="*/ 120 h 991"/>
                  <a:gd name="T92" fmla="*/ 489 w 769"/>
                  <a:gd name="T93" fmla="*/ 96 h 991"/>
                  <a:gd name="T94" fmla="*/ 473 w 769"/>
                  <a:gd name="T95" fmla="*/ 77 h 991"/>
                  <a:gd name="T96" fmla="*/ 457 w 769"/>
                  <a:gd name="T97" fmla="*/ 94 h 991"/>
                  <a:gd name="T98" fmla="*/ 471 w 769"/>
                  <a:gd name="T99" fmla="*/ 12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9" h="991">
                    <a:moveTo>
                      <a:pt x="769" y="696"/>
                    </a:moveTo>
                    <a:cubicBezTo>
                      <a:pt x="680" y="651"/>
                      <a:pt x="606" y="708"/>
                      <a:pt x="526" y="715"/>
                    </a:cubicBezTo>
                    <a:cubicBezTo>
                      <a:pt x="526" y="733"/>
                      <a:pt x="521" y="750"/>
                      <a:pt x="527" y="762"/>
                    </a:cubicBezTo>
                    <a:cubicBezTo>
                      <a:pt x="533" y="772"/>
                      <a:pt x="551" y="775"/>
                      <a:pt x="564" y="782"/>
                    </a:cubicBezTo>
                    <a:cubicBezTo>
                      <a:pt x="563" y="789"/>
                      <a:pt x="561" y="796"/>
                      <a:pt x="559" y="803"/>
                    </a:cubicBezTo>
                    <a:cubicBezTo>
                      <a:pt x="593" y="810"/>
                      <a:pt x="625" y="817"/>
                      <a:pt x="658" y="824"/>
                    </a:cubicBezTo>
                    <a:cubicBezTo>
                      <a:pt x="680" y="829"/>
                      <a:pt x="689" y="841"/>
                      <a:pt x="688" y="865"/>
                    </a:cubicBezTo>
                    <a:cubicBezTo>
                      <a:pt x="686" y="907"/>
                      <a:pt x="687" y="948"/>
                      <a:pt x="687" y="991"/>
                    </a:cubicBezTo>
                    <a:cubicBezTo>
                      <a:pt x="521" y="991"/>
                      <a:pt x="356" y="991"/>
                      <a:pt x="188" y="991"/>
                    </a:cubicBezTo>
                    <a:cubicBezTo>
                      <a:pt x="188" y="943"/>
                      <a:pt x="187" y="895"/>
                      <a:pt x="189" y="847"/>
                    </a:cubicBezTo>
                    <a:cubicBezTo>
                      <a:pt x="189" y="839"/>
                      <a:pt x="202" y="830"/>
                      <a:pt x="211" y="827"/>
                    </a:cubicBezTo>
                    <a:cubicBezTo>
                      <a:pt x="235" y="819"/>
                      <a:pt x="260" y="814"/>
                      <a:pt x="286" y="807"/>
                    </a:cubicBezTo>
                    <a:cubicBezTo>
                      <a:pt x="285" y="800"/>
                      <a:pt x="284" y="791"/>
                      <a:pt x="283" y="780"/>
                    </a:cubicBezTo>
                    <a:cubicBezTo>
                      <a:pt x="308" y="775"/>
                      <a:pt x="334" y="769"/>
                      <a:pt x="360" y="764"/>
                    </a:cubicBezTo>
                    <a:cubicBezTo>
                      <a:pt x="361" y="760"/>
                      <a:pt x="362" y="758"/>
                      <a:pt x="362" y="755"/>
                    </a:cubicBezTo>
                    <a:cubicBezTo>
                      <a:pt x="364" y="715"/>
                      <a:pt x="362" y="718"/>
                      <a:pt x="326" y="701"/>
                    </a:cubicBezTo>
                    <a:cubicBezTo>
                      <a:pt x="292" y="686"/>
                      <a:pt x="258" y="668"/>
                      <a:pt x="231" y="643"/>
                    </a:cubicBezTo>
                    <a:cubicBezTo>
                      <a:pt x="182" y="600"/>
                      <a:pt x="173" y="531"/>
                      <a:pt x="205" y="474"/>
                    </a:cubicBezTo>
                    <a:cubicBezTo>
                      <a:pt x="227" y="437"/>
                      <a:pt x="256" y="403"/>
                      <a:pt x="280" y="369"/>
                    </a:cubicBezTo>
                    <a:cubicBezTo>
                      <a:pt x="208" y="391"/>
                      <a:pt x="131" y="392"/>
                      <a:pt x="48" y="378"/>
                    </a:cubicBezTo>
                    <a:cubicBezTo>
                      <a:pt x="91" y="354"/>
                      <a:pt x="128" y="333"/>
                      <a:pt x="165" y="312"/>
                    </a:cubicBezTo>
                    <a:cubicBezTo>
                      <a:pt x="243" y="270"/>
                      <a:pt x="320" y="227"/>
                      <a:pt x="397" y="184"/>
                    </a:cubicBezTo>
                    <a:cubicBezTo>
                      <a:pt x="404" y="181"/>
                      <a:pt x="408" y="172"/>
                      <a:pt x="413" y="165"/>
                    </a:cubicBezTo>
                    <a:cubicBezTo>
                      <a:pt x="404" y="166"/>
                      <a:pt x="394" y="163"/>
                      <a:pt x="387" y="167"/>
                    </a:cubicBezTo>
                    <a:cubicBezTo>
                      <a:pt x="268" y="232"/>
                      <a:pt x="149" y="298"/>
                      <a:pt x="31" y="364"/>
                    </a:cubicBezTo>
                    <a:cubicBezTo>
                      <a:pt x="28" y="366"/>
                      <a:pt x="25" y="368"/>
                      <a:pt x="22" y="369"/>
                    </a:cubicBezTo>
                    <a:cubicBezTo>
                      <a:pt x="15" y="369"/>
                      <a:pt x="8" y="369"/>
                      <a:pt x="0" y="369"/>
                    </a:cubicBezTo>
                    <a:cubicBezTo>
                      <a:pt x="4" y="363"/>
                      <a:pt x="6" y="355"/>
                      <a:pt x="11" y="351"/>
                    </a:cubicBezTo>
                    <a:cubicBezTo>
                      <a:pt x="49" y="323"/>
                      <a:pt x="88" y="296"/>
                      <a:pt x="127" y="268"/>
                    </a:cubicBezTo>
                    <a:cubicBezTo>
                      <a:pt x="217" y="204"/>
                      <a:pt x="308" y="139"/>
                      <a:pt x="399" y="74"/>
                    </a:cubicBezTo>
                    <a:cubicBezTo>
                      <a:pt x="405" y="69"/>
                      <a:pt x="411" y="63"/>
                      <a:pt x="416" y="56"/>
                    </a:cubicBezTo>
                    <a:cubicBezTo>
                      <a:pt x="445" y="17"/>
                      <a:pt x="484" y="0"/>
                      <a:pt x="531" y="9"/>
                    </a:cubicBezTo>
                    <a:cubicBezTo>
                      <a:pt x="575" y="17"/>
                      <a:pt x="605" y="45"/>
                      <a:pt x="618" y="88"/>
                    </a:cubicBezTo>
                    <a:cubicBezTo>
                      <a:pt x="631" y="135"/>
                      <a:pt x="617" y="175"/>
                      <a:pt x="581" y="207"/>
                    </a:cubicBezTo>
                    <a:cubicBezTo>
                      <a:pt x="526" y="257"/>
                      <a:pt x="469" y="305"/>
                      <a:pt x="414" y="356"/>
                    </a:cubicBezTo>
                    <a:cubicBezTo>
                      <a:pt x="406" y="364"/>
                      <a:pt x="402" y="377"/>
                      <a:pt x="396" y="388"/>
                    </a:cubicBezTo>
                    <a:cubicBezTo>
                      <a:pt x="408" y="394"/>
                      <a:pt x="419" y="405"/>
                      <a:pt x="431" y="406"/>
                    </a:cubicBezTo>
                    <a:cubicBezTo>
                      <a:pt x="487" y="409"/>
                      <a:pt x="542" y="415"/>
                      <a:pt x="594" y="440"/>
                    </a:cubicBezTo>
                    <a:cubicBezTo>
                      <a:pt x="699" y="491"/>
                      <a:pt x="749" y="580"/>
                      <a:pt x="769" y="696"/>
                    </a:cubicBezTo>
                    <a:close/>
                    <a:moveTo>
                      <a:pt x="410" y="799"/>
                    </a:moveTo>
                    <a:cubicBezTo>
                      <a:pt x="420" y="799"/>
                      <a:pt x="428" y="799"/>
                      <a:pt x="430" y="799"/>
                    </a:cubicBezTo>
                    <a:cubicBezTo>
                      <a:pt x="439" y="788"/>
                      <a:pt x="443" y="778"/>
                      <a:pt x="451" y="775"/>
                    </a:cubicBezTo>
                    <a:cubicBezTo>
                      <a:pt x="482" y="763"/>
                      <a:pt x="485" y="757"/>
                      <a:pt x="474" y="721"/>
                    </a:cubicBezTo>
                    <a:cubicBezTo>
                      <a:pt x="453" y="721"/>
                      <a:pt x="432" y="721"/>
                      <a:pt x="410" y="721"/>
                    </a:cubicBezTo>
                    <a:cubicBezTo>
                      <a:pt x="410" y="747"/>
                      <a:pt x="410" y="772"/>
                      <a:pt x="410" y="799"/>
                    </a:cubicBezTo>
                    <a:close/>
                    <a:moveTo>
                      <a:pt x="471" y="120"/>
                    </a:moveTo>
                    <a:cubicBezTo>
                      <a:pt x="480" y="109"/>
                      <a:pt x="489" y="102"/>
                      <a:pt x="489" y="96"/>
                    </a:cubicBezTo>
                    <a:cubicBezTo>
                      <a:pt x="488" y="89"/>
                      <a:pt x="479" y="83"/>
                      <a:pt x="473" y="77"/>
                    </a:cubicBezTo>
                    <a:cubicBezTo>
                      <a:pt x="467" y="83"/>
                      <a:pt x="458" y="88"/>
                      <a:pt x="457" y="94"/>
                    </a:cubicBezTo>
                    <a:cubicBezTo>
                      <a:pt x="456" y="100"/>
                      <a:pt x="464" y="108"/>
                      <a:pt x="471" y="12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" name="Freeform 115">
                <a:extLst>
                  <a:ext uri="{FF2B5EF4-FFF2-40B4-BE49-F238E27FC236}">
                    <a16:creationId xmlns:a16="http://schemas.microsoft.com/office/drawing/2014/main" id="{A19FBA6E-4CD9-44AE-82DE-A9A9FBF73B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13675" y="4130675"/>
                <a:ext cx="1060450" cy="600075"/>
              </a:xfrm>
              <a:custGeom>
                <a:avLst/>
                <a:gdLst>
                  <a:gd name="T0" fmla="*/ 897 w 897"/>
                  <a:gd name="T1" fmla="*/ 507 h 507"/>
                  <a:gd name="T2" fmla="*/ 633 w 897"/>
                  <a:gd name="T3" fmla="*/ 507 h 507"/>
                  <a:gd name="T4" fmla="*/ 319 w 897"/>
                  <a:gd name="T5" fmla="*/ 507 h 507"/>
                  <a:gd name="T6" fmla="*/ 86 w 897"/>
                  <a:gd name="T7" fmla="*/ 506 h 507"/>
                  <a:gd name="T8" fmla="*/ 16 w 897"/>
                  <a:gd name="T9" fmla="*/ 455 h 507"/>
                  <a:gd name="T10" fmla="*/ 24 w 897"/>
                  <a:gd name="T11" fmla="*/ 317 h 507"/>
                  <a:gd name="T12" fmla="*/ 352 w 897"/>
                  <a:gd name="T13" fmla="*/ 40 h 507"/>
                  <a:gd name="T14" fmla="*/ 821 w 897"/>
                  <a:gd name="T15" fmla="*/ 383 h 507"/>
                  <a:gd name="T16" fmla="*/ 897 w 897"/>
                  <a:gd name="T17" fmla="*/ 507 h 507"/>
                  <a:gd name="T18" fmla="*/ 126 w 897"/>
                  <a:gd name="T19" fmla="*/ 309 h 507"/>
                  <a:gd name="T20" fmla="*/ 135 w 897"/>
                  <a:gd name="T21" fmla="*/ 318 h 507"/>
                  <a:gd name="T22" fmla="*/ 142 w 897"/>
                  <a:gd name="T23" fmla="*/ 298 h 507"/>
                  <a:gd name="T24" fmla="*/ 293 w 897"/>
                  <a:gd name="T25" fmla="*/ 174 h 507"/>
                  <a:gd name="T26" fmla="*/ 309 w 897"/>
                  <a:gd name="T27" fmla="*/ 154 h 507"/>
                  <a:gd name="T28" fmla="*/ 282 w 897"/>
                  <a:gd name="T29" fmla="*/ 150 h 507"/>
                  <a:gd name="T30" fmla="*/ 218 w 897"/>
                  <a:gd name="T31" fmla="*/ 181 h 507"/>
                  <a:gd name="T32" fmla="*/ 118 w 897"/>
                  <a:gd name="T33" fmla="*/ 281 h 507"/>
                  <a:gd name="T34" fmla="*/ 126 w 897"/>
                  <a:gd name="T35" fmla="*/ 309 h 507"/>
                  <a:gd name="T36" fmla="*/ 654 w 897"/>
                  <a:gd name="T37" fmla="*/ 388 h 507"/>
                  <a:gd name="T38" fmla="*/ 642 w 897"/>
                  <a:gd name="T39" fmla="*/ 407 h 507"/>
                  <a:gd name="T40" fmla="*/ 654 w 897"/>
                  <a:gd name="T41" fmla="*/ 417 h 507"/>
                  <a:gd name="T42" fmla="*/ 667 w 897"/>
                  <a:gd name="T43" fmla="*/ 405 h 507"/>
                  <a:gd name="T44" fmla="*/ 654 w 897"/>
                  <a:gd name="T45" fmla="*/ 388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7" h="507">
                    <a:moveTo>
                      <a:pt x="897" y="507"/>
                    </a:moveTo>
                    <a:cubicBezTo>
                      <a:pt x="805" y="507"/>
                      <a:pt x="719" y="507"/>
                      <a:pt x="633" y="507"/>
                    </a:cubicBezTo>
                    <a:cubicBezTo>
                      <a:pt x="528" y="507"/>
                      <a:pt x="424" y="507"/>
                      <a:pt x="319" y="507"/>
                    </a:cubicBezTo>
                    <a:cubicBezTo>
                      <a:pt x="241" y="506"/>
                      <a:pt x="164" y="506"/>
                      <a:pt x="86" y="506"/>
                    </a:cubicBezTo>
                    <a:cubicBezTo>
                      <a:pt x="47" y="506"/>
                      <a:pt x="29" y="492"/>
                      <a:pt x="16" y="455"/>
                    </a:cubicBezTo>
                    <a:cubicBezTo>
                      <a:pt x="0" y="408"/>
                      <a:pt x="9" y="362"/>
                      <a:pt x="24" y="317"/>
                    </a:cubicBezTo>
                    <a:cubicBezTo>
                      <a:pt x="77" y="159"/>
                      <a:pt x="190" y="67"/>
                      <a:pt x="352" y="40"/>
                    </a:cubicBezTo>
                    <a:cubicBezTo>
                      <a:pt x="587" y="0"/>
                      <a:pt x="788" y="175"/>
                      <a:pt x="821" y="383"/>
                    </a:cubicBezTo>
                    <a:cubicBezTo>
                      <a:pt x="829" y="431"/>
                      <a:pt x="855" y="471"/>
                      <a:pt x="897" y="507"/>
                    </a:cubicBezTo>
                    <a:close/>
                    <a:moveTo>
                      <a:pt x="126" y="309"/>
                    </a:moveTo>
                    <a:cubicBezTo>
                      <a:pt x="129" y="312"/>
                      <a:pt x="132" y="315"/>
                      <a:pt x="135" y="318"/>
                    </a:cubicBezTo>
                    <a:cubicBezTo>
                      <a:pt x="137" y="311"/>
                      <a:pt x="139" y="304"/>
                      <a:pt x="142" y="298"/>
                    </a:cubicBezTo>
                    <a:cubicBezTo>
                      <a:pt x="178" y="239"/>
                      <a:pt x="230" y="200"/>
                      <a:pt x="293" y="174"/>
                    </a:cubicBezTo>
                    <a:cubicBezTo>
                      <a:pt x="300" y="171"/>
                      <a:pt x="304" y="161"/>
                      <a:pt x="309" y="154"/>
                    </a:cubicBezTo>
                    <a:cubicBezTo>
                      <a:pt x="300" y="153"/>
                      <a:pt x="289" y="147"/>
                      <a:pt x="282" y="150"/>
                    </a:cubicBezTo>
                    <a:cubicBezTo>
                      <a:pt x="260" y="158"/>
                      <a:pt x="238" y="168"/>
                      <a:pt x="218" y="181"/>
                    </a:cubicBezTo>
                    <a:cubicBezTo>
                      <a:pt x="177" y="206"/>
                      <a:pt x="144" y="240"/>
                      <a:pt x="118" y="281"/>
                    </a:cubicBezTo>
                    <a:cubicBezTo>
                      <a:pt x="109" y="297"/>
                      <a:pt x="113" y="309"/>
                      <a:pt x="126" y="309"/>
                    </a:cubicBezTo>
                    <a:close/>
                    <a:moveTo>
                      <a:pt x="654" y="388"/>
                    </a:moveTo>
                    <a:cubicBezTo>
                      <a:pt x="648" y="396"/>
                      <a:pt x="642" y="401"/>
                      <a:pt x="642" y="407"/>
                    </a:cubicBezTo>
                    <a:cubicBezTo>
                      <a:pt x="642" y="410"/>
                      <a:pt x="651" y="418"/>
                      <a:pt x="654" y="417"/>
                    </a:cubicBezTo>
                    <a:cubicBezTo>
                      <a:pt x="659" y="416"/>
                      <a:pt x="666" y="410"/>
                      <a:pt x="667" y="405"/>
                    </a:cubicBezTo>
                    <a:cubicBezTo>
                      <a:pt x="667" y="401"/>
                      <a:pt x="660" y="396"/>
                      <a:pt x="654" y="388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" name="Freeform 116">
                <a:extLst>
                  <a:ext uri="{FF2B5EF4-FFF2-40B4-BE49-F238E27FC236}">
                    <a16:creationId xmlns:a16="http://schemas.microsoft.com/office/drawing/2014/main" id="{C01598FE-99C8-42B7-B927-948AC26F1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26388" y="1484313"/>
                <a:ext cx="1057275" cy="601663"/>
              </a:xfrm>
              <a:custGeom>
                <a:avLst/>
                <a:gdLst>
                  <a:gd name="T0" fmla="*/ 894 w 894"/>
                  <a:gd name="T1" fmla="*/ 83 h 510"/>
                  <a:gd name="T2" fmla="*/ 790 w 894"/>
                  <a:gd name="T3" fmla="*/ 150 h 510"/>
                  <a:gd name="T4" fmla="*/ 760 w 894"/>
                  <a:gd name="T5" fmla="*/ 266 h 510"/>
                  <a:gd name="T6" fmla="*/ 739 w 894"/>
                  <a:gd name="T7" fmla="*/ 291 h 510"/>
                  <a:gd name="T8" fmla="*/ 685 w 894"/>
                  <a:gd name="T9" fmla="*/ 348 h 510"/>
                  <a:gd name="T10" fmla="*/ 194 w 894"/>
                  <a:gd name="T11" fmla="*/ 323 h 510"/>
                  <a:gd name="T12" fmla="*/ 181 w 894"/>
                  <a:gd name="T13" fmla="*/ 307 h 510"/>
                  <a:gd name="T14" fmla="*/ 106 w 894"/>
                  <a:gd name="T15" fmla="*/ 161 h 510"/>
                  <a:gd name="T16" fmla="*/ 106 w 894"/>
                  <a:gd name="T17" fmla="*/ 151 h 510"/>
                  <a:gd name="T18" fmla="*/ 0 w 894"/>
                  <a:gd name="T19" fmla="*/ 83 h 510"/>
                  <a:gd name="T20" fmla="*/ 17 w 894"/>
                  <a:gd name="T21" fmla="*/ 86 h 510"/>
                  <a:gd name="T22" fmla="*/ 108 w 894"/>
                  <a:gd name="T23" fmla="*/ 62 h 510"/>
                  <a:gd name="T24" fmla="*/ 203 w 894"/>
                  <a:gd name="T25" fmla="*/ 45 h 510"/>
                  <a:gd name="T26" fmla="*/ 304 w 894"/>
                  <a:gd name="T27" fmla="*/ 34 h 510"/>
                  <a:gd name="T28" fmla="*/ 397 w 894"/>
                  <a:gd name="T29" fmla="*/ 29 h 510"/>
                  <a:gd name="T30" fmla="*/ 501 w 894"/>
                  <a:gd name="T31" fmla="*/ 29 h 510"/>
                  <a:gd name="T32" fmla="*/ 594 w 894"/>
                  <a:gd name="T33" fmla="*/ 34 h 510"/>
                  <a:gd name="T34" fmla="*/ 695 w 894"/>
                  <a:gd name="T35" fmla="*/ 45 h 510"/>
                  <a:gd name="T36" fmla="*/ 789 w 894"/>
                  <a:gd name="T37" fmla="*/ 62 h 510"/>
                  <a:gd name="T38" fmla="*/ 894 w 894"/>
                  <a:gd name="T39" fmla="*/ 83 h 510"/>
                  <a:gd name="T40" fmla="*/ 692 w 894"/>
                  <a:gd name="T41" fmla="*/ 219 h 510"/>
                  <a:gd name="T42" fmla="*/ 674 w 894"/>
                  <a:gd name="T43" fmla="*/ 184 h 510"/>
                  <a:gd name="T44" fmla="*/ 639 w 894"/>
                  <a:gd name="T45" fmla="*/ 140 h 510"/>
                  <a:gd name="T46" fmla="*/ 611 w 894"/>
                  <a:gd name="T47" fmla="*/ 136 h 510"/>
                  <a:gd name="T48" fmla="*/ 242 w 894"/>
                  <a:gd name="T49" fmla="*/ 140 h 510"/>
                  <a:gd name="T50" fmla="*/ 222 w 894"/>
                  <a:gd name="T51" fmla="*/ 163 h 510"/>
                  <a:gd name="T52" fmla="*/ 223 w 894"/>
                  <a:gd name="T53" fmla="*/ 186 h 510"/>
                  <a:gd name="T54" fmla="*/ 205 w 894"/>
                  <a:gd name="T55" fmla="*/ 219 h 510"/>
                  <a:gd name="T56" fmla="*/ 181 w 894"/>
                  <a:gd name="T57" fmla="*/ 163 h 510"/>
                  <a:gd name="T58" fmla="*/ 157 w 894"/>
                  <a:gd name="T59" fmla="*/ 196 h 510"/>
                  <a:gd name="T60" fmla="*/ 208 w 894"/>
                  <a:gd name="T61" fmla="*/ 248 h 510"/>
                  <a:gd name="T62" fmla="*/ 429 w 894"/>
                  <a:gd name="T63" fmla="*/ 412 h 510"/>
                  <a:gd name="T64" fmla="*/ 690 w 894"/>
                  <a:gd name="T65" fmla="*/ 246 h 510"/>
                  <a:gd name="T66" fmla="*/ 739 w 894"/>
                  <a:gd name="T67" fmla="*/ 196 h 510"/>
                  <a:gd name="T68" fmla="*/ 715 w 894"/>
                  <a:gd name="T69" fmla="*/ 164 h 510"/>
                  <a:gd name="T70" fmla="*/ 692 w 894"/>
                  <a:gd name="T71" fmla="*/ 21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4" h="510">
                    <a:moveTo>
                      <a:pt x="894" y="83"/>
                    </a:moveTo>
                    <a:cubicBezTo>
                      <a:pt x="869" y="123"/>
                      <a:pt x="834" y="142"/>
                      <a:pt x="790" y="150"/>
                    </a:cubicBezTo>
                    <a:cubicBezTo>
                      <a:pt x="794" y="193"/>
                      <a:pt x="784" y="232"/>
                      <a:pt x="760" y="266"/>
                    </a:cubicBezTo>
                    <a:cubicBezTo>
                      <a:pt x="754" y="275"/>
                      <a:pt x="748" y="286"/>
                      <a:pt x="739" y="291"/>
                    </a:cubicBezTo>
                    <a:cubicBezTo>
                      <a:pt x="715" y="304"/>
                      <a:pt x="701" y="327"/>
                      <a:pt x="685" y="348"/>
                    </a:cubicBezTo>
                    <a:cubicBezTo>
                      <a:pt x="558" y="510"/>
                      <a:pt x="304" y="497"/>
                      <a:pt x="194" y="323"/>
                    </a:cubicBezTo>
                    <a:cubicBezTo>
                      <a:pt x="190" y="317"/>
                      <a:pt x="187" y="310"/>
                      <a:pt x="181" y="307"/>
                    </a:cubicBezTo>
                    <a:cubicBezTo>
                      <a:pt x="125" y="275"/>
                      <a:pt x="107" y="223"/>
                      <a:pt x="106" y="161"/>
                    </a:cubicBezTo>
                    <a:cubicBezTo>
                      <a:pt x="106" y="158"/>
                      <a:pt x="106" y="155"/>
                      <a:pt x="106" y="151"/>
                    </a:cubicBezTo>
                    <a:cubicBezTo>
                      <a:pt x="63" y="141"/>
                      <a:pt x="25" y="125"/>
                      <a:pt x="0" y="83"/>
                    </a:cubicBezTo>
                    <a:cubicBezTo>
                      <a:pt x="7" y="84"/>
                      <a:pt x="13" y="83"/>
                      <a:pt x="17" y="86"/>
                    </a:cubicBezTo>
                    <a:cubicBezTo>
                      <a:pt x="55" y="105"/>
                      <a:pt x="84" y="93"/>
                      <a:pt x="108" y="62"/>
                    </a:cubicBezTo>
                    <a:cubicBezTo>
                      <a:pt x="135" y="26"/>
                      <a:pt x="166" y="19"/>
                      <a:pt x="203" y="45"/>
                    </a:cubicBezTo>
                    <a:cubicBezTo>
                      <a:pt x="240" y="72"/>
                      <a:pt x="273" y="66"/>
                      <a:pt x="304" y="34"/>
                    </a:cubicBezTo>
                    <a:cubicBezTo>
                      <a:pt x="334" y="4"/>
                      <a:pt x="364" y="1"/>
                      <a:pt x="397" y="29"/>
                    </a:cubicBezTo>
                    <a:cubicBezTo>
                      <a:pt x="431" y="59"/>
                      <a:pt x="466" y="60"/>
                      <a:pt x="501" y="29"/>
                    </a:cubicBezTo>
                    <a:cubicBezTo>
                      <a:pt x="533" y="0"/>
                      <a:pt x="564" y="4"/>
                      <a:pt x="594" y="34"/>
                    </a:cubicBezTo>
                    <a:cubicBezTo>
                      <a:pt x="624" y="66"/>
                      <a:pt x="657" y="72"/>
                      <a:pt x="695" y="45"/>
                    </a:cubicBezTo>
                    <a:cubicBezTo>
                      <a:pt x="731" y="20"/>
                      <a:pt x="763" y="25"/>
                      <a:pt x="789" y="62"/>
                    </a:cubicBezTo>
                    <a:cubicBezTo>
                      <a:pt x="817" y="100"/>
                      <a:pt x="853" y="104"/>
                      <a:pt x="894" y="83"/>
                    </a:cubicBezTo>
                    <a:close/>
                    <a:moveTo>
                      <a:pt x="692" y="219"/>
                    </a:moveTo>
                    <a:cubicBezTo>
                      <a:pt x="674" y="211"/>
                      <a:pt x="672" y="200"/>
                      <a:pt x="674" y="184"/>
                    </a:cubicBezTo>
                    <a:cubicBezTo>
                      <a:pt x="678" y="144"/>
                      <a:pt x="677" y="144"/>
                      <a:pt x="639" y="140"/>
                    </a:cubicBezTo>
                    <a:cubicBezTo>
                      <a:pt x="629" y="138"/>
                      <a:pt x="620" y="137"/>
                      <a:pt x="611" y="136"/>
                    </a:cubicBezTo>
                    <a:cubicBezTo>
                      <a:pt x="488" y="127"/>
                      <a:pt x="365" y="127"/>
                      <a:pt x="242" y="140"/>
                    </a:cubicBezTo>
                    <a:cubicBezTo>
                      <a:pt x="227" y="142"/>
                      <a:pt x="220" y="147"/>
                      <a:pt x="222" y="163"/>
                    </a:cubicBezTo>
                    <a:cubicBezTo>
                      <a:pt x="223" y="170"/>
                      <a:pt x="221" y="178"/>
                      <a:pt x="223" y="186"/>
                    </a:cubicBezTo>
                    <a:cubicBezTo>
                      <a:pt x="227" y="202"/>
                      <a:pt x="220" y="212"/>
                      <a:pt x="205" y="219"/>
                    </a:cubicBezTo>
                    <a:cubicBezTo>
                      <a:pt x="196" y="200"/>
                      <a:pt x="188" y="181"/>
                      <a:pt x="181" y="163"/>
                    </a:cubicBezTo>
                    <a:cubicBezTo>
                      <a:pt x="159" y="166"/>
                      <a:pt x="155" y="179"/>
                      <a:pt x="157" y="196"/>
                    </a:cubicBezTo>
                    <a:cubicBezTo>
                      <a:pt x="162" y="230"/>
                      <a:pt x="179" y="247"/>
                      <a:pt x="208" y="248"/>
                    </a:cubicBezTo>
                    <a:cubicBezTo>
                      <a:pt x="251" y="343"/>
                      <a:pt x="321" y="405"/>
                      <a:pt x="429" y="412"/>
                    </a:cubicBezTo>
                    <a:cubicBezTo>
                      <a:pt x="555" y="421"/>
                      <a:pt x="638" y="357"/>
                      <a:pt x="690" y="246"/>
                    </a:cubicBezTo>
                    <a:cubicBezTo>
                      <a:pt x="716" y="249"/>
                      <a:pt x="734" y="231"/>
                      <a:pt x="739" y="196"/>
                    </a:cubicBezTo>
                    <a:cubicBezTo>
                      <a:pt x="742" y="178"/>
                      <a:pt x="737" y="165"/>
                      <a:pt x="715" y="164"/>
                    </a:cubicBezTo>
                    <a:cubicBezTo>
                      <a:pt x="708" y="182"/>
                      <a:pt x="700" y="200"/>
                      <a:pt x="692" y="219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0" name="Freeform 117">
                <a:extLst>
                  <a:ext uri="{FF2B5EF4-FFF2-40B4-BE49-F238E27FC236}">
                    <a16:creationId xmlns:a16="http://schemas.microsoft.com/office/drawing/2014/main" id="{AD8DE523-3A7A-4EC1-9F33-5E51243DB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3838" y="1312863"/>
                <a:ext cx="1227138" cy="254000"/>
              </a:xfrm>
              <a:custGeom>
                <a:avLst/>
                <a:gdLst>
                  <a:gd name="T0" fmla="*/ 1038 w 1038"/>
                  <a:gd name="T1" fmla="*/ 95 h 215"/>
                  <a:gd name="T2" fmla="*/ 971 w 1038"/>
                  <a:gd name="T3" fmla="*/ 196 h 215"/>
                  <a:gd name="T4" fmla="*/ 768 w 1038"/>
                  <a:gd name="T5" fmla="*/ 157 h 215"/>
                  <a:gd name="T6" fmla="*/ 567 w 1038"/>
                  <a:gd name="T7" fmla="*/ 144 h 215"/>
                  <a:gd name="T8" fmla="*/ 368 w 1038"/>
                  <a:gd name="T9" fmla="*/ 149 h 215"/>
                  <a:gd name="T10" fmla="*/ 173 w 1038"/>
                  <a:gd name="T11" fmla="*/ 173 h 215"/>
                  <a:gd name="T12" fmla="*/ 39 w 1038"/>
                  <a:gd name="T13" fmla="*/ 172 h 215"/>
                  <a:gd name="T14" fmla="*/ 0 w 1038"/>
                  <a:gd name="T15" fmla="*/ 95 h 215"/>
                  <a:gd name="T16" fmla="*/ 960 w 1038"/>
                  <a:gd name="T17" fmla="*/ 120 h 215"/>
                  <a:gd name="T18" fmla="*/ 964 w 1038"/>
                  <a:gd name="T19" fmla="*/ 146 h 215"/>
                  <a:gd name="T20" fmla="*/ 893 w 1038"/>
                  <a:gd name="T21" fmla="*/ 110 h 215"/>
                  <a:gd name="T22" fmla="*/ 861 w 1038"/>
                  <a:gd name="T23" fmla="*/ 111 h 215"/>
                  <a:gd name="T24" fmla="*/ 893 w 1038"/>
                  <a:gd name="T25" fmla="*/ 110 h 215"/>
                  <a:gd name="T26" fmla="*/ 622 w 1038"/>
                  <a:gd name="T27" fmla="*/ 77 h 215"/>
                  <a:gd name="T28" fmla="*/ 598 w 1038"/>
                  <a:gd name="T29" fmla="*/ 78 h 215"/>
                  <a:gd name="T30" fmla="*/ 164 w 1038"/>
                  <a:gd name="T31" fmla="*/ 129 h 215"/>
                  <a:gd name="T32" fmla="*/ 162 w 1038"/>
                  <a:gd name="T33" fmla="*/ 99 h 215"/>
                  <a:gd name="T34" fmla="*/ 164 w 1038"/>
                  <a:gd name="T35" fmla="*/ 129 h 215"/>
                  <a:gd name="T36" fmla="*/ 251 w 1038"/>
                  <a:gd name="T37" fmla="*/ 83 h 215"/>
                  <a:gd name="T38" fmla="*/ 250 w 1038"/>
                  <a:gd name="T39" fmla="*/ 107 h 215"/>
                  <a:gd name="T40" fmla="*/ 719 w 1038"/>
                  <a:gd name="T41" fmla="*/ 86 h 215"/>
                  <a:gd name="T42" fmla="*/ 686 w 1038"/>
                  <a:gd name="T43" fmla="*/ 84 h 215"/>
                  <a:gd name="T44" fmla="*/ 719 w 1038"/>
                  <a:gd name="T45" fmla="*/ 86 h 215"/>
                  <a:gd name="T46" fmla="*/ 417 w 1038"/>
                  <a:gd name="T47" fmla="*/ 78 h 215"/>
                  <a:gd name="T48" fmla="*/ 440 w 1038"/>
                  <a:gd name="T49" fmla="*/ 78 h 215"/>
                  <a:gd name="T50" fmla="*/ 806 w 1038"/>
                  <a:gd name="T51" fmla="*/ 95 h 215"/>
                  <a:gd name="T52" fmla="*/ 777 w 1038"/>
                  <a:gd name="T53" fmla="*/ 93 h 215"/>
                  <a:gd name="T54" fmla="*/ 806 w 1038"/>
                  <a:gd name="T55" fmla="*/ 95 h 215"/>
                  <a:gd name="T56" fmla="*/ 518 w 1038"/>
                  <a:gd name="T57" fmla="*/ 63 h 215"/>
                  <a:gd name="T58" fmla="*/ 519 w 1038"/>
                  <a:gd name="T59" fmla="*/ 86 h 215"/>
                  <a:gd name="T60" fmla="*/ 94 w 1038"/>
                  <a:gd name="T61" fmla="*/ 132 h 215"/>
                  <a:gd name="T62" fmla="*/ 64 w 1038"/>
                  <a:gd name="T63" fmla="*/ 133 h 215"/>
                  <a:gd name="T64" fmla="*/ 94 w 1038"/>
                  <a:gd name="T65" fmla="*/ 13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8" h="215">
                    <a:moveTo>
                      <a:pt x="0" y="95"/>
                    </a:moveTo>
                    <a:cubicBezTo>
                      <a:pt x="345" y="0"/>
                      <a:pt x="690" y="1"/>
                      <a:pt x="1038" y="95"/>
                    </a:cubicBezTo>
                    <a:cubicBezTo>
                      <a:pt x="1021" y="127"/>
                      <a:pt x="1007" y="155"/>
                      <a:pt x="991" y="182"/>
                    </a:cubicBezTo>
                    <a:cubicBezTo>
                      <a:pt x="987" y="188"/>
                      <a:pt x="979" y="193"/>
                      <a:pt x="971" y="196"/>
                    </a:cubicBezTo>
                    <a:cubicBezTo>
                      <a:pt x="910" y="214"/>
                      <a:pt x="910" y="214"/>
                      <a:pt x="862" y="170"/>
                    </a:cubicBezTo>
                    <a:cubicBezTo>
                      <a:pt x="820" y="132"/>
                      <a:pt x="820" y="132"/>
                      <a:pt x="768" y="157"/>
                    </a:cubicBezTo>
                    <a:cubicBezTo>
                      <a:pt x="717" y="182"/>
                      <a:pt x="714" y="185"/>
                      <a:pt x="672" y="148"/>
                    </a:cubicBezTo>
                    <a:cubicBezTo>
                      <a:pt x="635" y="118"/>
                      <a:pt x="604" y="111"/>
                      <a:pt x="567" y="144"/>
                    </a:cubicBezTo>
                    <a:cubicBezTo>
                      <a:pt x="535" y="171"/>
                      <a:pt x="503" y="171"/>
                      <a:pt x="472" y="144"/>
                    </a:cubicBezTo>
                    <a:cubicBezTo>
                      <a:pt x="435" y="112"/>
                      <a:pt x="401" y="113"/>
                      <a:pt x="368" y="149"/>
                    </a:cubicBezTo>
                    <a:cubicBezTo>
                      <a:pt x="339" y="180"/>
                      <a:pt x="307" y="182"/>
                      <a:pt x="272" y="159"/>
                    </a:cubicBezTo>
                    <a:cubicBezTo>
                      <a:pt x="235" y="133"/>
                      <a:pt x="201" y="134"/>
                      <a:pt x="173" y="173"/>
                    </a:cubicBezTo>
                    <a:cubicBezTo>
                      <a:pt x="146" y="209"/>
                      <a:pt x="113" y="215"/>
                      <a:pt x="73" y="198"/>
                    </a:cubicBezTo>
                    <a:cubicBezTo>
                      <a:pt x="58" y="192"/>
                      <a:pt x="46" y="188"/>
                      <a:pt x="39" y="172"/>
                    </a:cubicBezTo>
                    <a:cubicBezTo>
                      <a:pt x="28" y="148"/>
                      <a:pt x="14" y="126"/>
                      <a:pt x="1" y="103"/>
                    </a:cubicBezTo>
                    <a:cubicBezTo>
                      <a:pt x="1" y="102"/>
                      <a:pt x="1" y="101"/>
                      <a:pt x="0" y="95"/>
                    </a:cubicBezTo>
                    <a:close/>
                    <a:moveTo>
                      <a:pt x="981" y="132"/>
                    </a:moveTo>
                    <a:cubicBezTo>
                      <a:pt x="972" y="126"/>
                      <a:pt x="966" y="120"/>
                      <a:pt x="960" y="120"/>
                    </a:cubicBezTo>
                    <a:cubicBezTo>
                      <a:pt x="956" y="120"/>
                      <a:pt x="952" y="128"/>
                      <a:pt x="948" y="133"/>
                    </a:cubicBezTo>
                    <a:cubicBezTo>
                      <a:pt x="953" y="137"/>
                      <a:pt x="958" y="144"/>
                      <a:pt x="964" y="146"/>
                    </a:cubicBezTo>
                    <a:cubicBezTo>
                      <a:pt x="967" y="146"/>
                      <a:pt x="973" y="139"/>
                      <a:pt x="981" y="132"/>
                    </a:cubicBezTo>
                    <a:close/>
                    <a:moveTo>
                      <a:pt x="893" y="110"/>
                    </a:moveTo>
                    <a:cubicBezTo>
                      <a:pt x="885" y="104"/>
                      <a:pt x="879" y="96"/>
                      <a:pt x="876" y="97"/>
                    </a:cubicBezTo>
                    <a:cubicBezTo>
                      <a:pt x="870" y="99"/>
                      <a:pt x="866" y="106"/>
                      <a:pt x="861" y="111"/>
                    </a:cubicBezTo>
                    <a:cubicBezTo>
                      <a:pt x="866" y="116"/>
                      <a:pt x="871" y="122"/>
                      <a:pt x="877" y="124"/>
                    </a:cubicBezTo>
                    <a:cubicBezTo>
                      <a:pt x="880" y="124"/>
                      <a:pt x="885" y="117"/>
                      <a:pt x="893" y="110"/>
                    </a:cubicBezTo>
                    <a:close/>
                    <a:moveTo>
                      <a:pt x="611" y="96"/>
                    </a:moveTo>
                    <a:cubicBezTo>
                      <a:pt x="616" y="87"/>
                      <a:pt x="622" y="81"/>
                      <a:pt x="622" y="77"/>
                    </a:cubicBezTo>
                    <a:cubicBezTo>
                      <a:pt x="621" y="72"/>
                      <a:pt x="613" y="68"/>
                      <a:pt x="609" y="64"/>
                    </a:cubicBezTo>
                    <a:cubicBezTo>
                      <a:pt x="605" y="69"/>
                      <a:pt x="598" y="73"/>
                      <a:pt x="598" y="78"/>
                    </a:cubicBezTo>
                    <a:cubicBezTo>
                      <a:pt x="598" y="83"/>
                      <a:pt x="604" y="88"/>
                      <a:pt x="611" y="96"/>
                    </a:cubicBezTo>
                    <a:close/>
                    <a:moveTo>
                      <a:pt x="164" y="129"/>
                    </a:moveTo>
                    <a:cubicBezTo>
                      <a:pt x="170" y="120"/>
                      <a:pt x="176" y="115"/>
                      <a:pt x="175" y="110"/>
                    </a:cubicBezTo>
                    <a:cubicBezTo>
                      <a:pt x="174" y="105"/>
                      <a:pt x="167" y="98"/>
                      <a:pt x="162" y="99"/>
                    </a:cubicBezTo>
                    <a:cubicBezTo>
                      <a:pt x="158" y="99"/>
                      <a:pt x="151" y="107"/>
                      <a:pt x="151" y="112"/>
                    </a:cubicBezTo>
                    <a:cubicBezTo>
                      <a:pt x="150" y="116"/>
                      <a:pt x="158" y="121"/>
                      <a:pt x="164" y="129"/>
                    </a:cubicBezTo>
                    <a:close/>
                    <a:moveTo>
                      <a:pt x="269" y="95"/>
                    </a:moveTo>
                    <a:cubicBezTo>
                      <a:pt x="260" y="89"/>
                      <a:pt x="255" y="83"/>
                      <a:pt x="251" y="83"/>
                    </a:cubicBezTo>
                    <a:cubicBezTo>
                      <a:pt x="246" y="83"/>
                      <a:pt x="242" y="90"/>
                      <a:pt x="237" y="94"/>
                    </a:cubicBezTo>
                    <a:cubicBezTo>
                      <a:pt x="241" y="99"/>
                      <a:pt x="245" y="106"/>
                      <a:pt x="250" y="107"/>
                    </a:cubicBezTo>
                    <a:cubicBezTo>
                      <a:pt x="254" y="107"/>
                      <a:pt x="260" y="101"/>
                      <a:pt x="269" y="95"/>
                    </a:cubicBezTo>
                    <a:close/>
                    <a:moveTo>
                      <a:pt x="719" y="86"/>
                    </a:moveTo>
                    <a:cubicBezTo>
                      <a:pt x="710" y="79"/>
                      <a:pt x="705" y="73"/>
                      <a:pt x="700" y="73"/>
                    </a:cubicBezTo>
                    <a:cubicBezTo>
                      <a:pt x="695" y="73"/>
                      <a:pt x="690" y="80"/>
                      <a:pt x="686" y="84"/>
                    </a:cubicBezTo>
                    <a:cubicBezTo>
                      <a:pt x="690" y="88"/>
                      <a:pt x="694" y="95"/>
                      <a:pt x="698" y="96"/>
                    </a:cubicBezTo>
                    <a:cubicBezTo>
                      <a:pt x="703" y="97"/>
                      <a:pt x="709" y="91"/>
                      <a:pt x="719" y="86"/>
                    </a:cubicBezTo>
                    <a:close/>
                    <a:moveTo>
                      <a:pt x="428" y="58"/>
                    </a:moveTo>
                    <a:cubicBezTo>
                      <a:pt x="423" y="67"/>
                      <a:pt x="417" y="73"/>
                      <a:pt x="417" y="78"/>
                    </a:cubicBezTo>
                    <a:cubicBezTo>
                      <a:pt x="418" y="83"/>
                      <a:pt x="425" y="86"/>
                      <a:pt x="430" y="90"/>
                    </a:cubicBezTo>
                    <a:cubicBezTo>
                      <a:pt x="434" y="86"/>
                      <a:pt x="441" y="82"/>
                      <a:pt x="440" y="78"/>
                    </a:cubicBezTo>
                    <a:cubicBezTo>
                      <a:pt x="440" y="72"/>
                      <a:pt x="435" y="67"/>
                      <a:pt x="428" y="58"/>
                    </a:cubicBezTo>
                    <a:close/>
                    <a:moveTo>
                      <a:pt x="806" y="95"/>
                    </a:moveTo>
                    <a:cubicBezTo>
                      <a:pt x="798" y="89"/>
                      <a:pt x="793" y="83"/>
                      <a:pt x="788" y="83"/>
                    </a:cubicBezTo>
                    <a:cubicBezTo>
                      <a:pt x="784" y="83"/>
                      <a:pt x="776" y="90"/>
                      <a:pt x="777" y="93"/>
                    </a:cubicBezTo>
                    <a:cubicBezTo>
                      <a:pt x="777" y="98"/>
                      <a:pt x="783" y="106"/>
                      <a:pt x="787" y="107"/>
                    </a:cubicBezTo>
                    <a:cubicBezTo>
                      <a:pt x="791" y="108"/>
                      <a:pt x="797" y="101"/>
                      <a:pt x="806" y="95"/>
                    </a:cubicBezTo>
                    <a:close/>
                    <a:moveTo>
                      <a:pt x="538" y="74"/>
                    </a:moveTo>
                    <a:cubicBezTo>
                      <a:pt x="528" y="68"/>
                      <a:pt x="523" y="63"/>
                      <a:pt x="518" y="63"/>
                    </a:cubicBezTo>
                    <a:cubicBezTo>
                      <a:pt x="514" y="63"/>
                      <a:pt x="510" y="70"/>
                      <a:pt x="506" y="74"/>
                    </a:cubicBezTo>
                    <a:cubicBezTo>
                      <a:pt x="510" y="78"/>
                      <a:pt x="514" y="85"/>
                      <a:pt x="519" y="86"/>
                    </a:cubicBezTo>
                    <a:cubicBezTo>
                      <a:pt x="523" y="87"/>
                      <a:pt x="529" y="80"/>
                      <a:pt x="538" y="74"/>
                    </a:cubicBezTo>
                    <a:close/>
                    <a:moveTo>
                      <a:pt x="94" y="132"/>
                    </a:moveTo>
                    <a:cubicBezTo>
                      <a:pt x="85" y="126"/>
                      <a:pt x="80" y="119"/>
                      <a:pt x="75" y="120"/>
                    </a:cubicBezTo>
                    <a:cubicBezTo>
                      <a:pt x="71" y="121"/>
                      <a:pt x="65" y="128"/>
                      <a:pt x="64" y="133"/>
                    </a:cubicBezTo>
                    <a:cubicBezTo>
                      <a:pt x="64" y="137"/>
                      <a:pt x="72" y="145"/>
                      <a:pt x="76" y="144"/>
                    </a:cubicBezTo>
                    <a:cubicBezTo>
                      <a:pt x="81" y="144"/>
                      <a:pt x="85" y="138"/>
                      <a:pt x="94" y="132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1" name="Freeform 118">
                <a:extLst>
                  <a:ext uri="{FF2B5EF4-FFF2-40B4-BE49-F238E27FC236}">
                    <a16:creationId xmlns:a16="http://schemas.microsoft.com/office/drawing/2014/main" id="{4A011372-2F69-4ACC-8D53-9BB861F30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8488" y="971550"/>
                <a:ext cx="466725" cy="344488"/>
              </a:xfrm>
              <a:custGeom>
                <a:avLst/>
                <a:gdLst>
                  <a:gd name="T0" fmla="*/ 388 w 395"/>
                  <a:gd name="T1" fmla="*/ 292 h 292"/>
                  <a:gd name="T2" fmla="*/ 18 w 395"/>
                  <a:gd name="T3" fmla="*/ 292 h 292"/>
                  <a:gd name="T4" fmla="*/ 150 w 395"/>
                  <a:gd name="T5" fmla="*/ 29 h 292"/>
                  <a:gd name="T6" fmla="*/ 346 w 395"/>
                  <a:gd name="T7" fmla="*/ 98 h 292"/>
                  <a:gd name="T8" fmla="*/ 388 w 395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292">
                    <a:moveTo>
                      <a:pt x="388" y="292"/>
                    </a:moveTo>
                    <a:cubicBezTo>
                      <a:pt x="264" y="292"/>
                      <a:pt x="141" y="292"/>
                      <a:pt x="18" y="292"/>
                    </a:cubicBezTo>
                    <a:cubicBezTo>
                      <a:pt x="0" y="185"/>
                      <a:pt x="30" y="79"/>
                      <a:pt x="150" y="29"/>
                    </a:cubicBezTo>
                    <a:cubicBezTo>
                      <a:pt x="217" y="0"/>
                      <a:pt x="292" y="30"/>
                      <a:pt x="346" y="98"/>
                    </a:cubicBezTo>
                    <a:cubicBezTo>
                      <a:pt x="393" y="157"/>
                      <a:pt x="395" y="224"/>
                      <a:pt x="388" y="292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2" name="Freeform 119">
                <a:extLst>
                  <a:ext uri="{FF2B5EF4-FFF2-40B4-BE49-F238E27FC236}">
                    <a16:creationId xmlns:a16="http://schemas.microsoft.com/office/drawing/2014/main" id="{FD3AF8BB-9CD0-4383-8333-71B03D6D4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863" y="1790700"/>
                <a:ext cx="319088" cy="104775"/>
              </a:xfrm>
              <a:custGeom>
                <a:avLst/>
                <a:gdLst>
                  <a:gd name="T0" fmla="*/ 270 w 270"/>
                  <a:gd name="T1" fmla="*/ 68 h 89"/>
                  <a:gd name="T2" fmla="*/ 230 w 270"/>
                  <a:gd name="T3" fmla="*/ 79 h 89"/>
                  <a:gd name="T4" fmla="*/ 138 w 270"/>
                  <a:gd name="T5" fmla="*/ 71 h 89"/>
                  <a:gd name="T6" fmla="*/ 129 w 270"/>
                  <a:gd name="T7" fmla="*/ 72 h 89"/>
                  <a:gd name="T8" fmla="*/ 27 w 270"/>
                  <a:gd name="T9" fmla="*/ 78 h 89"/>
                  <a:gd name="T10" fmla="*/ 0 w 270"/>
                  <a:gd name="T11" fmla="*/ 67 h 89"/>
                  <a:gd name="T12" fmla="*/ 55 w 270"/>
                  <a:gd name="T13" fmla="*/ 22 h 89"/>
                  <a:gd name="T14" fmla="*/ 126 w 270"/>
                  <a:gd name="T15" fmla="*/ 12 h 89"/>
                  <a:gd name="T16" fmla="*/ 142 w 270"/>
                  <a:gd name="T17" fmla="*/ 12 h 89"/>
                  <a:gd name="T18" fmla="*/ 213 w 270"/>
                  <a:gd name="T19" fmla="*/ 22 h 89"/>
                  <a:gd name="T20" fmla="*/ 270 w 270"/>
                  <a:gd name="T21" fmla="*/ 6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89">
                    <a:moveTo>
                      <a:pt x="270" y="68"/>
                    </a:moveTo>
                    <a:cubicBezTo>
                      <a:pt x="256" y="73"/>
                      <a:pt x="243" y="79"/>
                      <a:pt x="230" y="79"/>
                    </a:cubicBezTo>
                    <a:cubicBezTo>
                      <a:pt x="199" y="79"/>
                      <a:pt x="167" y="89"/>
                      <a:pt x="138" y="71"/>
                    </a:cubicBezTo>
                    <a:cubicBezTo>
                      <a:pt x="136" y="70"/>
                      <a:pt x="132" y="71"/>
                      <a:pt x="129" y="72"/>
                    </a:cubicBezTo>
                    <a:cubicBezTo>
                      <a:pt x="95" y="74"/>
                      <a:pt x="61" y="78"/>
                      <a:pt x="27" y="78"/>
                    </a:cubicBezTo>
                    <a:cubicBezTo>
                      <a:pt x="18" y="79"/>
                      <a:pt x="10" y="71"/>
                      <a:pt x="0" y="67"/>
                    </a:cubicBezTo>
                    <a:cubicBezTo>
                      <a:pt x="20" y="51"/>
                      <a:pt x="37" y="36"/>
                      <a:pt x="55" y="22"/>
                    </a:cubicBezTo>
                    <a:cubicBezTo>
                      <a:pt x="76" y="6"/>
                      <a:pt x="100" y="0"/>
                      <a:pt x="126" y="12"/>
                    </a:cubicBezTo>
                    <a:cubicBezTo>
                      <a:pt x="130" y="14"/>
                      <a:pt x="138" y="14"/>
                      <a:pt x="142" y="12"/>
                    </a:cubicBezTo>
                    <a:cubicBezTo>
                      <a:pt x="168" y="0"/>
                      <a:pt x="192" y="5"/>
                      <a:pt x="213" y="22"/>
                    </a:cubicBezTo>
                    <a:cubicBezTo>
                      <a:pt x="232" y="36"/>
                      <a:pt x="249" y="51"/>
                      <a:pt x="270" y="68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3" name="Freeform 120">
                <a:extLst>
                  <a:ext uri="{FF2B5EF4-FFF2-40B4-BE49-F238E27FC236}">
                    <a16:creationId xmlns:a16="http://schemas.microsoft.com/office/drawing/2014/main" id="{6A202CD6-D577-4B86-B101-DC3E03AC7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1689100"/>
                <a:ext cx="93663" cy="93663"/>
              </a:xfrm>
              <a:custGeom>
                <a:avLst/>
                <a:gdLst>
                  <a:gd name="T0" fmla="*/ 1 w 79"/>
                  <a:gd name="T1" fmla="*/ 38 h 79"/>
                  <a:gd name="T2" fmla="*/ 39 w 79"/>
                  <a:gd name="T3" fmla="*/ 0 h 79"/>
                  <a:gd name="T4" fmla="*/ 78 w 79"/>
                  <a:gd name="T5" fmla="*/ 41 h 79"/>
                  <a:gd name="T6" fmla="*/ 37 w 79"/>
                  <a:gd name="T7" fmla="*/ 78 h 79"/>
                  <a:gd name="T8" fmla="*/ 1 w 79"/>
                  <a:gd name="T9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1" y="38"/>
                    </a:moveTo>
                    <a:cubicBezTo>
                      <a:pt x="1" y="17"/>
                      <a:pt x="18" y="0"/>
                      <a:pt x="39" y="0"/>
                    </a:cubicBezTo>
                    <a:cubicBezTo>
                      <a:pt x="61" y="0"/>
                      <a:pt x="79" y="19"/>
                      <a:pt x="78" y="41"/>
                    </a:cubicBezTo>
                    <a:cubicBezTo>
                      <a:pt x="77" y="62"/>
                      <a:pt x="59" y="79"/>
                      <a:pt x="37" y="78"/>
                    </a:cubicBezTo>
                    <a:cubicBezTo>
                      <a:pt x="15" y="77"/>
                      <a:pt x="0" y="60"/>
                      <a:pt x="1" y="38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4" name="Freeform 121">
                <a:extLst>
                  <a:ext uri="{FF2B5EF4-FFF2-40B4-BE49-F238E27FC236}">
                    <a16:creationId xmlns:a16="http://schemas.microsoft.com/office/drawing/2014/main" id="{4DF715E7-F849-4222-94EC-AA23C0553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988" y="1689100"/>
                <a:ext cx="93663" cy="92075"/>
              </a:xfrm>
              <a:custGeom>
                <a:avLst/>
                <a:gdLst>
                  <a:gd name="T0" fmla="*/ 78 w 79"/>
                  <a:gd name="T1" fmla="*/ 40 h 78"/>
                  <a:gd name="T2" fmla="*/ 40 w 79"/>
                  <a:gd name="T3" fmla="*/ 78 h 78"/>
                  <a:gd name="T4" fmla="*/ 1 w 79"/>
                  <a:gd name="T5" fmla="*/ 38 h 78"/>
                  <a:gd name="T6" fmla="*/ 40 w 79"/>
                  <a:gd name="T7" fmla="*/ 0 h 78"/>
                  <a:gd name="T8" fmla="*/ 78 w 79"/>
                  <a:gd name="T9" fmla="*/ 4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8">
                    <a:moveTo>
                      <a:pt x="78" y="40"/>
                    </a:moveTo>
                    <a:cubicBezTo>
                      <a:pt x="78" y="63"/>
                      <a:pt x="63" y="78"/>
                      <a:pt x="40" y="78"/>
                    </a:cubicBezTo>
                    <a:cubicBezTo>
                      <a:pt x="18" y="78"/>
                      <a:pt x="0" y="60"/>
                      <a:pt x="1" y="38"/>
                    </a:cubicBezTo>
                    <a:cubicBezTo>
                      <a:pt x="2" y="18"/>
                      <a:pt x="20" y="0"/>
                      <a:pt x="40" y="0"/>
                    </a:cubicBezTo>
                    <a:cubicBezTo>
                      <a:pt x="62" y="0"/>
                      <a:pt x="79" y="18"/>
                      <a:pt x="78" y="4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" name="Freeform 125">
                <a:extLst>
                  <a:ext uri="{FF2B5EF4-FFF2-40B4-BE49-F238E27FC236}">
                    <a16:creationId xmlns:a16="http://schemas.microsoft.com/office/drawing/2014/main" id="{FC221D38-0425-43E6-8606-19D84E53F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1538" y="5194301"/>
                <a:ext cx="777875" cy="1271588"/>
              </a:xfrm>
              <a:custGeom>
                <a:avLst/>
                <a:gdLst>
                  <a:gd name="T0" fmla="*/ 235 w 619"/>
                  <a:gd name="T1" fmla="*/ 920 h 1012"/>
                  <a:gd name="T2" fmla="*/ 208 w 619"/>
                  <a:gd name="T3" fmla="*/ 842 h 1012"/>
                  <a:gd name="T4" fmla="*/ 234 w 619"/>
                  <a:gd name="T5" fmla="*/ 760 h 1012"/>
                  <a:gd name="T6" fmla="*/ 104 w 619"/>
                  <a:gd name="T7" fmla="*/ 633 h 1012"/>
                  <a:gd name="T8" fmla="*/ 46 w 619"/>
                  <a:gd name="T9" fmla="*/ 478 h 1012"/>
                  <a:gd name="T10" fmla="*/ 47 w 619"/>
                  <a:gd name="T11" fmla="*/ 442 h 1012"/>
                  <a:gd name="T12" fmla="*/ 8 w 619"/>
                  <a:gd name="T13" fmla="*/ 413 h 1012"/>
                  <a:gd name="T14" fmla="*/ 18 w 619"/>
                  <a:gd name="T15" fmla="*/ 394 h 1012"/>
                  <a:gd name="T16" fmla="*/ 46 w 619"/>
                  <a:gd name="T17" fmla="*/ 349 h 1012"/>
                  <a:gd name="T18" fmla="*/ 179 w 619"/>
                  <a:gd name="T19" fmla="*/ 348 h 1012"/>
                  <a:gd name="T20" fmla="*/ 211 w 619"/>
                  <a:gd name="T21" fmla="*/ 555 h 1012"/>
                  <a:gd name="T22" fmla="*/ 234 w 619"/>
                  <a:gd name="T23" fmla="*/ 315 h 1012"/>
                  <a:gd name="T24" fmla="*/ 235 w 619"/>
                  <a:gd name="T25" fmla="*/ 280 h 1012"/>
                  <a:gd name="T26" fmla="*/ 204 w 619"/>
                  <a:gd name="T27" fmla="*/ 245 h 1012"/>
                  <a:gd name="T28" fmla="*/ 212 w 619"/>
                  <a:gd name="T29" fmla="*/ 227 h 1012"/>
                  <a:gd name="T30" fmla="*/ 234 w 619"/>
                  <a:gd name="T31" fmla="*/ 82 h 1012"/>
                  <a:gd name="T32" fmla="*/ 383 w 619"/>
                  <a:gd name="T33" fmla="*/ 81 h 1012"/>
                  <a:gd name="T34" fmla="*/ 407 w 619"/>
                  <a:gd name="T35" fmla="*/ 156 h 1012"/>
                  <a:gd name="T36" fmla="*/ 383 w 619"/>
                  <a:gd name="T37" fmla="*/ 189 h 1012"/>
                  <a:gd name="T38" fmla="*/ 439 w 619"/>
                  <a:gd name="T39" fmla="*/ 430 h 1012"/>
                  <a:gd name="T40" fmla="*/ 448 w 619"/>
                  <a:gd name="T41" fmla="*/ 213 h 1012"/>
                  <a:gd name="T42" fmla="*/ 579 w 619"/>
                  <a:gd name="T43" fmla="*/ 211 h 1012"/>
                  <a:gd name="T44" fmla="*/ 590 w 619"/>
                  <a:gd name="T45" fmla="*/ 326 h 1012"/>
                  <a:gd name="T46" fmla="*/ 596 w 619"/>
                  <a:gd name="T47" fmla="*/ 346 h 1012"/>
                  <a:gd name="T48" fmla="*/ 606 w 619"/>
                  <a:gd name="T49" fmla="*/ 384 h 1012"/>
                  <a:gd name="T50" fmla="*/ 606 w 619"/>
                  <a:gd name="T51" fmla="*/ 403 h 1012"/>
                  <a:gd name="T52" fmla="*/ 566 w 619"/>
                  <a:gd name="T53" fmla="*/ 468 h 1012"/>
                  <a:gd name="T54" fmla="*/ 393 w 619"/>
                  <a:gd name="T55" fmla="*/ 649 h 1012"/>
                  <a:gd name="T56" fmla="*/ 394 w 619"/>
                  <a:gd name="T57" fmla="*/ 714 h 1012"/>
                  <a:gd name="T58" fmla="*/ 383 w 619"/>
                  <a:gd name="T59" fmla="*/ 914 h 1012"/>
                  <a:gd name="T60" fmla="*/ 291 w 619"/>
                  <a:gd name="T61" fmla="*/ 1012 h 1012"/>
                  <a:gd name="T62" fmla="*/ 291 w 619"/>
                  <a:gd name="T63" fmla="*/ 307 h 1012"/>
                  <a:gd name="T64" fmla="*/ 281 w 619"/>
                  <a:gd name="T65" fmla="*/ 84 h 1012"/>
                  <a:gd name="T66" fmla="*/ 273 w 619"/>
                  <a:gd name="T67" fmla="*/ 512 h 1012"/>
                  <a:gd name="T68" fmla="*/ 290 w 619"/>
                  <a:gd name="T69" fmla="*/ 512 h 1012"/>
                  <a:gd name="T70" fmla="*/ 102 w 619"/>
                  <a:gd name="T71" fmla="*/ 383 h 1012"/>
                  <a:gd name="T72" fmla="*/ 101 w 619"/>
                  <a:gd name="T73" fmla="*/ 349 h 1012"/>
                  <a:gd name="T74" fmla="*/ 83 w 619"/>
                  <a:gd name="T75" fmla="*/ 348 h 1012"/>
                  <a:gd name="T76" fmla="*/ 93 w 619"/>
                  <a:gd name="T77" fmla="*/ 427 h 1012"/>
                  <a:gd name="T78" fmla="*/ 102 w 619"/>
                  <a:gd name="T79" fmla="*/ 383 h 1012"/>
                  <a:gd name="T80" fmla="*/ 499 w 619"/>
                  <a:gd name="T81" fmla="*/ 253 h 1012"/>
                  <a:gd name="T82" fmla="*/ 489 w 619"/>
                  <a:gd name="T83" fmla="*/ 208 h 1012"/>
                  <a:gd name="T84" fmla="*/ 481 w 619"/>
                  <a:gd name="T85" fmla="*/ 285 h 1012"/>
                  <a:gd name="T86" fmla="*/ 498 w 619"/>
                  <a:gd name="T87" fmla="*/ 283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9" h="1012">
                    <a:moveTo>
                      <a:pt x="291" y="1012"/>
                    </a:moveTo>
                    <a:cubicBezTo>
                      <a:pt x="249" y="995"/>
                      <a:pt x="230" y="965"/>
                      <a:pt x="235" y="920"/>
                    </a:cubicBezTo>
                    <a:cubicBezTo>
                      <a:pt x="236" y="899"/>
                      <a:pt x="235" y="878"/>
                      <a:pt x="235" y="862"/>
                    </a:cubicBezTo>
                    <a:cubicBezTo>
                      <a:pt x="224" y="854"/>
                      <a:pt x="216" y="848"/>
                      <a:pt x="208" y="842"/>
                    </a:cubicBezTo>
                    <a:cubicBezTo>
                      <a:pt x="215" y="837"/>
                      <a:pt x="223" y="833"/>
                      <a:pt x="235" y="825"/>
                    </a:cubicBezTo>
                    <a:cubicBezTo>
                      <a:pt x="235" y="807"/>
                      <a:pt x="236" y="783"/>
                      <a:pt x="234" y="760"/>
                    </a:cubicBezTo>
                    <a:cubicBezTo>
                      <a:pt x="234" y="752"/>
                      <a:pt x="227" y="744"/>
                      <a:pt x="220" y="738"/>
                    </a:cubicBezTo>
                    <a:cubicBezTo>
                      <a:pt x="182" y="703"/>
                      <a:pt x="143" y="668"/>
                      <a:pt x="104" y="633"/>
                    </a:cubicBezTo>
                    <a:cubicBezTo>
                      <a:pt x="65" y="599"/>
                      <a:pt x="47" y="556"/>
                      <a:pt x="46" y="505"/>
                    </a:cubicBezTo>
                    <a:cubicBezTo>
                      <a:pt x="46" y="494"/>
                      <a:pt x="46" y="484"/>
                      <a:pt x="46" y="478"/>
                    </a:cubicBezTo>
                    <a:cubicBezTo>
                      <a:pt x="32" y="470"/>
                      <a:pt x="21" y="465"/>
                      <a:pt x="10" y="459"/>
                    </a:cubicBezTo>
                    <a:cubicBezTo>
                      <a:pt x="21" y="454"/>
                      <a:pt x="31" y="449"/>
                      <a:pt x="47" y="442"/>
                    </a:cubicBezTo>
                    <a:cubicBezTo>
                      <a:pt x="44" y="439"/>
                      <a:pt x="42" y="431"/>
                      <a:pt x="36" y="428"/>
                    </a:cubicBezTo>
                    <a:cubicBezTo>
                      <a:pt x="28" y="422"/>
                      <a:pt x="17" y="419"/>
                      <a:pt x="8" y="413"/>
                    </a:cubicBezTo>
                    <a:cubicBezTo>
                      <a:pt x="4" y="410"/>
                      <a:pt x="3" y="403"/>
                      <a:pt x="0" y="398"/>
                    </a:cubicBezTo>
                    <a:cubicBezTo>
                      <a:pt x="6" y="397"/>
                      <a:pt x="12" y="393"/>
                      <a:pt x="18" y="394"/>
                    </a:cubicBezTo>
                    <a:cubicBezTo>
                      <a:pt x="26" y="396"/>
                      <a:pt x="34" y="402"/>
                      <a:pt x="46" y="408"/>
                    </a:cubicBezTo>
                    <a:cubicBezTo>
                      <a:pt x="46" y="386"/>
                      <a:pt x="46" y="368"/>
                      <a:pt x="46" y="349"/>
                    </a:cubicBezTo>
                    <a:cubicBezTo>
                      <a:pt x="47" y="305"/>
                      <a:pt x="75" y="273"/>
                      <a:pt x="114" y="274"/>
                    </a:cubicBezTo>
                    <a:cubicBezTo>
                      <a:pt x="152" y="275"/>
                      <a:pt x="179" y="305"/>
                      <a:pt x="179" y="348"/>
                    </a:cubicBezTo>
                    <a:cubicBezTo>
                      <a:pt x="179" y="394"/>
                      <a:pt x="180" y="440"/>
                      <a:pt x="178" y="486"/>
                    </a:cubicBezTo>
                    <a:cubicBezTo>
                      <a:pt x="176" y="517"/>
                      <a:pt x="189" y="538"/>
                      <a:pt x="211" y="555"/>
                    </a:cubicBezTo>
                    <a:cubicBezTo>
                      <a:pt x="218" y="560"/>
                      <a:pt x="224" y="566"/>
                      <a:pt x="234" y="574"/>
                    </a:cubicBezTo>
                    <a:cubicBezTo>
                      <a:pt x="234" y="484"/>
                      <a:pt x="234" y="398"/>
                      <a:pt x="234" y="315"/>
                    </a:cubicBezTo>
                    <a:cubicBezTo>
                      <a:pt x="224" y="309"/>
                      <a:pt x="216" y="304"/>
                      <a:pt x="208" y="299"/>
                    </a:cubicBezTo>
                    <a:cubicBezTo>
                      <a:pt x="215" y="294"/>
                      <a:pt x="223" y="289"/>
                      <a:pt x="235" y="280"/>
                    </a:cubicBezTo>
                    <a:cubicBezTo>
                      <a:pt x="240" y="269"/>
                      <a:pt x="233" y="258"/>
                      <a:pt x="216" y="252"/>
                    </a:cubicBezTo>
                    <a:cubicBezTo>
                      <a:pt x="211" y="250"/>
                      <a:pt x="206" y="248"/>
                      <a:pt x="204" y="245"/>
                    </a:cubicBezTo>
                    <a:cubicBezTo>
                      <a:pt x="201" y="241"/>
                      <a:pt x="200" y="235"/>
                      <a:pt x="198" y="230"/>
                    </a:cubicBezTo>
                    <a:cubicBezTo>
                      <a:pt x="203" y="229"/>
                      <a:pt x="208" y="226"/>
                      <a:pt x="212" y="227"/>
                    </a:cubicBezTo>
                    <a:cubicBezTo>
                      <a:pt x="219" y="228"/>
                      <a:pt x="226" y="232"/>
                      <a:pt x="235" y="236"/>
                    </a:cubicBezTo>
                    <a:cubicBezTo>
                      <a:pt x="235" y="183"/>
                      <a:pt x="237" y="132"/>
                      <a:pt x="234" y="82"/>
                    </a:cubicBezTo>
                    <a:cubicBezTo>
                      <a:pt x="232" y="31"/>
                      <a:pt x="271" y="0"/>
                      <a:pt x="309" y="0"/>
                    </a:cubicBezTo>
                    <a:cubicBezTo>
                      <a:pt x="351" y="0"/>
                      <a:pt x="382" y="34"/>
                      <a:pt x="383" y="81"/>
                    </a:cubicBezTo>
                    <a:cubicBezTo>
                      <a:pt x="383" y="104"/>
                      <a:pt x="383" y="127"/>
                      <a:pt x="383" y="149"/>
                    </a:cubicBezTo>
                    <a:cubicBezTo>
                      <a:pt x="391" y="152"/>
                      <a:pt x="399" y="154"/>
                      <a:pt x="407" y="156"/>
                    </a:cubicBezTo>
                    <a:cubicBezTo>
                      <a:pt x="402" y="162"/>
                      <a:pt x="396" y="169"/>
                      <a:pt x="392" y="175"/>
                    </a:cubicBezTo>
                    <a:cubicBezTo>
                      <a:pt x="388" y="180"/>
                      <a:pt x="383" y="185"/>
                      <a:pt x="383" y="189"/>
                    </a:cubicBezTo>
                    <a:cubicBezTo>
                      <a:pt x="382" y="285"/>
                      <a:pt x="382" y="381"/>
                      <a:pt x="382" y="483"/>
                    </a:cubicBezTo>
                    <a:cubicBezTo>
                      <a:pt x="404" y="463"/>
                      <a:pt x="423" y="448"/>
                      <a:pt x="439" y="430"/>
                    </a:cubicBezTo>
                    <a:cubicBezTo>
                      <a:pt x="445" y="424"/>
                      <a:pt x="447" y="412"/>
                      <a:pt x="447" y="403"/>
                    </a:cubicBezTo>
                    <a:cubicBezTo>
                      <a:pt x="448" y="339"/>
                      <a:pt x="448" y="276"/>
                      <a:pt x="448" y="213"/>
                    </a:cubicBezTo>
                    <a:cubicBezTo>
                      <a:pt x="448" y="174"/>
                      <a:pt x="476" y="144"/>
                      <a:pt x="512" y="143"/>
                    </a:cubicBezTo>
                    <a:cubicBezTo>
                      <a:pt x="549" y="142"/>
                      <a:pt x="578" y="171"/>
                      <a:pt x="579" y="211"/>
                    </a:cubicBezTo>
                    <a:cubicBezTo>
                      <a:pt x="580" y="249"/>
                      <a:pt x="579" y="286"/>
                      <a:pt x="579" y="326"/>
                    </a:cubicBezTo>
                    <a:cubicBezTo>
                      <a:pt x="583" y="326"/>
                      <a:pt x="587" y="325"/>
                      <a:pt x="590" y="326"/>
                    </a:cubicBezTo>
                    <a:cubicBezTo>
                      <a:pt x="595" y="327"/>
                      <a:pt x="600" y="330"/>
                      <a:pt x="605" y="332"/>
                    </a:cubicBezTo>
                    <a:cubicBezTo>
                      <a:pt x="602" y="337"/>
                      <a:pt x="600" y="345"/>
                      <a:pt x="596" y="346"/>
                    </a:cubicBezTo>
                    <a:cubicBezTo>
                      <a:pt x="577" y="352"/>
                      <a:pt x="577" y="365"/>
                      <a:pt x="581" y="383"/>
                    </a:cubicBezTo>
                    <a:cubicBezTo>
                      <a:pt x="590" y="383"/>
                      <a:pt x="598" y="382"/>
                      <a:pt x="606" y="384"/>
                    </a:cubicBezTo>
                    <a:cubicBezTo>
                      <a:pt x="611" y="385"/>
                      <a:pt x="614" y="390"/>
                      <a:pt x="619" y="393"/>
                    </a:cubicBezTo>
                    <a:cubicBezTo>
                      <a:pt x="615" y="397"/>
                      <a:pt x="611" y="402"/>
                      <a:pt x="606" y="403"/>
                    </a:cubicBezTo>
                    <a:cubicBezTo>
                      <a:pt x="599" y="405"/>
                      <a:pt x="591" y="404"/>
                      <a:pt x="584" y="404"/>
                    </a:cubicBezTo>
                    <a:cubicBezTo>
                      <a:pt x="578" y="426"/>
                      <a:pt x="576" y="449"/>
                      <a:pt x="566" y="468"/>
                    </a:cubicBezTo>
                    <a:cubicBezTo>
                      <a:pt x="553" y="494"/>
                      <a:pt x="535" y="519"/>
                      <a:pt x="514" y="539"/>
                    </a:cubicBezTo>
                    <a:cubicBezTo>
                      <a:pt x="476" y="578"/>
                      <a:pt x="434" y="613"/>
                      <a:pt x="393" y="649"/>
                    </a:cubicBezTo>
                    <a:cubicBezTo>
                      <a:pt x="377" y="664"/>
                      <a:pt x="378" y="681"/>
                      <a:pt x="394" y="695"/>
                    </a:cubicBezTo>
                    <a:cubicBezTo>
                      <a:pt x="397" y="698"/>
                      <a:pt x="395" y="708"/>
                      <a:pt x="394" y="714"/>
                    </a:cubicBezTo>
                    <a:cubicBezTo>
                      <a:pt x="391" y="723"/>
                      <a:pt x="383" y="732"/>
                      <a:pt x="383" y="741"/>
                    </a:cubicBezTo>
                    <a:cubicBezTo>
                      <a:pt x="382" y="798"/>
                      <a:pt x="381" y="856"/>
                      <a:pt x="383" y="914"/>
                    </a:cubicBezTo>
                    <a:cubicBezTo>
                      <a:pt x="385" y="959"/>
                      <a:pt x="371" y="993"/>
                      <a:pt x="328" y="1012"/>
                    </a:cubicBezTo>
                    <a:cubicBezTo>
                      <a:pt x="315" y="1012"/>
                      <a:pt x="303" y="1012"/>
                      <a:pt x="291" y="1012"/>
                    </a:cubicBezTo>
                    <a:close/>
                    <a:moveTo>
                      <a:pt x="291" y="307"/>
                    </a:moveTo>
                    <a:cubicBezTo>
                      <a:pt x="291" y="307"/>
                      <a:pt x="291" y="307"/>
                      <a:pt x="291" y="307"/>
                    </a:cubicBezTo>
                    <a:cubicBezTo>
                      <a:pt x="291" y="240"/>
                      <a:pt x="291" y="173"/>
                      <a:pt x="290" y="106"/>
                    </a:cubicBezTo>
                    <a:cubicBezTo>
                      <a:pt x="290" y="99"/>
                      <a:pt x="284" y="91"/>
                      <a:pt x="281" y="84"/>
                    </a:cubicBezTo>
                    <a:cubicBezTo>
                      <a:pt x="278" y="91"/>
                      <a:pt x="273" y="98"/>
                      <a:pt x="273" y="105"/>
                    </a:cubicBezTo>
                    <a:cubicBezTo>
                      <a:pt x="272" y="241"/>
                      <a:pt x="272" y="377"/>
                      <a:pt x="273" y="512"/>
                    </a:cubicBezTo>
                    <a:cubicBezTo>
                      <a:pt x="273" y="519"/>
                      <a:pt x="279" y="526"/>
                      <a:pt x="282" y="532"/>
                    </a:cubicBezTo>
                    <a:cubicBezTo>
                      <a:pt x="285" y="526"/>
                      <a:pt x="290" y="519"/>
                      <a:pt x="290" y="512"/>
                    </a:cubicBezTo>
                    <a:cubicBezTo>
                      <a:pt x="291" y="444"/>
                      <a:pt x="291" y="375"/>
                      <a:pt x="291" y="307"/>
                    </a:cubicBezTo>
                    <a:close/>
                    <a:moveTo>
                      <a:pt x="102" y="383"/>
                    </a:moveTo>
                    <a:cubicBezTo>
                      <a:pt x="102" y="383"/>
                      <a:pt x="101" y="383"/>
                      <a:pt x="101" y="383"/>
                    </a:cubicBezTo>
                    <a:cubicBezTo>
                      <a:pt x="101" y="372"/>
                      <a:pt x="102" y="360"/>
                      <a:pt x="101" y="349"/>
                    </a:cubicBezTo>
                    <a:cubicBezTo>
                      <a:pt x="100" y="345"/>
                      <a:pt x="94" y="342"/>
                      <a:pt x="91" y="339"/>
                    </a:cubicBezTo>
                    <a:cubicBezTo>
                      <a:pt x="88" y="342"/>
                      <a:pt x="83" y="345"/>
                      <a:pt x="83" y="348"/>
                    </a:cubicBezTo>
                    <a:cubicBezTo>
                      <a:pt x="82" y="371"/>
                      <a:pt x="82" y="393"/>
                      <a:pt x="83" y="415"/>
                    </a:cubicBezTo>
                    <a:cubicBezTo>
                      <a:pt x="83" y="419"/>
                      <a:pt x="90" y="423"/>
                      <a:pt x="93" y="427"/>
                    </a:cubicBezTo>
                    <a:cubicBezTo>
                      <a:pt x="96" y="423"/>
                      <a:pt x="101" y="420"/>
                      <a:pt x="101" y="415"/>
                    </a:cubicBezTo>
                    <a:cubicBezTo>
                      <a:pt x="103" y="405"/>
                      <a:pt x="102" y="394"/>
                      <a:pt x="102" y="383"/>
                    </a:cubicBezTo>
                    <a:close/>
                    <a:moveTo>
                      <a:pt x="499" y="253"/>
                    </a:moveTo>
                    <a:cubicBezTo>
                      <a:pt x="499" y="253"/>
                      <a:pt x="499" y="253"/>
                      <a:pt x="499" y="253"/>
                    </a:cubicBezTo>
                    <a:cubicBezTo>
                      <a:pt x="499" y="242"/>
                      <a:pt x="499" y="230"/>
                      <a:pt x="498" y="219"/>
                    </a:cubicBezTo>
                    <a:cubicBezTo>
                      <a:pt x="498" y="215"/>
                      <a:pt x="492" y="212"/>
                      <a:pt x="489" y="208"/>
                    </a:cubicBezTo>
                    <a:cubicBezTo>
                      <a:pt x="486" y="212"/>
                      <a:pt x="481" y="215"/>
                      <a:pt x="481" y="218"/>
                    </a:cubicBezTo>
                    <a:cubicBezTo>
                      <a:pt x="480" y="240"/>
                      <a:pt x="480" y="263"/>
                      <a:pt x="481" y="285"/>
                    </a:cubicBezTo>
                    <a:cubicBezTo>
                      <a:pt x="481" y="289"/>
                      <a:pt x="488" y="292"/>
                      <a:pt x="491" y="295"/>
                    </a:cubicBezTo>
                    <a:cubicBezTo>
                      <a:pt x="493" y="291"/>
                      <a:pt x="498" y="287"/>
                      <a:pt x="498" y="283"/>
                    </a:cubicBezTo>
                    <a:cubicBezTo>
                      <a:pt x="499" y="273"/>
                      <a:pt x="499" y="263"/>
                      <a:pt x="499" y="253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1" name="Freeform 126">
                <a:extLst>
                  <a:ext uri="{FF2B5EF4-FFF2-40B4-BE49-F238E27FC236}">
                    <a16:creationId xmlns:a16="http://schemas.microsoft.com/office/drawing/2014/main" id="{379730EF-C2F8-49F2-8F3D-EBEAC30B5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8175" y="744538"/>
                <a:ext cx="1084263" cy="1014413"/>
              </a:xfrm>
              <a:custGeom>
                <a:avLst/>
                <a:gdLst>
                  <a:gd name="T0" fmla="*/ 779 w 862"/>
                  <a:gd name="T1" fmla="*/ 221 h 807"/>
                  <a:gd name="T2" fmla="*/ 766 w 862"/>
                  <a:gd name="T3" fmla="*/ 52 h 807"/>
                  <a:gd name="T4" fmla="*/ 754 w 862"/>
                  <a:gd name="T5" fmla="*/ 32 h 807"/>
                  <a:gd name="T6" fmla="*/ 766 w 862"/>
                  <a:gd name="T7" fmla="*/ 3 h 807"/>
                  <a:gd name="T8" fmla="*/ 798 w 862"/>
                  <a:gd name="T9" fmla="*/ 9 h 807"/>
                  <a:gd name="T10" fmla="*/ 852 w 862"/>
                  <a:gd name="T11" fmla="*/ 169 h 807"/>
                  <a:gd name="T12" fmla="*/ 818 w 862"/>
                  <a:gd name="T13" fmla="*/ 272 h 807"/>
                  <a:gd name="T14" fmla="*/ 857 w 862"/>
                  <a:gd name="T15" fmla="*/ 390 h 807"/>
                  <a:gd name="T16" fmla="*/ 818 w 862"/>
                  <a:gd name="T17" fmla="*/ 469 h 807"/>
                  <a:gd name="T18" fmla="*/ 338 w 862"/>
                  <a:gd name="T19" fmla="*/ 758 h 807"/>
                  <a:gd name="T20" fmla="*/ 121 w 862"/>
                  <a:gd name="T21" fmla="*/ 806 h 807"/>
                  <a:gd name="T22" fmla="*/ 41 w 862"/>
                  <a:gd name="T23" fmla="*/ 797 h 807"/>
                  <a:gd name="T24" fmla="*/ 30 w 862"/>
                  <a:gd name="T25" fmla="*/ 734 h 807"/>
                  <a:gd name="T26" fmla="*/ 137 w 862"/>
                  <a:gd name="T27" fmla="*/ 654 h 807"/>
                  <a:gd name="T28" fmla="*/ 318 w 862"/>
                  <a:gd name="T29" fmla="*/ 470 h 807"/>
                  <a:gd name="T30" fmla="*/ 521 w 862"/>
                  <a:gd name="T31" fmla="*/ 258 h 807"/>
                  <a:gd name="T32" fmla="*/ 561 w 862"/>
                  <a:gd name="T33" fmla="*/ 213 h 807"/>
                  <a:gd name="T34" fmla="*/ 696 w 862"/>
                  <a:gd name="T35" fmla="*/ 180 h 807"/>
                  <a:gd name="T36" fmla="*/ 779 w 862"/>
                  <a:gd name="T37" fmla="*/ 221 h 807"/>
                  <a:gd name="T38" fmla="*/ 411 w 862"/>
                  <a:gd name="T39" fmla="*/ 675 h 807"/>
                  <a:gd name="T40" fmla="*/ 427 w 862"/>
                  <a:gd name="T41" fmla="*/ 669 h 807"/>
                  <a:gd name="T42" fmla="*/ 781 w 862"/>
                  <a:gd name="T43" fmla="*/ 431 h 807"/>
                  <a:gd name="T44" fmla="*/ 789 w 862"/>
                  <a:gd name="T45" fmla="*/ 406 h 807"/>
                  <a:gd name="T46" fmla="*/ 762 w 862"/>
                  <a:gd name="T47" fmla="*/ 412 h 807"/>
                  <a:gd name="T48" fmla="*/ 414 w 862"/>
                  <a:gd name="T49" fmla="*/ 643 h 807"/>
                  <a:gd name="T50" fmla="*/ 404 w 862"/>
                  <a:gd name="T51" fmla="*/ 649 h 807"/>
                  <a:gd name="T52" fmla="*/ 400 w 862"/>
                  <a:gd name="T53" fmla="*/ 665 h 807"/>
                  <a:gd name="T54" fmla="*/ 411 w 862"/>
                  <a:gd name="T55" fmla="*/ 675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2" h="807">
                    <a:moveTo>
                      <a:pt x="779" y="221"/>
                    </a:moveTo>
                    <a:cubicBezTo>
                      <a:pt x="812" y="166"/>
                      <a:pt x="807" y="101"/>
                      <a:pt x="766" y="52"/>
                    </a:cubicBezTo>
                    <a:cubicBezTo>
                      <a:pt x="761" y="46"/>
                      <a:pt x="753" y="38"/>
                      <a:pt x="754" y="32"/>
                    </a:cubicBezTo>
                    <a:cubicBezTo>
                      <a:pt x="754" y="22"/>
                      <a:pt x="759" y="6"/>
                      <a:pt x="766" y="3"/>
                    </a:cubicBezTo>
                    <a:cubicBezTo>
                      <a:pt x="774" y="0"/>
                      <a:pt x="792" y="2"/>
                      <a:pt x="798" y="9"/>
                    </a:cubicBezTo>
                    <a:cubicBezTo>
                      <a:pt x="841" y="53"/>
                      <a:pt x="862" y="108"/>
                      <a:pt x="852" y="169"/>
                    </a:cubicBezTo>
                    <a:cubicBezTo>
                      <a:pt x="846" y="203"/>
                      <a:pt x="830" y="235"/>
                      <a:pt x="818" y="272"/>
                    </a:cubicBezTo>
                    <a:cubicBezTo>
                      <a:pt x="842" y="303"/>
                      <a:pt x="859" y="343"/>
                      <a:pt x="857" y="390"/>
                    </a:cubicBezTo>
                    <a:cubicBezTo>
                      <a:pt x="855" y="422"/>
                      <a:pt x="841" y="447"/>
                      <a:pt x="818" y="469"/>
                    </a:cubicBezTo>
                    <a:cubicBezTo>
                      <a:pt x="679" y="600"/>
                      <a:pt x="517" y="694"/>
                      <a:pt x="338" y="758"/>
                    </a:cubicBezTo>
                    <a:cubicBezTo>
                      <a:pt x="267" y="783"/>
                      <a:pt x="196" y="803"/>
                      <a:pt x="121" y="806"/>
                    </a:cubicBezTo>
                    <a:cubicBezTo>
                      <a:pt x="94" y="807"/>
                      <a:pt x="66" y="805"/>
                      <a:pt x="41" y="797"/>
                    </a:cubicBezTo>
                    <a:cubicBezTo>
                      <a:pt x="5" y="786"/>
                      <a:pt x="0" y="758"/>
                      <a:pt x="30" y="734"/>
                    </a:cubicBezTo>
                    <a:cubicBezTo>
                      <a:pt x="65" y="707"/>
                      <a:pt x="105" y="685"/>
                      <a:pt x="137" y="654"/>
                    </a:cubicBezTo>
                    <a:cubicBezTo>
                      <a:pt x="199" y="595"/>
                      <a:pt x="258" y="532"/>
                      <a:pt x="318" y="470"/>
                    </a:cubicBezTo>
                    <a:cubicBezTo>
                      <a:pt x="386" y="399"/>
                      <a:pt x="453" y="329"/>
                      <a:pt x="521" y="258"/>
                    </a:cubicBezTo>
                    <a:cubicBezTo>
                      <a:pt x="534" y="244"/>
                      <a:pt x="548" y="229"/>
                      <a:pt x="561" y="213"/>
                    </a:cubicBezTo>
                    <a:cubicBezTo>
                      <a:pt x="598" y="169"/>
                      <a:pt x="645" y="161"/>
                      <a:pt x="696" y="180"/>
                    </a:cubicBezTo>
                    <a:cubicBezTo>
                      <a:pt x="724" y="190"/>
                      <a:pt x="750" y="207"/>
                      <a:pt x="779" y="221"/>
                    </a:cubicBezTo>
                    <a:close/>
                    <a:moveTo>
                      <a:pt x="411" y="675"/>
                    </a:moveTo>
                    <a:cubicBezTo>
                      <a:pt x="418" y="672"/>
                      <a:pt x="423" y="671"/>
                      <a:pt x="427" y="669"/>
                    </a:cubicBezTo>
                    <a:cubicBezTo>
                      <a:pt x="556" y="607"/>
                      <a:pt x="676" y="530"/>
                      <a:pt x="781" y="431"/>
                    </a:cubicBezTo>
                    <a:cubicBezTo>
                      <a:pt x="787" y="426"/>
                      <a:pt x="787" y="415"/>
                      <a:pt x="789" y="406"/>
                    </a:cubicBezTo>
                    <a:cubicBezTo>
                      <a:pt x="780" y="408"/>
                      <a:pt x="768" y="406"/>
                      <a:pt x="762" y="412"/>
                    </a:cubicBezTo>
                    <a:cubicBezTo>
                      <a:pt x="657" y="506"/>
                      <a:pt x="541" y="583"/>
                      <a:pt x="414" y="643"/>
                    </a:cubicBezTo>
                    <a:cubicBezTo>
                      <a:pt x="410" y="645"/>
                      <a:pt x="405" y="646"/>
                      <a:pt x="404" y="649"/>
                    </a:cubicBezTo>
                    <a:cubicBezTo>
                      <a:pt x="401" y="654"/>
                      <a:pt x="398" y="660"/>
                      <a:pt x="400" y="665"/>
                    </a:cubicBezTo>
                    <a:cubicBezTo>
                      <a:pt x="401" y="669"/>
                      <a:pt x="408" y="672"/>
                      <a:pt x="411" y="67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2" name="Freeform 127">
                <a:extLst>
                  <a:ext uri="{FF2B5EF4-FFF2-40B4-BE49-F238E27FC236}">
                    <a16:creationId xmlns:a16="http://schemas.microsoft.com/office/drawing/2014/main" id="{5397F43A-FA36-4527-AE0F-E3E9718F1A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1650" y="4167188"/>
                <a:ext cx="1323975" cy="465138"/>
              </a:xfrm>
              <a:custGeom>
                <a:avLst/>
                <a:gdLst>
                  <a:gd name="T0" fmla="*/ 530 w 1053"/>
                  <a:gd name="T1" fmla="*/ 369 h 370"/>
                  <a:gd name="T2" fmla="*/ 184 w 1053"/>
                  <a:gd name="T3" fmla="*/ 369 h 370"/>
                  <a:gd name="T4" fmla="*/ 21 w 1053"/>
                  <a:gd name="T5" fmla="*/ 222 h 370"/>
                  <a:gd name="T6" fmla="*/ 205 w 1053"/>
                  <a:gd name="T7" fmla="*/ 0 h 370"/>
                  <a:gd name="T8" fmla="*/ 859 w 1053"/>
                  <a:gd name="T9" fmla="*/ 0 h 370"/>
                  <a:gd name="T10" fmla="*/ 1045 w 1053"/>
                  <a:gd name="T11" fmla="*/ 172 h 370"/>
                  <a:gd name="T12" fmla="*/ 895 w 1053"/>
                  <a:gd name="T13" fmla="*/ 367 h 370"/>
                  <a:gd name="T14" fmla="*/ 858 w 1053"/>
                  <a:gd name="T15" fmla="*/ 369 h 370"/>
                  <a:gd name="T16" fmla="*/ 530 w 1053"/>
                  <a:gd name="T17" fmla="*/ 370 h 370"/>
                  <a:gd name="T18" fmla="*/ 530 w 1053"/>
                  <a:gd name="T19" fmla="*/ 369 h 370"/>
                  <a:gd name="T20" fmla="*/ 447 w 1053"/>
                  <a:gd name="T21" fmla="*/ 31 h 370"/>
                  <a:gd name="T22" fmla="*/ 580 w 1053"/>
                  <a:gd name="T23" fmla="*/ 174 h 370"/>
                  <a:gd name="T24" fmla="*/ 649 w 1053"/>
                  <a:gd name="T25" fmla="*/ 275 h 370"/>
                  <a:gd name="T26" fmla="*/ 849 w 1053"/>
                  <a:gd name="T27" fmla="*/ 332 h 370"/>
                  <a:gd name="T28" fmla="*/ 981 w 1053"/>
                  <a:gd name="T29" fmla="*/ 95 h 370"/>
                  <a:gd name="T30" fmla="*/ 968 w 1053"/>
                  <a:gd name="T31" fmla="*/ 74 h 370"/>
                  <a:gd name="T32" fmla="*/ 860 w 1053"/>
                  <a:gd name="T33" fmla="*/ 31 h 370"/>
                  <a:gd name="T34" fmla="*/ 497 w 1053"/>
                  <a:gd name="T35" fmla="*/ 31 h 370"/>
                  <a:gd name="T36" fmla="*/ 447 w 1053"/>
                  <a:gd name="T37" fmla="*/ 31 h 370"/>
                  <a:gd name="T38" fmla="*/ 672 w 1053"/>
                  <a:gd name="T39" fmla="*/ 341 h 370"/>
                  <a:gd name="T40" fmla="*/ 576 w 1053"/>
                  <a:gd name="T41" fmla="*/ 224 h 370"/>
                  <a:gd name="T42" fmla="*/ 521 w 1053"/>
                  <a:gd name="T43" fmla="*/ 139 h 370"/>
                  <a:gd name="T44" fmla="*/ 342 w 1053"/>
                  <a:gd name="T45" fmla="*/ 32 h 370"/>
                  <a:gd name="T46" fmla="*/ 196 w 1053"/>
                  <a:gd name="T47" fmla="*/ 31 h 370"/>
                  <a:gd name="T48" fmla="*/ 93 w 1053"/>
                  <a:gd name="T49" fmla="*/ 75 h 370"/>
                  <a:gd name="T50" fmla="*/ 55 w 1053"/>
                  <a:gd name="T51" fmla="*/ 232 h 370"/>
                  <a:gd name="T52" fmla="*/ 174 w 1053"/>
                  <a:gd name="T53" fmla="*/ 337 h 370"/>
                  <a:gd name="T54" fmla="*/ 321 w 1053"/>
                  <a:gd name="T55" fmla="*/ 340 h 370"/>
                  <a:gd name="T56" fmla="*/ 434 w 1053"/>
                  <a:gd name="T57" fmla="*/ 272 h 370"/>
                  <a:gd name="T58" fmla="*/ 440 w 1053"/>
                  <a:gd name="T59" fmla="*/ 265 h 370"/>
                  <a:gd name="T60" fmla="*/ 460 w 1053"/>
                  <a:gd name="T61" fmla="*/ 259 h 370"/>
                  <a:gd name="T62" fmla="*/ 463 w 1053"/>
                  <a:gd name="T63" fmla="*/ 280 h 370"/>
                  <a:gd name="T64" fmla="*/ 421 w 1053"/>
                  <a:gd name="T65" fmla="*/ 329 h 370"/>
                  <a:gd name="T66" fmla="*/ 407 w 1053"/>
                  <a:gd name="T67" fmla="*/ 334 h 370"/>
                  <a:gd name="T68" fmla="*/ 414 w 1053"/>
                  <a:gd name="T69" fmla="*/ 341 h 370"/>
                  <a:gd name="T70" fmla="*/ 672 w 1053"/>
                  <a:gd name="T71" fmla="*/ 341 h 370"/>
                  <a:gd name="T72" fmla="*/ 1013 w 1053"/>
                  <a:gd name="T73" fmla="*/ 159 h 370"/>
                  <a:gd name="T74" fmla="*/ 922 w 1053"/>
                  <a:gd name="T75" fmla="*/ 326 h 370"/>
                  <a:gd name="T76" fmla="*/ 1013 w 1053"/>
                  <a:gd name="T77" fmla="*/ 15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53" h="370">
                    <a:moveTo>
                      <a:pt x="530" y="369"/>
                    </a:moveTo>
                    <a:cubicBezTo>
                      <a:pt x="415" y="369"/>
                      <a:pt x="299" y="369"/>
                      <a:pt x="184" y="369"/>
                    </a:cubicBezTo>
                    <a:cubicBezTo>
                      <a:pt x="113" y="369"/>
                      <a:pt x="34" y="297"/>
                      <a:pt x="21" y="222"/>
                    </a:cubicBezTo>
                    <a:cubicBezTo>
                      <a:pt x="0" y="103"/>
                      <a:pt x="85" y="1"/>
                      <a:pt x="205" y="0"/>
                    </a:cubicBezTo>
                    <a:cubicBezTo>
                      <a:pt x="423" y="0"/>
                      <a:pt x="641" y="0"/>
                      <a:pt x="859" y="0"/>
                    </a:cubicBezTo>
                    <a:cubicBezTo>
                      <a:pt x="958" y="1"/>
                      <a:pt x="1037" y="72"/>
                      <a:pt x="1045" y="172"/>
                    </a:cubicBezTo>
                    <a:cubicBezTo>
                      <a:pt x="1053" y="264"/>
                      <a:pt x="992" y="348"/>
                      <a:pt x="895" y="367"/>
                    </a:cubicBezTo>
                    <a:cubicBezTo>
                      <a:pt x="883" y="369"/>
                      <a:pt x="870" y="369"/>
                      <a:pt x="858" y="369"/>
                    </a:cubicBezTo>
                    <a:cubicBezTo>
                      <a:pt x="749" y="370"/>
                      <a:pt x="639" y="370"/>
                      <a:pt x="530" y="370"/>
                    </a:cubicBezTo>
                    <a:cubicBezTo>
                      <a:pt x="530" y="369"/>
                      <a:pt x="530" y="369"/>
                      <a:pt x="530" y="369"/>
                    </a:cubicBezTo>
                    <a:close/>
                    <a:moveTo>
                      <a:pt x="447" y="31"/>
                    </a:moveTo>
                    <a:cubicBezTo>
                      <a:pt x="510" y="68"/>
                      <a:pt x="546" y="120"/>
                      <a:pt x="580" y="174"/>
                    </a:cubicBezTo>
                    <a:cubicBezTo>
                      <a:pt x="602" y="208"/>
                      <a:pt x="623" y="243"/>
                      <a:pt x="649" y="275"/>
                    </a:cubicBezTo>
                    <a:cubicBezTo>
                      <a:pt x="697" y="335"/>
                      <a:pt x="778" y="356"/>
                      <a:pt x="849" y="332"/>
                    </a:cubicBezTo>
                    <a:cubicBezTo>
                      <a:pt x="940" y="301"/>
                      <a:pt x="996" y="191"/>
                      <a:pt x="981" y="95"/>
                    </a:cubicBezTo>
                    <a:cubicBezTo>
                      <a:pt x="980" y="88"/>
                      <a:pt x="974" y="80"/>
                      <a:pt x="968" y="74"/>
                    </a:cubicBezTo>
                    <a:cubicBezTo>
                      <a:pt x="938" y="44"/>
                      <a:pt x="902" y="31"/>
                      <a:pt x="860" y="31"/>
                    </a:cubicBezTo>
                    <a:cubicBezTo>
                      <a:pt x="739" y="31"/>
                      <a:pt x="618" y="31"/>
                      <a:pt x="497" y="31"/>
                    </a:cubicBezTo>
                    <a:cubicBezTo>
                      <a:pt x="483" y="31"/>
                      <a:pt x="469" y="31"/>
                      <a:pt x="447" y="31"/>
                    </a:cubicBezTo>
                    <a:close/>
                    <a:moveTo>
                      <a:pt x="672" y="341"/>
                    </a:moveTo>
                    <a:cubicBezTo>
                      <a:pt x="630" y="308"/>
                      <a:pt x="603" y="267"/>
                      <a:pt x="576" y="224"/>
                    </a:cubicBezTo>
                    <a:cubicBezTo>
                      <a:pt x="558" y="196"/>
                      <a:pt x="540" y="167"/>
                      <a:pt x="521" y="139"/>
                    </a:cubicBezTo>
                    <a:cubicBezTo>
                      <a:pt x="478" y="76"/>
                      <a:pt x="420" y="36"/>
                      <a:pt x="342" y="32"/>
                    </a:cubicBezTo>
                    <a:cubicBezTo>
                      <a:pt x="294" y="30"/>
                      <a:pt x="245" y="31"/>
                      <a:pt x="196" y="31"/>
                    </a:cubicBezTo>
                    <a:cubicBezTo>
                      <a:pt x="156" y="31"/>
                      <a:pt x="121" y="47"/>
                      <a:pt x="93" y="75"/>
                    </a:cubicBezTo>
                    <a:cubicBezTo>
                      <a:pt x="49" y="120"/>
                      <a:pt x="36" y="174"/>
                      <a:pt x="55" y="232"/>
                    </a:cubicBezTo>
                    <a:cubicBezTo>
                      <a:pt x="73" y="289"/>
                      <a:pt x="112" y="330"/>
                      <a:pt x="174" y="337"/>
                    </a:cubicBezTo>
                    <a:cubicBezTo>
                      <a:pt x="223" y="342"/>
                      <a:pt x="272" y="343"/>
                      <a:pt x="321" y="340"/>
                    </a:cubicBezTo>
                    <a:cubicBezTo>
                      <a:pt x="369" y="336"/>
                      <a:pt x="407" y="312"/>
                      <a:pt x="434" y="272"/>
                    </a:cubicBezTo>
                    <a:cubicBezTo>
                      <a:pt x="436" y="270"/>
                      <a:pt x="437" y="266"/>
                      <a:pt x="440" y="265"/>
                    </a:cubicBezTo>
                    <a:cubicBezTo>
                      <a:pt x="446" y="262"/>
                      <a:pt x="453" y="261"/>
                      <a:pt x="460" y="259"/>
                    </a:cubicBezTo>
                    <a:cubicBezTo>
                      <a:pt x="461" y="266"/>
                      <a:pt x="466" y="276"/>
                      <a:pt x="463" y="280"/>
                    </a:cubicBezTo>
                    <a:cubicBezTo>
                      <a:pt x="451" y="298"/>
                      <a:pt x="436" y="313"/>
                      <a:pt x="421" y="329"/>
                    </a:cubicBezTo>
                    <a:cubicBezTo>
                      <a:pt x="418" y="332"/>
                      <a:pt x="412" y="333"/>
                      <a:pt x="407" y="334"/>
                    </a:cubicBezTo>
                    <a:cubicBezTo>
                      <a:pt x="409" y="336"/>
                      <a:pt x="412" y="338"/>
                      <a:pt x="414" y="341"/>
                    </a:cubicBezTo>
                    <a:cubicBezTo>
                      <a:pt x="500" y="341"/>
                      <a:pt x="586" y="341"/>
                      <a:pt x="672" y="341"/>
                    </a:cubicBezTo>
                    <a:close/>
                    <a:moveTo>
                      <a:pt x="1013" y="159"/>
                    </a:moveTo>
                    <a:cubicBezTo>
                      <a:pt x="995" y="226"/>
                      <a:pt x="987" y="262"/>
                      <a:pt x="922" y="326"/>
                    </a:cubicBezTo>
                    <a:cubicBezTo>
                      <a:pt x="983" y="306"/>
                      <a:pt x="1022" y="238"/>
                      <a:pt x="1013" y="159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3" name="Freeform 128">
                <a:extLst>
                  <a:ext uri="{FF2B5EF4-FFF2-40B4-BE49-F238E27FC236}">
                    <a16:creationId xmlns:a16="http://schemas.microsoft.com/office/drawing/2014/main" id="{D32233CF-27E3-4BF6-9992-AF90D503A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0063" y="2762251"/>
                <a:ext cx="833438" cy="587375"/>
              </a:xfrm>
              <a:custGeom>
                <a:avLst/>
                <a:gdLst>
                  <a:gd name="T0" fmla="*/ 0 w 662"/>
                  <a:gd name="T1" fmla="*/ 17 h 468"/>
                  <a:gd name="T2" fmla="*/ 213 w 662"/>
                  <a:gd name="T3" fmla="*/ 30 h 468"/>
                  <a:gd name="T4" fmla="*/ 662 w 662"/>
                  <a:gd name="T5" fmla="*/ 460 h 468"/>
                  <a:gd name="T6" fmla="*/ 662 w 662"/>
                  <a:gd name="T7" fmla="*/ 467 h 468"/>
                  <a:gd name="T8" fmla="*/ 554 w 662"/>
                  <a:gd name="T9" fmla="*/ 467 h 468"/>
                  <a:gd name="T10" fmla="*/ 439 w 662"/>
                  <a:gd name="T11" fmla="*/ 467 h 468"/>
                  <a:gd name="T12" fmla="*/ 409 w 662"/>
                  <a:gd name="T13" fmla="*/ 443 h 468"/>
                  <a:gd name="T14" fmla="*/ 122 w 662"/>
                  <a:gd name="T15" fmla="*/ 58 h 468"/>
                  <a:gd name="T16" fmla="*/ 0 w 662"/>
                  <a:gd name="T17" fmla="*/ 1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2" h="468">
                    <a:moveTo>
                      <a:pt x="0" y="17"/>
                    </a:moveTo>
                    <a:cubicBezTo>
                      <a:pt x="69" y="0"/>
                      <a:pt x="142" y="6"/>
                      <a:pt x="213" y="30"/>
                    </a:cubicBezTo>
                    <a:cubicBezTo>
                      <a:pt x="430" y="102"/>
                      <a:pt x="576" y="249"/>
                      <a:pt x="662" y="460"/>
                    </a:cubicBezTo>
                    <a:cubicBezTo>
                      <a:pt x="662" y="461"/>
                      <a:pt x="662" y="463"/>
                      <a:pt x="662" y="467"/>
                    </a:cubicBezTo>
                    <a:cubicBezTo>
                      <a:pt x="626" y="467"/>
                      <a:pt x="590" y="467"/>
                      <a:pt x="554" y="467"/>
                    </a:cubicBezTo>
                    <a:cubicBezTo>
                      <a:pt x="516" y="467"/>
                      <a:pt x="478" y="466"/>
                      <a:pt x="439" y="467"/>
                    </a:cubicBezTo>
                    <a:cubicBezTo>
                      <a:pt x="421" y="468"/>
                      <a:pt x="413" y="463"/>
                      <a:pt x="409" y="443"/>
                    </a:cubicBezTo>
                    <a:cubicBezTo>
                      <a:pt x="370" y="272"/>
                      <a:pt x="280" y="138"/>
                      <a:pt x="122" y="58"/>
                    </a:cubicBezTo>
                    <a:cubicBezTo>
                      <a:pt x="83" y="38"/>
                      <a:pt x="38" y="29"/>
                      <a:pt x="0" y="17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4" name="Freeform 129">
                <a:extLst>
                  <a:ext uri="{FF2B5EF4-FFF2-40B4-BE49-F238E27FC236}">
                    <a16:creationId xmlns:a16="http://schemas.microsoft.com/office/drawing/2014/main" id="{24363700-77B1-4ACF-8220-6648A397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3800" y="2724151"/>
                <a:ext cx="652463" cy="539750"/>
              </a:xfrm>
              <a:custGeom>
                <a:avLst/>
                <a:gdLst>
                  <a:gd name="T0" fmla="*/ 113 w 518"/>
                  <a:gd name="T1" fmla="*/ 430 h 430"/>
                  <a:gd name="T2" fmla="*/ 0 w 518"/>
                  <a:gd name="T3" fmla="*/ 256 h 430"/>
                  <a:gd name="T4" fmla="*/ 518 w 518"/>
                  <a:gd name="T5" fmla="*/ 50 h 430"/>
                  <a:gd name="T6" fmla="*/ 113 w 518"/>
                  <a:gd name="T7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8" h="430">
                    <a:moveTo>
                      <a:pt x="113" y="430"/>
                    </a:moveTo>
                    <a:cubicBezTo>
                      <a:pt x="76" y="373"/>
                      <a:pt x="38" y="315"/>
                      <a:pt x="0" y="256"/>
                    </a:cubicBezTo>
                    <a:cubicBezTo>
                      <a:pt x="122" y="106"/>
                      <a:pt x="360" y="0"/>
                      <a:pt x="518" y="50"/>
                    </a:cubicBezTo>
                    <a:cubicBezTo>
                      <a:pt x="332" y="70"/>
                      <a:pt x="171" y="233"/>
                      <a:pt x="113" y="43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5" name="Freeform 130">
                <a:extLst>
                  <a:ext uri="{FF2B5EF4-FFF2-40B4-BE49-F238E27FC236}">
                    <a16:creationId xmlns:a16="http://schemas.microsoft.com/office/drawing/2014/main" id="{638C61FD-ED3D-4281-A9A5-60F9989BC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4363" y="2522538"/>
                <a:ext cx="595313" cy="500063"/>
              </a:xfrm>
              <a:custGeom>
                <a:avLst/>
                <a:gdLst>
                  <a:gd name="T0" fmla="*/ 0 w 473"/>
                  <a:gd name="T1" fmla="*/ 0 h 398"/>
                  <a:gd name="T2" fmla="*/ 164 w 473"/>
                  <a:gd name="T3" fmla="*/ 44 h 398"/>
                  <a:gd name="T4" fmla="*/ 467 w 473"/>
                  <a:gd name="T5" fmla="*/ 353 h 398"/>
                  <a:gd name="T6" fmla="*/ 462 w 473"/>
                  <a:gd name="T7" fmla="*/ 380 h 398"/>
                  <a:gd name="T8" fmla="*/ 446 w 473"/>
                  <a:gd name="T9" fmla="*/ 398 h 398"/>
                  <a:gd name="T10" fmla="*/ 306 w 473"/>
                  <a:gd name="T11" fmla="*/ 286 h 398"/>
                  <a:gd name="T12" fmla="*/ 203 w 473"/>
                  <a:gd name="T13" fmla="*/ 180 h 398"/>
                  <a:gd name="T14" fmla="*/ 0 w 473"/>
                  <a:gd name="T1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3" h="398">
                    <a:moveTo>
                      <a:pt x="0" y="0"/>
                    </a:moveTo>
                    <a:cubicBezTo>
                      <a:pt x="58" y="1"/>
                      <a:pt x="112" y="18"/>
                      <a:pt x="164" y="44"/>
                    </a:cubicBezTo>
                    <a:cubicBezTo>
                      <a:pt x="300" y="112"/>
                      <a:pt x="397" y="220"/>
                      <a:pt x="467" y="353"/>
                    </a:cubicBezTo>
                    <a:cubicBezTo>
                      <a:pt x="473" y="364"/>
                      <a:pt x="473" y="372"/>
                      <a:pt x="462" y="380"/>
                    </a:cubicBezTo>
                    <a:cubicBezTo>
                      <a:pt x="455" y="386"/>
                      <a:pt x="450" y="394"/>
                      <a:pt x="446" y="398"/>
                    </a:cubicBezTo>
                    <a:cubicBezTo>
                      <a:pt x="398" y="359"/>
                      <a:pt x="355" y="318"/>
                      <a:pt x="306" y="286"/>
                    </a:cubicBezTo>
                    <a:cubicBezTo>
                      <a:pt x="263" y="257"/>
                      <a:pt x="230" y="224"/>
                      <a:pt x="203" y="180"/>
                    </a:cubicBezTo>
                    <a:cubicBezTo>
                      <a:pt x="155" y="99"/>
                      <a:pt x="87" y="38"/>
                      <a:pt x="0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6" name="Freeform 131">
                <a:extLst>
                  <a:ext uri="{FF2B5EF4-FFF2-40B4-BE49-F238E27FC236}">
                    <a16:creationId xmlns:a16="http://schemas.microsoft.com/office/drawing/2014/main" id="{DB5633D2-E29D-44C0-A548-5A00A280B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038" y="2520951"/>
                <a:ext cx="536575" cy="438150"/>
              </a:xfrm>
              <a:custGeom>
                <a:avLst/>
                <a:gdLst>
                  <a:gd name="T0" fmla="*/ 426 w 426"/>
                  <a:gd name="T1" fmla="*/ 0 h 349"/>
                  <a:gd name="T2" fmla="*/ 191 w 426"/>
                  <a:gd name="T3" fmla="*/ 233 h 349"/>
                  <a:gd name="T4" fmla="*/ 177 w 426"/>
                  <a:gd name="T5" fmla="*/ 251 h 349"/>
                  <a:gd name="T6" fmla="*/ 32 w 426"/>
                  <a:gd name="T7" fmla="*/ 349 h 349"/>
                  <a:gd name="T8" fmla="*/ 2 w 426"/>
                  <a:gd name="T9" fmla="*/ 296 h 349"/>
                  <a:gd name="T10" fmla="*/ 4 w 426"/>
                  <a:gd name="T11" fmla="*/ 279 h 349"/>
                  <a:gd name="T12" fmla="*/ 397 w 426"/>
                  <a:gd name="T13" fmla="*/ 2 h 349"/>
                  <a:gd name="T14" fmla="*/ 426 w 426"/>
                  <a:gd name="T15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349">
                    <a:moveTo>
                      <a:pt x="426" y="0"/>
                    </a:moveTo>
                    <a:cubicBezTo>
                      <a:pt x="319" y="50"/>
                      <a:pt x="245" y="132"/>
                      <a:pt x="191" y="233"/>
                    </a:cubicBezTo>
                    <a:cubicBezTo>
                      <a:pt x="187" y="240"/>
                      <a:pt x="183" y="247"/>
                      <a:pt x="177" y="251"/>
                    </a:cubicBezTo>
                    <a:cubicBezTo>
                      <a:pt x="129" y="284"/>
                      <a:pt x="81" y="316"/>
                      <a:pt x="32" y="349"/>
                    </a:cubicBezTo>
                    <a:cubicBezTo>
                      <a:pt x="23" y="333"/>
                      <a:pt x="12" y="315"/>
                      <a:pt x="2" y="296"/>
                    </a:cubicBezTo>
                    <a:cubicBezTo>
                      <a:pt x="0" y="292"/>
                      <a:pt x="1" y="283"/>
                      <a:pt x="4" y="279"/>
                    </a:cubicBezTo>
                    <a:cubicBezTo>
                      <a:pt x="101" y="139"/>
                      <a:pt x="223" y="34"/>
                      <a:pt x="397" y="2"/>
                    </a:cubicBezTo>
                    <a:cubicBezTo>
                      <a:pt x="407" y="1"/>
                      <a:pt x="416" y="1"/>
                      <a:pt x="426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7" name="Freeform 132">
                <a:extLst>
                  <a:ext uri="{FF2B5EF4-FFF2-40B4-BE49-F238E27FC236}">
                    <a16:creationId xmlns:a16="http://schemas.microsoft.com/office/drawing/2014/main" id="{77F0CF4F-E5A5-4CB7-AC0B-2198C10AE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3750" y="2305051"/>
                <a:ext cx="434975" cy="546100"/>
              </a:xfrm>
              <a:custGeom>
                <a:avLst/>
                <a:gdLst>
                  <a:gd name="T0" fmla="*/ 303 w 346"/>
                  <a:gd name="T1" fmla="*/ 434 h 434"/>
                  <a:gd name="T2" fmla="*/ 180 w 346"/>
                  <a:gd name="T3" fmla="*/ 298 h 434"/>
                  <a:gd name="T4" fmla="*/ 170 w 346"/>
                  <a:gd name="T5" fmla="*/ 276 h 434"/>
                  <a:gd name="T6" fmla="*/ 52 w 346"/>
                  <a:gd name="T7" fmla="*/ 54 h 434"/>
                  <a:gd name="T8" fmla="*/ 0 w 346"/>
                  <a:gd name="T9" fmla="*/ 0 h 434"/>
                  <a:gd name="T10" fmla="*/ 95 w 346"/>
                  <a:gd name="T11" fmla="*/ 49 h 434"/>
                  <a:gd name="T12" fmla="*/ 344 w 346"/>
                  <a:gd name="T13" fmla="*/ 360 h 434"/>
                  <a:gd name="T14" fmla="*/ 342 w 346"/>
                  <a:gd name="T15" fmla="*/ 380 h 434"/>
                  <a:gd name="T16" fmla="*/ 303 w 346"/>
                  <a:gd name="T17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434">
                    <a:moveTo>
                      <a:pt x="303" y="434"/>
                    </a:moveTo>
                    <a:cubicBezTo>
                      <a:pt x="261" y="388"/>
                      <a:pt x="220" y="343"/>
                      <a:pt x="180" y="298"/>
                    </a:cubicBezTo>
                    <a:cubicBezTo>
                      <a:pt x="175" y="292"/>
                      <a:pt x="172" y="284"/>
                      <a:pt x="170" y="276"/>
                    </a:cubicBezTo>
                    <a:cubicBezTo>
                      <a:pt x="146" y="194"/>
                      <a:pt x="109" y="118"/>
                      <a:pt x="52" y="54"/>
                    </a:cubicBezTo>
                    <a:cubicBezTo>
                      <a:pt x="36" y="36"/>
                      <a:pt x="17" y="20"/>
                      <a:pt x="0" y="0"/>
                    </a:cubicBezTo>
                    <a:cubicBezTo>
                      <a:pt x="32" y="16"/>
                      <a:pt x="66" y="29"/>
                      <a:pt x="95" y="49"/>
                    </a:cubicBezTo>
                    <a:cubicBezTo>
                      <a:pt x="211" y="126"/>
                      <a:pt x="288" y="235"/>
                      <a:pt x="344" y="360"/>
                    </a:cubicBezTo>
                    <a:cubicBezTo>
                      <a:pt x="346" y="365"/>
                      <a:pt x="346" y="375"/>
                      <a:pt x="342" y="380"/>
                    </a:cubicBezTo>
                    <a:cubicBezTo>
                      <a:pt x="330" y="399"/>
                      <a:pt x="315" y="417"/>
                      <a:pt x="303" y="434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8" name="Freeform 133">
                <a:extLst>
                  <a:ext uri="{FF2B5EF4-FFF2-40B4-BE49-F238E27FC236}">
                    <a16:creationId xmlns:a16="http://schemas.microsoft.com/office/drawing/2014/main" id="{F0065436-0938-4051-9BEE-3BFC426401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0563" y="5156201"/>
                <a:ext cx="355600" cy="352425"/>
              </a:xfrm>
              <a:custGeom>
                <a:avLst/>
                <a:gdLst>
                  <a:gd name="T0" fmla="*/ 182 w 283"/>
                  <a:gd name="T1" fmla="*/ 281 h 281"/>
                  <a:gd name="T2" fmla="*/ 142 w 283"/>
                  <a:gd name="T3" fmla="*/ 245 h 281"/>
                  <a:gd name="T4" fmla="*/ 102 w 283"/>
                  <a:gd name="T5" fmla="*/ 281 h 281"/>
                  <a:gd name="T6" fmla="*/ 86 w 283"/>
                  <a:gd name="T7" fmla="*/ 229 h 281"/>
                  <a:gd name="T8" fmla="*/ 34 w 283"/>
                  <a:gd name="T9" fmla="*/ 237 h 281"/>
                  <a:gd name="T10" fmla="*/ 49 w 283"/>
                  <a:gd name="T11" fmla="*/ 186 h 281"/>
                  <a:gd name="T12" fmla="*/ 0 w 283"/>
                  <a:gd name="T13" fmla="*/ 163 h 281"/>
                  <a:gd name="T14" fmla="*/ 41 w 283"/>
                  <a:gd name="T15" fmla="*/ 129 h 281"/>
                  <a:gd name="T16" fmla="*/ 12 w 283"/>
                  <a:gd name="T17" fmla="*/ 84 h 281"/>
                  <a:gd name="T18" fmla="*/ 64 w 283"/>
                  <a:gd name="T19" fmla="*/ 76 h 281"/>
                  <a:gd name="T20" fmla="*/ 64 w 283"/>
                  <a:gd name="T21" fmla="*/ 22 h 281"/>
                  <a:gd name="T22" fmla="*/ 113 w 283"/>
                  <a:gd name="T23" fmla="*/ 45 h 281"/>
                  <a:gd name="T24" fmla="*/ 142 w 283"/>
                  <a:gd name="T25" fmla="*/ 0 h 281"/>
                  <a:gd name="T26" fmla="*/ 170 w 283"/>
                  <a:gd name="T27" fmla="*/ 45 h 281"/>
                  <a:gd name="T28" fmla="*/ 218 w 283"/>
                  <a:gd name="T29" fmla="*/ 24 h 281"/>
                  <a:gd name="T30" fmla="*/ 218 w 283"/>
                  <a:gd name="T31" fmla="*/ 76 h 281"/>
                  <a:gd name="T32" fmla="*/ 272 w 283"/>
                  <a:gd name="T33" fmla="*/ 84 h 281"/>
                  <a:gd name="T34" fmla="*/ 244 w 283"/>
                  <a:gd name="T35" fmla="*/ 128 h 281"/>
                  <a:gd name="T36" fmla="*/ 283 w 283"/>
                  <a:gd name="T37" fmla="*/ 163 h 281"/>
                  <a:gd name="T38" fmla="*/ 235 w 283"/>
                  <a:gd name="T39" fmla="*/ 186 h 281"/>
                  <a:gd name="T40" fmla="*/ 250 w 283"/>
                  <a:gd name="T41" fmla="*/ 237 h 281"/>
                  <a:gd name="T42" fmla="*/ 197 w 283"/>
                  <a:gd name="T43" fmla="*/ 229 h 281"/>
                  <a:gd name="T44" fmla="*/ 182 w 283"/>
                  <a:gd name="T45" fmla="*/ 281 h 281"/>
                  <a:gd name="T46" fmla="*/ 141 w 283"/>
                  <a:gd name="T47" fmla="*/ 206 h 281"/>
                  <a:gd name="T48" fmla="*/ 208 w 283"/>
                  <a:gd name="T49" fmla="*/ 141 h 281"/>
                  <a:gd name="T50" fmla="*/ 141 w 283"/>
                  <a:gd name="T51" fmla="*/ 74 h 281"/>
                  <a:gd name="T52" fmla="*/ 75 w 283"/>
                  <a:gd name="T53" fmla="*/ 140 h 281"/>
                  <a:gd name="T54" fmla="*/ 141 w 283"/>
                  <a:gd name="T55" fmla="*/ 20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3" h="281">
                    <a:moveTo>
                      <a:pt x="182" y="281"/>
                    </a:moveTo>
                    <a:cubicBezTo>
                      <a:pt x="167" y="268"/>
                      <a:pt x="155" y="257"/>
                      <a:pt x="142" y="245"/>
                    </a:cubicBezTo>
                    <a:cubicBezTo>
                      <a:pt x="129" y="257"/>
                      <a:pt x="116" y="268"/>
                      <a:pt x="102" y="281"/>
                    </a:cubicBezTo>
                    <a:cubicBezTo>
                      <a:pt x="97" y="263"/>
                      <a:pt x="92" y="246"/>
                      <a:pt x="86" y="229"/>
                    </a:cubicBezTo>
                    <a:cubicBezTo>
                      <a:pt x="69" y="232"/>
                      <a:pt x="53" y="234"/>
                      <a:pt x="34" y="237"/>
                    </a:cubicBezTo>
                    <a:cubicBezTo>
                      <a:pt x="39" y="219"/>
                      <a:pt x="44" y="203"/>
                      <a:pt x="49" y="186"/>
                    </a:cubicBezTo>
                    <a:cubicBezTo>
                      <a:pt x="33" y="179"/>
                      <a:pt x="18" y="172"/>
                      <a:pt x="0" y="163"/>
                    </a:cubicBezTo>
                    <a:cubicBezTo>
                      <a:pt x="14" y="151"/>
                      <a:pt x="27" y="141"/>
                      <a:pt x="41" y="129"/>
                    </a:cubicBezTo>
                    <a:cubicBezTo>
                      <a:pt x="32" y="114"/>
                      <a:pt x="22" y="100"/>
                      <a:pt x="12" y="84"/>
                    </a:cubicBezTo>
                    <a:cubicBezTo>
                      <a:pt x="30" y="81"/>
                      <a:pt x="46" y="79"/>
                      <a:pt x="64" y="76"/>
                    </a:cubicBezTo>
                    <a:cubicBezTo>
                      <a:pt x="64" y="60"/>
                      <a:pt x="64" y="43"/>
                      <a:pt x="64" y="22"/>
                    </a:cubicBezTo>
                    <a:cubicBezTo>
                      <a:pt x="82" y="31"/>
                      <a:pt x="97" y="38"/>
                      <a:pt x="113" y="45"/>
                    </a:cubicBezTo>
                    <a:cubicBezTo>
                      <a:pt x="122" y="31"/>
                      <a:pt x="131" y="17"/>
                      <a:pt x="142" y="0"/>
                    </a:cubicBezTo>
                    <a:cubicBezTo>
                      <a:pt x="152" y="16"/>
                      <a:pt x="161" y="30"/>
                      <a:pt x="170" y="45"/>
                    </a:cubicBezTo>
                    <a:cubicBezTo>
                      <a:pt x="186" y="38"/>
                      <a:pt x="201" y="31"/>
                      <a:pt x="218" y="24"/>
                    </a:cubicBezTo>
                    <a:cubicBezTo>
                      <a:pt x="218" y="42"/>
                      <a:pt x="218" y="58"/>
                      <a:pt x="218" y="76"/>
                    </a:cubicBezTo>
                    <a:cubicBezTo>
                      <a:pt x="236" y="78"/>
                      <a:pt x="252" y="81"/>
                      <a:pt x="272" y="84"/>
                    </a:cubicBezTo>
                    <a:cubicBezTo>
                      <a:pt x="262" y="98"/>
                      <a:pt x="254" y="112"/>
                      <a:pt x="244" y="128"/>
                    </a:cubicBezTo>
                    <a:cubicBezTo>
                      <a:pt x="256" y="139"/>
                      <a:pt x="269" y="151"/>
                      <a:pt x="283" y="163"/>
                    </a:cubicBezTo>
                    <a:cubicBezTo>
                      <a:pt x="266" y="171"/>
                      <a:pt x="251" y="178"/>
                      <a:pt x="235" y="186"/>
                    </a:cubicBezTo>
                    <a:cubicBezTo>
                      <a:pt x="240" y="203"/>
                      <a:pt x="245" y="219"/>
                      <a:pt x="250" y="237"/>
                    </a:cubicBezTo>
                    <a:cubicBezTo>
                      <a:pt x="231" y="234"/>
                      <a:pt x="215" y="232"/>
                      <a:pt x="197" y="229"/>
                    </a:cubicBezTo>
                    <a:cubicBezTo>
                      <a:pt x="192" y="246"/>
                      <a:pt x="187" y="263"/>
                      <a:pt x="182" y="281"/>
                    </a:cubicBezTo>
                    <a:close/>
                    <a:moveTo>
                      <a:pt x="141" y="206"/>
                    </a:moveTo>
                    <a:cubicBezTo>
                      <a:pt x="178" y="207"/>
                      <a:pt x="208" y="178"/>
                      <a:pt x="208" y="141"/>
                    </a:cubicBezTo>
                    <a:cubicBezTo>
                      <a:pt x="209" y="105"/>
                      <a:pt x="178" y="73"/>
                      <a:pt x="141" y="74"/>
                    </a:cubicBezTo>
                    <a:cubicBezTo>
                      <a:pt x="106" y="74"/>
                      <a:pt x="75" y="106"/>
                      <a:pt x="75" y="140"/>
                    </a:cubicBezTo>
                    <a:cubicBezTo>
                      <a:pt x="75" y="176"/>
                      <a:pt x="105" y="206"/>
                      <a:pt x="141" y="206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9" name="Freeform 134">
                <a:extLst>
                  <a:ext uri="{FF2B5EF4-FFF2-40B4-BE49-F238E27FC236}">
                    <a16:creationId xmlns:a16="http://schemas.microsoft.com/office/drawing/2014/main" id="{3C9DBE3A-A673-464A-A49A-74BF1327A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038" y="2308226"/>
                <a:ext cx="361950" cy="438150"/>
              </a:xfrm>
              <a:custGeom>
                <a:avLst/>
                <a:gdLst>
                  <a:gd name="T0" fmla="*/ 51 w 287"/>
                  <a:gd name="T1" fmla="*/ 349 h 349"/>
                  <a:gd name="T2" fmla="*/ 4 w 287"/>
                  <a:gd name="T3" fmla="*/ 260 h 349"/>
                  <a:gd name="T4" fmla="*/ 3 w 287"/>
                  <a:gd name="T5" fmla="*/ 241 h 349"/>
                  <a:gd name="T6" fmla="*/ 269 w 287"/>
                  <a:gd name="T7" fmla="*/ 4 h 349"/>
                  <a:gd name="T8" fmla="*/ 287 w 287"/>
                  <a:gd name="T9" fmla="*/ 0 h 349"/>
                  <a:gd name="T10" fmla="*/ 127 w 287"/>
                  <a:gd name="T11" fmla="*/ 234 h 349"/>
                  <a:gd name="T12" fmla="*/ 51 w 287"/>
                  <a:gd name="T13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349">
                    <a:moveTo>
                      <a:pt x="51" y="349"/>
                    </a:moveTo>
                    <a:cubicBezTo>
                      <a:pt x="35" y="318"/>
                      <a:pt x="19" y="289"/>
                      <a:pt x="4" y="260"/>
                    </a:cubicBezTo>
                    <a:cubicBezTo>
                      <a:pt x="1" y="255"/>
                      <a:pt x="0" y="246"/>
                      <a:pt x="3" y="241"/>
                    </a:cubicBezTo>
                    <a:cubicBezTo>
                      <a:pt x="72" y="140"/>
                      <a:pt x="152" y="52"/>
                      <a:pt x="269" y="4"/>
                    </a:cubicBezTo>
                    <a:cubicBezTo>
                      <a:pt x="275" y="2"/>
                      <a:pt x="280" y="1"/>
                      <a:pt x="287" y="0"/>
                    </a:cubicBezTo>
                    <a:cubicBezTo>
                      <a:pt x="208" y="61"/>
                      <a:pt x="161" y="143"/>
                      <a:pt x="127" y="234"/>
                    </a:cubicBezTo>
                    <a:cubicBezTo>
                      <a:pt x="103" y="299"/>
                      <a:pt x="103" y="299"/>
                      <a:pt x="51" y="349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0" name="Freeform 135">
                <a:extLst>
                  <a:ext uri="{FF2B5EF4-FFF2-40B4-BE49-F238E27FC236}">
                    <a16:creationId xmlns:a16="http://schemas.microsoft.com/office/drawing/2014/main" id="{10464506-4333-4A4E-9B87-D0947EDE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2838" y="2112963"/>
                <a:ext cx="112713" cy="481013"/>
              </a:xfrm>
              <a:custGeom>
                <a:avLst/>
                <a:gdLst>
                  <a:gd name="T0" fmla="*/ 45 w 90"/>
                  <a:gd name="T1" fmla="*/ 383 h 383"/>
                  <a:gd name="T2" fmla="*/ 3 w 90"/>
                  <a:gd name="T3" fmla="*/ 324 h 383"/>
                  <a:gd name="T4" fmla="*/ 1 w 90"/>
                  <a:gd name="T5" fmla="*/ 307 h 383"/>
                  <a:gd name="T6" fmla="*/ 47 w 90"/>
                  <a:gd name="T7" fmla="*/ 0 h 383"/>
                  <a:gd name="T8" fmla="*/ 70 w 90"/>
                  <a:gd name="T9" fmla="*/ 155 h 383"/>
                  <a:gd name="T10" fmla="*/ 89 w 90"/>
                  <a:gd name="T11" fmla="*/ 301 h 383"/>
                  <a:gd name="T12" fmla="*/ 81 w 90"/>
                  <a:gd name="T13" fmla="*/ 334 h 383"/>
                  <a:gd name="T14" fmla="*/ 45 w 90"/>
                  <a:gd name="T15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383">
                    <a:moveTo>
                      <a:pt x="45" y="383"/>
                    </a:moveTo>
                    <a:cubicBezTo>
                      <a:pt x="31" y="363"/>
                      <a:pt x="16" y="344"/>
                      <a:pt x="3" y="324"/>
                    </a:cubicBezTo>
                    <a:cubicBezTo>
                      <a:pt x="0" y="320"/>
                      <a:pt x="0" y="313"/>
                      <a:pt x="1" y="307"/>
                    </a:cubicBezTo>
                    <a:cubicBezTo>
                      <a:pt x="15" y="205"/>
                      <a:pt x="29" y="103"/>
                      <a:pt x="47" y="0"/>
                    </a:cubicBezTo>
                    <a:cubicBezTo>
                      <a:pt x="55" y="52"/>
                      <a:pt x="63" y="103"/>
                      <a:pt x="70" y="155"/>
                    </a:cubicBezTo>
                    <a:cubicBezTo>
                      <a:pt x="77" y="204"/>
                      <a:pt x="84" y="252"/>
                      <a:pt x="89" y="301"/>
                    </a:cubicBezTo>
                    <a:cubicBezTo>
                      <a:pt x="90" y="312"/>
                      <a:pt x="86" y="324"/>
                      <a:pt x="81" y="334"/>
                    </a:cubicBezTo>
                    <a:cubicBezTo>
                      <a:pt x="71" y="351"/>
                      <a:pt x="58" y="366"/>
                      <a:pt x="45" y="383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1" name="Freeform 136">
                <a:extLst>
                  <a:ext uri="{FF2B5EF4-FFF2-40B4-BE49-F238E27FC236}">
                    <a16:creationId xmlns:a16="http://schemas.microsoft.com/office/drawing/2014/main" id="{BC4C33D0-F56A-4F46-AC54-30FA44CA3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250" y="3614738"/>
                <a:ext cx="98425" cy="474663"/>
              </a:xfrm>
              <a:custGeom>
                <a:avLst/>
                <a:gdLst>
                  <a:gd name="T0" fmla="*/ 2 w 78"/>
                  <a:gd name="T1" fmla="*/ 273 h 377"/>
                  <a:gd name="T2" fmla="*/ 24 w 78"/>
                  <a:gd name="T3" fmla="*/ 224 h 377"/>
                  <a:gd name="T4" fmla="*/ 24 w 78"/>
                  <a:gd name="T5" fmla="*/ 152 h 377"/>
                  <a:gd name="T6" fmla="*/ 25 w 78"/>
                  <a:gd name="T7" fmla="*/ 48 h 377"/>
                  <a:gd name="T8" fmla="*/ 39 w 78"/>
                  <a:gd name="T9" fmla="*/ 14 h 377"/>
                  <a:gd name="T10" fmla="*/ 56 w 78"/>
                  <a:gd name="T11" fmla="*/ 0 h 377"/>
                  <a:gd name="T12" fmla="*/ 70 w 78"/>
                  <a:gd name="T13" fmla="*/ 20 h 377"/>
                  <a:gd name="T14" fmla="*/ 49 w 78"/>
                  <a:gd name="T15" fmla="*/ 70 h 377"/>
                  <a:gd name="T16" fmla="*/ 49 w 78"/>
                  <a:gd name="T17" fmla="*/ 132 h 377"/>
                  <a:gd name="T18" fmla="*/ 50 w 78"/>
                  <a:gd name="T19" fmla="*/ 242 h 377"/>
                  <a:gd name="T20" fmla="*/ 50 w 78"/>
                  <a:gd name="T21" fmla="*/ 308 h 377"/>
                  <a:gd name="T22" fmla="*/ 69 w 78"/>
                  <a:gd name="T23" fmla="*/ 354 h 377"/>
                  <a:gd name="T24" fmla="*/ 56 w 78"/>
                  <a:gd name="T25" fmla="*/ 377 h 377"/>
                  <a:gd name="T26" fmla="*/ 39 w 78"/>
                  <a:gd name="T27" fmla="*/ 359 h 377"/>
                  <a:gd name="T28" fmla="*/ 23 w 78"/>
                  <a:gd name="T29" fmla="*/ 324 h 377"/>
                  <a:gd name="T30" fmla="*/ 2 w 78"/>
                  <a:gd name="T31" fmla="*/ 27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377">
                    <a:moveTo>
                      <a:pt x="2" y="273"/>
                    </a:moveTo>
                    <a:cubicBezTo>
                      <a:pt x="10" y="255"/>
                      <a:pt x="15" y="238"/>
                      <a:pt x="24" y="224"/>
                    </a:cubicBezTo>
                    <a:cubicBezTo>
                      <a:pt x="42" y="194"/>
                      <a:pt x="43" y="180"/>
                      <a:pt x="24" y="152"/>
                    </a:cubicBezTo>
                    <a:cubicBezTo>
                      <a:pt x="0" y="115"/>
                      <a:pt x="0" y="84"/>
                      <a:pt x="25" y="48"/>
                    </a:cubicBezTo>
                    <a:cubicBezTo>
                      <a:pt x="32" y="38"/>
                      <a:pt x="33" y="25"/>
                      <a:pt x="39" y="14"/>
                    </a:cubicBezTo>
                    <a:cubicBezTo>
                      <a:pt x="42" y="8"/>
                      <a:pt x="50" y="5"/>
                      <a:pt x="56" y="0"/>
                    </a:cubicBezTo>
                    <a:cubicBezTo>
                      <a:pt x="61" y="7"/>
                      <a:pt x="71" y="15"/>
                      <a:pt x="70" y="20"/>
                    </a:cubicBezTo>
                    <a:cubicBezTo>
                      <a:pt x="65" y="37"/>
                      <a:pt x="58" y="54"/>
                      <a:pt x="49" y="70"/>
                    </a:cubicBezTo>
                    <a:cubicBezTo>
                      <a:pt x="36" y="91"/>
                      <a:pt x="35" y="111"/>
                      <a:pt x="49" y="132"/>
                    </a:cubicBezTo>
                    <a:cubicBezTo>
                      <a:pt x="78" y="174"/>
                      <a:pt x="78" y="201"/>
                      <a:pt x="50" y="242"/>
                    </a:cubicBezTo>
                    <a:cubicBezTo>
                      <a:pt x="34" y="265"/>
                      <a:pt x="36" y="283"/>
                      <a:pt x="50" y="308"/>
                    </a:cubicBezTo>
                    <a:cubicBezTo>
                      <a:pt x="59" y="322"/>
                      <a:pt x="66" y="338"/>
                      <a:pt x="69" y="354"/>
                    </a:cubicBezTo>
                    <a:cubicBezTo>
                      <a:pt x="70" y="360"/>
                      <a:pt x="61" y="369"/>
                      <a:pt x="56" y="377"/>
                    </a:cubicBezTo>
                    <a:cubicBezTo>
                      <a:pt x="50" y="371"/>
                      <a:pt x="43" y="366"/>
                      <a:pt x="39" y="359"/>
                    </a:cubicBezTo>
                    <a:cubicBezTo>
                      <a:pt x="33" y="348"/>
                      <a:pt x="28" y="336"/>
                      <a:pt x="23" y="324"/>
                    </a:cubicBezTo>
                    <a:cubicBezTo>
                      <a:pt x="16" y="308"/>
                      <a:pt x="9" y="291"/>
                      <a:pt x="2" y="273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2" name="Freeform 137">
                <a:extLst>
                  <a:ext uri="{FF2B5EF4-FFF2-40B4-BE49-F238E27FC236}">
                    <a16:creationId xmlns:a16="http://schemas.microsoft.com/office/drawing/2014/main" id="{0E80E9E0-0D8F-415B-84FB-2CFF1DAE4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1713" y="3668713"/>
                <a:ext cx="96838" cy="347663"/>
              </a:xfrm>
              <a:custGeom>
                <a:avLst/>
                <a:gdLst>
                  <a:gd name="T0" fmla="*/ 4 w 77"/>
                  <a:gd name="T1" fmla="*/ 226 h 276"/>
                  <a:gd name="T2" fmla="*/ 22 w 77"/>
                  <a:gd name="T3" fmla="*/ 183 h 276"/>
                  <a:gd name="T4" fmla="*/ 22 w 77"/>
                  <a:gd name="T5" fmla="*/ 106 h 276"/>
                  <a:gd name="T6" fmla="*/ 22 w 77"/>
                  <a:gd name="T7" fmla="*/ 10 h 276"/>
                  <a:gd name="T8" fmla="*/ 45 w 77"/>
                  <a:gd name="T9" fmla="*/ 0 h 276"/>
                  <a:gd name="T10" fmla="*/ 48 w 77"/>
                  <a:gd name="T11" fmla="*/ 26 h 276"/>
                  <a:gd name="T12" fmla="*/ 54 w 77"/>
                  <a:gd name="T13" fmla="*/ 96 h 276"/>
                  <a:gd name="T14" fmla="*/ 53 w 77"/>
                  <a:gd name="T15" fmla="*/ 194 h 276"/>
                  <a:gd name="T16" fmla="*/ 42 w 77"/>
                  <a:gd name="T17" fmla="*/ 252 h 276"/>
                  <a:gd name="T18" fmla="*/ 34 w 77"/>
                  <a:gd name="T19" fmla="*/ 276 h 276"/>
                  <a:gd name="T20" fmla="*/ 12 w 77"/>
                  <a:gd name="T21" fmla="*/ 261 h 276"/>
                  <a:gd name="T22" fmla="*/ 4 w 77"/>
                  <a:gd name="T23" fmla="*/ 22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276">
                    <a:moveTo>
                      <a:pt x="4" y="226"/>
                    </a:moveTo>
                    <a:cubicBezTo>
                      <a:pt x="9" y="213"/>
                      <a:pt x="13" y="197"/>
                      <a:pt x="22" y="183"/>
                    </a:cubicBezTo>
                    <a:cubicBezTo>
                      <a:pt x="44" y="148"/>
                      <a:pt x="44" y="140"/>
                      <a:pt x="22" y="106"/>
                    </a:cubicBezTo>
                    <a:cubicBezTo>
                      <a:pt x="1" y="74"/>
                      <a:pt x="0" y="35"/>
                      <a:pt x="22" y="10"/>
                    </a:cubicBezTo>
                    <a:cubicBezTo>
                      <a:pt x="27" y="5"/>
                      <a:pt x="37" y="3"/>
                      <a:pt x="45" y="0"/>
                    </a:cubicBezTo>
                    <a:cubicBezTo>
                      <a:pt x="46" y="9"/>
                      <a:pt x="51" y="20"/>
                      <a:pt x="48" y="26"/>
                    </a:cubicBezTo>
                    <a:cubicBezTo>
                      <a:pt x="34" y="51"/>
                      <a:pt x="37" y="73"/>
                      <a:pt x="54" y="96"/>
                    </a:cubicBezTo>
                    <a:cubicBezTo>
                      <a:pt x="77" y="128"/>
                      <a:pt x="76" y="162"/>
                      <a:pt x="53" y="194"/>
                    </a:cubicBezTo>
                    <a:cubicBezTo>
                      <a:pt x="40" y="212"/>
                      <a:pt x="35" y="230"/>
                      <a:pt x="42" y="252"/>
                    </a:cubicBezTo>
                    <a:cubicBezTo>
                      <a:pt x="44" y="259"/>
                      <a:pt x="37" y="268"/>
                      <a:pt x="34" y="276"/>
                    </a:cubicBezTo>
                    <a:cubicBezTo>
                      <a:pt x="27" y="271"/>
                      <a:pt x="17" y="268"/>
                      <a:pt x="12" y="261"/>
                    </a:cubicBezTo>
                    <a:cubicBezTo>
                      <a:pt x="7" y="252"/>
                      <a:pt x="7" y="241"/>
                      <a:pt x="4" y="226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3" name="Freeform 138">
                <a:extLst>
                  <a:ext uri="{FF2B5EF4-FFF2-40B4-BE49-F238E27FC236}">
                    <a16:creationId xmlns:a16="http://schemas.microsoft.com/office/drawing/2014/main" id="{A899B5EB-0B5F-46E7-90F1-C0F2F756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9200" y="3671888"/>
                <a:ext cx="96838" cy="344488"/>
              </a:xfrm>
              <a:custGeom>
                <a:avLst/>
                <a:gdLst>
                  <a:gd name="T0" fmla="*/ 6 w 77"/>
                  <a:gd name="T1" fmla="*/ 224 h 274"/>
                  <a:gd name="T2" fmla="*/ 23 w 77"/>
                  <a:gd name="T3" fmla="*/ 182 h 274"/>
                  <a:gd name="T4" fmla="*/ 23 w 77"/>
                  <a:gd name="T5" fmla="*/ 103 h 274"/>
                  <a:gd name="T6" fmla="*/ 25 w 77"/>
                  <a:gd name="T7" fmla="*/ 7 h 274"/>
                  <a:gd name="T8" fmla="*/ 47 w 77"/>
                  <a:gd name="T9" fmla="*/ 0 h 274"/>
                  <a:gd name="T10" fmla="*/ 50 w 77"/>
                  <a:gd name="T11" fmla="*/ 23 h 274"/>
                  <a:gd name="T12" fmla="*/ 55 w 77"/>
                  <a:gd name="T13" fmla="*/ 94 h 274"/>
                  <a:gd name="T14" fmla="*/ 54 w 77"/>
                  <a:gd name="T15" fmla="*/ 192 h 274"/>
                  <a:gd name="T16" fmla="*/ 44 w 77"/>
                  <a:gd name="T17" fmla="*/ 251 h 274"/>
                  <a:gd name="T18" fmla="*/ 37 w 77"/>
                  <a:gd name="T19" fmla="*/ 274 h 274"/>
                  <a:gd name="T20" fmla="*/ 15 w 77"/>
                  <a:gd name="T21" fmla="*/ 261 h 274"/>
                  <a:gd name="T22" fmla="*/ 6 w 77"/>
                  <a:gd name="T23" fmla="*/ 22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274">
                    <a:moveTo>
                      <a:pt x="6" y="224"/>
                    </a:moveTo>
                    <a:cubicBezTo>
                      <a:pt x="11" y="211"/>
                      <a:pt x="14" y="195"/>
                      <a:pt x="23" y="182"/>
                    </a:cubicBezTo>
                    <a:cubicBezTo>
                      <a:pt x="43" y="155"/>
                      <a:pt x="43" y="131"/>
                      <a:pt x="23" y="103"/>
                    </a:cubicBezTo>
                    <a:cubicBezTo>
                      <a:pt x="0" y="72"/>
                      <a:pt x="2" y="33"/>
                      <a:pt x="25" y="7"/>
                    </a:cubicBezTo>
                    <a:cubicBezTo>
                      <a:pt x="30" y="2"/>
                      <a:pt x="40" y="2"/>
                      <a:pt x="47" y="0"/>
                    </a:cubicBezTo>
                    <a:cubicBezTo>
                      <a:pt x="49" y="8"/>
                      <a:pt x="54" y="18"/>
                      <a:pt x="50" y="23"/>
                    </a:cubicBezTo>
                    <a:cubicBezTo>
                      <a:pt x="35" y="48"/>
                      <a:pt x="38" y="70"/>
                      <a:pt x="55" y="94"/>
                    </a:cubicBezTo>
                    <a:cubicBezTo>
                      <a:pt x="77" y="125"/>
                      <a:pt x="77" y="161"/>
                      <a:pt x="54" y="192"/>
                    </a:cubicBezTo>
                    <a:cubicBezTo>
                      <a:pt x="41" y="211"/>
                      <a:pt x="37" y="229"/>
                      <a:pt x="44" y="251"/>
                    </a:cubicBezTo>
                    <a:cubicBezTo>
                      <a:pt x="45" y="257"/>
                      <a:pt x="40" y="266"/>
                      <a:pt x="37" y="274"/>
                    </a:cubicBezTo>
                    <a:cubicBezTo>
                      <a:pt x="29" y="270"/>
                      <a:pt x="18" y="267"/>
                      <a:pt x="15" y="261"/>
                    </a:cubicBezTo>
                    <a:cubicBezTo>
                      <a:pt x="9" y="251"/>
                      <a:pt x="9" y="239"/>
                      <a:pt x="6" y="224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4" name="Freeform 139">
                <a:extLst>
                  <a:ext uri="{FF2B5EF4-FFF2-40B4-BE49-F238E27FC236}">
                    <a16:creationId xmlns:a16="http://schemas.microsoft.com/office/drawing/2014/main" id="{91B11A48-53C1-4B61-989D-C23A9F3C2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1025" y="4233863"/>
                <a:ext cx="458788" cy="338138"/>
              </a:xfrm>
              <a:custGeom>
                <a:avLst/>
                <a:gdLst>
                  <a:gd name="T0" fmla="*/ 177 w 364"/>
                  <a:gd name="T1" fmla="*/ 269 h 269"/>
                  <a:gd name="T2" fmla="*/ 72 w 364"/>
                  <a:gd name="T3" fmla="*/ 242 h 269"/>
                  <a:gd name="T4" fmla="*/ 14 w 364"/>
                  <a:gd name="T5" fmla="*/ 101 h 269"/>
                  <a:gd name="T6" fmla="*/ 129 w 364"/>
                  <a:gd name="T7" fmla="*/ 3 h 269"/>
                  <a:gd name="T8" fmla="*/ 259 w 364"/>
                  <a:gd name="T9" fmla="*/ 7 h 269"/>
                  <a:gd name="T10" fmla="*/ 359 w 364"/>
                  <a:gd name="T11" fmla="*/ 145 h 269"/>
                  <a:gd name="T12" fmla="*/ 241 w 364"/>
                  <a:gd name="T13" fmla="*/ 262 h 269"/>
                  <a:gd name="T14" fmla="*/ 179 w 364"/>
                  <a:gd name="T15" fmla="*/ 262 h 269"/>
                  <a:gd name="T16" fmla="*/ 177 w 364"/>
                  <a:gd name="T17" fmla="*/ 269 h 269"/>
                  <a:gd name="T18" fmla="*/ 42 w 364"/>
                  <a:gd name="T19" fmla="*/ 118 h 269"/>
                  <a:gd name="T20" fmla="*/ 91 w 364"/>
                  <a:gd name="T21" fmla="*/ 220 h 269"/>
                  <a:gd name="T22" fmla="*/ 176 w 364"/>
                  <a:gd name="T23" fmla="*/ 232 h 269"/>
                  <a:gd name="T24" fmla="*/ 203 w 364"/>
                  <a:gd name="T25" fmla="*/ 216 h 269"/>
                  <a:gd name="T26" fmla="*/ 303 w 364"/>
                  <a:gd name="T27" fmla="*/ 171 h 269"/>
                  <a:gd name="T28" fmla="*/ 329 w 364"/>
                  <a:gd name="T29" fmla="*/ 137 h 269"/>
                  <a:gd name="T30" fmla="*/ 316 w 364"/>
                  <a:gd name="T31" fmla="*/ 85 h 269"/>
                  <a:gd name="T32" fmla="*/ 255 w 364"/>
                  <a:gd name="T33" fmla="*/ 64 h 269"/>
                  <a:gd name="T34" fmla="*/ 182 w 364"/>
                  <a:gd name="T35" fmla="*/ 69 h 269"/>
                  <a:gd name="T36" fmla="*/ 95 w 364"/>
                  <a:gd name="T37" fmla="*/ 91 h 269"/>
                  <a:gd name="T38" fmla="*/ 42 w 364"/>
                  <a:gd name="T39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4" h="269">
                    <a:moveTo>
                      <a:pt x="177" y="269"/>
                    </a:moveTo>
                    <a:cubicBezTo>
                      <a:pt x="142" y="260"/>
                      <a:pt x="104" y="258"/>
                      <a:pt x="72" y="242"/>
                    </a:cubicBezTo>
                    <a:cubicBezTo>
                      <a:pt x="22" y="217"/>
                      <a:pt x="0" y="156"/>
                      <a:pt x="14" y="101"/>
                    </a:cubicBezTo>
                    <a:cubicBezTo>
                      <a:pt x="27" y="48"/>
                      <a:pt x="74" y="5"/>
                      <a:pt x="129" y="3"/>
                    </a:cubicBezTo>
                    <a:cubicBezTo>
                      <a:pt x="172" y="1"/>
                      <a:pt x="217" y="0"/>
                      <a:pt x="259" y="7"/>
                    </a:cubicBezTo>
                    <a:cubicBezTo>
                      <a:pt x="324" y="18"/>
                      <a:pt x="364" y="78"/>
                      <a:pt x="359" y="145"/>
                    </a:cubicBezTo>
                    <a:cubicBezTo>
                      <a:pt x="354" y="206"/>
                      <a:pt x="303" y="257"/>
                      <a:pt x="241" y="262"/>
                    </a:cubicBezTo>
                    <a:cubicBezTo>
                      <a:pt x="220" y="263"/>
                      <a:pt x="199" y="262"/>
                      <a:pt x="179" y="262"/>
                    </a:cubicBezTo>
                    <a:cubicBezTo>
                      <a:pt x="178" y="264"/>
                      <a:pt x="178" y="267"/>
                      <a:pt x="177" y="269"/>
                    </a:cubicBezTo>
                    <a:close/>
                    <a:moveTo>
                      <a:pt x="42" y="118"/>
                    </a:moveTo>
                    <a:cubicBezTo>
                      <a:pt x="37" y="164"/>
                      <a:pt x="55" y="199"/>
                      <a:pt x="91" y="220"/>
                    </a:cubicBezTo>
                    <a:cubicBezTo>
                      <a:pt x="117" y="236"/>
                      <a:pt x="147" y="236"/>
                      <a:pt x="176" y="232"/>
                    </a:cubicBezTo>
                    <a:cubicBezTo>
                      <a:pt x="185" y="231"/>
                      <a:pt x="193" y="217"/>
                      <a:pt x="203" y="216"/>
                    </a:cubicBezTo>
                    <a:cubicBezTo>
                      <a:pt x="241" y="210"/>
                      <a:pt x="269" y="182"/>
                      <a:pt x="303" y="171"/>
                    </a:cubicBezTo>
                    <a:cubicBezTo>
                      <a:pt x="325" y="164"/>
                      <a:pt x="330" y="154"/>
                      <a:pt x="329" y="137"/>
                    </a:cubicBezTo>
                    <a:cubicBezTo>
                      <a:pt x="328" y="120"/>
                      <a:pt x="324" y="101"/>
                      <a:pt x="316" y="85"/>
                    </a:cubicBezTo>
                    <a:cubicBezTo>
                      <a:pt x="302" y="54"/>
                      <a:pt x="286" y="49"/>
                      <a:pt x="255" y="64"/>
                    </a:cubicBezTo>
                    <a:cubicBezTo>
                      <a:pt x="231" y="77"/>
                      <a:pt x="208" y="78"/>
                      <a:pt x="182" y="69"/>
                    </a:cubicBezTo>
                    <a:cubicBezTo>
                      <a:pt x="149" y="57"/>
                      <a:pt x="118" y="63"/>
                      <a:pt x="95" y="91"/>
                    </a:cubicBezTo>
                    <a:cubicBezTo>
                      <a:pt x="81" y="108"/>
                      <a:pt x="67" y="123"/>
                      <a:pt x="42" y="118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5" name="Freeform 140">
                <a:extLst>
                  <a:ext uri="{FF2B5EF4-FFF2-40B4-BE49-F238E27FC236}">
                    <a16:creationId xmlns:a16="http://schemas.microsoft.com/office/drawing/2014/main" id="{E27F8CED-9F65-4AD6-91BE-19F1174F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6913" y="4391026"/>
                <a:ext cx="98425" cy="66675"/>
              </a:xfrm>
              <a:custGeom>
                <a:avLst/>
                <a:gdLst>
                  <a:gd name="T0" fmla="*/ 74 w 78"/>
                  <a:gd name="T1" fmla="*/ 52 h 52"/>
                  <a:gd name="T2" fmla="*/ 2 w 78"/>
                  <a:gd name="T3" fmla="*/ 16 h 52"/>
                  <a:gd name="T4" fmla="*/ 0 w 78"/>
                  <a:gd name="T5" fmla="*/ 1 h 52"/>
                  <a:gd name="T6" fmla="*/ 14 w 78"/>
                  <a:gd name="T7" fmla="*/ 1 h 52"/>
                  <a:gd name="T8" fmla="*/ 68 w 78"/>
                  <a:gd name="T9" fmla="*/ 24 h 52"/>
                  <a:gd name="T10" fmla="*/ 77 w 78"/>
                  <a:gd name="T11" fmla="*/ 34 h 52"/>
                  <a:gd name="T12" fmla="*/ 74 w 78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52">
                    <a:moveTo>
                      <a:pt x="74" y="52"/>
                    </a:moveTo>
                    <a:cubicBezTo>
                      <a:pt x="42" y="37"/>
                      <a:pt x="22" y="27"/>
                      <a:pt x="2" y="16"/>
                    </a:cubicBezTo>
                    <a:cubicBezTo>
                      <a:pt x="0" y="15"/>
                      <a:pt x="1" y="6"/>
                      <a:pt x="0" y="1"/>
                    </a:cubicBezTo>
                    <a:cubicBezTo>
                      <a:pt x="4" y="1"/>
                      <a:pt x="10" y="0"/>
                      <a:pt x="14" y="1"/>
                    </a:cubicBezTo>
                    <a:cubicBezTo>
                      <a:pt x="32" y="8"/>
                      <a:pt x="50" y="16"/>
                      <a:pt x="68" y="24"/>
                    </a:cubicBezTo>
                    <a:cubicBezTo>
                      <a:pt x="72" y="26"/>
                      <a:pt x="77" y="30"/>
                      <a:pt x="77" y="34"/>
                    </a:cubicBezTo>
                    <a:cubicBezTo>
                      <a:pt x="78" y="40"/>
                      <a:pt x="75" y="46"/>
                      <a:pt x="74" y="52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6" name="Freeform 141">
                <a:extLst>
                  <a:ext uri="{FF2B5EF4-FFF2-40B4-BE49-F238E27FC236}">
                    <a16:creationId xmlns:a16="http://schemas.microsoft.com/office/drawing/2014/main" id="{6EC41322-25D0-42A6-A85B-44E351A32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5650" y="4338638"/>
                <a:ext cx="50800" cy="63500"/>
              </a:xfrm>
              <a:custGeom>
                <a:avLst/>
                <a:gdLst>
                  <a:gd name="T0" fmla="*/ 20 w 41"/>
                  <a:gd name="T1" fmla="*/ 51 h 51"/>
                  <a:gd name="T2" fmla="*/ 1 w 41"/>
                  <a:gd name="T3" fmla="*/ 19 h 51"/>
                  <a:gd name="T4" fmla="*/ 21 w 41"/>
                  <a:gd name="T5" fmla="*/ 1 h 51"/>
                  <a:gd name="T6" fmla="*/ 40 w 41"/>
                  <a:gd name="T7" fmla="*/ 22 h 51"/>
                  <a:gd name="T8" fmla="*/ 20 w 4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1">
                    <a:moveTo>
                      <a:pt x="20" y="51"/>
                    </a:moveTo>
                    <a:cubicBezTo>
                      <a:pt x="10" y="36"/>
                      <a:pt x="0" y="27"/>
                      <a:pt x="1" y="19"/>
                    </a:cubicBezTo>
                    <a:cubicBezTo>
                      <a:pt x="1" y="12"/>
                      <a:pt x="15" y="0"/>
                      <a:pt x="21" y="1"/>
                    </a:cubicBezTo>
                    <a:cubicBezTo>
                      <a:pt x="29" y="3"/>
                      <a:pt x="39" y="14"/>
                      <a:pt x="40" y="22"/>
                    </a:cubicBezTo>
                    <a:cubicBezTo>
                      <a:pt x="41" y="29"/>
                      <a:pt x="30" y="37"/>
                      <a:pt x="20" y="51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7" name="Freeform 142">
                <a:extLst>
                  <a:ext uri="{FF2B5EF4-FFF2-40B4-BE49-F238E27FC236}">
                    <a16:creationId xmlns:a16="http://schemas.microsoft.com/office/drawing/2014/main" id="{19273072-D96C-4432-96ED-39AC1EDE6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8350" y="4445001"/>
                <a:ext cx="79375" cy="53975"/>
              </a:xfrm>
              <a:custGeom>
                <a:avLst/>
                <a:gdLst>
                  <a:gd name="T0" fmla="*/ 9 w 63"/>
                  <a:gd name="T1" fmla="*/ 44 h 44"/>
                  <a:gd name="T2" fmla="*/ 1 w 63"/>
                  <a:gd name="T3" fmla="*/ 39 h 44"/>
                  <a:gd name="T4" fmla="*/ 3 w 63"/>
                  <a:gd name="T5" fmla="*/ 27 h 44"/>
                  <a:gd name="T6" fmla="*/ 50 w 63"/>
                  <a:gd name="T7" fmla="*/ 2 h 44"/>
                  <a:gd name="T8" fmla="*/ 61 w 63"/>
                  <a:gd name="T9" fmla="*/ 7 h 44"/>
                  <a:gd name="T10" fmla="*/ 60 w 63"/>
                  <a:gd name="T11" fmla="*/ 18 h 44"/>
                  <a:gd name="T12" fmla="*/ 9 w 63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4">
                    <a:moveTo>
                      <a:pt x="9" y="44"/>
                    </a:moveTo>
                    <a:cubicBezTo>
                      <a:pt x="7" y="43"/>
                      <a:pt x="2" y="42"/>
                      <a:pt x="1" y="39"/>
                    </a:cubicBezTo>
                    <a:cubicBezTo>
                      <a:pt x="0" y="35"/>
                      <a:pt x="0" y="28"/>
                      <a:pt x="3" y="27"/>
                    </a:cubicBezTo>
                    <a:cubicBezTo>
                      <a:pt x="18" y="18"/>
                      <a:pt x="34" y="9"/>
                      <a:pt x="50" y="2"/>
                    </a:cubicBezTo>
                    <a:cubicBezTo>
                      <a:pt x="53" y="0"/>
                      <a:pt x="59" y="4"/>
                      <a:pt x="61" y="7"/>
                    </a:cubicBezTo>
                    <a:cubicBezTo>
                      <a:pt x="63" y="9"/>
                      <a:pt x="62" y="17"/>
                      <a:pt x="60" y="18"/>
                    </a:cubicBezTo>
                    <a:cubicBezTo>
                      <a:pt x="44" y="27"/>
                      <a:pt x="27" y="35"/>
                      <a:pt x="9" y="44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8" name="Freeform 143">
                <a:extLst>
                  <a:ext uri="{FF2B5EF4-FFF2-40B4-BE49-F238E27FC236}">
                    <a16:creationId xmlns:a16="http://schemas.microsoft.com/office/drawing/2014/main" id="{F750E005-6B68-4B45-9CCC-9A32B110E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7100" y="4365626"/>
                <a:ext cx="57150" cy="55563"/>
              </a:xfrm>
              <a:custGeom>
                <a:avLst/>
                <a:gdLst>
                  <a:gd name="T0" fmla="*/ 29 w 45"/>
                  <a:gd name="T1" fmla="*/ 45 h 45"/>
                  <a:gd name="T2" fmla="*/ 0 w 45"/>
                  <a:gd name="T3" fmla="*/ 13 h 45"/>
                  <a:gd name="T4" fmla="*/ 45 w 45"/>
                  <a:gd name="T5" fmla="*/ 0 h 45"/>
                  <a:gd name="T6" fmla="*/ 29 w 45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29" y="45"/>
                    </a:moveTo>
                    <a:cubicBezTo>
                      <a:pt x="18" y="33"/>
                      <a:pt x="10" y="24"/>
                      <a:pt x="0" y="13"/>
                    </a:cubicBezTo>
                    <a:cubicBezTo>
                      <a:pt x="15" y="9"/>
                      <a:pt x="28" y="5"/>
                      <a:pt x="45" y="0"/>
                    </a:cubicBezTo>
                    <a:cubicBezTo>
                      <a:pt x="39" y="17"/>
                      <a:pt x="35" y="30"/>
                      <a:pt x="29" y="4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9" name="Freeform 144">
                <a:extLst>
                  <a:ext uri="{FF2B5EF4-FFF2-40B4-BE49-F238E27FC236}">
                    <a16:creationId xmlns:a16="http://schemas.microsoft.com/office/drawing/2014/main" id="{B54784CA-A86B-4289-AA21-334270845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5188" y="4411663"/>
                <a:ext cx="47625" cy="38100"/>
              </a:xfrm>
              <a:custGeom>
                <a:avLst/>
                <a:gdLst>
                  <a:gd name="T0" fmla="*/ 38 w 38"/>
                  <a:gd name="T1" fmla="*/ 16 h 30"/>
                  <a:gd name="T2" fmla="*/ 14 w 38"/>
                  <a:gd name="T3" fmla="*/ 30 h 30"/>
                  <a:gd name="T4" fmla="*/ 1 w 38"/>
                  <a:gd name="T5" fmla="*/ 16 h 30"/>
                  <a:gd name="T6" fmla="*/ 15 w 38"/>
                  <a:gd name="T7" fmla="*/ 0 h 30"/>
                  <a:gd name="T8" fmla="*/ 38 w 38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16"/>
                    </a:moveTo>
                    <a:cubicBezTo>
                      <a:pt x="27" y="23"/>
                      <a:pt x="21" y="30"/>
                      <a:pt x="14" y="30"/>
                    </a:cubicBezTo>
                    <a:cubicBezTo>
                      <a:pt x="10" y="30"/>
                      <a:pt x="0" y="20"/>
                      <a:pt x="1" y="16"/>
                    </a:cubicBezTo>
                    <a:cubicBezTo>
                      <a:pt x="2" y="10"/>
                      <a:pt x="10" y="1"/>
                      <a:pt x="15" y="0"/>
                    </a:cubicBezTo>
                    <a:cubicBezTo>
                      <a:pt x="21" y="0"/>
                      <a:pt x="27" y="8"/>
                      <a:pt x="38" y="16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0" name="Freeform 145">
                <a:extLst>
                  <a:ext uri="{FF2B5EF4-FFF2-40B4-BE49-F238E27FC236}">
                    <a16:creationId xmlns:a16="http://schemas.microsoft.com/office/drawing/2014/main" id="{15A7FC8A-369E-4B1B-A0D0-BE694C944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6775" y="4332288"/>
                <a:ext cx="58738" cy="50800"/>
              </a:xfrm>
              <a:custGeom>
                <a:avLst/>
                <a:gdLst>
                  <a:gd name="T0" fmla="*/ 0 w 46"/>
                  <a:gd name="T1" fmla="*/ 20 h 40"/>
                  <a:gd name="T2" fmla="*/ 46 w 46"/>
                  <a:gd name="T3" fmla="*/ 20 h 40"/>
                  <a:gd name="T4" fmla="*/ 0 w 46"/>
                  <a:gd name="T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0">
                    <a:moveTo>
                      <a:pt x="0" y="20"/>
                    </a:moveTo>
                    <a:cubicBezTo>
                      <a:pt x="15" y="19"/>
                      <a:pt x="32" y="0"/>
                      <a:pt x="46" y="20"/>
                    </a:cubicBezTo>
                    <a:cubicBezTo>
                      <a:pt x="31" y="23"/>
                      <a:pt x="14" y="40"/>
                      <a:pt x="0" y="2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232" name="Grupo 231">
              <a:extLst>
                <a:ext uri="{FF2B5EF4-FFF2-40B4-BE49-F238E27FC236}">
                  <a16:creationId xmlns:a16="http://schemas.microsoft.com/office/drawing/2014/main" id="{A37E60A1-F782-4897-84F4-1BFC141BE075}"/>
                </a:ext>
              </a:extLst>
            </p:cNvPr>
            <p:cNvGrpSpPr/>
            <p:nvPr/>
          </p:nvGrpSpPr>
          <p:grpSpPr>
            <a:xfrm>
              <a:off x="10545763" y="876300"/>
              <a:ext cx="1527175" cy="5610226"/>
              <a:chOff x="10545763" y="876300"/>
              <a:chExt cx="1527175" cy="5610226"/>
            </a:xfrm>
          </p:grpSpPr>
          <p:sp>
            <p:nvSpPr>
              <p:cNvPr id="206" name="Freeform 149">
                <a:extLst>
                  <a:ext uri="{FF2B5EF4-FFF2-40B4-BE49-F238E27FC236}">
                    <a16:creationId xmlns:a16="http://schemas.microsoft.com/office/drawing/2014/main" id="{EA61B967-BA4C-4D3C-B7C1-03710C1C34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45763" y="2466975"/>
                <a:ext cx="1527175" cy="1076325"/>
              </a:xfrm>
              <a:custGeom>
                <a:avLst/>
                <a:gdLst>
                  <a:gd name="T0" fmla="*/ 0 w 1284"/>
                  <a:gd name="T1" fmla="*/ 595 h 906"/>
                  <a:gd name="T2" fmla="*/ 138 w 1284"/>
                  <a:gd name="T3" fmla="*/ 570 h 906"/>
                  <a:gd name="T4" fmla="*/ 289 w 1284"/>
                  <a:gd name="T5" fmla="*/ 585 h 906"/>
                  <a:gd name="T6" fmla="*/ 293 w 1284"/>
                  <a:gd name="T7" fmla="*/ 520 h 906"/>
                  <a:gd name="T8" fmla="*/ 296 w 1284"/>
                  <a:gd name="T9" fmla="*/ 517 h 906"/>
                  <a:gd name="T10" fmla="*/ 358 w 1284"/>
                  <a:gd name="T11" fmla="*/ 483 h 906"/>
                  <a:gd name="T12" fmla="*/ 647 w 1284"/>
                  <a:gd name="T13" fmla="*/ 234 h 906"/>
                  <a:gd name="T14" fmla="*/ 665 w 1284"/>
                  <a:gd name="T15" fmla="*/ 216 h 906"/>
                  <a:gd name="T16" fmla="*/ 639 w 1284"/>
                  <a:gd name="T17" fmla="*/ 220 h 906"/>
                  <a:gd name="T18" fmla="*/ 369 w 1284"/>
                  <a:gd name="T19" fmla="*/ 439 h 906"/>
                  <a:gd name="T20" fmla="*/ 350 w 1284"/>
                  <a:gd name="T21" fmla="*/ 463 h 906"/>
                  <a:gd name="T22" fmla="*/ 347 w 1284"/>
                  <a:gd name="T23" fmla="*/ 464 h 906"/>
                  <a:gd name="T24" fmla="*/ 346 w 1284"/>
                  <a:gd name="T25" fmla="*/ 388 h 906"/>
                  <a:gd name="T26" fmla="*/ 424 w 1284"/>
                  <a:gd name="T27" fmla="*/ 278 h 906"/>
                  <a:gd name="T28" fmla="*/ 528 w 1284"/>
                  <a:gd name="T29" fmla="*/ 190 h 906"/>
                  <a:gd name="T30" fmla="*/ 632 w 1284"/>
                  <a:gd name="T31" fmla="*/ 0 h 906"/>
                  <a:gd name="T32" fmla="*/ 823 w 1284"/>
                  <a:gd name="T33" fmla="*/ 157 h 906"/>
                  <a:gd name="T34" fmla="*/ 850 w 1284"/>
                  <a:gd name="T35" fmla="*/ 174 h 906"/>
                  <a:gd name="T36" fmla="*/ 971 w 1284"/>
                  <a:gd name="T37" fmla="*/ 195 h 906"/>
                  <a:gd name="T38" fmla="*/ 1121 w 1284"/>
                  <a:gd name="T39" fmla="*/ 207 h 906"/>
                  <a:gd name="T40" fmla="*/ 1284 w 1284"/>
                  <a:gd name="T41" fmla="*/ 196 h 906"/>
                  <a:gd name="T42" fmla="*/ 1004 w 1284"/>
                  <a:gd name="T43" fmla="*/ 297 h 906"/>
                  <a:gd name="T44" fmla="*/ 1077 w 1284"/>
                  <a:gd name="T45" fmla="*/ 304 h 906"/>
                  <a:gd name="T46" fmla="*/ 1091 w 1284"/>
                  <a:gd name="T47" fmla="*/ 312 h 906"/>
                  <a:gd name="T48" fmla="*/ 1078 w 1284"/>
                  <a:gd name="T49" fmla="*/ 321 h 906"/>
                  <a:gd name="T50" fmla="*/ 1028 w 1284"/>
                  <a:gd name="T51" fmla="*/ 348 h 906"/>
                  <a:gd name="T52" fmla="*/ 865 w 1284"/>
                  <a:gd name="T53" fmla="*/ 426 h 906"/>
                  <a:gd name="T54" fmla="*/ 838 w 1284"/>
                  <a:gd name="T55" fmla="*/ 444 h 906"/>
                  <a:gd name="T56" fmla="*/ 743 w 1284"/>
                  <a:gd name="T57" fmla="*/ 552 h 906"/>
                  <a:gd name="T58" fmla="*/ 736 w 1284"/>
                  <a:gd name="T59" fmla="*/ 547 h 906"/>
                  <a:gd name="T60" fmla="*/ 805 w 1284"/>
                  <a:gd name="T61" fmla="*/ 440 h 906"/>
                  <a:gd name="T62" fmla="*/ 802 w 1284"/>
                  <a:gd name="T63" fmla="*/ 434 h 906"/>
                  <a:gd name="T64" fmla="*/ 616 w 1284"/>
                  <a:gd name="T65" fmla="*/ 462 h 906"/>
                  <a:gd name="T66" fmla="*/ 540 w 1284"/>
                  <a:gd name="T67" fmla="*/ 530 h 906"/>
                  <a:gd name="T68" fmla="*/ 513 w 1284"/>
                  <a:gd name="T69" fmla="*/ 591 h 906"/>
                  <a:gd name="T70" fmla="*/ 498 w 1284"/>
                  <a:gd name="T71" fmla="*/ 541 h 906"/>
                  <a:gd name="T72" fmla="*/ 477 w 1284"/>
                  <a:gd name="T73" fmla="*/ 499 h 906"/>
                  <a:gd name="T74" fmla="*/ 391 w 1284"/>
                  <a:gd name="T75" fmla="*/ 547 h 906"/>
                  <a:gd name="T76" fmla="*/ 380 w 1284"/>
                  <a:gd name="T77" fmla="*/ 574 h 906"/>
                  <a:gd name="T78" fmla="*/ 385 w 1284"/>
                  <a:gd name="T79" fmla="*/ 600 h 906"/>
                  <a:gd name="T80" fmla="*/ 323 w 1284"/>
                  <a:gd name="T81" fmla="*/ 614 h 906"/>
                  <a:gd name="T82" fmla="*/ 350 w 1284"/>
                  <a:gd name="T83" fmla="*/ 758 h 906"/>
                  <a:gd name="T84" fmla="*/ 335 w 1284"/>
                  <a:gd name="T85" fmla="*/ 906 h 906"/>
                  <a:gd name="T86" fmla="*/ 287 w 1284"/>
                  <a:gd name="T87" fmla="*/ 710 h 906"/>
                  <a:gd name="T88" fmla="*/ 200 w 1284"/>
                  <a:gd name="T89" fmla="*/ 629 h 906"/>
                  <a:gd name="T90" fmla="*/ 0 w 1284"/>
                  <a:gd name="T91" fmla="*/ 600 h 906"/>
                  <a:gd name="T92" fmla="*/ 0 w 1284"/>
                  <a:gd name="T93" fmla="*/ 595 h 906"/>
                  <a:gd name="T94" fmla="*/ 833 w 1284"/>
                  <a:gd name="T95" fmla="*/ 302 h 906"/>
                  <a:gd name="T96" fmla="*/ 830 w 1284"/>
                  <a:gd name="T97" fmla="*/ 295 h 906"/>
                  <a:gd name="T98" fmla="*/ 817 w 1284"/>
                  <a:gd name="T99" fmla="*/ 294 h 906"/>
                  <a:gd name="T100" fmla="*/ 632 w 1284"/>
                  <a:gd name="T101" fmla="*/ 369 h 906"/>
                  <a:gd name="T102" fmla="*/ 626 w 1284"/>
                  <a:gd name="T103" fmla="*/ 384 h 906"/>
                  <a:gd name="T104" fmla="*/ 642 w 1284"/>
                  <a:gd name="T105" fmla="*/ 382 h 906"/>
                  <a:gd name="T106" fmla="*/ 813 w 1284"/>
                  <a:gd name="T107" fmla="*/ 312 h 906"/>
                  <a:gd name="T108" fmla="*/ 833 w 1284"/>
                  <a:gd name="T109" fmla="*/ 30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4" h="906">
                    <a:moveTo>
                      <a:pt x="0" y="595"/>
                    </a:moveTo>
                    <a:cubicBezTo>
                      <a:pt x="43" y="570"/>
                      <a:pt x="90" y="567"/>
                      <a:pt x="138" y="570"/>
                    </a:cubicBezTo>
                    <a:cubicBezTo>
                      <a:pt x="187" y="573"/>
                      <a:pt x="236" y="579"/>
                      <a:pt x="289" y="585"/>
                    </a:cubicBezTo>
                    <a:cubicBezTo>
                      <a:pt x="290" y="563"/>
                      <a:pt x="291" y="542"/>
                      <a:pt x="293" y="520"/>
                    </a:cubicBezTo>
                    <a:cubicBezTo>
                      <a:pt x="294" y="519"/>
                      <a:pt x="295" y="517"/>
                      <a:pt x="296" y="517"/>
                    </a:cubicBezTo>
                    <a:cubicBezTo>
                      <a:pt x="326" y="523"/>
                      <a:pt x="342" y="506"/>
                      <a:pt x="358" y="483"/>
                    </a:cubicBezTo>
                    <a:cubicBezTo>
                      <a:pt x="433" y="375"/>
                      <a:pt x="530" y="292"/>
                      <a:pt x="647" y="234"/>
                    </a:cubicBezTo>
                    <a:cubicBezTo>
                      <a:pt x="655" y="231"/>
                      <a:pt x="659" y="222"/>
                      <a:pt x="665" y="216"/>
                    </a:cubicBezTo>
                    <a:cubicBezTo>
                      <a:pt x="656" y="217"/>
                      <a:pt x="646" y="216"/>
                      <a:pt x="639" y="220"/>
                    </a:cubicBezTo>
                    <a:cubicBezTo>
                      <a:pt x="532" y="273"/>
                      <a:pt x="442" y="345"/>
                      <a:pt x="369" y="439"/>
                    </a:cubicBezTo>
                    <a:cubicBezTo>
                      <a:pt x="363" y="447"/>
                      <a:pt x="357" y="455"/>
                      <a:pt x="350" y="463"/>
                    </a:cubicBezTo>
                    <a:cubicBezTo>
                      <a:pt x="350" y="463"/>
                      <a:pt x="349" y="463"/>
                      <a:pt x="347" y="464"/>
                    </a:cubicBezTo>
                    <a:cubicBezTo>
                      <a:pt x="333" y="439"/>
                      <a:pt x="336" y="413"/>
                      <a:pt x="346" y="388"/>
                    </a:cubicBezTo>
                    <a:cubicBezTo>
                      <a:pt x="362" y="344"/>
                      <a:pt x="391" y="309"/>
                      <a:pt x="424" y="278"/>
                    </a:cubicBezTo>
                    <a:cubicBezTo>
                      <a:pt x="457" y="247"/>
                      <a:pt x="492" y="217"/>
                      <a:pt x="528" y="190"/>
                    </a:cubicBezTo>
                    <a:cubicBezTo>
                      <a:pt x="591" y="142"/>
                      <a:pt x="629" y="81"/>
                      <a:pt x="632" y="0"/>
                    </a:cubicBezTo>
                    <a:cubicBezTo>
                      <a:pt x="717" y="28"/>
                      <a:pt x="779" y="82"/>
                      <a:pt x="823" y="157"/>
                    </a:cubicBezTo>
                    <a:cubicBezTo>
                      <a:pt x="830" y="169"/>
                      <a:pt x="837" y="172"/>
                      <a:pt x="850" y="174"/>
                    </a:cubicBezTo>
                    <a:cubicBezTo>
                      <a:pt x="890" y="179"/>
                      <a:pt x="933" y="181"/>
                      <a:pt x="971" y="195"/>
                    </a:cubicBezTo>
                    <a:cubicBezTo>
                      <a:pt x="1021" y="213"/>
                      <a:pt x="1070" y="212"/>
                      <a:pt x="1121" y="207"/>
                    </a:cubicBezTo>
                    <a:cubicBezTo>
                      <a:pt x="1175" y="203"/>
                      <a:pt x="1229" y="199"/>
                      <a:pt x="1284" y="196"/>
                    </a:cubicBezTo>
                    <a:cubicBezTo>
                      <a:pt x="1192" y="227"/>
                      <a:pt x="1096" y="248"/>
                      <a:pt x="1004" y="297"/>
                    </a:cubicBezTo>
                    <a:cubicBezTo>
                      <a:pt x="1032" y="300"/>
                      <a:pt x="1055" y="301"/>
                      <a:pt x="1077" y="304"/>
                    </a:cubicBezTo>
                    <a:cubicBezTo>
                      <a:pt x="1082" y="305"/>
                      <a:pt x="1086" y="309"/>
                      <a:pt x="1091" y="312"/>
                    </a:cubicBezTo>
                    <a:cubicBezTo>
                      <a:pt x="1087" y="315"/>
                      <a:pt x="1082" y="318"/>
                      <a:pt x="1078" y="321"/>
                    </a:cubicBezTo>
                    <a:cubicBezTo>
                      <a:pt x="1061" y="330"/>
                      <a:pt x="1042" y="336"/>
                      <a:pt x="1028" y="348"/>
                    </a:cubicBezTo>
                    <a:cubicBezTo>
                      <a:pt x="980" y="387"/>
                      <a:pt x="926" y="413"/>
                      <a:pt x="865" y="426"/>
                    </a:cubicBezTo>
                    <a:cubicBezTo>
                      <a:pt x="855" y="428"/>
                      <a:pt x="845" y="436"/>
                      <a:pt x="838" y="444"/>
                    </a:cubicBezTo>
                    <a:cubicBezTo>
                      <a:pt x="806" y="480"/>
                      <a:pt x="774" y="516"/>
                      <a:pt x="743" y="552"/>
                    </a:cubicBezTo>
                    <a:cubicBezTo>
                      <a:pt x="740" y="551"/>
                      <a:pt x="738" y="549"/>
                      <a:pt x="736" y="547"/>
                    </a:cubicBezTo>
                    <a:cubicBezTo>
                      <a:pt x="759" y="511"/>
                      <a:pt x="782" y="475"/>
                      <a:pt x="805" y="440"/>
                    </a:cubicBezTo>
                    <a:cubicBezTo>
                      <a:pt x="804" y="438"/>
                      <a:pt x="803" y="436"/>
                      <a:pt x="802" y="434"/>
                    </a:cubicBezTo>
                    <a:cubicBezTo>
                      <a:pt x="740" y="444"/>
                      <a:pt x="679" y="455"/>
                      <a:pt x="616" y="462"/>
                    </a:cubicBezTo>
                    <a:cubicBezTo>
                      <a:pt x="574" y="467"/>
                      <a:pt x="544" y="481"/>
                      <a:pt x="540" y="530"/>
                    </a:cubicBezTo>
                    <a:cubicBezTo>
                      <a:pt x="539" y="549"/>
                      <a:pt x="524" y="567"/>
                      <a:pt x="513" y="591"/>
                    </a:cubicBezTo>
                    <a:cubicBezTo>
                      <a:pt x="507" y="569"/>
                      <a:pt x="504" y="554"/>
                      <a:pt x="498" y="541"/>
                    </a:cubicBezTo>
                    <a:cubicBezTo>
                      <a:pt x="493" y="527"/>
                      <a:pt x="485" y="515"/>
                      <a:pt x="477" y="499"/>
                    </a:cubicBezTo>
                    <a:cubicBezTo>
                      <a:pt x="446" y="516"/>
                      <a:pt x="419" y="532"/>
                      <a:pt x="391" y="547"/>
                    </a:cubicBezTo>
                    <a:cubicBezTo>
                      <a:pt x="378" y="553"/>
                      <a:pt x="378" y="562"/>
                      <a:pt x="380" y="574"/>
                    </a:cubicBezTo>
                    <a:cubicBezTo>
                      <a:pt x="382" y="582"/>
                      <a:pt x="383" y="590"/>
                      <a:pt x="385" y="600"/>
                    </a:cubicBezTo>
                    <a:cubicBezTo>
                      <a:pt x="364" y="605"/>
                      <a:pt x="344" y="609"/>
                      <a:pt x="323" y="614"/>
                    </a:cubicBezTo>
                    <a:cubicBezTo>
                      <a:pt x="332" y="664"/>
                      <a:pt x="344" y="711"/>
                      <a:pt x="350" y="758"/>
                    </a:cubicBezTo>
                    <a:cubicBezTo>
                      <a:pt x="356" y="806"/>
                      <a:pt x="361" y="854"/>
                      <a:pt x="335" y="906"/>
                    </a:cubicBezTo>
                    <a:cubicBezTo>
                      <a:pt x="328" y="834"/>
                      <a:pt x="308" y="772"/>
                      <a:pt x="287" y="710"/>
                    </a:cubicBezTo>
                    <a:cubicBezTo>
                      <a:pt x="272" y="665"/>
                      <a:pt x="247" y="640"/>
                      <a:pt x="200" y="629"/>
                    </a:cubicBezTo>
                    <a:cubicBezTo>
                      <a:pt x="134" y="614"/>
                      <a:pt x="69" y="595"/>
                      <a:pt x="0" y="600"/>
                    </a:cubicBezTo>
                    <a:cubicBezTo>
                      <a:pt x="0" y="598"/>
                      <a:pt x="0" y="597"/>
                      <a:pt x="0" y="595"/>
                    </a:cubicBezTo>
                    <a:close/>
                    <a:moveTo>
                      <a:pt x="833" y="302"/>
                    </a:moveTo>
                    <a:cubicBezTo>
                      <a:pt x="832" y="300"/>
                      <a:pt x="831" y="298"/>
                      <a:pt x="830" y="295"/>
                    </a:cubicBezTo>
                    <a:cubicBezTo>
                      <a:pt x="826" y="295"/>
                      <a:pt x="821" y="293"/>
                      <a:pt x="817" y="294"/>
                    </a:cubicBezTo>
                    <a:cubicBezTo>
                      <a:pt x="750" y="307"/>
                      <a:pt x="688" y="330"/>
                      <a:pt x="632" y="369"/>
                    </a:cubicBezTo>
                    <a:cubicBezTo>
                      <a:pt x="628" y="371"/>
                      <a:pt x="628" y="379"/>
                      <a:pt x="626" y="384"/>
                    </a:cubicBezTo>
                    <a:cubicBezTo>
                      <a:pt x="631" y="383"/>
                      <a:pt x="638" y="384"/>
                      <a:pt x="642" y="382"/>
                    </a:cubicBezTo>
                    <a:cubicBezTo>
                      <a:pt x="694" y="346"/>
                      <a:pt x="752" y="325"/>
                      <a:pt x="813" y="312"/>
                    </a:cubicBezTo>
                    <a:cubicBezTo>
                      <a:pt x="820" y="310"/>
                      <a:pt x="826" y="305"/>
                      <a:pt x="833" y="302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7" name="Freeform 150">
                <a:extLst>
                  <a:ext uri="{FF2B5EF4-FFF2-40B4-BE49-F238E27FC236}">
                    <a16:creationId xmlns:a16="http://schemas.microsoft.com/office/drawing/2014/main" id="{6ACAA68E-DA13-44F0-ABE9-DA39C5FCE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75" y="5246688"/>
                <a:ext cx="530225" cy="1239838"/>
              </a:xfrm>
              <a:custGeom>
                <a:avLst/>
                <a:gdLst>
                  <a:gd name="T0" fmla="*/ 99 w 445"/>
                  <a:gd name="T1" fmla="*/ 1045 h 1045"/>
                  <a:gd name="T2" fmla="*/ 8 w 445"/>
                  <a:gd name="T3" fmla="*/ 1016 h 1045"/>
                  <a:gd name="T4" fmla="*/ 64 w 445"/>
                  <a:gd name="T5" fmla="*/ 955 h 1045"/>
                  <a:gd name="T6" fmla="*/ 112 w 445"/>
                  <a:gd name="T7" fmla="*/ 564 h 1045"/>
                  <a:gd name="T8" fmla="*/ 3 w 445"/>
                  <a:gd name="T9" fmla="*/ 288 h 1045"/>
                  <a:gd name="T10" fmla="*/ 6 w 445"/>
                  <a:gd name="T11" fmla="*/ 256 h 1045"/>
                  <a:gd name="T12" fmla="*/ 89 w 445"/>
                  <a:gd name="T13" fmla="*/ 182 h 1045"/>
                  <a:gd name="T14" fmla="*/ 105 w 445"/>
                  <a:gd name="T15" fmla="*/ 162 h 1045"/>
                  <a:gd name="T16" fmla="*/ 95 w 445"/>
                  <a:gd name="T17" fmla="*/ 40 h 1045"/>
                  <a:gd name="T18" fmla="*/ 104 w 445"/>
                  <a:gd name="T19" fmla="*/ 7 h 1045"/>
                  <a:gd name="T20" fmla="*/ 135 w 445"/>
                  <a:gd name="T21" fmla="*/ 23 h 1045"/>
                  <a:gd name="T22" fmla="*/ 148 w 445"/>
                  <a:gd name="T23" fmla="*/ 162 h 1045"/>
                  <a:gd name="T24" fmla="*/ 147 w 445"/>
                  <a:gd name="T25" fmla="*/ 174 h 1045"/>
                  <a:gd name="T26" fmla="*/ 284 w 445"/>
                  <a:gd name="T27" fmla="*/ 303 h 1045"/>
                  <a:gd name="T28" fmla="*/ 392 w 445"/>
                  <a:gd name="T29" fmla="*/ 580 h 1045"/>
                  <a:gd name="T30" fmla="*/ 331 w 445"/>
                  <a:gd name="T31" fmla="*/ 956 h 1045"/>
                  <a:gd name="T32" fmla="*/ 179 w 445"/>
                  <a:gd name="T33" fmla="*/ 1041 h 1045"/>
                  <a:gd name="T34" fmla="*/ 169 w 445"/>
                  <a:gd name="T35" fmla="*/ 1045 h 1045"/>
                  <a:gd name="T36" fmla="*/ 99 w 445"/>
                  <a:gd name="T37" fmla="*/ 104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5" h="1045">
                    <a:moveTo>
                      <a:pt x="99" y="1045"/>
                    </a:moveTo>
                    <a:cubicBezTo>
                      <a:pt x="70" y="1035"/>
                      <a:pt x="41" y="1026"/>
                      <a:pt x="8" y="1016"/>
                    </a:cubicBezTo>
                    <a:cubicBezTo>
                      <a:pt x="29" y="993"/>
                      <a:pt x="49" y="976"/>
                      <a:pt x="64" y="955"/>
                    </a:cubicBezTo>
                    <a:cubicBezTo>
                      <a:pt x="156" y="834"/>
                      <a:pt x="167" y="703"/>
                      <a:pt x="112" y="564"/>
                    </a:cubicBezTo>
                    <a:cubicBezTo>
                      <a:pt x="76" y="472"/>
                      <a:pt x="39" y="380"/>
                      <a:pt x="3" y="288"/>
                    </a:cubicBezTo>
                    <a:cubicBezTo>
                      <a:pt x="0" y="279"/>
                      <a:pt x="2" y="265"/>
                      <a:pt x="6" y="256"/>
                    </a:cubicBezTo>
                    <a:cubicBezTo>
                      <a:pt x="24" y="221"/>
                      <a:pt x="52" y="197"/>
                      <a:pt x="89" y="182"/>
                    </a:cubicBezTo>
                    <a:cubicBezTo>
                      <a:pt x="96" y="179"/>
                      <a:pt x="103" y="170"/>
                      <a:pt x="105" y="162"/>
                    </a:cubicBezTo>
                    <a:cubicBezTo>
                      <a:pt x="112" y="121"/>
                      <a:pt x="112" y="80"/>
                      <a:pt x="95" y="40"/>
                    </a:cubicBezTo>
                    <a:cubicBezTo>
                      <a:pt x="89" y="26"/>
                      <a:pt x="89" y="14"/>
                      <a:pt x="104" y="7"/>
                    </a:cubicBezTo>
                    <a:cubicBezTo>
                      <a:pt x="120" y="0"/>
                      <a:pt x="129" y="10"/>
                      <a:pt x="135" y="23"/>
                    </a:cubicBezTo>
                    <a:cubicBezTo>
                      <a:pt x="153" y="68"/>
                      <a:pt x="153" y="115"/>
                      <a:pt x="148" y="162"/>
                    </a:cubicBezTo>
                    <a:cubicBezTo>
                      <a:pt x="148" y="166"/>
                      <a:pt x="148" y="169"/>
                      <a:pt x="147" y="174"/>
                    </a:cubicBezTo>
                    <a:cubicBezTo>
                      <a:pt x="222" y="187"/>
                      <a:pt x="259" y="237"/>
                      <a:pt x="284" y="303"/>
                    </a:cubicBezTo>
                    <a:cubicBezTo>
                      <a:pt x="318" y="396"/>
                      <a:pt x="357" y="487"/>
                      <a:pt x="392" y="580"/>
                    </a:cubicBezTo>
                    <a:cubicBezTo>
                      <a:pt x="445" y="717"/>
                      <a:pt x="430" y="844"/>
                      <a:pt x="331" y="956"/>
                    </a:cubicBezTo>
                    <a:cubicBezTo>
                      <a:pt x="291" y="1002"/>
                      <a:pt x="240" y="1031"/>
                      <a:pt x="179" y="1041"/>
                    </a:cubicBezTo>
                    <a:cubicBezTo>
                      <a:pt x="175" y="1041"/>
                      <a:pt x="172" y="1043"/>
                      <a:pt x="169" y="1045"/>
                    </a:cubicBezTo>
                    <a:cubicBezTo>
                      <a:pt x="146" y="1045"/>
                      <a:pt x="123" y="1045"/>
                      <a:pt x="99" y="104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8" name="Freeform 151">
                <a:extLst>
                  <a:ext uri="{FF2B5EF4-FFF2-40B4-BE49-F238E27FC236}">
                    <a16:creationId xmlns:a16="http://schemas.microsoft.com/office/drawing/2014/main" id="{F18DF6BF-6773-4C5C-BA36-8591BBBF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0" y="5434013"/>
                <a:ext cx="722313" cy="1052513"/>
              </a:xfrm>
              <a:custGeom>
                <a:avLst/>
                <a:gdLst>
                  <a:gd name="T0" fmla="*/ 266 w 607"/>
                  <a:gd name="T1" fmla="*/ 887 h 887"/>
                  <a:gd name="T2" fmla="*/ 124 w 607"/>
                  <a:gd name="T3" fmla="*/ 822 h 887"/>
                  <a:gd name="T4" fmla="*/ 110 w 607"/>
                  <a:gd name="T5" fmla="*/ 806 h 887"/>
                  <a:gd name="T6" fmla="*/ 151 w 607"/>
                  <a:gd name="T7" fmla="*/ 806 h 887"/>
                  <a:gd name="T8" fmla="*/ 200 w 607"/>
                  <a:gd name="T9" fmla="*/ 822 h 887"/>
                  <a:gd name="T10" fmla="*/ 487 w 607"/>
                  <a:gd name="T11" fmla="*/ 739 h 887"/>
                  <a:gd name="T12" fmla="*/ 518 w 607"/>
                  <a:gd name="T13" fmla="*/ 444 h 887"/>
                  <a:gd name="T14" fmla="*/ 398 w 607"/>
                  <a:gd name="T15" fmla="*/ 140 h 887"/>
                  <a:gd name="T16" fmla="*/ 306 w 607"/>
                  <a:gd name="T17" fmla="*/ 60 h 887"/>
                  <a:gd name="T18" fmla="*/ 197 w 607"/>
                  <a:gd name="T19" fmla="*/ 135 h 887"/>
                  <a:gd name="T20" fmla="*/ 122 w 607"/>
                  <a:gd name="T21" fmla="*/ 328 h 887"/>
                  <a:gd name="T22" fmla="*/ 62 w 607"/>
                  <a:gd name="T23" fmla="*/ 487 h 887"/>
                  <a:gd name="T24" fmla="*/ 118 w 607"/>
                  <a:gd name="T25" fmla="*/ 757 h 887"/>
                  <a:gd name="T26" fmla="*/ 123 w 607"/>
                  <a:gd name="T27" fmla="*/ 775 h 887"/>
                  <a:gd name="T28" fmla="*/ 80 w 607"/>
                  <a:gd name="T29" fmla="*/ 775 h 887"/>
                  <a:gd name="T30" fmla="*/ 12 w 607"/>
                  <a:gd name="T31" fmla="*/ 606 h 887"/>
                  <a:gd name="T32" fmla="*/ 57 w 607"/>
                  <a:gd name="T33" fmla="*/ 376 h 887"/>
                  <a:gd name="T34" fmla="*/ 155 w 607"/>
                  <a:gd name="T35" fmla="*/ 125 h 887"/>
                  <a:gd name="T36" fmla="*/ 257 w 607"/>
                  <a:gd name="T37" fmla="*/ 23 h 887"/>
                  <a:gd name="T38" fmla="*/ 436 w 607"/>
                  <a:gd name="T39" fmla="*/ 122 h 887"/>
                  <a:gd name="T40" fmla="*/ 476 w 607"/>
                  <a:gd name="T41" fmla="*/ 228 h 887"/>
                  <a:gd name="T42" fmla="*/ 554 w 607"/>
                  <a:gd name="T43" fmla="*/ 422 h 887"/>
                  <a:gd name="T44" fmla="*/ 495 w 607"/>
                  <a:gd name="T45" fmla="*/ 797 h 887"/>
                  <a:gd name="T46" fmla="*/ 338 w 607"/>
                  <a:gd name="T47" fmla="*/ 883 h 887"/>
                  <a:gd name="T48" fmla="*/ 331 w 607"/>
                  <a:gd name="T49" fmla="*/ 887 h 887"/>
                  <a:gd name="T50" fmla="*/ 266 w 607"/>
                  <a:gd name="T51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7" h="887">
                    <a:moveTo>
                      <a:pt x="266" y="887"/>
                    </a:moveTo>
                    <a:cubicBezTo>
                      <a:pt x="213" y="876"/>
                      <a:pt x="164" y="858"/>
                      <a:pt x="124" y="822"/>
                    </a:cubicBezTo>
                    <a:cubicBezTo>
                      <a:pt x="119" y="817"/>
                      <a:pt x="115" y="812"/>
                      <a:pt x="110" y="806"/>
                    </a:cubicBezTo>
                    <a:cubicBezTo>
                      <a:pt x="126" y="806"/>
                      <a:pt x="139" y="804"/>
                      <a:pt x="151" y="806"/>
                    </a:cubicBezTo>
                    <a:cubicBezTo>
                      <a:pt x="168" y="810"/>
                      <a:pt x="184" y="815"/>
                      <a:pt x="200" y="822"/>
                    </a:cubicBezTo>
                    <a:cubicBezTo>
                      <a:pt x="305" y="871"/>
                      <a:pt x="420" y="839"/>
                      <a:pt x="487" y="739"/>
                    </a:cubicBezTo>
                    <a:cubicBezTo>
                      <a:pt x="550" y="647"/>
                      <a:pt x="557" y="547"/>
                      <a:pt x="518" y="444"/>
                    </a:cubicBezTo>
                    <a:cubicBezTo>
                      <a:pt x="479" y="343"/>
                      <a:pt x="438" y="241"/>
                      <a:pt x="398" y="140"/>
                    </a:cubicBezTo>
                    <a:cubicBezTo>
                      <a:pt x="381" y="97"/>
                      <a:pt x="354" y="65"/>
                      <a:pt x="306" y="60"/>
                    </a:cubicBezTo>
                    <a:cubicBezTo>
                      <a:pt x="259" y="54"/>
                      <a:pt x="217" y="84"/>
                      <a:pt x="197" y="135"/>
                    </a:cubicBezTo>
                    <a:cubicBezTo>
                      <a:pt x="171" y="199"/>
                      <a:pt x="147" y="264"/>
                      <a:pt x="122" y="328"/>
                    </a:cubicBezTo>
                    <a:cubicBezTo>
                      <a:pt x="102" y="381"/>
                      <a:pt x="77" y="433"/>
                      <a:pt x="62" y="487"/>
                    </a:cubicBezTo>
                    <a:cubicBezTo>
                      <a:pt x="35" y="585"/>
                      <a:pt x="55" y="676"/>
                      <a:pt x="118" y="757"/>
                    </a:cubicBezTo>
                    <a:cubicBezTo>
                      <a:pt x="122" y="762"/>
                      <a:pt x="122" y="770"/>
                      <a:pt x="123" y="775"/>
                    </a:cubicBezTo>
                    <a:cubicBezTo>
                      <a:pt x="107" y="775"/>
                      <a:pt x="96" y="775"/>
                      <a:pt x="80" y="775"/>
                    </a:cubicBezTo>
                    <a:cubicBezTo>
                      <a:pt x="41" y="729"/>
                      <a:pt x="20" y="670"/>
                      <a:pt x="12" y="606"/>
                    </a:cubicBezTo>
                    <a:cubicBezTo>
                      <a:pt x="0" y="524"/>
                      <a:pt x="26" y="450"/>
                      <a:pt x="57" y="376"/>
                    </a:cubicBezTo>
                    <a:cubicBezTo>
                      <a:pt x="91" y="293"/>
                      <a:pt x="122" y="209"/>
                      <a:pt x="155" y="125"/>
                    </a:cubicBezTo>
                    <a:cubicBezTo>
                      <a:pt x="174" y="76"/>
                      <a:pt x="206" y="39"/>
                      <a:pt x="257" y="23"/>
                    </a:cubicBezTo>
                    <a:cubicBezTo>
                      <a:pt x="330" y="0"/>
                      <a:pt x="406" y="42"/>
                      <a:pt x="436" y="122"/>
                    </a:cubicBezTo>
                    <a:cubicBezTo>
                      <a:pt x="450" y="157"/>
                      <a:pt x="462" y="193"/>
                      <a:pt x="476" y="228"/>
                    </a:cubicBezTo>
                    <a:cubicBezTo>
                      <a:pt x="502" y="293"/>
                      <a:pt x="529" y="357"/>
                      <a:pt x="554" y="422"/>
                    </a:cubicBezTo>
                    <a:cubicBezTo>
                      <a:pt x="607" y="558"/>
                      <a:pt x="592" y="685"/>
                      <a:pt x="495" y="797"/>
                    </a:cubicBezTo>
                    <a:cubicBezTo>
                      <a:pt x="454" y="844"/>
                      <a:pt x="401" y="873"/>
                      <a:pt x="338" y="883"/>
                    </a:cubicBezTo>
                    <a:cubicBezTo>
                      <a:pt x="336" y="883"/>
                      <a:pt x="333" y="885"/>
                      <a:pt x="331" y="887"/>
                    </a:cubicBezTo>
                    <a:cubicBezTo>
                      <a:pt x="309" y="887"/>
                      <a:pt x="288" y="887"/>
                      <a:pt x="266" y="887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9" name="Freeform 152">
                <a:extLst>
                  <a:ext uri="{FF2B5EF4-FFF2-40B4-BE49-F238E27FC236}">
                    <a16:creationId xmlns:a16="http://schemas.microsoft.com/office/drawing/2014/main" id="{F3A76C29-BBA8-4693-AF45-66D4DCFE6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48963" y="876300"/>
                <a:ext cx="869950" cy="1195388"/>
              </a:xfrm>
              <a:custGeom>
                <a:avLst/>
                <a:gdLst>
                  <a:gd name="T0" fmla="*/ 260 w 731"/>
                  <a:gd name="T1" fmla="*/ 1007 h 1007"/>
                  <a:gd name="T2" fmla="*/ 38 w 731"/>
                  <a:gd name="T3" fmla="*/ 866 h 1007"/>
                  <a:gd name="T4" fmla="*/ 64 w 731"/>
                  <a:gd name="T5" fmla="*/ 679 h 1007"/>
                  <a:gd name="T6" fmla="*/ 168 w 731"/>
                  <a:gd name="T7" fmla="*/ 598 h 1007"/>
                  <a:gd name="T8" fmla="*/ 226 w 731"/>
                  <a:gd name="T9" fmla="*/ 515 h 1007"/>
                  <a:gd name="T10" fmla="*/ 236 w 731"/>
                  <a:gd name="T11" fmla="*/ 478 h 1007"/>
                  <a:gd name="T12" fmla="*/ 346 w 731"/>
                  <a:gd name="T13" fmla="*/ 400 h 1007"/>
                  <a:gd name="T14" fmla="*/ 392 w 731"/>
                  <a:gd name="T15" fmla="*/ 405 h 1007"/>
                  <a:gd name="T16" fmla="*/ 418 w 731"/>
                  <a:gd name="T17" fmla="*/ 395 h 1007"/>
                  <a:gd name="T18" fmla="*/ 549 w 731"/>
                  <a:gd name="T19" fmla="*/ 196 h 1007"/>
                  <a:gd name="T20" fmla="*/ 555 w 731"/>
                  <a:gd name="T21" fmla="*/ 179 h 1007"/>
                  <a:gd name="T22" fmla="*/ 575 w 731"/>
                  <a:gd name="T23" fmla="*/ 106 h 1007"/>
                  <a:gd name="T24" fmla="*/ 621 w 731"/>
                  <a:gd name="T25" fmla="*/ 13 h 1007"/>
                  <a:gd name="T26" fmla="*/ 644 w 731"/>
                  <a:gd name="T27" fmla="*/ 1 h 1007"/>
                  <a:gd name="T28" fmla="*/ 727 w 731"/>
                  <a:gd name="T29" fmla="*/ 50 h 1007"/>
                  <a:gd name="T30" fmla="*/ 728 w 731"/>
                  <a:gd name="T31" fmla="*/ 74 h 1007"/>
                  <a:gd name="T32" fmla="*/ 652 w 731"/>
                  <a:gd name="T33" fmla="*/ 189 h 1007"/>
                  <a:gd name="T34" fmla="*/ 638 w 731"/>
                  <a:gd name="T35" fmla="*/ 204 h 1007"/>
                  <a:gd name="T36" fmla="*/ 591 w 731"/>
                  <a:gd name="T37" fmla="*/ 257 h 1007"/>
                  <a:gd name="T38" fmla="*/ 501 w 731"/>
                  <a:gd name="T39" fmla="*/ 434 h 1007"/>
                  <a:gd name="T40" fmla="*/ 507 w 731"/>
                  <a:gd name="T41" fmla="*/ 476 h 1007"/>
                  <a:gd name="T42" fmla="*/ 536 w 731"/>
                  <a:gd name="T43" fmla="*/ 515 h 1007"/>
                  <a:gd name="T44" fmla="*/ 525 w 731"/>
                  <a:gd name="T45" fmla="*/ 633 h 1007"/>
                  <a:gd name="T46" fmla="*/ 508 w 731"/>
                  <a:gd name="T47" fmla="*/ 652 h 1007"/>
                  <a:gd name="T48" fmla="*/ 443 w 731"/>
                  <a:gd name="T49" fmla="*/ 803 h 1007"/>
                  <a:gd name="T50" fmla="*/ 430 w 731"/>
                  <a:gd name="T51" fmla="*/ 891 h 1007"/>
                  <a:gd name="T52" fmla="*/ 260 w 731"/>
                  <a:gd name="T53" fmla="*/ 1007 h 1007"/>
                  <a:gd name="T54" fmla="*/ 347 w 731"/>
                  <a:gd name="T55" fmla="*/ 702 h 1007"/>
                  <a:gd name="T56" fmla="*/ 440 w 731"/>
                  <a:gd name="T57" fmla="*/ 611 h 1007"/>
                  <a:gd name="T58" fmla="*/ 347 w 731"/>
                  <a:gd name="T59" fmla="*/ 517 h 1007"/>
                  <a:gd name="T60" fmla="*/ 254 w 731"/>
                  <a:gd name="T61" fmla="*/ 610 h 1007"/>
                  <a:gd name="T62" fmla="*/ 347 w 731"/>
                  <a:gd name="T63" fmla="*/ 702 h 1007"/>
                  <a:gd name="T64" fmla="*/ 325 w 731"/>
                  <a:gd name="T65" fmla="*/ 819 h 1007"/>
                  <a:gd name="T66" fmla="*/ 178 w 731"/>
                  <a:gd name="T67" fmla="*/ 734 h 1007"/>
                  <a:gd name="T68" fmla="*/ 167 w 731"/>
                  <a:gd name="T69" fmla="*/ 754 h 1007"/>
                  <a:gd name="T70" fmla="*/ 313 w 731"/>
                  <a:gd name="T71" fmla="*/ 839 h 1007"/>
                  <a:gd name="T72" fmla="*/ 325 w 731"/>
                  <a:gd name="T73" fmla="*/ 819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1" h="1007">
                    <a:moveTo>
                      <a:pt x="260" y="1007"/>
                    </a:moveTo>
                    <a:cubicBezTo>
                      <a:pt x="173" y="998"/>
                      <a:pt x="90" y="956"/>
                      <a:pt x="38" y="866"/>
                    </a:cubicBezTo>
                    <a:cubicBezTo>
                      <a:pt x="0" y="800"/>
                      <a:pt x="9" y="731"/>
                      <a:pt x="64" y="679"/>
                    </a:cubicBezTo>
                    <a:cubicBezTo>
                      <a:pt x="96" y="649"/>
                      <a:pt x="132" y="624"/>
                      <a:pt x="168" y="598"/>
                    </a:cubicBezTo>
                    <a:cubicBezTo>
                      <a:pt x="198" y="577"/>
                      <a:pt x="217" y="551"/>
                      <a:pt x="226" y="515"/>
                    </a:cubicBezTo>
                    <a:cubicBezTo>
                      <a:pt x="229" y="503"/>
                      <a:pt x="232" y="490"/>
                      <a:pt x="236" y="478"/>
                    </a:cubicBezTo>
                    <a:cubicBezTo>
                      <a:pt x="254" y="422"/>
                      <a:pt x="288" y="398"/>
                      <a:pt x="346" y="400"/>
                    </a:cubicBezTo>
                    <a:cubicBezTo>
                      <a:pt x="362" y="401"/>
                      <a:pt x="377" y="406"/>
                      <a:pt x="392" y="405"/>
                    </a:cubicBezTo>
                    <a:cubicBezTo>
                      <a:pt x="401" y="405"/>
                      <a:pt x="413" y="401"/>
                      <a:pt x="418" y="395"/>
                    </a:cubicBezTo>
                    <a:cubicBezTo>
                      <a:pt x="462" y="329"/>
                      <a:pt x="506" y="263"/>
                      <a:pt x="549" y="196"/>
                    </a:cubicBezTo>
                    <a:cubicBezTo>
                      <a:pt x="552" y="191"/>
                      <a:pt x="556" y="184"/>
                      <a:pt x="555" y="179"/>
                    </a:cubicBezTo>
                    <a:cubicBezTo>
                      <a:pt x="549" y="151"/>
                      <a:pt x="563" y="129"/>
                      <a:pt x="575" y="106"/>
                    </a:cubicBezTo>
                    <a:cubicBezTo>
                      <a:pt x="590" y="75"/>
                      <a:pt x="605" y="43"/>
                      <a:pt x="621" y="13"/>
                    </a:cubicBezTo>
                    <a:cubicBezTo>
                      <a:pt x="625" y="7"/>
                      <a:pt x="637" y="0"/>
                      <a:pt x="644" y="1"/>
                    </a:cubicBezTo>
                    <a:cubicBezTo>
                      <a:pt x="678" y="7"/>
                      <a:pt x="707" y="22"/>
                      <a:pt x="727" y="50"/>
                    </a:cubicBezTo>
                    <a:cubicBezTo>
                      <a:pt x="731" y="56"/>
                      <a:pt x="731" y="68"/>
                      <a:pt x="728" y="74"/>
                    </a:cubicBezTo>
                    <a:cubicBezTo>
                      <a:pt x="703" y="113"/>
                      <a:pt x="677" y="151"/>
                      <a:pt x="652" y="189"/>
                    </a:cubicBezTo>
                    <a:cubicBezTo>
                      <a:pt x="648" y="195"/>
                      <a:pt x="643" y="202"/>
                      <a:pt x="638" y="204"/>
                    </a:cubicBezTo>
                    <a:cubicBezTo>
                      <a:pt x="610" y="211"/>
                      <a:pt x="602" y="235"/>
                      <a:pt x="591" y="257"/>
                    </a:cubicBezTo>
                    <a:cubicBezTo>
                      <a:pt x="561" y="316"/>
                      <a:pt x="532" y="375"/>
                      <a:pt x="501" y="434"/>
                    </a:cubicBezTo>
                    <a:cubicBezTo>
                      <a:pt x="492" y="451"/>
                      <a:pt x="493" y="462"/>
                      <a:pt x="507" y="476"/>
                    </a:cubicBezTo>
                    <a:cubicBezTo>
                      <a:pt x="519" y="487"/>
                      <a:pt x="528" y="501"/>
                      <a:pt x="536" y="515"/>
                    </a:cubicBezTo>
                    <a:cubicBezTo>
                      <a:pt x="557" y="556"/>
                      <a:pt x="557" y="596"/>
                      <a:pt x="525" y="633"/>
                    </a:cubicBezTo>
                    <a:cubicBezTo>
                      <a:pt x="519" y="639"/>
                      <a:pt x="514" y="647"/>
                      <a:pt x="508" y="652"/>
                    </a:cubicBezTo>
                    <a:cubicBezTo>
                      <a:pt x="457" y="690"/>
                      <a:pt x="445" y="744"/>
                      <a:pt x="443" y="803"/>
                    </a:cubicBezTo>
                    <a:cubicBezTo>
                      <a:pt x="442" y="832"/>
                      <a:pt x="437" y="863"/>
                      <a:pt x="430" y="891"/>
                    </a:cubicBezTo>
                    <a:cubicBezTo>
                      <a:pt x="409" y="967"/>
                      <a:pt x="354" y="1007"/>
                      <a:pt x="260" y="1007"/>
                    </a:cubicBezTo>
                    <a:close/>
                    <a:moveTo>
                      <a:pt x="347" y="702"/>
                    </a:moveTo>
                    <a:cubicBezTo>
                      <a:pt x="399" y="702"/>
                      <a:pt x="439" y="663"/>
                      <a:pt x="440" y="611"/>
                    </a:cubicBezTo>
                    <a:cubicBezTo>
                      <a:pt x="440" y="559"/>
                      <a:pt x="399" y="517"/>
                      <a:pt x="347" y="517"/>
                    </a:cubicBezTo>
                    <a:cubicBezTo>
                      <a:pt x="297" y="517"/>
                      <a:pt x="254" y="560"/>
                      <a:pt x="254" y="610"/>
                    </a:cubicBezTo>
                    <a:cubicBezTo>
                      <a:pt x="254" y="661"/>
                      <a:pt x="296" y="702"/>
                      <a:pt x="347" y="702"/>
                    </a:cubicBezTo>
                    <a:close/>
                    <a:moveTo>
                      <a:pt x="325" y="819"/>
                    </a:moveTo>
                    <a:cubicBezTo>
                      <a:pt x="275" y="790"/>
                      <a:pt x="227" y="762"/>
                      <a:pt x="178" y="734"/>
                    </a:cubicBezTo>
                    <a:cubicBezTo>
                      <a:pt x="174" y="742"/>
                      <a:pt x="170" y="748"/>
                      <a:pt x="167" y="754"/>
                    </a:cubicBezTo>
                    <a:cubicBezTo>
                      <a:pt x="216" y="783"/>
                      <a:pt x="264" y="811"/>
                      <a:pt x="313" y="839"/>
                    </a:cubicBezTo>
                    <a:cubicBezTo>
                      <a:pt x="318" y="832"/>
                      <a:pt x="321" y="827"/>
                      <a:pt x="325" y="819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" name="Freeform 153">
                <a:extLst>
                  <a:ext uri="{FF2B5EF4-FFF2-40B4-BE49-F238E27FC236}">
                    <a16:creationId xmlns:a16="http://schemas.microsoft.com/office/drawing/2014/main" id="{C42F584A-E6E3-479F-B08A-313030B21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3700" y="4308475"/>
                <a:ext cx="1284288" cy="446088"/>
              </a:xfrm>
              <a:custGeom>
                <a:avLst/>
                <a:gdLst>
                  <a:gd name="T0" fmla="*/ 543 w 1080"/>
                  <a:gd name="T1" fmla="*/ 374 h 376"/>
                  <a:gd name="T2" fmla="*/ 155 w 1080"/>
                  <a:gd name="T3" fmla="*/ 373 h 376"/>
                  <a:gd name="T4" fmla="*/ 95 w 1080"/>
                  <a:gd name="T5" fmla="*/ 361 h 376"/>
                  <a:gd name="T6" fmla="*/ 34 w 1080"/>
                  <a:gd name="T7" fmla="*/ 201 h 376"/>
                  <a:gd name="T8" fmla="*/ 141 w 1080"/>
                  <a:gd name="T9" fmla="*/ 92 h 376"/>
                  <a:gd name="T10" fmla="*/ 444 w 1080"/>
                  <a:gd name="T11" fmla="*/ 3 h 376"/>
                  <a:gd name="T12" fmla="*/ 675 w 1080"/>
                  <a:gd name="T13" fmla="*/ 5 h 376"/>
                  <a:gd name="T14" fmla="*/ 998 w 1080"/>
                  <a:gd name="T15" fmla="*/ 135 h 376"/>
                  <a:gd name="T16" fmla="*/ 1054 w 1080"/>
                  <a:gd name="T17" fmla="*/ 215 h 376"/>
                  <a:gd name="T18" fmla="*/ 999 w 1080"/>
                  <a:gd name="T19" fmla="*/ 356 h 376"/>
                  <a:gd name="T20" fmla="*/ 915 w 1080"/>
                  <a:gd name="T21" fmla="*/ 374 h 376"/>
                  <a:gd name="T22" fmla="*/ 543 w 1080"/>
                  <a:gd name="T23" fmla="*/ 374 h 376"/>
                  <a:gd name="T24" fmla="*/ 543 w 1080"/>
                  <a:gd name="T25" fmla="*/ 374 h 376"/>
                  <a:gd name="T26" fmla="*/ 346 w 1080"/>
                  <a:gd name="T27" fmla="*/ 347 h 376"/>
                  <a:gd name="T28" fmla="*/ 925 w 1080"/>
                  <a:gd name="T29" fmla="*/ 346 h 376"/>
                  <a:gd name="T30" fmla="*/ 970 w 1080"/>
                  <a:gd name="T31" fmla="*/ 338 h 376"/>
                  <a:gd name="T32" fmla="*/ 1035 w 1080"/>
                  <a:gd name="T33" fmla="*/ 255 h 376"/>
                  <a:gd name="T34" fmla="*/ 984 w 1080"/>
                  <a:gd name="T35" fmla="*/ 162 h 376"/>
                  <a:gd name="T36" fmla="*/ 698 w 1080"/>
                  <a:gd name="T37" fmla="*/ 38 h 376"/>
                  <a:gd name="T38" fmla="*/ 426 w 1080"/>
                  <a:gd name="T39" fmla="*/ 33 h 376"/>
                  <a:gd name="T40" fmla="*/ 370 w 1080"/>
                  <a:gd name="T41" fmla="*/ 42 h 376"/>
                  <a:gd name="T42" fmla="*/ 340 w 1080"/>
                  <a:gd name="T43" fmla="*/ 96 h 376"/>
                  <a:gd name="T44" fmla="*/ 382 w 1080"/>
                  <a:gd name="T45" fmla="*/ 196 h 376"/>
                  <a:gd name="T46" fmla="*/ 346 w 1080"/>
                  <a:gd name="T47" fmla="*/ 347 h 376"/>
                  <a:gd name="T48" fmla="*/ 265 w 1080"/>
                  <a:gd name="T49" fmla="*/ 150 h 376"/>
                  <a:gd name="T50" fmla="*/ 211 w 1080"/>
                  <a:gd name="T51" fmla="*/ 163 h 376"/>
                  <a:gd name="T52" fmla="*/ 202 w 1080"/>
                  <a:gd name="T53" fmla="*/ 175 h 376"/>
                  <a:gd name="T54" fmla="*/ 216 w 1080"/>
                  <a:gd name="T55" fmla="*/ 180 h 376"/>
                  <a:gd name="T56" fmla="*/ 265 w 1080"/>
                  <a:gd name="T57" fmla="*/ 168 h 376"/>
                  <a:gd name="T58" fmla="*/ 276 w 1080"/>
                  <a:gd name="T59" fmla="*/ 157 h 376"/>
                  <a:gd name="T60" fmla="*/ 265 w 1080"/>
                  <a:gd name="T61" fmla="*/ 150 h 376"/>
                  <a:gd name="T62" fmla="*/ 337 w 1080"/>
                  <a:gd name="T63" fmla="*/ 246 h 376"/>
                  <a:gd name="T64" fmla="*/ 310 w 1080"/>
                  <a:gd name="T65" fmla="*/ 229 h 376"/>
                  <a:gd name="T66" fmla="*/ 291 w 1080"/>
                  <a:gd name="T67" fmla="*/ 250 h 376"/>
                  <a:gd name="T68" fmla="*/ 312 w 1080"/>
                  <a:gd name="T69" fmla="*/ 266 h 376"/>
                  <a:gd name="T70" fmla="*/ 337 w 1080"/>
                  <a:gd name="T71" fmla="*/ 246 h 376"/>
                  <a:gd name="T72" fmla="*/ 270 w 1080"/>
                  <a:gd name="T73" fmla="*/ 304 h 376"/>
                  <a:gd name="T74" fmla="*/ 279 w 1080"/>
                  <a:gd name="T75" fmla="*/ 296 h 376"/>
                  <a:gd name="T76" fmla="*/ 273 w 1080"/>
                  <a:gd name="T77" fmla="*/ 287 h 376"/>
                  <a:gd name="T78" fmla="*/ 233 w 1080"/>
                  <a:gd name="T79" fmla="*/ 275 h 376"/>
                  <a:gd name="T80" fmla="*/ 221 w 1080"/>
                  <a:gd name="T81" fmla="*/ 280 h 376"/>
                  <a:gd name="T82" fmla="*/ 227 w 1080"/>
                  <a:gd name="T83" fmla="*/ 291 h 376"/>
                  <a:gd name="T84" fmla="*/ 270 w 1080"/>
                  <a:gd name="T85" fmla="*/ 304 h 376"/>
                  <a:gd name="T86" fmla="*/ 133 w 1080"/>
                  <a:gd name="T87" fmla="*/ 216 h 376"/>
                  <a:gd name="T88" fmla="*/ 110 w 1080"/>
                  <a:gd name="T89" fmla="*/ 201 h 376"/>
                  <a:gd name="T90" fmla="*/ 93 w 1080"/>
                  <a:gd name="T91" fmla="*/ 218 h 376"/>
                  <a:gd name="T92" fmla="*/ 111 w 1080"/>
                  <a:gd name="T93" fmla="*/ 232 h 376"/>
                  <a:gd name="T94" fmla="*/ 133 w 1080"/>
                  <a:gd name="T95" fmla="*/ 216 h 376"/>
                  <a:gd name="T96" fmla="*/ 198 w 1080"/>
                  <a:gd name="T97" fmla="*/ 229 h 376"/>
                  <a:gd name="T98" fmla="*/ 181 w 1080"/>
                  <a:gd name="T99" fmla="*/ 214 h 376"/>
                  <a:gd name="T100" fmla="*/ 165 w 1080"/>
                  <a:gd name="T101" fmla="*/ 227 h 376"/>
                  <a:gd name="T102" fmla="*/ 178 w 1080"/>
                  <a:gd name="T103" fmla="*/ 240 h 376"/>
                  <a:gd name="T104" fmla="*/ 198 w 1080"/>
                  <a:gd name="T105" fmla="*/ 229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0" h="376">
                    <a:moveTo>
                      <a:pt x="543" y="374"/>
                    </a:moveTo>
                    <a:cubicBezTo>
                      <a:pt x="414" y="374"/>
                      <a:pt x="285" y="375"/>
                      <a:pt x="155" y="373"/>
                    </a:cubicBezTo>
                    <a:cubicBezTo>
                      <a:pt x="135" y="373"/>
                      <a:pt x="114" y="368"/>
                      <a:pt x="95" y="361"/>
                    </a:cubicBezTo>
                    <a:cubicBezTo>
                      <a:pt x="25" y="334"/>
                      <a:pt x="0" y="269"/>
                      <a:pt x="34" y="201"/>
                    </a:cubicBezTo>
                    <a:cubicBezTo>
                      <a:pt x="58" y="154"/>
                      <a:pt x="97" y="120"/>
                      <a:pt x="141" y="92"/>
                    </a:cubicBezTo>
                    <a:cubicBezTo>
                      <a:pt x="233" y="33"/>
                      <a:pt x="335" y="5"/>
                      <a:pt x="444" y="3"/>
                    </a:cubicBezTo>
                    <a:cubicBezTo>
                      <a:pt x="521" y="2"/>
                      <a:pt x="598" y="0"/>
                      <a:pt x="675" y="5"/>
                    </a:cubicBezTo>
                    <a:cubicBezTo>
                      <a:pt x="796" y="13"/>
                      <a:pt x="908" y="50"/>
                      <a:pt x="998" y="135"/>
                    </a:cubicBezTo>
                    <a:cubicBezTo>
                      <a:pt x="1021" y="158"/>
                      <a:pt x="1041" y="186"/>
                      <a:pt x="1054" y="215"/>
                    </a:cubicBezTo>
                    <a:cubicBezTo>
                      <a:pt x="1080" y="271"/>
                      <a:pt x="1056" y="331"/>
                      <a:pt x="999" y="356"/>
                    </a:cubicBezTo>
                    <a:cubicBezTo>
                      <a:pt x="973" y="367"/>
                      <a:pt x="943" y="373"/>
                      <a:pt x="915" y="374"/>
                    </a:cubicBezTo>
                    <a:cubicBezTo>
                      <a:pt x="791" y="376"/>
                      <a:pt x="667" y="374"/>
                      <a:pt x="543" y="374"/>
                    </a:cubicBezTo>
                    <a:cubicBezTo>
                      <a:pt x="543" y="374"/>
                      <a:pt x="543" y="374"/>
                      <a:pt x="543" y="374"/>
                    </a:cubicBezTo>
                    <a:close/>
                    <a:moveTo>
                      <a:pt x="346" y="347"/>
                    </a:moveTo>
                    <a:cubicBezTo>
                      <a:pt x="542" y="347"/>
                      <a:pt x="734" y="347"/>
                      <a:pt x="925" y="346"/>
                    </a:cubicBezTo>
                    <a:cubicBezTo>
                      <a:pt x="940" y="346"/>
                      <a:pt x="956" y="343"/>
                      <a:pt x="970" y="338"/>
                    </a:cubicBezTo>
                    <a:cubicBezTo>
                      <a:pt x="1005" y="324"/>
                      <a:pt x="1039" y="298"/>
                      <a:pt x="1035" y="255"/>
                    </a:cubicBezTo>
                    <a:cubicBezTo>
                      <a:pt x="1030" y="217"/>
                      <a:pt x="1010" y="188"/>
                      <a:pt x="984" y="162"/>
                    </a:cubicBezTo>
                    <a:cubicBezTo>
                      <a:pt x="905" y="85"/>
                      <a:pt x="806" y="47"/>
                      <a:pt x="698" y="38"/>
                    </a:cubicBezTo>
                    <a:cubicBezTo>
                      <a:pt x="608" y="30"/>
                      <a:pt x="517" y="33"/>
                      <a:pt x="426" y="33"/>
                    </a:cubicBezTo>
                    <a:cubicBezTo>
                      <a:pt x="407" y="33"/>
                      <a:pt x="388" y="37"/>
                      <a:pt x="370" y="42"/>
                    </a:cubicBezTo>
                    <a:cubicBezTo>
                      <a:pt x="340" y="51"/>
                      <a:pt x="330" y="68"/>
                      <a:pt x="340" y="96"/>
                    </a:cubicBezTo>
                    <a:cubicBezTo>
                      <a:pt x="352" y="130"/>
                      <a:pt x="369" y="163"/>
                      <a:pt x="382" y="196"/>
                    </a:cubicBezTo>
                    <a:cubicBezTo>
                      <a:pt x="411" y="265"/>
                      <a:pt x="404" y="296"/>
                      <a:pt x="346" y="347"/>
                    </a:cubicBezTo>
                    <a:close/>
                    <a:moveTo>
                      <a:pt x="265" y="150"/>
                    </a:moveTo>
                    <a:cubicBezTo>
                      <a:pt x="245" y="155"/>
                      <a:pt x="228" y="158"/>
                      <a:pt x="211" y="163"/>
                    </a:cubicBezTo>
                    <a:cubicBezTo>
                      <a:pt x="207" y="165"/>
                      <a:pt x="205" y="171"/>
                      <a:pt x="202" y="175"/>
                    </a:cubicBezTo>
                    <a:cubicBezTo>
                      <a:pt x="207" y="176"/>
                      <a:pt x="212" y="180"/>
                      <a:pt x="216" y="180"/>
                    </a:cubicBezTo>
                    <a:cubicBezTo>
                      <a:pt x="232" y="177"/>
                      <a:pt x="249" y="173"/>
                      <a:pt x="265" y="168"/>
                    </a:cubicBezTo>
                    <a:cubicBezTo>
                      <a:pt x="269" y="167"/>
                      <a:pt x="272" y="161"/>
                      <a:pt x="276" y="157"/>
                    </a:cubicBezTo>
                    <a:cubicBezTo>
                      <a:pt x="272" y="154"/>
                      <a:pt x="268" y="152"/>
                      <a:pt x="265" y="150"/>
                    </a:cubicBezTo>
                    <a:close/>
                    <a:moveTo>
                      <a:pt x="337" y="246"/>
                    </a:moveTo>
                    <a:cubicBezTo>
                      <a:pt x="325" y="238"/>
                      <a:pt x="316" y="227"/>
                      <a:pt x="310" y="229"/>
                    </a:cubicBezTo>
                    <a:cubicBezTo>
                      <a:pt x="302" y="231"/>
                      <a:pt x="297" y="242"/>
                      <a:pt x="291" y="250"/>
                    </a:cubicBezTo>
                    <a:cubicBezTo>
                      <a:pt x="298" y="256"/>
                      <a:pt x="305" y="266"/>
                      <a:pt x="312" y="266"/>
                    </a:cubicBezTo>
                    <a:cubicBezTo>
                      <a:pt x="319" y="266"/>
                      <a:pt x="326" y="255"/>
                      <a:pt x="337" y="246"/>
                    </a:cubicBezTo>
                    <a:close/>
                    <a:moveTo>
                      <a:pt x="270" y="304"/>
                    </a:moveTo>
                    <a:cubicBezTo>
                      <a:pt x="273" y="302"/>
                      <a:pt x="279" y="300"/>
                      <a:pt x="279" y="296"/>
                    </a:cubicBezTo>
                    <a:cubicBezTo>
                      <a:pt x="280" y="294"/>
                      <a:pt x="276" y="288"/>
                      <a:pt x="273" y="287"/>
                    </a:cubicBezTo>
                    <a:cubicBezTo>
                      <a:pt x="260" y="282"/>
                      <a:pt x="247" y="278"/>
                      <a:pt x="233" y="275"/>
                    </a:cubicBezTo>
                    <a:cubicBezTo>
                      <a:pt x="230" y="274"/>
                      <a:pt x="225" y="278"/>
                      <a:pt x="221" y="280"/>
                    </a:cubicBezTo>
                    <a:cubicBezTo>
                      <a:pt x="223" y="284"/>
                      <a:pt x="224" y="289"/>
                      <a:pt x="227" y="291"/>
                    </a:cubicBezTo>
                    <a:cubicBezTo>
                      <a:pt x="241" y="296"/>
                      <a:pt x="255" y="299"/>
                      <a:pt x="270" y="304"/>
                    </a:cubicBezTo>
                    <a:close/>
                    <a:moveTo>
                      <a:pt x="133" y="216"/>
                    </a:moveTo>
                    <a:cubicBezTo>
                      <a:pt x="123" y="208"/>
                      <a:pt x="115" y="199"/>
                      <a:pt x="110" y="201"/>
                    </a:cubicBezTo>
                    <a:cubicBezTo>
                      <a:pt x="104" y="203"/>
                      <a:pt x="99" y="212"/>
                      <a:pt x="93" y="218"/>
                    </a:cubicBezTo>
                    <a:cubicBezTo>
                      <a:pt x="99" y="223"/>
                      <a:pt x="105" y="231"/>
                      <a:pt x="111" y="232"/>
                    </a:cubicBezTo>
                    <a:cubicBezTo>
                      <a:pt x="117" y="232"/>
                      <a:pt x="123" y="223"/>
                      <a:pt x="133" y="216"/>
                    </a:cubicBezTo>
                    <a:close/>
                    <a:moveTo>
                      <a:pt x="198" y="229"/>
                    </a:moveTo>
                    <a:cubicBezTo>
                      <a:pt x="190" y="222"/>
                      <a:pt x="185" y="214"/>
                      <a:pt x="181" y="214"/>
                    </a:cubicBezTo>
                    <a:cubicBezTo>
                      <a:pt x="175" y="215"/>
                      <a:pt x="170" y="223"/>
                      <a:pt x="165" y="227"/>
                    </a:cubicBezTo>
                    <a:cubicBezTo>
                      <a:pt x="170" y="232"/>
                      <a:pt x="174" y="239"/>
                      <a:pt x="178" y="240"/>
                    </a:cubicBezTo>
                    <a:cubicBezTo>
                      <a:pt x="183" y="240"/>
                      <a:pt x="189" y="234"/>
                      <a:pt x="198" y="229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1" name="Freeform 154">
                <a:extLst>
                  <a:ext uri="{FF2B5EF4-FFF2-40B4-BE49-F238E27FC236}">
                    <a16:creationId xmlns:a16="http://schemas.microsoft.com/office/drawing/2014/main" id="{AF433C5D-3B5C-4109-8B7F-01D70F8E7B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8175" y="5953125"/>
                <a:ext cx="381000" cy="379413"/>
              </a:xfrm>
              <a:custGeom>
                <a:avLst/>
                <a:gdLst>
                  <a:gd name="T0" fmla="*/ 164 w 320"/>
                  <a:gd name="T1" fmla="*/ 1 h 319"/>
                  <a:gd name="T2" fmla="*/ 319 w 320"/>
                  <a:gd name="T3" fmla="*/ 160 h 319"/>
                  <a:gd name="T4" fmla="*/ 160 w 320"/>
                  <a:gd name="T5" fmla="*/ 318 h 319"/>
                  <a:gd name="T6" fmla="*/ 1 w 320"/>
                  <a:gd name="T7" fmla="*/ 158 h 319"/>
                  <a:gd name="T8" fmla="*/ 164 w 320"/>
                  <a:gd name="T9" fmla="*/ 1 h 319"/>
                  <a:gd name="T10" fmla="*/ 47 w 320"/>
                  <a:gd name="T11" fmla="*/ 157 h 319"/>
                  <a:gd name="T12" fmla="*/ 60 w 320"/>
                  <a:gd name="T13" fmla="*/ 173 h 319"/>
                  <a:gd name="T14" fmla="*/ 74 w 320"/>
                  <a:gd name="T15" fmla="*/ 156 h 319"/>
                  <a:gd name="T16" fmla="*/ 158 w 320"/>
                  <a:gd name="T17" fmla="*/ 74 h 319"/>
                  <a:gd name="T18" fmla="*/ 174 w 320"/>
                  <a:gd name="T19" fmla="*/ 59 h 319"/>
                  <a:gd name="T20" fmla="*/ 156 w 320"/>
                  <a:gd name="T21" fmla="*/ 46 h 319"/>
                  <a:gd name="T22" fmla="*/ 47 w 320"/>
                  <a:gd name="T23" fmla="*/ 157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0" h="319">
                    <a:moveTo>
                      <a:pt x="164" y="1"/>
                    </a:moveTo>
                    <a:cubicBezTo>
                      <a:pt x="248" y="1"/>
                      <a:pt x="320" y="74"/>
                      <a:pt x="319" y="160"/>
                    </a:cubicBezTo>
                    <a:cubicBezTo>
                      <a:pt x="319" y="246"/>
                      <a:pt x="246" y="319"/>
                      <a:pt x="160" y="318"/>
                    </a:cubicBezTo>
                    <a:cubicBezTo>
                      <a:pt x="73" y="318"/>
                      <a:pt x="0" y="245"/>
                      <a:pt x="1" y="158"/>
                    </a:cubicBezTo>
                    <a:cubicBezTo>
                      <a:pt x="2" y="70"/>
                      <a:pt x="74" y="0"/>
                      <a:pt x="164" y="1"/>
                    </a:cubicBezTo>
                    <a:close/>
                    <a:moveTo>
                      <a:pt x="47" y="157"/>
                    </a:moveTo>
                    <a:cubicBezTo>
                      <a:pt x="48" y="160"/>
                      <a:pt x="54" y="166"/>
                      <a:pt x="60" y="173"/>
                    </a:cubicBezTo>
                    <a:cubicBezTo>
                      <a:pt x="65" y="167"/>
                      <a:pt x="73" y="162"/>
                      <a:pt x="74" y="156"/>
                    </a:cubicBezTo>
                    <a:cubicBezTo>
                      <a:pt x="83" y="104"/>
                      <a:pt x="104" y="84"/>
                      <a:pt x="158" y="74"/>
                    </a:cubicBezTo>
                    <a:cubicBezTo>
                      <a:pt x="164" y="72"/>
                      <a:pt x="169" y="64"/>
                      <a:pt x="174" y="59"/>
                    </a:cubicBezTo>
                    <a:cubicBezTo>
                      <a:pt x="168" y="54"/>
                      <a:pt x="162" y="47"/>
                      <a:pt x="156" y="46"/>
                    </a:cubicBezTo>
                    <a:cubicBezTo>
                      <a:pt x="103" y="43"/>
                      <a:pt x="48" y="96"/>
                      <a:pt x="47" y="157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2" name="Freeform 155">
                <a:extLst>
                  <a:ext uri="{FF2B5EF4-FFF2-40B4-BE49-F238E27FC236}">
                    <a16:creationId xmlns:a16="http://schemas.microsoft.com/office/drawing/2014/main" id="{2FFD5320-CD01-4241-B365-DAB1F507E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6188" y="5287963"/>
                <a:ext cx="377825" cy="144463"/>
              </a:xfrm>
              <a:custGeom>
                <a:avLst/>
                <a:gdLst>
                  <a:gd name="T0" fmla="*/ 317 w 317"/>
                  <a:gd name="T1" fmla="*/ 2 h 122"/>
                  <a:gd name="T2" fmla="*/ 269 w 317"/>
                  <a:gd name="T3" fmla="*/ 77 h 122"/>
                  <a:gd name="T4" fmla="*/ 185 w 317"/>
                  <a:gd name="T5" fmla="*/ 121 h 122"/>
                  <a:gd name="T6" fmla="*/ 0 w 317"/>
                  <a:gd name="T7" fmla="*/ 122 h 122"/>
                  <a:gd name="T8" fmla="*/ 144 w 317"/>
                  <a:gd name="T9" fmla="*/ 0 h 122"/>
                  <a:gd name="T10" fmla="*/ 310 w 317"/>
                  <a:gd name="T11" fmla="*/ 0 h 122"/>
                  <a:gd name="T12" fmla="*/ 317 w 317"/>
                  <a:gd name="T13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7" h="122">
                    <a:moveTo>
                      <a:pt x="317" y="2"/>
                    </a:moveTo>
                    <a:cubicBezTo>
                      <a:pt x="301" y="28"/>
                      <a:pt x="285" y="53"/>
                      <a:pt x="269" y="77"/>
                    </a:cubicBezTo>
                    <a:cubicBezTo>
                      <a:pt x="249" y="107"/>
                      <a:pt x="220" y="121"/>
                      <a:pt x="185" y="121"/>
                    </a:cubicBezTo>
                    <a:cubicBezTo>
                      <a:pt x="123" y="122"/>
                      <a:pt x="62" y="122"/>
                      <a:pt x="0" y="122"/>
                    </a:cubicBezTo>
                    <a:cubicBezTo>
                      <a:pt x="14" y="54"/>
                      <a:pt x="77" y="0"/>
                      <a:pt x="144" y="0"/>
                    </a:cubicBezTo>
                    <a:cubicBezTo>
                      <a:pt x="200" y="0"/>
                      <a:pt x="255" y="0"/>
                      <a:pt x="310" y="0"/>
                    </a:cubicBezTo>
                    <a:cubicBezTo>
                      <a:pt x="312" y="0"/>
                      <a:pt x="313" y="1"/>
                      <a:pt x="317" y="2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3" name="Freeform 156">
                <a:extLst>
                  <a:ext uri="{FF2B5EF4-FFF2-40B4-BE49-F238E27FC236}">
                    <a16:creationId xmlns:a16="http://schemas.microsoft.com/office/drawing/2014/main" id="{4D385D4D-6169-4FE9-B946-CC619F17B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1700" y="1531938"/>
                <a:ext cx="390525" cy="590550"/>
              </a:xfrm>
              <a:custGeom>
                <a:avLst/>
                <a:gdLst>
                  <a:gd name="T0" fmla="*/ 0 w 329"/>
                  <a:gd name="T1" fmla="*/ 477 h 497"/>
                  <a:gd name="T2" fmla="*/ 75 w 329"/>
                  <a:gd name="T3" fmla="*/ 464 h 497"/>
                  <a:gd name="T4" fmla="*/ 195 w 329"/>
                  <a:gd name="T5" fmla="*/ 312 h 497"/>
                  <a:gd name="T6" fmla="*/ 209 w 329"/>
                  <a:gd name="T7" fmla="*/ 194 h 497"/>
                  <a:gd name="T8" fmla="*/ 237 w 329"/>
                  <a:gd name="T9" fmla="*/ 137 h 497"/>
                  <a:gd name="T10" fmla="*/ 273 w 329"/>
                  <a:gd name="T11" fmla="*/ 99 h 497"/>
                  <a:gd name="T12" fmla="*/ 306 w 329"/>
                  <a:gd name="T13" fmla="*/ 0 h 497"/>
                  <a:gd name="T14" fmla="*/ 310 w 329"/>
                  <a:gd name="T15" fmla="*/ 111 h 497"/>
                  <a:gd name="T16" fmla="*/ 272 w 329"/>
                  <a:gd name="T17" fmla="*/ 163 h 497"/>
                  <a:gd name="T18" fmla="*/ 237 w 329"/>
                  <a:gd name="T19" fmla="*/ 263 h 497"/>
                  <a:gd name="T20" fmla="*/ 224 w 329"/>
                  <a:gd name="T21" fmla="*/ 364 h 497"/>
                  <a:gd name="T22" fmla="*/ 36 w 329"/>
                  <a:gd name="T23" fmla="*/ 485 h 497"/>
                  <a:gd name="T24" fmla="*/ 0 w 329"/>
                  <a:gd name="T25" fmla="*/ 47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9" h="497">
                    <a:moveTo>
                      <a:pt x="0" y="477"/>
                    </a:moveTo>
                    <a:cubicBezTo>
                      <a:pt x="28" y="472"/>
                      <a:pt x="53" y="471"/>
                      <a:pt x="75" y="464"/>
                    </a:cubicBezTo>
                    <a:cubicBezTo>
                      <a:pt x="150" y="442"/>
                      <a:pt x="183" y="384"/>
                      <a:pt x="195" y="312"/>
                    </a:cubicBezTo>
                    <a:cubicBezTo>
                      <a:pt x="202" y="273"/>
                      <a:pt x="202" y="233"/>
                      <a:pt x="209" y="194"/>
                    </a:cubicBezTo>
                    <a:cubicBezTo>
                      <a:pt x="213" y="174"/>
                      <a:pt x="226" y="155"/>
                      <a:pt x="237" y="137"/>
                    </a:cubicBezTo>
                    <a:cubicBezTo>
                      <a:pt x="247" y="123"/>
                      <a:pt x="261" y="112"/>
                      <a:pt x="273" y="99"/>
                    </a:cubicBezTo>
                    <a:cubicBezTo>
                      <a:pt x="298" y="71"/>
                      <a:pt x="314" y="40"/>
                      <a:pt x="306" y="0"/>
                    </a:cubicBezTo>
                    <a:cubicBezTo>
                      <a:pt x="327" y="25"/>
                      <a:pt x="329" y="80"/>
                      <a:pt x="310" y="111"/>
                    </a:cubicBezTo>
                    <a:cubicBezTo>
                      <a:pt x="298" y="129"/>
                      <a:pt x="286" y="147"/>
                      <a:pt x="272" y="163"/>
                    </a:cubicBezTo>
                    <a:cubicBezTo>
                      <a:pt x="249" y="193"/>
                      <a:pt x="239" y="226"/>
                      <a:pt x="237" y="263"/>
                    </a:cubicBezTo>
                    <a:cubicBezTo>
                      <a:pt x="234" y="297"/>
                      <a:pt x="231" y="331"/>
                      <a:pt x="224" y="364"/>
                    </a:cubicBezTo>
                    <a:cubicBezTo>
                      <a:pt x="203" y="464"/>
                      <a:pt x="128" y="497"/>
                      <a:pt x="36" y="485"/>
                    </a:cubicBezTo>
                    <a:cubicBezTo>
                      <a:pt x="25" y="483"/>
                      <a:pt x="14" y="480"/>
                      <a:pt x="0" y="477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4" name="Freeform 157">
                <a:extLst>
                  <a:ext uri="{FF2B5EF4-FFF2-40B4-BE49-F238E27FC236}">
                    <a16:creationId xmlns:a16="http://schemas.microsoft.com/office/drawing/2014/main" id="{1B81B6A5-4333-4E59-80C7-711101790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8888" y="1749425"/>
                <a:ext cx="133350" cy="92075"/>
              </a:xfrm>
              <a:custGeom>
                <a:avLst/>
                <a:gdLst>
                  <a:gd name="T0" fmla="*/ 112 w 112"/>
                  <a:gd name="T1" fmla="*/ 65 h 77"/>
                  <a:gd name="T2" fmla="*/ 90 w 112"/>
                  <a:gd name="T3" fmla="*/ 74 h 77"/>
                  <a:gd name="T4" fmla="*/ 4 w 112"/>
                  <a:gd name="T5" fmla="*/ 25 h 77"/>
                  <a:gd name="T6" fmla="*/ 2 w 112"/>
                  <a:gd name="T7" fmla="*/ 7 h 77"/>
                  <a:gd name="T8" fmla="*/ 20 w 112"/>
                  <a:gd name="T9" fmla="*/ 2 h 77"/>
                  <a:gd name="T10" fmla="*/ 101 w 112"/>
                  <a:gd name="T11" fmla="*/ 49 h 77"/>
                  <a:gd name="T12" fmla="*/ 112 w 112"/>
                  <a:gd name="T13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7">
                    <a:moveTo>
                      <a:pt x="112" y="65"/>
                    </a:moveTo>
                    <a:cubicBezTo>
                      <a:pt x="103" y="69"/>
                      <a:pt x="94" y="77"/>
                      <a:pt x="90" y="74"/>
                    </a:cubicBezTo>
                    <a:cubicBezTo>
                      <a:pt x="60" y="59"/>
                      <a:pt x="32" y="42"/>
                      <a:pt x="4" y="25"/>
                    </a:cubicBezTo>
                    <a:cubicBezTo>
                      <a:pt x="1" y="23"/>
                      <a:pt x="0" y="11"/>
                      <a:pt x="2" y="7"/>
                    </a:cubicBezTo>
                    <a:cubicBezTo>
                      <a:pt x="5" y="3"/>
                      <a:pt x="16" y="0"/>
                      <a:pt x="20" y="2"/>
                    </a:cubicBezTo>
                    <a:cubicBezTo>
                      <a:pt x="47" y="17"/>
                      <a:pt x="74" y="33"/>
                      <a:pt x="101" y="49"/>
                    </a:cubicBezTo>
                    <a:cubicBezTo>
                      <a:pt x="105" y="51"/>
                      <a:pt x="106" y="56"/>
                      <a:pt x="112" y="6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5" name="Freeform 158">
                <a:extLst>
                  <a:ext uri="{FF2B5EF4-FFF2-40B4-BE49-F238E27FC236}">
                    <a16:creationId xmlns:a16="http://schemas.microsoft.com/office/drawing/2014/main" id="{C400452B-C9CA-4818-8336-7C49A1018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9450" y="1414463"/>
                <a:ext cx="123825" cy="84138"/>
              </a:xfrm>
              <a:custGeom>
                <a:avLst/>
                <a:gdLst>
                  <a:gd name="T0" fmla="*/ 10 w 103"/>
                  <a:gd name="T1" fmla="*/ 0 h 72"/>
                  <a:gd name="T2" fmla="*/ 22 w 103"/>
                  <a:gd name="T3" fmla="*/ 5 h 72"/>
                  <a:gd name="T4" fmla="*/ 92 w 103"/>
                  <a:gd name="T5" fmla="*/ 45 h 72"/>
                  <a:gd name="T6" fmla="*/ 103 w 103"/>
                  <a:gd name="T7" fmla="*/ 68 h 72"/>
                  <a:gd name="T8" fmla="*/ 79 w 103"/>
                  <a:gd name="T9" fmla="*/ 69 h 72"/>
                  <a:gd name="T10" fmla="*/ 7 w 103"/>
                  <a:gd name="T11" fmla="*/ 28 h 72"/>
                  <a:gd name="T12" fmla="*/ 0 w 103"/>
                  <a:gd name="T13" fmla="*/ 11 h 72"/>
                  <a:gd name="T14" fmla="*/ 10 w 103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72">
                    <a:moveTo>
                      <a:pt x="10" y="0"/>
                    </a:moveTo>
                    <a:cubicBezTo>
                      <a:pt x="15" y="2"/>
                      <a:pt x="19" y="3"/>
                      <a:pt x="22" y="5"/>
                    </a:cubicBezTo>
                    <a:cubicBezTo>
                      <a:pt x="45" y="18"/>
                      <a:pt x="69" y="31"/>
                      <a:pt x="92" y="45"/>
                    </a:cubicBezTo>
                    <a:cubicBezTo>
                      <a:pt x="98" y="49"/>
                      <a:pt x="99" y="60"/>
                      <a:pt x="103" y="68"/>
                    </a:cubicBezTo>
                    <a:cubicBezTo>
                      <a:pt x="95" y="69"/>
                      <a:pt x="85" y="72"/>
                      <a:pt x="79" y="69"/>
                    </a:cubicBezTo>
                    <a:cubicBezTo>
                      <a:pt x="54" y="56"/>
                      <a:pt x="30" y="42"/>
                      <a:pt x="7" y="28"/>
                    </a:cubicBezTo>
                    <a:cubicBezTo>
                      <a:pt x="3" y="25"/>
                      <a:pt x="0" y="16"/>
                      <a:pt x="0" y="11"/>
                    </a:cubicBezTo>
                    <a:cubicBezTo>
                      <a:pt x="0" y="7"/>
                      <a:pt x="6" y="4"/>
                      <a:pt x="10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6" name="Freeform 159">
                <a:extLst>
                  <a:ext uri="{FF2B5EF4-FFF2-40B4-BE49-F238E27FC236}">
                    <a16:creationId xmlns:a16="http://schemas.microsoft.com/office/drawing/2014/main" id="{ADC8F841-81A7-454C-AA83-9697BD92D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5550" y="1817688"/>
                <a:ext cx="90488" cy="100013"/>
              </a:xfrm>
              <a:custGeom>
                <a:avLst/>
                <a:gdLst>
                  <a:gd name="T0" fmla="*/ 77 w 77"/>
                  <a:gd name="T1" fmla="*/ 73 h 84"/>
                  <a:gd name="T2" fmla="*/ 69 w 77"/>
                  <a:gd name="T3" fmla="*/ 83 h 84"/>
                  <a:gd name="T4" fmla="*/ 53 w 77"/>
                  <a:gd name="T5" fmla="*/ 80 h 84"/>
                  <a:gd name="T6" fmla="*/ 3 w 77"/>
                  <a:gd name="T7" fmla="*/ 23 h 84"/>
                  <a:gd name="T8" fmla="*/ 4 w 77"/>
                  <a:gd name="T9" fmla="*/ 5 h 84"/>
                  <a:gd name="T10" fmla="*/ 20 w 77"/>
                  <a:gd name="T11" fmla="*/ 2 h 84"/>
                  <a:gd name="T12" fmla="*/ 76 w 77"/>
                  <a:gd name="T13" fmla="*/ 66 h 84"/>
                  <a:gd name="T14" fmla="*/ 77 w 77"/>
                  <a:gd name="T1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84">
                    <a:moveTo>
                      <a:pt x="77" y="73"/>
                    </a:moveTo>
                    <a:cubicBezTo>
                      <a:pt x="75" y="75"/>
                      <a:pt x="73" y="82"/>
                      <a:pt x="69" y="83"/>
                    </a:cubicBezTo>
                    <a:cubicBezTo>
                      <a:pt x="64" y="84"/>
                      <a:pt x="56" y="84"/>
                      <a:pt x="53" y="80"/>
                    </a:cubicBezTo>
                    <a:cubicBezTo>
                      <a:pt x="35" y="62"/>
                      <a:pt x="19" y="43"/>
                      <a:pt x="3" y="23"/>
                    </a:cubicBezTo>
                    <a:cubicBezTo>
                      <a:pt x="0" y="19"/>
                      <a:pt x="1" y="10"/>
                      <a:pt x="4" y="5"/>
                    </a:cubicBezTo>
                    <a:cubicBezTo>
                      <a:pt x="6" y="2"/>
                      <a:pt x="17" y="0"/>
                      <a:pt x="20" y="2"/>
                    </a:cubicBezTo>
                    <a:cubicBezTo>
                      <a:pt x="39" y="23"/>
                      <a:pt x="58" y="44"/>
                      <a:pt x="76" y="66"/>
                    </a:cubicBezTo>
                    <a:cubicBezTo>
                      <a:pt x="77" y="67"/>
                      <a:pt x="77" y="69"/>
                      <a:pt x="77" y="73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7" name="Freeform 160">
                <a:extLst>
                  <a:ext uri="{FF2B5EF4-FFF2-40B4-BE49-F238E27FC236}">
                    <a16:creationId xmlns:a16="http://schemas.microsoft.com/office/drawing/2014/main" id="{2CAA3C77-0C2F-4547-BF15-CBE795B3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0163" y="1687513"/>
                <a:ext cx="119063" cy="52388"/>
              </a:xfrm>
              <a:custGeom>
                <a:avLst/>
                <a:gdLst>
                  <a:gd name="T0" fmla="*/ 88 w 101"/>
                  <a:gd name="T1" fmla="*/ 45 h 45"/>
                  <a:gd name="T2" fmla="*/ 11 w 101"/>
                  <a:gd name="T3" fmla="*/ 27 h 45"/>
                  <a:gd name="T4" fmla="*/ 0 w 101"/>
                  <a:gd name="T5" fmla="*/ 12 h 45"/>
                  <a:gd name="T6" fmla="*/ 17 w 101"/>
                  <a:gd name="T7" fmla="*/ 1 h 45"/>
                  <a:gd name="T8" fmla="*/ 91 w 101"/>
                  <a:gd name="T9" fmla="*/ 15 h 45"/>
                  <a:gd name="T10" fmla="*/ 101 w 101"/>
                  <a:gd name="T11" fmla="*/ 31 h 45"/>
                  <a:gd name="T12" fmla="*/ 88 w 101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45">
                    <a:moveTo>
                      <a:pt x="88" y="45"/>
                    </a:moveTo>
                    <a:cubicBezTo>
                      <a:pt x="60" y="38"/>
                      <a:pt x="35" y="34"/>
                      <a:pt x="11" y="27"/>
                    </a:cubicBezTo>
                    <a:cubicBezTo>
                      <a:pt x="6" y="26"/>
                      <a:pt x="3" y="17"/>
                      <a:pt x="0" y="12"/>
                    </a:cubicBezTo>
                    <a:cubicBezTo>
                      <a:pt x="5" y="8"/>
                      <a:pt x="12" y="0"/>
                      <a:pt x="17" y="1"/>
                    </a:cubicBezTo>
                    <a:cubicBezTo>
                      <a:pt x="42" y="4"/>
                      <a:pt x="67" y="9"/>
                      <a:pt x="91" y="15"/>
                    </a:cubicBezTo>
                    <a:cubicBezTo>
                      <a:pt x="96" y="17"/>
                      <a:pt x="101" y="26"/>
                      <a:pt x="101" y="31"/>
                    </a:cubicBezTo>
                    <a:cubicBezTo>
                      <a:pt x="100" y="36"/>
                      <a:pt x="92" y="40"/>
                      <a:pt x="88" y="4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8" name="Freeform 161">
                <a:extLst>
                  <a:ext uri="{FF2B5EF4-FFF2-40B4-BE49-F238E27FC236}">
                    <a16:creationId xmlns:a16="http://schemas.microsoft.com/office/drawing/2014/main" id="{E828090E-C68E-4430-8CFC-3DC2140C3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2938" y="1514475"/>
                <a:ext cx="122238" cy="52388"/>
              </a:xfrm>
              <a:custGeom>
                <a:avLst/>
                <a:gdLst>
                  <a:gd name="T0" fmla="*/ 16 w 102"/>
                  <a:gd name="T1" fmla="*/ 0 h 44"/>
                  <a:gd name="T2" fmla="*/ 90 w 102"/>
                  <a:gd name="T3" fmla="*/ 16 h 44"/>
                  <a:gd name="T4" fmla="*/ 102 w 102"/>
                  <a:gd name="T5" fmla="*/ 32 h 44"/>
                  <a:gd name="T6" fmla="*/ 85 w 102"/>
                  <a:gd name="T7" fmla="*/ 43 h 44"/>
                  <a:gd name="T8" fmla="*/ 11 w 102"/>
                  <a:gd name="T9" fmla="*/ 29 h 44"/>
                  <a:gd name="T10" fmla="*/ 2 w 102"/>
                  <a:gd name="T11" fmla="*/ 12 h 44"/>
                  <a:gd name="T12" fmla="*/ 16 w 102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44">
                    <a:moveTo>
                      <a:pt x="16" y="0"/>
                    </a:moveTo>
                    <a:cubicBezTo>
                      <a:pt x="44" y="6"/>
                      <a:pt x="67" y="10"/>
                      <a:pt x="90" y="16"/>
                    </a:cubicBezTo>
                    <a:cubicBezTo>
                      <a:pt x="95" y="18"/>
                      <a:pt x="98" y="27"/>
                      <a:pt x="102" y="32"/>
                    </a:cubicBezTo>
                    <a:cubicBezTo>
                      <a:pt x="97" y="36"/>
                      <a:pt x="90" y="44"/>
                      <a:pt x="85" y="43"/>
                    </a:cubicBezTo>
                    <a:cubicBezTo>
                      <a:pt x="60" y="40"/>
                      <a:pt x="36" y="35"/>
                      <a:pt x="11" y="29"/>
                    </a:cubicBezTo>
                    <a:cubicBezTo>
                      <a:pt x="7" y="28"/>
                      <a:pt x="0" y="16"/>
                      <a:pt x="2" y="12"/>
                    </a:cubicBezTo>
                    <a:cubicBezTo>
                      <a:pt x="4" y="6"/>
                      <a:pt x="12" y="3"/>
                      <a:pt x="16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9" name="Freeform 162">
                <a:extLst>
                  <a:ext uri="{FF2B5EF4-FFF2-40B4-BE49-F238E27FC236}">
                    <a16:creationId xmlns:a16="http://schemas.microsoft.com/office/drawing/2014/main" id="{0F1A2878-33DC-48F0-BC0B-892B8719B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713" y="1335088"/>
                <a:ext cx="93663" cy="100013"/>
              </a:xfrm>
              <a:custGeom>
                <a:avLst/>
                <a:gdLst>
                  <a:gd name="T0" fmla="*/ 78 w 78"/>
                  <a:gd name="T1" fmla="*/ 72 h 84"/>
                  <a:gd name="T2" fmla="*/ 70 w 78"/>
                  <a:gd name="T3" fmla="*/ 83 h 84"/>
                  <a:gd name="T4" fmla="*/ 53 w 78"/>
                  <a:gd name="T5" fmla="*/ 80 h 84"/>
                  <a:gd name="T6" fmla="*/ 3 w 78"/>
                  <a:gd name="T7" fmla="*/ 23 h 84"/>
                  <a:gd name="T8" fmla="*/ 5 w 78"/>
                  <a:gd name="T9" fmla="*/ 5 h 84"/>
                  <a:gd name="T10" fmla="*/ 21 w 78"/>
                  <a:gd name="T11" fmla="*/ 2 h 84"/>
                  <a:gd name="T12" fmla="*/ 77 w 78"/>
                  <a:gd name="T13" fmla="*/ 66 h 84"/>
                  <a:gd name="T14" fmla="*/ 78 w 78"/>
                  <a:gd name="T15" fmla="*/ 7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84">
                    <a:moveTo>
                      <a:pt x="78" y="72"/>
                    </a:moveTo>
                    <a:cubicBezTo>
                      <a:pt x="76" y="75"/>
                      <a:pt x="73" y="82"/>
                      <a:pt x="70" y="83"/>
                    </a:cubicBezTo>
                    <a:cubicBezTo>
                      <a:pt x="64" y="84"/>
                      <a:pt x="56" y="83"/>
                      <a:pt x="53" y="80"/>
                    </a:cubicBezTo>
                    <a:cubicBezTo>
                      <a:pt x="35" y="62"/>
                      <a:pt x="19" y="43"/>
                      <a:pt x="3" y="23"/>
                    </a:cubicBezTo>
                    <a:cubicBezTo>
                      <a:pt x="0" y="19"/>
                      <a:pt x="2" y="9"/>
                      <a:pt x="5" y="5"/>
                    </a:cubicBezTo>
                    <a:cubicBezTo>
                      <a:pt x="7" y="1"/>
                      <a:pt x="18" y="0"/>
                      <a:pt x="21" y="2"/>
                    </a:cubicBezTo>
                    <a:cubicBezTo>
                      <a:pt x="40" y="23"/>
                      <a:pt x="58" y="45"/>
                      <a:pt x="77" y="66"/>
                    </a:cubicBezTo>
                    <a:cubicBezTo>
                      <a:pt x="78" y="67"/>
                      <a:pt x="77" y="69"/>
                      <a:pt x="78" y="72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0" name="Freeform 163">
                <a:extLst>
                  <a:ext uri="{FF2B5EF4-FFF2-40B4-BE49-F238E27FC236}">
                    <a16:creationId xmlns:a16="http://schemas.microsoft.com/office/drawing/2014/main" id="{228D8689-A338-488E-911E-C66D30C80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25" y="992188"/>
                <a:ext cx="41275" cy="53975"/>
              </a:xfrm>
              <a:custGeom>
                <a:avLst/>
                <a:gdLst>
                  <a:gd name="T0" fmla="*/ 19 w 35"/>
                  <a:gd name="T1" fmla="*/ 46 h 46"/>
                  <a:gd name="T2" fmla="*/ 1 w 35"/>
                  <a:gd name="T3" fmla="*/ 18 h 46"/>
                  <a:gd name="T4" fmla="*/ 20 w 35"/>
                  <a:gd name="T5" fmla="*/ 1 h 46"/>
                  <a:gd name="T6" fmla="*/ 35 w 35"/>
                  <a:gd name="T7" fmla="*/ 18 h 46"/>
                  <a:gd name="T8" fmla="*/ 19 w 35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19" y="46"/>
                    </a:moveTo>
                    <a:cubicBezTo>
                      <a:pt x="9" y="32"/>
                      <a:pt x="0" y="24"/>
                      <a:pt x="1" y="18"/>
                    </a:cubicBezTo>
                    <a:cubicBezTo>
                      <a:pt x="2" y="11"/>
                      <a:pt x="12" y="3"/>
                      <a:pt x="20" y="1"/>
                    </a:cubicBezTo>
                    <a:cubicBezTo>
                      <a:pt x="23" y="0"/>
                      <a:pt x="35" y="11"/>
                      <a:pt x="35" y="18"/>
                    </a:cubicBezTo>
                    <a:cubicBezTo>
                      <a:pt x="35" y="25"/>
                      <a:pt x="27" y="32"/>
                      <a:pt x="19" y="46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1" name="Freeform 164">
                <a:extLst>
                  <a:ext uri="{FF2B5EF4-FFF2-40B4-BE49-F238E27FC236}">
                    <a16:creationId xmlns:a16="http://schemas.microsoft.com/office/drawing/2014/main" id="{B1F0F546-18DB-41A6-AD3F-8457424E0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7800" y="996950"/>
                <a:ext cx="42863" cy="52388"/>
              </a:xfrm>
              <a:custGeom>
                <a:avLst/>
                <a:gdLst>
                  <a:gd name="T0" fmla="*/ 18 w 36"/>
                  <a:gd name="T1" fmla="*/ 45 h 45"/>
                  <a:gd name="T2" fmla="*/ 1 w 36"/>
                  <a:gd name="T3" fmla="*/ 17 h 45"/>
                  <a:gd name="T4" fmla="*/ 20 w 36"/>
                  <a:gd name="T5" fmla="*/ 1 h 45"/>
                  <a:gd name="T6" fmla="*/ 35 w 36"/>
                  <a:gd name="T7" fmla="*/ 18 h 45"/>
                  <a:gd name="T8" fmla="*/ 18 w 36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5">
                    <a:moveTo>
                      <a:pt x="18" y="45"/>
                    </a:moveTo>
                    <a:cubicBezTo>
                      <a:pt x="9" y="32"/>
                      <a:pt x="0" y="24"/>
                      <a:pt x="1" y="17"/>
                    </a:cubicBezTo>
                    <a:cubicBezTo>
                      <a:pt x="2" y="10"/>
                      <a:pt x="13" y="2"/>
                      <a:pt x="20" y="1"/>
                    </a:cubicBezTo>
                    <a:cubicBezTo>
                      <a:pt x="25" y="0"/>
                      <a:pt x="36" y="12"/>
                      <a:pt x="35" y="18"/>
                    </a:cubicBezTo>
                    <a:cubicBezTo>
                      <a:pt x="35" y="25"/>
                      <a:pt x="27" y="32"/>
                      <a:pt x="18" y="4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2" name="Freeform 165">
                <a:extLst>
                  <a:ext uri="{FF2B5EF4-FFF2-40B4-BE49-F238E27FC236}">
                    <a16:creationId xmlns:a16="http://schemas.microsoft.com/office/drawing/2014/main" id="{FF93BC66-884B-41A1-A023-0E9978065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5550" y="3006725"/>
                <a:ext cx="71438" cy="79375"/>
              </a:xfrm>
              <a:custGeom>
                <a:avLst/>
                <a:gdLst>
                  <a:gd name="T0" fmla="*/ 0 w 61"/>
                  <a:gd name="T1" fmla="*/ 61 h 66"/>
                  <a:gd name="T2" fmla="*/ 61 w 61"/>
                  <a:gd name="T3" fmla="*/ 3 h 66"/>
                  <a:gd name="T4" fmla="*/ 5 w 61"/>
                  <a:gd name="T5" fmla="*/ 66 h 66"/>
                  <a:gd name="T6" fmla="*/ 0 w 61"/>
                  <a:gd name="T7" fmla="*/ 6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66">
                    <a:moveTo>
                      <a:pt x="0" y="61"/>
                    </a:moveTo>
                    <a:cubicBezTo>
                      <a:pt x="21" y="41"/>
                      <a:pt x="22" y="0"/>
                      <a:pt x="61" y="3"/>
                    </a:cubicBezTo>
                    <a:cubicBezTo>
                      <a:pt x="43" y="23"/>
                      <a:pt x="24" y="44"/>
                      <a:pt x="5" y="66"/>
                    </a:cubicBezTo>
                    <a:cubicBezTo>
                      <a:pt x="3" y="64"/>
                      <a:pt x="2" y="62"/>
                      <a:pt x="0" y="61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3" name="Freeform 166">
                <a:extLst>
                  <a:ext uri="{FF2B5EF4-FFF2-40B4-BE49-F238E27FC236}">
                    <a16:creationId xmlns:a16="http://schemas.microsoft.com/office/drawing/2014/main" id="{82DCAB73-8486-4D08-B937-09DAD9E99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9225" y="1050925"/>
                <a:ext cx="52388" cy="42863"/>
              </a:xfrm>
              <a:custGeom>
                <a:avLst/>
                <a:gdLst>
                  <a:gd name="T0" fmla="*/ 44 w 44"/>
                  <a:gd name="T1" fmla="*/ 17 h 36"/>
                  <a:gd name="T2" fmla="*/ 17 w 44"/>
                  <a:gd name="T3" fmla="*/ 35 h 36"/>
                  <a:gd name="T4" fmla="*/ 0 w 44"/>
                  <a:gd name="T5" fmla="*/ 19 h 36"/>
                  <a:gd name="T6" fmla="*/ 17 w 44"/>
                  <a:gd name="T7" fmla="*/ 1 h 36"/>
                  <a:gd name="T8" fmla="*/ 44 w 44"/>
                  <a:gd name="T9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44" y="17"/>
                    </a:moveTo>
                    <a:cubicBezTo>
                      <a:pt x="31" y="26"/>
                      <a:pt x="24" y="35"/>
                      <a:pt x="17" y="35"/>
                    </a:cubicBezTo>
                    <a:cubicBezTo>
                      <a:pt x="11" y="36"/>
                      <a:pt x="0" y="25"/>
                      <a:pt x="0" y="19"/>
                    </a:cubicBezTo>
                    <a:cubicBezTo>
                      <a:pt x="1" y="12"/>
                      <a:pt x="10" y="2"/>
                      <a:pt x="17" y="1"/>
                    </a:cubicBezTo>
                    <a:cubicBezTo>
                      <a:pt x="23" y="0"/>
                      <a:pt x="31" y="9"/>
                      <a:pt x="44" y="17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4" name="Freeform 167">
                <a:extLst>
                  <a:ext uri="{FF2B5EF4-FFF2-40B4-BE49-F238E27FC236}">
                    <a16:creationId xmlns:a16="http://schemas.microsoft.com/office/drawing/2014/main" id="{8810A94D-73CD-43F1-A364-9A3B1CE47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5888" y="1104900"/>
                <a:ext cx="53975" cy="41275"/>
              </a:xfrm>
              <a:custGeom>
                <a:avLst/>
                <a:gdLst>
                  <a:gd name="T0" fmla="*/ 45 w 45"/>
                  <a:gd name="T1" fmla="*/ 15 h 35"/>
                  <a:gd name="T2" fmla="*/ 19 w 45"/>
                  <a:gd name="T3" fmla="*/ 35 h 35"/>
                  <a:gd name="T4" fmla="*/ 1 w 45"/>
                  <a:gd name="T5" fmla="*/ 17 h 35"/>
                  <a:gd name="T6" fmla="*/ 16 w 45"/>
                  <a:gd name="T7" fmla="*/ 1 h 35"/>
                  <a:gd name="T8" fmla="*/ 45 w 45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45" y="15"/>
                    </a:moveTo>
                    <a:cubicBezTo>
                      <a:pt x="33" y="25"/>
                      <a:pt x="25" y="35"/>
                      <a:pt x="19" y="35"/>
                    </a:cubicBezTo>
                    <a:cubicBezTo>
                      <a:pt x="12" y="35"/>
                      <a:pt x="3" y="25"/>
                      <a:pt x="1" y="17"/>
                    </a:cubicBezTo>
                    <a:cubicBezTo>
                      <a:pt x="0" y="13"/>
                      <a:pt x="10" y="1"/>
                      <a:pt x="16" y="1"/>
                    </a:cubicBezTo>
                    <a:cubicBezTo>
                      <a:pt x="23" y="0"/>
                      <a:pt x="31" y="8"/>
                      <a:pt x="45" y="15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5" name="Freeform 168">
                <a:extLst>
                  <a:ext uri="{FF2B5EF4-FFF2-40B4-BE49-F238E27FC236}">
                    <a16:creationId xmlns:a16="http://schemas.microsoft.com/office/drawing/2014/main" id="{1265A788-7207-4E7C-82C3-260C0D689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4125" y="882650"/>
                <a:ext cx="42863" cy="53975"/>
              </a:xfrm>
              <a:custGeom>
                <a:avLst/>
                <a:gdLst>
                  <a:gd name="T0" fmla="*/ 18 w 36"/>
                  <a:gd name="T1" fmla="*/ 46 h 46"/>
                  <a:gd name="T2" fmla="*/ 1 w 36"/>
                  <a:gd name="T3" fmla="*/ 19 h 46"/>
                  <a:gd name="T4" fmla="*/ 16 w 36"/>
                  <a:gd name="T5" fmla="*/ 1 h 46"/>
                  <a:gd name="T6" fmla="*/ 35 w 36"/>
                  <a:gd name="T7" fmla="*/ 18 h 46"/>
                  <a:gd name="T8" fmla="*/ 18 w 3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6">
                    <a:moveTo>
                      <a:pt x="18" y="46"/>
                    </a:moveTo>
                    <a:cubicBezTo>
                      <a:pt x="9" y="33"/>
                      <a:pt x="0" y="25"/>
                      <a:pt x="1" y="19"/>
                    </a:cubicBezTo>
                    <a:cubicBezTo>
                      <a:pt x="1" y="12"/>
                      <a:pt x="12" y="0"/>
                      <a:pt x="16" y="1"/>
                    </a:cubicBezTo>
                    <a:cubicBezTo>
                      <a:pt x="23" y="3"/>
                      <a:pt x="34" y="11"/>
                      <a:pt x="35" y="18"/>
                    </a:cubicBezTo>
                    <a:cubicBezTo>
                      <a:pt x="36" y="24"/>
                      <a:pt x="27" y="32"/>
                      <a:pt x="18" y="46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6" name="Freeform 169">
                <a:extLst>
                  <a:ext uri="{FF2B5EF4-FFF2-40B4-BE49-F238E27FC236}">
                    <a16:creationId xmlns:a16="http://schemas.microsoft.com/office/drawing/2014/main" id="{37B3FC6D-B177-453A-AC0F-EDAAB13D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2375" y="925513"/>
                <a:ext cx="42863" cy="53975"/>
              </a:xfrm>
              <a:custGeom>
                <a:avLst/>
                <a:gdLst>
                  <a:gd name="T0" fmla="*/ 17 w 36"/>
                  <a:gd name="T1" fmla="*/ 0 h 45"/>
                  <a:gd name="T2" fmla="*/ 35 w 36"/>
                  <a:gd name="T3" fmla="*/ 27 h 45"/>
                  <a:gd name="T4" fmla="*/ 20 w 36"/>
                  <a:gd name="T5" fmla="*/ 44 h 45"/>
                  <a:gd name="T6" fmla="*/ 1 w 36"/>
                  <a:gd name="T7" fmla="*/ 29 h 45"/>
                  <a:gd name="T8" fmla="*/ 17 w 3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5">
                    <a:moveTo>
                      <a:pt x="17" y="0"/>
                    </a:moveTo>
                    <a:cubicBezTo>
                      <a:pt x="26" y="13"/>
                      <a:pt x="35" y="20"/>
                      <a:pt x="35" y="27"/>
                    </a:cubicBezTo>
                    <a:cubicBezTo>
                      <a:pt x="36" y="33"/>
                      <a:pt x="25" y="45"/>
                      <a:pt x="20" y="44"/>
                    </a:cubicBezTo>
                    <a:cubicBezTo>
                      <a:pt x="13" y="43"/>
                      <a:pt x="2" y="35"/>
                      <a:pt x="1" y="29"/>
                    </a:cubicBezTo>
                    <a:cubicBezTo>
                      <a:pt x="0" y="22"/>
                      <a:pt x="9" y="14"/>
                      <a:pt x="17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7" name="Freeform 170">
                <a:extLst>
                  <a:ext uri="{FF2B5EF4-FFF2-40B4-BE49-F238E27FC236}">
                    <a16:creationId xmlns:a16="http://schemas.microsoft.com/office/drawing/2014/main" id="{BE9D50DA-F82A-4672-BA5C-F6D2067D0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5513" y="1522413"/>
                <a:ext cx="155575" cy="155575"/>
              </a:xfrm>
              <a:custGeom>
                <a:avLst/>
                <a:gdLst>
                  <a:gd name="T0" fmla="*/ 66 w 131"/>
                  <a:gd name="T1" fmla="*/ 131 h 131"/>
                  <a:gd name="T2" fmla="*/ 0 w 131"/>
                  <a:gd name="T3" fmla="*/ 66 h 131"/>
                  <a:gd name="T4" fmla="*/ 66 w 131"/>
                  <a:gd name="T5" fmla="*/ 1 h 131"/>
                  <a:gd name="T6" fmla="*/ 131 w 131"/>
                  <a:gd name="T7" fmla="*/ 65 h 131"/>
                  <a:gd name="T8" fmla="*/ 66 w 131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1">
                    <a:moveTo>
                      <a:pt x="66" y="131"/>
                    </a:moveTo>
                    <a:cubicBezTo>
                      <a:pt x="28" y="131"/>
                      <a:pt x="0" y="103"/>
                      <a:pt x="0" y="66"/>
                    </a:cubicBezTo>
                    <a:cubicBezTo>
                      <a:pt x="0" y="29"/>
                      <a:pt x="29" y="0"/>
                      <a:pt x="66" y="1"/>
                    </a:cubicBezTo>
                    <a:cubicBezTo>
                      <a:pt x="102" y="1"/>
                      <a:pt x="130" y="29"/>
                      <a:pt x="131" y="65"/>
                    </a:cubicBezTo>
                    <a:cubicBezTo>
                      <a:pt x="131" y="103"/>
                      <a:pt x="103" y="131"/>
                      <a:pt x="66" y="131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8" name="Freeform 171">
                <a:extLst>
                  <a:ext uri="{FF2B5EF4-FFF2-40B4-BE49-F238E27FC236}">
                    <a16:creationId xmlns:a16="http://schemas.microsoft.com/office/drawing/2014/main" id="{BC5E4F42-7970-4B08-96BC-2C9A65B88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5500" y="4379913"/>
                <a:ext cx="693738" cy="271463"/>
              </a:xfrm>
              <a:custGeom>
                <a:avLst/>
                <a:gdLst>
                  <a:gd name="T0" fmla="*/ 584 w 584"/>
                  <a:gd name="T1" fmla="*/ 108 h 229"/>
                  <a:gd name="T2" fmla="*/ 531 w 584"/>
                  <a:gd name="T3" fmla="*/ 113 h 229"/>
                  <a:gd name="T4" fmla="*/ 445 w 584"/>
                  <a:gd name="T5" fmla="*/ 89 h 229"/>
                  <a:gd name="T6" fmla="*/ 342 w 584"/>
                  <a:gd name="T7" fmla="*/ 130 h 229"/>
                  <a:gd name="T8" fmla="*/ 341 w 584"/>
                  <a:gd name="T9" fmla="*/ 146 h 229"/>
                  <a:gd name="T10" fmla="*/ 350 w 584"/>
                  <a:gd name="T11" fmla="*/ 193 h 229"/>
                  <a:gd name="T12" fmla="*/ 336 w 584"/>
                  <a:gd name="T13" fmla="*/ 224 h 229"/>
                  <a:gd name="T14" fmla="*/ 309 w 584"/>
                  <a:gd name="T15" fmla="*/ 223 h 229"/>
                  <a:gd name="T16" fmla="*/ 298 w 584"/>
                  <a:gd name="T17" fmla="*/ 190 h 229"/>
                  <a:gd name="T18" fmla="*/ 306 w 584"/>
                  <a:gd name="T19" fmla="*/ 145 h 229"/>
                  <a:gd name="T20" fmla="*/ 273 w 584"/>
                  <a:gd name="T21" fmla="*/ 98 h 229"/>
                  <a:gd name="T22" fmla="*/ 179 w 584"/>
                  <a:gd name="T23" fmla="*/ 105 h 229"/>
                  <a:gd name="T24" fmla="*/ 110 w 584"/>
                  <a:gd name="T25" fmla="*/ 137 h 229"/>
                  <a:gd name="T26" fmla="*/ 39 w 584"/>
                  <a:gd name="T27" fmla="*/ 111 h 229"/>
                  <a:gd name="T28" fmla="*/ 9 w 584"/>
                  <a:gd name="T29" fmla="*/ 44 h 229"/>
                  <a:gd name="T30" fmla="*/ 30 w 584"/>
                  <a:gd name="T31" fmla="*/ 6 h 229"/>
                  <a:gd name="T32" fmla="*/ 78 w 584"/>
                  <a:gd name="T33" fmla="*/ 1 h 229"/>
                  <a:gd name="T34" fmla="*/ 327 w 584"/>
                  <a:gd name="T35" fmla="*/ 6 h 229"/>
                  <a:gd name="T36" fmla="*/ 584 w 584"/>
                  <a:gd name="T37" fmla="*/ 10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4" h="229">
                    <a:moveTo>
                      <a:pt x="584" y="108"/>
                    </a:moveTo>
                    <a:cubicBezTo>
                      <a:pt x="565" y="125"/>
                      <a:pt x="548" y="118"/>
                      <a:pt x="531" y="113"/>
                    </a:cubicBezTo>
                    <a:cubicBezTo>
                      <a:pt x="503" y="105"/>
                      <a:pt x="474" y="95"/>
                      <a:pt x="445" y="89"/>
                    </a:cubicBezTo>
                    <a:cubicBezTo>
                      <a:pt x="402" y="79"/>
                      <a:pt x="373" y="107"/>
                      <a:pt x="342" y="130"/>
                    </a:cubicBezTo>
                    <a:cubicBezTo>
                      <a:pt x="339" y="132"/>
                      <a:pt x="340" y="141"/>
                      <a:pt x="341" y="146"/>
                    </a:cubicBezTo>
                    <a:cubicBezTo>
                      <a:pt x="344" y="162"/>
                      <a:pt x="350" y="177"/>
                      <a:pt x="350" y="193"/>
                    </a:cubicBezTo>
                    <a:cubicBezTo>
                      <a:pt x="350" y="204"/>
                      <a:pt x="344" y="217"/>
                      <a:pt x="336" y="224"/>
                    </a:cubicBezTo>
                    <a:cubicBezTo>
                      <a:pt x="331" y="229"/>
                      <a:pt x="314" y="228"/>
                      <a:pt x="309" y="223"/>
                    </a:cubicBezTo>
                    <a:cubicBezTo>
                      <a:pt x="302" y="215"/>
                      <a:pt x="298" y="201"/>
                      <a:pt x="298" y="190"/>
                    </a:cubicBezTo>
                    <a:cubicBezTo>
                      <a:pt x="298" y="175"/>
                      <a:pt x="304" y="160"/>
                      <a:pt x="306" y="145"/>
                    </a:cubicBezTo>
                    <a:cubicBezTo>
                      <a:pt x="309" y="121"/>
                      <a:pt x="295" y="106"/>
                      <a:pt x="273" y="98"/>
                    </a:cubicBezTo>
                    <a:cubicBezTo>
                      <a:pt x="241" y="88"/>
                      <a:pt x="210" y="92"/>
                      <a:pt x="179" y="105"/>
                    </a:cubicBezTo>
                    <a:cubicBezTo>
                      <a:pt x="156" y="115"/>
                      <a:pt x="133" y="127"/>
                      <a:pt x="110" y="137"/>
                    </a:cubicBezTo>
                    <a:cubicBezTo>
                      <a:pt x="75" y="153"/>
                      <a:pt x="56" y="145"/>
                      <a:pt x="39" y="111"/>
                    </a:cubicBezTo>
                    <a:cubicBezTo>
                      <a:pt x="29" y="89"/>
                      <a:pt x="18" y="67"/>
                      <a:pt x="9" y="44"/>
                    </a:cubicBezTo>
                    <a:cubicBezTo>
                      <a:pt x="0" y="21"/>
                      <a:pt x="6" y="11"/>
                      <a:pt x="30" y="6"/>
                    </a:cubicBezTo>
                    <a:cubicBezTo>
                      <a:pt x="46" y="4"/>
                      <a:pt x="62" y="1"/>
                      <a:pt x="78" y="1"/>
                    </a:cubicBezTo>
                    <a:cubicBezTo>
                      <a:pt x="161" y="2"/>
                      <a:pt x="245" y="0"/>
                      <a:pt x="327" y="6"/>
                    </a:cubicBezTo>
                    <a:cubicBezTo>
                      <a:pt x="422" y="13"/>
                      <a:pt x="508" y="46"/>
                      <a:pt x="584" y="108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9" name="Freeform 172">
                <a:extLst>
                  <a:ext uri="{FF2B5EF4-FFF2-40B4-BE49-F238E27FC236}">
                    <a16:creationId xmlns:a16="http://schemas.microsoft.com/office/drawing/2014/main" id="{9AF9E267-C45F-48FA-8104-F0E37A62E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8575" y="4545013"/>
                <a:ext cx="68263" cy="134938"/>
              </a:xfrm>
              <a:custGeom>
                <a:avLst/>
                <a:gdLst>
                  <a:gd name="T0" fmla="*/ 21 w 57"/>
                  <a:gd name="T1" fmla="*/ 0 h 114"/>
                  <a:gd name="T2" fmla="*/ 57 w 57"/>
                  <a:gd name="T3" fmla="*/ 80 h 114"/>
                  <a:gd name="T4" fmla="*/ 40 w 57"/>
                  <a:gd name="T5" fmla="*/ 109 h 114"/>
                  <a:gd name="T6" fmla="*/ 10 w 57"/>
                  <a:gd name="T7" fmla="*/ 106 h 114"/>
                  <a:gd name="T8" fmla="*/ 2 w 57"/>
                  <a:gd name="T9" fmla="*/ 73 h 114"/>
                  <a:gd name="T10" fmla="*/ 21 w 57"/>
                  <a:gd name="T1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4">
                    <a:moveTo>
                      <a:pt x="21" y="0"/>
                    </a:moveTo>
                    <a:cubicBezTo>
                      <a:pt x="42" y="22"/>
                      <a:pt x="56" y="49"/>
                      <a:pt x="57" y="80"/>
                    </a:cubicBezTo>
                    <a:cubicBezTo>
                      <a:pt x="57" y="90"/>
                      <a:pt x="49" y="104"/>
                      <a:pt x="40" y="109"/>
                    </a:cubicBezTo>
                    <a:cubicBezTo>
                      <a:pt x="33" y="114"/>
                      <a:pt x="16" y="112"/>
                      <a:pt x="10" y="106"/>
                    </a:cubicBezTo>
                    <a:cubicBezTo>
                      <a:pt x="3" y="98"/>
                      <a:pt x="0" y="83"/>
                      <a:pt x="2" y="73"/>
                    </a:cubicBezTo>
                    <a:cubicBezTo>
                      <a:pt x="6" y="49"/>
                      <a:pt x="14" y="26"/>
                      <a:pt x="21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0" name="Freeform 173">
                <a:extLst>
                  <a:ext uri="{FF2B5EF4-FFF2-40B4-BE49-F238E27FC236}">
                    <a16:creationId xmlns:a16="http://schemas.microsoft.com/office/drawing/2014/main" id="{A32A1454-BAF0-4E44-B8FE-AA08A5F02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3450" y="4629150"/>
                <a:ext cx="49213" cy="41275"/>
              </a:xfrm>
              <a:custGeom>
                <a:avLst/>
                <a:gdLst>
                  <a:gd name="T0" fmla="*/ 41 w 41"/>
                  <a:gd name="T1" fmla="*/ 17 h 34"/>
                  <a:gd name="T2" fmla="*/ 16 w 41"/>
                  <a:gd name="T3" fmla="*/ 34 h 34"/>
                  <a:gd name="T4" fmla="*/ 0 w 41"/>
                  <a:gd name="T5" fmla="*/ 18 h 34"/>
                  <a:gd name="T6" fmla="*/ 16 w 41"/>
                  <a:gd name="T7" fmla="*/ 1 h 34"/>
                  <a:gd name="T8" fmla="*/ 41 w 41"/>
                  <a:gd name="T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41" y="17"/>
                    </a:moveTo>
                    <a:cubicBezTo>
                      <a:pt x="30" y="25"/>
                      <a:pt x="23" y="34"/>
                      <a:pt x="16" y="34"/>
                    </a:cubicBezTo>
                    <a:cubicBezTo>
                      <a:pt x="10" y="33"/>
                      <a:pt x="0" y="23"/>
                      <a:pt x="0" y="18"/>
                    </a:cubicBezTo>
                    <a:cubicBezTo>
                      <a:pt x="0" y="11"/>
                      <a:pt x="10" y="1"/>
                      <a:pt x="16" y="1"/>
                    </a:cubicBezTo>
                    <a:cubicBezTo>
                      <a:pt x="22" y="0"/>
                      <a:pt x="30" y="9"/>
                      <a:pt x="41" y="17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1" name="Freeform 174">
                <a:extLst>
                  <a:ext uri="{FF2B5EF4-FFF2-40B4-BE49-F238E27FC236}">
                    <a16:creationId xmlns:a16="http://schemas.microsoft.com/office/drawing/2014/main" id="{A79F4528-BA8B-4A02-A77B-1B1FE85B7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7425" y="4579938"/>
                <a:ext cx="28575" cy="34925"/>
              </a:xfrm>
              <a:custGeom>
                <a:avLst/>
                <a:gdLst>
                  <a:gd name="T0" fmla="*/ 12 w 25"/>
                  <a:gd name="T1" fmla="*/ 0 h 30"/>
                  <a:gd name="T2" fmla="*/ 25 w 25"/>
                  <a:gd name="T3" fmla="*/ 17 h 30"/>
                  <a:gd name="T4" fmla="*/ 13 w 25"/>
                  <a:gd name="T5" fmla="*/ 30 h 30"/>
                  <a:gd name="T6" fmla="*/ 1 w 25"/>
                  <a:gd name="T7" fmla="*/ 18 h 30"/>
                  <a:gd name="T8" fmla="*/ 12 w 2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12" y="0"/>
                    </a:moveTo>
                    <a:cubicBezTo>
                      <a:pt x="19" y="8"/>
                      <a:pt x="25" y="13"/>
                      <a:pt x="25" y="17"/>
                    </a:cubicBezTo>
                    <a:cubicBezTo>
                      <a:pt x="25" y="22"/>
                      <a:pt x="18" y="29"/>
                      <a:pt x="13" y="30"/>
                    </a:cubicBezTo>
                    <a:cubicBezTo>
                      <a:pt x="9" y="30"/>
                      <a:pt x="1" y="23"/>
                      <a:pt x="1" y="18"/>
                    </a:cubicBezTo>
                    <a:cubicBezTo>
                      <a:pt x="0" y="14"/>
                      <a:pt x="7" y="8"/>
                      <a:pt x="12" y="0"/>
                    </a:cubicBezTo>
                    <a:close/>
                  </a:path>
                </a:pathLst>
              </a:custGeom>
              <a:solidFill>
                <a:srgbClr val="007E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60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rgbClr val="CD3131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CD3131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rgbClr val="CD3131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rgbClr val="CD3131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rgbClr val="CD3131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CD3131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rgbClr val="CD3131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rgbClr val="CD3131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rgbClr val="CD3131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rgbClr val="CD3131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rgbClr val="CD3131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CD3131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rgbClr val="CD3131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CD3131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rgbClr val="CD3131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rgbClr val="CD3131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CD3131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CD3131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CD3131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CD3131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43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CD313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rgbClr val="CD3131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rgbClr val="CD3131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CD3131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rgbClr val="CD3131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rgbClr val="CD3131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rgbClr val="CD3131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rgbClr val="CD3131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rgbClr val="CD3131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rgbClr val="CD3131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rgbClr val="CD3131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CD3131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CD3131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CD3131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CD3131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CD3131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CD3131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CD3131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CD3131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CD3131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CD3131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CD3131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CD3131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CD3131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CD3131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CD3131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CD3131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CD3131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CD3131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CD3131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CD3131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rgbClr val="CD3131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rgbClr val="CD3131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412483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8ACF73A5-1CD0-43B2-8F13-9A4B49531C2C}"/>
              </a:ext>
            </a:extLst>
          </p:cNvPr>
          <p:cNvSpPr/>
          <p:nvPr/>
        </p:nvSpPr>
        <p:spPr>
          <a:xfrm>
            <a:off x="4378035" y="387927"/>
            <a:ext cx="7426037" cy="6012873"/>
          </a:xfrm>
          <a:prstGeom prst="rect">
            <a:avLst/>
          </a:prstGeom>
          <a:noFill/>
          <a:ln w="76200">
            <a:solidFill>
              <a:srgbClr val="B5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D1E49F-83BC-4F86-AE6B-77E8AC2BF5A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2013592-8C6E-43AB-B3A1-5017482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84" y="663575"/>
            <a:ext cx="4972050" cy="1168400"/>
          </a:xfrm>
        </p:spPr>
        <p:txBody>
          <a:bodyPr/>
          <a:lstStyle/>
          <a:p>
            <a:r>
              <a:rPr lang="en-US" sz="4400" dirty="0"/>
              <a:t>ALL </a:t>
            </a:r>
            <a:br>
              <a:rPr lang="en-US" sz="4400" dirty="0"/>
            </a:br>
            <a:r>
              <a:rPr lang="en-US" sz="4400" dirty="0"/>
              <a:t>MEXICO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1DC4DEC-05DC-4308-AEB3-E0A12A7DBE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180" y="2103550"/>
            <a:ext cx="4972050" cy="1409700"/>
          </a:xfrm>
        </p:spPr>
        <p:txBody>
          <a:bodyPr/>
          <a:lstStyle/>
          <a:p>
            <a:r>
              <a:rPr lang="es-CO" sz="2000" dirty="0"/>
              <a:t>Donec fringilla est orci. Orci varius natoque penatibus et magnis dis. Donec fringilla est orci. Orci varius natoque penatibus et magnis dis.</a:t>
            </a:r>
          </a:p>
          <a:p>
            <a:endParaRPr lang="en-US" sz="20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2891BD3-E6A6-4DB9-845F-F08C9F452F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Donec fringilla est orci. Orci varius</a:t>
            </a:r>
            <a:endParaRPr lang="en-U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F97176F-3B50-453A-AF65-38BB7651EB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Donec fringilla est orci. Orci varius</a:t>
            </a:r>
            <a:endParaRPr lang="en-US" dirty="0"/>
          </a:p>
          <a:p>
            <a:endParaRPr lang="en-US" dirty="0"/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0D07376A-C56B-4158-8D23-54A5C3EB3FC3}"/>
              </a:ext>
            </a:extLst>
          </p:cNvPr>
          <p:cNvSpPr>
            <a:spLocks noEditPoints="1"/>
          </p:cNvSpPr>
          <p:nvPr/>
        </p:nvSpPr>
        <p:spPr bwMode="auto">
          <a:xfrm>
            <a:off x="1229090" y="4094377"/>
            <a:ext cx="561975" cy="508428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7E93BEB3-B21F-49B8-94B6-BB4E51096F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99718" y="4049600"/>
            <a:ext cx="586583" cy="554364"/>
          </a:xfrm>
          <a:custGeom>
            <a:avLst/>
            <a:gdLst>
              <a:gd name="T0" fmla="*/ 68 w 68"/>
              <a:gd name="T1" fmla="*/ 14 h 64"/>
              <a:gd name="T2" fmla="*/ 68 w 68"/>
              <a:gd name="T3" fmla="*/ 18 h 64"/>
              <a:gd name="T4" fmla="*/ 64 w 68"/>
              <a:gd name="T5" fmla="*/ 18 h 64"/>
              <a:gd name="T6" fmla="*/ 61 w 68"/>
              <a:gd name="T7" fmla="*/ 21 h 64"/>
              <a:gd name="T8" fmla="*/ 7 w 68"/>
              <a:gd name="T9" fmla="*/ 21 h 64"/>
              <a:gd name="T10" fmla="*/ 4 w 68"/>
              <a:gd name="T11" fmla="*/ 18 h 64"/>
              <a:gd name="T12" fmla="*/ 0 w 68"/>
              <a:gd name="T13" fmla="*/ 18 h 64"/>
              <a:gd name="T14" fmla="*/ 0 w 68"/>
              <a:gd name="T15" fmla="*/ 14 h 64"/>
              <a:gd name="T16" fmla="*/ 34 w 68"/>
              <a:gd name="T17" fmla="*/ 0 h 64"/>
              <a:gd name="T18" fmla="*/ 68 w 68"/>
              <a:gd name="T19" fmla="*/ 14 h 64"/>
              <a:gd name="T20" fmla="*/ 68 w 68"/>
              <a:gd name="T21" fmla="*/ 60 h 64"/>
              <a:gd name="T22" fmla="*/ 68 w 68"/>
              <a:gd name="T23" fmla="*/ 64 h 64"/>
              <a:gd name="T24" fmla="*/ 0 w 68"/>
              <a:gd name="T25" fmla="*/ 64 h 64"/>
              <a:gd name="T26" fmla="*/ 0 w 68"/>
              <a:gd name="T27" fmla="*/ 60 h 64"/>
              <a:gd name="T28" fmla="*/ 2 w 68"/>
              <a:gd name="T29" fmla="*/ 57 h 64"/>
              <a:gd name="T30" fmla="*/ 66 w 68"/>
              <a:gd name="T31" fmla="*/ 57 h 64"/>
              <a:gd name="T32" fmla="*/ 68 w 68"/>
              <a:gd name="T33" fmla="*/ 60 h 64"/>
              <a:gd name="T34" fmla="*/ 18 w 68"/>
              <a:gd name="T35" fmla="*/ 23 h 64"/>
              <a:gd name="T36" fmla="*/ 18 w 68"/>
              <a:gd name="T37" fmla="*/ 50 h 64"/>
              <a:gd name="T38" fmla="*/ 23 w 68"/>
              <a:gd name="T39" fmla="*/ 50 h 64"/>
              <a:gd name="T40" fmla="*/ 23 w 68"/>
              <a:gd name="T41" fmla="*/ 23 h 64"/>
              <a:gd name="T42" fmla="*/ 32 w 68"/>
              <a:gd name="T43" fmla="*/ 23 h 64"/>
              <a:gd name="T44" fmla="*/ 32 w 68"/>
              <a:gd name="T45" fmla="*/ 50 h 64"/>
              <a:gd name="T46" fmla="*/ 36 w 68"/>
              <a:gd name="T47" fmla="*/ 50 h 64"/>
              <a:gd name="T48" fmla="*/ 36 w 68"/>
              <a:gd name="T49" fmla="*/ 23 h 64"/>
              <a:gd name="T50" fmla="*/ 45 w 68"/>
              <a:gd name="T51" fmla="*/ 23 h 64"/>
              <a:gd name="T52" fmla="*/ 45 w 68"/>
              <a:gd name="T53" fmla="*/ 50 h 64"/>
              <a:gd name="T54" fmla="*/ 50 w 68"/>
              <a:gd name="T55" fmla="*/ 50 h 64"/>
              <a:gd name="T56" fmla="*/ 50 w 68"/>
              <a:gd name="T57" fmla="*/ 23 h 64"/>
              <a:gd name="T58" fmla="*/ 59 w 68"/>
              <a:gd name="T59" fmla="*/ 23 h 64"/>
              <a:gd name="T60" fmla="*/ 59 w 68"/>
              <a:gd name="T61" fmla="*/ 50 h 64"/>
              <a:gd name="T62" fmla="*/ 61 w 68"/>
              <a:gd name="T63" fmla="*/ 50 h 64"/>
              <a:gd name="T64" fmla="*/ 64 w 68"/>
              <a:gd name="T65" fmla="*/ 53 h 64"/>
              <a:gd name="T66" fmla="*/ 64 w 68"/>
              <a:gd name="T67" fmla="*/ 55 h 64"/>
              <a:gd name="T68" fmla="*/ 4 w 68"/>
              <a:gd name="T69" fmla="*/ 55 h 64"/>
              <a:gd name="T70" fmla="*/ 4 w 68"/>
              <a:gd name="T71" fmla="*/ 53 h 64"/>
              <a:gd name="T72" fmla="*/ 7 w 68"/>
              <a:gd name="T73" fmla="*/ 50 h 64"/>
              <a:gd name="T74" fmla="*/ 9 w 68"/>
              <a:gd name="T75" fmla="*/ 50 h 64"/>
              <a:gd name="T76" fmla="*/ 9 w 68"/>
              <a:gd name="T77" fmla="*/ 23 h 64"/>
              <a:gd name="T78" fmla="*/ 18 w 68"/>
              <a:gd name="T79" fmla="*/ 23 h 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E7E4510A-D9FC-4427-9A47-7024683145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119" y="766512"/>
            <a:ext cx="5255702" cy="5255702"/>
          </a:xfr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4581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CD3131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rgbClr val="CD3131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rgbClr val="CD3131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CD3131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CD3131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rgbClr val="CD3131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CD3131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CD3131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CD3131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rgbClr val="CD3131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rgbClr val="CD3131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CD3131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CD3131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rgbClr val="CD3131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CD3131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CD3131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CD3131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CD3131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CD3131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CD3131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rgbClr val="CD3131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rgbClr val="CD3131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rgbClr val="CD3131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rgbClr val="CD3131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rgbClr val="CD3131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CD3131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CD3131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6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642C6C4-0B95-43E9-ABA3-80D220C1E746}"/>
              </a:ext>
            </a:extLst>
          </p:cNvPr>
          <p:cNvSpPr/>
          <p:nvPr/>
        </p:nvSpPr>
        <p:spPr>
          <a:xfrm>
            <a:off x="2990850" y="0"/>
            <a:ext cx="3143250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C3A3DF-9CF6-470C-9DD6-A890E50D9B81}"/>
              </a:ext>
            </a:extLst>
          </p:cNvPr>
          <p:cNvSpPr/>
          <p:nvPr/>
        </p:nvSpPr>
        <p:spPr>
          <a:xfrm>
            <a:off x="9124950" y="0"/>
            <a:ext cx="3143250" cy="6858000"/>
          </a:xfrm>
          <a:prstGeom prst="rect">
            <a:avLst/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41EEB398-66B7-43C8-8BD5-4A91679C96C6}"/>
              </a:ext>
            </a:extLst>
          </p:cNvPr>
          <p:cNvSpPr txBox="1">
            <a:spLocks/>
          </p:cNvSpPr>
          <p:nvPr/>
        </p:nvSpPr>
        <p:spPr>
          <a:xfrm>
            <a:off x="3248025" y="2808400"/>
            <a:ext cx="2781300" cy="2506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>
                <a:solidFill>
                  <a:schemeClr val="bg1"/>
                </a:solidFill>
              </a:rPr>
              <a:t>Magnis dis. Donec fringilla est orci. Orci varius.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A9563E-73FD-4DC7-843C-5A7859510E86}"/>
              </a:ext>
            </a:extLst>
          </p:cNvPr>
          <p:cNvSpPr txBox="1"/>
          <p:nvPr/>
        </p:nvSpPr>
        <p:spPr>
          <a:xfrm>
            <a:off x="3257550" y="1543050"/>
            <a:ext cx="260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NOMBRE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Cargo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08420EE1-E8B9-465E-8CC2-A024ED4DA547}"/>
              </a:ext>
            </a:extLst>
          </p:cNvPr>
          <p:cNvSpPr txBox="1">
            <a:spLocks/>
          </p:cNvSpPr>
          <p:nvPr/>
        </p:nvSpPr>
        <p:spPr>
          <a:xfrm>
            <a:off x="9486900" y="2808400"/>
            <a:ext cx="2781300" cy="2506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>
                <a:solidFill>
                  <a:schemeClr val="bg1"/>
                </a:solidFill>
              </a:rPr>
              <a:t>Magnis dis. Donec fringilla est orci. Orci varius.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F6D1A13-E6E6-468B-80FF-D70EEEA7EE37}"/>
              </a:ext>
            </a:extLst>
          </p:cNvPr>
          <p:cNvSpPr txBox="1"/>
          <p:nvPr/>
        </p:nvSpPr>
        <p:spPr>
          <a:xfrm>
            <a:off x="9486899" y="1543050"/>
            <a:ext cx="2548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NOMBRE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Cargo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3" name="Group 64">
            <a:extLst>
              <a:ext uri="{FF2B5EF4-FFF2-40B4-BE49-F238E27FC236}">
                <a16:creationId xmlns:a16="http://schemas.microsoft.com/office/drawing/2014/main" id="{E05A2B5C-AA01-413B-B66E-BB8866F60324}"/>
              </a:ext>
            </a:extLst>
          </p:cNvPr>
          <p:cNvGrpSpPr>
            <a:grpSpLocks/>
          </p:cNvGrpSpPr>
          <p:nvPr/>
        </p:nvGrpSpPr>
        <p:grpSpPr bwMode="auto">
          <a:xfrm>
            <a:off x="10160396" y="4384260"/>
            <a:ext cx="1281907" cy="380202"/>
            <a:chOff x="2315487" y="10721814"/>
            <a:chExt cx="2562325" cy="760754"/>
          </a:xfrm>
          <a:solidFill>
            <a:schemeClr val="bg1"/>
          </a:solidFill>
        </p:grpSpPr>
        <p:sp>
          <p:nvSpPr>
            <p:cNvPr id="24" name="Freeform 312">
              <a:extLst>
                <a:ext uri="{FF2B5EF4-FFF2-40B4-BE49-F238E27FC236}">
                  <a16:creationId xmlns:a16="http://schemas.microsoft.com/office/drawing/2014/main" id="{AC0B7B47-DF12-4C42-9ECD-588E729B1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487" y="10726579"/>
              <a:ext cx="753625" cy="752824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90" tIns="17145" rIns="34290" bIns="17145"/>
            <a:lstStyle/>
            <a:p>
              <a:pPr defTabSz="914217">
                <a:defRPr/>
              </a:pPr>
              <a:endParaRPr lang="en-US" sz="900" dirty="0">
                <a:latin typeface="Lato Light"/>
                <a:cs typeface="Lato Light"/>
              </a:endParaRPr>
            </a:p>
          </p:txBody>
        </p:sp>
        <p:sp>
          <p:nvSpPr>
            <p:cNvPr id="25" name="Freeform 317">
              <a:extLst>
                <a:ext uri="{FF2B5EF4-FFF2-40B4-BE49-F238E27FC236}">
                  <a16:creationId xmlns:a16="http://schemas.microsoft.com/office/drawing/2014/main" id="{217F2CBB-71F8-4FD2-BEEE-F11453BE9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187" y="10721814"/>
              <a:ext cx="753625" cy="757590"/>
            </a:xfrm>
            <a:custGeom>
              <a:avLst/>
              <a:gdLst>
                <a:gd name="T0" fmla="*/ 59 w 185"/>
                <a:gd name="T1" fmla="*/ 126 h 186"/>
                <a:gd name="T2" fmla="*/ 76 w 185"/>
                <a:gd name="T3" fmla="*/ 126 h 186"/>
                <a:gd name="T4" fmla="*/ 76 w 185"/>
                <a:gd name="T5" fmla="*/ 80 h 186"/>
                <a:gd name="T6" fmla="*/ 59 w 185"/>
                <a:gd name="T7" fmla="*/ 80 h 186"/>
                <a:gd name="T8" fmla="*/ 59 w 185"/>
                <a:gd name="T9" fmla="*/ 126 h 186"/>
                <a:gd name="T10" fmla="*/ 67 w 185"/>
                <a:gd name="T11" fmla="*/ 59 h 186"/>
                <a:gd name="T12" fmla="*/ 59 w 185"/>
                <a:gd name="T13" fmla="*/ 67 h 186"/>
                <a:gd name="T14" fmla="*/ 67 w 185"/>
                <a:gd name="T15" fmla="*/ 76 h 186"/>
                <a:gd name="T16" fmla="*/ 76 w 185"/>
                <a:gd name="T17" fmla="*/ 67 h 186"/>
                <a:gd name="T18" fmla="*/ 67 w 185"/>
                <a:gd name="T19" fmla="*/ 59 h 186"/>
                <a:gd name="T20" fmla="*/ 115 w 185"/>
                <a:gd name="T21" fmla="*/ 80 h 186"/>
                <a:gd name="T22" fmla="*/ 101 w 185"/>
                <a:gd name="T23" fmla="*/ 88 h 186"/>
                <a:gd name="T24" fmla="*/ 101 w 185"/>
                <a:gd name="T25" fmla="*/ 80 h 186"/>
                <a:gd name="T26" fmla="*/ 84 w 185"/>
                <a:gd name="T27" fmla="*/ 80 h 186"/>
                <a:gd name="T28" fmla="*/ 84 w 185"/>
                <a:gd name="T29" fmla="*/ 126 h 186"/>
                <a:gd name="T30" fmla="*/ 101 w 185"/>
                <a:gd name="T31" fmla="*/ 126 h 186"/>
                <a:gd name="T32" fmla="*/ 101 w 185"/>
                <a:gd name="T33" fmla="*/ 101 h 186"/>
                <a:gd name="T34" fmla="*/ 108 w 185"/>
                <a:gd name="T35" fmla="*/ 93 h 186"/>
                <a:gd name="T36" fmla="*/ 114 w 185"/>
                <a:gd name="T37" fmla="*/ 101 h 186"/>
                <a:gd name="T38" fmla="*/ 114 w 185"/>
                <a:gd name="T39" fmla="*/ 126 h 186"/>
                <a:gd name="T40" fmla="*/ 130 w 185"/>
                <a:gd name="T41" fmla="*/ 126 h 186"/>
                <a:gd name="T42" fmla="*/ 130 w 185"/>
                <a:gd name="T43" fmla="*/ 101 h 186"/>
                <a:gd name="T44" fmla="*/ 115 w 185"/>
                <a:gd name="T45" fmla="*/ 80 h 186"/>
                <a:gd name="T46" fmla="*/ 92 w 185"/>
                <a:gd name="T47" fmla="*/ 0 h 186"/>
                <a:gd name="T48" fmla="*/ 0 w 185"/>
                <a:gd name="T49" fmla="*/ 93 h 186"/>
                <a:gd name="T50" fmla="*/ 92 w 185"/>
                <a:gd name="T51" fmla="*/ 186 h 186"/>
                <a:gd name="T52" fmla="*/ 185 w 185"/>
                <a:gd name="T53" fmla="*/ 93 h 186"/>
                <a:gd name="T54" fmla="*/ 92 w 185"/>
                <a:gd name="T55" fmla="*/ 0 h 186"/>
                <a:gd name="T56" fmla="*/ 92 w 185"/>
                <a:gd name="T57" fmla="*/ 177 h 186"/>
                <a:gd name="T58" fmla="*/ 8 w 185"/>
                <a:gd name="T59" fmla="*/ 93 h 186"/>
                <a:gd name="T60" fmla="*/ 92 w 185"/>
                <a:gd name="T61" fmla="*/ 8 h 186"/>
                <a:gd name="T62" fmla="*/ 177 w 185"/>
                <a:gd name="T63" fmla="*/ 93 h 186"/>
                <a:gd name="T64" fmla="*/ 92 w 185"/>
                <a:gd name="T65" fmla="*/ 17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86">
                  <a:moveTo>
                    <a:pt x="59" y="126"/>
                  </a:moveTo>
                  <a:cubicBezTo>
                    <a:pt x="76" y="126"/>
                    <a:pt x="76" y="126"/>
                    <a:pt x="76" y="126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59" y="80"/>
                    <a:pt x="59" y="80"/>
                    <a:pt x="59" y="80"/>
                  </a:cubicBezTo>
                  <a:lnTo>
                    <a:pt x="59" y="126"/>
                  </a:lnTo>
                  <a:close/>
                  <a:moveTo>
                    <a:pt x="67" y="59"/>
                  </a:moveTo>
                  <a:cubicBezTo>
                    <a:pt x="62" y="59"/>
                    <a:pt x="59" y="63"/>
                    <a:pt x="59" y="67"/>
                  </a:cubicBezTo>
                  <a:cubicBezTo>
                    <a:pt x="59" y="72"/>
                    <a:pt x="62" y="76"/>
                    <a:pt x="67" y="76"/>
                  </a:cubicBezTo>
                  <a:cubicBezTo>
                    <a:pt x="72" y="76"/>
                    <a:pt x="76" y="72"/>
                    <a:pt x="76" y="67"/>
                  </a:cubicBezTo>
                  <a:cubicBezTo>
                    <a:pt x="76" y="63"/>
                    <a:pt x="72" y="59"/>
                    <a:pt x="67" y="59"/>
                  </a:cubicBezTo>
                  <a:close/>
                  <a:moveTo>
                    <a:pt x="115" y="80"/>
                  </a:moveTo>
                  <a:cubicBezTo>
                    <a:pt x="103" y="80"/>
                    <a:pt x="101" y="88"/>
                    <a:pt x="101" y="88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93"/>
                    <a:pt x="108" y="93"/>
                  </a:cubicBezTo>
                  <a:cubicBezTo>
                    <a:pt x="112" y="93"/>
                    <a:pt x="114" y="96"/>
                    <a:pt x="114" y="101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88"/>
                    <a:pt x="125" y="80"/>
                    <a:pt x="115" y="80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6"/>
                    <a:pt x="92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3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3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34290" tIns="17145" rIns="34290" bIns="17145"/>
            <a:lstStyle/>
            <a:p>
              <a:pPr defTabSz="914217">
                <a:defRPr/>
              </a:pPr>
              <a:endParaRPr lang="en-US" sz="900" dirty="0">
                <a:latin typeface="Lato Light"/>
                <a:cs typeface="Lato Light"/>
              </a:endParaRPr>
            </a:p>
          </p:txBody>
        </p:sp>
        <p:grpSp>
          <p:nvGrpSpPr>
            <p:cNvPr id="26" name="Group 68">
              <a:extLst>
                <a:ext uri="{FF2B5EF4-FFF2-40B4-BE49-F238E27FC236}">
                  <a16:creationId xmlns:a16="http://schemas.microsoft.com/office/drawing/2014/main" id="{B58A9524-1EFE-4F88-B959-1065F8854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5073" y="10726569"/>
              <a:ext cx="756797" cy="755999"/>
              <a:chOff x="7408018" y="7017245"/>
              <a:chExt cx="1340715" cy="1339301"/>
            </a:xfrm>
            <a:grpFill/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D68617EE-0FE8-4CFA-92D9-3992DEBA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2437" y="7467441"/>
                <a:ext cx="553714" cy="452999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16"/>
                  </a:cxn>
                  <a:cxn ang="0">
                    <a:pos x="243" y="7"/>
                  </a:cxn>
                  <a:cxn ang="0">
                    <a:pos x="249" y="4"/>
                  </a:cxn>
                  <a:cxn ang="0">
                    <a:pos x="232" y="29"/>
                  </a:cxn>
                  <a:cxn ang="0">
                    <a:pos x="226" y="33"/>
                  </a:cxn>
                  <a:cxn ang="0">
                    <a:pos x="226" y="33"/>
                  </a:cxn>
                  <a:cxn ang="0">
                    <a:pos x="256" y="25"/>
                  </a:cxn>
                  <a:cxn ang="0">
                    <a:pos x="256" y="25"/>
                  </a:cxn>
                  <a:cxn ang="0">
                    <a:pos x="238" y="45"/>
                  </a:cxn>
                  <a:cxn ang="0">
                    <a:pos x="230" y="52"/>
                  </a:cxn>
                  <a:cxn ang="0">
                    <a:pos x="228" y="85"/>
                  </a:cxn>
                  <a:cxn ang="0">
                    <a:pos x="125" y="202"/>
                  </a:cxn>
                  <a:cxn ang="0">
                    <a:pos x="50" y="205"/>
                  </a:cxn>
                  <a:cxn ang="0">
                    <a:pos x="19" y="195"/>
                  </a:cxn>
                  <a:cxn ang="0">
                    <a:pos x="5" y="187"/>
                  </a:cxn>
                  <a:cxn ang="0">
                    <a:pos x="0" y="184"/>
                  </a:cxn>
                  <a:cxn ang="0">
                    <a:pos x="17" y="185"/>
                  </a:cxn>
                  <a:cxn ang="0">
                    <a:pos x="32" y="183"/>
                  </a:cxn>
                  <a:cxn ang="0">
                    <a:pos x="63" y="172"/>
                  </a:cxn>
                  <a:cxn ang="0">
                    <a:pos x="78" y="162"/>
                  </a:cxn>
                  <a:cxn ang="0">
                    <a:pos x="62" y="160"/>
                  </a:cxn>
                  <a:cxn ang="0">
                    <a:pos x="29" y="126"/>
                  </a:cxn>
                  <a:cxn ang="0">
                    <a:pos x="52" y="125"/>
                  </a:cxn>
                  <a:cxn ang="0">
                    <a:pos x="35" y="118"/>
                  </a:cxn>
                  <a:cxn ang="0">
                    <a:pos x="10" y="73"/>
                  </a:cxn>
                  <a:cxn ang="0">
                    <a:pos x="16" y="76"/>
                  </a:cxn>
                  <a:cxn ang="0">
                    <a:pos x="27" y="79"/>
                  </a:cxn>
                  <a:cxn ang="0">
                    <a:pos x="34" y="79"/>
                  </a:cxn>
                  <a:cxn ang="0">
                    <a:pos x="33" y="79"/>
                  </a:cxn>
                  <a:cxn ang="0">
                    <a:pos x="24" y="71"/>
                  </a:cxn>
                  <a:cxn ang="0">
                    <a:pos x="12" y="2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23" y="15"/>
                  </a:cxn>
                  <a:cxn ang="0">
                    <a:pos x="38" y="30"/>
                  </a:cxn>
                  <a:cxn ang="0">
                    <a:pos x="103" y="61"/>
                  </a:cxn>
                  <a:cxn ang="0">
                    <a:pos x="126" y="64"/>
                  </a:cxn>
                  <a:cxn ang="0">
                    <a:pos x="126" y="40"/>
                  </a:cxn>
                  <a:cxn ang="0">
                    <a:pos x="156" y="4"/>
                  </a:cxn>
                  <a:cxn ang="0">
                    <a:pos x="168" y="1"/>
                  </a:cxn>
                  <a:cxn ang="0">
                    <a:pos x="174" y="0"/>
                  </a:cxn>
                </a:cxnLst>
                <a:rect l="0" t="0" r="r" b="b"/>
                <a:pathLst>
                  <a:path w="256" h="210">
                    <a:moveTo>
                      <a:pt x="174" y="0"/>
                    </a:moveTo>
                    <a:cubicBezTo>
                      <a:pt x="194" y="0"/>
                      <a:pt x="205" y="7"/>
                      <a:pt x="216" y="16"/>
                    </a:cubicBezTo>
                    <a:cubicBezTo>
                      <a:pt x="224" y="16"/>
                      <a:pt x="236" y="11"/>
                      <a:pt x="243" y="7"/>
                    </a:cubicBezTo>
                    <a:cubicBezTo>
                      <a:pt x="245" y="6"/>
                      <a:pt x="247" y="5"/>
                      <a:pt x="249" y="4"/>
                    </a:cubicBezTo>
                    <a:cubicBezTo>
                      <a:pt x="245" y="14"/>
                      <a:pt x="240" y="22"/>
                      <a:pt x="232" y="29"/>
                    </a:cubicBezTo>
                    <a:cubicBezTo>
                      <a:pt x="230" y="30"/>
                      <a:pt x="229" y="32"/>
                      <a:pt x="226" y="33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38" y="33"/>
                      <a:pt x="247" y="27"/>
                      <a:pt x="256" y="25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1" y="32"/>
                      <a:pt x="245" y="40"/>
                      <a:pt x="238" y="45"/>
                    </a:cubicBezTo>
                    <a:cubicBezTo>
                      <a:pt x="235" y="47"/>
                      <a:pt x="233" y="50"/>
                      <a:pt x="230" y="52"/>
                    </a:cubicBezTo>
                    <a:cubicBezTo>
                      <a:pt x="230" y="64"/>
                      <a:pt x="230" y="75"/>
                      <a:pt x="228" y="85"/>
                    </a:cubicBezTo>
                    <a:cubicBezTo>
                      <a:pt x="214" y="144"/>
                      <a:pt x="180" y="184"/>
                      <a:pt x="125" y="202"/>
                    </a:cubicBezTo>
                    <a:cubicBezTo>
                      <a:pt x="105" y="208"/>
                      <a:pt x="73" y="210"/>
                      <a:pt x="50" y="205"/>
                    </a:cubicBezTo>
                    <a:cubicBezTo>
                      <a:pt x="39" y="202"/>
                      <a:pt x="29" y="199"/>
                      <a:pt x="19" y="195"/>
                    </a:cubicBezTo>
                    <a:cubicBezTo>
                      <a:pt x="14" y="192"/>
                      <a:pt x="9" y="190"/>
                      <a:pt x="5" y="187"/>
                    </a:cubicBezTo>
                    <a:cubicBezTo>
                      <a:pt x="3" y="186"/>
                      <a:pt x="2" y="185"/>
                      <a:pt x="0" y="184"/>
                    </a:cubicBezTo>
                    <a:cubicBezTo>
                      <a:pt x="5" y="184"/>
                      <a:pt x="11" y="186"/>
                      <a:pt x="17" y="185"/>
                    </a:cubicBezTo>
                    <a:cubicBezTo>
                      <a:pt x="22" y="184"/>
                      <a:pt x="27" y="184"/>
                      <a:pt x="32" y="183"/>
                    </a:cubicBezTo>
                    <a:cubicBezTo>
                      <a:pt x="44" y="180"/>
                      <a:pt x="54" y="177"/>
                      <a:pt x="63" y="172"/>
                    </a:cubicBezTo>
                    <a:cubicBezTo>
                      <a:pt x="68" y="169"/>
                      <a:pt x="74" y="166"/>
                      <a:pt x="78" y="162"/>
                    </a:cubicBezTo>
                    <a:cubicBezTo>
                      <a:pt x="72" y="162"/>
                      <a:pt x="66" y="161"/>
                      <a:pt x="62" y="160"/>
                    </a:cubicBezTo>
                    <a:cubicBezTo>
                      <a:pt x="45" y="154"/>
                      <a:pt x="35" y="143"/>
                      <a:pt x="29" y="126"/>
                    </a:cubicBezTo>
                    <a:cubicBezTo>
                      <a:pt x="34" y="127"/>
                      <a:pt x="49" y="128"/>
                      <a:pt x="52" y="125"/>
                    </a:cubicBezTo>
                    <a:cubicBezTo>
                      <a:pt x="46" y="125"/>
                      <a:pt x="39" y="121"/>
                      <a:pt x="35" y="118"/>
                    </a:cubicBezTo>
                    <a:cubicBezTo>
                      <a:pt x="21" y="109"/>
                      <a:pt x="10" y="95"/>
                      <a:pt x="10" y="73"/>
                    </a:cubicBezTo>
                    <a:cubicBezTo>
                      <a:pt x="12" y="74"/>
                      <a:pt x="14" y="75"/>
                      <a:pt x="16" y="76"/>
                    </a:cubicBezTo>
                    <a:cubicBezTo>
                      <a:pt x="19" y="77"/>
                      <a:pt x="22" y="78"/>
                      <a:pt x="27" y="79"/>
                    </a:cubicBezTo>
                    <a:cubicBezTo>
                      <a:pt x="28" y="79"/>
                      <a:pt x="32" y="80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1" y="76"/>
                      <a:pt x="26" y="74"/>
                      <a:pt x="24" y="71"/>
                    </a:cubicBezTo>
                    <a:cubicBezTo>
                      <a:pt x="15" y="60"/>
                      <a:pt x="7" y="43"/>
                      <a:pt x="12" y="23"/>
                    </a:cubicBezTo>
                    <a:cubicBezTo>
                      <a:pt x="13" y="18"/>
                      <a:pt x="15" y="14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2"/>
                      <a:pt x="21" y="13"/>
                      <a:pt x="23" y="15"/>
                    </a:cubicBezTo>
                    <a:cubicBezTo>
                      <a:pt x="27" y="21"/>
                      <a:pt x="33" y="26"/>
                      <a:pt x="38" y="30"/>
                    </a:cubicBezTo>
                    <a:cubicBezTo>
                      <a:pt x="57" y="45"/>
                      <a:pt x="75" y="54"/>
                      <a:pt x="103" y="61"/>
                    </a:cubicBezTo>
                    <a:cubicBezTo>
                      <a:pt x="110" y="63"/>
                      <a:pt x="118" y="64"/>
                      <a:pt x="126" y="64"/>
                    </a:cubicBezTo>
                    <a:cubicBezTo>
                      <a:pt x="124" y="57"/>
                      <a:pt x="124" y="46"/>
                      <a:pt x="126" y="40"/>
                    </a:cubicBezTo>
                    <a:cubicBezTo>
                      <a:pt x="131" y="23"/>
                      <a:pt x="141" y="11"/>
                      <a:pt x="156" y="4"/>
                    </a:cubicBezTo>
                    <a:cubicBezTo>
                      <a:pt x="160" y="3"/>
                      <a:pt x="164" y="2"/>
                      <a:pt x="168" y="1"/>
                    </a:cubicBezTo>
                    <a:cubicBezTo>
                      <a:pt x="170" y="1"/>
                      <a:pt x="172" y="0"/>
                      <a:pt x="17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en-US" sz="900" dirty="0">
                  <a:latin typeface="Lato Light"/>
                  <a:cs typeface="Lato Light"/>
                </a:endParaRPr>
              </a:p>
            </p:txBody>
          </p:sp>
          <p:sp>
            <p:nvSpPr>
              <p:cNvPr id="28" name="Oval 74">
                <a:extLst>
                  <a:ext uri="{FF2B5EF4-FFF2-40B4-BE49-F238E27FC236}">
                    <a16:creationId xmlns:a16="http://schemas.microsoft.com/office/drawing/2014/main" id="{E820C945-3294-431D-9183-CE70A5BF0EEB}"/>
                  </a:ext>
                </a:extLst>
              </p:cNvPr>
              <p:cNvSpPr/>
              <p:nvPr/>
            </p:nvSpPr>
            <p:spPr>
              <a:xfrm>
                <a:off x="7408018" y="7017245"/>
                <a:ext cx="1340715" cy="1339301"/>
              </a:xfrm>
              <a:prstGeom prst="ellipse">
                <a:avLst/>
              </a:prstGeom>
              <a:no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en-US" sz="2200" dirty="0">
                  <a:solidFill>
                    <a:schemeClr val="tx1"/>
                  </a:solidFill>
                  <a:cs typeface="Lato Light"/>
                </a:endParaRPr>
              </a:p>
            </p:txBody>
          </p:sp>
        </p:grp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id="{745B599F-B142-471F-8AB1-58F88778B7D4}"/>
              </a:ext>
            </a:extLst>
          </p:cNvPr>
          <p:cNvGrpSpPr>
            <a:grpSpLocks/>
          </p:cNvGrpSpPr>
          <p:nvPr/>
        </p:nvGrpSpPr>
        <p:grpSpPr bwMode="auto">
          <a:xfrm>
            <a:off x="3845321" y="4384260"/>
            <a:ext cx="1281907" cy="380202"/>
            <a:chOff x="2315487" y="10721814"/>
            <a:chExt cx="2562325" cy="760754"/>
          </a:xfrm>
          <a:solidFill>
            <a:schemeClr val="bg1"/>
          </a:solidFill>
        </p:grpSpPr>
        <p:sp>
          <p:nvSpPr>
            <p:cNvPr id="30" name="Freeform 312">
              <a:extLst>
                <a:ext uri="{FF2B5EF4-FFF2-40B4-BE49-F238E27FC236}">
                  <a16:creationId xmlns:a16="http://schemas.microsoft.com/office/drawing/2014/main" id="{B9DCC0A6-7EEF-440A-9626-3C864AE87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487" y="10726579"/>
              <a:ext cx="753625" cy="752824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90" tIns="17145" rIns="34290" bIns="17145"/>
            <a:lstStyle/>
            <a:p>
              <a:pPr defTabSz="914217">
                <a:defRPr/>
              </a:pPr>
              <a:endParaRPr lang="en-US" sz="900" dirty="0">
                <a:latin typeface="Lato Light"/>
                <a:cs typeface="Lato Light"/>
              </a:endParaRPr>
            </a:p>
          </p:txBody>
        </p:sp>
        <p:sp>
          <p:nvSpPr>
            <p:cNvPr id="31" name="Freeform 317">
              <a:extLst>
                <a:ext uri="{FF2B5EF4-FFF2-40B4-BE49-F238E27FC236}">
                  <a16:creationId xmlns:a16="http://schemas.microsoft.com/office/drawing/2014/main" id="{2746EF0E-6792-4171-A76A-9865C61E4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187" y="10721814"/>
              <a:ext cx="753625" cy="757590"/>
            </a:xfrm>
            <a:custGeom>
              <a:avLst/>
              <a:gdLst>
                <a:gd name="T0" fmla="*/ 59 w 185"/>
                <a:gd name="T1" fmla="*/ 126 h 186"/>
                <a:gd name="T2" fmla="*/ 76 w 185"/>
                <a:gd name="T3" fmla="*/ 126 h 186"/>
                <a:gd name="T4" fmla="*/ 76 w 185"/>
                <a:gd name="T5" fmla="*/ 80 h 186"/>
                <a:gd name="T6" fmla="*/ 59 w 185"/>
                <a:gd name="T7" fmla="*/ 80 h 186"/>
                <a:gd name="T8" fmla="*/ 59 w 185"/>
                <a:gd name="T9" fmla="*/ 126 h 186"/>
                <a:gd name="T10" fmla="*/ 67 w 185"/>
                <a:gd name="T11" fmla="*/ 59 h 186"/>
                <a:gd name="T12" fmla="*/ 59 w 185"/>
                <a:gd name="T13" fmla="*/ 67 h 186"/>
                <a:gd name="T14" fmla="*/ 67 w 185"/>
                <a:gd name="T15" fmla="*/ 76 h 186"/>
                <a:gd name="T16" fmla="*/ 76 w 185"/>
                <a:gd name="T17" fmla="*/ 67 h 186"/>
                <a:gd name="T18" fmla="*/ 67 w 185"/>
                <a:gd name="T19" fmla="*/ 59 h 186"/>
                <a:gd name="T20" fmla="*/ 115 w 185"/>
                <a:gd name="T21" fmla="*/ 80 h 186"/>
                <a:gd name="T22" fmla="*/ 101 w 185"/>
                <a:gd name="T23" fmla="*/ 88 h 186"/>
                <a:gd name="T24" fmla="*/ 101 w 185"/>
                <a:gd name="T25" fmla="*/ 80 h 186"/>
                <a:gd name="T26" fmla="*/ 84 w 185"/>
                <a:gd name="T27" fmla="*/ 80 h 186"/>
                <a:gd name="T28" fmla="*/ 84 w 185"/>
                <a:gd name="T29" fmla="*/ 126 h 186"/>
                <a:gd name="T30" fmla="*/ 101 w 185"/>
                <a:gd name="T31" fmla="*/ 126 h 186"/>
                <a:gd name="T32" fmla="*/ 101 w 185"/>
                <a:gd name="T33" fmla="*/ 101 h 186"/>
                <a:gd name="T34" fmla="*/ 108 w 185"/>
                <a:gd name="T35" fmla="*/ 93 h 186"/>
                <a:gd name="T36" fmla="*/ 114 w 185"/>
                <a:gd name="T37" fmla="*/ 101 h 186"/>
                <a:gd name="T38" fmla="*/ 114 w 185"/>
                <a:gd name="T39" fmla="*/ 126 h 186"/>
                <a:gd name="T40" fmla="*/ 130 w 185"/>
                <a:gd name="T41" fmla="*/ 126 h 186"/>
                <a:gd name="T42" fmla="*/ 130 w 185"/>
                <a:gd name="T43" fmla="*/ 101 h 186"/>
                <a:gd name="T44" fmla="*/ 115 w 185"/>
                <a:gd name="T45" fmla="*/ 80 h 186"/>
                <a:gd name="T46" fmla="*/ 92 w 185"/>
                <a:gd name="T47" fmla="*/ 0 h 186"/>
                <a:gd name="T48" fmla="*/ 0 w 185"/>
                <a:gd name="T49" fmla="*/ 93 h 186"/>
                <a:gd name="T50" fmla="*/ 92 w 185"/>
                <a:gd name="T51" fmla="*/ 186 h 186"/>
                <a:gd name="T52" fmla="*/ 185 w 185"/>
                <a:gd name="T53" fmla="*/ 93 h 186"/>
                <a:gd name="T54" fmla="*/ 92 w 185"/>
                <a:gd name="T55" fmla="*/ 0 h 186"/>
                <a:gd name="T56" fmla="*/ 92 w 185"/>
                <a:gd name="T57" fmla="*/ 177 h 186"/>
                <a:gd name="T58" fmla="*/ 8 w 185"/>
                <a:gd name="T59" fmla="*/ 93 h 186"/>
                <a:gd name="T60" fmla="*/ 92 w 185"/>
                <a:gd name="T61" fmla="*/ 8 h 186"/>
                <a:gd name="T62" fmla="*/ 177 w 185"/>
                <a:gd name="T63" fmla="*/ 93 h 186"/>
                <a:gd name="T64" fmla="*/ 92 w 185"/>
                <a:gd name="T65" fmla="*/ 17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86">
                  <a:moveTo>
                    <a:pt x="59" y="126"/>
                  </a:moveTo>
                  <a:cubicBezTo>
                    <a:pt x="76" y="126"/>
                    <a:pt x="76" y="126"/>
                    <a:pt x="76" y="126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59" y="80"/>
                    <a:pt x="59" y="80"/>
                    <a:pt x="59" y="80"/>
                  </a:cubicBezTo>
                  <a:lnTo>
                    <a:pt x="59" y="126"/>
                  </a:lnTo>
                  <a:close/>
                  <a:moveTo>
                    <a:pt x="67" y="59"/>
                  </a:moveTo>
                  <a:cubicBezTo>
                    <a:pt x="62" y="59"/>
                    <a:pt x="59" y="63"/>
                    <a:pt x="59" y="67"/>
                  </a:cubicBezTo>
                  <a:cubicBezTo>
                    <a:pt x="59" y="72"/>
                    <a:pt x="62" y="76"/>
                    <a:pt x="67" y="76"/>
                  </a:cubicBezTo>
                  <a:cubicBezTo>
                    <a:pt x="72" y="76"/>
                    <a:pt x="76" y="72"/>
                    <a:pt x="76" y="67"/>
                  </a:cubicBezTo>
                  <a:cubicBezTo>
                    <a:pt x="76" y="63"/>
                    <a:pt x="72" y="59"/>
                    <a:pt x="67" y="59"/>
                  </a:cubicBezTo>
                  <a:close/>
                  <a:moveTo>
                    <a:pt x="115" y="80"/>
                  </a:moveTo>
                  <a:cubicBezTo>
                    <a:pt x="103" y="80"/>
                    <a:pt x="101" y="88"/>
                    <a:pt x="101" y="88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93"/>
                    <a:pt x="108" y="93"/>
                  </a:cubicBezTo>
                  <a:cubicBezTo>
                    <a:pt x="112" y="93"/>
                    <a:pt x="114" y="96"/>
                    <a:pt x="114" y="101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88"/>
                    <a:pt x="125" y="80"/>
                    <a:pt x="115" y="80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6"/>
                    <a:pt x="92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3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3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34290" tIns="17145" rIns="34290" bIns="17145"/>
            <a:lstStyle/>
            <a:p>
              <a:pPr defTabSz="914217">
                <a:defRPr/>
              </a:pPr>
              <a:endParaRPr lang="en-US" sz="900" dirty="0">
                <a:latin typeface="Lato Light"/>
                <a:cs typeface="Lato Light"/>
              </a:endParaRPr>
            </a:p>
          </p:txBody>
        </p:sp>
        <p:grpSp>
          <p:nvGrpSpPr>
            <p:cNvPr id="32" name="Group 68">
              <a:extLst>
                <a:ext uri="{FF2B5EF4-FFF2-40B4-BE49-F238E27FC236}">
                  <a16:creationId xmlns:a16="http://schemas.microsoft.com/office/drawing/2014/main" id="{C7365F36-A6D1-4DCC-A52C-46750498D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5073" y="10726569"/>
              <a:ext cx="756797" cy="755999"/>
              <a:chOff x="7408018" y="7017245"/>
              <a:chExt cx="1340715" cy="1339301"/>
            </a:xfrm>
            <a:grpFill/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DD90808D-DDF2-4014-B6F9-6A486809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2437" y="7467441"/>
                <a:ext cx="553714" cy="452999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16"/>
                  </a:cxn>
                  <a:cxn ang="0">
                    <a:pos x="243" y="7"/>
                  </a:cxn>
                  <a:cxn ang="0">
                    <a:pos x="249" y="4"/>
                  </a:cxn>
                  <a:cxn ang="0">
                    <a:pos x="232" y="29"/>
                  </a:cxn>
                  <a:cxn ang="0">
                    <a:pos x="226" y="33"/>
                  </a:cxn>
                  <a:cxn ang="0">
                    <a:pos x="226" y="33"/>
                  </a:cxn>
                  <a:cxn ang="0">
                    <a:pos x="256" y="25"/>
                  </a:cxn>
                  <a:cxn ang="0">
                    <a:pos x="256" y="25"/>
                  </a:cxn>
                  <a:cxn ang="0">
                    <a:pos x="238" y="45"/>
                  </a:cxn>
                  <a:cxn ang="0">
                    <a:pos x="230" y="52"/>
                  </a:cxn>
                  <a:cxn ang="0">
                    <a:pos x="228" y="85"/>
                  </a:cxn>
                  <a:cxn ang="0">
                    <a:pos x="125" y="202"/>
                  </a:cxn>
                  <a:cxn ang="0">
                    <a:pos x="50" y="205"/>
                  </a:cxn>
                  <a:cxn ang="0">
                    <a:pos x="19" y="195"/>
                  </a:cxn>
                  <a:cxn ang="0">
                    <a:pos x="5" y="187"/>
                  </a:cxn>
                  <a:cxn ang="0">
                    <a:pos x="0" y="184"/>
                  </a:cxn>
                  <a:cxn ang="0">
                    <a:pos x="17" y="185"/>
                  </a:cxn>
                  <a:cxn ang="0">
                    <a:pos x="32" y="183"/>
                  </a:cxn>
                  <a:cxn ang="0">
                    <a:pos x="63" y="172"/>
                  </a:cxn>
                  <a:cxn ang="0">
                    <a:pos x="78" y="162"/>
                  </a:cxn>
                  <a:cxn ang="0">
                    <a:pos x="62" y="160"/>
                  </a:cxn>
                  <a:cxn ang="0">
                    <a:pos x="29" y="126"/>
                  </a:cxn>
                  <a:cxn ang="0">
                    <a:pos x="52" y="125"/>
                  </a:cxn>
                  <a:cxn ang="0">
                    <a:pos x="35" y="118"/>
                  </a:cxn>
                  <a:cxn ang="0">
                    <a:pos x="10" y="73"/>
                  </a:cxn>
                  <a:cxn ang="0">
                    <a:pos x="16" y="76"/>
                  </a:cxn>
                  <a:cxn ang="0">
                    <a:pos x="27" y="79"/>
                  </a:cxn>
                  <a:cxn ang="0">
                    <a:pos x="34" y="79"/>
                  </a:cxn>
                  <a:cxn ang="0">
                    <a:pos x="33" y="79"/>
                  </a:cxn>
                  <a:cxn ang="0">
                    <a:pos x="24" y="71"/>
                  </a:cxn>
                  <a:cxn ang="0">
                    <a:pos x="12" y="2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23" y="15"/>
                  </a:cxn>
                  <a:cxn ang="0">
                    <a:pos x="38" y="30"/>
                  </a:cxn>
                  <a:cxn ang="0">
                    <a:pos x="103" y="61"/>
                  </a:cxn>
                  <a:cxn ang="0">
                    <a:pos x="126" y="64"/>
                  </a:cxn>
                  <a:cxn ang="0">
                    <a:pos x="126" y="40"/>
                  </a:cxn>
                  <a:cxn ang="0">
                    <a:pos x="156" y="4"/>
                  </a:cxn>
                  <a:cxn ang="0">
                    <a:pos x="168" y="1"/>
                  </a:cxn>
                  <a:cxn ang="0">
                    <a:pos x="174" y="0"/>
                  </a:cxn>
                </a:cxnLst>
                <a:rect l="0" t="0" r="r" b="b"/>
                <a:pathLst>
                  <a:path w="256" h="210">
                    <a:moveTo>
                      <a:pt x="174" y="0"/>
                    </a:moveTo>
                    <a:cubicBezTo>
                      <a:pt x="194" y="0"/>
                      <a:pt x="205" y="7"/>
                      <a:pt x="216" y="16"/>
                    </a:cubicBezTo>
                    <a:cubicBezTo>
                      <a:pt x="224" y="16"/>
                      <a:pt x="236" y="11"/>
                      <a:pt x="243" y="7"/>
                    </a:cubicBezTo>
                    <a:cubicBezTo>
                      <a:pt x="245" y="6"/>
                      <a:pt x="247" y="5"/>
                      <a:pt x="249" y="4"/>
                    </a:cubicBezTo>
                    <a:cubicBezTo>
                      <a:pt x="245" y="14"/>
                      <a:pt x="240" y="22"/>
                      <a:pt x="232" y="29"/>
                    </a:cubicBezTo>
                    <a:cubicBezTo>
                      <a:pt x="230" y="30"/>
                      <a:pt x="229" y="32"/>
                      <a:pt x="226" y="33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38" y="33"/>
                      <a:pt x="247" y="27"/>
                      <a:pt x="256" y="25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1" y="32"/>
                      <a:pt x="245" y="40"/>
                      <a:pt x="238" y="45"/>
                    </a:cubicBezTo>
                    <a:cubicBezTo>
                      <a:pt x="235" y="47"/>
                      <a:pt x="233" y="50"/>
                      <a:pt x="230" y="52"/>
                    </a:cubicBezTo>
                    <a:cubicBezTo>
                      <a:pt x="230" y="64"/>
                      <a:pt x="230" y="75"/>
                      <a:pt x="228" y="85"/>
                    </a:cubicBezTo>
                    <a:cubicBezTo>
                      <a:pt x="214" y="144"/>
                      <a:pt x="180" y="184"/>
                      <a:pt x="125" y="202"/>
                    </a:cubicBezTo>
                    <a:cubicBezTo>
                      <a:pt x="105" y="208"/>
                      <a:pt x="73" y="210"/>
                      <a:pt x="50" y="205"/>
                    </a:cubicBezTo>
                    <a:cubicBezTo>
                      <a:pt x="39" y="202"/>
                      <a:pt x="29" y="199"/>
                      <a:pt x="19" y="195"/>
                    </a:cubicBezTo>
                    <a:cubicBezTo>
                      <a:pt x="14" y="192"/>
                      <a:pt x="9" y="190"/>
                      <a:pt x="5" y="187"/>
                    </a:cubicBezTo>
                    <a:cubicBezTo>
                      <a:pt x="3" y="186"/>
                      <a:pt x="2" y="185"/>
                      <a:pt x="0" y="184"/>
                    </a:cubicBezTo>
                    <a:cubicBezTo>
                      <a:pt x="5" y="184"/>
                      <a:pt x="11" y="186"/>
                      <a:pt x="17" y="185"/>
                    </a:cubicBezTo>
                    <a:cubicBezTo>
                      <a:pt x="22" y="184"/>
                      <a:pt x="27" y="184"/>
                      <a:pt x="32" y="183"/>
                    </a:cubicBezTo>
                    <a:cubicBezTo>
                      <a:pt x="44" y="180"/>
                      <a:pt x="54" y="177"/>
                      <a:pt x="63" y="172"/>
                    </a:cubicBezTo>
                    <a:cubicBezTo>
                      <a:pt x="68" y="169"/>
                      <a:pt x="74" y="166"/>
                      <a:pt x="78" y="162"/>
                    </a:cubicBezTo>
                    <a:cubicBezTo>
                      <a:pt x="72" y="162"/>
                      <a:pt x="66" y="161"/>
                      <a:pt x="62" y="160"/>
                    </a:cubicBezTo>
                    <a:cubicBezTo>
                      <a:pt x="45" y="154"/>
                      <a:pt x="35" y="143"/>
                      <a:pt x="29" y="126"/>
                    </a:cubicBezTo>
                    <a:cubicBezTo>
                      <a:pt x="34" y="127"/>
                      <a:pt x="49" y="128"/>
                      <a:pt x="52" y="125"/>
                    </a:cubicBezTo>
                    <a:cubicBezTo>
                      <a:pt x="46" y="125"/>
                      <a:pt x="39" y="121"/>
                      <a:pt x="35" y="118"/>
                    </a:cubicBezTo>
                    <a:cubicBezTo>
                      <a:pt x="21" y="109"/>
                      <a:pt x="10" y="95"/>
                      <a:pt x="10" y="73"/>
                    </a:cubicBezTo>
                    <a:cubicBezTo>
                      <a:pt x="12" y="74"/>
                      <a:pt x="14" y="75"/>
                      <a:pt x="16" y="76"/>
                    </a:cubicBezTo>
                    <a:cubicBezTo>
                      <a:pt x="19" y="77"/>
                      <a:pt x="22" y="78"/>
                      <a:pt x="27" y="79"/>
                    </a:cubicBezTo>
                    <a:cubicBezTo>
                      <a:pt x="28" y="79"/>
                      <a:pt x="32" y="80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1" y="76"/>
                      <a:pt x="26" y="74"/>
                      <a:pt x="24" y="71"/>
                    </a:cubicBezTo>
                    <a:cubicBezTo>
                      <a:pt x="15" y="60"/>
                      <a:pt x="7" y="43"/>
                      <a:pt x="12" y="23"/>
                    </a:cubicBezTo>
                    <a:cubicBezTo>
                      <a:pt x="13" y="18"/>
                      <a:pt x="15" y="14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2"/>
                      <a:pt x="21" y="13"/>
                      <a:pt x="23" y="15"/>
                    </a:cubicBezTo>
                    <a:cubicBezTo>
                      <a:pt x="27" y="21"/>
                      <a:pt x="33" y="26"/>
                      <a:pt x="38" y="30"/>
                    </a:cubicBezTo>
                    <a:cubicBezTo>
                      <a:pt x="57" y="45"/>
                      <a:pt x="75" y="54"/>
                      <a:pt x="103" y="61"/>
                    </a:cubicBezTo>
                    <a:cubicBezTo>
                      <a:pt x="110" y="63"/>
                      <a:pt x="118" y="64"/>
                      <a:pt x="126" y="64"/>
                    </a:cubicBezTo>
                    <a:cubicBezTo>
                      <a:pt x="124" y="57"/>
                      <a:pt x="124" y="46"/>
                      <a:pt x="126" y="40"/>
                    </a:cubicBezTo>
                    <a:cubicBezTo>
                      <a:pt x="131" y="23"/>
                      <a:pt x="141" y="11"/>
                      <a:pt x="156" y="4"/>
                    </a:cubicBezTo>
                    <a:cubicBezTo>
                      <a:pt x="160" y="3"/>
                      <a:pt x="164" y="2"/>
                      <a:pt x="168" y="1"/>
                    </a:cubicBezTo>
                    <a:cubicBezTo>
                      <a:pt x="170" y="1"/>
                      <a:pt x="172" y="0"/>
                      <a:pt x="17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en-US" sz="900" dirty="0">
                  <a:latin typeface="Lato Light"/>
                  <a:cs typeface="Lato Light"/>
                </a:endParaRPr>
              </a:p>
            </p:txBody>
          </p:sp>
          <p:sp>
            <p:nvSpPr>
              <p:cNvPr id="34" name="Oval 74">
                <a:extLst>
                  <a:ext uri="{FF2B5EF4-FFF2-40B4-BE49-F238E27FC236}">
                    <a16:creationId xmlns:a16="http://schemas.microsoft.com/office/drawing/2014/main" id="{E7831E74-2FBC-4516-B38E-9636E0E5FE3E}"/>
                  </a:ext>
                </a:extLst>
              </p:cNvPr>
              <p:cNvSpPr/>
              <p:nvPr/>
            </p:nvSpPr>
            <p:spPr>
              <a:xfrm>
                <a:off x="7408018" y="7017245"/>
                <a:ext cx="1340715" cy="1339301"/>
              </a:xfrm>
              <a:prstGeom prst="ellipse">
                <a:avLst/>
              </a:prstGeom>
              <a:noFill/>
              <a:ln w="190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en-US" sz="2200" dirty="0">
                  <a:solidFill>
                    <a:schemeClr val="tx1"/>
                  </a:solidFill>
                  <a:cs typeface="Lato Light"/>
                </a:endParaRPr>
              </a:p>
            </p:txBody>
          </p:sp>
        </p:grp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156D7EBC-FE6C-4923-83BB-FA85CAC0A4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90850" cy="6858000"/>
          </a:xfrm>
        </p:spPr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82DE8A68-E9F2-47C3-8D59-931FE1257D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100" y="0"/>
            <a:ext cx="2990850" cy="6858000"/>
          </a:xfrm>
        </p:spPr>
      </p:pic>
    </p:spTree>
    <p:extLst>
      <p:ext uri="{BB962C8B-B14F-4D97-AF65-F5344CB8AC3E}">
        <p14:creationId xmlns:p14="http://schemas.microsoft.com/office/powerpoint/2010/main" val="32632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BA99C8-96DC-48E8-A036-D240CC3538CB}"/>
              </a:ext>
            </a:extLst>
          </p:cNvPr>
          <p:cNvSpPr/>
          <p:nvPr/>
        </p:nvSpPr>
        <p:spPr>
          <a:xfrm>
            <a:off x="0" y="0"/>
            <a:ext cx="4078741" cy="6858000"/>
          </a:xfrm>
          <a:prstGeom prst="rect">
            <a:avLst/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1D74123F-948F-4610-BD32-342D1C04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349" y="1713885"/>
            <a:ext cx="3646714" cy="1325563"/>
          </a:xfrm>
        </p:spPr>
        <p:txBody>
          <a:bodyPr/>
          <a:lstStyle/>
          <a:p>
            <a:r>
              <a:rPr lang="en-US" sz="4400" dirty="0">
                <a:solidFill>
                  <a:srgbClr val="007E5A"/>
                </a:solidFill>
              </a:rPr>
              <a:t>Free Template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B1C11A3-AC5B-4A44-B3F1-4416DD044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1865" y="1208344"/>
            <a:ext cx="3686175" cy="334963"/>
          </a:xfrm>
        </p:spPr>
        <p:txBody>
          <a:bodyPr/>
          <a:lstStyle/>
          <a:p>
            <a:r>
              <a:rPr lang="en-US" dirty="0">
                <a:solidFill>
                  <a:srgbClr val="007E5A"/>
                </a:solidFill>
              </a:rPr>
              <a:t>Slidesppt.net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2DECC6-AE64-4AB7-835C-DD4FDB7E13E4}"/>
              </a:ext>
            </a:extLst>
          </p:cNvPr>
          <p:cNvSpPr/>
          <p:nvPr/>
        </p:nvSpPr>
        <p:spPr>
          <a:xfrm>
            <a:off x="613960" y="1176338"/>
            <a:ext cx="261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TÍTULO </a:t>
            </a:r>
          </a:p>
          <a:p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CA0760C-4807-49E9-A8B7-2FC91575DE3E}"/>
              </a:ext>
            </a:extLst>
          </p:cNvPr>
          <p:cNvSpPr/>
          <p:nvPr/>
        </p:nvSpPr>
        <p:spPr>
          <a:xfrm>
            <a:off x="613960" y="2957286"/>
            <a:ext cx="261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TÍTULO</a:t>
            </a:r>
          </a:p>
          <a:p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D5CFE62-8ECD-4CDA-9922-69AC4970FDBF}"/>
              </a:ext>
            </a:extLst>
          </p:cNvPr>
          <p:cNvSpPr/>
          <p:nvPr/>
        </p:nvSpPr>
        <p:spPr>
          <a:xfrm>
            <a:off x="613960" y="4871403"/>
            <a:ext cx="261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TÍTULO</a:t>
            </a:r>
          </a:p>
          <a:p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</a:t>
            </a: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9FB892F7-2861-4706-9A93-D671A8D2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569" y="856727"/>
            <a:ext cx="590802" cy="519099"/>
          </a:xfrm>
          <a:custGeom>
            <a:avLst/>
            <a:gdLst>
              <a:gd name="T0" fmla="*/ 1253167 w 498"/>
              <a:gd name="T1" fmla="*/ 1100673 h 435"/>
              <a:gd name="T2" fmla="*/ 1253167 w 498"/>
              <a:gd name="T3" fmla="*/ 1100673 h 435"/>
              <a:gd name="T4" fmla="*/ 1227952 w 498"/>
              <a:gd name="T5" fmla="*/ 831845 h 435"/>
              <a:gd name="T6" fmla="*/ 1071621 w 498"/>
              <a:gd name="T7" fmla="*/ 743081 h 435"/>
              <a:gd name="T8" fmla="*/ 937984 w 498"/>
              <a:gd name="T9" fmla="*/ 585842 h 435"/>
              <a:gd name="T10" fmla="*/ 983370 w 498"/>
              <a:gd name="T11" fmla="*/ 497078 h 435"/>
              <a:gd name="T12" fmla="*/ 1028756 w 498"/>
              <a:gd name="T13" fmla="*/ 403242 h 435"/>
              <a:gd name="T14" fmla="*/ 1006063 w 498"/>
              <a:gd name="T15" fmla="*/ 382953 h 435"/>
              <a:gd name="T16" fmla="*/ 1028756 w 498"/>
              <a:gd name="T17" fmla="*/ 291653 h 435"/>
              <a:gd name="T18" fmla="*/ 872426 w 498"/>
              <a:gd name="T19" fmla="*/ 157239 h 435"/>
              <a:gd name="T20" fmla="*/ 716095 w 498"/>
              <a:gd name="T21" fmla="*/ 291653 h 435"/>
              <a:gd name="T22" fmla="*/ 738788 w 498"/>
              <a:gd name="T23" fmla="*/ 382953 h 435"/>
              <a:gd name="T24" fmla="*/ 716095 w 498"/>
              <a:gd name="T25" fmla="*/ 403242 h 435"/>
              <a:gd name="T26" fmla="*/ 761481 w 498"/>
              <a:gd name="T27" fmla="*/ 497078 h 435"/>
              <a:gd name="T28" fmla="*/ 784175 w 498"/>
              <a:gd name="T29" fmla="*/ 585842 h 435"/>
              <a:gd name="T30" fmla="*/ 738788 w 498"/>
              <a:gd name="T31" fmla="*/ 697431 h 435"/>
              <a:gd name="T32" fmla="*/ 960677 w 498"/>
              <a:gd name="T33" fmla="*/ 923145 h 435"/>
              <a:gd name="T34" fmla="*/ 960677 w 498"/>
              <a:gd name="T35" fmla="*/ 1100673 h 435"/>
              <a:gd name="T36" fmla="*/ 1253167 w 498"/>
              <a:gd name="T37" fmla="*/ 1100673 h 435"/>
              <a:gd name="T38" fmla="*/ 650537 w 498"/>
              <a:gd name="T39" fmla="*/ 765906 h 435"/>
              <a:gd name="T40" fmla="*/ 650537 w 498"/>
              <a:gd name="T41" fmla="*/ 765906 h 435"/>
              <a:gd name="T42" fmla="*/ 471513 w 498"/>
              <a:gd name="T43" fmla="*/ 585842 h 435"/>
              <a:gd name="T44" fmla="*/ 537071 w 498"/>
              <a:gd name="T45" fmla="*/ 426067 h 435"/>
              <a:gd name="T46" fmla="*/ 582458 w 498"/>
              <a:gd name="T47" fmla="*/ 337303 h 435"/>
              <a:gd name="T48" fmla="*/ 559765 w 498"/>
              <a:gd name="T49" fmla="*/ 291653 h 435"/>
              <a:gd name="T50" fmla="*/ 582458 w 498"/>
              <a:gd name="T51" fmla="*/ 180064 h 435"/>
              <a:gd name="T52" fmla="*/ 380741 w 498"/>
              <a:gd name="T53" fmla="*/ 0 h 435"/>
              <a:gd name="T54" fmla="*/ 179024 w 498"/>
              <a:gd name="T55" fmla="*/ 180064 h 435"/>
              <a:gd name="T56" fmla="*/ 179024 w 498"/>
              <a:gd name="T57" fmla="*/ 291653 h 435"/>
              <a:gd name="T58" fmla="*/ 179024 w 498"/>
              <a:gd name="T59" fmla="*/ 337303 h 435"/>
              <a:gd name="T60" fmla="*/ 224410 w 498"/>
              <a:gd name="T61" fmla="*/ 426067 h 435"/>
              <a:gd name="T62" fmla="*/ 269796 w 498"/>
              <a:gd name="T63" fmla="*/ 585842 h 435"/>
              <a:gd name="T64" fmla="*/ 113466 w 498"/>
              <a:gd name="T65" fmla="*/ 765906 h 435"/>
              <a:gd name="T66" fmla="*/ 0 w 498"/>
              <a:gd name="T67" fmla="*/ 877495 h 435"/>
              <a:gd name="T68" fmla="*/ 0 w 498"/>
              <a:gd name="T69" fmla="*/ 1100673 h 435"/>
              <a:gd name="T70" fmla="*/ 872426 w 498"/>
              <a:gd name="T71" fmla="*/ 1100673 h 435"/>
              <a:gd name="T72" fmla="*/ 872426 w 498"/>
              <a:gd name="T73" fmla="*/ 923145 h 435"/>
              <a:gd name="T74" fmla="*/ 650537 w 498"/>
              <a:gd name="T75" fmla="*/ 765906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34290" tIns="17145" rIns="34290" bIns="17145" anchor="ctr"/>
          <a:lstStyle/>
          <a:p>
            <a:endParaRPr lang="es-MX"/>
          </a:p>
        </p:txBody>
      </p:sp>
      <p:sp>
        <p:nvSpPr>
          <p:cNvPr id="25" name="Freeform 169">
            <a:extLst>
              <a:ext uri="{FF2B5EF4-FFF2-40B4-BE49-F238E27FC236}">
                <a16:creationId xmlns:a16="http://schemas.microsoft.com/office/drawing/2014/main" id="{A5E6070D-FDEF-429D-BF23-02EE0A9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180" y="2682497"/>
            <a:ext cx="590803" cy="470807"/>
          </a:xfrm>
          <a:custGeom>
            <a:avLst/>
            <a:gdLst>
              <a:gd name="T0" fmla="*/ 2417893 w 487"/>
              <a:gd name="T1" fmla="*/ 45314 h 390"/>
              <a:gd name="T2" fmla="*/ 2417893 w 487"/>
              <a:gd name="T3" fmla="*/ 45314 h 390"/>
              <a:gd name="T4" fmla="*/ 1881707 w 487"/>
              <a:gd name="T5" fmla="*/ 981798 h 390"/>
              <a:gd name="T6" fmla="*/ 1745132 w 487"/>
              <a:gd name="T7" fmla="*/ 981798 h 390"/>
              <a:gd name="T8" fmla="*/ 1477039 w 487"/>
              <a:gd name="T9" fmla="*/ 755229 h 390"/>
              <a:gd name="T10" fmla="*/ 1385989 w 487"/>
              <a:gd name="T11" fmla="*/ 755229 h 390"/>
              <a:gd name="T12" fmla="*/ 981321 w 487"/>
              <a:gd name="T13" fmla="*/ 1339272 h 390"/>
              <a:gd name="T14" fmla="*/ 895329 w 487"/>
              <a:gd name="T15" fmla="*/ 1339272 h 390"/>
              <a:gd name="T16" fmla="*/ 713228 w 487"/>
              <a:gd name="T17" fmla="*/ 1203331 h 390"/>
              <a:gd name="T18" fmla="*/ 622177 w 487"/>
              <a:gd name="T19" fmla="*/ 1203331 h 390"/>
              <a:gd name="T20" fmla="*/ 40467 w 487"/>
              <a:gd name="T21" fmla="*/ 1918281 h 390"/>
              <a:gd name="T22" fmla="*/ 40467 w 487"/>
              <a:gd name="T23" fmla="*/ 1958560 h 390"/>
              <a:gd name="T24" fmla="*/ 2458360 w 487"/>
              <a:gd name="T25" fmla="*/ 1958560 h 390"/>
              <a:gd name="T26" fmla="*/ 2458360 w 487"/>
              <a:gd name="T27" fmla="*/ 45314 h 390"/>
              <a:gd name="T28" fmla="*/ 2417893 w 487"/>
              <a:gd name="T29" fmla="*/ 45314 h 3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34290" tIns="17145" rIns="34290" bIns="17145" anchor="ctr"/>
          <a:lstStyle/>
          <a:p>
            <a:endParaRPr lang="es-MX"/>
          </a:p>
        </p:txBody>
      </p:sp>
      <p:sp>
        <p:nvSpPr>
          <p:cNvPr id="26" name="Freeform 188">
            <a:extLst>
              <a:ext uri="{FF2B5EF4-FFF2-40B4-BE49-F238E27FC236}">
                <a16:creationId xmlns:a16="http://schemas.microsoft.com/office/drawing/2014/main" id="{B6B5267D-EE5A-4969-8949-B69CC06E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569" y="4738234"/>
            <a:ext cx="647247" cy="454431"/>
          </a:xfrm>
          <a:custGeom>
            <a:avLst/>
            <a:gdLst>
              <a:gd name="T0" fmla="*/ 1003476 w 560"/>
              <a:gd name="T1" fmla="*/ 367439 h 392"/>
              <a:gd name="T2" fmla="*/ 1003476 w 560"/>
              <a:gd name="T3" fmla="*/ 367439 h 392"/>
              <a:gd name="T4" fmla="*/ 1003476 w 560"/>
              <a:gd name="T5" fmla="*/ 343079 h 392"/>
              <a:gd name="T6" fmla="*/ 660875 w 560"/>
              <a:gd name="T7" fmla="*/ 0 h 392"/>
              <a:gd name="T8" fmla="*/ 354764 w 560"/>
              <a:gd name="T9" fmla="*/ 200975 h 392"/>
              <a:gd name="T10" fmla="*/ 259485 w 560"/>
              <a:gd name="T11" fmla="*/ 166464 h 392"/>
              <a:gd name="T12" fmla="*/ 105416 w 560"/>
              <a:gd name="T13" fmla="*/ 320748 h 392"/>
              <a:gd name="T14" fmla="*/ 117579 w 560"/>
              <a:gd name="T15" fmla="*/ 367439 h 392"/>
              <a:gd name="T16" fmla="*/ 0 w 560"/>
              <a:gd name="T17" fmla="*/ 568414 h 392"/>
              <a:gd name="T18" fmla="*/ 225022 w 560"/>
              <a:gd name="T19" fmla="*/ 793750 h 392"/>
              <a:gd name="T20" fmla="*/ 225022 w 560"/>
              <a:gd name="T21" fmla="*/ 793750 h 392"/>
              <a:gd name="T22" fmla="*/ 225022 w 560"/>
              <a:gd name="T23" fmla="*/ 793750 h 392"/>
              <a:gd name="T24" fmla="*/ 235158 w 560"/>
              <a:gd name="T25" fmla="*/ 793750 h 392"/>
              <a:gd name="T26" fmla="*/ 235158 w 560"/>
              <a:gd name="T27" fmla="*/ 793750 h 392"/>
              <a:gd name="T28" fmla="*/ 496670 w 560"/>
              <a:gd name="T29" fmla="*/ 793750 h 392"/>
              <a:gd name="T30" fmla="*/ 496670 w 560"/>
              <a:gd name="T31" fmla="*/ 568414 h 392"/>
              <a:gd name="T32" fmla="*/ 460180 w 560"/>
              <a:gd name="T33" fmla="*/ 568414 h 392"/>
              <a:gd name="T34" fmla="*/ 354764 w 560"/>
              <a:gd name="T35" fmla="*/ 568414 h 392"/>
              <a:gd name="T36" fmla="*/ 342601 w 560"/>
              <a:gd name="T37" fmla="*/ 544054 h 392"/>
              <a:gd name="T38" fmla="*/ 543296 w 560"/>
              <a:gd name="T39" fmla="*/ 308568 h 392"/>
              <a:gd name="T40" fmla="*/ 589922 w 560"/>
              <a:gd name="T41" fmla="*/ 308568 h 392"/>
              <a:gd name="T42" fmla="*/ 790618 w 560"/>
              <a:gd name="T43" fmla="*/ 544054 h 392"/>
              <a:gd name="T44" fmla="*/ 780482 w 560"/>
              <a:gd name="T45" fmla="*/ 568414 h 392"/>
              <a:gd name="T46" fmla="*/ 673039 w 560"/>
              <a:gd name="T47" fmla="*/ 568414 h 392"/>
              <a:gd name="T48" fmla="*/ 626413 w 560"/>
              <a:gd name="T49" fmla="*/ 568414 h 392"/>
              <a:gd name="T50" fmla="*/ 626413 w 560"/>
              <a:gd name="T51" fmla="*/ 793750 h 392"/>
              <a:gd name="T52" fmla="*/ 898061 w 560"/>
              <a:gd name="T53" fmla="*/ 793750 h 392"/>
              <a:gd name="T54" fmla="*/ 910224 w 560"/>
              <a:gd name="T55" fmla="*/ 793750 h 392"/>
              <a:gd name="T56" fmla="*/ 1133219 w 560"/>
              <a:gd name="T57" fmla="*/ 568414 h 392"/>
              <a:gd name="T58" fmla="*/ 1003476 w 560"/>
              <a:gd name="T59" fmla="*/ 367439 h 3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60" h="392">
                <a:moveTo>
                  <a:pt x="495" y="181"/>
                </a:moveTo>
                <a:lnTo>
                  <a:pt x="495" y="181"/>
                </a:lnTo>
                <a:cubicBezTo>
                  <a:pt x="495" y="175"/>
                  <a:pt x="495" y="175"/>
                  <a:pt x="495" y="169"/>
                </a:cubicBezTo>
                <a:cubicBezTo>
                  <a:pt x="495" y="76"/>
                  <a:pt x="419" y="0"/>
                  <a:pt x="326" y="0"/>
                </a:cubicBezTo>
                <a:cubicBezTo>
                  <a:pt x="262" y="0"/>
                  <a:pt x="204" y="41"/>
                  <a:pt x="175" y="99"/>
                </a:cubicBezTo>
                <a:cubicBezTo>
                  <a:pt x="163" y="88"/>
                  <a:pt x="146" y="82"/>
                  <a:pt x="128" y="82"/>
                </a:cubicBezTo>
                <a:cubicBezTo>
                  <a:pt x="87" y="82"/>
                  <a:pt x="52" y="117"/>
                  <a:pt x="52" y="158"/>
                </a:cubicBezTo>
                <a:cubicBezTo>
                  <a:pt x="52" y="164"/>
                  <a:pt x="52" y="175"/>
                  <a:pt x="58" y="181"/>
                </a:cubicBezTo>
                <a:cubicBezTo>
                  <a:pt x="23" y="198"/>
                  <a:pt x="0" y="239"/>
                  <a:pt x="0" y="280"/>
                </a:cubicBezTo>
                <a:cubicBezTo>
                  <a:pt x="0" y="338"/>
                  <a:pt x="52" y="391"/>
                  <a:pt x="111" y="391"/>
                </a:cubicBezTo>
                <a:lnTo>
                  <a:pt x="116" y="391"/>
                </a:lnTo>
                <a:cubicBezTo>
                  <a:pt x="245" y="391"/>
                  <a:pt x="245" y="391"/>
                  <a:pt x="245" y="391"/>
                </a:cubicBezTo>
                <a:cubicBezTo>
                  <a:pt x="245" y="280"/>
                  <a:pt x="245" y="280"/>
                  <a:pt x="245" y="280"/>
                </a:cubicBezTo>
                <a:cubicBezTo>
                  <a:pt x="239" y="280"/>
                  <a:pt x="233" y="280"/>
                  <a:pt x="227" y="280"/>
                </a:cubicBezTo>
                <a:cubicBezTo>
                  <a:pt x="175" y="280"/>
                  <a:pt x="175" y="280"/>
                  <a:pt x="175" y="280"/>
                </a:cubicBezTo>
                <a:cubicBezTo>
                  <a:pt x="163" y="280"/>
                  <a:pt x="163" y="274"/>
                  <a:pt x="169" y="268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74" y="140"/>
                  <a:pt x="286" y="140"/>
                  <a:pt x="291" y="152"/>
                </a:cubicBezTo>
                <a:cubicBezTo>
                  <a:pt x="390" y="268"/>
                  <a:pt x="390" y="268"/>
                  <a:pt x="390" y="268"/>
                </a:cubicBezTo>
                <a:cubicBezTo>
                  <a:pt x="396" y="274"/>
                  <a:pt x="396" y="280"/>
                  <a:pt x="385" y="280"/>
                </a:cubicBezTo>
                <a:cubicBezTo>
                  <a:pt x="332" y="280"/>
                  <a:pt x="332" y="280"/>
                  <a:pt x="332" y="280"/>
                </a:cubicBezTo>
                <a:cubicBezTo>
                  <a:pt x="326" y="280"/>
                  <a:pt x="320" y="280"/>
                  <a:pt x="309" y="280"/>
                </a:cubicBezTo>
                <a:cubicBezTo>
                  <a:pt x="309" y="391"/>
                  <a:pt x="309" y="391"/>
                  <a:pt x="309" y="391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49" y="391"/>
                  <a:pt x="449" y="391"/>
                  <a:pt x="449" y="391"/>
                </a:cubicBezTo>
                <a:cubicBezTo>
                  <a:pt x="513" y="391"/>
                  <a:pt x="559" y="344"/>
                  <a:pt x="559" y="280"/>
                </a:cubicBezTo>
                <a:cubicBezTo>
                  <a:pt x="559" y="234"/>
                  <a:pt x="530" y="193"/>
                  <a:pt x="495" y="18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152366" tIns="76183" rIns="152366" bIns="76183" anchor="ctr"/>
          <a:lstStyle/>
          <a:p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137D2A7-57A8-4125-A55F-59FEB9CF587F}"/>
              </a:ext>
            </a:extLst>
          </p:cNvPr>
          <p:cNvSpPr/>
          <p:nvPr/>
        </p:nvSpPr>
        <p:spPr>
          <a:xfrm>
            <a:off x="3374650" y="457200"/>
            <a:ext cx="2829946" cy="59990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8FFE2C9-3AD1-4473-AFB6-DBC4259BB2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Marcador de texto 9">
            <a:extLst>
              <a:ext uri="{FF2B5EF4-FFF2-40B4-BE49-F238E27FC236}">
                <a16:creationId xmlns:a16="http://schemas.microsoft.com/office/drawing/2014/main" id="{F1A57074-3692-48FF-B00D-F197204DB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5349" y="3291046"/>
            <a:ext cx="4028498" cy="3160713"/>
          </a:xfrm>
        </p:spPr>
        <p:txBody>
          <a:bodyPr/>
          <a:lstStyle/>
          <a:p>
            <a:r>
              <a:rPr lang="es-CO" sz="3200" dirty="0"/>
              <a:t>Donec fringilla est orci. Orci varius natoque penatibus et magnis dis. Donec fringilla est orci. Orci varius natoque penatibus et magnis dis.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26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B35834-3F5D-49EE-AAA0-D367D7803AF0}"/>
              </a:ext>
            </a:extLst>
          </p:cNvPr>
          <p:cNvSpPr/>
          <p:nvPr/>
        </p:nvSpPr>
        <p:spPr>
          <a:xfrm>
            <a:off x="3449051" y="401053"/>
            <a:ext cx="8534402" cy="5999747"/>
          </a:xfrm>
          <a:prstGeom prst="rect">
            <a:avLst/>
          </a:prstGeom>
          <a:noFill/>
          <a:ln w="57150">
            <a:solidFill>
              <a:srgbClr val="007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69B97C2-4FA5-4329-9774-7171DA0F45E3}"/>
              </a:ext>
            </a:extLst>
          </p:cNvPr>
          <p:cNvSpPr txBox="1"/>
          <p:nvPr/>
        </p:nvSpPr>
        <p:spPr>
          <a:xfrm>
            <a:off x="7386297" y="1541797"/>
            <a:ext cx="4306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>
                <a:solidFill>
                  <a:srgbClr val="CD31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Free</a:t>
            </a:r>
            <a:r>
              <a:rPr lang="es-CO" sz="6600" dirty="0">
                <a:solidFill>
                  <a:srgbClr val="27770F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 </a:t>
            </a:r>
            <a:r>
              <a:rPr lang="es-CO" sz="6600" dirty="0">
                <a:solidFill>
                  <a:srgbClr val="007E5A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Template</a:t>
            </a:r>
          </a:p>
        </p:txBody>
      </p:sp>
      <p:sp>
        <p:nvSpPr>
          <p:cNvPr id="142" name="Marcador de texto 20">
            <a:extLst>
              <a:ext uri="{FF2B5EF4-FFF2-40B4-BE49-F238E27FC236}">
                <a16:creationId xmlns:a16="http://schemas.microsoft.com/office/drawing/2014/main" id="{2C4689F3-7B48-4FEE-B2F7-5BA622118257}"/>
              </a:ext>
            </a:extLst>
          </p:cNvPr>
          <p:cNvSpPr txBox="1">
            <a:spLocks/>
          </p:cNvSpPr>
          <p:nvPr/>
        </p:nvSpPr>
        <p:spPr>
          <a:xfrm>
            <a:off x="7276335" y="4375485"/>
            <a:ext cx="4526643" cy="1768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502A7312-FB80-4925-B3F2-57F797A5AB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0105"/>
            <a:ext cx="6898105" cy="6898105"/>
          </a:xfr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891630A-AFD5-40CF-BB1C-F8633928F735}"/>
              </a:ext>
            </a:extLst>
          </p:cNvPr>
          <p:cNvSpPr txBox="1"/>
          <p:nvPr/>
        </p:nvSpPr>
        <p:spPr>
          <a:xfrm>
            <a:off x="7531189" y="3758860"/>
            <a:ext cx="40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E5A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007E5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5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9E92EF65-2586-4073-B70F-BE6CBE7798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762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513A65-2822-4B5C-85BB-16AC0DDE7B2B}"/>
              </a:ext>
            </a:extLst>
          </p:cNvPr>
          <p:cNvSpPr/>
          <p:nvPr/>
        </p:nvSpPr>
        <p:spPr>
          <a:xfrm>
            <a:off x="10711544" y="0"/>
            <a:ext cx="1480456" cy="6858000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A00512B-C8C5-4BA5-B38D-C08A5DD2C14E}"/>
              </a:ext>
            </a:extLst>
          </p:cNvPr>
          <p:cNvSpPr/>
          <p:nvPr/>
        </p:nvSpPr>
        <p:spPr>
          <a:xfrm>
            <a:off x="6833453" y="0"/>
            <a:ext cx="3860800" cy="6858000"/>
          </a:xfrm>
          <a:prstGeom prst="rect">
            <a:avLst/>
          </a:prstGeom>
          <a:solidFill>
            <a:srgbClr val="B54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F94622-8476-41D1-8348-D41AA1E30842}"/>
              </a:ext>
            </a:extLst>
          </p:cNvPr>
          <p:cNvSpPr/>
          <p:nvPr/>
        </p:nvSpPr>
        <p:spPr>
          <a:xfrm>
            <a:off x="7273242" y="1103766"/>
            <a:ext cx="261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F144D44-6A4E-4A86-AA7B-C001DA471869}"/>
              </a:ext>
            </a:extLst>
          </p:cNvPr>
          <p:cNvSpPr/>
          <p:nvPr/>
        </p:nvSpPr>
        <p:spPr>
          <a:xfrm>
            <a:off x="7273242" y="2884714"/>
            <a:ext cx="261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0956FC-8FAE-488E-84D8-E12A2238CBF3}"/>
              </a:ext>
            </a:extLst>
          </p:cNvPr>
          <p:cNvSpPr/>
          <p:nvPr/>
        </p:nvSpPr>
        <p:spPr>
          <a:xfrm>
            <a:off x="7273242" y="4798831"/>
            <a:ext cx="261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CO" dirty="0">
                <a:solidFill>
                  <a:schemeClr val="bg1"/>
                </a:solidFill>
              </a:rPr>
              <a:t>Donec fringilla est orci. Orci varius natoque penatibus et magnis dis. 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5C247B9-678E-4D43-AD60-289E1D904D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35699" y="1277845"/>
            <a:ext cx="854945" cy="844207"/>
            <a:chOff x="-36" y="-33"/>
            <a:chExt cx="1035" cy="1022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DB42321-FA6F-40BD-961B-97DE7C8A7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" y="57"/>
              <a:ext cx="642" cy="588"/>
            </a:xfrm>
            <a:custGeom>
              <a:avLst/>
              <a:gdLst>
                <a:gd name="T0" fmla="*/ 135 w 269"/>
                <a:gd name="T1" fmla="*/ 246 h 246"/>
                <a:gd name="T2" fmla="*/ 48 w 269"/>
                <a:gd name="T3" fmla="*/ 210 h 246"/>
                <a:gd name="T4" fmla="*/ 48 w 269"/>
                <a:gd name="T5" fmla="*/ 36 h 246"/>
                <a:gd name="T6" fmla="*/ 135 w 269"/>
                <a:gd name="T7" fmla="*/ 0 h 246"/>
                <a:gd name="T8" fmla="*/ 222 w 269"/>
                <a:gd name="T9" fmla="*/ 36 h 246"/>
                <a:gd name="T10" fmla="*/ 245 w 269"/>
                <a:gd name="T11" fmla="*/ 178 h 246"/>
                <a:gd name="T12" fmla="*/ 222 w 269"/>
                <a:gd name="T13" fmla="*/ 210 h 246"/>
                <a:gd name="T14" fmla="*/ 190 w 269"/>
                <a:gd name="T15" fmla="*/ 233 h 246"/>
                <a:gd name="T16" fmla="*/ 135 w 269"/>
                <a:gd name="T17" fmla="*/ 246 h 246"/>
                <a:gd name="T18" fmla="*/ 135 w 269"/>
                <a:gd name="T19" fmla="*/ 12 h 246"/>
                <a:gd name="T20" fmla="*/ 56 w 269"/>
                <a:gd name="T21" fmla="*/ 45 h 246"/>
                <a:gd name="T22" fmla="*/ 24 w 269"/>
                <a:gd name="T23" fmla="*/ 123 h 246"/>
                <a:gd name="T24" fmla="*/ 56 w 269"/>
                <a:gd name="T25" fmla="*/ 202 h 246"/>
                <a:gd name="T26" fmla="*/ 185 w 269"/>
                <a:gd name="T27" fmla="*/ 223 h 246"/>
                <a:gd name="T28" fmla="*/ 214 w 269"/>
                <a:gd name="T29" fmla="*/ 202 h 246"/>
                <a:gd name="T30" fmla="*/ 234 w 269"/>
                <a:gd name="T31" fmla="*/ 173 h 246"/>
                <a:gd name="T32" fmla="*/ 214 w 269"/>
                <a:gd name="T33" fmla="*/ 45 h 246"/>
                <a:gd name="T34" fmla="*/ 135 w 269"/>
                <a:gd name="T35" fmla="*/ 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46">
                  <a:moveTo>
                    <a:pt x="135" y="246"/>
                  </a:moveTo>
                  <a:cubicBezTo>
                    <a:pt x="103" y="246"/>
                    <a:pt x="72" y="234"/>
                    <a:pt x="48" y="210"/>
                  </a:cubicBezTo>
                  <a:cubicBezTo>
                    <a:pt x="0" y="162"/>
                    <a:pt x="0" y="84"/>
                    <a:pt x="48" y="36"/>
                  </a:cubicBezTo>
                  <a:cubicBezTo>
                    <a:pt x="71" y="13"/>
                    <a:pt x="102" y="0"/>
                    <a:pt x="135" y="0"/>
                  </a:cubicBezTo>
                  <a:cubicBezTo>
                    <a:pt x="168" y="0"/>
                    <a:pt x="199" y="13"/>
                    <a:pt x="222" y="36"/>
                  </a:cubicBezTo>
                  <a:cubicBezTo>
                    <a:pt x="260" y="74"/>
                    <a:pt x="269" y="131"/>
                    <a:pt x="245" y="178"/>
                  </a:cubicBezTo>
                  <a:cubicBezTo>
                    <a:pt x="239" y="190"/>
                    <a:pt x="231" y="201"/>
                    <a:pt x="222" y="210"/>
                  </a:cubicBezTo>
                  <a:cubicBezTo>
                    <a:pt x="213" y="220"/>
                    <a:pt x="202" y="227"/>
                    <a:pt x="190" y="233"/>
                  </a:cubicBezTo>
                  <a:cubicBezTo>
                    <a:pt x="173" y="242"/>
                    <a:pt x="154" y="246"/>
                    <a:pt x="135" y="246"/>
                  </a:cubicBezTo>
                  <a:close/>
                  <a:moveTo>
                    <a:pt x="135" y="12"/>
                  </a:moveTo>
                  <a:cubicBezTo>
                    <a:pt x="105" y="12"/>
                    <a:pt x="77" y="24"/>
                    <a:pt x="56" y="45"/>
                  </a:cubicBezTo>
                  <a:cubicBezTo>
                    <a:pt x="35" y="66"/>
                    <a:pt x="24" y="94"/>
                    <a:pt x="24" y="123"/>
                  </a:cubicBezTo>
                  <a:cubicBezTo>
                    <a:pt x="24" y="153"/>
                    <a:pt x="35" y="181"/>
                    <a:pt x="56" y="202"/>
                  </a:cubicBezTo>
                  <a:cubicBezTo>
                    <a:pt x="90" y="236"/>
                    <a:pt x="142" y="244"/>
                    <a:pt x="185" y="223"/>
                  </a:cubicBezTo>
                  <a:cubicBezTo>
                    <a:pt x="196" y="217"/>
                    <a:pt x="205" y="210"/>
                    <a:pt x="214" y="202"/>
                  </a:cubicBezTo>
                  <a:cubicBezTo>
                    <a:pt x="222" y="193"/>
                    <a:pt x="229" y="184"/>
                    <a:pt x="234" y="173"/>
                  </a:cubicBezTo>
                  <a:cubicBezTo>
                    <a:pt x="256" y="130"/>
                    <a:pt x="248" y="79"/>
                    <a:pt x="214" y="45"/>
                  </a:cubicBezTo>
                  <a:cubicBezTo>
                    <a:pt x="193" y="24"/>
                    <a:pt x="165" y="12"/>
                    <a:pt x="1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E30436E-757E-47B8-9A2E-4FA818676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" y="504"/>
              <a:ext cx="495" cy="485"/>
            </a:xfrm>
            <a:custGeom>
              <a:avLst/>
              <a:gdLst>
                <a:gd name="T0" fmla="*/ 160 w 207"/>
                <a:gd name="T1" fmla="*/ 203 h 203"/>
                <a:gd name="T2" fmla="*/ 129 w 207"/>
                <a:gd name="T3" fmla="*/ 190 h 203"/>
                <a:gd name="T4" fmla="*/ 2 w 207"/>
                <a:gd name="T5" fmla="*/ 63 h 203"/>
                <a:gd name="T6" fmla="*/ 0 w 207"/>
                <a:gd name="T7" fmla="*/ 58 h 203"/>
                <a:gd name="T8" fmla="*/ 3 w 207"/>
                <a:gd name="T9" fmla="*/ 54 h 203"/>
                <a:gd name="T10" fmla="*/ 32 w 207"/>
                <a:gd name="T11" fmla="*/ 32 h 203"/>
                <a:gd name="T12" fmla="*/ 53 w 207"/>
                <a:gd name="T13" fmla="*/ 4 h 203"/>
                <a:gd name="T14" fmla="*/ 58 w 207"/>
                <a:gd name="T15" fmla="*/ 1 h 203"/>
                <a:gd name="T16" fmla="*/ 63 w 207"/>
                <a:gd name="T17" fmla="*/ 2 h 203"/>
                <a:gd name="T18" fmla="*/ 190 w 207"/>
                <a:gd name="T19" fmla="*/ 129 h 203"/>
                <a:gd name="T20" fmla="*/ 190 w 207"/>
                <a:gd name="T21" fmla="*/ 190 h 203"/>
                <a:gd name="T22" fmla="*/ 160 w 207"/>
                <a:gd name="T23" fmla="*/ 203 h 203"/>
                <a:gd name="T24" fmla="*/ 16 w 207"/>
                <a:gd name="T25" fmla="*/ 60 h 203"/>
                <a:gd name="T26" fmla="*/ 138 w 207"/>
                <a:gd name="T27" fmla="*/ 182 h 203"/>
                <a:gd name="T28" fmla="*/ 160 w 207"/>
                <a:gd name="T29" fmla="*/ 191 h 203"/>
                <a:gd name="T30" fmla="*/ 181 w 207"/>
                <a:gd name="T31" fmla="*/ 182 h 203"/>
                <a:gd name="T32" fmla="*/ 181 w 207"/>
                <a:gd name="T33" fmla="*/ 138 h 203"/>
                <a:gd name="T34" fmla="*/ 60 w 207"/>
                <a:gd name="T35" fmla="*/ 16 h 203"/>
                <a:gd name="T36" fmla="*/ 40 w 207"/>
                <a:gd name="T37" fmla="*/ 40 h 203"/>
                <a:gd name="T38" fmla="*/ 16 w 207"/>
                <a:gd name="T39" fmla="*/ 6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3">
                  <a:moveTo>
                    <a:pt x="160" y="203"/>
                  </a:moveTo>
                  <a:cubicBezTo>
                    <a:pt x="149" y="203"/>
                    <a:pt x="138" y="198"/>
                    <a:pt x="129" y="19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2"/>
                    <a:pt x="0" y="60"/>
                    <a:pt x="0" y="58"/>
                  </a:cubicBezTo>
                  <a:cubicBezTo>
                    <a:pt x="1" y="56"/>
                    <a:pt x="2" y="55"/>
                    <a:pt x="3" y="54"/>
                  </a:cubicBezTo>
                  <a:cubicBezTo>
                    <a:pt x="14" y="48"/>
                    <a:pt x="23" y="40"/>
                    <a:pt x="32" y="32"/>
                  </a:cubicBezTo>
                  <a:cubicBezTo>
                    <a:pt x="40" y="24"/>
                    <a:pt x="47" y="14"/>
                    <a:pt x="53" y="4"/>
                  </a:cubicBezTo>
                  <a:cubicBezTo>
                    <a:pt x="54" y="2"/>
                    <a:pt x="56" y="1"/>
                    <a:pt x="58" y="1"/>
                  </a:cubicBezTo>
                  <a:cubicBezTo>
                    <a:pt x="60" y="0"/>
                    <a:pt x="62" y="1"/>
                    <a:pt x="63" y="2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207" y="146"/>
                    <a:pt x="207" y="173"/>
                    <a:pt x="190" y="190"/>
                  </a:cubicBezTo>
                  <a:cubicBezTo>
                    <a:pt x="182" y="198"/>
                    <a:pt x="171" y="203"/>
                    <a:pt x="160" y="203"/>
                  </a:cubicBezTo>
                  <a:close/>
                  <a:moveTo>
                    <a:pt x="16" y="60"/>
                  </a:moveTo>
                  <a:cubicBezTo>
                    <a:pt x="138" y="182"/>
                    <a:pt x="138" y="182"/>
                    <a:pt x="138" y="182"/>
                  </a:cubicBezTo>
                  <a:cubicBezTo>
                    <a:pt x="144" y="187"/>
                    <a:pt x="151" y="191"/>
                    <a:pt x="160" y="191"/>
                  </a:cubicBezTo>
                  <a:cubicBezTo>
                    <a:pt x="168" y="191"/>
                    <a:pt x="176" y="187"/>
                    <a:pt x="181" y="182"/>
                  </a:cubicBezTo>
                  <a:cubicBezTo>
                    <a:pt x="193" y="170"/>
                    <a:pt x="193" y="150"/>
                    <a:pt x="181" y="138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4" y="25"/>
                    <a:pt x="48" y="33"/>
                    <a:pt x="40" y="40"/>
                  </a:cubicBezTo>
                  <a:cubicBezTo>
                    <a:pt x="33" y="48"/>
                    <a:pt x="25" y="54"/>
                    <a:pt x="1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55C8A7C-5427-4569-81BC-C54AE7EB4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" y="-33"/>
              <a:ext cx="772" cy="738"/>
            </a:xfrm>
            <a:custGeom>
              <a:avLst/>
              <a:gdLst>
                <a:gd name="T0" fmla="*/ 162 w 323"/>
                <a:gd name="T1" fmla="*/ 309 h 309"/>
                <a:gd name="T2" fmla="*/ 58 w 323"/>
                <a:gd name="T3" fmla="*/ 265 h 309"/>
                <a:gd name="T4" fmla="*/ 58 w 323"/>
                <a:gd name="T5" fmla="*/ 57 h 309"/>
                <a:gd name="T6" fmla="*/ 266 w 323"/>
                <a:gd name="T7" fmla="*/ 57 h 309"/>
                <a:gd name="T8" fmla="*/ 290 w 323"/>
                <a:gd name="T9" fmla="*/ 235 h 309"/>
                <a:gd name="T10" fmla="*/ 266 w 323"/>
                <a:gd name="T11" fmla="*/ 265 h 309"/>
                <a:gd name="T12" fmla="*/ 235 w 323"/>
                <a:gd name="T13" fmla="*/ 289 h 309"/>
                <a:gd name="T14" fmla="*/ 162 w 323"/>
                <a:gd name="T15" fmla="*/ 309 h 309"/>
                <a:gd name="T16" fmla="*/ 162 w 323"/>
                <a:gd name="T17" fmla="*/ 26 h 309"/>
                <a:gd name="T18" fmla="*/ 66 w 323"/>
                <a:gd name="T19" fmla="*/ 66 h 309"/>
                <a:gd name="T20" fmla="*/ 66 w 323"/>
                <a:gd name="T21" fmla="*/ 257 h 309"/>
                <a:gd name="T22" fmla="*/ 229 w 323"/>
                <a:gd name="T23" fmla="*/ 279 h 309"/>
                <a:gd name="T24" fmla="*/ 258 w 323"/>
                <a:gd name="T25" fmla="*/ 257 h 309"/>
                <a:gd name="T26" fmla="*/ 279 w 323"/>
                <a:gd name="T27" fmla="*/ 229 h 309"/>
                <a:gd name="T28" fmla="*/ 258 w 323"/>
                <a:gd name="T29" fmla="*/ 66 h 309"/>
                <a:gd name="T30" fmla="*/ 162 w 323"/>
                <a:gd name="T31" fmla="*/ 26 h 309"/>
                <a:gd name="T32" fmla="*/ 162 w 323"/>
                <a:gd name="T33" fmla="*/ 284 h 309"/>
                <a:gd name="T34" fmla="*/ 75 w 323"/>
                <a:gd name="T35" fmla="*/ 248 h 309"/>
                <a:gd name="T36" fmla="*/ 75 w 323"/>
                <a:gd name="T37" fmla="*/ 74 h 309"/>
                <a:gd name="T38" fmla="*/ 162 w 323"/>
                <a:gd name="T39" fmla="*/ 38 h 309"/>
                <a:gd name="T40" fmla="*/ 249 w 323"/>
                <a:gd name="T41" fmla="*/ 74 h 309"/>
                <a:gd name="T42" fmla="*/ 272 w 323"/>
                <a:gd name="T43" fmla="*/ 216 h 309"/>
                <a:gd name="T44" fmla="*/ 249 w 323"/>
                <a:gd name="T45" fmla="*/ 248 h 309"/>
                <a:gd name="T46" fmla="*/ 217 w 323"/>
                <a:gd name="T47" fmla="*/ 271 h 309"/>
                <a:gd name="T48" fmla="*/ 162 w 323"/>
                <a:gd name="T49" fmla="*/ 284 h 309"/>
                <a:gd name="T50" fmla="*/ 162 w 323"/>
                <a:gd name="T51" fmla="*/ 50 h 309"/>
                <a:gd name="T52" fmla="*/ 83 w 323"/>
                <a:gd name="T53" fmla="*/ 83 h 309"/>
                <a:gd name="T54" fmla="*/ 83 w 323"/>
                <a:gd name="T55" fmla="*/ 240 h 309"/>
                <a:gd name="T56" fmla="*/ 212 w 323"/>
                <a:gd name="T57" fmla="*/ 261 h 309"/>
                <a:gd name="T58" fmla="*/ 241 w 323"/>
                <a:gd name="T59" fmla="*/ 240 h 309"/>
                <a:gd name="T60" fmla="*/ 261 w 323"/>
                <a:gd name="T61" fmla="*/ 211 h 309"/>
                <a:gd name="T62" fmla="*/ 261 w 323"/>
                <a:gd name="T63" fmla="*/ 211 h 309"/>
                <a:gd name="T64" fmla="*/ 241 w 323"/>
                <a:gd name="T65" fmla="*/ 83 h 309"/>
                <a:gd name="T66" fmla="*/ 162 w 323"/>
                <a:gd name="T67" fmla="*/ 5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3" h="309">
                  <a:moveTo>
                    <a:pt x="162" y="309"/>
                  </a:moveTo>
                  <a:cubicBezTo>
                    <a:pt x="124" y="309"/>
                    <a:pt x="86" y="294"/>
                    <a:pt x="58" y="265"/>
                  </a:cubicBezTo>
                  <a:cubicBezTo>
                    <a:pt x="0" y="208"/>
                    <a:pt x="0" y="114"/>
                    <a:pt x="58" y="57"/>
                  </a:cubicBezTo>
                  <a:cubicBezTo>
                    <a:pt x="115" y="0"/>
                    <a:pt x="209" y="0"/>
                    <a:pt x="266" y="57"/>
                  </a:cubicBezTo>
                  <a:cubicBezTo>
                    <a:pt x="313" y="104"/>
                    <a:pt x="323" y="177"/>
                    <a:pt x="290" y="235"/>
                  </a:cubicBezTo>
                  <a:cubicBezTo>
                    <a:pt x="283" y="246"/>
                    <a:pt x="275" y="256"/>
                    <a:pt x="266" y="265"/>
                  </a:cubicBezTo>
                  <a:cubicBezTo>
                    <a:pt x="257" y="275"/>
                    <a:pt x="247" y="283"/>
                    <a:pt x="235" y="289"/>
                  </a:cubicBezTo>
                  <a:cubicBezTo>
                    <a:pt x="213" y="302"/>
                    <a:pt x="187" y="309"/>
                    <a:pt x="162" y="309"/>
                  </a:cubicBezTo>
                  <a:close/>
                  <a:moveTo>
                    <a:pt x="162" y="26"/>
                  </a:moveTo>
                  <a:cubicBezTo>
                    <a:pt x="127" y="26"/>
                    <a:pt x="93" y="39"/>
                    <a:pt x="66" y="66"/>
                  </a:cubicBezTo>
                  <a:cubicBezTo>
                    <a:pt x="14" y="118"/>
                    <a:pt x="14" y="204"/>
                    <a:pt x="66" y="257"/>
                  </a:cubicBezTo>
                  <a:cubicBezTo>
                    <a:pt x="109" y="300"/>
                    <a:pt x="176" y="309"/>
                    <a:pt x="229" y="279"/>
                  </a:cubicBezTo>
                  <a:cubicBezTo>
                    <a:pt x="240" y="273"/>
                    <a:pt x="249" y="265"/>
                    <a:pt x="258" y="257"/>
                  </a:cubicBezTo>
                  <a:cubicBezTo>
                    <a:pt x="266" y="249"/>
                    <a:pt x="273" y="239"/>
                    <a:pt x="279" y="229"/>
                  </a:cubicBezTo>
                  <a:cubicBezTo>
                    <a:pt x="310" y="176"/>
                    <a:pt x="301" y="109"/>
                    <a:pt x="258" y="66"/>
                  </a:cubicBezTo>
                  <a:cubicBezTo>
                    <a:pt x="231" y="39"/>
                    <a:pt x="197" y="26"/>
                    <a:pt x="162" y="26"/>
                  </a:cubicBezTo>
                  <a:close/>
                  <a:moveTo>
                    <a:pt x="162" y="284"/>
                  </a:moveTo>
                  <a:cubicBezTo>
                    <a:pt x="130" y="284"/>
                    <a:pt x="99" y="272"/>
                    <a:pt x="75" y="248"/>
                  </a:cubicBezTo>
                  <a:cubicBezTo>
                    <a:pt x="27" y="200"/>
                    <a:pt x="27" y="122"/>
                    <a:pt x="75" y="74"/>
                  </a:cubicBezTo>
                  <a:cubicBezTo>
                    <a:pt x="98" y="51"/>
                    <a:pt x="129" y="38"/>
                    <a:pt x="162" y="38"/>
                  </a:cubicBezTo>
                  <a:cubicBezTo>
                    <a:pt x="195" y="38"/>
                    <a:pt x="226" y="51"/>
                    <a:pt x="249" y="74"/>
                  </a:cubicBezTo>
                  <a:cubicBezTo>
                    <a:pt x="287" y="112"/>
                    <a:pt x="296" y="169"/>
                    <a:pt x="272" y="216"/>
                  </a:cubicBezTo>
                  <a:cubicBezTo>
                    <a:pt x="266" y="228"/>
                    <a:pt x="258" y="239"/>
                    <a:pt x="249" y="248"/>
                  </a:cubicBezTo>
                  <a:cubicBezTo>
                    <a:pt x="240" y="258"/>
                    <a:pt x="229" y="265"/>
                    <a:pt x="217" y="271"/>
                  </a:cubicBezTo>
                  <a:cubicBezTo>
                    <a:pt x="200" y="280"/>
                    <a:pt x="181" y="284"/>
                    <a:pt x="162" y="284"/>
                  </a:cubicBezTo>
                  <a:close/>
                  <a:moveTo>
                    <a:pt x="162" y="50"/>
                  </a:moveTo>
                  <a:cubicBezTo>
                    <a:pt x="132" y="50"/>
                    <a:pt x="104" y="62"/>
                    <a:pt x="83" y="83"/>
                  </a:cubicBezTo>
                  <a:cubicBezTo>
                    <a:pt x="40" y="126"/>
                    <a:pt x="40" y="197"/>
                    <a:pt x="83" y="240"/>
                  </a:cubicBezTo>
                  <a:cubicBezTo>
                    <a:pt x="117" y="274"/>
                    <a:pt x="169" y="282"/>
                    <a:pt x="212" y="261"/>
                  </a:cubicBezTo>
                  <a:cubicBezTo>
                    <a:pt x="223" y="255"/>
                    <a:pt x="232" y="248"/>
                    <a:pt x="241" y="240"/>
                  </a:cubicBezTo>
                  <a:cubicBezTo>
                    <a:pt x="249" y="231"/>
                    <a:pt x="256" y="222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ubicBezTo>
                    <a:pt x="283" y="168"/>
                    <a:pt x="275" y="117"/>
                    <a:pt x="241" y="83"/>
                  </a:cubicBezTo>
                  <a:cubicBezTo>
                    <a:pt x="220" y="62"/>
                    <a:pt x="192" y="50"/>
                    <a:pt x="16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CF28750-4F53-416D-9485-B8523A6E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628"/>
              <a:ext cx="29" cy="29"/>
            </a:xfrm>
            <a:custGeom>
              <a:avLst/>
              <a:gdLst>
                <a:gd name="T0" fmla="*/ 6 w 12"/>
                <a:gd name="T1" fmla="*/ 12 h 12"/>
                <a:gd name="T2" fmla="*/ 4 w 12"/>
                <a:gd name="T3" fmla="*/ 12 h 12"/>
                <a:gd name="T4" fmla="*/ 2 w 12"/>
                <a:gd name="T5" fmla="*/ 11 h 12"/>
                <a:gd name="T6" fmla="*/ 0 w 12"/>
                <a:gd name="T7" fmla="*/ 6 h 12"/>
                <a:gd name="T8" fmla="*/ 2 w 12"/>
                <a:gd name="T9" fmla="*/ 2 h 12"/>
                <a:gd name="T10" fmla="*/ 10 w 12"/>
                <a:gd name="T11" fmla="*/ 2 h 12"/>
                <a:gd name="T12" fmla="*/ 12 w 12"/>
                <a:gd name="T13" fmla="*/ 6 h 12"/>
                <a:gd name="T14" fmla="*/ 10 w 12"/>
                <a:gd name="T15" fmla="*/ 11 h 12"/>
                <a:gd name="T16" fmla="*/ 6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2" y="11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8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0F515E6-F053-4444-AEBC-C29BA2494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" y="693"/>
              <a:ext cx="98" cy="98"/>
            </a:xfrm>
            <a:custGeom>
              <a:avLst/>
              <a:gdLst>
                <a:gd name="T0" fmla="*/ 30 w 41"/>
                <a:gd name="T1" fmla="*/ 39 h 41"/>
                <a:gd name="T2" fmla="*/ 30 w 41"/>
                <a:gd name="T3" fmla="*/ 31 h 41"/>
                <a:gd name="T4" fmla="*/ 30 w 41"/>
                <a:gd name="T5" fmla="*/ 31 h 41"/>
                <a:gd name="T6" fmla="*/ 39 w 41"/>
                <a:gd name="T7" fmla="*/ 31 h 41"/>
                <a:gd name="T8" fmla="*/ 39 w 41"/>
                <a:gd name="T9" fmla="*/ 31 h 41"/>
                <a:gd name="T10" fmla="*/ 39 w 41"/>
                <a:gd name="T11" fmla="*/ 39 h 41"/>
                <a:gd name="T12" fmla="*/ 39 w 41"/>
                <a:gd name="T13" fmla="*/ 39 h 41"/>
                <a:gd name="T14" fmla="*/ 35 w 41"/>
                <a:gd name="T15" fmla="*/ 41 h 41"/>
                <a:gd name="T16" fmla="*/ 35 w 41"/>
                <a:gd name="T17" fmla="*/ 41 h 41"/>
                <a:gd name="T18" fmla="*/ 30 w 41"/>
                <a:gd name="T19" fmla="*/ 39 h 41"/>
                <a:gd name="T20" fmla="*/ 3 w 41"/>
                <a:gd name="T21" fmla="*/ 11 h 41"/>
                <a:gd name="T22" fmla="*/ 3 w 41"/>
                <a:gd name="T23" fmla="*/ 3 h 41"/>
                <a:gd name="T24" fmla="*/ 3 w 41"/>
                <a:gd name="T25" fmla="*/ 3 h 41"/>
                <a:gd name="T26" fmla="*/ 11 w 41"/>
                <a:gd name="T27" fmla="*/ 3 h 41"/>
                <a:gd name="T28" fmla="*/ 11 w 41"/>
                <a:gd name="T29" fmla="*/ 3 h 41"/>
                <a:gd name="T30" fmla="*/ 11 w 41"/>
                <a:gd name="T31" fmla="*/ 11 h 41"/>
                <a:gd name="T32" fmla="*/ 11 w 41"/>
                <a:gd name="T33" fmla="*/ 11 h 41"/>
                <a:gd name="T34" fmla="*/ 7 w 41"/>
                <a:gd name="T35" fmla="*/ 13 h 41"/>
                <a:gd name="T36" fmla="*/ 7 w 41"/>
                <a:gd name="T37" fmla="*/ 13 h 41"/>
                <a:gd name="T38" fmla="*/ 3 w 41"/>
                <a:gd name="T3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41">
                  <a:moveTo>
                    <a:pt x="30" y="39"/>
                  </a:moveTo>
                  <a:cubicBezTo>
                    <a:pt x="28" y="37"/>
                    <a:pt x="28" y="33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28"/>
                    <a:pt x="36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1" y="33"/>
                    <a:pt x="41" y="37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40"/>
                    <a:pt x="36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3" y="41"/>
                    <a:pt x="32" y="40"/>
                    <a:pt x="30" y="39"/>
                  </a:cubicBezTo>
                  <a:close/>
                  <a:moveTo>
                    <a:pt x="3" y="11"/>
                  </a:moveTo>
                  <a:cubicBezTo>
                    <a:pt x="0" y="9"/>
                    <a:pt x="0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3"/>
                    <a:pt x="4" y="12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AF6309-DA24-4EA0-B705-1BDF381CA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827"/>
              <a:ext cx="28" cy="31"/>
            </a:xfrm>
            <a:custGeom>
              <a:avLst/>
              <a:gdLst>
                <a:gd name="T0" fmla="*/ 6 w 12"/>
                <a:gd name="T1" fmla="*/ 13 h 13"/>
                <a:gd name="T2" fmla="*/ 2 w 12"/>
                <a:gd name="T3" fmla="*/ 11 h 13"/>
                <a:gd name="T4" fmla="*/ 0 w 12"/>
                <a:gd name="T5" fmla="*/ 7 h 13"/>
                <a:gd name="T6" fmla="*/ 2 w 12"/>
                <a:gd name="T7" fmla="*/ 2 h 13"/>
                <a:gd name="T8" fmla="*/ 3 w 12"/>
                <a:gd name="T9" fmla="*/ 2 h 13"/>
                <a:gd name="T10" fmla="*/ 4 w 12"/>
                <a:gd name="T11" fmla="*/ 1 h 13"/>
                <a:gd name="T12" fmla="*/ 5 w 12"/>
                <a:gd name="T13" fmla="*/ 1 h 13"/>
                <a:gd name="T14" fmla="*/ 11 w 12"/>
                <a:gd name="T15" fmla="*/ 2 h 13"/>
                <a:gd name="T16" fmla="*/ 12 w 12"/>
                <a:gd name="T17" fmla="*/ 7 h 13"/>
                <a:gd name="T18" fmla="*/ 11 w 12"/>
                <a:gd name="T19" fmla="*/ 11 h 13"/>
                <a:gd name="T20" fmla="*/ 9 w 12"/>
                <a:gd name="T21" fmla="*/ 12 h 13"/>
                <a:gd name="T22" fmla="*/ 6 w 12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5" y="13"/>
                    <a:pt x="3" y="12"/>
                    <a:pt x="2" y="11"/>
                  </a:cubicBezTo>
                  <a:cubicBezTo>
                    <a:pt x="1" y="10"/>
                    <a:pt x="0" y="8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8"/>
                    <a:pt x="12" y="10"/>
                    <a:pt x="11" y="11"/>
                  </a:cubicBezTo>
                  <a:cubicBezTo>
                    <a:pt x="10" y="11"/>
                    <a:pt x="9" y="12"/>
                    <a:pt x="9" y="12"/>
                  </a:cubicBezTo>
                  <a:cubicBezTo>
                    <a:pt x="8" y="12"/>
                    <a:pt x="7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48156DCF-196F-4ADA-ADE4-E19FCB8D93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43921" y="2811647"/>
            <a:ext cx="845953" cy="845953"/>
            <a:chOff x="1" y="1"/>
            <a:chExt cx="636" cy="636"/>
          </a:xfrm>
          <a:solidFill>
            <a:schemeClr val="bg1"/>
          </a:solidFill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12A3D6-3EF6-4DA4-9CE8-4B52DBE3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235"/>
              <a:ext cx="92" cy="168"/>
            </a:xfrm>
            <a:custGeom>
              <a:avLst/>
              <a:gdLst>
                <a:gd name="T0" fmla="*/ 37 w 61"/>
                <a:gd name="T1" fmla="*/ 111 h 111"/>
                <a:gd name="T2" fmla="*/ 24 w 61"/>
                <a:gd name="T3" fmla="*/ 111 h 111"/>
                <a:gd name="T4" fmla="*/ 0 w 61"/>
                <a:gd name="T5" fmla="*/ 87 h 111"/>
                <a:gd name="T6" fmla="*/ 6 w 61"/>
                <a:gd name="T7" fmla="*/ 81 h 111"/>
                <a:gd name="T8" fmla="*/ 12 w 61"/>
                <a:gd name="T9" fmla="*/ 87 h 111"/>
                <a:gd name="T10" fmla="*/ 24 w 61"/>
                <a:gd name="T11" fmla="*/ 99 h 111"/>
                <a:gd name="T12" fmla="*/ 37 w 61"/>
                <a:gd name="T13" fmla="*/ 99 h 111"/>
                <a:gd name="T14" fmla="*/ 49 w 61"/>
                <a:gd name="T15" fmla="*/ 87 h 111"/>
                <a:gd name="T16" fmla="*/ 49 w 61"/>
                <a:gd name="T17" fmla="*/ 74 h 111"/>
                <a:gd name="T18" fmla="*/ 37 w 61"/>
                <a:gd name="T19" fmla="*/ 61 h 111"/>
                <a:gd name="T20" fmla="*/ 24 w 61"/>
                <a:gd name="T21" fmla="*/ 61 h 111"/>
                <a:gd name="T22" fmla="*/ 0 w 61"/>
                <a:gd name="T23" fmla="*/ 37 h 111"/>
                <a:gd name="T24" fmla="*/ 0 w 61"/>
                <a:gd name="T25" fmla="*/ 24 h 111"/>
                <a:gd name="T26" fmla="*/ 24 w 61"/>
                <a:gd name="T27" fmla="*/ 0 h 111"/>
                <a:gd name="T28" fmla="*/ 37 w 61"/>
                <a:gd name="T29" fmla="*/ 0 h 111"/>
                <a:gd name="T30" fmla="*/ 61 w 61"/>
                <a:gd name="T31" fmla="*/ 24 h 111"/>
                <a:gd name="T32" fmla="*/ 61 w 61"/>
                <a:gd name="T33" fmla="*/ 25 h 111"/>
                <a:gd name="T34" fmla="*/ 55 w 61"/>
                <a:gd name="T35" fmla="*/ 31 h 111"/>
                <a:gd name="T36" fmla="*/ 49 w 61"/>
                <a:gd name="T37" fmla="*/ 25 h 111"/>
                <a:gd name="T38" fmla="*/ 49 w 61"/>
                <a:gd name="T39" fmla="*/ 24 h 111"/>
                <a:gd name="T40" fmla="*/ 37 w 61"/>
                <a:gd name="T41" fmla="*/ 12 h 111"/>
                <a:gd name="T42" fmla="*/ 24 w 61"/>
                <a:gd name="T43" fmla="*/ 12 h 111"/>
                <a:gd name="T44" fmla="*/ 12 w 61"/>
                <a:gd name="T45" fmla="*/ 24 h 111"/>
                <a:gd name="T46" fmla="*/ 12 w 61"/>
                <a:gd name="T47" fmla="*/ 37 h 111"/>
                <a:gd name="T48" fmla="*/ 24 w 61"/>
                <a:gd name="T49" fmla="*/ 49 h 111"/>
                <a:gd name="T50" fmla="*/ 37 w 61"/>
                <a:gd name="T51" fmla="*/ 49 h 111"/>
                <a:gd name="T52" fmla="*/ 61 w 61"/>
                <a:gd name="T53" fmla="*/ 74 h 111"/>
                <a:gd name="T54" fmla="*/ 61 w 61"/>
                <a:gd name="T55" fmla="*/ 87 h 111"/>
                <a:gd name="T56" fmla="*/ 37 w 61"/>
                <a:gd name="T5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11">
                  <a:moveTo>
                    <a:pt x="37" y="111"/>
                  </a:moveTo>
                  <a:cubicBezTo>
                    <a:pt x="24" y="111"/>
                    <a:pt x="24" y="111"/>
                    <a:pt x="24" y="111"/>
                  </a:cubicBezTo>
                  <a:cubicBezTo>
                    <a:pt x="11" y="111"/>
                    <a:pt x="0" y="100"/>
                    <a:pt x="0" y="87"/>
                  </a:cubicBezTo>
                  <a:cubicBezTo>
                    <a:pt x="0" y="83"/>
                    <a:pt x="3" y="81"/>
                    <a:pt x="6" y="81"/>
                  </a:cubicBezTo>
                  <a:cubicBezTo>
                    <a:pt x="9" y="81"/>
                    <a:pt x="12" y="83"/>
                    <a:pt x="12" y="87"/>
                  </a:cubicBezTo>
                  <a:cubicBezTo>
                    <a:pt x="12" y="93"/>
                    <a:pt x="17" y="99"/>
                    <a:pt x="24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4" y="99"/>
                    <a:pt x="49" y="93"/>
                    <a:pt x="49" y="8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67"/>
                    <a:pt x="44" y="61"/>
                    <a:pt x="37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1" y="61"/>
                    <a:pt x="0" y="51"/>
                    <a:pt x="0" y="3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61" y="11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8"/>
                    <a:pt x="59" y="31"/>
                    <a:pt x="55" y="31"/>
                  </a:cubicBezTo>
                  <a:cubicBezTo>
                    <a:pt x="52" y="31"/>
                    <a:pt x="49" y="28"/>
                    <a:pt x="49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18"/>
                    <a:pt x="44" y="12"/>
                    <a:pt x="3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7" y="12"/>
                    <a:pt x="12" y="18"/>
                    <a:pt x="12" y="24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44"/>
                    <a:pt x="17" y="49"/>
                    <a:pt x="24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51" y="49"/>
                    <a:pt x="61" y="60"/>
                    <a:pt x="61" y="7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100"/>
                    <a:pt x="51" y="111"/>
                    <a:pt x="37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BE34A0A-4F17-41CA-B671-296E980E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203"/>
              <a:ext cx="18" cy="47"/>
            </a:xfrm>
            <a:custGeom>
              <a:avLst/>
              <a:gdLst>
                <a:gd name="T0" fmla="*/ 6 w 12"/>
                <a:gd name="T1" fmla="*/ 31 h 31"/>
                <a:gd name="T2" fmla="*/ 0 w 12"/>
                <a:gd name="T3" fmla="*/ 25 h 31"/>
                <a:gd name="T4" fmla="*/ 0 w 12"/>
                <a:gd name="T5" fmla="*/ 6 h 31"/>
                <a:gd name="T6" fmla="*/ 6 w 12"/>
                <a:gd name="T7" fmla="*/ 0 h 31"/>
                <a:gd name="T8" fmla="*/ 12 w 12"/>
                <a:gd name="T9" fmla="*/ 6 h 31"/>
                <a:gd name="T10" fmla="*/ 12 w 12"/>
                <a:gd name="T11" fmla="*/ 25 h 31"/>
                <a:gd name="T12" fmla="*/ 6 w 1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1">
                  <a:moveTo>
                    <a:pt x="6" y="31"/>
                  </a:moveTo>
                  <a:cubicBezTo>
                    <a:pt x="2" y="31"/>
                    <a:pt x="0" y="28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8"/>
                    <a:pt x="9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03B35EF-416F-44D7-A562-0AB0595C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385"/>
              <a:ext cx="18" cy="47"/>
            </a:xfrm>
            <a:custGeom>
              <a:avLst/>
              <a:gdLst>
                <a:gd name="T0" fmla="*/ 6 w 12"/>
                <a:gd name="T1" fmla="*/ 31 h 31"/>
                <a:gd name="T2" fmla="*/ 0 w 12"/>
                <a:gd name="T3" fmla="*/ 25 h 31"/>
                <a:gd name="T4" fmla="*/ 0 w 12"/>
                <a:gd name="T5" fmla="*/ 6 h 31"/>
                <a:gd name="T6" fmla="*/ 6 w 12"/>
                <a:gd name="T7" fmla="*/ 0 h 31"/>
                <a:gd name="T8" fmla="*/ 12 w 12"/>
                <a:gd name="T9" fmla="*/ 6 h 31"/>
                <a:gd name="T10" fmla="*/ 12 w 12"/>
                <a:gd name="T11" fmla="*/ 25 h 31"/>
                <a:gd name="T12" fmla="*/ 6 w 1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1">
                  <a:moveTo>
                    <a:pt x="6" y="31"/>
                  </a:moveTo>
                  <a:cubicBezTo>
                    <a:pt x="2" y="31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9"/>
                    <a:pt x="9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4FEA80A-016C-4B06-8DB1-24F57903D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" y="166"/>
              <a:ext cx="305" cy="304"/>
            </a:xfrm>
            <a:custGeom>
              <a:avLst/>
              <a:gdLst>
                <a:gd name="T0" fmla="*/ 101 w 201"/>
                <a:gd name="T1" fmla="*/ 200 h 200"/>
                <a:gd name="T2" fmla="*/ 0 w 201"/>
                <a:gd name="T3" fmla="*/ 100 h 200"/>
                <a:gd name="T4" fmla="*/ 1 w 201"/>
                <a:gd name="T5" fmla="*/ 84 h 200"/>
                <a:gd name="T6" fmla="*/ 101 w 201"/>
                <a:gd name="T7" fmla="*/ 0 h 200"/>
                <a:gd name="T8" fmla="*/ 201 w 201"/>
                <a:gd name="T9" fmla="*/ 100 h 200"/>
                <a:gd name="T10" fmla="*/ 176 w 201"/>
                <a:gd name="T11" fmla="*/ 166 h 200"/>
                <a:gd name="T12" fmla="*/ 170 w 201"/>
                <a:gd name="T13" fmla="*/ 167 h 200"/>
                <a:gd name="T14" fmla="*/ 153 w 201"/>
                <a:gd name="T15" fmla="*/ 161 h 200"/>
                <a:gd name="T16" fmla="*/ 159 w 201"/>
                <a:gd name="T17" fmla="*/ 176 h 200"/>
                <a:gd name="T18" fmla="*/ 157 w 201"/>
                <a:gd name="T19" fmla="*/ 183 h 200"/>
                <a:gd name="T20" fmla="*/ 101 w 201"/>
                <a:gd name="T21" fmla="*/ 200 h 200"/>
                <a:gd name="T22" fmla="*/ 101 w 201"/>
                <a:gd name="T23" fmla="*/ 12 h 200"/>
                <a:gd name="T24" fmla="*/ 13 w 201"/>
                <a:gd name="T25" fmla="*/ 86 h 200"/>
                <a:gd name="T26" fmla="*/ 12 w 201"/>
                <a:gd name="T27" fmla="*/ 100 h 200"/>
                <a:gd name="T28" fmla="*/ 101 w 201"/>
                <a:gd name="T29" fmla="*/ 188 h 200"/>
                <a:gd name="T30" fmla="*/ 146 w 201"/>
                <a:gd name="T31" fmla="*/ 176 h 200"/>
                <a:gd name="T32" fmla="*/ 137 w 201"/>
                <a:gd name="T33" fmla="*/ 152 h 200"/>
                <a:gd name="T34" fmla="*/ 138 w 201"/>
                <a:gd name="T35" fmla="*/ 146 h 200"/>
                <a:gd name="T36" fmla="*/ 145 w 201"/>
                <a:gd name="T37" fmla="*/ 144 h 200"/>
                <a:gd name="T38" fmla="*/ 170 w 201"/>
                <a:gd name="T39" fmla="*/ 155 h 200"/>
                <a:gd name="T40" fmla="*/ 189 w 201"/>
                <a:gd name="T41" fmla="*/ 100 h 200"/>
                <a:gd name="T42" fmla="*/ 101 w 201"/>
                <a:gd name="T43" fmla="*/ 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1" h="200">
                  <a:moveTo>
                    <a:pt x="101" y="200"/>
                  </a:moveTo>
                  <a:cubicBezTo>
                    <a:pt x="45" y="200"/>
                    <a:pt x="0" y="155"/>
                    <a:pt x="0" y="100"/>
                  </a:cubicBezTo>
                  <a:cubicBezTo>
                    <a:pt x="0" y="95"/>
                    <a:pt x="1" y="90"/>
                    <a:pt x="1" y="84"/>
                  </a:cubicBezTo>
                  <a:cubicBezTo>
                    <a:pt x="9" y="35"/>
                    <a:pt x="51" y="0"/>
                    <a:pt x="101" y="0"/>
                  </a:cubicBezTo>
                  <a:cubicBezTo>
                    <a:pt x="156" y="0"/>
                    <a:pt x="201" y="45"/>
                    <a:pt x="201" y="100"/>
                  </a:cubicBezTo>
                  <a:cubicBezTo>
                    <a:pt x="201" y="124"/>
                    <a:pt x="192" y="147"/>
                    <a:pt x="176" y="166"/>
                  </a:cubicBezTo>
                  <a:cubicBezTo>
                    <a:pt x="175" y="168"/>
                    <a:pt x="172" y="168"/>
                    <a:pt x="170" y="167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60" y="178"/>
                    <a:pt x="160" y="181"/>
                    <a:pt x="157" y="183"/>
                  </a:cubicBezTo>
                  <a:cubicBezTo>
                    <a:pt x="140" y="194"/>
                    <a:pt x="121" y="200"/>
                    <a:pt x="101" y="200"/>
                  </a:cubicBezTo>
                  <a:close/>
                  <a:moveTo>
                    <a:pt x="101" y="12"/>
                  </a:moveTo>
                  <a:cubicBezTo>
                    <a:pt x="57" y="12"/>
                    <a:pt x="20" y="43"/>
                    <a:pt x="13" y="86"/>
                  </a:cubicBezTo>
                  <a:cubicBezTo>
                    <a:pt x="12" y="91"/>
                    <a:pt x="12" y="96"/>
                    <a:pt x="12" y="100"/>
                  </a:cubicBezTo>
                  <a:cubicBezTo>
                    <a:pt x="12" y="149"/>
                    <a:pt x="52" y="188"/>
                    <a:pt x="101" y="188"/>
                  </a:cubicBezTo>
                  <a:cubicBezTo>
                    <a:pt x="117" y="188"/>
                    <a:pt x="133" y="184"/>
                    <a:pt x="146" y="176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6" y="150"/>
                    <a:pt x="136" y="147"/>
                    <a:pt x="138" y="146"/>
                  </a:cubicBezTo>
                  <a:cubicBezTo>
                    <a:pt x="140" y="144"/>
                    <a:pt x="142" y="143"/>
                    <a:pt x="145" y="144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82" y="139"/>
                    <a:pt x="189" y="120"/>
                    <a:pt x="189" y="100"/>
                  </a:cubicBezTo>
                  <a:cubicBezTo>
                    <a:pt x="189" y="51"/>
                    <a:pt x="149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D6040D9-E318-4FC1-B2AB-66884A88F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383"/>
              <a:ext cx="244" cy="243"/>
            </a:xfrm>
            <a:custGeom>
              <a:avLst/>
              <a:gdLst>
                <a:gd name="T0" fmla="*/ 131 w 161"/>
                <a:gd name="T1" fmla="*/ 160 h 160"/>
                <a:gd name="T2" fmla="*/ 127 w 161"/>
                <a:gd name="T3" fmla="*/ 159 h 160"/>
                <a:gd name="T4" fmla="*/ 73 w 161"/>
                <a:gd name="T5" fmla="*/ 105 h 160"/>
                <a:gd name="T6" fmla="*/ 56 w 161"/>
                <a:gd name="T7" fmla="*/ 122 h 160"/>
                <a:gd name="T8" fmla="*/ 50 w 161"/>
                <a:gd name="T9" fmla="*/ 124 h 160"/>
                <a:gd name="T10" fmla="*/ 46 w 161"/>
                <a:gd name="T11" fmla="*/ 120 h 160"/>
                <a:gd name="T12" fmla="*/ 1 w 161"/>
                <a:gd name="T13" fmla="*/ 9 h 160"/>
                <a:gd name="T14" fmla="*/ 2 w 161"/>
                <a:gd name="T15" fmla="*/ 3 h 160"/>
                <a:gd name="T16" fmla="*/ 9 w 161"/>
                <a:gd name="T17" fmla="*/ 1 h 160"/>
                <a:gd name="T18" fmla="*/ 120 w 161"/>
                <a:gd name="T19" fmla="*/ 46 h 160"/>
                <a:gd name="T20" fmla="*/ 123 w 161"/>
                <a:gd name="T21" fmla="*/ 51 h 160"/>
                <a:gd name="T22" fmla="*/ 122 w 161"/>
                <a:gd name="T23" fmla="*/ 56 h 160"/>
                <a:gd name="T24" fmla="*/ 104 w 161"/>
                <a:gd name="T25" fmla="*/ 73 h 160"/>
                <a:gd name="T26" fmla="*/ 158 w 161"/>
                <a:gd name="T27" fmla="*/ 127 h 160"/>
                <a:gd name="T28" fmla="*/ 158 w 161"/>
                <a:gd name="T29" fmla="*/ 136 h 160"/>
                <a:gd name="T30" fmla="*/ 135 w 161"/>
                <a:gd name="T31" fmla="*/ 159 h 160"/>
                <a:gd name="T32" fmla="*/ 131 w 161"/>
                <a:gd name="T33" fmla="*/ 160 h 160"/>
                <a:gd name="T34" fmla="*/ 73 w 161"/>
                <a:gd name="T35" fmla="*/ 90 h 160"/>
                <a:gd name="T36" fmla="*/ 77 w 161"/>
                <a:gd name="T37" fmla="*/ 92 h 160"/>
                <a:gd name="T38" fmla="*/ 131 w 161"/>
                <a:gd name="T39" fmla="*/ 146 h 160"/>
                <a:gd name="T40" fmla="*/ 145 w 161"/>
                <a:gd name="T41" fmla="*/ 131 h 160"/>
                <a:gd name="T42" fmla="*/ 92 w 161"/>
                <a:gd name="T43" fmla="*/ 78 h 160"/>
                <a:gd name="T44" fmla="*/ 92 w 161"/>
                <a:gd name="T45" fmla="*/ 69 h 160"/>
                <a:gd name="T46" fmla="*/ 107 w 161"/>
                <a:gd name="T47" fmla="*/ 54 h 160"/>
                <a:gd name="T48" fmla="*/ 17 w 161"/>
                <a:gd name="T49" fmla="*/ 18 h 160"/>
                <a:gd name="T50" fmla="*/ 54 w 161"/>
                <a:gd name="T51" fmla="*/ 107 h 160"/>
                <a:gd name="T52" fmla="*/ 69 w 161"/>
                <a:gd name="T53" fmla="*/ 92 h 160"/>
                <a:gd name="T54" fmla="*/ 73 w 161"/>
                <a:gd name="T55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160">
                  <a:moveTo>
                    <a:pt x="131" y="160"/>
                  </a:moveTo>
                  <a:cubicBezTo>
                    <a:pt x="129" y="160"/>
                    <a:pt x="128" y="160"/>
                    <a:pt x="127" y="159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4"/>
                    <a:pt x="50" y="124"/>
                  </a:cubicBezTo>
                  <a:cubicBezTo>
                    <a:pt x="48" y="123"/>
                    <a:pt x="47" y="122"/>
                    <a:pt x="46" y="12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7"/>
                    <a:pt x="123" y="49"/>
                    <a:pt x="123" y="51"/>
                  </a:cubicBezTo>
                  <a:cubicBezTo>
                    <a:pt x="124" y="53"/>
                    <a:pt x="123" y="55"/>
                    <a:pt x="122" y="56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58" y="127"/>
                    <a:pt x="158" y="127"/>
                    <a:pt x="158" y="127"/>
                  </a:cubicBezTo>
                  <a:cubicBezTo>
                    <a:pt x="161" y="129"/>
                    <a:pt x="161" y="133"/>
                    <a:pt x="158" y="136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60"/>
                    <a:pt x="133" y="160"/>
                    <a:pt x="131" y="160"/>
                  </a:cubicBezTo>
                  <a:close/>
                  <a:moveTo>
                    <a:pt x="73" y="90"/>
                  </a:moveTo>
                  <a:cubicBezTo>
                    <a:pt x="74" y="90"/>
                    <a:pt x="76" y="91"/>
                    <a:pt x="77" y="92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89" y="75"/>
                    <a:pt x="89" y="71"/>
                    <a:pt x="92" y="69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0" y="91"/>
                    <a:pt x="71" y="90"/>
                    <a:pt x="7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36C04D6-899C-4774-AF36-25951AA10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53"/>
              <a:ext cx="18" cy="92"/>
            </a:xfrm>
            <a:custGeom>
              <a:avLst/>
              <a:gdLst>
                <a:gd name="T0" fmla="*/ 6 w 12"/>
                <a:gd name="T1" fmla="*/ 61 h 61"/>
                <a:gd name="T2" fmla="*/ 0 w 12"/>
                <a:gd name="T3" fmla="*/ 55 h 61"/>
                <a:gd name="T4" fmla="*/ 0 w 12"/>
                <a:gd name="T5" fmla="*/ 6 h 61"/>
                <a:gd name="T6" fmla="*/ 6 w 12"/>
                <a:gd name="T7" fmla="*/ 0 h 61"/>
                <a:gd name="T8" fmla="*/ 12 w 12"/>
                <a:gd name="T9" fmla="*/ 6 h 61"/>
                <a:gd name="T10" fmla="*/ 12 w 12"/>
                <a:gd name="T11" fmla="*/ 55 h 61"/>
                <a:gd name="T12" fmla="*/ 6 w 1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6" y="61"/>
                  </a:move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9"/>
                    <a:pt x="9" y="61"/>
                    <a:pt x="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4A5CAB0-8424-4C1A-AA09-A43F8AD7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491"/>
              <a:ext cx="18" cy="92"/>
            </a:xfrm>
            <a:custGeom>
              <a:avLst/>
              <a:gdLst>
                <a:gd name="T0" fmla="*/ 6 w 12"/>
                <a:gd name="T1" fmla="*/ 61 h 61"/>
                <a:gd name="T2" fmla="*/ 0 w 12"/>
                <a:gd name="T3" fmla="*/ 55 h 61"/>
                <a:gd name="T4" fmla="*/ 0 w 12"/>
                <a:gd name="T5" fmla="*/ 6 h 61"/>
                <a:gd name="T6" fmla="*/ 6 w 12"/>
                <a:gd name="T7" fmla="*/ 0 h 61"/>
                <a:gd name="T8" fmla="*/ 12 w 12"/>
                <a:gd name="T9" fmla="*/ 6 h 61"/>
                <a:gd name="T10" fmla="*/ 12 w 12"/>
                <a:gd name="T11" fmla="*/ 55 h 61"/>
                <a:gd name="T12" fmla="*/ 6 w 1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6" y="61"/>
                  </a:moveTo>
                  <a:cubicBezTo>
                    <a:pt x="2" y="61"/>
                    <a:pt x="0" y="59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9"/>
                    <a:pt x="9" y="61"/>
                    <a:pt x="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6D8B1656-84D5-40ED-8665-66ADC0E2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" y="127"/>
              <a:ext cx="75" cy="71"/>
            </a:xfrm>
            <a:custGeom>
              <a:avLst/>
              <a:gdLst>
                <a:gd name="T0" fmla="*/ 42 w 49"/>
                <a:gd name="T1" fmla="*/ 47 h 47"/>
                <a:gd name="T2" fmla="*/ 38 w 49"/>
                <a:gd name="T3" fmla="*/ 46 h 47"/>
                <a:gd name="T4" fmla="*/ 3 w 49"/>
                <a:gd name="T5" fmla="*/ 11 h 47"/>
                <a:gd name="T6" fmla="*/ 3 w 49"/>
                <a:gd name="T7" fmla="*/ 2 h 47"/>
                <a:gd name="T8" fmla="*/ 11 w 49"/>
                <a:gd name="T9" fmla="*/ 2 h 47"/>
                <a:gd name="T10" fmla="*/ 46 w 49"/>
                <a:gd name="T11" fmla="*/ 37 h 47"/>
                <a:gd name="T12" fmla="*/ 46 w 49"/>
                <a:gd name="T13" fmla="*/ 46 h 47"/>
                <a:gd name="T14" fmla="*/ 42 w 49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7">
                  <a:moveTo>
                    <a:pt x="42" y="47"/>
                  </a:moveTo>
                  <a:cubicBezTo>
                    <a:pt x="40" y="47"/>
                    <a:pt x="39" y="47"/>
                    <a:pt x="38" y="4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40"/>
                    <a:pt x="49" y="43"/>
                    <a:pt x="46" y="46"/>
                  </a:cubicBezTo>
                  <a:cubicBezTo>
                    <a:pt x="45" y="47"/>
                    <a:pt x="43" y="47"/>
                    <a:pt x="4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1E348B3-5D13-460D-B5C2-28049CDD2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" y="309"/>
              <a:ext cx="94" cy="18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6 h 12"/>
                <a:gd name="T6" fmla="*/ 6 w 62"/>
                <a:gd name="T7" fmla="*/ 0 h 12"/>
                <a:gd name="T8" fmla="*/ 56 w 62"/>
                <a:gd name="T9" fmla="*/ 0 h 12"/>
                <a:gd name="T10" fmla="*/ 62 w 62"/>
                <a:gd name="T11" fmla="*/ 6 h 12"/>
                <a:gd name="T12" fmla="*/ 56 w 6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9"/>
                    <a:pt x="59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59AA86-1F00-4B1F-8F20-08E99109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309"/>
              <a:ext cx="94" cy="18"/>
            </a:xfrm>
            <a:custGeom>
              <a:avLst/>
              <a:gdLst>
                <a:gd name="T0" fmla="*/ 56 w 62"/>
                <a:gd name="T1" fmla="*/ 12 h 12"/>
                <a:gd name="T2" fmla="*/ 6 w 62"/>
                <a:gd name="T3" fmla="*/ 12 h 12"/>
                <a:gd name="T4" fmla="*/ 0 w 62"/>
                <a:gd name="T5" fmla="*/ 6 h 12"/>
                <a:gd name="T6" fmla="*/ 6 w 62"/>
                <a:gd name="T7" fmla="*/ 0 h 12"/>
                <a:gd name="T8" fmla="*/ 56 w 62"/>
                <a:gd name="T9" fmla="*/ 0 h 12"/>
                <a:gd name="T10" fmla="*/ 62 w 62"/>
                <a:gd name="T11" fmla="*/ 6 h 12"/>
                <a:gd name="T12" fmla="*/ 56 w 6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">
                  <a:moveTo>
                    <a:pt x="5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3"/>
                    <a:pt x="62" y="6"/>
                  </a:cubicBezTo>
                  <a:cubicBezTo>
                    <a:pt x="62" y="9"/>
                    <a:pt x="59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AB2F0C2D-1EE1-4A5E-B61B-5F3A73816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" y="436"/>
              <a:ext cx="75" cy="73"/>
            </a:xfrm>
            <a:custGeom>
              <a:avLst/>
              <a:gdLst>
                <a:gd name="T0" fmla="*/ 7 w 49"/>
                <a:gd name="T1" fmla="*/ 48 h 48"/>
                <a:gd name="T2" fmla="*/ 3 w 49"/>
                <a:gd name="T3" fmla="*/ 46 h 48"/>
                <a:gd name="T4" fmla="*/ 3 w 49"/>
                <a:gd name="T5" fmla="*/ 38 h 48"/>
                <a:gd name="T6" fmla="*/ 38 w 49"/>
                <a:gd name="T7" fmla="*/ 2 h 48"/>
                <a:gd name="T8" fmla="*/ 46 w 49"/>
                <a:gd name="T9" fmla="*/ 2 h 48"/>
                <a:gd name="T10" fmla="*/ 46 w 49"/>
                <a:gd name="T11" fmla="*/ 11 h 48"/>
                <a:gd name="T12" fmla="*/ 11 w 49"/>
                <a:gd name="T13" fmla="*/ 46 h 48"/>
                <a:gd name="T14" fmla="*/ 7 w 49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7" y="48"/>
                  </a:moveTo>
                  <a:cubicBezTo>
                    <a:pt x="5" y="48"/>
                    <a:pt x="4" y="47"/>
                    <a:pt x="3" y="46"/>
                  </a:cubicBezTo>
                  <a:cubicBezTo>
                    <a:pt x="0" y="44"/>
                    <a:pt x="0" y="40"/>
                    <a:pt x="3" y="38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4" y="0"/>
                    <a:pt x="46" y="2"/>
                  </a:cubicBezTo>
                  <a:cubicBezTo>
                    <a:pt x="49" y="5"/>
                    <a:pt x="49" y="9"/>
                    <a:pt x="46" y="11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8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9486C35E-E245-401F-9596-00CD4F8DE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7"/>
              <a:ext cx="73" cy="71"/>
            </a:xfrm>
            <a:custGeom>
              <a:avLst/>
              <a:gdLst>
                <a:gd name="T0" fmla="*/ 6 w 48"/>
                <a:gd name="T1" fmla="*/ 47 h 47"/>
                <a:gd name="T2" fmla="*/ 2 w 48"/>
                <a:gd name="T3" fmla="*/ 46 h 47"/>
                <a:gd name="T4" fmla="*/ 2 w 48"/>
                <a:gd name="T5" fmla="*/ 37 h 47"/>
                <a:gd name="T6" fmla="*/ 37 w 48"/>
                <a:gd name="T7" fmla="*/ 2 h 47"/>
                <a:gd name="T8" fmla="*/ 46 w 48"/>
                <a:gd name="T9" fmla="*/ 2 h 47"/>
                <a:gd name="T10" fmla="*/ 46 w 48"/>
                <a:gd name="T11" fmla="*/ 10 h 47"/>
                <a:gd name="T12" fmla="*/ 10 w 48"/>
                <a:gd name="T13" fmla="*/ 46 h 47"/>
                <a:gd name="T14" fmla="*/ 6 w 48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6" y="47"/>
                  </a:moveTo>
                  <a:cubicBezTo>
                    <a:pt x="5" y="47"/>
                    <a:pt x="3" y="47"/>
                    <a:pt x="2" y="46"/>
                  </a:cubicBezTo>
                  <a:cubicBezTo>
                    <a:pt x="0" y="43"/>
                    <a:pt x="0" y="39"/>
                    <a:pt x="2" y="3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0"/>
                    <a:pt x="43" y="0"/>
                    <a:pt x="46" y="2"/>
                  </a:cubicBezTo>
                  <a:cubicBezTo>
                    <a:pt x="48" y="4"/>
                    <a:pt x="48" y="8"/>
                    <a:pt x="46" y="1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7"/>
                    <a:pt x="8" y="47"/>
                    <a:pt x="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E2E31DCA-4CC0-4C50-BBC6-2C3A861D9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" y="1"/>
              <a:ext cx="68" cy="68"/>
            </a:xfrm>
            <a:custGeom>
              <a:avLst/>
              <a:gdLst>
                <a:gd name="T0" fmla="*/ 23 w 45"/>
                <a:gd name="T1" fmla="*/ 45 h 45"/>
                <a:gd name="T2" fmla="*/ 0 w 45"/>
                <a:gd name="T3" fmla="*/ 23 h 45"/>
                <a:gd name="T4" fmla="*/ 23 w 45"/>
                <a:gd name="T5" fmla="*/ 0 h 45"/>
                <a:gd name="T6" fmla="*/ 45 w 45"/>
                <a:gd name="T7" fmla="*/ 23 h 45"/>
                <a:gd name="T8" fmla="*/ 23 w 45"/>
                <a:gd name="T9" fmla="*/ 45 h 45"/>
                <a:gd name="T10" fmla="*/ 23 w 45"/>
                <a:gd name="T11" fmla="*/ 12 h 45"/>
                <a:gd name="T12" fmla="*/ 12 w 45"/>
                <a:gd name="T13" fmla="*/ 23 h 45"/>
                <a:gd name="T14" fmla="*/ 23 w 45"/>
                <a:gd name="T15" fmla="*/ 33 h 45"/>
                <a:gd name="T16" fmla="*/ 33 w 45"/>
                <a:gd name="T17" fmla="*/ 23 h 45"/>
                <a:gd name="T18" fmla="*/ 23 w 45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5"/>
                    <a:pt x="23" y="45"/>
                  </a:cubicBezTo>
                  <a:close/>
                  <a:moveTo>
                    <a:pt x="23" y="12"/>
                  </a:moveTo>
                  <a:cubicBezTo>
                    <a:pt x="17" y="12"/>
                    <a:pt x="12" y="17"/>
                    <a:pt x="12" y="23"/>
                  </a:cubicBezTo>
                  <a:cubicBezTo>
                    <a:pt x="12" y="28"/>
                    <a:pt x="17" y="33"/>
                    <a:pt x="23" y="33"/>
                  </a:cubicBezTo>
                  <a:cubicBezTo>
                    <a:pt x="29" y="33"/>
                    <a:pt x="33" y="28"/>
                    <a:pt x="33" y="23"/>
                  </a:cubicBezTo>
                  <a:cubicBezTo>
                    <a:pt x="33" y="17"/>
                    <a:pt x="29" y="12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8CBC189-1D94-4AC6-A15B-3E8474FB1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" y="568"/>
              <a:ext cx="68" cy="69"/>
            </a:xfrm>
            <a:custGeom>
              <a:avLst/>
              <a:gdLst>
                <a:gd name="T0" fmla="*/ 23 w 45"/>
                <a:gd name="T1" fmla="*/ 45 h 45"/>
                <a:gd name="T2" fmla="*/ 0 w 45"/>
                <a:gd name="T3" fmla="*/ 22 h 45"/>
                <a:gd name="T4" fmla="*/ 23 w 45"/>
                <a:gd name="T5" fmla="*/ 0 h 45"/>
                <a:gd name="T6" fmla="*/ 45 w 45"/>
                <a:gd name="T7" fmla="*/ 22 h 45"/>
                <a:gd name="T8" fmla="*/ 23 w 45"/>
                <a:gd name="T9" fmla="*/ 45 h 45"/>
                <a:gd name="T10" fmla="*/ 23 w 45"/>
                <a:gd name="T11" fmla="*/ 12 h 45"/>
                <a:gd name="T12" fmla="*/ 12 w 45"/>
                <a:gd name="T13" fmla="*/ 22 h 45"/>
                <a:gd name="T14" fmla="*/ 23 w 45"/>
                <a:gd name="T15" fmla="*/ 33 h 45"/>
                <a:gd name="T16" fmla="*/ 33 w 45"/>
                <a:gd name="T17" fmla="*/ 22 h 45"/>
                <a:gd name="T18" fmla="*/ 23 w 45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5"/>
                    <a:pt x="35" y="45"/>
                    <a:pt x="23" y="45"/>
                  </a:cubicBezTo>
                  <a:close/>
                  <a:moveTo>
                    <a:pt x="23" y="12"/>
                  </a:moveTo>
                  <a:cubicBezTo>
                    <a:pt x="17" y="12"/>
                    <a:pt x="12" y="16"/>
                    <a:pt x="12" y="22"/>
                  </a:cubicBezTo>
                  <a:cubicBezTo>
                    <a:pt x="12" y="28"/>
                    <a:pt x="17" y="33"/>
                    <a:pt x="23" y="33"/>
                  </a:cubicBezTo>
                  <a:cubicBezTo>
                    <a:pt x="28" y="33"/>
                    <a:pt x="33" y="28"/>
                    <a:pt x="33" y="22"/>
                  </a:cubicBezTo>
                  <a:cubicBezTo>
                    <a:pt x="33" y="16"/>
                    <a:pt x="28" y="12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B4592AE-36C4-4707-B5E0-A43DEFF6F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84"/>
              <a:ext cx="71" cy="69"/>
            </a:xfrm>
            <a:custGeom>
              <a:avLst/>
              <a:gdLst>
                <a:gd name="T0" fmla="*/ 23 w 47"/>
                <a:gd name="T1" fmla="*/ 45 h 45"/>
                <a:gd name="T2" fmla="*/ 7 w 47"/>
                <a:gd name="T3" fmla="*/ 38 h 45"/>
                <a:gd name="T4" fmla="*/ 0 w 47"/>
                <a:gd name="T5" fmla="*/ 22 h 45"/>
                <a:gd name="T6" fmla="*/ 7 w 47"/>
                <a:gd name="T7" fmla="*/ 6 h 45"/>
                <a:gd name="T8" fmla="*/ 23 w 47"/>
                <a:gd name="T9" fmla="*/ 0 h 45"/>
                <a:gd name="T10" fmla="*/ 39 w 47"/>
                <a:gd name="T11" fmla="*/ 6 h 45"/>
                <a:gd name="T12" fmla="*/ 39 w 47"/>
                <a:gd name="T13" fmla="*/ 38 h 45"/>
                <a:gd name="T14" fmla="*/ 23 w 47"/>
                <a:gd name="T15" fmla="*/ 45 h 45"/>
                <a:gd name="T16" fmla="*/ 23 w 47"/>
                <a:gd name="T17" fmla="*/ 12 h 45"/>
                <a:gd name="T18" fmla="*/ 15 w 47"/>
                <a:gd name="T19" fmla="*/ 15 h 45"/>
                <a:gd name="T20" fmla="*/ 15 w 47"/>
                <a:gd name="T21" fmla="*/ 30 h 45"/>
                <a:gd name="T22" fmla="*/ 30 w 47"/>
                <a:gd name="T23" fmla="*/ 30 h 45"/>
                <a:gd name="T24" fmla="*/ 30 w 47"/>
                <a:gd name="T25" fmla="*/ 15 h 45"/>
                <a:gd name="T26" fmla="*/ 23 w 47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5">
                  <a:moveTo>
                    <a:pt x="23" y="45"/>
                  </a:moveTo>
                  <a:cubicBezTo>
                    <a:pt x="17" y="45"/>
                    <a:pt x="11" y="43"/>
                    <a:pt x="7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16"/>
                    <a:pt x="2" y="11"/>
                    <a:pt x="7" y="6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29" y="0"/>
                    <a:pt x="34" y="2"/>
                    <a:pt x="39" y="6"/>
                  </a:cubicBezTo>
                  <a:cubicBezTo>
                    <a:pt x="47" y="15"/>
                    <a:pt x="47" y="29"/>
                    <a:pt x="39" y="38"/>
                  </a:cubicBezTo>
                  <a:cubicBezTo>
                    <a:pt x="34" y="43"/>
                    <a:pt x="28" y="45"/>
                    <a:pt x="23" y="45"/>
                  </a:cubicBezTo>
                  <a:close/>
                  <a:moveTo>
                    <a:pt x="23" y="12"/>
                  </a:moveTo>
                  <a:cubicBezTo>
                    <a:pt x="20" y="12"/>
                    <a:pt x="17" y="13"/>
                    <a:pt x="15" y="15"/>
                  </a:cubicBezTo>
                  <a:cubicBezTo>
                    <a:pt x="11" y="19"/>
                    <a:pt x="11" y="26"/>
                    <a:pt x="15" y="30"/>
                  </a:cubicBezTo>
                  <a:cubicBezTo>
                    <a:pt x="19" y="34"/>
                    <a:pt x="26" y="34"/>
                    <a:pt x="30" y="30"/>
                  </a:cubicBezTo>
                  <a:cubicBezTo>
                    <a:pt x="34" y="26"/>
                    <a:pt x="34" y="19"/>
                    <a:pt x="30" y="15"/>
                  </a:cubicBezTo>
                  <a:cubicBezTo>
                    <a:pt x="28" y="13"/>
                    <a:pt x="25" y="12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B235C10C-4DA3-4D07-8C46-5E08D4B1E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85"/>
              <a:ext cx="69" cy="68"/>
            </a:xfrm>
            <a:custGeom>
              <a:avLst/>
              <a:gdLst>
                <a:gd name="T0" fmla="*/ 23 w 45"/>
                <a:gd name="T1" fmla="*/ 45 h 45"/>
                <a:gd name="T2" fmla="*/ 0 w 45"/>
                <a:gd name="T3" fmla="*/ 22 h 45"/>
                <a:gd name="T4" fmla="*/ 23 w 45"/>
                <a:gd name="T5" fmla="*/ 0 h 45"/>
                <a:gd name="T6" fmla="*/ 45 w 45"/>
                <a:gd name="T7" fmla="*/ 22 h 45"/>
                <a:gd name="T8" fmla="*/ 23 w 45"/>
                <a:gd name="T9" fmla="*/ 45 h 45"/>
                <a:gd name="T10" fmla="*/ 23 w 45"/>
                <a:gd name="T11" fmla="*/ 12 h 45"/>
                <a:gd name="T12" fmla="*/ 12 w 45"/>
                <a:gd name="T13" fmla="*/ 22 h 45"/>
                <a:gd name="T14" fmla="*/ 23 w 45"/>
                <a:gd name="T15" fmla="*/ 33 h 45"/>
                <a:gd name="T16" fmla="*/ 33 w 45"/>
                <a:gd name="T17" fmla="*/ 22 h 45"/>
                <a:gd name="T18" fmla="*/ 23 w 45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5"/>
                    <a:pt x="35" y="45"/>
                    <a:pt x="23" y="45"/>
                  </a:cubicBezTo>
                  <a:close/>
                  <a:moveTo>
                    <a:pt x="23" y="12"/>
                  </a:moveTo>
                  <a:cubicBezTo>
                    <a:pt x="17" y="12"/>
                    <a:pt x="12" y="16"/>
                    <a:pt x="12" y="22"/>
                  </a:cubicBezTo>
                  <a:cubicBezTo>
                    <a:pt x="12" y="28"/>
                    <a:pt x="17" y="33"/>
                    <a:pt x="23" y="33"/>
                  </a:cubicBezTo>
                  <a:cubicBezTo>
                    <a:pt x="29" y="33"/>
                    <a:pt x="33" y="28"/>
                    <a:pt x="33" y="22"/>
                  </a:cubicBezTo>
                  <a:cubicBezTo>
                    <a:pt x="33" y="16"/>
                    <a:pt x="29" y="12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3B13D7DD-47B2-48AF-BD03-0D4FBCDB6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" y="285"/>
              <a:ext cx="68" cy="68"/>
            </a:xfrm>
            <a:custGeom>
              <a:avLst/>
              <a:gdLst>
                <a:gd name="T0" fmla="*/ 22 w 45"/>
                <a:gd name="T1" fmla="*/ 45 h 45"/>
                <a:gd name="T2" fmla="*/ 0 w 45"/>
                <a:gd name="T3" fmla="*/ 22 h 45"/>
                <a:gd name="T4" fmla="*/ 22 w 45"/>
                <a:gd name="T5" fmla="*/ 0 h 45"/>
                <a:gd name="T6" fmla="*/ 45 w 45"/>
                <a:gd name="T7" fmla="*/ 22 h 45"/>
                <a:gd name="T8" fmla="*/ 22 w 45"/>
                <a:gd name="T9" fmla="*/ 45 h 45"/>
                <a:gd name="T10" fmla="*/ 22 w 45"/>
                <a:gd name="T11" fmla="*/ 12 h 45"/>
                <a:gd name="T12" fmla="*/ 12 w 45"/>
                <a:gd name="T13" fmla="*/ 22 h 45"/>
                <a:gd name="T14" fmla="*/ 22 w 45"/>
                <a:gd name="T15" fmla="*/ 33 h 45"/>
                <a:gd name="T16" fmla="*/ 33 w 45"/>
                <a:gd name="T17" fmla="*/ 22 h 45"/>
                <a:gd name="T18" fmla="*/ 22 w 45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5"/>
                    <a:pt x="35" y="45"/>
                    <a:pt x="22" y="45"/>
                  </a:cubicBezTo>
                  <a:close/>
                  <a:moveTo>
                    <a:pt x="22" y="12"/>
                  </a:moveTo>
                  <a:cubicBezTo>
                    <a:pt x="17" y="12"/>
                    <a:pt x="12" y="17"/>
                    <a:pt x="12" y="22"/>
                  </a:cubicBezTo>
                  <a:cubicBezTo>
                    <a:pt x="12" y="28"/>
                    <a:pt x="17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cubicBezTo>
                    <a:pt x="33" y="17"/>
                    <a:pt x="28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81BA370D-73E1-43D4-99BD-A97F79B73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485"/>
              <a:ext cx="71" cy="68"/>
            </a:xfrm>
            <a:custGeom>
              <a:avLst/>
              <a:gdLst>
                <a:gd name="T0" fmla="*/ 23 w 47"/>
                <a:gd name="T1" fmla="*/ 45 h 45"/>
                <a:gd name="T2" fmla="*/ 7 w 47"/>
                <a:gd name="T3" fmla="*/ 38 h 45"/>
                <a:gd name="T4" fmla="*/ 0 w 47"/>
                <a:gd name="T5" fmla="*/ 22 h 45"/>
                <a:gd name="T6" fmla="*/ 7 w 47"/>
                <a:gd name="T7" fmla="*/ 6 h 45"/>
                <a:gd name="T8" fmla="*/ 7 w 47"/>
                <a:gd name="T9" fmla="*/ 6 h 45"/>
                <a:gd name="T10" fmla="*/ 7 w 47"/>
                <a:gd name="T11" fmla="*/ 6 h 45"/>
                <a:gd name="T12" fmla="*/ 23 w 47"/>
                <a:gd name="T13" fmla="*/ 0 h 45"/>
                <a:gd name="T14" fmla="*/ 38 w 47"/>
                <a:gd name="T15" fmla="*/ 6 h 45"/>
                <a:gd name="T16" fmla="*/ 38 w 47"/>
                <a:gd name="T17" fmla="*/ 38 h 45"/>
                <a:gd name="T18" fmla="*/ 23 w 47"/>
                <a:gd name="T19" fmla="*/ 45 h 45"/>
                <a:gd name="T20" fmla="*/ 23 w 47"/>
                <a:gd name="T21" fmla="*/ 12 h 45"/>
                <a:gd name="T22" fmla="*/ 15 w 47"/>
                <a:gd name="T23" fmla="*/ 15 h 45"/>
                <a:gd name="T24" fmla="*/ 15 w 47"/>
                <a:gd name="T25" fmla="*/ 15 h 45"/>
                <a:gd name="T26" fmla="*/ 12 w 47"/>
                <a:gd name="T27" fmla="*/ 22 h 45"/>
                <a:gd name="T28" fmla="*/ 15 w 47"/>
                <a:gd name="T29" fmla="*/ 30 h 45"/>
                <a:gd name="T30" fmla="*/ 30 w 47"/>
                <a:gd name="T31" fmla="*/ 30 h 45"/>
                <a:gd name="T32" fmla="*/ 30 w 47"/>
                <a:gd name="T33" fmla="*/ 15 h 45"/>
                <a:gd name="T34" fmla="*/ 23 w 47"/>
                <a:gd name="T35" fmla="*/ 12 h 45"/>
                <a:gd name="T36" fmla="*/ 11 w 47"/>
                <a:gd name="T37" fmla="*/ 11 h 45"/>
                <a:gd name="T38" fmla="*/ 11 w 47"/>
                <a:gd name="T3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5">
                  <a:moveTo>
                    <a:pt x="23" y="45"/>
                  </a:moveTo>
                  <a:cubicBezTo>
                    <a:pt x="16" y="45"/>
                    <a:pt x="11" y="43"/>
                    <a:pt x="7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16"/>
                    <a:pt x="2" y="11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7" y="15"/>
                    <a:pt x="47" y="29"/>
                    <a:pt x="38" y="38"/>
                  </a:cubicBezTo>
                  <a:cubicBezTo>
                    <a:pt x="34" y="43"/>
                    <a:pt x="29" y="45"/>
                    <a:pt x="23" y="45"/>
                  </a:cubicBezTo>
                  <a:close/>
                  <a:moveTo>
                    <a:pt x="23" y="12"/>
                  </a:moveTo>
                  <a:cubicBezTo>
                    <a:pt x="20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2" y="20"/>
                    <a:pt x="12" y="22"/>
                  </a:cubicBezTo>
                  <a:cubicBezTo>
                    <a:pt x="12" y="25"/>
                    <a:pt x="13" y="28"/>
                    <a:pt x="15" y="30"/>
                  </a:cubicBezTo>
                  <a:cubicBezTo>
                    <a:pt x="19" y="34"/>
                    <a:pt x="26" y="34"/>
                    <a:pt x="30" y="30"/>
                  </a:cubicBezTo>
                  <a:cubicBezTo>
                    <a:pt x="34" y="26"/>
                    <a:pt x="34" y="19"/>
                    <a:pt x="30" y="15"/>
                  </a:cubicBezTo>
                  <a:cubicBezTo>
                    <a:pt x="28" y="13"/>
                    <a:pt x="25" y="12"/>
                    <a:pt x="23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75C90052-12E0-44E0-A289-12D44B962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" y="84"/>
              <a:ext cx="69" cy="69"/>
            </a:xfrm>
            <a:custGeom>
              <a:avLst/>
              <a:gdLst>
                <a:gd name="T0" fmla="*/ 23 w 45"/>
                <a:gd name="T1" fmla="*/ 45 h 45"/>
                <a:gd name="T2" fmla="*/ 7 w 45"/>
                <a:gd name="T3" fmla="*/ 38 h 45"/>
                <a:gd name="T4" fmla="*/ 0 w 45"/>
                <a:gd name="T5" fmla="*/ 22 h 45"/>
                <a:gd name="T6" fmla="*/ 7 w 45"/>
                <a:gd name="T7" fmla="*/ 6 h 45"/>
                <a:gd name="T8" fmla="*/ 7 w 45"/>
                <a:gd name="T9" fmla="*/ 6 h 45"/>
                <a:gd name="T10" fmla="*/ 7 w 45"/>
                <a:gd name="T11" fmla="*/ 6 h 45"/>
                <a:gd name="T12" fmla="*/ 7 w 45"/>
                <a:gd name="T13" fmla="*/ 6 h 45"/>
                <a:gd name="T14" fmla="*/ 23 w 45"/>
                <a:gd name="T15" fmla="*/ 0 h 45"/>
                <a:gd name="T16" fmla="*/ 39 w 45"/>
                <a:gd name="T17" fmla="*/ 6 h 45"/>
                <a:gd name="T18" fmla="*/ 45 w 45"/>
                <a:gd name="T19" fmla="*/ 22 h 45"/>
                <a:gd name="T20" fmla="*/ 39 w 45"/>
                <a:gd name="T21" fmla="*/ 38 h 45"/>
                <a:gd name="T22" fmla="*/ 23 w 45"/>
                <a:gd name="T23" fmla="*/ 45 h 45"/>
                <a:gd name="T24" fmla="*/ 23 w 45"/>
                <a:gd name="T25" fmla="*/ 12 h 45"/>
                <a:gd name="T26" fmla="*/ 15 w 45"/>
                <a:gd name="T27" fmla="*/ 15 h 45"/>
                <a:gd name="T28" fmla="*/ 15 w 45"/>
                <a:gd name="T29" fmla="*/ 15 h 45"/>
                <a:gd name="T30" fmla="*/ 12 w 45"/>
                <a:gd name="T31" fmla="*/ 22 h 45"/>
                <a:gd name="T32" fmla="*/ 15 w 45"/>
                <a:gd name="T33" fmla="*/ 30 h 45"/>
                <a:gd name="T34" fmla="*/ 30 w 45"/>
                <a:gd name="T35" fmla="*/ 30 h 45"/>
                <a:gd name="T36" fmla="*/ 33 w 45"/>
                <a:gd name="T37" fmla="*/ 22 h 45"/>
                <a:gd name="T38" fmla="*/ 30 w 45"/>
                <a:gd name="T39" fmla="*/ 15 h 45"/>
                <a:gd name="T40" fmla="*/ 23 w 45"/>
                <a:gd name="T41" fmla="*/ 12 h 45"/>
                <a:gd name="T42" fmla="*/ 11 w 45"/>
                <a:gd name="T43" fmla="*/ 11 h 45"/>
                <a:gd name="T44" fmla="*/ 11 w 45"/>
                <a:gd name="T4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17" y="45"/>
                    <a:pt x="11" y="43"/>
                    <a:pt x="7" y="38"/>
                  </a:cubicBezTo>
                  <a:cubicBezTo>
                    <a:pt x="3" y="34"/>
                    <a:pt x="0" y="28"/>
                    <a:pt x="0" y="22"/>
                  </a:cubicBezTo>
                  <a:cubicBezTo>
                    <a:pt x="0" y="16"/>
                    <a:pt x="3" y="11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29" y="0"/>
                    <a:pt x="34" y="2"/>
                    <a:pt x="39" y="6"/>
                  </a:cubicBezTo>
                  <a:cubicBezTo>
                    <a:pt x="43" y="11"/>
                    <a:pt x="45" y="16"/>
                    <a:pt x="45" y="22"/>
                  </a:cubicBezTo>
                  <a:cubicBezTo>
                    <a:pt x="45" y="28"/>
                    <a:pt x="43" y="34"/>
                    <a:pt x="39" y="38"/>
                  </a:cubicBezTo>
                  <a:cubicBezTo>
                    <a:pt x="34" y="43"/>
                    <a:pt x="29" y="45"/>
                    <a:pt x="23" y="45"/>
                  </a:cubicBezTo>
                  <a:close/>
                  <a:moveTo>
                    <a:pt x="23" y="12"/>
                  </a:moveTo>
                  <a:cubicBezTo>
                    <a:pt x="20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2" y="20"/>
                    <a:pt x="12" y="22"/>
                  </a:cubicBezTo>
                  <a:cubicBezTo>
                    <a:pt x="12" y="25"/>
                    <a:pt x="13" y="28"/>
                    <a:pt x="15" y="30"/>
                  </a:cubicBezTo>
                  <a:cubicBezTo>
                    <a:pt x="19" y="34"/>
                    <a:pt x="26" y="34"/>
                    <a:pt x="30" y="30"/>
                  </a:cubicBezTo>
                  <a:cubicBezTo>
                    <a:pt x="32" y="28"/>
                    <a:pt x="33" y="25"/>
                    <a:pt x="33" y="22"/>
                  </a:cubicBezTo>
                  <a:cubicBezTo>
                    <a:pt x="33" y="20"/>
                    <a:pt x="32" y="17"/>
                    <a:pt x="30" y="15"/>
                  </a:cubicBezTo>
                  <a:cubicBezTo>
                    <a:pt x="28" y="13"/>
                    <a:pt x="26" y="12"/>
                    <a:pt x="23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0F15F17B-BADA-4C48-AD26-D8EC6F43B9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06745" y="5101370"/>
            <a:ext cx="726449" cy="728650"/>
            <a:chOff x="-2" y="-1"/>
            <a:chExt cx="990" cy="993"/>
          </a:xfrm>
          <a:solidFill>
            <a:schemeClr val="bg1"/>
          </a:solidFill>
        </p:grpSpPr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9D5AD94-C8F9-4B70-89BC-315B28FB0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" y="140"/>
              <a:ext cx="990" cy="852"/>
            </a:xfrm>
            <a:custGeom>
              <a:avLst/>
              <a:gdLst>
                <a:gd name="T0" fmla="*/ 409 w 415"/>
                <a:gd name="T1" fmla="*/ 357 h 357"/>
                <a:gd name="T2" fmla="*/ 6 w 415"/>
                <a:gd name="T3" fmla="*/ 357 h 357"/>
                <a:gd name="T4" fmla="*/ 0 w 415"/>
                <a:gd name="T5" fmla="*/ 351 h 357"/>
                <a:gd name="T6" fmla="*/ 0 w 415"/>
                <a:gd name="T7" fmla="*/ 6 h 357"/>
                <a:gd name="T8" fmla="*/ 6 w 415"/>
                <a:gd name="T9" fmla="*/ 0 h 357"/>
                <a:gd name="T10" fmla="*/ 409 w 415"/>
                <a:gd name="T11" fmla="*/ 0 h 357"/>
                <a:gd name="T12" fmla="*/ 415 w 415"/>
                <a:gd name="T13" fmla="*/ 6 h 357"/>
                <a:gd name="T14" fmla="*/ 415 w 415"/>
                <a:gd name="T15" fmla="*/ 351 h 357"/>
                <a:gd name="T16" fmla="*/ 409 w 415"/>
                <a:gd name="T17" fmla="*/ 357 h 357"/>
                <a:gd name="T18" fmla="*/ 12 w 415"/>
                <a:gd name="T19" fmla="*/ 345 h 357"/>
                <a:gd name="T20" fmla="*/ 403 w 415"/>
                <a:gd name="T21" fmla="*/ 345 h 357"/>
                <a:gd name="T22" fmla="*/ 403 w 415"/>
                <a:gd name="T23" fmla="*/ 12 h 357"/>
                <a:gd name="T24" fmla="*/ 12 w 415"/>
                <a:gd name="T25" fmla="*/ 12 h 357"/>
                <a:gd name="T26" fmla="*/ 12 w 415"/>
                <a:gd name="T27" fmla="*/ 34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357">
                  <a:moveTo>
                    <a:pt x="409" y="357"/>
                  </a:moveTo>
                  <a:cubicBezTo>
                    <a:pt x="6" y="357"/>
                    <a:pt x="6" y="357"/>
                    <a:pt x="6" y="357"/>
                  </a:cubicBezTo>
                  <a:cubicBezTo>
                    <a:pt x="2" y="357"/>
                    <a:pt x="0" y="354"/>
                    <a:pt x="0" y="3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13" y="0"/>
                    <a:pt x="415" y="3"/>
                    <a:pt x="415" y="6"/>
                  </a:cubicBezTo>
                  <a:cubicBezTo>
                    <a:pt x="415" y="351"/>
                    <a:pt x="415" y="351"/>
                    <a:pt x="415" y="351"/>
                  </a:cubicBezTo>
                  <a:cubicBezTo>
                    <a:pt x="415" y="354"/>
                    <a:pt x="413" y="357"/>
                    <a:pt x="409" y="357"/>
                  </a:cubicBezTo>
                  <a:close/>
                  <a:moveTo>
                    <a:pt x="12" y="345"/>
                  </a:moveTo>
                  <a:cubicBezTo>
                    <a:pt x="403" y="345"/>
                    <a:pt x="403" y="345"/>
                    <a:pt x="403" y="345"/>
                  </a:cubicBezTo>
                  <a:cubicBezTo>
                    <a:pt x="403" y="12"/>
                    <a:pt x="403" y="12"/>
                    <a:pt x="40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2F0CCC8-CE3F-4FEE-9D8B-59A28EE29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68"/>
              <a:ext cx="28" cy="29"/>
            </a:xfrm>
            <a:custGeom>
              <a:avLst/>
              <a:gdLst>
                <a:gd name="T0" fmla="*/ 6 w 12"/>
                <a:gd name="T1" fmla="*/ 12 h 12"/>
                <a:gd name="T2" fmla="*/ 2 w 12"/>
                <a:gd name="T3" fmla="*/ 11 h 12"/>
                <a:gd name="T4" fmla="*/ 0 w 12"/>
                <a:gd name="T5" fmla="*/ 6 h 12"/>
                <a:gd name="T6" fmla="*/ 0 w 12"/>
                <a:gd name="T7" fmla="*/ 5 h 12"/>
                <a:gd name="T8" fmla="*/ 0 w 12"/>
                <a:gd name="T9" fmla="*/ 4 h 12"/>
                <a:gd name="T10" fmla="*/ 1 w 12"/>
                <a:gd name="T11" fmla="*/ 3 h 12"/>
                <a:gd name="T12" fmla="*/ 2 w 12"/>
                <a:gd name="T13" fmla="*/ 2 h 12"/>
                <a:gd name="T14" fmla="*/ 10 w 12"/>
                <a:gd name="T15" fmla="*/ 2 h 12"/>
                <a:gd name="T16" fmla="*/ 12 w 12"/>
                <a:gd name="T17" fmla="*/ 6 h 12"/>
                <a:gd name="T18" fmla="*/ 10 w 12"/>
                <a:gd name="T19" fmla="*/ 11 h 12"/>
                <a:gd name="T20" fmla="*/ 6 w 12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12"/>
                    <a:pt x="3" y="12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1F69123-C8CA-4394-8E3D-F03FCFFA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68"/>
              <a:ext cx="29" cy="29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12 w 12"/>
                <a:gd name="T7" fmla="*/ 6 h 12"/>
                <a:gd name="T8" fmla="*/ 12 w 12"/>
                <a:gd name="T9" fmla="*/ 6 h 12"/>
                <a:gd name="T10" fmla="*/ 6 w 12"/>
                <a:gd name="T11" fmla="*/ 12 h 12"/>
                <a:gd name="T12" fmla="*/ 6 w 12"/>
                <a:gd name="T13" fmla="*/ 12 h 12"/>
                <a:gd name="T14" fmla="*/ 0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10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8E3DC612-36D4-4BB3-8B22-8C5C6FBE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68"/>
              <a:ext cx="29" cy="29"/>
            </a:xfrm>
            <a:custGeom>
              <a:avLst/>
              <a:gdLst>
                <a:gd name="T0" fmla="*/ 6 w 12"/>
                <a:gd name="T1" fmla="*/ 12 h 12"/>
                <a:gd name="T2" fmla="*/ 1 w 12"/>
                <a:gd name="T3" fmla="*/ 11 h 12"/>
                <a:gd name="T4" fmla="*/ 0 w 12"/>
                <a:gd name="T5" fmla="*/ 6 h 12"/>
                <a:gd name="T6" fmla="*/ 0 w 12"/>
                <a:gd name="T7" fmla="*/ 5 h 12"/>
                <a:gd name="T8" fmla="*/ 0 w 12"/>
                <a:gd name="T9" fmla="*/ 4 h 12"/>
                <a:gd name="T10" fmla="*/ 1 w 12"/>
                <a:gd name="T11" fmla="*/ 3 h 12"/>
                <a:gd name="T12" fmla="*/ 1 w 12"/>
                <a:gd name="T13" fmla="*/ 2 h 12"/>
                <a:gd name="T14" fmla="*/ 10 w 12"/>
                <a:gd name="T15" fmla="*/ 2 h 12"/>
                <a:gd name="T16" fmla="*/ 12 w 12"/>
                <a:gd name="T17" fmla="*/ 6 h 12"/>
                <a:gd name="T18" fmla="*/ 10 w 12"/>
                <a:gd name="T19" fmla="*/ 11 h 12"/>
                <a:gd name="T20" fmla="*/ 6 w 12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12"/>
                    <a:pt x="3" y="12"/>
                    <a:pt x="1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B45D9D2F-C15D-4462-896D-69A696277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" y="-1"/>
              <a:ext cx="990" cy="169"/>
            </a:xfrm>
            <a:custGeom>
              <a:avLst/>
              <a:gdLst>
                <a:gd name="T0" fmla="*/ 409 w 415"/>
                <a:gd name="T1" fmla="*/ 71 h 71"/>
                <a:gd name="T2" fmla="*/ 6 w 415"/>
                <a:gd name="T3" fmla="*/ 71 h 71"/>
                <a:gd name="T4" fmla="*/ 0 w 415"/>
                <a:gd name="T5" fmla="*/ 65 h 71"/>
                <a:gd name="T6" fmla="*/ 0 w 415"/>
                <a:gd name="T7" fmla="*/ 6 h 71"/>
                <a:gd name="T8" fmla="*/ 6 w 415"/>
                <a:gd name="T9" fmla="*/ 0 h 71"/>
                <a:gd name="T10" fmla="*/ 409 w 415"/>
                <a:gd name="T11" fmla="*/ 0 h 71"/>
                <a:gd name="T12" fmla="*/ 415 w 415"/>
                <a:gd name="T13" fmla="*/ 6 h 71"/>
                <a:gd name="T14" fmla="*/ 415 w 415"/>
                <a:gd name="T15" fmla="*/ 65 h 71"/>
                <a:gd name="T16" fmla="*/ 409 w 415"/>
                <a:gd name="T17" fmla="*/ 71 h 71"/>
                <a:gd name="T18" fmla="*/ 12 w 415"/>
                <a:gd name="T19" fmla="*/ 59 h 71"/>
                <a:gd name="T20" fmla="*/ 403 w 415"/>
                <a:gd name="T21" fmla="*/ 59 h 71"/>
                <a:gd name="T22" fmla="*/ 403 w 415"/>
                <a:gd name="T23" fmla="*/ 12 h 71"/>
                <a:gd name="T24" fmla="*/ 12 w 415"/>
                <a:gd name="T25" fmla="*/ 12 h 71"/>
                <a:gd name="T26" fmla="*/ 12 w 415"/>
                <a:gd name="T27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71">
                  <a:moveTo>
                    <a:pt x="409" y="71"/>
                  </a:move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13" y="0"/>
                    <a:pt x="415" y="2"/>
                    <a:pt x="415" y="6"/>
                  </a:cubicBezTo>
                  <a:cubicBezTo>
                    <a:pt x="415" y="65"/>
                    <a:pt x="415" y="65"/>
                    <a:pt x="415" y="65"/>
                  </a:cubicBezTo>
                  <a:cubicBezTo>
                    <a:pt x="415" y="68"/>
                    <a:pt x="413" y="71"/>
                    <a:pt x="409" y="71"/>
                  </a:cubicBezTo>
                  <a:close/>
                  <a:moveTo>
                    <a:pt x="12" y="59"/>
                  </a:moveTo>
                  <a:cubicBezTo>
                    <a:pt x="403" y="59"/>
                    <a:pt x="403" y="59"/>
                    <a:pt x="403" y="59"/>
                  </a:cubicBezTo>
                  <a:cubicBezTo>
                    <a:pt x="403" y="12"/>
                    <a:pt x="403" y="12"/>
                    <a:pt x="40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07248B17-3503-498B-AB5C-543EEB99E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" y="218"/>
              <a:ext cx="308" cy="261"/>
            </a:xfrm>
            <a:custGeom>
              <a:avLst/>
              <a:gdLst>
                <a:gd name="T0" fmla="*/ 65 w 129"/>
                <a:gd name="T1" fmla="*/ 109 h 109"/>
                <a:gd name="T2" fmla="*/ 62 w 129"/>
                <a:gd name="T3" fmla="*/ 108 h 109"/>
                <a:gd name="T4" fmla="*/ 1 w 129"/>
                <a:gd name="T5" fmla="*/ 40 h 109"/>
                <a:gd name="T6" fmla="*/ 10 w 129"/>
                <a:gd name="T7" fmla="*/ 12 h 109"/>
                <a:gd name="T8" fmla="*/ 36 w 129"/>
                <a:gd name="T9" fmla="*/ 0 h 109"/>
                <a:gd name="T10" fmla="*/ 65 w 129"/>
                <a:gd name="T11" fmla="*/ 17 h 109"/>
                <a:gd name="T12" fmla="*/ 93 w 129"/>
                <a:gd name="T13" fmla="*/ 0 h 109"/>
                <a:gd name="T14" fmla="*/ 119 w 129"/>
                <a:gd name="T15" fmla="*/ 12 h 109"/>
                <a:gd name="T16" fmla="*/ 128 w 129"/>
                <a:gd name="T17" fmla="*/ 40 h 109"/>
                <a:gd name="T18" fmla="*/ 67 w 129"/>
                <a:gd name="T19" fmla="*/ 108 h 109"/>
                <a:gd name="T20" fmla="*/ 65 w 129"/>
                <a:gd name="T21" fmla="*/ 109 h 109"/>
                <a:gd name="T22" fmla="*/ 36 w 129"/>
                <a:gd name="T23" fmla="*/ 12 h 109"/>
                <a:gd name="T24" fmla="*/ 19 w 129"/>
                <a:gd name="T25" fmla="*/ 20 h 109"/>
                <a:gd name="T26" fmla="*/ 13 w 129"/>
                <a:gd name="T27" fmla="*/ 38 h 109"/>
                <a:gd name="T28" fmla="*/ 65 w 129"/>
                <a:gd name="T29" fmla="*/ 96 h 109"/>
                <a:gd name="T30" fmla="*/ 116 w 129"/>
                <a:gd name="T31" fmla="*/ 38 h 109"/>
                <a:gd name="T32" fmla="*/ 110 w 129"/>
                <a:gd name="T33" fmla="*/ 20 h 109"/>
                <a:gd name="T34" fmla="*/ 93 w 129"/>
                <a:gd name="T35" fmla="*/ 12 h 109"/>
                <a:gd name="T36" fmla="*/ 71 w 129"/>
                <a:gd name="T37" fmla="*/ 39 h 109"/>
                <a:gd name="T38" fmla="*/ 65 w 129"/>
                <a:gd name="T39" fmla="*/ 45 h 109"/>
                <a:gd name="T40" fmla="*/ 59 w 129"/>
                <a:gd name="T41" fmla="*/ 39 h 109"/>
                <a:gd name="T42" fmla="*/ 36 w 129"/>
                <a:gd name="T43" fmla="*/ 1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09">
                  <a:moveTo>
                    <a:pt x="65" y="109"/>
                  </a:moveTo>
                  <a:cubicBezTo>
                    <a:pt x="64" y="109"/>
                    <a:pt x="63" y="109"/>
                    <a:pt x="62" y="108"/>
                  </a:cubicBezTo>
                  <a:cubicBezTo>
                    <a:pt x="60" y="107"/>
                    <a:pt x="5" y="79"/>
                    <a:pt x="1" y="40"/>
                  </a:cubicBezTo>
                  <a:cubicBezTo>
                    <a:pt x="0" y="30"/>
                    <a:pt x="3" y="19"/>
                    <a:pt x="10" y="12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8" y="0"/>
                    <a:pt x="58" y="6"/>
                    <a:pt x="65" y="17"/>
                  </a:cubicBezTo>
                  <a:cubicBezTo>
                    <a:pt x="71" y="6"/>
                    <a:pt x="81" y="0"/>
                    <a:pt x="93" y="0"/>
                  </a:cubicBezTo>
                  <a:cubicBezTo>
                    <a:pt x="103" y="0"/>
                    <a:pt x="112" y="4"/>
                    <a:pt x="119" y="12"/>
                  </a:cubicBezTo>
                  <a:cubicBezTo>
                    <a:pt x="126" y="19"/>
                    <a:pt x="129" y="30"/>
                    <a:pt x="128" y="40"/>
                  </a:cubicBezTo>
                  <a:cubicBezTo>
                    <a:pt x="124" y="79"/>
                    <a:pt x="70" y="107"/>
                    <a:pt x="67" y="108"/>
                  </a:cubicBezTo>
                  <a:cubicBezTo>
                    <a:pt x="66" y="109"/>
                    <a:pt x="66" y="109"/>
                    <a:pt x="65" y="109"/>
                  </a:cubicBezTo>
                  <a:close/>
                  <a:moveTo>
                    <a:pt x="36" y="12"/>
                  </a:moveTo>
                  <a:cubicBezTo>
                    <a:pt x="30" y="12"/>
                    <a:pt x="23" y="15"/>
                    <a:pt x="19" y="20"/>
                  </a:cubicBezTo>
                  <a:cubicBezTo>
                    <a:pt x="14" y="25"/>
                    <a:pt x="12" y="31"/>
                    <a:pt x="13" y="38"/>
                  </a:cubicBezTo>
                  <a:cubicBezTo>
                    <a:pt x="16" y="66"/>
                    <a:pt x="54" y="90"/>
                    <a:pt x="65" y="96"/>
                  </a:cubicBezTo>
                  <a:cubicBezTo>
                    <a:pt x="75" y="90"/>
                    <a:pt x="113" y="66"/>
                    <a:pt x="116" y="38"/>
                  </a:cubicBezTo>
                  <a:cubicBezTo>
                    <a:pt x="117" y="31"/>
                    <a:pt x="115" y="25"/>
                    <a:pt x="110" y="20"/>
                  </a:cubicBezTo>
                  <a:cubicBezTo>
                    <a:pt x="106" y="15"/>
                    <a:pt x="99" y="12"/>
                    <a:pt x="93" y="12"/>
                  </a:cubicBezTo>
                  <a:cubicBezTo>
                    <a:pt x="81" y="12"/>
                    <a:pt x="71" y="24"/>
                    <a:pt x="71" y="39"/>
                  </a:cubicBezTo>
                  <a:cubicBezTo>
                    <a:pt x="71" y="42"/>
                    <a:pt x="68" y="45"/>
                    <a:pt x="65" y="45"/>
                  </a:cubicBezTo>
                  <a:cubicBezTo>
                    <a:pt x="61" y="45"/>
                    <a:pt x="59" y="42"/>
                    <a:pt x="59" y="39"/>
                  </a:cubicBezTo>
                  <a:cubicBezTo>
                    <a:pt x="59" y="24"/>
                    <a:pt x="48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005B6647-0493-4BB8-AE61-42AB5238F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" y="304"/>
              <a:ext cx="401" cy="110"/>
            </a:xfrm>
            <a:custGeom>
              <a:avLst/>
              <a:gdLst>
                <a:gd name="T0" fmla="*/ 162 w 168"/>
                <a:gd name="T1" fmla="*/ 46 h 46"/>
                <a:gd name="T2" fmla="*/ 6 w 168"/>
                <a:gd name="T3" fmla="*/ 46 h 46"/>
                <a:gd name="T4" fmla="*/ 0 w 168"/>
                <a:gd name="T5" fmla="*/ 40 h 46"/>
                <a:gd name="T6" fmla="*/ 0 w 168"/>
                <a:gd name="T7" fmla="*/ 6 h 46"/>
                <a:gd name="T8" fmla="*/ 6 w 168"/>
                <a:gd name="T9" fmla="*/ 0 h 46"/>
                <a:gd name="T10" fmla="*/ 162 w 168"/>
                <a:gd name="T11" fmla="*/ 0 h 46"/>
                <a:gd name="T12" fmla="*/ 168 w 168"/>
                <a:gd name="T13" fmla="*/ 6 h 46"/>
                <a:gd name="T14" fmla="*/ 168 w 168"/>
                <a:gd name="T15" fmla="*/ 40 h 46"/>
                <a:gd name="T16" fmla="*/ 162 w 168"/>
                <a:gd name="T17" fmla="*/ 46 h 46"/>
                <a:gd name="T18" fmla="*/ 12 w 168"/>
                <a:gd name="T19" fmla="*/ 34 h 46"/>
                <a:gd name="T20" fmla="*/ 156 w 168"/>
                <a:gd name="T21" fmla="*/ 34 h 46"/>
                <a:gd name="T22" fmla="*/ 156 w 168"/>
                <a:gd name="T23" fmla="*/ 12 h 46"/>
                <a:gd name="T24" fmla="*/ 12 w 168"/>
                <a:gd name="T25" fmla="*/ 12 h 46"/>
                <a:gd name="T26" fmla="*/ 12 w 168"/>
                <a:gd name="T27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46">
                  <a:moveTo>
                    <a:pt x="162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44"/>
                    <a:pt x="165" y="46"/>
                    <a:pt x="162" y="46"/>
                  </a:cubicBezTo>
                  <a:close/>
                  <a:moveTo>
                    <a:pt x="12" y="34"/>
                  </a:moveTo>
                  <a:cubicBezTo>
                    <a:pt x="156" y="34"/>
                    <a:pt x="156" y="34"/>
                    <a:pt x="156" y="34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BB2D1364-B6ED-4837-B951-942E7112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" y="572"/>
              <a:ext cx="771" cy="110"/>
            </a:xfrm>
            <a:custGeom>
              <a:avLst/>
              <a:gdLst>
                <a:gd name="T0" fmla="*/ 317 w 323"/>
                <a:gd name="T1" fmla="*/ 46 h 46"/>
                <a:gd name="T2" fmla="*/ 6 w 323"/>
                <a:gd name="T3" fmla="*/ 46 h 46"/>
                <a:gd name="T4" fmla="*/ 0 w 323"/>
                <a:gd name="T5" fmla="*/ 40 h 46"/>
                <a:gd name="T6" fmla="*/ 0 w 323"/>
                <a:gd name="T7" fmla="*/ 6 h 46"/>
                <a:gd name="T8" fmla="*/ 6 w 323"/>
                <a:gd name="T9" fmla="*/ 0 h 46"/>
                <a:gd name="T10" fmla="*/ 317 w 323"/>
                <a:gd name="T11" fmla="*/ 0 h 46"/>
                <a:gd name="T12" fmla="*/ 323 w 323"/>
                <a:gd name="T13" fmla="*/ 6 h 46"/>
                <a:gd name="T14" fmla="*/ 323 w 323"/>
                <a:gd name="T15" fmla="*/ 40 h 46"/>
                <a:gd name="T16" fmla="*/ 317 w 323"/>
                <a:gd name="T17" fmla="*/ 46 h 46"/>
                <a:gd name="T18" fmla="*/ 12 w 323"/>
                <a:gd name="T19" fmla="*/ 34 h 46"/>
                <a:gd name="T20" fmla="*/ 311 w 323"/>
                <a:gd name="T21" fmla="*/ 34 h 46"/>
                <a:gd name="T22" fmla="*/ 311 w 323"/>
                <a:gd name="T23" fmla="*/ 12 h 46"/>
                <a:gd name="T24" fmla="*/ 12 w 323"/>
                <a:gd name="T25" fmla="*/ 12 h 46"/>
                <a:gd name="T26" fmla="*/ 12 w 323"/>
                <a:gd name="T27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6">
                  <a:moveTo>
                    <a:pt x="317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0" y="0"/>
                    <a:pt x="323" y="3"/>
                    <a:pt x="323" y="6"/>
                  </a:cubicBezTo>
                  <a:cubicBezTo>
                    <a:pt x="323" y="40"/>
                    <a:pt x="323" y="40"/>
                    <a:pt x="323" y="40"/>
                  </a:cubicBezTo>
                  <a:cubicBezTo>
                    <a:pt x="323" y="44"/>
                    <a:pt x="320" y="46"/>
                    <a:pt x="317" y="46"/>
                  </a:cubicBezTo>
                  <a:close/>
                  <a:moveTo>
                    <a:pt x="12" y="34"/>
                  </a:moveTo>
                  <a:cubicBezTo>
                    <a:pt x="311" y="34"/>
                    <a:pt x="311" y="34"/>
                    <a:pt x="311" y="34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9538E799-0D42-4968-92A9-8F9FFF3B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" y="730"/>
              <a:ext cx="771" cy="110"/>
            </a:xfrm>
            <a:custGeom>
              <a:avLst/>
              <a:gdLst>
                <a:gd name="T0" fmla="*/ 317 w 323"/>
                <a:gd name="T1" fmla="*/ 46 h 46"/>
                <a:gd name="T2" fmla="*/ 6 w 323"/>
                <a:gd name="T3" fmla="*/ 46 h 46"/>
                <a:gd name="T4" fmla="*/ 0 w 323"/>
                <a:gd name="T5" fmla="*/ 40 h 46"/>
                <a:gd name="T6" fmla="*/ 0 w 323"/>
                <a:gd name="T7" fmla="*/ 6 h 46"/>
                <a:gd name="T8" fmla="*/ 6 w 323"/>
                <a:gd name="T9" fmla="*/ 0 h 46"/>
                <a:gd name="T10" fmla="*/ 317 w 323"/>
                <a:gd name="T11" fmla="*/ 0 h 46"/>
                <a:gd name="T12" fmla="*/ 323 w 323"/>
                <a:gd name="T13" fmla="*/ 6 h 46"/>
                <a:gd name="T14" fmla="*/ 323 w 323"/>
                <a:gd name="T15" fmla="*/ 40 h 46"/>
                <a:gd name="T16" fmla="*/ 317 w 323"/>
                <a:gd name="T17" fmla="*/ 46 h 46"/>
                <a:gd name="T18" fmla="*/ 12 w 323"/>
                <a:gd name="T19" fmla="*/ 34 h 46"/>
                <a:gd name="T20" fmla="*/ 311 w 323"/>
                <a:gd name="T21" fmla="*/ 34 h 46"/>
                <a:gd name="T22" fmla="*/ 311 w 323"/>
                <a:gd name="T23" fmla="*/ 12 h 46"/>
                <a:gd name="T24" fmla="*/ 12 w 323"/>
                <a:gd name="T25" fmla="*/ 12 h 46"/>
                <a:gd name="T26" fmla="*/ 12 w 323"/>
                <a:gd name="T27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6">
                  <a:moveTo>
                    <a:pt x="317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3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0" y="0"/>
                    <a:pt x="323" y="2"/>
                    <a:pt x="323" y="6"/>
                  </a:cubicBezTo>
                  <a:cubicBezTo>
                    <a:pt x="323" y="40"/>
                    <a:pt x="323" y="40"/>
                    <a:pt x="323" y="40"/>
                  </a:cubicBezTo>
                  <a:cubicBezTo>
                    <a:pt x="323" y="43"/>
                    <a:pt x="320" y="46"/>
                    <a:pt x="317" y="46"/>
                  </a:cubicBezTo>
                  <a:close/>
                  <a:moveTo>
                    <a:pt x="12" y="34"/>
                  </a:moveTo>
                  <a:cubicBezTo>
                    <a:pt x="311" y="34"/>
                    <a:pt x="311" y="34"/>
                    <a:pt x="311" y="34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40AD9EB-897A-4027-A4E7-6771C48A75F5}"/>
              </a:ext>
            </a:extLst>
          </p:cNvPr>
          <p:cNvSpPr/>
          <p:nvPr/>
        </p:nvSpPr>
        <p:spPr>
          <a:xfrm>
            <a:off x="201356" y="158280"/>
            <a:ext cx="6439230" cy="65196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A01BF90-C17F-4B2D-88DE-E89E8F6CFD65}"/>
              </a:ext>
            </a:extLst>
          </p:cNvPr>
          <p:cNvGrpSpPr/>
          <p:nvPr/>
        </p:nvGrpSpPr>
        <p:grpSpPr>
          <a:xfrm>
            <a:off x="2815909" y="1080040"/>
            <a:ext cx="1376110" cy="1923144"/>
            <a:chOff x="2584083" y="487547"/>
            <a:chExt cx="1665288" cy="2327276"/>
          </a:xfrm>
          <a:solidFill>
            <a:srgbClr val="007E5A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B496A9D-D9B0-48DF-9671-2DAAA5CD0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083" y="489135"/>
              <a:ext cx="757238" cy="2325688"/>
            </a:xfrm>
            <a:custGeom>
              <a:avLst/>
              <a:gdLst>
                <a:gd name="T0" fmla="*/ 95 w 306"/>
                <a:gd name="T1" fmla="*/ 396 h 941"/>
                <a:gd name="T2" fmla="*/ 0 w 306"/>
                <a:gd name="T3" fmla="*/ 290 h 941"/>
                <a:gd name="T4" fmla="*/ 116 w 306"/>
                <a:gd name="T5" fmla="*/ 206 h 941"/>
                <a:gd name="T6" fmla="*/ 4 w 306"/>
                <a:gd name="T7" fmla="*/ 0 h 941"/>
                <a:gd name="T8" fmla="*/ 302 w 306"/>
                <a:gd name="T9" fmla="*/ 0 h 941"/>
                <a:gd name="T10" fmla="*/ 300 w 306"/>
                <a:gd name="T11" fmla="*/ 312 h 941"/>
                <a:gd name="T12" fmla="*/ 252 w 306"/>
                <a:gd name="T13" fmla="*/ 373 h 941"/>
                <a:gd name="T14" fmla="*/ 243 w 306"/>
                <a:gd name="T15" fmla="*/ 551 h 941"/>
                <a:gd name="T16" fmla="*/ 303 w 306"/>
                <a:gd name="T17" fmla="*/ 729 h 941"/>
                <a:gd name="T18" fmla="*/ 303 w 306"/>
                <a:gd name="T19" fmla="*/ 941 h 941"/>
                <a:gd name="T20" fmla="*/ 3 w 306"/>
                <a:gd name="T21" fmla="*/ 941 h 941"/>
                <a:gd name="T22" fmla="*/ 116 w 306"/>
                <a:gd name="T23" fmla="*/ 733 h 941"/>
                <a:gd name="T24" fmla="*/ 0 w 306"/>
                <a:gd name="T25" fmla="*/ 647 h 941"/>
                <a:gd name="T26" fmla="*/ 93 w 306"/>
                <a:gd name="T27" fmla="*/ 545 h 941"/>
                <a:gd name="T28" fmla="*/ 19 w 306"/>
                <a:gd name="T29" fmla="*/ 463 h 941"/>
                <a:gd name="T30" fmla="*/ 95 w 306"/>
                <a:gd name="T31" fmla="*/ 39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941">
                  <a:moveTo>
                    <a:pt x="95" y="396"/>
                  </a:moveTo>
                  <a:cubicBezTo>
                    <a:pt x="67" y="364"/>
                    <a:pt x="34" y="327"/>
                    <a:pt x="0" y="290"/>
                  </a:cubicBezTo>
                  <a:cubicBezTo>
                    <a:pt x="37" y="264"/>
                    <a:pt x="73" y="238"/>
                    <a:pt x="116" y="206"/>
                  </a:cubicBezTo>
                  <a:cubicBezTo>
                    <a:pt x="87" y="153"/>
                    <a:pt x="48" y="81"/>
                    <a:pt x="4" y="0"/>
                  </a:cubicBezTo>
                  <a:cubicBezTo>
                    <a:pt x="104" y="0"/>
                    <a:pt x="195" y="0"/>
                    <a:pt x="302" y="0"/>
                  </a:cubicBezTo>
                  <a:cubicBezTo>
                    <a:pt x="302" y="102"/>
                    <a:pt x="305" y="207"/>
                    <a:pt x="300" y="312"/>
                  </a:cubicBezTo>
                  <a:cubicBezTo>
                    <a:pt x="299" y="333"/>
                    <a:pt x="270" y="353"/>
                    <a:pt x="252" y="373"/>
                  </a:cubicBezTo>
                  <a:cubicBezTo>
                    <a:pt x="198" y="430"/>
                    <a:pt x="184" y="502"/>
                    <a:pt x="243" y="551"/>
                  </a:cubicBezTo>
                  <a:cubicBezTo>
                    <a:pt x="306" y="604"/>
                    <a:pt x="304" y="662"/>
                    <a:pt x="303" y="729"/>
                  </a:cubicBezTo>
                  <a:cubicBezTo>
                    <a:pt x="302" y="798"/>
                    <a:pt x="303" y="868"/>
                    <a:pt x="303" y="941"/>
                  </a:cubicBezTo>
                  <a:cubicBezTo>
                    <a:pt x="200" y="941"/>
                    <a:pt x="107" y="941"/>
                    <a:pt x="3" y="941"/>
                  </a:cubicBezTo>
                  <a:cubicBezTo>
                    <a:pt x="47" y="861"/>
                    <a:pt x="86" y="787"/>
                    <a:pt x="116" y="733"/>
                  </a:cubicBezTo>
                  <a:cubicBezTo>
                    <a:pt x="72" y="701"/>
                    <a:pt x="36" y="674"/>
                    <a:pt x="0" y="647"/>
                  </a:cubicBezTo>
                  <a:cubicBezTo>
                    <a:pt x="34" y="610"/>
                    <a:pt x="67" y="573"/>
                    <a:pt x="93" y="545"/>
                  </a:cubicBezTo>
                  <a:cubicBezTo>
                    <a:pt x="77" y="527"/>
                    <a:pt x="48" y="495"/>
                    <a:pt x="19" y="463"/>
                  </a:cubicBezTo>
                  <a:cubicBezTo>
                    <a:pt x="49" y="437"/>
                    <a:pt x="78" y="411"/>
                    <a:pt x="95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9629BD07-6922-452D-B3DE-E597A367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296" y="487547"/>
              <a:ext cx="727075" cy="2324100"/>
            </a:xfrm>
            <a:custGeom>
              <a:avLst/>
              <a:gdLst>
                <a:gd name="T0" fmla="*/ 177 w 294"/>
                <a:gd name="T1" fmla="*/ 733 h 941"/>
                <a:gd name="T2" fmla="*/ 292 w 294"/>
                <a:gd name="T3" fmla="*/ 941 h 941"/>
                <a:gd name="T4" fmla="*/ 3 w 294"/>
                <a:gd name="T5" fmla="*/ 941 h 941"/>
                <a:gd name="T6" fmla="*/ 5 w 294"/>
                <a:gd name="T7" fmla="*/ 625 h 941"/>
                <a:gd name="T8" fmla="*/ 52 w 294"/>
                <a:gd name="T9" fmla="*/ 564 h 941"/>
                <a:gd name="T10" fmla="*/ 56 w 294"/>
                <a:gd name="T11" fmla="*/ 386 h 941"/>
                <a:gd name="T12" fmla="*/ 2 w 294"/>
                <a:gd name="T13" fmla="*/ 243 h 941"/>
                <a:gd name="T14" fmla="*/ 3 w 294"/>
                <a:gd name="T15" fmla="*/ 0 h 941"/>
                <a:gd name="T16" fmla="*/ 292 w 294"/>
                <a:gd name="T17" fmla="*/ 0 h 941"/>
                <a:gd name="T18" fmla="*/ 177 w 294"/>
                <a:gd name="T19" fmla="*/ 208 h 941"/>
                <a:gd name="T20" fmla="*/ 294 w 294"/>
                <a:gd name="T21" fmla="*/ 288 h 941"/>
                <a:gd name="T22" fmla="*/ 192 w 294"/>
                <a:gd name="T23" fmla="*/ 404 h 941"/>
                <a:gd name="T24" fmla="*/ 274 w 294"/>
                <a:gd name="T25" fmla="*/ 419 h 941"/>
                <a:gd name="T26" fmla="*/ 274 w 294"/>
                <a:gd name="T27" fmla="*/ 522 h 941"/>
                <a:gd name="T28" fmla="*/ 193 w 294"/>
                <a:gd name="T29" fmla="*/ 537 h 941"/>
                <a:gd name="T30" fmla="*/ 294 w 294"/>
                <a:gd name="T31" fmla="*/ 653 h 941"/>
                <a:gd name="T32" fmla="*/ 177 w 294"/>
                <a:gd name="T33" fmla="*/ 73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941">
                  <a:moveTo>
                    <a:pt x="177" y="733"/>
                  </a:moveTo>
                  <a:cubicBezTo>
                    <a:pt x="208" y="789"/>
                    <a:pt x="248" y="861"/>
                    <a:pt x="292" y="941"/>
                  </a:cubicBezTo>
                  <a:cubicBezTo>
                    <a:pt x="193" y="941"/>
                    <a:pt x="104" y="941"/>
                    <a:pt x="3" y="941"/>
                  </a:cubicBezTo>
                  <a:cubicBezTo>
                    <a:pt x="3" y="836"/>
                    <a:pt x="0" y="730"/>
                    <a:pt x="5" y="625"/>
                  </a:cubicBezTo>
                  <a:cubicBezTo>
                    <a:pt x="6" y="604"/>
                    <a:pt x="35" y="583"/>
                    <a:pt x="52" y="564"/>
                  </a:cubicBezTo>
                  <a:cubicBezTo>
                    <a:pt x="105" y="505"/>
                    <a:pt x="115" y="438"/>
                    <a:pt x="56" y="386"/>
                  </a:cubicBezTo>
                  <a:cubicBezTo>
                    <a:pt x="8" y="343"/>
                    <a:pt x="0" y="299"/>
                    <a:pt x="2" y="243"/>
                  </a:cubicBezTo>
                  <a:cubicBezTo>
                    <a:pt x="4" y="164"/>
                    <a:pt x="3" y="85"/>
                    <a:pt x="3" y="0"/>
                  </a:cubicBezTo>
                  <a:cubicBezTo>
                    <a:pt x="98" y="0"/>
                    <a:pt x="188" y="0"/>
                    <a:pt x="292" y="0"/>
                  </a:cubicBezTo>
                  <a:cubicBezTo>
                    <a:pt x="249" y="77"/>
                    <a:pt x="209" y="150"/>
                    <a:pt x="177" y="208"/>
                  </a:cubicBezTo>
                  <a:cubicBezTo>
                    <a:pt x="220" y="238"/>
                    <a:pt x="257" y="263"/>
                    <a:pt x="294" y="288"/>
                  </a:cubicBezTo>
                  <a:cubicBezTo>
                    <a:pt x="260" y="327"/>
                    <a:pt x="226" y="366"/>
                    <a:pt x="192" y="404"/>
                  </a:cubicBezTo>
                  <a:cubicBezTo>
                    <a:pt x="208" y="406"/>
                    <a:pt x="239" y="412"/>
                    <a:pt x="274" y="419"/>
                  </a:cubicBezTo>
                  <a:cubicBezTo>
                    <a:pt x="274" y="454"/>
                    <a:pt x="274" y="486"/>
                    <a:pt x="274" y="522"/>
                  </a:cubicBezTo>
                  <a:cubicBezTo>
                    <a:pt x="240" y="528"/>
                    <a:pt x="208" y="534"/>
                    <a:pt x="193" y="537"/>
                  </a:cubicBezTo>
                  <a:cubicBezTo>
                    <a:pt x="226" y="575"/>
                    <a:pt x="260" y="614"/>
                    <a:pt x="294" y="653"/>
                  </a:cubicBezTo>
                  <a:cubicBezTo>
                    <a:pt x="258" y="677"/>
                    <a:pt x="223" y="701"/>
                    <a:pt x="177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DFC0F5F6-1423-4BB6-A49A-E6755901E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196" y="1443222"/>
              <a:ext cx="388938" cy="496888"/>
            </a:xfrm>
            <a:custGeom>
              <a:avLst/>
              <a:gdLst>
                <a:gd name="T0" fmla="*/ 82 w 157"/>
                <a:gd name="T1" fmla="*/ 201 h 201"/>
                <a:gd name="T2" fmla="*/ 3 w 157"/>
                <a:gd name="T3" fmla="*/ 86 h 201"/>
                <a:gd name="T4" fmla="*/ 77 w 157"/>
                <a:gd name="T5" fmla="*/ 0 h 201"/>
                <a:gd name="T6" fmla="*/ 154 w 157"/>
                <a:gd name="T7" fmla="*/ 82 h 201"/>
                <a:gd name="T8" fmla="*/ 82 w 157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01">
                  <a:moveTo>
                    <a:pt x="82" y="201"/>
                  </a:moveTo>
                  <a:cubicBezTo>
                    <a:pt x="42" y="147"/>
                    <a:pt x="0" y="114"/>
                    <a:pt x="3" y="86"/>
                  </a:cubicBezTo>
                  <a:cubicBezTo>
                    <a:pt x="5" y="55"/>
                    <a:pt x="50" y="29"/>
                    <a:pt x="77" y="0"/>
                  </a:cubicBezTo>
                  <a:cubicBezTo>
                    <a:pt x="104" y="27"/>
                    <a:pt x="149" y="52"/>
                    <a:pt x="154" y="82"/>
                  </a:cubicBezTo>
                  <a:cubicBezTo>
                    <a:pt x="157" y="111"/>
                    <a:pt x="118" y="145"/>
                    <a:pt x="82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8" name="TextBox 119">
            <a:extLst>
              <a:ext uri="{FF2B5EF4-FFF2-40B4-BE49-F238E27FC236}">
                <a16:creationId xmlns:a16="http://schemas.microsoft.com/office/drawing/2014/main" id="{2519DCFF-AC64-4F53-A467-4051FF3A01BC}"/>
              </a:ext>
            </a:extLst>
          </p:cNvPr>
          <p:cNvSpPr txBox="1"/>
          <p:nvPr/>
        </p:nvSpPr>
        <p:spPr>
          <a:xfrm>
            <a:off x="1350605" y="3400850"/>
            <a:ext cx="4306718" cy="830997"/>
          </a:xfrm>
          <a:prstGeom prst="rect">
            <a:avLst/>
          </a:prstGeom>
          <a:solidFill>
            <a:srgbClr val="B543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Free Template</a:t>
            </a:r>
          </a:p>
        </p:txBody>
      </p:sp>
      <p:sp>
        <p:nvSpPr>
          <p:cNvPr id="59" name="Marcador de texto 20">
            <a:extLst>
              <a:ext uri="{FF2B5EF4-FFF2-40B4-BE49-F238E27FC236}">
                <a16:creationId xmlns:a16="http://schemas.microsoft.com/office/drawing/2014/main" id="{A364F5D4-F3A0-44F0-B61E-B8984BC58183}"/>
              </a:ext>
            </a:extLst>
          </p:cNvPr>
          <p:cNvSpPr txBox="1">
            <a:spLocks/>
          </p:cNvSpPr>
          <p:nvPr/>
        </p:nvSpPr>
        <p:spPr>
          <a:xfrm>
            <a:off x="1153405" y="5204834"/>
            <a:ext cx="4526643" cy="1768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Lorem ipsum dolor </a:t>
            </a:r>
            <a:r>
              <a:rPr lang="en-US" sz="1600" dirty="0">
                <a:solidFill>
                  <a:schemeClr val="bg1"/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8">
            <a:extLst>
              <a:ext uri="{FF2B5EF4-FFF2-40B4-BE49-F238E27FC236}">
                <a16:creationId xmlns:a16="http://schemas.microsoft.com/office/drawing/2014/main" id="{A229FF87-1A0C-4E99-84C3-90443214A3F3}"/>
              </a:ext>
            </a:extLst>
          </p:cNvPr>
          <p:cNvSpPr txBox="1"/>
          <p:nvPr/>
        </p:nvSpPr>
        <p:spPr>
          <a:xfrm>
            <a:off x="1488281" y="4681614"/>
            <a:ext cx="40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You can simply zing and appeal to your Presentations.</a:t>
            </a:r>
            <a:endParaRPr lang="ko-KR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6ADD71E-F9FF-4435-A492-F06C8CCAA7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5825" y="1614488"/>
            <a:ext cx="10420350" cy="2644774"/>
            <a:chOff x="558" y="1217"/>
            <a:chExt cx="6564" cy="166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B2B61FB-04BC-44FD-A71E-38ABD46D0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616"/>
              <a:ext cx="432" cy="440"/>
            </a:xfrm>
            <a:custGeom>
              <a:avLst/>
              <a:gdLst>
                <a:gd name="T0" fmla="*/ 148 w 148"/>
                <a:gd name="T1" fmla="*/ 0 h 150"/>
                <a:gd name="T2" fmla="*/ 148 w 148"/>
                <a:gd name="T3" fmla="*/ 142 h 150"/>
                <a:gd name="T4" fmla="*/ 132 w 148"/>
                <a:gd name="T5" fmla="*/ 126 h 150"/>
                <a:gd name="T6" fmla="*/ 108 w 148"/>
                <a:gd name="T7" fmla="*/ 150 h 150"/>
                <a:gd name="T8" fmla="*/ 105 w 148"/>
                <a:gd name="T9" fmla="*/ 143 h 150"/>
                <a:gd name="T10" fmla="*/ 133 w 148"/>
                <a:gd name="T11" fmla="*/ 115 h 150"/>
                <a:gd name="T12" fmla="*/ 140 w 148"/>
                <a:gd name="T13" fmla="*/ 123 h 150"/>
                <a:gd name="T14" fmla="*/ 140 w 148"/>
                <a:gd name="T15" fmla="*/ 8 h 150"/>
                <a:gd name="T16" fmla="*/ 22 w 148"/>
                <a:gd name="T17" fmla="*/ 8 h 150"/>
                <a:gd name="T18" fmla="*/ 33 w 148"/>
                <a:gd name="T19" fmla="*/ 19 h 150"/>
                <a:gd name="T20" fmla="*/ 7 w 148"/>
                <a:gd name="T21" fmla="*/ 45 h 150"/>
                <a:gd name="T22" fmla="*/ 0 w 148"/>
                <a:gd name="T23" fmla="*/ 42 h 150"/>
                <a:gd name="T24" fmla="*/ 22 w 148"/>
                <a:gd name="T25" fmla="*/ 21 h 150"/>
                <a:gd name="T26" fmla="*/ 2 w 148"/>
                <a:gd name="T27" fmla="*/ 0 h 150"/>
                <a:gd name="T28" fmla="*/ 148 w 148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50">
                  <a:moveTo>
                    <a:pt x="148" y="0"/>
                  </a:moveTo>
                  <a:cubicBezTo>
                    <a:pt x="148" y="142"/>
                    <a:pt x="148" y="142"/>
                    <a:pt x="148" y="142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7" y="147"/>
                    <a:pt x="106" y="145"/>
                    <a:pt x="105" y="143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4" y="44"/>
                    <a:pt x="2" y="43"/>
                    <a:pt x="0" y="4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C1A373F-6DF3-4913-8828-66BFB3694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1692"/>
              <a:ext cx="1186" cy="1191"/>
            </a:xfrm>
            <a:custGeom>
              <a:avLst/>
              <a:gdLst>
                <a:gd name="T0" fmla="*/ 390 w 406"/>
                <a:gd name="T1" fmla="*/ 124 h 406"/>
                <a:gd name="T2" fmla="*/ 406 w 406"/>
                <a:gd name="T3" fmla="*/ 203 h 406"/>
                <a:gd name="T4" fmla="*/ 203 w 406"/>
                <a:gd name="T5" fmla="*/ 406 h 406"/>
                <a:gd name="T6" fmla="*/ 0 w 406"/>
                <a:gd name="T7" fmla="*/ 203 h 406"/>
                <a:gd name="T8" fmla="*/ 203 w 406"/>
                <a:gd name="T9" fmla="*/ 0 h 406"/>
                <a:gd name="T10" fmla="*/ 282 w 406"/>
                <a:gd name="T11" fmla="*/ 16 h 406"/>
                <a:gd name="T12" fmla="*/ 282 w 406"/>
                <a:gd name="T13" fmla="*/ 16 h 406"/>
                <a:gd name="T14" fmla="*/ 289 w 406"/>
                <a:gd name="T15" fmla="*/ 19 h 406"/>
                <a:gd name="T16" fmla="*/ 281 w 406"/>
                <a:gd name="T17" fmla="*/ 26 h 406"/>
                <a:gd name="T18" fmla="*/ 281 w 406"/>
                <a:gd name="T19" fmla="*/ 26 h 406"/>
                <a:gd name="T20" fmla="*/ 203 w 406"/>
                <a:gd name="T21" fmla="*/ 10 h 406"/>
                <a:gd name="T22" fmla="*/ 10 w 406"/>
                <a:gd name="T23" fmla="*/ 203 h 406"/>
                <a:gd name="T24" fmla="*/ 203 w 406"/>
                <a:gd name="T25" fmla="*/ 396 h 406"/>
                <a:gd name="T26" fmla="*/ 396 w 406"/>
                <a:gd name="T27" fmla="*/ 203 h 406"/>
                <a:gd name="T28" fmla="*/ 379 w 406"/>
                <a:gd name="T29" fmla="*/ 124 h 406"/>
                <a:gd name="T30" fmla="*/ 380 w 406"/>
                <a:gd name="T31" fmla="*/ 124 h 406"/>
                <a:gd name="T32" fmla="*/ 387 w 406"/>
                <a:gd name="T33" fmla="*/ 117 h 406"/>
                <a:gd name="T34" fmla="*/ 390 w 406"/>
                <a:gd name="T35" fmla="*/ 12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6" h="406">
                  <a:moveTo>
                    <a:pt x="390" y="124"/>
                  </a:moveTo>
                  <a:cubicBezTo>
                    <a:pt x="400" y="148"/>
                    <a:pt x="406" y="175"/>
                    <a:pt x="406" y="203"/>
                  </a:cubicBezTo>
                  <a:cubicBezTo>
                    <a:pt x="406" y="315"/>
                    <a:pt x="315" y="406"/>
                    <a:pt x="203" y="406"/>
                  </a:cubicBezTo>
                  <a:cubicBezTo>
                    <a:pt x="91" y="406"/>
                    <a:pt x="0" y="315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231" y="0"/>
                    <a:pt x="258" y="6"/>
                    <a:pt x="282" y="16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84" y="17"/>
                    <a:pt x="286" y="18"/>
                    <a:pt x="289" y="19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57" y="16"/>
                    <a:pt x="231" y="10"/>
                    <a:pt x="203" y="10"/>
                  </a:cubicBezTo>
                  <a:cubicBezTo>
                    <a:pt x="96" y="10"/>
                    <a:pt x="10" y="96"/>
                    <a:pt x="10" y="203"/>
                  </a:cubicBezTo>
                  <a:cubicBezTo>
                    <a:pt x="10" y="310"/>
                    <a:pt x="96" y="396"/>
                    <a:pt x="203" y="396"/>
                  </a:cubicBezTo>
                  <a:cubicBezTo>
                    <a:pt x="310" y="396"/>
                    <a:pt x="396" y="310"/>
                    <a:pt x="396" y="203"/>
                  </a:cubicBezTo>
                  <a:cubicBezTo>
                    <a:pt x="396" y="175"/>
                    <a:pt x="390" y="148"/>
                    <a:pt x="379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8" y="119"/>
                    <a:pt x="389" y="121"/>
                    <a:pt x="390" y="124"/>
                  </a:cubicBez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E9B2B0F-14F1-4897-96A6-99496982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044"/>
              <a:ext cx="438" cy="434"/>
            </a:xfrm>
            <a:custGeom>
              <a:avLst/>
              <a:gdLst>
                <a:gd name="T0" fmla="*/ 150 w 150"/>
                <a:gd name="T1" fmla="*/ 148 h 148"/>
                <a:gd name="T2" fmla="*/ 8 w 150"/>
                <a:gd name="T3" fmla="*/ 148 h 148"/>
                <a:gd name="T4" fmla="*/ 24 w 150"/>
                <a:gd name="T5" fmla="*/ 132 h 148"/>
                <a:gd name="T6" fmla="*/ 0 w 150"/>
                <a:gd name="T7" fmla="*/ 108 h 148"/>
                <a:gd name="T8" fmla="*/ 6 w 150"/>
                <a:gd name="T9" fmla="*/ 105 h 148"/>
                <a:gd name="T10" fmla="*/ 34 w 150"/>
                <a:gd name="T11" fmla="*/ 132 h 148"/>
                <a:gd name="T12" fmla="*/ 27 w 150"/>
                <a:gd name="T13" fmla="*/ 140 h 148"/>
                <a:gd name="T14" fmla="*/ 142 w 150"/>
                <a:gd name="T15" fmla="*/ 140 h 148"/>
                <a:gd name="T16" fmla="*/ 142 w 150"/>
                <a:gd name="T17" fmla="*/ 22 h 148"/>
                <a:gd name="T18" fmla="*/ 131 w 150"/>
                <a:gd name="T19" fmla="*/ 33 h 148"/>
                <a:gd name="T20" fmla="*/ 105 w 150"/>
                <a:gd name="T21" fmla="*/ 7 h 148"/>
                <a:gd name="T22" fmla="*/ 108 w 150"/>
                <a:gd name="T23" fmla="*/ 0 h 148"/>
                <a:gd name="T24" fmla="*/ 129 w 150"/>
                <a:gd name="T25" fmla="*/ 22 h 148"/>
                <a:gd name="T26" fmla="*/ 150 w 150"/>
                <a:gd name="T27" fmla="*/ 2 h 148"/>
                <a:gd name="T28" fmla="*/ 150 w 150"/>
                <a:gd name="T2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48">
                  <a:moveTo>
                    <a:pt x="150" y="148"/>
                  </a:moveTo>
                  <a:cubicBezTo>
                    <a:pt x="8" y="148"/>
                    <a:pt x="8" y="148"/>
                    <a:pt x="8" y="148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07"/>
                    <a:pt x="4" y="106"/>
                    <a:pt x="6" y="105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4"/>
                    <a:pt x="107" y="2"/>
                    <a:pt x="108" y="0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50" y="2"/>
                    <a:pt x="150" y="2"/>
                    <a:pt x="150" y="2"/>
                  </a:cubicBezTo>
                  <a:lnTo>
                    <a:pt x="150" y="148"/>
                  </a:ln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919FCD2-73F5-4FB4-B7E3-246AE9AE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1217"/>
              <a:ext cx="1186" cy="1191"/>
            </a:xfrm>
            <a:custGeom>
              <a:avLst/>
              <a:gdLst>
                <a:gd name="T0" fmla="*/ 282 w 406"/>
                <a:gd name="T1" fmla="*/ 390 h 406"/>
                <a:gd name="T2" fmla="*/ 203 w 406"/>
                <a:gd name="T3" fmla="*/ 406 h 406"/>
                <a:gd name="T4" fmla="*/ 0 w 406"/>
                <a:gd name="T5" fmla="*/ 203 h 406"/>
                <a:gd name="T6" fmla="*/ 203 w 406"/>
                <a:gd name="T7" fmla="*/ 0 h 406"/>
                <a:gd name="T8" fmla="*/ 406 w 406"/>
                <a:gd name="T9" fmla="*/ 203 h 406"/>
                <a:gd name="T10" fmla="*/ 390 w 406"/>
                <a:gd name="T11" fmla="*/ 282 h 406"/>
                <a:gd name="T12" fmla="*/ 390 w 406"/>
                <a:gd name="T13" fmla="*/ 282 h 406"/>
                <a:gd name="T14" fmla="*/ 387 w 406"/>
                <a:gd name="T15" fmla="*/ 289 h 406"/>
                <a:gd name="T16" fmla="*/ 379 w 406"/>
                <a:gd name="T17" fmla="*/ 281 h 406"/>
                <a:gd name="T18" fmla="*/ 379 w 406"/>
                <a:gd name="T19" fmla="*/ 281 h 406"/>
                <a:gd name="T20" fmla="*/ 396 w 406"/>
                <a:gd name="T21" fmla="*/ 203 h 406"/>
                <a:gd name="T22" fmla="*/ 203 w 406"/>
                <a:gd name="T23" fmla="*/ 10 h 406"/>
                <a:gd name="T24" fmla="*/ 10 w 406"/>
                <a:gd name="T25" fmla="*/ 203 h 406"/>
                <a:gd name="T26" fmla="*/ 203 w 406"/>
                <a:gd name="T27" fmla="*/ 396 h 406"/>
                <a:gd name="T28" fmla="*/ 281 w 406"/>
                <a:gd name="T29" fmla="*/ 379 h 406"/>
                <a:gd name="T30" fmla="*/ 282 w 406"/>
                <a:gd name="T31" fmla="*/ 380 h 406"/>
                <a:gd name="T32" fmla="*/ 288 w 406"/>
                <a:gd name="T33" fmla="*/ 387 h 406"/>
                <a:gd name="T34" fmla="*/ 282 w 406"/>
                <a:gd name="T35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6" h="406">
                  <a:moveTo>
                    <a:pt x="282" y="390"/>
                  </a:moveTo>
                  <a:cubicBezTo>
                    <a:pt x="258" y="400"/>
                    <a:pt x="231" y="406"/>
                    <a:pt x="203" y="406"/>
                  </a:cubicBezTo>
                  <a:cubicBezTo>
                    <a:pt x="90" y="406"/>
                    <a:pt x="0" y="315"/>
                    <a:pt x="0" y="203"/>
                  </a:cubicBezTo>
                  <a:cubicBezTo>
                    <a:pt x="0" y="91"/>
                    <a:pt x="90" y="0"/>
                    <a:pt x="203" y="0"/>
                  </a:cubicBezTo>
                  <a:cubicBezTo>
                    <a:pt x="315" y="0"/>
                    <a:pt x="406" y="91"/>
                    <a:pt x="406" y="203"/>
                  </a:cubicBezTo>
                  <a:cubicBezTo>
                    <a:pt x="406" y="231"/>
                    <a:pt x="400" y="258"/>
                    <a:pt x="390" y="282"/>
                  </a:cubicBezTo>
                  <a:cubicBezTo>
                    <a:pt x="390" y="282"/>
                    <a:pt x="390" y="282"/>
                    <a:pt x="390" y="282"/>
                  </a:cubicBezTo>
                  <a:cubicBezTo>
                    <a:pt x="389" y="284"/>
                    <a:pt x="388" y="286"/>
                    <a:pt x="387" y="289"/>
                  </a:cubicBezTo>
                  <a:cubicBezTo>
                    <a:pt x="379" y="281"/>
                    <a:pt x="379" y="281"/>
                    <a:pt x="379" y="281"/>
                  </a:cubicBezTo>
                  <a:cubicBezTo>
                    <a:pt x="379" y="281"/>
                    <a:pt x="379" y="281"/>
                    <a:pt x="379" y="281"/>
                  </a:cubicBezTo>
                  <a:cubicBezTo>
                    <a:pt x="390" y="257"/>
                    <a:pt x="396" y="231"/>
                    <a:pt x="396" y="203"/>
                  </a:cubicBezTo>
                  <a:cubicBezTo>
                    <a:pt x="396" y="96"/>
                    <a:pt x="309" y="10"/>
                    <a:pt x="203" y="10"/>
                  </a:cubicBezTo>
                  <a:cubicBezTo>
                    <a:pt x="96" y="10"/>
                    <a:pt x="10" y="96"/>
                    <a:pt x="10" y="203"/>
                  </a:cubicBezTo>
                  <a:cubicBezTo>
                    <a:pt x="10" y="310"/>
                    <a:pt x="96" y="396"/>
                    <a:pt x="203" y="396"/>
                  </a:cubicBezTo>
                  <a:cubicBezTo>
                    <a:pt x="231" y="396"/>
                    <a:pt x="257" y="390"/>
                    <a:pt x="281" y="379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8" y="387"/>
                    <a:pt x="288" y="387"/>
                    <a:pt x="288" y="387"/>
                  </a:cubicBezTo>
                  <a:cubicBezTo>
                    <a:pt x="286" y="388"/>
                    <a:pt x="284" y="389"/>
                    <a:pt x="282" y="39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4A0374C-20DF-49BD-90ED-793639FB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616"/>
              <a:ext cx="432" cy="440"/>
            </a:xfrm>
            <a:custGeom>
              <a:avLst/>
              <a:gdLst>
                <a:gd name="T0" fmla="*/ 148 w 148"/>
                <a:gd name="T1" fmla="*/ 0 h 150"/>
                <a:gd name="T2" fmla="*/ 148 w 148"/>
                <a:gd name="T3" fmla="*/ 142 h 150"/>
                <a:gd name="T4" fmla="*/ 132 w 148"/>
                <a:gd name="T5" fmla="*/ 126 h 150"/>
                <a:gd name="T6" fmla="*/ 108 w 148"/>
                <a:gd name="T7" fmla="*/ 150 h 150"/>
                <a:gd name="T8" fmla="*/ 105 w 148"/>
                <a:gd name="T9" fmla="*/ 143 h 150"/>
                <a:gd name="T10" fmla="*/ 132 w 148"/>
                <a:gd name="T11" fmla="*/ 115 h 150"/>
                <a:gd name="T12" fmla="*/ 140 w 148"/>
                <a:gd name="T13" fmla="*/ 123 h 150"/>
                <a:gd name="T14" fmla="*/ 140 w 148"/>
                <a:gd name="T15" fmla="*/ 8 h 150"/>
                <a:gd name="T16" fmla="*/ 22 w 148"/>
                <a:gd name="T17" fmla="*/ 8 h 150"/>
                <a:gd name="T18" fmla="*/ 33 w 148"/>
                <a:gd name="T19" fmla="*/ 19 h 150"/>
                <a:gd name="T20" fmla="*/ 6 w 148"/>
                <a:gd name="T21" fmla="*/ 45 h 150"/>
                <a:gd name="T22" fmla="*/ 0 w 148"/>
                <a:gd name="T23" fmla="*/ 42 h 150"/>
                <a:gd name="T24" fmla="*/ 22 w 148"/>
                <a:gd name="T25" fmla="*/ 21 h 150"/>
                <a:gd name="T26" fmla="*/ 2 w 148"/>
                <a:gd name="T27" fmla="*/ 0 h 150"/>
                <a:gd name="T28" fmla="*/ 148 w 148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50">
                  <a:moveTo>
                    <a:pt x="148" y="0"/>
                  </a:moveTo>
                  <a:cubicBezTo>
                    <a:pt x="148" y="142"/>
                    <a:pt x="148" y="142"/>
                    <a:pt x="148" y="142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7" y="147"/>
                    <a:pt x="106" y="145"/>
                    <a:pt x="105" y="143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4"/>
                    <a:pt x="2" y="43"/>
                    <a:pt x="0" y="4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40792893-F633-4ECE-ACDE-5A6F651C0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692"/>
              <a:ext cx="1186" cy="1191"/>
            </a:xfrm>
            <a:custGeom>
              <a:avLst/>
              <a:gdLst>
                <a:gd name="T0" fmla="*/ 390 w 406"/>
                <a:gd name="T1" fmla="*/ 124 h 406"/>
                <a:gd name="T2" fmla="*/ 406 w 406"/>
                <a:gd name="T3" fmla="*/ 203 h 406"/>
                <a:gd name="T4" fmla="*/ 203 w 406"/>
                <a:gd name="T5" fmla="*/ 406 h 406"/>
                <a:gd name="T6" fmla="*/ 0 w 406"/>
                <a:gd name="T7" fmla="*/ 203 h 406"/>
                <a:gd name="T8" fmla="*/ 203 w 406"/>
                <a:gd name="T9" fmla="*/ 0 h 406"/>
                <a:gd name="T10" fmla="*/ 282 w 406"/>
                <a:gd name="T11" fmla="*/ 16 h 406"/>
                <a:gd name="T12" fmla="*/ 282 w 406"/>
                <a:gd name="T13" fmla="*/ 16 h 406"/>
                <a:gd name="T14" fmla="*/ 288 w 406"/>
                <a:gd name="T15" fmla="*/ 19 h 406"/>
                <a:gd name="T16" fmla="*/ 281 w 406"/>
                <a:gd name="T17" fmla="*/ 26 h 406"/>
                <a:gd name="T18" fmla="*/ 281 w 406"/>
                <a:gd name="T19" fmla="*/ 26 h 406"/>
                <a:gd name="T20" fmla="*/ 203 w 406"/>
                <a:gd name="T21" fmla="*/ 10 h 406"/>
                <a:gd name="T22" fmla="*/ 10 w 406"/>
                <a:gd name="T23" fmla="*/ 203 h 406"/>
                <a:gd name="T24" fmla="*/ 203 w 406"/>
                <a:gd name="T25" fmla="*/ 396 h 406"/>
                <a:gd name="T26" fmla="*/ 396 w 406"/>
                <a:gd name="T27" fmla="*/ 203 h 406"/>
                <a:gd name="T28" fmla="*/ 379 w 406"/>
                <a:gd name="T29" fmla="*/ 124 h 406"/>
                <a:gd name="T30" fmla="*/ 380 w 406"/>
                <a:gd name="T31" fmla="*/ 124 h 406"/>
                <a:gd name="T32" fmla="*/ 387 w 406"/>
                <a:gd name="T33" fmla="*/ 117 h 406"/>
                <a:gd name="T34" fmla="*/ 390 w 406"/>
                <a:gd name="T35" fmla="*/ 12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6" h="406">
                  <a:moveTo>
                    <a:pt x="390" y="124"/>
                  </a:moveTo>
                  <a:cubicBezTo>
                    <a:pt x="400" y="148"/>
                    <a:pt x="406" y="175"/>
                    <a:pt x="406" y="203"/>
                  </a:cubicBezTo>
                  <a:cubicBezTo>
                    <a:pt x="406" y="315"/>
                    <a:pt x="315" y="406"/>
                    <a:pt x="203" y="406"/>
                  </a:cubicBezTo>
                  <a:cubicBezTo>
                    <a:pt x="91" y="406"/>
                    <a:pt x="0" y="315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231" y="0"/>
                    <a:pt x="258" y="6"/>
                    <a:pt x="282" y="16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84" y="17"/>
                    <a:pt x="286" y="18"/>
                    <a:pt x="288" y="19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57" y="16"/>
                    <a:pt x="231" y="10"/>
                    <a:pt x="203" y="10"/>
                  </a:cubicBezTo>
                  <a:cubicBezTo>
                    <a:pt x="96" y="10"/>
                    <a:pt x="10" y="96"/>
                    <a:pt x="10" y="203"/>
                  </a:cubicBezTo>
                  <a:cubicBezTo>
                    <a:pt x="10" y="310"/>
                    <a:pt x="96" y="396"/>
                    <a:pt x="203" y="396"/>
                  </a:cubicBezTo>
                  <a:cubicBezTo>
                    <a:pt x="309" y="396"/>
                    <a:pt x="396" y="310"/>
                    <a:pt x="396" y="203"/>
                  </a:cubicBezTo>
                  <a:cubicBezTo>
                    <a:pt x="396" y="175"/>
                    <a:pt x="390" y="148"/>
                    <a:pt x="379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8" y="119"/>
                    <a:pt x="389" y="121"/>
                    <a:pt x="390" y="124"/>
                  </a:cubicBez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8CECBD6-501C-463F-AB26-3E71ADCF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" y="1616"/>
              <a:ext cx="432" cy="440"/>
            </a:xfrm>
            <a:custGeom>
              <a:avLst/>
              <a:gdLst>
                <a:gd name="T0" fmla="*/ 148 w 148"/>
                <a:gd name="T1" fmla="*/ 0 h 150"/>
                <a:gd name="T2" fmla="*/ 148 w 148"/>
                <a:gd name="T3" fmla="*/ 142 h 150"/>
                <a:gd name="T4" fmla="*/ 132 w 148"/>
                <a:gd name="T5" fmla="*/ 126 h 150"/>
                <a:gd name="T6" fmla="*/ 108 w 148"/>
                <a:gd name="T7" fmla="*/ 150 h 150"/>
                <a:gd name="T8" fmla="*/ 105 w 148"/>
                <a:gd name="T9" fmla="*/ 143 h 150"/>
                <a:gd name="T10" fmla="*/ 132 w 148"/>
                <a:gd name="T11" fmla="*/ 115 h 150"/>
                <a:gd name="T12" fmla="*/ 140 w 148"/>
                <a:gd name="T13" fmla="*/ 123 h 150"/>
                <a:gd name="T14" fmla="*/ 140 w 148"/>
                <a:gd name="T15" fmla="*/ 8 h 150"/>
                <a:gd name="T16" fmla="*/ 22 w 148"/>
                <a:gd name="T17" fmla="*/ 8 h 150"/>
                <a:gd name="T18" fmla="*/ 33 w 148"/>
                <a:gd name="T19" fmla="*/ 19 h 150"/>
                <a:gd name="T20" fmla="*/ 6 w 148"/>
                <a:gd name="T21" fmla="*/ 45 h 150"/>
                <a:gd name="T22" fmla="*/ 0 w 148"/>
                <a:gd name="T23" fmla="*/ 42 h 150"/>
                <a:gd name="T24" fmla="*/ 22 w 148"/>
                <a:gd name="T25" fmla="*/ 21 h 150"/>
                <a:gd name="T26" fmla="*/ 2 w 148"/>
                <a:gd name="T27" fmla="*/ 0 h 150"/>
                <a:gd name="T28" fmla="*/ 148 w 148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50">
                  <a:moveTo>
                    <a:pt x="148" y="0"/>
                  </a:moveTo>
                  <a:cubicBezTo>
                    <a:pt x="148" y="142"/>
                    <a:pt x="148" y="142"/>
                    <a:pt x="148" y="142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7" y="147"/>
                    <a:pt x="106" y="145"/>
                    <a:pt x="105" y="143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4"/>
                    <a:pt x="2" y="43"/>
                    <a:pt x="0" y="4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FD0142E-E7BB-4A77-AB66-33258FDC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1692"/>
              <a:ext cx="1186" cy="1191"/>
            </a:xfrm>
            <a:custGeom>
              <a:avLst/>
              <a:gdLst>
                <a:gd name="T0" fmla="*/ 390 w 406"/>
                <a:gd name="T1" fmla="*/ 124 h 406"/>
                <a:gd name="T2" fmla="*/ 406 w 406"/>
                <a:gd name="T3" fmla="*/ 203 h 406"/>
                <a:gd name="T4" fmla="*/ 203 w 406"/>
                <a:gd name="T5" fmla="*/ 406 h 406"/>
                <a:gd name="T6" fmla="*/ 0 w 406"/>
                <a:gd name="T7" fmla="*/ 203 h 406"/>
                <a:gd name="T8" fmla="*/ 203 w 406"/>
                <a:gd name="T9" fmla="*/ 0 h 406"/>
                <a:gd name="T10" fmla="*/ 282 w 406"/>
                <a:gd name="T11" fmla="*/ 16 h 406"/>
                <a:gd name="T12" fmla="*/ 282 w 406"/>
                <a:gd name="T13" fmla="*/ 16 h 406"/>
                <a:gd name="T14" fmla="*/ 288 w 406"/>
                <a:gd name="T15" fmla="*/ 19 h 406"/>
                <a:gd name="T16" fmla="*/ 281 w 406"/>
                <a:gd name="T17" fmla="*/ 26 h 406"/>
                <a:gd name="T18" fmla="*/ 281 w 406"/>
                <a:gd name="T19" fmla="*/ 26 h 406"/>
                <a:gd name="T20" fmla="*/ 203 w 406"/>
                <a:gd name="T21" fmla="*/ 10 h 406"/>
                <a:gd name="T22" fmla="*/ 10 w 406"/>
                <a:gd name="T23" fmla="*/ 203 h 406"/>
                <a:gd name="T24" fmla="*/ 203 w 406"/>
                <a:gd name="T25" fmla="*/ 396 h 406"/>
                <a:gd name="T26" fmla="*/ 396 w 406"/>
                <a:gd name="T27" fmla="*/ 203 h 406"/>
                <a:gd name="T28" fmla="*/ 379 w 406"/>
                <a:gd name="T29" fmla="*/ 124 h 406"/>
                <a:gd name="T30" fmla="*/ 380 w 406"/>
                <a:gd name="T31" fmla="*/ 124 h 406"/>
                <a:gd name="T32" fmla="*/ 387 w 406"/>
                <a:gd name="T33" fmla="*/ 117 h 406"/>
                <a:gd name="T34" fmla="*/ 390 w 406"/>
                <a:gd name="T35" fmla="*/ 12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6" h="406">
                  <a:moveTo>
                    <a:pt x="390" y="124"/>
                  </a:moveTo>
                  <a:cubicBezTo>
                    <a:pt x="400" y="148"/>
                    <a:pt x="406" y="175"/>
                    <a:pt x="406" y="203"/>
                  </a:cubicBezTo>
                  <a:cubicBezTo>
                    <a:pt x="406" y="315"/>
                    <a:pt x="315" y="406"/>
                    <a:pt x="203" y="406"/>
                  </a:cubicBezTo>
                  <a:cubicBezTo>
                    <a:pt x="91" y="406"/>
                    <a:pt x="0" y="315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231" y="0"/>
                    <a:pt x="257" y="6"/>
                    <a:pt x="282" y="16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84" y="17"/>
                    <a:pt x="286" y="18"/>
                    <a:pt x="288" y="19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57" y="16"/>
                    <a:pt x="231" y="10"/>
                    <a:pt x="203" y="10"/>
                  </a:cubicBezTo>
                  <a:cubicBezTo>
                    <a:pt x="96" y="10"/>
                    <a:pt x="10" y="96"/>
                    <a:pt x="10" y="203"/>
                  </a:cubicBezTo>
                  <a:cubicBezTo>
                    <a:pt x="10" y="310"/>
                    <a:pt x="96" y="396"/>
                    <a:pt x="203" y="396"/>
                  </a:cubicBezTo>
                  <a:cubicBezTo>
                    <a:pt x="309" y="396"/>
                    <a:pt x="396" y="310"/>
                    <a:pt x="396" y="203"/>
                  </a:cubicBezTo>
                  <a:cubicBezTo>
                    <a:pt x="396" y="175"/>
                    <a:pt x="390" y="148"/>
                    <a:pt x="379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8" y="119"/>
                    <a:pt x="389" y="121"/>
                    <a:pt x="390" y="124"/>
                  </a:cubicBezTo>
                  <a:close/>
                </a:path>
              </a:pathLst>
            </a:custGeom>
            <a:solidFill>
              <a:srgbClr val="B5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99B5C440-560F-4FB1-A8DD-70DDEB02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044"/>
              <a:ext cx="435" cy="434"/>
            </a:xfrm>
            <a:custGeom>
              <a:avLst/>
              <a:gdLst>
                <a:gd name="T0" fmla="*/ 149 w 149"/>
                <a:gd name="T1" fmla="*/ 148 h 148"/>
                <a:gd name="T2" fmla="*/ 7 w 149"/>
                <a:gd name="T3" fmla="*/ 148 h 148"/>
                <a:gd name="T4" fmla="*/ 24 w 149"/>
                <a:gd name="T5" fmla="*/ 132 h 148"/>
                <a:gd name="T6" fmla="*/ 0 w 149"/>
                <a:gd name="T7" fmla="*/ 108 h 148"/>
                <a:gd name="T8" fmla="*/ 6 w 149"/>
                <a:gd name="T9" fmla="*/ 105 h 148"/>
                <a:gd name="T10" fmla="*/ 34 w 149"/>
                <a:gd name="T11" fmla="*/ 132 h 148"/>
                <a:gd name="T12" fmla="*/ 27 w 149"/>
                <a:gd name="T13" fmla="*/ 140 h 148"/>
                <a:gd name="T14" fmla="*/ 141 w 149"/>
                <a:gd name="T15" fmla="*/ 140 h 148"/>
                <a:gd name="T16" fmla="*/ 141 w 149"/>
                <a:gd name="T17" fmla="*/ 22 h 148"/>
                <a:gd name="T18" fmla="*/ 131 w 149"/>
                <a:gd name="T19" fmla="*/ 33 h 148"/>
                <a:gd name="T20" fmla="*/ 105 w 149"/>
                <a:gd name="T21" fmla="*/ 7 h 148"/>
                <a:gd name="T22" fmla="*/ 107 w 149"/>
                <a:gd name="T23" fmla="*/ 0 h 148"/>
                <a:gd name="T24" fmla="*/ 128 w 149"/>
                <a:gd name="T25" fmla="*/ 22 h 148"/>
                <a:gd name="T26" fmla="*/ 149 w 149"/>
                <a:gd name="T27" fmla="*/ 2 h 148"/>
                <a:gd name="T28" fmla="*/ 149 w 149"/>
                <a:gd name="T2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48">
                  <a:moveTo>
                    <a:pt x="149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07"/>
                    <a:pt x="4" y="106"/>
                    <a:pt x="6" y="105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4"/>
                    <a:pt x="107" y="2"/>
                    <a:pt x="107" y="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49" y="2"/>
                    <a:pt x="149" y="2"/>
                    <a:pt x="149" y="2"/>
                  </a:cubicBezTo>
                  <a:lnTo>
                    <a:pt x="149" y="148"/>
                  </a:ln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6E79848-190E-4599-B653-DDB88E08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217"/>
              <a:ext cx="1186" cy="1191"/>
            </a:xfrm>
            <a:custGeom>
              <a:avLst/>
              <a:gdLst>
                <a:gd name="T0" fmla="*/ 283 w 406"/>
                <a:gd name="T1" fmla="*/ 390 h 406"/>
                <a:gd name="T2" fmla="*/ 203 w 406"/>
                <a:gd name="T3" fmla="*/ 406 h 406"/>
                <a:gd name="T4" fmla="*/ 0 w 406"/>
                <a:gd name="T5" fmla="*/ 203 h 406"/>
                <a:gd name="T6" fmla="*/ 203 w 406"/>
                <a:gd name="T7" fmla="*/ 0 h 406"/>
                <a:gd name="T8" fmla="*/ 406 w 406"/>
                <a:gd name="T9" fmla="*/ 203 h 406"/>
                <a:gd name="T10" fmla="*/ 390 w 406"/>
                <a:gd name="T11" fmla="*/ 282 h 406"/>
                <a:gd name="T12" fmla="*/ 390 w 406"/>
                <a:gd name="T13" fmla="*/ 282 h 406"/>
                <a:gd name="T14" fmla="*/ 388 w 406"/>
                <a:gd name="T15" fmla="*/ 289 h 406"/>
                <a:gd name="T16" fmla="*/ 380 w 406"/>
                <a:gd name="T17" fmla="*/ 281 h 406"/>
                <a:gd name="T18" fmla="*/ 380 w 406"/>
                <a:gd name="T19" fmla="*/ 281 h 406"/>
                <a:gd name="T20" fmla="*/ 396 w 406"/>
                <a:gd name="T21" fmla="*/ 203 h 406"/>
                <a:gd name="T22" fmla="*/ 203 w 406"/>
                <a:gd name="T23" fmla="*/ 10 h 406"/>
                <a:gd name="T24" fmla="*/ 10 w 406"/>
                <a:gd name="T25" fmla="*/ 203 h 406"/>
                <a:gd name="T26" fmla="*/ 203 w 406"/>
                <a:gd name="T27" fmla="*/ 396 h 406"/>
                <a:gd name="T28" fmla="*/ 282 w 406"/>
                <a:gd name="T29" fmla="*/ 379 h 406"/>
                <a:gd name="T30" fmla="*/ 282 w 406"/>
                <a:gd name="T31" fmla="*/ 380 h 406"/>
                <a:gd name="T32" fmla="*/ 289 w 406"/>
                <a:gd name="T33" fmla="*/ 387 h 406"/>
                <a:gd name="T34" fmla="*/ 283 w 406"/>
                <a:gd name="T35" fmla="*/ 39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6" h="406">
                  <a:moveTo>
                    <a:pt x="283" y="390"/>
                  </a:moveTo>
                  <a:cubicBezTo>
                    <a:pt x="258" y="400"/>
                    <a:pt x="232" y="406"/>
                    <a:pt x="203" y="406"/>
                  </a:cubicBezTo>
                  <a:cubicBezTo>
                    <a:pt x="91" y="406"/>
                    <a:pt x="0" y="315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6" y="0"/>
                    <a:pt x="406" y="91"/>
                    <a:pt x="406" y="203"/>
                  </a:cubicBezTo>
                  <a:cubicBezTo>
                    <a:pt x="406" y="231"/>
                    <a:pt x="401" y="258"/>
                    <a:pt x="390" y="282"/>
                  </a:cubicBezTo>
                  <a:cubicBezTo>
                    <a:pt x="390" y="282"/>
                    <a:pt x="390" y="282"/>
                    <a:pt x="390" y="282"/>
                  </a:cubicBezTo>
                  <a:cubicBezTo>
                    <a:pt x="390" y="284"/>
                    <a:pt x="389" y="286"/>
                    <a:pt x="388" y="289"/>
                  </a:cubicBezTo>
                  <a:cubicBezTo>
                    <a:pt x="380" y="281"/>
                    <a:pt x="380" y="281"/>
                    <a:pt x="380" y="281"/>
                  </a:cubicBezTo>
                  <a:cubicBezTo>
                    <a:pt x="380" y="281"/>
                    <a:pt x="380" y="281"/>
                    <a:pt x="380" y="281"/>
                  </a:cubicBezTo>
                  <a:cubicBezTo>
                    <a:pt x="391" y="257"/>
                    <a:pt x="396" y="231"/>
                    <a:pt x="396" y="203"/>
                  </a:cubicBezTo>
                  <a:cubicBezTo>
                    <a:pt x="396" y="96"/>
                    <a:pt x="310" y="10"/>
                    <a:pt x="203" y="10"/>
                  </a:cubicBezTo>
                  <a:cubicBezTo>
                    <a:pt x="97" y="10"/>
                    <a:pt x="10" y="96"/>
                    <a:pt x="10" y="203"/>
                  </a:cubicBezTo>
                  <a:cubicBezTo>
                    <a:pt x="10" y="310"/>
                    <a:pt x="97" y="396"/>
                    <a:pt x="203" y="396"/>
                  </a:cubicBezTo>
                  <a:cubicBezTo>
                    <a:pt x="231" y="396"/>
                    <a:pt x="258" y="390"/>
                    <a:pt x="282" y="379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9" y="387"/>
                    <a:pt x="289" y="387"/>
                    <a:pt x="289" y="387"/>
                  </a:cubicBezTo>
                  <a:cubicBezTo>
                    <a:pt x="287" y="388"/>
                    <a:pt x="285" y="389"/>
                    <a:pt x="283" y="39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" name="Rectángulo: esquinas redondeadas 192">
            <a:extLst>
              <a:ext uri="{FF2B5EF4-FFF2-40B4-BE49-F238E27FC236}">
                <a16:creationId xmlns:a16="http://schemas.microsoft.com/office/drawing/2014/main" id="{D5B8F571-BA80-4FFC-8307-CE193F5F12FF}"/>
              </a:ext>
            </a:extLst>
          </p:cNvPr>
          <p:cNvSpPr/>
          <p:nvPr/>
        </p:nvSpPr>
        <p:spPr>
          <a:xfrm>
            <a:off x="1025525" y="4853735"/>
            <a:ext cx="1628775" cy="4191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E5A"/>
                </a:solidFill>
              </a:rPr>
              <a:t>TÍTULO</a:t>
            </a:r>
            <a:endParaRPr lang="en-US" sz="2400" b="1" dirty="0">
              <a:solidFill>
                <a:srgbClr val="007E5A"/>
              </a:solidFill>
            </a:endParaRPr>
          </a:p>
        </p:txBody>
      </p:sp>
      <p:sp>
        <p:nvSpPr>
          <p:cNvPr id="366" name="Rectángulo: esquinas redondeadas 365">
            <a:extLst>
              <a:ext uri="{FF2B5EF4-FFF2-40B4-BE49-F238E27FC236}">
                <a16:creationId xmlns:a16="http://schemas.microsoft.com/office/drawing/2014/main" id="{FA971127-90F2-4A23-AEB6-9AD920C719BF}"/>
              </a:ext>
            </a:extLst>
          </p:cNvPr>
          <p:cNvSpPr/>
          <p:nvPr/>
        </p:nvSpPr>
        <p:spPr>
          <a:xfrm>
            <a:off x="3139280" y="4853735"/>
            <a:ext cx="1628775" cy="4191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7E5A"/>
                </a:solidFill>
              </a:rPr>
              <a:t>TÍTULO</a:t>
            </a:r>
            <a:endParaRPr lang="en-US" b="1" dirty="0">
              <a:solidFill>
                <a:srgbClr val="007E5A"/>
              </a:solidFill>
            </a:endParaRPr>
          </a:p>
        </p:txBody>
      </p:sp>
      <p:sp>
        <p:nvSpPr>
          <p:cNvPr id="367" name="Rectángulo: esquinas redondeadas 366">
            <a:extLst>
              <a:ext uri="{FF2B5EF4-FFF2-40B4-BE49-F238E27FC236}">
                <a16:creationId xmlns:a16="http://schemas.microsoft.com/office/drawing/2014/main" id="{02ADC51C-0117-414C-8743-105BCE506F48}"/>
              </a:ext>
            </a:extLst>
          </p:cNvPr>
          <p:cNvSpPr/>
          <p:nvPr/>
        </p:nvSpPr>
        <p:spPr>
          <a:xfrm>
            <a:off x="5253035" y="4853735"/>
            <a:ext cx="1628775" cy="4191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7E5A"/>
                </a:solidFill>
              </a:rPr>
              <a:t>TÍTULO</a:t>
            </a:r>
            <a:endParaRPr lang="en-US" b="1" dirty="0">
              <a:solidFill>
                <a:srgbClr val="007E5A"/>
              </a:solidFill>
            </a:endParaRPr>
          </a:p>
        </p:txBody>
      </p:sp>
      <p:sp>
        <p:nvSpPr>
          <p:cNvPr id="368" name="Rectángulo: esquinas redondeadas 367">
            <a:extLst>
              <a:ext uri="{FF2B5EF4-FFF2-40B4-BE49-F238E27FC236}">
                <a16:creationId xmlns:a16="http://schemas.microsoft.com/office/drawing/2014/main" id="{FC4CEF10-C2C4-401B-BDE7-8BE93D58C1D2}"/>
              </a:ext>
            </a:extLst>
          </p:cNvPr>
          <p:cNvSpPr/>
          <p:nvPr/>
        </p:nvSpPr>
        <p:spPr>
          <a:xfrm>
            <a:off x="7366790" y="4853735"/>
            <a:ext cx="1628775" cy="4191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7E5A"/>
                </a:solidFill>
              </a:rPr>
              <a:t>TÍTULO</a:t>
            </a:r>
            <a:endParaRPr lang="en-US" b="1" dirty="0">
              <a:solidFill>
                <a:srgbClr val="007E5A"/>
              </a:solidFill>
            </a:endParaRPr>
          </a:p>
        </p:txBody>
      </p:sp>
      <p:sp>
        <p:nvSpPr>
          <p:cNvPr id="369" name="Rectángulo: esquinas redondeadas 368">
            <a:extLst>
              <a:ext uri="{FF2B5EF4-FFF2-40B4-BE49-F238E27FC236}">
                <a16:creationId xmlns:a16="http://schemas.microsoft.com/office/drawing/2014/main" id="{D67E10D7-F28F-43AD-ABDD-EA431C0A02E7}"/>
              </a:ext>
            </a:extLst>
          </p:cNvPr>
          <p:cNvSpPr/>
          <p:nvPr/>
        </p:nvSpPr>
        <p:spPr>
          <a:xfrm>
            <a:off x="9566275" y="4883896"/>
            <a:ext cx="1628775" cy="4191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7E5A"/>
                </a:solidFill>
              </a:rPr>
              <a:t>TÍTULO</a:t>
            </a:r>
            <a:endParaRPr lang="en-US" b="1" dirty="0">
              <a:solidFill>
                <a:srgbClr val="007E5A"/>
              </a:solidFill>
            </a:endParaRPr>
          </a:p>
        </p:txBody>
      </p:sp>
      <p:sp>
        <p:nvSpPr>
          <p:cNvPr id="195" name="Título 194">
            <a:extLst>
              <a:ext uri="{FF2B5EF4-FFF2-40B4-BE49-F238E27FC236}">
                <a16:creationId xmlns:a16="http://schemas.microsoft.com/office/drawing/2014/main" id="{D584DD27-8575-407A-9A4D-9F4D8B70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8" y="310404"/>
            <a:ext cx="10515600" cy="764428"/>
          </a:xfrm>
        </p:spPr>
        <p:txBody>
          <a:bodyPr/>
          <a:lstStyle/>
          <a:p>
            <a:r>
              <a:rPr lang="en-US" dirty="0">
                <a:solidFill>
                  <a:srgbClr val="007E5A"/>
                </a:solidFill>
              </a:rPr>
              <a:t>Free Template</a:t>
            </a:r>
          </a:p>
        </p:txBody>
      </p:sp>
      <p:sp>
        <p:nvSpPr>
          <p:cNvPr id="207" name="CuadroTexto 206">
            <a:extLst>
              <a:ext uri="{FF2B5EF4-FFF2-40B4-BE49-F238E27FC236}">
                <a16:creationId xmlns:a16="http://schemas.microsoft.com/office/drawing/2014/main" id="{272D3B2B-F361-4627-92DE-AA999EEF2576}"/>
              </a:ext>
            </a:extLst>
          </p:cNvPr>
          <p:cNvSpPr txBox="1"/>
          <p:nvPr/>
        </p:nvSpPr>
        <p:spPr>
          <a:xfrm>
            <a:off x="1422399" y="4325666"/>
            <a:ext cx="83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01</a:t>
            </a:r>
          </a:p>
        </p:txBody>
      </p:sp>
      <p:sp>
        <p:nvSpPr>
          <p:cNvPr id="370" name="CuadroTexto 369">
            <a:extLst>
              <a:ext uri="{FF2B5EF4-FFF2-40B4-BE49-F238E27FC236}">
                <a16:creationId xmlns:a16="http://schemas.microsoft.com/office/drawing/2014/main" id="{3F1789E4-7B8A-434B-B708-B22934E97989}"/>
              </a:ext>
            </a:extLst>
          </p:cNvPr>
          <p:cNvSpPr txBox="1"/>
          <p:nvPr/>
        </p:nvSpPr>
        <p:spPr>
          <a:xfrm>
            <a:off x="3536154" y="4348162"/>
            <a:ext cx="83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02</a:t>
            </a:r>
          </a:p>
        </p:txBody>
      </p:sp>
      <p:sp>
        <p:nvSpPr>
          <p:cNvPr id="371" name="CuadroTexto 370">
            <a:extLst>
              <a:ext uri="{FF2B5EF4-FFF2-40B4-BE49-F238E27FC236}">
                <a16:creationId xmlns:a16="http://schemas.microsoft.com/office/drawing/2014/main" id="{8C3EF1FD-6293-4EF8-A6E7-95C8F945B961}"/>
              </a:ext>
            </a:extLst>
          </p:cNvPr>
          <p:cNvSpPr txBox="1"/>
          <p:nvPr/>
        </p:nvSpPr>
        <p:spPr>
          <a:xfrm>
            <a:off x="5692775" y="4377635"/>
            <a:ext cx="83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</a:t>
            </a:r>
          </a:p>
        </p:txBody>
      </p:sp>
      <p:sp>
        <p:nvSpPr>
          <p:cNvPr id="372" name="CuadroTexto 371">
            <a:extLst>
              <a:ext uri="{FF2B5EF4-FFF2-40B4-BE49-F238E27FC236}">
                <a16:creationId xmlns:a16="http://schemas.microsoft.com/office/drawing/2014/main" id="{B95F331F-A53F-4757-AACF-273BFEEBC3EF}"/>
              </a:ext>
            </a:extLst>
          </p:cNvPr>
          <p:cNvSpPr txBox="1"/>
          <p:nvPr/>
        </p:nvSpPr>
        <p:spPr>
          <a:xfrm>
            <a:off x="7785893" y="4391023"/>
            <a:ext cx="83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04</a:t>
            </a:r>
          </a:p>
        </p:txBody>
      </p:sp>
      <p:sp>
        <p:nvSpPr>
          <p:cNvPr id="373" name="CuadroTexto 372">
            <a:extLst>
              <a:ext uri="{FF2B5EF4-FFF2-40B4-BE49-F238E27FC236}">
                <a16:creationId xmlns:a16="http://schemas.microsoft.com/office/drawing/2014/main" id="{11A4F630-C86C-4176-8C10-4CD6A91387C6}"/>
              </a:ext>
            </a:extLst>
          </p:cNvPr>
          <p:cNvSpPr txBox="1"/>
          <p:nvPr/>
        </p:nvSpPr>
        <p:spPr>
          <a:xfrm>
            <a:off x="9963149" y="4414292"/>
            <a:ext cx="83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05</a:t>
            </a:r>
          </a:p>
        </p:txBody>
      </p:sp>
      <p:sp>
        <p:nvSpPr>
          <p:cNvPr id="374" name="Rectángulo 373">
            <a:extLst>
              <a:ext uri="{FF2B5EF4-FFF2-40B4-BE49-F238E27FC236}">
                <a16:creationId xmlns:a16="http://schemas.microsoft.com/office/drawing/2014/main" id="{C94AA924-7AC8-4491-9D64-F90609F741A2}"/>
              </a:ext>
            </a:extLst>
          </p:cNvPr>
          <p:cNvSpPr/>
          <p:nvPr/>
        </p:nvSpPr>
        <p:spPr>
          <a:xfrm>
            <a:off x="789427" y="5451809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75" name="Rectángulo 374">
            <a:extLst>
              <a:ext uri="{FF2B5EF4-FFF2-40B4-BE49-F238E27FC236}">
                <a16:creationId xmlns:a16="http://schemas.microsoft.com/office/drawing/2014/main" id="{45F4F0C0-05EA-4021-AAE2-671B04F83D11}"/>
              </a:ext>
            </a:extLst>
          </p:cNvPr>
          <p:cNvSpPr/>
          <p:nvPr/>
        </p:nvSpPr>
        <p:spPr>
          <a:xfrm>
            <a:off x="2892425" y="5451809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76" name="Rectángulo 375">
            <a:extLst>
              <a:ext uri="{FF2B5EF4-FFF2-40B4-BE49-F238E27FC236}">
                <a16:creationId xmlns:a16="http://schemas.microsoft.com/office/drawing/2014/main" id="{6F5343D9-71AB-4F37-8FB0-D4820CCCA3C9}"/>
              </a:ext>
            </a:extLst>
          </p:cNvPr>
          <p:cNvSpPr/>
          <p:nvPr/>
        </p:nvSpPr>
        <p:spPr>
          <a:xfrm>
            <a:off x="5097643" y="5451809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77" name="Rectángulo 376">
            <a:extLst>
              <a:ext uri="{FF2B5EF4-FFF2-40B4-BE49-F238E27FC236}">
                <a16:creationId xmlns:a16="http://schemas.microsoft.com/office/drawing/2014/main" id="{46A16876-2037-436B-856D-0049927BDAD6}"/>
              </a:ext>
            </a:extLst>
          </p:cNvPr>
          <p:cNvSpPr/>
          <p:nvPr/>
        </p:nvSpPr>
        <p:spPr>
          <a:xfrm>
            <a:off x="7253288" y="5475101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sp>
        <p:nvSpPr>
          <p:cNvPr id="378" name="Rectángulo 377">
            <a:extLst>
              <a:ext uri="{FF2B5EF4-FFF2-40B4-BE49-F238E27FC236}">
                <a16:creationId xmlns:a16="http://schemas.microsoft.com/office/drawing/2014/main" id="{EE69C299-4F7A-4E09-9408-385D499F283C}"/>
              </a:ext>
            </a:extLst>
          </p:cNvPr>
          <p:cNvSpPr/>
          <p:nvPr/>
        </p:nvSpPr>
        <p:spPr>
          <a:xfrm>
            <a:off x="9354255" y="5451809"/>
            <a:ext cx="210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Donec fringilla est orci. Orci varius natoque penatibus et magnis.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2EB3181-A2EC-4016-BD30-2157604FE432}"/>
              </a:ext>
            </a:extLst>
          </p:cNvPr>
          <p:cNvGrpSpPr/>
          <p:nvPr/>
        </p:nvGrpSpPr>
        <p:grpSpPr>
          <a:xfrm>
            <a:off x="1392237" y="2598738"/>
            <a:ext cx="963614" cy="1331913"/>
            <a:chOff x="1392237" y="2598738"/>
            <a:chExt cx="963614" cy="133191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48EB6-24C9-4151-8CB8-FD3018C20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7" y="2598738"/>
              <a:ext cx="928688" cy="1277938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CFEADFE-EF16-4E8B-B915-E556BA33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300413"/>
              <a:ext cx="417513" cy="630238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D237A36-D9EC-4702-B2C2-D04A5F23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532188"/>
              <a:ext cx="141288" cy="98425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0DEAA9B-9ACB-4B85-B43C-F8B406CA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3173413"/>
              <a:ext cx="131763" cy="92075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EC98146-DF8A-4027-AF27-EE3D0073A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605213"/>
              <a:ext cx="96838" cy="106363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EDEA5B3-9303-45AB-B85A-ADE119C9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465513"/>
              <a:ext cx="128588" cy="57150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4293EA2-74DB-4E86-8A49-B9FD1F49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281363"/>
              <a:ext cx="130175" cy="55563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64167F9-1AF4-4B6F-8FF9-78A169DF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3089276"/>
              <a:ext cx="98425" cy="106363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5C4C860-2E74-45B5-91D6-573C50C0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2722563"/>
              <a:ext cx="44450" cy="57150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587EE33-D6FA-44E6-9D7F-63DF0A030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2727326"/>
              <a:ext cx="46038" cy="57150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D2BB5AC-F063-46EB-A03A-A50F67587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786063"/>
              <a:ext cx="55563" cy="44450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3E4BC3D-7077-4C5C-AB7D-5ACD714EA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843213"/>
              <a:ext cx="57150" cy="44450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8E2028B-3A72-43C7-A657-D52B7A6D0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2605088"/>
              <a:ext cx="44450" cy="58738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83FF369-FFCE-49CC-8973-DEBF9656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2652713"/>
              <a:ext cx="46038" cy="57150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387B23C-C0F0-45B4-B9DA-82A0E2A0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289301"/>
              <a:ext cx="166688" cy="166688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9E5C09D1-A08E-497E-B555-187844955507}"/>
              </a:ext>
            </a:extLst>
          </p:cNvPr>
          <p:cNvGrpSpPr/>
          <p:nvPr/>
        </p:nvGrpSpPr>
        <p:grpSpPr>
          <a:xfrm>
            <a:off x="3429793" y="1844965"/>
            <a:ext cx="963614" cy="1331913"/>
            <a:chOff x="1392237" y="2598738"/>
            <a:chExt cx="963614" cy="1331913"/>
          </a:xfrm>
          <a:solidFill>
            <a:srgbClr val="B5433F"/>
          </a:solidFill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2020499F-CCCC-4993-AE5D-890E05F74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7" y="2598738"/>
              <a:ext cx="928688" cy="1277938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49B1E852-7490-4B76-B2AF-3DF8B82D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300413"/>
              <a:ext cx="417513" cy="630238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FD97B9E3-D154-46FE-98AF-39CC2E35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532188"/>
              <a:ext cx="141288" cy="98425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34EE88EE-2399-4E8F-B46B-43DC7BAF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3173413"/>
              <a:ext cx="131763" cy="92075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EBCE3067-5562-489D-9DFF-4692B6D7B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605213"/>
              <a:ext cx="96838" cy="106363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BE6FC84E-7F12-46FC-AFCD-F16843F26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465513"/>
              <a:ext cx="128588" cy="57150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6F23E822-E945-42D4-9F51-D133B906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281363"/>
              <a:ext cx="130175" cy="55563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E9356DEC-F64D-485E-892A-49AF4018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3089276"/>
              <a:ext cx="98425" cy="106363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C3328DBE-9716-4697-A9F8-02464098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2722563"/>
              <a:ext cx="44450" cy="57150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FF0B3CB1-660D-442E-921F-DEA637892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2727326"/>
              <a:ext cx="46038" cy="57150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8A7E4FD9-6767-44CB-846E-9788ECE9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786063"/>
              <a:ext cx="55563" cy="44450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D251B94B-E71D-4CEE-B74A-DACE5337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843213"/>
              <a:ext cx="57150" cy="44450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9E450BD6-A11E-4DD7-9A7C-131379098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2605088"/>
              <a:ext cx="44450" cy="58738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0628B7DA-1F38-4514-87E4-51DD66F8D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2652713"/>
              <a:ext cx="46038" cy="57150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A64334DA-D3B1-441B-87D9-6ECC9B163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289301"/>
              <a:ext cx="166688" cy="166688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AF9BBB92-ACA3-4BB5-9E24-FF343D8FEEDC}"/>
              </a:ext>
            </a:extLst>
          </p:cNvPr>
          <p:cNvGrpSpPr/>
          <p:nvPr/>
        </p:nvGrpSpPr>
        <p:grpSpPr>
          <a:xfrm>
            <a:off x="5617368" y="2605088"/>
            <a:ext cx="963614" cy="1331913"/>
            <a:chOff x="1392237" y="2598738"/>
            <a:chExt cx="963614" cy="1331913"/>
          </a:xfrm>
          <a:solidFill>
            <a:srgbClr val="007E5A"/>
          </a:solidFill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8EE7F395-C756-4EF4-B7A8-C73E34F00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7" y="2598738"/>
              <a:ext cx="928688" cy="1277938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CFBFD7E2-7064-450F-A40F-D25D2EA2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300413"/>
              <a:ext cx="417513" cy="630238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0874617C-5068-4E9B-BF50-B3A26A97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532188"/>
              <a:ext cx="141288" cy="98425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4A3230EC-F1FD-4122-A6F8-D3DFBC2A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3173413"/>
              <a:ext cx="131763" cy="92075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3E5C9932-0B1E-492E-AEC3-5BD1856CC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605213"/>
              <a:ext cx="96838" cy="106363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DCD5FC39-F507-44B2-96C7-957B03EB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465513"/>
              <a:ext cx="128588" cy="57150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793BA584-5D67-46E0-9513-F797AFA5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281363"/>
              <a:ext cx="130175" cy="55563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7DD681D2-8F0A-49BF-8750-92A2CF82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3089276"/>
              <a:ext cx="98425" cy="106363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BDEAE62B-6137-4330-A485-2B073851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2722563"/>
              <a:ext cx="44450" cy="57150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3D4785DD-F239-4774-BE90-C666380EB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2727326"/>
              <a:ext cx="46038" cy="57150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8C31BCD4-577B-4FE1-87EB-25E0D187D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786063"/>
              <a:ext cx="55563" cy="44450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4EDE3E50-95A1-4FB8-9CED-9D407728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843213"/>
              <a:ext cx="57150" cy="44450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BE5E8EF9-509F-4955-AEC9-C8651BDB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2605088"/>
              <a:ext cx="44450" cy="58738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19AF150F-CFD5-470A-9453-4FAD244F0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2652713"/>
              <a:ext cx="46038" cy="57150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7AAC7554-5F9E-4651-9745-84B15BCC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289301"/>
              <a:ext cx="166688" cy="166688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C31EEBD4-34CD-47F7-8CCA-AEF0B672175E}"/>
              </a:ext>
            </a:extLst>
          </p:cNvPr>
          <p:cNvGrpSpPr/>
          <p:nvPr/>
        </p:nvGrpSpPr>
        <p:grpSpPr>
          <a:xfrm>
            <a:off x="7709693" y="1926478"/>
            <a:ext cx="963614" cy="1331913"/>
            <a:chOff x="1392237" y="2598738"/>
            <a:chExt cx="963614" cy="1331913"/>
          </a:xfrm>
          <a:solidFill>
            <a:srgbClr val="B5433F"/>
          </a:solidFill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6F9538AD-4306-459B-A3BB-87D4B0A3B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7" y="2598738"/>
              <a:ext cx="928688" cy="1277938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1FF47181-1064-461E-B444-4463BB475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300413"/>
              <a:ext cx="417513" cy="630238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6CF776FA-E3A4-487C-9CB2-C99455013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532188"/>
              <a:ext cx="141288" cy="98425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3757E81C-A2DB-47FF-A8CD-8599D5CF7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3173413"/>
              <a:ext cx="131763" cy="92075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15AE07F1-7CED-4D6C-85DD-200CFF86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605213"/>
              <a:ext cx="96838" cy="106363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C63521DD-E6A0-437C-8F8D-F8949CA0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465513"/>
              <a:ext cx="128588" cy="57150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E3442F68-FFD0-48E8-BCEB-D6D0A752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281363"/>
              <a:ext cx="130175" cy="55563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75194A3E-38A2-48B2-88E1-65406E96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3089276"/>
              <a:ext cx="98425" cy="106363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CC5E8DE6-F0D6-4675-983D-A5A72B52E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2722563"/>
              <a:ext cx="44450" cy="57150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B999643A-6908-4780-8A8D-4DBE4DB97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2727326"/>
              <a:ext cx="46038" cy="57150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455A6E26-944F-4338-9CAB-64D03B7B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786063"/>
              <a:ext cx="55563" cy="44450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C06397F5-EF64-4D0C-BCF8-10AEC6BDD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843213"/>
              <a:ext cx="57150" cy="44450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8DD42848-35FF-4C21-8314-80D8E544B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2605088"/>
              <a:ext cx="44450" cy="58738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71ED4CF0-D703-4655-A1E0-841C08ED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2652713"/>
              <a:ext cx="46038" cy="57150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EDFCF444-01EE-4B9C-83AB-D44C9299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289301"/>
              <a:ext cx="166688" cy="166688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8031F070-F78C-43F3-ACD0-A104A7760FAD}"/>
              </a:ext>
            </a:extLst>
          </p:cNvPr>
          <p:cNvGrpSpPr/>
          <p:nvPr/>
        </p:nvGrpSpPr>
        <p:grpSpPr>
          <a:xfrm>
            <a:off x="9805192" y="2605088"/>
            <a:ext cx="963614" cy="1331913"/>
            <a:chOff x="1392237" y="2598738"/>
            <a:chExt cx="963614" cy="1331913"/>
          </a:xfrm>
          <a:solidFill>
            <a:srgbClr val="007E5A"/>
          </a:solidFill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CB98B036-4379-4C1A-B53C-3BA66A3F5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7" y="2598738"/>
              <a:ext cx="928688" cy="1277938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9842C832-3C4A-46FB-9E6B-986425C1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300413"/>
              <a:ext cx="417513" cy="630238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38B36734-1311-4874-A7B1-03B2F982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532188"/>
              <a:ext cx="141288" cy="98425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FE378D19-3057-41C6-AD35-FD374F7AF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3173413"/>
              <a:ext cx="131763" cy="92075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1E9D5C89-E6E1-44BD-A7A8-F4616640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605213"/>
              <a:ext cx="96838" cy="106363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366E8339-F3CF-4791-A2D2-02BCAEA3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465513"/>
              <a:ext cx="128588" cy="57150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BA097227-0D79-430C-96E0-554B7F75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281363"/>
              <a:ext cx="130175" cy="55563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66FF7C43-A710-4964-8152-00DD76F2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3089276"/>
              <a:ext cx="98425" cy="106363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73413CF1-5F2B-49E4-9F3F-9D3C8840B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2722563"/>
              <a:ext cx="44450" cy="57150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DCD143EF-0C38-4537-80AE-D91650785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2727326"/>
              <a:ext cx="46038" cy="57150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5DD62547-8250-4C67-A309-AEA020802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786063"/>
              <a:ext cx="55563" cy="44450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F8E52F23-CF9D-46CF-BF92-E6F91633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843213"/>
              <a:ext cx="57150" cy="44450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88B430AF-8530-4ACC-B2CC-EE09B4E2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2605088"/>
              <a:ext cx="44450" cy="58738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BFA0DCAF-428B-48BE-8837-08B4EA87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2652713"/>
              <a:ext cx="46038" cy="57150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EC03A4D3-12DF-4F96-8C13-D473F677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289301"/>
              <a:ext cx="166688" cy="166688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1576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평행 사변형 1">
            <a:extLst>
              <a:ext uri="{FF2B5EF4-FFF2-40B4-BE49-F238E27FC236}">
                <a16:creationId xmlns:a16="http://schemas.microsoft.com/office/drawing/2014/main" id="{1EBD90C7-709C-41D0-9A6E-3D51B715A12F}"/>
              </a:ext>
            </a:extLst>
          </p:cNvPr>
          <p:cNvSpPr/>
          <p:nvPr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자유형: 도형 54">
            <a:extLst>
              <a:ext uri="{FF2B5EF4-FFF2-40B4-BE49-F238E27FC236}">
                <a16:creationId xmlns:a16="http://schemas.microsoft.com/office/drawing/2014/main" id="{7892F4C4-55ED-4F27-BCDB-259583333D6A}"/>
              </a:ext>
            </a:extLst>
          </p:cNvPr>
          <p:cNvSpPr/>
          <p:nvPr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평행 사변형 4">
            <a:extLst>
              <a:ext uri="{FF2B5EF4-FFF2-40B4-BE49-F238E27FC236}">
                <a16:creationId xmlns:a16="http://schemas.microsoft.com/office/drawing/2014/main" id="{EB15A0EB-6AA9-4E30-962D-0E5C3677C897}"/>
              </a:ext>
            </a:extLst>
          </p:cNvPr>
          <p:cNvSpPr/>
          <p:nvPr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481049" y="2859843"/>
            <a:ext cx="354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481049" y="4309855"/>
            <a:ext cx="2641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504114" y="656224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rgbClr val="B5433F"/>
                </a:solidFill>
                <a:latin typeface="+mj-lt"/>
                <a:cs typeface="Arial" pitchFamily="34" charset="0"/>
              </a:rPr>
              <a:t>Simple Portfolio Presentation</a:t>
            </a:r>
            <a:r>
              <a:rPr lang="en-US" altLang="ko-KR" sz="4400" b="1" dirty="0">
                <a:solidFill>
                  <a:srgbClr val="B5433F"/>
                </a:solidFill>
                <a:cs typeface="Arial" pitchFamily="34" charset="0"/>
              </a:rPr>
              <a:t> </a:t>
            </a:r>
            <a:r>
              <a:rPr lang="en-US" altLang="ko-KR" sz="4400" b="1" dirty="0">
                <a:solidFill>
                  <a:srgbClr val="007E5A"/>
                </a:solidFill>
                <a:cs typeface="Arial" pitchFamily="34" charset="0"/>
              </a:rPr>
              <a:t>Designed</a:t>
            </a:r>
            <a:endParaRPr lang="en-US" altLang="ko-KR" sz="4400" b="1" dirty="0">
              <a:solidFill>
                <a:srgbClr val="007E5A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D32C-FC60-4955-B1FB-9BB97C9F4493}"/>
              </a:ext>
            </a:extLst>
          </p:cNvPr>
          <p:cNvSpPr txBox="1"/>
          <p:nvPr/>
        </p:nvSpPr>
        <p:spPr>
          <a:xfrm>
            <a:off x="9696198" y="6321025"/>
            <a:ext cx="25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B5433F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rgbClr val="B543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30C74F-7F5C-4DFA-841E-573D041DBEB3}"/>
              </a:ext>
            </a:extLst>
          </p:cNvPr>
          <p:cNvSpPr/>
          <p:nvPr/>
        </p:nvSpPr>
        <p:spPr>
          <a:xfrm>
            <a:off x="147934" y="152799"/>
            <a:ext cx="11896132" cy="6552402"/>
          </a:xfrm>
          <a:prstGeom prst="rect">
            <a:avLst/>
          </a:prstGeom>
          <a:noFill/>
          <a:ln w="57150">
            <a:solidFill>
              <a:srgbClr val="BCD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ECA9E293-F4BE-4BA8-93DE-CD8973A4FA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6403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2487</Words>
  <Application>Microsoft Office PowerPoint</Application>
  <PresentationFormat>Panorámica</PresentationFormat>
  <Paragraphs>283</Paragraphs>
  <Slides>30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Aharoni</vt:lpstr>
      <vt:lpstr>Arial</vt:lpstr>
      <vt:lpstr>Arial (Títulos)</vt:lpstr>
      <vt:lpstr>Arial Black</vt:lpstr>
      <vt:lpstr>Calibri</vt:lpstr>
      <vt:lpstr>Calibri Light</vt:lpstr>
      <vt:lpstr>DM Sans</vt:lpstr>
      <vt:lpstr>Gill Sans</vt:lpstr>
      <vt:lpstr>Lato Black</vt:lpstr>
      <vt:lpstr>Lato Light</vt:lpstr>
      <vt:lpstr>Lato Regular</vt:lpstr>
      <vt:lpstr>Source Sans Pro</vt:lpstr>
      <vt:lpstr>Tema de Office</vt:lpstr>
      <vt:lpstr>Presentación de PowerPoint</vt:lpstr>
      <vt:lpstr>Presentación de PowerPoint</vt:lpstr>
      <vt:lpstr>ALL  MEXICO</vt:lpstr>
      <vt:lpstr>Presentación de PowerPoint</vt:lpstr>
      <vt:lpstr>Free Template</vt:lpstr>
      <vt:lpstr>Presentación de PowerPoint</vt:lpstr>
      <vt:lpstr>Presentación de PowerPoint</vt:lpstr>
      <vt:lpstr>Free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Free Template</vt:lpstr>
      <vt:lpstr>Presentación de PowerPoint</vt:lpstr>
      <vt:lpstr>Free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fiestas patrias mexico moderna</dc:title>
  <dc:creator>Grym</dc:creator>
  <cp:lastModifiedBy>Franklin</cp:lastModifiedBy>
  <cp:revision>246</cp:revision>
  <dcterms:created xsi:type="dcterms:W3CDTF">2020-03-21T22:03:23Z</dcterms:created>
  <dcterms:modified xsi:type="dcterms:W3CDTF">2022-09-09T02:37:06Z</dcterms:modified>
</cp:coreProperties>
</file>