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36"/>
  </p:notesMasterIdLst>
  <p:sldIdLst>
    <p:sldId id="355" r:id="rId4"/>
    <p:sldId id="262" r:id="rId5"/>
    <p:sldId id="261" r:id="rId6"/>
    <p:sldId id="311" r:id="rId7"/>
    <p:sldId id="265" r:id="rId8"/>
    <p:sldId id="315" r:id="rId9"/>
    <p:sldId id="266" r:id="rId10"/>
    <p:sldId id="285" r:id="rId11"/>
    <p:sldId id="287" r:id="rId12"/>
    <p:sldId id="438" r:id="rId13"/>
    <p:sldId id="286" r:id="rId14"/>
    <p:sldId id="307" r:id="rId15"/>
    <p:sldId id="267" r:id="rId16"/>
    <p:sldId id="346" r:id="rId17"/>
    <p:sldId id="322" r:id="rId18"/>
    <p:sldId id="290" r:id="rId19"/>
    <p:sldId id="328" r:id="rId20"/>
    <p:sldId id="301" r:id="rId21"/>
    <p:sldId id="289" r:id="rId22"/>
    <p:sldId id="345" r:id="rId23"/>
    <p:sldId id="321" r:id="rId24"/>
    <p:sldId id="347" r:id="rId25"/>
    <p:sldId id="350" r:id="rId26"/>
    <p:sldId id="271" r:id="rId27"/>
    <p:sldId id="313" r:id="rId28"/>
    <p:sldId id="356" r:id="rId29"/>
    <p:sldId id="416" r:id="rId30"/>
    <p:sldId id="369" r:id="rId31"/>
    <p:sldId id="263" r:id="rId32"/>
    <p:sldId id="323" r:id="rId33"/>
    <p:sldId id="436" r:id="rId34"/>
    <p:sldId id="437" r:id="rId35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BAB"/>
    <a:srgbClr val="BFBFBF"/>
    <a:srgbClr val="FA526C"/>
    <a:srgbClr val="FFFFFF"/>
    <a:srgbClr val="E1477A"/>
    <a:srgbClr val="FD977B"/>
    <a:srgbClr val="FED3DA"/>
    <a:srgbClr val="FEE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1" autoAdjust="0"/>
    <p:restoredTop sz="94390" autoAdjust="0"/>
  </p:normalViewPr>
  <p:slideViewPr>
    <p:cSldViewPr snapToGrid="0">
      <p:cViewPr varScale="1">
        <p:scale>
          <a:sx n="65" d="100"/>
          <a:sy n="65" d="100"/>
        </p:scale>
        <p:origin x="888" y="60"/>
      </p:cViewPr>
      <p:guideLst>
        <p:guide orient="horz" pos="23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AA91F-5C3B-4DB5-8387-C091B248C10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C5BD3-70EF-4C81-AC92-C9BD14DB92A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40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3" name="Google Shape;5533;gd04e48378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4" name="Google Shape;5534;gd04e48378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0387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C5BD3-70EF-4C81-AC92-C9BD14DB92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87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C5BD3-70EF-4C81-AC92-C9BD14DB92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55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C5BD3-70EF-4C81-AC92-C9BD14DB92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62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4B9A4-8AFD-4A4C-9461-D4905E3580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86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22A52-DCF9-4790-BCF7-59F758A67F20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0618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C5BD3-70EF-4C81-AC92-C9BD14DB92A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33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0" name="Google Shape;6320;gd04e483784_0_10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1" name="Google Shape;6321;gd04e483784_0_10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7866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ko-KR" sz="1100" dirty="0">
                <a:solidFill>
                  <a:srgbClr val="143A78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100" dirty="0">
              <a:solidFill>
                <a:srgbClr val="143A78"/>
              </a:solidFill>
              <a:latin typeface="Arial" pitchFamily="34" charset="0"/>
              <a:cs typeface="Arial" pitchFamily="34" charset="0"/>
            </a:endParaRPr>
          </a:p>
          <a:p>
            <a:pPr marL="15875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90748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C5BD3-70EF-4C81-AC92-C9BD14DB92A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06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76D3-4409-4859-9F3C-9276BE6813F2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779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C5BD3-70EF-4C81-AC92-C9BD14DB92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222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40C13-4458-439A-B49C-8C0231ABA99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6675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76D3-4409-4859-9F3C-9276BE6813F2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23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C5BD3-70EF-4C81-AC92-C9BD14DB92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19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C5BD3-70EF-4C81-AC92-C9BD14DB92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24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C5BD3-70EF-4C81-AC92-C9BD14DB92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17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C5BD3-70EF-4C81-AC92-C9BD14DB92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17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C5BD3-70EF-4C81-AC92-C9BD14DB92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13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8C722-29FD-4A35-8379-A66EF14CB12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1070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C5BD3-70EF-4C81-AC92-C9BD14DB92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6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gradFill>
          <a:gsLst>
            <a:gs pos="0">
              <a:schemeClr val="lt1"/>
            </a:gs>
            <a:gs pos="60000">
              <a:schemeClr val="lt1"/>
            </a:gs>
            <a:gs pos="100000">
              <a:schemeClr val="accent1">
                <a:lumMod val="90000"/>
              </a:schemeClr>
            </a:gs>
          </a:gsLst>
          <a:lin ang="10800025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>
            <a:spLocks noGrp="1"/>
          </p:cNvSpPr>
          <p:nvPr>
            <p:ph type="ctrTitle"/>
          </p:nvPr>
        </p:nvSpPr>
        <p:spPr>
          <a:xfrm>
            <a:off x="946833" y="1817433"/>
            <a:ext cx="5598800" cy="24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27" name="Google Shape;127;p2"/>
          <p:cNvSpPr txBox="1">
            <a:spLocks noGrp="1"/>
          </p:cNvSpPr>
          <p:nvPr>
            <p:ph type="subTitle" idx="1"/>
          </p:nvPr>
        </p:nvSpPr>
        <p:spPr>
          <a:xfrm>
            <a:off x="946867" y="4313033"/>
            <a:ext cx="4354400" cy="9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618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D075C1DE-E117-4FA9-A867-4ED89AC25A98}"/>
              </a:ext>
            </a:extLst>
          </p:cNvPr>
          <p:cNvSpPr/>
          <p:nvPr userDrawn="1"/>
        </p:nvSpPr>
        <p:spPr>
          <a:xfrm>
            <a:off x="-1" y="1"/>
            <a:ext cx="5621868" cy="6857999"/>
          </a:xfrm>
          <a:prstGeom prst="rect">
            <a:avLst/>
          </a:prstGeom>
          <a:solidFill>
            <a:srgbClr val="FA5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315581" y="-1"/>
            <a:ext cx="2612571" cy="43736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5581" y="4567162"/>
            <a:ext cx="7876419" cy="2290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E83DDED-D6C7-4848-B289-2830377167D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32191" y="0"/>
            <a:ext cx="353180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396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15433" y="-1209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718247" y="1635276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7644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 userDrawn="1"/>
        </p:nvSpPr>
        <p:spPr>
          <a:xfrm>
            <a:off x="-2915" y="0"/>
            <a:ext cx="12196373" cy="6858002"/>
          </a:xfrm>
          <a:custGeom>
            <a:avLst/>
            <a:gdLst>
              <a:gd name="connsiteX0" fmla="*/ 5519956 w 9169167"/>
              <a:gd name="connsiteY0" fmla="*/ 8389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19956 w 9169167"/>
              <a:gd name="connsiteY6" fmla="*/ 8389 h 6115574"/>
              <a:gd name="connsiteX0" fmla="*/ 5561901 w 9169167"/>
              <a:gd name="connsiteY0" fmla="*/ 0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61901 w 9169167"/>
              <a:gd name="connsiteY6" fmla="*/ 0 h 6115574"/>
              <a:gd name="connsiteX0" fmla="*/ 5561901 w 9169167"/>
              <a:gd name="connsiteY0" fmla="*/ 0 h 6107185"/>
              <a:gd name="connsiteX1" fmla="*/ 0 w 9169167"/>
              <a:gd name="connsiteY1" fmla="*/ 4563611 h 6107185"/>
              <a:gd name="connsiteX2" fmla="*/ 16778 w 9169167"/>
              <a:gd name="connsiteY2" fmla="*/ 6098796 h 6107185"/>
              <a:gd name="connsiteX3" fmla="*/ 4051883 w 9169167"/>
              <a:gd name="connsiteY3" fmla="*/ 6107185 h 6107185"/>
              <a:gd name="connsiteX4" fmla="*/ 9169167 w 9169167"/>
              <a:gd name="connsiteY4" fmla="*/ 1937857 h 6107185"/>
              <a:gd name="connsiteX5" fmla="*/ 9160778 w 9169167"/>
              <a:gd name="connsiteY5" fmla="*/ 0 h 6107185"/>
              <a:gd name="connsiteX6" fmla="*/ 5561901 w 9169167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098796"/>
              <a:gd name="connsiteX1" fmla="*/ 0 w 9154576"/>
              <a:gd name="connsiteY1" fmla="*/ 4563612 h 6098796"/>
              <a:gd name="connsiteX2" fmla="*/ 2187 w 9154576"/>
              <a:gd name="connsiteY2" fmla="*/ 6098796 h 6098796"/>
              <a:gd name="connsiteX3" fmla="*/ 3628730 w 9154576"/>
              <a:gd name="connsiteY3" fmla="*/ 6089860 h 6098796"/>
              <a:gd name="connsiteX4" fmla="*/ 9154576 w 9154576"/>
              <a:gd name="connsiteY4" fmla="*/ 1937857 h 6098796"/>
              <a:gd name="connsiteX5" fmla="*/ 9146187 w 9154576"/>
              <a:gd name="connsiteY5" fmla="*/ 0 h 6098796"/>
              <a:gd name="connsiteX6" fmla="*/ 5547310 w 9154576"/>
              <a:gd name="connsiteY6" fmla="*/ 0 h 6098796"/>
              <a:gd name="connsiteX0" fmla="*/ 5547310 w 9147280"/>
              <a:gd name="connsiteY0" fmla="*/ 0 h 6098796"/>
              <a:gd name="connsiteX1" fmla="*/ 0 w 9147280"/>
              <a:gd name="connsiteY1" fmla="*/ 4563612 h 6098796"/>
              <a:gd name="connsiteX2" fmla="*/ 2187 w 9147280"/>
              <a:gd name="connsiteY2" fmla="*/ 6098796 h 6098796"/>
              <a:gd name="connsiteX3" fmla="*/ 3628730 w 9147280"/>
              <a:gd name="connsiteY3" fmla="*/ 6089860 h 6098796"/>
              <a:gd name="connsiteX4" fmla="*/ 9147280 w 9147280"/>
              <a:gd name="connsiteY4" fmla="*/ 1530712 h 6098796"/>
              <a:gd name="connsiteX5" fmla="*/ 9146187 w 9147280"/>
              <a:gd name="connsiteY5" fmla="*/ 0 h 6098796"/>
              <a:gd name="connsiteX6" fmla="*/ 5547310 w 9147280"/>
              <a:gd name="connsiteY6" fmla="*/ 0 h 6098796"/>
              <a:gd name="connsiteX0" fmla="*/ 5547310 w 9147280"/>
              <a:gd name="connsiteY0" fmla="*/ 0 h 6107186"/>
              <a:gd name="connsiteX1" fmla="*/ 0 w 9147280"/>
              <a:gd name="connsiteY1" fmla="*/ 4563612 h 6107186"/>
              <a:gd name="connsiteX2" fmla="*/ 2187 w 9147280"/>
              <a:gd name="connsiteY2" fmla="*/ 6098796 h 6107186"/>
              <a:gd name="connsiteX3" fmla="*/ 3614138 w 9147280"/>
              <a:gd name="connsiteY3" fmla="*/ 6107186 h 6107186"/>
              <a:gd name="connsiteX4" fmla="*/ 9147280 w 9147280"/>
              <a:gd name="connsiteY4" fmla="*/ 1530712 h 6107186"/>
              <a:gd name="connsiteX5" fmla="*/ 9146187 w 9147280"/>
              <a:gd name="connsiteY5" fmla="*/ 0 h 6107186"/>
              <a:gd name="connsiteX6" fmla="*/ 5547310 w 9147280"/>
              <a:gd name="connsiteY6" fmla="*/ 0 h 610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7280" h="6107186">
                <a:moveTo>
                  <a:pt x="5547310" y="0"/>
                </a:moveTo>
                <a:lnTo>
                  <a:pt x="0" y="4563612"/>
                </a:lnTo>
                <a:lnTo>
                  <a:pt x="2187" y="6098796"/>
                </a:lnTo>
                <a:lnTo>
                  <a:pt x="3614138" y="6107186"/>
                </a:lnTo>
                <a:lnTo>
                  <a:pt x="9147280" y="1530712"/>
                </a:lnTo>
                <a:cubicBezTo>
                  <a:pt x="9144484" y="884760"/>
                  <a:pt x="9148983" y="645952"/>
                  <a:pt x="9146187" y="0"/>
                </a:cubicBezTo>
                <a:lnTo>
                  <a:pt x="55473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0" y="916112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756000" y="2798746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7" hasCustomPrompt="1"/>
          </p:nvPr>
        </p:nvSpPr>
        <p:spPr>
          <a:xfrm>
            <a:off x="6144000" y="2232281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68" hasCustomPrompt="1"/>
          </p:nvPr>
        </p:nvSpPr>
        <p:spPr>
          <a:xfrm>
            <a:off x="6144000" y="4124643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789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994757" y="0"/>
            <a:ext cx="25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653378" y="2538000"/>
            <a:ext cx="25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653378" y="-2"/>
            <a:ext cx="252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94757" y="4482000"/>
            <a:ext cx="252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1454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ED69620-E555-40B2-93DD-C7C19DAE0545}"/>
              </a:ext>
            </a:extLst>
          </p:cNvPr>
          <p:cNvSpPr/>
          <p:nvPr userDrawn="1"/>
        </p:nvSpPr>
        <p:spPr>
          <a:xfrm>
            <a:off x="656282" y="0"/>
            <a:ext cx="8521955" cy="6557065"/>
          </a:xfrm>
          <a:custGeom>
            <a:avLst/>
            <a:gdLst>
              <a:gd name="connsiteX0" fmla="*/ 11254134 w 12594296"/>
              <a:gd name="connsiteY0" fmla="*/ 0 h 9690456"/>
              <a:gd name="connsiteX1" fmla="*/ 12594296 w 12594296"/>
              <a:gd name="connsiteY1" fmla="*/ 0 h 9690456"/>
              <a:gd name="connsiteX2" fmla="*/ 12582464 w 12594296"/>
              <a:gd name="connsiteY2" fmla="*/ 19347 h 9690456"/>
              <a:gd name="connsiteX3" fmla="*/ 7145784 w 12594296"/>
              <a:gd name="connsiteY3" fmla="*/ 7180154 h 9690456"/>
              <a:gd name="connsiteX4" fmla="*/ 6396407 w 12594296"/>
              <a:gd name="connsiteY4" fmla="*/ 7282717 h 9690456"/>
              <a:gd name="connsiteX5" fmla="*/ 6396408 w 12594296"/>
              <a:gd name="connsiteY5" fmla="*/ 7282715 h 9690456"/>
              <a:gd name="connsiteX6" fmla="*/ 6293848 w 12594296"/>
              <a:gd name="connsiteY6" fmla="*/ 6533339 h 9690456"/>
              <a:gd name="connsiteX7" fmla="*/ 9774266 w 12594296"/>
              <a:gd name="connsiteY7" fmla="*/ 0 h 9690456"/>
              <a:gd name="connsiteX8" fmla="*/ 11117286 w 12594296"/>
              <a:gd name="connsiteY8" fmla="*/ 0 h 9690456"/>
              <a:gd name="connsiteX9" fmla="*/ 4208364 w 12594296"/>
              <a:gd name="connsiteY9" fmla="*/ 9099941 h 9690456"/>
              <a:gd name="connsiteX10" fmla="*/ 3458987 w 12594296"/>
              <a:gd name="connsiteY10" fmla="*/ 9202502 h 9690456"/>
              <a:gd name="connsiteX11" fmla="*/ 3458988 w 12594296"/>
              <a:gd name="connsiteY11" fmla="*/ 9202502 h 9690456"/>
              <a:gd name="connsiteX12" fmla="*/ 3356428 w 12594296"/>
              <a:gd name="connsiteY12" fmla="*/ 8453124 h 9690456"/>
              <a:gd name="connsiteX13" fmla="*/ 8294394 w 12594296"/>
              <a:gd name="connsiteY13" fmla="*/ 0 h 9690456"/>
              <a:gd name="connsiteX14" fmla="*/ 9637414 w 12594296"/>
              <a:gd name="connsiteY14" fmla="*/ 0 h 9690456"/>
              <a:gd name="connsiteX15" fmla="*/ 3727151 w 12594296"/>
              <a:gd name="connsiteY15" fmla="*/ 7784579 h 9690456"/>
              <a:gd name="connsiteX16" fmla="*/ 3070193 w 12594296"/>
              <a:gd name="connsiteY16" fmla="*/ 7943663 h 9690456"/>
              <a:gd name="connsiteX17" fmla="*/ 2977775 w 12594296"/>
              <a:gd name="connsiteY17" fmla="*/ 7887140 h 9690456"/>
              <a:gd name="connsiteX18" fmla="*/ 2898498 w 12594296"/>
              <a:gd name="connsiteY18" fmla="*/ 7813309 h 9690456"/>
              <a:gd name="connsiteX19" fmla="*/ 2875214 w 12594296"/>
              <a:gd name="connsiteY19" fmla="*/ 7137763 h 9690456"/>
              <a:gd name="connsiteX20" fmla="*/ 6814526 w 12594296"/>
              <a:gd name="connsiteY20" fmla="*/ 0 h 9690456"/>
              <a:gd name="connsiteX21" fmla="*/ 8157545 w 12594296"/>
              <a:gd name="connsiteY21" fmla="*/ 0 h 9690456"/>
              <a:gd name="connsiteX22" fmla="*/ 960827 w 12594296"/>
              <a:gd name="connsiteY22" fmla="*/ 9479004 h 9690456"/>
              <a:gd name="connsiteX23" fmla="*/ 211450 w 12594296"/>
              <a:gd name="connsiteY23" fmla="*/ 9581567 h 9690456"/>
              <a:gd name="connsiteX24" fmla="*/ 211451 w 12594296"/>
              <a:gd name="connsiteY24" fmla="*/ 9581567 h 9690456"/>
              <a:gd name="connsiteX25" fmla="*/ 108890 w 12594296"/>
              <a:gd name="connsiteY25" fmla="*/ 8832189 h 9690456"/>
              <a:gd name="connsiteX26" fmla="*/ 5334653 w 12594296"/>
              <a:gd name="connsiteY26" fmla="*/ 0 h 9690456"/>
              <a:gd name="connsiteX27" fmla="*/ 6677672 w 12594296"/>
              <a:gd name="connsiteY27" fmla="*/ 0 h 9690456"/>
              <a:gd name="connsiteX28" fmla="*/ 1067450 w 12594296"/>
              <a:gd name="connsiteY28" fmla="*/ 7389388 h 9690456"/>
              <a:gd name="connsiteX29" fmla="*/ 318072 w 12594296"/>
              <a:gd name="connsiteY29" fmla="*/ 7491950 h 9690456"/>
              <a:gd name="connsiteX30" fmla="*/ 318074 w 12594296"/>
              <a:gd name="connsiteY30" fmla="*/ 7491950 h 9690456"/>
              <a:gd name="connsiteX31" fmla="*/ 215512 w 12594296"/>
              <a:gd name="connsiteY31" fmla="*/ 6742571 h 9690456"/>
              <a:gd name="connsiteX32" fmla="*/ 3854783 w 12594296"/>
              <a:gd name="connsiteY32" fmla="*/ 0 h 9690456"/>
              <a:gd name="connsiteX33" fmla="*/ 5197800 w 12594296"/>
              <a:gd name="connsiteY33" fmla="*/ 0 h 9690456"/>
              <a:gd name="connsiteX34" fmla="*/ 1581006 w 12594296"/>
              <a:gd name="connsiteY34" fmla="*/ 4763784 h 9690456"/>
              <a:gd name="connsiteX35" fmla="*/ 831629 w 12594296"/>
              <a:gd name="connsiteY35" fmla="*/ 4866347 h 9690456"/>
              <a:gd name="connsiteX36" fmla="*/ 831630 w 12594296"/>
              <a:gd name="connsiteY36" fmla="*/ 4866347 h 9690456"/>
              <a:gd name="connsiteX37" fmla="*/ 729070 w 12594296"/>
              <a:gd name="connsiteY37" fmla="*/ 4116969 h 9690456"/>
              <a:gd name="connsiteX38" fmla="*/ 2374910 w 12594296"/>
              <a:gd name="connsiteY38" fmla="*/ 0 h 9690456"/>
              <a:gd name="connsiteX39" fmla="*/ 3717928 w 12594296"/>
              <a:gd name="connsiteY39" fmla="*/ 0 h 9690456"/>
              <a:gd name="connsiteX40" fmla="*/ 1403742 w 12594296"/>
              <a:gd name="connsiteY40" fmla="*/ 3048080 h 9690456"/>
              <a:gd name="connsiteX41" fmla="*/ 654366 w 12594296"/>
              <a:gd name="connsiteY41" fmla="*/ 3150642 h 9690456"/>
              <a:gd name="connsiteX42" fmla="*/ 654366 w 12594296"/>
              <a:gd name="connsiteY42" fmla="*/ 3150641 h 9690456"/>
              <a:gd name="connsiteX43" fmla="*/ 551807 w 12594296"/>
              <a:gd name="connsiteY43" fmla="*/ 2401265 h 9690456"/>
              <a:gd name="connsiteX44" fmla="*/ 895038 w 12594296"/>
              <a:gd name="connsiteY44" fmla="*/ 0 h 9690456"/>
              <a:gd name="connsiteX45" fmla="*/ 2238056 w 12594296"/>
              <a:gd name="connsiteY45" fmla="*/ 0 h 9690456"/>
              <a:gd name="connsiteX46" fmla="*/ 1276448 w 12594296"/>
              <a:gd name="connsiteY46" fmla="*/ 1266560 h 9690456"/>
              <a:gd name="connsiteX47" fmla="*/ 527072 w 12594296"/>
              <a:gd name="connsiteY47" fmla="*/ 1369122 h 9690456"/>
              <a:gd name="connsiteX48" fmla="*/ 527074 w 12594296"/>
              <a:gd name="connsiteY48" fmla="*/ 1369122 h 9690456"/>
              <a:gd name="connsiteX49" fmla="*/ 424511 w 12594296"/>
              <a:gd name="connsiteY49" fmla="*/ 619745 h 969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594296" h="9690456">
                <a:moveTo>
                  <a:pt x="11254134" y="0"/>
                </a:moveTo>
                <a:lnTo>
                  <a:pt x="12594296" y="0"/>
                </a:lnTo>
                <a:lnTo>
                  <a:pt x="12582464" y="19347"/>
                </a:lnTo>
                <a:cubicBezTo>
                  <a:pt x="10770238" y="2406284"/>
                  <a:pt x="8958010" y="4793217"/>
                  <a:pt x="7145784" y="7180154"/>
                </a:cubicBezTo>
                <a:cubicBezTo>
                  <a:pt x="6967172" y="7415411"/>
                  <a:pt x="6631664" y="7461331"/>
                  <a:pt x="6396407" y="7282717"/>
                </a:cubicBezTo>
                <a:lnTo>
                  <a:pt x="6396408" y="7282715"/>
                </a:lnTo>
                <a:cubicBezTo>
                  <a:pt x="6161153" y="7104103"/>
                  <a:pt x="6115235" y="6768596"/>
                  <a:pt x="6293848" y="6533339"/>
                </a:cubicBezTo>
                <a:close/>
                <a:moveTo>
                  <a:pt x="9774266" y="0"/>
                </a:moveTo>
                <a:lnTo>
                  <a:pt x="11117286" y="0"/>
                </a:lnTo>
                <a:lnTo>
                  <a:pt x="4208364" y="9099941"/>
                </a:lnTo>
                <a:cubicBezTo>
                  <a:pt x="4029750" y="9335196"/>
                  <a:pt x="3694244" y="9381116"/>
                  <a:pt x="3458987" y="9202502"/>
                </a:cubicBezTo>
                <a:lnTo>
                  <a:pt x="3458988" y="9202502"/>
                </a:lnTo>
                <a:cubicBezTo>
                  <a:pt x="3223732" y="9023889"/>
                  <a:pt x="3177814" y="8688381"/>
                  <a:pt x="3356428" y="8453124"/>
                </a:cubicBezTo>
                <a:close/>
                <a:moveTo>
                  <a:pt x="8294394" y="0"/>
                </a:moveTo>
                <a:lnTo>
                  <a:pt x="9637414" y="0"/>
                </a:lnTo>
                <a:lnTo>
                  <a:pt x="3727151" y="7784579"/>
                </a:lnTo>
                <a:cubicBezTo>
                  <a:pt x="3570864" y="7990429"/>
                  <a:pt x="3294455" y="8051315"/>
                  <a:pt x="3070193" y="7943663"/>
                </a:cubicBezTo>
                <a:lnTo>
                  <a:pt x="2977775" y="7887140"/>
                </a:lnTo>
                <a:lnTo>
                  <a:pt x="2898498" y="7813309"/>
                </a:lnTo>
                <a:cubicBezTo>
                  <a:pt x="2734547" y="7626217"/>
                  <a:pt x="2718928" y="7343612"/>
                  <a:pt x="2875214" y="7137763"/>
                </a:cubicBezTo>
                <a:close/>
                <a:moveTo>
                  <a:pt x="6814526" y="0"/>
                </a:moveTo>
                <a:lnTo>
                  <a:pt x="8157545" y="0"/>
                </a:lnTo>
                <a:lnTo>
                  <a:pt x="960827" y="9479004"/>
                </a:lnTo>
                <a:cubicBezTo>
                  <a:pt x="782213" y="9714262"/>
                  <a:pt x="446706" y="9760180"/>
                  <a:pt x="211450" y="9581567"/>
                </a:cubicBezTo>
                <a:lnTo>
                  <a:pt x="211451" y="9581567"/>
                </a:lnTo>
                <a:cubicBezTo>
                  <a:pt x="-23806" y="9402953"/>
                  <a:pt x="-69724" y="9067446"/>
                  <a:pt x="108890" y="8832189"/>
                </a:cubicBezTo>
                <a:close/>
                <a:moveTo>
                  <a:pt x="5334653" y="0"/>
                </a:moveTo>
                <a:lnTo>
                  <a:pt x="6677672" y="0"/>
                </a:lnTo>
                <a:lnTo>
                  <a:pt x="1067450" y="7389388"/>
                </a:lnTo>
                <a:cubicBezTo>
                  <a:pt x="888834" y="7624646"/>
                  <a:pt x="553328" y="7670563"/>
                  <a:pt x="318072" y="7491950"/>
                </a:cubicBezTo>
                <a:lnTo>
                  <a:pt x="318074" y="7491950"/>
                </a:lnTo>
                <a:cubicBezTo>
                  <a:pt x="82817" y="7313338"/>
                  <a:pt x="36898" y="6977830"/>
                  <a:pt x="215512" y="6742571"/>
                </a:cubicBezTo>
                <a:close/>
                <a:moveTo>
                  <a:pt x="3854783" y="0"/>
                </a:moveTo>
                <a:lnTo>
                  <a:pt x="5197800" y="0"/>
                </a:lnTo>
                <a:lnTo>
                  <a:pt x="1581006" y="4763784"/>
                </a:lnTo>
                <a:cubicBezTo>
                  <a:pt x="1402392" y="4999042"/>
                  <a:pt x="1066886" y="5044960"/>
                  <a:pt x="831629" y="4866347"/>
                </a:cubicBezTo>
                <a:lnTo>
                  <a:pt x="831630" y="4866347"/>
                </a:lnTo>
                <a:cubicBezTo>
                  <a:pt x="596374" y="4687733"/>
                  <a:pt x="550456" y="4352226"/>
                  <a:pt x="729070" y="4116969"/>
                </a:cubicBezTo>
                <a:close/>
                <a:moveTo>
                  <a:pt x="2374910" y="0"/>
                </a:moveTo>
                <a:lnTo>
                  <a:pt x="3717928" y="0"/>
                </a:lnTo>
                <a:lnTo>
                  <a:pt x="1403742" y="3048080"/>
                </a:lnTo>
                <a:cubicBezTo>
                  <a:pt x="1225130" y="3283337"/>
                  <a:pt x="889622" y="3329255"/>
                  <a:pt x="654366" y="3150642"/>
                </a:cubicBezTo>
                <a:lnTo>
                  <a:pt x="654366" y="3150641"/>
                </a:lnTo>
                <a:cubicBezTo>
                  <a:pt x="419111" y="2972028"/>
                  <a:pt x="373193" y="2636522"/>
                  <a:pt x="551807" y="2401265"/>
                </a:cubicBezTo>
                <a:close/>
                <a:moveTo>
                  <a:pt x="895038" y="0"/>
                </a:moveTo>
                <a:lnTo>
                  <a:pt x="2238056" y="0"/>
                </a:lnTo>
                <a:lnTo>
                  <a:pt x="1276448" y="1266560"/>
                </a:lnTo>
                <a:cubicBezTo>
                  <a:pt x="1097836" y="1501817"/>
                  <a:pt x="762328" y="1547736"/>
                  <a:pt x="527072" y="1369122"/>
                </a:cubicBezTo>
                <a:lnTo>
                  <a:pt x="527074" y="1369122"/>
                </a:lnTo>
                <a:cubicBezTo>
                  <a:pt x="291816" y="1190508"/>
                  <a:pt x="245898" y="855002"/>
                  <a:pt x="424511" y="619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07163F96-C234-481E-88AF-E4A1C0E9A1D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35328" y="1"/>
            <a:ext cx="8396198" cy="6460303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2424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691849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F95D3220-B852-46C5-B71D-6099EE172E25}"/>
              </a:ext>
            </a:extLst>
          </p:cNvPr>
          <p:cNvSpPr/>
          <p:nvPr userDrawn="1"/>
        </p:nvSpPr>
        <p:spPr>
          <a:xfrm>
            <a:off x="354014" y="1131596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FA5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>
              <a:solidFill>
                <a:srgbClr val="5E4028"/>
              </a:solidFill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E8AF0EEF-47E8-4299-8D7C-9B0EB3AF3554}"/>
              </a:ext>
            </a:extLst>
          </p:cNvPr>
          <p:cNvSpPr/>
          <p:nvPr userDrawn="1"/>
        </p:nvSpPr>
        <p:spPr>
          <a:xfrm>
            <a:off x="456477" y="1296675"/>
            <a:ext cx="130875" cy="4265764"/>
          </a:xfrm>
          <a:prstGeom prst="roundRect">
            <a:avLst>
              <a:gd name="adj" fmla="val 50000"/>
            </a:avLst>
          </a:prstGeom>
          <a:solidFill>
            <a:srgbClr val="FFFFFF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81043ADC-1128-470E-B1D8-965CAAE0608D}"/>
              </a:ext>
            </a:extLst>
          </p:cNvPr>
          <p:cNvGrpSpPr/>
          <p:nvPr userDrawn="1"/>
        </p:nvGrpSpPr>
        <p:grpSpPr>
          <a:xfrm>
            <a:off x="1396049" y="1837564"/>
            <a:ext cx="2232248" cy="1861364"/>
            <a:chOff x="1476865" y="1876875"/>
            <a:chExt cx="2232248" cy="1316119"/>
          </a:xfrm>
        </p:grpSpPr>
        <p:sp>
          <p:nvSpPr>
            <p:cNvPr id="13" name="TextBox 57">
              <a:extLst>
                <a:ext uri="{FF2B5EF4-FFF2-40B4-BE49-F238E27FC236}">
                  <a16:creationId xmlns:a16="http://schemas.microsoft.com/office/drawing/2014/main" id="{E152C9A4-0CF1-41DE-B413-415D50E94BBE}"/>
                </a:ext>
              </a:extLst>
            </p:cNvPr>
            <p:cNvSpPr txBox="1"/>
            <p:nvPr userDrawn="1"/>
          </p:nvSpPr>
          <p:spPr>
            <a:xfrm>
              <a:off x="1476865" y="1876875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You can Resize without losing quality</a:t>
              </a:r>
              <a:endParaRPr lang="ko-KR" alt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58">
              <a:extLst>
                <a:ext uri="{FF2B5EF4-FFF2-40B4-BE49-F238E27FC236}">
                  <a16:creationId xmlns:a16="http://schemas.microsoft.com/office/drawing/2014/main" id="{D63BB321-1881-4F35-B91F-B380D2F98A33}"/>
                </a:ext>
              </a:extLst>
            </p:cNvPr>
            <p:cNvSpPr txBox="1"/>
            <p:nvPr userDrawn="1"/>
          </p:nvSpPr>
          <p:spPr>
            <a:xfrm>
              <a:off x="1476865" y="2474847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Line Color</a:t>
              </a:r>
              <a:endParaRPr lang="ko-KR" alt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TextBox 59">
            <a:extLst>
              <a:ext uri="{FF2B5EF4-FFF2-40B4-BE49-F238E27FC236}">
                <a16:creationId xmlns:a16="http://schemas.microsoft.com/office/drawing/2014/main" id="{15D3DC54-1B03-4CB9-9C7F-8EC35A62949C}"/>
              </a:ext>
            </a:extLst>
          </p:cNvPr>
          <p:cNvSpPr txBox="1"/>
          <p:nvPr userDrawn="1"/>
        </p:nvSpPr>
        <p:spPr>
          <a:xfrm>
            <a:off x="1613193" y="5849290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www.slidesppt.net</a:t>
            </a:r>
            <a:endParaRPr lang="ko-KR" altLang="en-US" sz="1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60">
            <a:extLst>
              <a:ext uri="{FF2B5EF4-FFF2-40B4-BE49-F238E27FC236}">
                <a16:creationId xmlns:a16="http://schemas.microsoft.com/office/drawing/2014/main" id="{D41269D5-3659-4C6B-9A62-A8E241827D33}"/>
              </a:ext>
            </a:extLst>
          </p:cNvPr>
          <p:cNvSpPr txBox="1"/>
          <p:nvPr userDrawn="1"/>
        </p:nvSpPr>
        <p:spPr>
          <a:xfrm>
            <a:off x="911001" y="4221970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GOOGLE </a:t>
            </a:r>
            <a:r>
              <a:rPr lang="en-US" altLang="ko-KR" sz="2400" b="1" baseline="0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SLIDES AND </a:t>
            </a:r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PPT </a:t>
            </a:r>
          </a:p>
          <a:p>
            <a:pPr algn="r"/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TEMPLATES  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B8DC109-5DF5-4884-8A08-55080FF644E0}"/>
              </a:ext>
            </a:extLst>
          </p:cNvPr>
          <p:cNvGrpSpPr/>
          <p:nvPr userDrawn="1"/>
        </p:nvGrpSpPr>
        <p:grpSpPr>
          <a:xfrm>
            <a:off x="567162" y="5403429"/>
            <a:ext cx="976455" cy="976455"/>
            <a:chOff x="732029" y="4897834"/>
            <a:chExt cx="1307592" cy="1307592"/>
          </a:xfrm>
        </p:grpSpPr>
        <p:sp>
          <p:nvSpPr>
            <p:cNvPr id="18" name="Lágrima 17">
              <a:extLst>
                <a:ext uri="{FF2B5EF4-FFF2-40B4-BE49-F238E27FC236}">
                  <a16:creationId xmlns:a16="http://schemas.microsoft.com/office/drawing/2014/main" id="{7B81AAD7-638D-4A91-A3C9-81E9CBCA87E3}"/>
                </a:ext>
              </a:extLst>
            </p:cNvPr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7278650A-3E7C-4B9F-A150-6F67B0DEC5BC}"/>
                </a:ext>
              </a:extLst>
            </p:cNvPr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id="{6F2A9F65-E296-4057-8544-012DEA3A38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avLst/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1" name="Freeform 15">
                <a:extLst>
                  <a:ext uri="{FF2B5EF4-FFF2-40B4-BE49-F238E27FC236}">
                    <a16:creationId xmlns:a16="http://schemas.microsoft.com/office/drawing/2014/main" id="{20908442-B3B0-4567-8D2C-8AF58EF565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avLst/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2" name="Freeform 16">
                <a:extLst>
                  <a:ext uri="{FF2B5EF4-FFF2-40B4-BE49-F238E27FC236}">
                    <a16:creationId xmlns:a16="http://schemas.microsoft.com/office/drawing/2014/main" id="{65666788-1EFF-4858-B6A9-D4E43081FB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avLst/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E07DAA81-C4DD-4B2C-A543-F400933CDEFE}"/>
              </a:ext>
            </a:extLst>
          </p:cNvPr>
          <p:cNvSpPr/>
          <p:nvPr userDrawn="1"/>
        </p:nvSpPr>
        <p:spPr>
          <a:xfrm rot="5400000">
            <a:off x="2598577" y="5216748"/>
            <a:ext cx="101647" cy="2224625"/>
          </a:xfrm>
          <a:prstGeom prst="roundRect">
            <a:avLst>
              <a:gd name="adj" fmla="val 50000"/>
            </a:avLst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F97B189B-9D1C-43F1-A6AC-4A99A22F6890}"/>
              </a:ext>
            </a:extLst>
          </p:cNvPr>
          <p:cNvGrpSpPr/>
          <p:nvPr userDrawn="1"/>
        </p:nvGrpSpPr>
        <p:grpSpPr>
          <a:xfrm>
            <a:off x="2855937" y="1296677"/>
            <a:ext cx="905777" cy="910369"/>
            <a:chOff x="2844390" y="1337313"/>
            <a:chExt cx="905777" cy="910369"/>
          </a:xfrm>
          <a:solidFill>
            <a:srgbClr val="FFFFFF">
              <a:alpha val="78000"/>
            </a:srgbClr>
          </a:solidFill>
        </p:grpSpPr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2351CEDF-4166-48C7-90B6-189DF2D1162C}"/>
                </a:ext>
              </a:extLst>
            </p:cNvPr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id="{3129D57E-7438-44FA-A88C-F4D931D5F780}"/>
                </a:ext>
              </a:extLst>
            </p:cNvPr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áfico 10">
            <a:extLst>
              <a:ext uri="{FF2B5EF4-FFF2-40B4-BE49-F238E27FC236}">
                <a16:creationId xmlns:a16="http://schemas.microsoft.com/office/drawing/2014/main" id="{F0062520-8631-499B-A5A7-1390CA30F86B}"/>
              </a:ext>
            </a:extLst>
          </p:cNvPr>
          <p:cNvGrpSpPr/>
          <p:nvPr userDrawn="1"/>
        </p:nvGrpSpPr>
        <p:grpSpPr>
          <a:xfrm>
            <a:off x="627241" y="5458038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3936B0F8-2344-477C-AA99-E0682EBC65D0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FA526C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 dirty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F576BE75-EBC3-4402-8D73-B317F3A0F3F6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4209286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bg1"/>
        </a:solidFill>
        <a:effectLst/>
      </p:bgPr>
    </p:bg>
    <p:spTree>
      <p:nvGrpSpPr>
        <p:cNvPr id="1" name="Shape 5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2" name="Google Shape;5262;p40"/>
          <p:cNvSpPr txBox="1">
            <a:spLocks noGrp="1"/>
          </p:cNvSpPr>
          <p:nvPr>
            <p:ph type="ctrTitle"/>
          </p:nvPr>
        </p:nvSpPr>
        <p:spPr>
          <a:xfrm>
            <a:off x="7057717" y="547367"/>
            <a:ext cx="4048800" cy="9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263" name="Google Shape;5263;p40"/>
          <p:cNvSpPr txBox="1">
            <a:spLocks noGrp="1"/>
          </p:cNvSpPr>
          <p:nvPr>
            <p:ph type="subTitle" idx="1"/>
          </p:nvPr>
        </p:nvSpPr>
        <p:spPr>
          <a:xfrm>
            <a:off x="6065317" y="1682633"/>
            <a:ext cx="5041200" cy="19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8113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/>
          <p:cNvSpPr txBox="1">
            <a:spLocks noGrp="1"/>
          </p:cNvSpPr>
          <p:nvPr>
            <p:ph type="ctrTitle"/>
          </p:nvPr>
        </p:nvSpPr>
        <p:spPr>
          <a:xfrm>
            <a:off x="1317424" y="131810"/>
            <a:ext cx="9559077" cy="86572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rgbClr val="27348B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5954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82256" y="472401"/>
            <a:ext cx="962275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D10C6F0A-56E2-4B73-BBD8-232090B01E49}"/>
              </a:ext>
            </a:extLst>
          </p:cNvPr>
          <p:cNvGrpSpPr/>
          <p:nvPr userDrawn="1"/>
        </p:nvGrpSpPr>
        <p:grpSpPr>
          <a:xfrm>
            <a:off x="93873" y="150686"/>
            <a:ext cx="845927" cy="1367675"/>
            <a:chOff x="220873" y="215227"/>
            <a:chExt cx="1521111" cy="2459296"/>
          </a:xfrm>
        </p:grpSpPr>
        <p:sp>
          <p:nvSpPr>
            <p:cNvPr id="3" name="Triángulo isósceles 2">
              <a:extLst>
                <a:ext uri="{FF2B5EF4-FFF2-40B4-BE49-F238E27FC236}">
                  <a16:creationId xmlns:a16="http://schemas.microsoft.com/office/drawing/2014/main" id="{86F295CA-A46C-4620-911F-06D4FFFB745F}"/>
                </a:ext>
              </a:extLst>
            </p:cNvPr>
            <p:cNvSpPr/>
            <p:nvPr userDrawn="1"/>
          </p:nvSpPr>
          <p:spPr>
            <a:xfrm rot="9000000">
              <a:off x="392361" y="919652"/>
              <a:ext cx="1053421" cy="908121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  <a:alpha val="91765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Triángulo isósceles 3">
              <a:extLst>
                <a:ext uri="{FF2B5EF4-FFF2-40B4-BE49-F238E27FC236}">
                  <a16:creationId xmlns:a16="http://schemas.microsoft.com/office/drawing/2014/main" id="{6B295F32-ACD6-400B-AAE6-3B60E4937F80}"/>
                </a:ext>
              </a:extLst>
            </p:cNvPr>
            <p:cNvSpPr/>
            <p:nvPr userDrawn="1"/>
          </p:nvSpPr>
          <p:spPr>
            <a:xfrm rot="5400000">
              <a:off x="160855" y="333965"/>
              <a:ext cx="870261" cy="750225"/>
            </a:xfrm>
            <a:prstGeom prst="triangle">
              <a:avLst/>
            </a:prstGeom>
            <a:solidFill>
              <a:srgbClr val="FC9BAB">
                <a:alpha val="9176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Triángulo isósceles 4">
              <a:extLst>
                <a:ext uri="{FF2B5EF4-FFF2-40B4-BE49-F238E27FC236}">
                  <a16:creationId xmlns:a16="http://schemas.microsoft.com/office/drawing/2014/main" id="{36BF9DC6-F1BB-4AFC-A87C-2E938E5A658D}"/>
                </a:ext>
              </a:extLst>
            </p:cNvPr>
            <p:cNvSpPr/>
            <p:nvPr userDrawn="1"/>
          </p:nvSpPr>
          <p:spPr>
            <a:xfrm rot="5400000">
              <a:off x="132014" y="1474928"/>
              <a:ext cx="1288454" cy="1110736"/>
            </a:xfrm>
            <a:prstGeom prst="triangle">
              <a:avLst/>
            </a:prstGeom>
            <a:solidFill>
              <a:srgbClr val="FC9BAB">
                <a:alpha val="9176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Triángulo isósceles 5">
              <a:extLst>
                <a:ext uri="{FF2B5EF4-FFF2-40B4-BE49-F238E27FC236}">
                  <a16:creationId xmlns:a16="http://schemas.microsoft.com/office/drawing/2014/main" id="{F3F96861-1984-4937-B9A6-3DBC5FE04A71}"/>
                </a:ext>
              </a:extLst>
            </p:cNvPr>
            <p:cNvSpPr/>
            <p:nvPr userDrawn="1"/>
          </p:nvSpPr>
          <p:spPr>
            <a:xfrm rot="7200000">
              <a:off x="1198037" y="255520"/>
              <a:ext cx="584239" cy="503654"/>
            </a:xfrm>
            <a:prstGeom prst="triangle">
              <a:avLst/>
            </a:prstGeom>
            <a:solidFill>
              <a:srgbClr val="FA526C">
                <a:alpha val="9176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0" name="Trapecio 19">
            <a:extLst>
              <a:ext uri="{FF2B5EF4-FFF2-40B4-BE49-F238E27FC236}">
                <a16:creationId xmlns:a16="http://schemas.microsoft.com/office/drawing/2014/main" id="{0E4F10A5-DB78-4DC8-9823-090C0D05D2D7}"/>
              </a:ext>
            </a:extLst>
          </p:cNvPr>
          <p:cNvSpPr/>
          <p:nvPr userDrawn="1"/>
        </p:nvSpPr>
        <p:spPr>
          <a:xfrm rot="16200000">
            <a:off x="11432005" y="386215"/>
            <a:ext cx="1094874" cy="425116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D2DDE698-F817-4696-AFF1-8D6989809D1F}"/>
              </a:ext>
            </a:extLst>
          </p:cNvPr>
          <p:cNvCxnSpPr>
            <a:cxnSpLocks/>
          </p:cNvCxnSpPr>
          <p:nvPr userDrawn="1"/>
        </p:nvCxnSpPr>
        <p:spPr>
          <a:xfrm flipV="1">
            <a:off x="809000" y="1168021"/>
            <a:ext cx="10957884" cy="125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80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apecio 4">
            <a:extLst>
              <a:ext uri="{FF2B5EF4-FFF2-40B4-BE49-F238E27FC236}">
                <a16:creationId xmlns:a16="http://schemas.microsoft.com/office/drawing/2014/main" id="{AB34C24B-E1F9-47B8-9023-505B4E2997C3}"/>
              </a:ext>
            </a:extLst>
          </p:cNvPr>
          <p:cNvSpPr/>
          <p:nvPr userDrawn="1"/>
        </p:nvSpPr>
        <p:spPr>
          <a:xfrm rot="10800000">
            <a:off x="8360696" y="1"/>
            <a:ext cx="3826042" cy="397042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F96E15-0CE0-49CA-8B27-4146CE72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rapecio 2">
            <a:extLst>
              <a:ext uri="{FF2B5EF4-FFF2-40B4-BE49-F238E27FC236}">
                <a16:creationId xmlns:a16="http://schemas.microsoft.com/office/drawing/2014/main" id="{07BCEBA4-D942-464B-A62E-C01C6292CB30}"/>
              </a:ext>
            </a:extLst>
          </p:cNvPr>
          <p:cNvSpPr/>
          <p:nvPr userDrawn="1"/>
        </p:nvSpPr>
        <p:spPr>
          <a:xfrm rot="10800000">
            <a:off x="0" y="0"/>
            <a:ext cx="3826042" cy="397042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rapecio 3">
            <a:extLst>
              <a:ext uri="{FF2B5EF4-FFF2-40B4-BE49-F238E27FC236}">
                <a16:creationId xmlns:a16="http://schemas.microsoft.com/office/drawing/2014/main" id="{7DDEE70A-14C7-433D-B2B9-6095F5E92A06}"/>
              </a:ext>
            </a:extLst>
          </p:cNvPr>
          <p:cNvSpPr/>
          <p:nvPr userDrawn="1"/>
        </p:nvSpPr>
        <p:spPr>
          <a:xfrm rot="10800000">
            <a:off x="3368843" y="287255"/>
            <a:ext cx="5281864" cy="546592"/>
          </a:xfrm>
          <a:prstGeom prst="trapezoid">
            <a:avLst/>
          </a:prstGeom>
          <a:solidFill>
            <a:srgbClr val="FA5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733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630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720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885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5BFE49F-B5E6-4A85-B42A-DBDD013F84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26F11A8-D0D7-4FBF-BB40-F825CA0AC01C}"/>
              </a:ext>
            </a:extLst>
          </p:cNvPr>
          <p:cNvSpPr/>
          <p:nvPr userDrawn="1"/>
        </p:nvSpPr>
        <p:spPr>
          <a:xfrm>
            <a:off x="6096001" y="5393"/>
            <a:ext cx="6096000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rapecio 3">
            <a:extLst>
              <a:ext uri="{FF2B5EF4-FFF2-40B4-BE49-F238E27FC236}">
                <a16:creationId xmlns:a16="http://schemas.microsoft.com/office/drawing/2014/main" id="{A62B0E19-7393-41D6-AD66-EDBE9B2FB825}"/>
              </a:ext>
            </a:extLst>
          </p:cNvPr>
          <p:cNvSpPr/>
          <p:nvPr userDrawn="1"/>
        </p:nvSpPr>
        <p:spPr>
          <a:xfrm rot="9969605">
            <a:off x="11450144" y="93355"/>
            <a:ext cx="792454" cy="490395"/>
          </a:xfrm>
          <a:prstGeom prst="trapezoid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9998106-E990-4A68-902C-022EA8929906}"/>
              </a:ext>
            </a:extLst>
          </p:cNvPr>
          <p:cNvGrpSpPr/>
          <p:nvPr userDrawn="1"/>
        </p:nvGrpSpPr>
        <p:grpSpPr>
          <a:xfrm rot="10800000">
            <a:off x="-50597" y="6279643"/>
            <a:ext cx="6146597" cy="578357"/>
            <a:chOff x="1562101" y="3815393"/>
            <a:chExt cx="6146597" cy="578357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D37DA9E4-F139-488E-89CA-754931C83244}"/>
                </a:ext>
              </a:extLst>
            </p:cNvPr>
            <p:cNvSpPr/>
            <p:nvPr userDrawn="1"/>
          </p:nvSpPr>
          <p:spPr>
            <a:xfrm>
              <a:off x="1562101" y="3815393"/>
              <a:ext cx="6096000" cy="27699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Trapecio 5">
              <a:extLst>
                <a:ext uri="{FF2B5EF4-FFF2-40B4-BE49-F238E27FC236}">
                  <a16:creationId xmlns:a16="http://schemas.microsoft.com/office/drawing/2014/main" id="{32AFD589-0B8F-497B-8E2F-B584FC3182F5}"/>
                </a:ext>
              </a:extLst>
            </p:cNvPr>
            <p:cNvSpPr/>
            <p:nvPr userDrawn="1"/>
          </p:nvSpPr>
          <p:spPr>
            <a:xfrm rot="9969605">
              <a:off x="6916244" y="3903355"/>
              <a:ext cx="792454" cy="490395"/>
            </a:xfrm>
            <a:prstGeom prst="trapezoid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413964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CAD834A1-2664-485F-A4FD-2D93E8FE03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541EE99-D74E-4140-BC82-B405EB8D633D}"/>
              </a:ext>
            </a:extLst>
          </p:cNvPr>
          <p:cNvSpPr/>
          <p:nvPr userDrawn="1"/>
        </p:nvSpPr>
        <p:spPr>
          <a:xfrm>
            <a:off x="323529" y="171451"/>
            <a:ext cx="11544942" cy="660654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rapecio 3">
            <a:extLst>
              <a:ext uri="{FF2B5EF4-FFF2-40B4-BE49-F238E27FC236}">
                <a16:creationId xmlns:a16="http://schemas.microsoft.com/office/drawing/2014/main" id="{092B88B2-7AC8-4644-BBEC-F618DCFB098A}"/>
              </a:ext>
            </a:extLst>
          </p:cNvPr>
          <p:cNvSpPr/>
          <p:nvPr userDrawn="1"/>
        </p:nvSpPr>
        <p:spPr>
          <a:xfrm rot="10800000">
            <a:off x="-13304" y="-1"/>
            <a:ext cx="1875557" cy="403931"/>
          </a:xfrm>
          <a:prstGeom prst="trapezoid">
            <a:avLst/>
          </a:prstGeom>
          <a:solidFill>
            <a:srgbClr val="E14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rapecio 4">
            <a:extLst>
              <a:ext uri="{FF2B5EF4-FFF2-40B4-BE49-F238E27FC236}">
                <a16:creationId xmlns:a16="http://schemas.microsoft.com/office/drawing/2014/main" id="{9836F5AB-614F-4F18-83AC-F9933EA244C0}"/>
              </a:ext>
            </a:extLst>
          </p:cNvPr>
          <p:cNvSpPr/>
          <p:nvPr userDrawn="1"/>
        </p:nvSpPr>
        <p:spPr>
          <a:xfrm rot="10800000">
            <a:off x="10319835" y="-3675"/>
            <a:ext cx="1875557" cy="403931"/>
          </a:xfrm>
          <a:prstGeom prst="trapezoid">
            <a:avLst/>
          </a:prstGeom>
          <a:solidFill>
            <a:srgbClr val="E14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451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56159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11652" y="51455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959881" y="51455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308109" y="51455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11652" y="354057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59881" y="354057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308109" y="354057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386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49499" y="523741"/>
            <a:ext cx="3709115" cy="5855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rapecio 5">
            <a:extLst>
              <a:ext uri="{FF2B5EF4-FFF2-40B4-BE49-F238E27FC236}">
                <a16:creationId xmlns:a16="http://schemas.microsoft.com/office/drawing/2014/main" id="{AD1154AD-02F4-43F8-B901-B5B726CC9DA4}"/>
              </a:ext>
            </a:extLst>
          </p:cNvPr>
          <p:cNvSpPr/>
          <p:nvPr userDrawn="1"/>
        </p:nvSpPr>
        <p:spPr>
          <a:xfrm rot="5400000">
            <a:off x="2209564" y="3118564"/>
            <a:ext cx="5398719" cy="729022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309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D04CEC-4D5F-45A7-9E19-734ADBE840F9}"/>
              </a:ext>
            </a:extLst>
          </p:cNvPr>
          <p:cNvSpPr/>
          <p:nvPr userDrawn="1"/>
        </p:nvSpPr>
        <p:spPr>
          <a:xfrm>
            <a:off x="0" y="1016001"/>
            <a:ext cx="12192000" cy="3589866"/>
          </a:xfrm>
          <a:prstGeom prst="rect">
            <a:avLst/>
          </a:prstGeom>
          <a:solidFill>
            <a:srgbClr val="FEE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25753" y="463848"/>
            <a:ext cx="11340495" cy="414201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485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72920181-2924-4E1F-891D-E75A99509C25}"/>
              </a:ext>
            </a:extLst>
          </p:cNvPr>
          <p:cNvSpPr/>
          <p:nvPr userDrawn="1"/>
        </p:nvSpPr>
        <p:spPr>
          <a:xfrm>
            <a:off x="-1" y="0"/>
            <a:ext cx="4287230" cy="6858000"/>
          </a:xfrm>
          <a:prstGeom prst="rect">
            <a:avLst/>
          </a:pr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205316" y="535022"/>
            <a:ext cx="3889913" cy="3542051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tIns="540000"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244568" y="2025072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467228" y="4260714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554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0731E8C-4F6D-4237-9657-97AE0A1B11C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99579" y="0"/>
            <a:ext cx="7392421" cy="6858000"/>
          </a:xfrm>
          <a:custGeom>
            <a:avLst/>
            <a:gdLst>
              <a:gd name="connsiteX0" fmla="*/ 1848908 w 7392421"/>
              <a:gd name="connsiteY0" fmla="*/ 6196465 h 6858000"/>
              <a:gd name="connsiteX1" fmla="*/ 1851185 w 7392421"/>
              <a:gd name="connsiteY1" fmla="*/ 6198075 h 6858000"/>
              <a:gd name="connsiteX2" fmla="*/ 1858075 w 7392421"/>
              <a:gd name="connsiteY2" fmla="*/ 6202346 h 6858000"/>
              <a:gd name="connsiteX3" fmla="*/ 1985274 w 7392421"/>
              <a:gd name="connsiteY3" fmla="*/ 6213735 h 6858000"/>
              <a:gd name="connsiteX4" fmla="*/ 2010714 w 7392421"/>
              <a:gd name="connsiteY4" fmla="*/ 6213735 h 6858000"/>
              <a:gd name="connsiteX5" fmla="*/ 2065834 w 7392421"/>
              <a:gd name="connsiteY5" fmla="*/ 6236514 h 6858000"/>
              <a:gd name="connsiteX6" fmla="*/ 2103994 w 7392421"/>
              <a:gd name="connsiteY6" fmla="*/ 6236514 h 6858000"/>
              <a:gd name="connsiteX7" fmla="*/ 2116714 w 7392421"/>
              <a:gd name="connsiteY7" fmla="*/ 6244107 h 6858000"/>
              <a:gd name="connsiteX8" fmla="*/ 2112474 w 7392421"/>
              <a:gd name="connsiteY8" fmla="*/ 6255496 h 6858000"/>
              <a:gd name="connsiteX9" fmla="*/ 2082794 w 7392421"/>
              <a:gd name="connsiteY9" fmla="*/ 6259293 h 6858000"/>
              <a:gd name="connsiteX10" fmla="*/ 2065834 w 7392421"/>
              <a:gd name="connsiteY10" fmla="*/ 6240310 h 6858000"/>
              <a:gd name="connsiteX11" fmla="*/ 2023434 w 7392421"/>
              <a:gd name="connsiteY11" fmla="*/ 6236514 h 6858000"/>
              <a:gd name="connsiteX12" fmla="*/ 1972554 w 7392421"/>
              <a:gd name="connsiteY12" fmla="*/ 6236514 h 6858000"/>
              <a:gd name="connsiteX13" fmla="*/ 1951355 w 7392421"/>
              <a:gd name="connsiteY13" fmla="*/ 6236514 h 6858000"/>
              <a:gd name="connsiteX14" fmla="*/ 1921675 w 7392421"/>
              <a:gd name="connsiteY14" fmla="*/ 6240310 h 6858000"/>
              <a:gd name="connsiteX15" fmla="*/ 1891994 w 7392421"/>
              <a:gd name="connsiteY15" fmla="*/ 6236514 h 6858000"/>
              <a:gd name="connsiteX16" fmla="*/ 1875035 w 7392421"/>
              <a:gd name="connsiteY16" fmla="*/ 6240310 h 6858000"/>
              <a:gd name="connsiteX17" fmla="*/ 1866555 w 7392421"/>
              <a:gd name="connsiteY17" fmla="*/ 6228921 h 6858000"/>
              <a:gd name="connsiteX18" fmla="*/ 1845355 w 7392421"/>
              <a:gd name="connsiteY18" fmla="*/ 6228921 h 6858000"/>
              <a:gd name="connsiteX19" fmla="*/ 1836875 w 7392421"/>
              <a:gd name="connsiteY19" fmla="*/ 6236514 h 6858000"/>
              <a:gd name="connsiteX20" fmla="*/ 1832635 w 7392421"/>
              <a:gd name="connsiteY20" fmla="*/ 6221328 h 6858000"/>
              <a:gd name="connsiteX21" fmla="*/ 1807195 w 7392421"/>
              <a:gd name="connsiteY21" fmla="*/ 6221328 h 6858000"/>
              <a:gd name="connsiteX22" fmla="*/ 1798716 w 7392421"/>
              <a:gd name="connsiteY22" fmla="*/ 6228921 h 6858000"/>
              <a:gd name="connsiteX23" fmla="*/ 1794475 w 7392421"/>
              <a:gd name="connsiteY23" fmla="*/ 6213735 h 6858000"/>
              <a:gd name="connsiteX24" fmla="*/ 1760555 w 7392421"/>
              <a:gd name="connsiteY24" fmla="*/ 6216108 h 6858000"/>
              <a:gd name="connsiteX25" fmla="*/ 1743434 w 7392421"/>
              <a:gd name="connsiteY25" fmla="*/ 6212994 h 6858000"/>
              <a:gd name="connsiteX26" fmla="*/ 1746224 w 7392421"/>
              <a:gd name="connsiteY26" fmla="*/ 6212355 h 6858000"/>
              <a:gd name="connsiteX27" fmla="*/ 1775913 w 7392421"/>
              <a:gd name="connsiteY27" fmla="*/ 6212355 h 6858000"/>
              <a:gd name="connsiteX28" fmla="*/ 1805602 w 7392421"/>
              <a:gd name="connsiteY28" fmla="*/ 6202655 h 6858000"/>
              <a:gd name="connsiteX29" fmla="*/ 1822567 w 7392421"/>
              <a:gd name="connsiteY29" fmla="*/ 6212355 h 6858000"/>
              <a:gd name="connsiteX30" fmla="*/ 1831049 w 7392421"/>
              <a:gd name="connsiteY30" fmla="*/ 6197805 h 6858000"/>
              <a:gd name="connsiteX31" fmla="*/ 1839532 w 7392421"/>
              <a:gd name="connsiteY31" fmla="*/ 6197805 h 6858000"/>
              <a:gd name="connsiteX32" fmla="*/ 1913195 w 7392421"/>
              <a:gd name="connsiteY32" fmla="*/ 6186999 h 6858000"/>
              <a:gd name="connsiteX33" fmla="*/ 1913195 w 7392421"/>
              <a:gd name="connsiteY33" fmla="*/ 6187160 h 6858000"/>
              <a:gd name="connsiteX34" fmla="*/ 1912033 w 7392421"/>
              <a:gd name="connsiteY34" fmla="*/ 6187221 h 6858000"/>
              <a:gd name="connsiteX35" fmla="*/ 863352 w 7392421"/>
              <a:gd name="connsiteY35" fmla="*/ 5843219 h 6858000"/>
              <a:gd name="connsiteX36" fmla="*/ 864073 w 7392421"/>
              <a:gd name="connsiteY36" fmla="*/ 5843752 h 6858000"/>
              <a:gd name="connsiteX37" fmla="*/ 863059 w 7392421"/>
              <a:gd name="connsiteY37" fmla="*/ 5843752 h 6858000"/>
              <a:gd name="connsiteX38" fmla="*/ 883526 w 7392421"/>
              <a:gd name="connsiteY38" fmla="*/ 5689580 h 6858000"/>
              <a:gd name="connsiteX39" fmla="*/ 892008 w 7392421"/>
              <a:gd name="connsiteY39" fmla="*/ 5689580 h 6858000"/>
              <a:gd name="connsiteX40" fmla="*/ 896249 w 7392421"/>
              <a:gd name="connsiteY40" fmla="*/ 5693132 h 6858000"/>
              <a:gd name="connsiteX41" fmla="*/ 895512 w 7392421"/>
              <a:gd name="connsiteY41" fmla="*/ 5693596 h 6858000"/>
              <a:gd name="connsiteX42" fmla="*/ 892008 w 7392421"/>
              <a:gd name="connsiteY42" fmla="*/ 5693132 h 6858000"/>
              <a:gd name="connsiteX43" fmla="*/ 883526 w 7392421"/>
              <a:gd name="connsiteY43" fmla="*/ 5689580 h 6858000"/>
              <a:gd name="connsiteX44" fmla="*/ 1298563 w 7392421"/>
              <a:gd name="connsiteY44" fmla="*/ 5672327 h 6858000"/>
              <a:gd name="connsiteX45" fmla="*/ 1299170 w 7392421"/>
              <a:gd name="connsiteY45" fmla="*/ 5675371 h 6858000"/>
              <a:gd name="connsiteX46" fmla="*/ 1299170 w 7392421"/>
              <a:gd name="connsiteY46" fmla="*/ 5682476 h 6858000"/>
              <a:gd name="connsiteX47" fmla="*/ 1294928 w 7392421"/>
              <a:gd name="connsiteY47" fmla="*/ 5675371 h 6858000"/>
              <a:gd name="connsiteX48" fmla="*/ 985317 w 7392421"/>
              <a:gd name="connsiteY48" fmla="*/ 5668268 h 6858000"/>
              <a:gd name="connsiteX49" fmla="*/ 1006522 w 7392421"/>
              <a:gd name="connsiteY49" fmla="*/ 5682476 h 6858000"/>
              <a:gd name="connsiteX50" fmla="*/ 1031970 w 7392421"/>
              <a:gd name="connsiteY50" fmla="*/ 5675371 h 6858000"/>
              <a:gd name="connsiteX51" fmla="*/ 1040453 w 7392421"/>
              <a:gd name="connsiteY51" fmla="*/ 5671819 h 6858000"/>
              <a:gd name="connsiteX52" fmla="*/ 1061659 w 7392421"/>
              <a:gd name="connsiteY52" fmla="*/ 5675371 h 6858000"/>
              <a:gd name="connsiteX53" fmla="*/ 1091348 w 7392421"/>
              <a:gd name="connsiteY53" fmla="*/ 5682476 h 6858000"/>
              <a:gd name="connsiteX54" fmla="*/ 1133760 w 7392421"/>
              <a:gd name="connsiteY54" fmla="*/ 5678923 h 6858000"/>
              <a:gd name="connsiteX55" fmla="*/ 1146484 w 7392421"/>
              <a:gd name="connsiteY55" fmla="*/ 5668268 h 6858000"/>
              <a:gd name="connsiteX56" fmla="*/ 1159208 w 7392421"/>
              <a:gd name="connsiteY56" fmla="*/ 5668268 h 6858000"/>
              <a:gd name="connsiteX57" fmla="*/ 1159208 w 7392421"/>
              <a:gd name="connsiteY57" fmla="*/ 5678923 h 6858000"/>
              <a:gd name="connsiteX58" fmla="*/ 1142243 w 7392421"/>
              <a:gd name="connsiteY58" fmla="*/ 5700236 h 6858000"/>
              <a:gd name="connsiteX59" fmla="*/ 1129518 w 7392421"/>
              <a:gd name="connsiteY59" fmla="*/ 5703788 h 6858000"/>
              <a:gd name="connsiteX60" fmla="*/ 1129518 w 7392421"/>
              <a:gd name="connsiteY60" fmla="*/ 5700236 h 6858000"/>
              <a:gd name="connsiteX61" fmla="*/ 1116795 w 7392421"/>
              <a:gd name="connsiteY61" fmla="*/ 5693132 h 6858000"/>
              <a:gd name="connsiteX62" fmla="*/ 1108314 w 7392421"/>
              <a:gd name="connsiteY62" fmla="*/ 5703788 h 6858000"/>
              <a:gd name="connsiteX63" fmla="*/ 1100226 w 7392421"/>
              <a:gd name="connsiteY63" fmla="*/ 5708967 h 6858000"/>
              <a:gd name="connsiteX64" fmla="*/ 1042644 w 7392421"/>
              <a:gd name="connsiteY64" fmla="*/ 5708967 h 6858000"/>
              <a:gd name="connsiteX65" fmla="*/ 1004472 w 7392421"/>
              <a:gd name="connsiteY65" fmla="*/ 5714762 h 6858000"/>
              <a:gd name="connsiteX66" fmla="*/ 995990 w 7392421"/>
              <a:gd name="connsiteY66" fmla="*/ 5711865 h 6858000"/>
              <a:gd name="connsiteX67" fmla="*/ 970542 w 7392421"/>
              <a:gd name="connsiteY67" fmla="*/ 5708605 h 6858000"/>
              <a:gd name="connsiteX68" fmla="*/ 953015 w 7392421"/>
              <a:gd name="connsiteY68" fmla="*/ 5710850 h 6858000"/>
              <a:gd name="connsiteX69" fmla="*/ 948204 w 7392421"/>
              <a:gd name="connsiteY69" fmla="*/ 5704232 h 6858000"/>
              <a:gd name="connsiteX70" fmla="*/ 934421 w 7392421"/>
              <a:gd name="connsiteY70" fmla="*/ 5696683 h 6858000"/>
              <a:gd name="connsiteX71" fmla="*/ 921698 w 7392421"/>
              <a:gd name="connsiteY71" fmla="*/ 5696683 h 6858000"/>
              <a:gd name="connsiteX72" fmla="*/ 904732 w 7392421"/>
              <a:gd name="connsiteY72" fmla="*/ 5703788 h 6858000"/>
              <a:gd name="connsiteX73" fmla="*/ 892008 w 7392421"/>
              <a:gd name="connsiteY73" fmla="*/ 5693132 h 6858000"/>
              <a:gd name="connsiteX74" fmla="*/ 894128 w 7392421"/>
              <a:gd name="connsiteY74" fmla="*/ 5694464 h 6858000"/>
              <a:gd name="connsiteX75" fmla="*/ 895512 w 7392421"/>
              <a:gd name="connsiteY75" fmla="*/ 5693596 h 6858000"/>
              <a:gd name="connsiteX76" fmla="*/ 902082 w 7392421"/>
              <a:gd name="connsiteY76" fmla="*/ 5694464 h 6858000"/>
              <a:gd name="connsiteX77" fmla="*/ 908973 w 7392421"/>
              <a:gd name="connsiteY77" fmla="*/ 5693132 h 6858000"/>
              <a:gd name="connsiteX78" fmla="*/ 951385 w 7392421"/>
              <a:gd name="connsiteY78" fmla="*/ 5682476 h 6858000"/>
              <a:gd name="connsiteX79" fmla="*/ 968351 w 7392421"/>
              <a:gd name="connsiteY79" fmla="*/ 5678923 h 6858000"/>
              <a:gd name="connsiteX80" fmla="*/ 985317 w 7392421"/>
              <a:gd name="connsiteY80" fmla="*/ 5668268 h 6858000"/>
              <a:gd name="connsiteX81" fmla="*/ 3069156 w 7392421"/>
              <a:gd name="connsiteY81" fmla="*/ 5224784 h 6858000"/>
              <a:gd name="connsiteX82" fmla="*/ 3069877 w 7392421"/>
              <a:gd name="connsiteY82" fmla="*/ 5225655 h 6858000"/>
              <a:gd name="connsiteX83" fmla="*/ 3070170 w 7392421"/>
              <a:gd name="connsiteY83" fmla="*/ 5224784 h 6858000"/>
              <a:gd name="connsiteX84" fmla="*/ 0 w 7392421"/>
              <a:gd name="connsiteY84" fmla="*/ 3728101 h 6858000"/>
              <a:gd name="connsiteX85" fmla="*/ 1014 w 7392421"/>
              <a:gd name="connsiteY85" fmla="*/ 3728101 h 6858000"/>
              <a:gd name="connsiteX86" fmla="*/ 293 w 7392421"/>
              <a:gd name="connsiteY86" fmla="*/ 3728972 h 6858000"/>
              <a:gd name="connsiteX87" fmla="*/ 1748249 w 7392421"/>
              <a:gd name="connsiteY87" fmla="*/ 900296 h 6858000"/>
              <a:gd name="connsiteX88" fmla="*/ 1750394 w 7392421"/>
              <a:gd name="connsiteY88" fmla="*/ 900296 h 6858000"/>
              <a:gd name="connsiteX89" fmla="*/ 1741171 w 7392421"/>
              <a:gd name="connsiteY89" fmla="*/ 901194 h 6858000"/>
              <a:gd name="connsiteX90" fmla="*/ 1738152 w 7392421"/>
              <a:gd name="connsiteY90" fmla="*/ 900900 h 6858000"/>
              <a:gd name="connsiteX91" fmla="*/ 1881554 w 7392421"/>
              <a:gd name="connsiteY91" fmla="*/ 886188 h 6858000"/>
              <a:gd name="connsiteX92" fmla="*/ 1912293 w 7392421"/>
              <a:gd name="connsiteY92" fmla="*/ 887026 h 6858000"/>
              <a:gd name="connsiteX93" fmla="*/ 1958933 w 7392421"/>
              <a:gd name="connsiteY93" fmla="*/ 894840 h 6858000"/>
              <a:gd name="connsiteX94" fmla="*/ 1961440 w 7392421"/>
              <a:gd name="connsiteY94" fmla="*/ 895896 h 6858000"/>
              <a:gd name="connsiteX95" fmla="*/ 1862047 w 7392421"/>
              <a:gd name="connsiteY95" fmla="*/ 895896 h 6858000"/>
              <a:gd name="connsiteX96" fmla="*/ 1840840 w 7392421"/>
              <a:gd name="connsiteY96" fmla="*/ 899749 h 6858000"/>
              <a:gd name="connsiteX97" fmla="*/ 1821936 w 7392421"/>
              <a:gd name="connsiteY97" fmla="*/ 894167 h 6858000"/>
              <a:gd name="connsiteX98" fmla="*/ 1844454 w 7392421"/>
              <a:gd name="connsiteY98" fmla="*/ 892607 h 6858000"/>
              <a:gd name="connsiteX99" fmla="*/ 1857174 w 7392421"/>
              <a:gd name="connsiteY99" fmla="*/ 890374 h 6858000"/>
              <a:gd name="connsiteX100" fmla="*/ 1881554 w 7392421"/>
              <a:gd name="connsiteY100" fmla="*/ 886188 h 6858000"/>
              <a:gd name="connsiteX101" fmla="*/ 1719279 w 7392421"/>
              <a:gd name="connsiteY101" fmla="*/ 884793 h 6858000"/>
              <a:gd name="connsiteX102" fmla="*/ 1738455 w 7392421"/>
              <a:gd name="connsiteY102" fmla="*/ 884793 h 6858000"/>
              <a:gd name="connsiteX103" fmla="*/ 1797815 w 7392421"/>
              <a:gd name="connsiteY103" fmla="*/ 890374 h 6858000"/>
              <a:gd name="connsiteX104" fmla="*/ 1737762 w 7392421"/>
              <a:gd name="connsiteY104" fmla="*/ 892482 h 6858000"/>
              <a:gd name="connsiteX105" fmla="*/ 1688889 w 7392421"/>
              <a:gd name="connsiteY105" fmla="*/ 892482 h 6858000"/>
              <a:gd name="connsiteX106" fmla="*/ 1722809 w 7392421"/>
              <a:gd name="connsiteY106" fmla="*/ 889133 h 6858000"/>
              <a:gd name="connsiteX107" fmla="*/ 1731289 w 7392421"/>
              <a:gd name="connsiteY107" fmla="*/ 886901 h 6858000"/>
              <a:gd name="connsiteX108" fmla="*/ 1645175 w 7392421"/>
              <a:gd name="connsiteY108" fmla="*/ 884793 h 6858000"/>
              <a:gd name="connsiteX109" fmla="*/ 1715727 w 7392421"/>
              <a:gd name="connsiteY109" fmla="*/ 884793 h 6858000"/>
              <a:gd name="connsiteX110" fmla="*/ 1667690 w 7392421"/>
              <a:gd name="connsiteY110" fmla="*/ 886901 h 6858000"/>
              <a:gd name="connsiteX111" fmla="*/ 1595610 w 7392421"/>
              <a:gd name="connsiteY111" fmla="*/ 886901 h 6858000"/>
              <a:gd name="connsiteX112" fmla="*/ 1594784 w 7392421"/>
              <a:gd name="connsiteY112" fmla="*/ 886834 h 6858000"/>
              <a:gd name="connsiteX113" fmla="*/ 1774961 w 7392421"/>
              <a:gd name="connsiteY113" fmla="*/ 491518 h 6858000"/>
              <a:gd name="connsiteX114" fmla="*/ 1774351 w 7392421"/>
              <a:gd name="connsiteY114" fmla="*/ 492814 h 6858000"/>
              <a:gd name="connsiteX115" fmla="*/ 1769849 w 7392421"/>
              <a:gd name="connsiteY115" fmla="*/ 491944 h 6858000"/>
              <a:gd name="connsiteX116" fmla="*/ 1982374 w 7392421"/>
              <a:gd name="connsiteY116" fmla="*/ 395710 h 6858000"/>
              <a:gd name="connsiteX117" fmla="*/ 1992974 w 7392421"/>
              <a:gd name="connsiteY117" fmla="*/ 397133 h 6858000"/>
              <a:gd name="connsiteX118" fmla="*/ 2005216 w 7392421"/>
              <a:gd name="connsiteY118" fmla="*/ 401518 h 6858000"/>
              <a:gd name="connsiteX119" fmla="*/ 1985984 w 7392421"/>
              <a:gd name="connsiteY119" fmla="*/ 397672 h 6858000"/>
              <a:gd name="connsiteX120" fmla="*/ 1980348 w 7392421"/>
              <a:gd name="connsiteY120" fmla="*/ 395982 h 6858000"/>
              <a:gd name="connsiteX121" fmla="*/ 1898608 w 7392421"/>
              <a:gd name="connsiteY121" fmla="*/ 46924 h 6858000"/>
              <a:gd name="connsiteX122" fmla="*/ 1906232 w 7392421"/>
              <a:gd name="connsiteY122" fmla="*/ 47706 h 6858000"/>
              <a:gd name="connsiteX123" fmla="*/ 1901691 w 7392421"/>
              <a:gd name="connsiteY123" fmla="*/ 51487 h 6858000"/>
              <a:gd name="connsiteX124" fmla="*/ 1898694 w 7392421"/>
              <a:gd name="connsiteY124" fmla="*/ 52622 h 6858000"/>
              <a:gd name="connsiteX125" fmla="*/ 1895454 w 7392421"/>
              <a:gd name="connsiteY125" fmla="*/ 51655 h 6858000"/>
              <a:gd name="connsiteX126" fmla="*/ 1893127 w 7392421"/>
              <a:gd name="connsiteY126" fmla="*/ 47486 h 6858000"/>
              <a:gd name="connsiteX127" fmla="*/ 2355584 w 7392421"/>
              <a:gd name="connsiteY127" fmla="*/ 38338 h 6858000"/>
              <a:gd name="connsiteX128" fmla="*/ 2354974 w 7392421"/>
              <a:gd name="connsiteY128" fmla="*/ 39445 h 6858000"/>
              <a:gd name="connsiteX129" fmla="*/ 2350472 w 7392421"/>
              <a:gd name="connsiteY129" fmla="*/ 38702 h 6858000"/>
              <a:gd name="connsiteX130" fmla="*/ 3146743 w 7392421"/>
              <a:gd name="connsiteY130" fmla="*/ 0 h 6858000"/>
              <a:gd name="connsiteX131" fmla="*/ 3202796 w 7392421"/>
              <a:gd name="connsiteY131" fmla="*/ 0 h 6858000"/>
              <a:gd name="connsiteX132" fmla="*/ 3202796 w 7392421"/>
              <a:gd name="connsiteY132" fmla="*/ 4543 h 6858000"/>
              <a:gd name="connsiteX133" fmla="*/ 3308828 w 7392421"/>
              <a:gd name="connsiteY133" fmla="*/ 4543 h 6858000"/>
              <a:gd name="connsiteX134" fmla="*/ 3334275 w 7392421"/>
              <a:gd name="connsiteY134" fmla="*/ 4543 h 6858000"/>
              <a:gd name="connsiteX135" fmla="*/ 3383051 w 7392421"/>
              <a:gd name="connsiteY135" fmla="*/ 559 h 6858000"/>
              <a:gd name="connsiteX136" fmla="*/ 3398101 w 7392421"/>
              <a:gd name="connsiteY136" fmla="*/ 0 h 6858000"/>
              <a:gd name="connsiteX137" fmla="*/ 7392421 w 7392421"/>
              <a:gd name="connsiteY137" fmla="*/ 0 h 6858000"/>
              <a:gd name="connsiteX138" fmla="*/ 7392421 w 7392421"/>
              <a:gd name="connsiteY138" fmla="*/ 6858000 h 6858000"/>
              <a:gd name="connsiteX139" fmla="*/ 2857168 w 7392421"/>
              <a:gd name="connsiteY139" fmla="*/ 6858000 h 6858000"/>
              <a:gd name="connsiteX140" fmla="*/ 2860240 w 7392421"/>
              <a:gd name="connsiteY140" fmla="*/ 6839268 h 6858000"/>
              <a:gd name="connsiteX141" fmla="*/ 2873493 w 7392421"/>
              <a:gd name="connsiteY141" fmla="*/ 6831079 h 6858000"/>
              <a:gd name="connsiteX142" fmla="*/ 2920147 w 7392421"/>
              <a:gd name="connsiteY142" fmla="*/ 6823372 h 6858000"/>
              <a:gd name="connsiteX143" fmla="*/ 2975283 w 7392421"/>
              <a:gd name="connsiteY143" fmla="*/ 6823372 h 6858000"/>
              <a:gd name="connsiteX144" fmla="*/ 3026178 w 7392421"/>
              <a:gd name="connsiteY144" fmla="*/ 6823372 h 6858000"/>
              <a:gd name="connsiteX145" fmla="*/ 3047384 w 7392421"/>
              <a:gd name="connsiteY145" fmla="*/ 6807959 h 6858000"/>
              <a:gd name="connsiteX146" fmla="*/ 3038903 w 7392421"/>
              <a:gd name="connsiteY146" fmla="*/ 6788692 h 6858000"/>
              <a:gd name="connsiteX147" fmla="*/ 3017697 w 7392421"/>
              <a:gd name="connsiteY147" fmla="*/ 6788692 h 6858000"/>
              <a:gd name="connsiteX148" fmla="*/ 2996489 w 7392421"/>
              <a:gd name="connsiteY148" fmla="*/ 6777131 h 6858000"/>
              <a:gd name="connsiteX149" fmla="*/ 2971042 w 7392421"/>
              <a:gd name="connsiteY149" fmla="*/ 6757864 h 6858000"/>
              <a:gd name="connsiteX150" fmla="*/ 2932870 w 7392421"/>
              <a:gd name="connsiteY150" fmla="*/ 6746304 h 6858000"/>
              <a:gd name="connsiteX151" fmla="*/ 2894699 w 7392421"/>
              <a:gd name="connsiteY151" fmla="*/ 6746304 h 6858000"/>
              <a:gd name="connsiteX152" fmla="*/ 2835322 w 7392421"/>
              <a:gd name="connsiteY152" fmla="*/ 6750157 h 6858000"/>
              <a:gd name="connsiteX153" fmla="*/ 2826839 w 7392421"/>
              <a:gd name="connsiteY153" fmla="*/ 6746304 h 6858000"/>
              <a:gd name="connsiteX154" fmla="*/ 2831081 w 7392421"/>
              <a:gd name="connsiteY154" fmla="*/ 6734743 h 6858000"/>
              <a:gd name="connsiteX155" fmla="*/ 2856528 w 7392421"/>
              <a:gd name="connsiteY155" fmla="*/ 6727037 h 6858000"/>
              <a:gd name="connsiteX156" fmla="*/ 2865010 w 7392421"/>
              <a:gd name="connsiteY156" fmla="*/ 6700063 h 6858000"/>
              <a:gd name="connsiteX157" fmla="*/ 2822598 w 7392421"/>
              <a:gd name="connsiteY157" fmla="*/ 6696209 h 6858000"/>
              <a:gd name="connsiteX158" fmla="*/ 2839564 w 7392421"/>
              <a:gd name="connsiteY158" fmla="*/ 6692356 h 6858000"/>
              <a:gd name="connsiteX159" fmla="*/ 2877734 w 7392421"/>
              <a:gd name="connsiteY159" fmla="*/ 6692356 h 6858000"/>
              <a:gd name="connsiteX160" fmla="*/ 2915906 w 7392421"/>
              <a:gd name="connsiteY160" fmla="*/ 6680796 h 6858000"/>
              <a:gd name="connsiteX161" fmla="*/ 2924389 w 7392421"/>
              <a:gd name="connsiteY161" fmla="*/ 6657675 h 6858000"/>
              <a:gd name="connsiteX162" fmla="*/ 2903182 w 7392421"/>
              <a:gd name="connsiteY162" fmla="*/ 6646115 h 6858000"/>
              <a:gd name="connsiteX163" fmla="*/ 2869251 w 7392421"/>
              <a:gd name="connsiteY163" fmla="*/ 6649968 h 6858000"/>
              <a:gd name="connsiteX164" fmla="*/ 2797151 w 7392421"/>
              <a:gd name="connsiteY164" fmla="*/ 6657675 h 6858000"/>
              <a:gd name="connsiteX165" fmla="*/ 2788668 w 7392421"/>
              <a:gd name="connsiteY165" fmla="*/ 6653822 h 6858000"/>
              <a:gd name="connsiteX166" fmla="*/ 2729290 w 7392421"/>
              <a:gd name="connsiteY166" fmla="*/ 6646115 h 6858000"/>
              <a:gd name="connsiteX167" fmla="*/ 2640224 w 7392421"/>
              <a:gd name="connsiteY167" fmla="*/ 6638408 h 6858000"/>
              <a:gd name="connsiteX168" fmla="*/ 2635982 w 7392421"/>
              <a:gd name="connsiteY168" fmla="*/ 6638408 h 6858000"/>
              <a:gd name="connsiteX169" fmla="*/ 2635982 w 7392421"/>
              <a:gd name="connsiteY169" fmla="*/ 6634555 h 6858000"/>
              <a:gd name="connsiteX170" fmla="*/ 2640224 w 7392421"/>
              <a:gd name="connsiteY170" fmla="*/ 6626848 h 6858000"/>
              <a:gd name="connsiteX171" fmla="*/ 2652948 w 7392421"/>
              <a:gd name="connsiteY171" fmla="*/ 6626848 h 6858000"/>
              <a:gd name="connsiteX172" fmla="*/ 2729290 w 7392421"/>
              <a:gd name="connsiteY172" fmla="*/ 6626848 h 6858000"/>
              <a:gd name="connsiteX173" fmla="*/ 2742014 w 7392421"/>
              <a:gd name="connsiteY173" fmla="*/ 6619141 h 6858000"/>
              <a:gd name="connsiteX174" fmla="*/ 2763220 w 7392421"/>
              <a:gd name="connsiteY174" fmla="*/ 6603727 h 6858000"/>
              <a:gd name="connsiteX175" fmla="*/ 2814115 w 7392421"/>
              <a:gd name="connsiteY175" fmla="*/ 6603727 h 6858000"/>
              <a:gd name="connsiteX176" fmla="*/ 2852287 w 7392421"/>
              <a:gd name="connsiteY176" fmla="*/ 6596020 h 6858000"/>
              <a:gd name="connsiteX177" fmla="*/ 2831081 w 7392421"/>
              <a:gd name="connsiteY177" fmla="*/ 6584460 h 6858000"/>
              <a:gd name="connsiteX178" fmla="*/ 2729290 w 7392421"/>
              <a:gd name="connsiteY178" fmla="*/ 6580607 h 6858000"/>
              <a:gd name="connsiteX179" fmla="*/ 2568123 w 7392421"/>
              <a:gd name="connsiteY179" fmla="*/ 6580607 h 6858000"/>
              <a:gd name="connsiteX180" fmla="*/ 2546916 w 7392421"/>
              <a:gd name="connsiteY180" fmla="*/ 6584460 h 6858000"/>
              <a:gd name="connsiteX181" fmla="*/ 2504504 w 7392421"/>
              <a:gd name="connsiteY181" fmla="*/ 6580607 h 6858000"/>
              <a:gd name="connsiteX182" fmla="*/ 2462091 w 7392421"/>
              <a:gd name="connsiteY182" fmla="*/ 6584460 h 6858000"/>
              <a:gd name="connsiteX183" fmla="*/ 2432402 w 7392421"/>
              <a:gd name="connsiteY183" fmla="*/ 6584460 h 6858000"/>
              <a:gd name="connsiteX184" fmla="*/ 2360301 w 7392421"/>
              <a:gd name="connsiteY184" fmla="*/ 6572900 h 6858000"/>
              <a:gd name="connsiteX185" fmla="*/ 2343335 w 7392421"/>
              <a:gd name="connsiteY185" fmla="*/ 6580607 h 6858000"/>
              <a:gd name="connsiteX186" fmla="*/ 2317888 w 7392421"/>
              <a:gd name="connsiteY186" fmla="*/ 6572900 h 6858000"/>
              <a:gd name="connsiteX187" fmla="*/ 2223860 w 7392421"/>
              <a:gd name="connsiteY187" fmla="*/ 6572900 h 6858000"/>
              <a:gd name="connsiteX188" fmla="*/ 2226954 w 7392421"/>
              <a:gd name="connsiteY188" fmla="*/ 6566806 h 6858000"/>
              <a:gd name="connsiteX189" fmla="*/ 2243914 w 7392421"/>
              <a:gd name="connsiteY189" fmla="*/ 6536434 h 6858000"/>
              <a:gd name="connsiteX190" fmla="*/ 2243914 w 7392421"/>
              <a:gd name="connsiteY190" fmla="*/ 6528842 h 6858000"/>
              <a:gd name="connsiteX191" fmla="*/ 2180314 w 7392421"/>
              <a:gd name="connsiteY191" fmla="*/ 6490877 h 6858000"/>
              <a:gd name="connsiteX192" fmla="*/ 1959834 w 7392421"/>
              <a:gd name="connsiteY192" fmla="*/ 6490877 h 6858000"/>
              <a:gd name="connsiteX193" fmla="*/ 1942874 w 7392421"/>
              <a:gd name="connsiteY193" fmla="*/ 6483284 h 6858000"/>
              <a:gd name="connsiteX194" fmla="*/ 1959834 w 7392421"/>
              <a:gd name="connsiteY194" fmla="*/ 6479487 h 6858000"/>
              <a:gd name="connsiteX195" fmla="*/ 2010714 w 7392421"/>
              <a:gd name="connsiteY195" fmla="*/ 6468098 h 6858000"/>
              <a:gd name="connsiteX196" fmla="*/ 2154873 w 7392421"/>
              <a:gd name="connsiteY196" fmla="*/ 6418744 h 6858000"/>
              <a:gd name="connsiteX197" fmla="*/ 2239673 w 7392421"/>
              <a:gd name="connsiteY197" fmla="*/ 6414948 h 6858000"/>
              <a:gd name="connsiteX198" fmla="*/ 2294793 w 7392421"/>
              <a:gd name="connsiteY198" fmla="*/ 6414948 h 6858000"/>
              <a:gd name="connsiteX199" fmla="*/ 2345673 w 7392421"/>
              <a:gd name="connsiteY199" fmla="*/ 6407355 h 6858000"/>
              <a:gd name="connsiteX200" fmla="*/ 2366873 w 7392421"/>
              <a:gd name="connsiteY200" fmla="*/ 6399762 h 6858000"/>
              <a:gd name="connsiteX201" fmla="*/ 2345673 w 7392421"/>
              <a:gd name="connsiteY201" fmla="*/ 6392169 h 6858000"/>
              <a:gd name="connsiteX202" fmla="*/ 2197274 w 7392421"/>
              <a:gd name="connsiteY202" fmla="*/ 6399762 h 6858000"/>
              <a:gd name="connsiteX203" fmla="*/ 2133674 w 7392421"/>
              <a:gd name="connsiteY203" fmla="*/ 6376983 h 6858000"/>
              <a:gd name="connsiteX204" fmla="*/ 2133674 w 7392421"/>
              <a:gd name="connsiteY204" fmla="*/ 6369390 h 6858000"/>
              <a:gd name="connsiteX205" fmla="*/ 2137913 w 7392421"/>
              <a:gd name="connsiteY205" fmla="*/ 6354204 h 6858000"/>
              <a:gd name="connsiteX206" fmla="*/ 2176073 w 7392421"/>
              <a:gd name="connsiteY206" fmla="*/ 6354204 h 6858000"/>
              <a:gd name="connsiteX207" fmla="*/ 2201513 w 7392421"/>
              <a:gd name="connsiteY207" fmla="*/ 6346611 h 6858000"/>
              <a:gd name="connsiteX208" fmla="*/ 2205753 w 7392421"/>
              <a:gd name="connsiteY208" fmla="*/ 6339018 h 6858000"/>
              <a:gd name="connsiteX209" fmla="*/ 2197274 w 7392421"/>
              <a:gd name="connsiteY209" fmla="*/ 6335222 h 6858000"/>
              <a:gd name="connsiteX210" fmla="*/ 2159113 w 7392421"/>
              <a:gd name="connsiteY210" fmla="*/ 6335222 h 6858000"/>
              <a:gd name="connsiteX211" fmla="*/ 2146394 w 7392421"/>
              <a:gd name="connsiteY211" fmla="*/ 6327629 h 6858000"/>
              <a:gd name="connsiteX212" fmla="*/ 2154873 w 7392421"/>
              <a:gd name="connsiteY212" fmla="*/ 6320036 h 6858000"/>
              <a:gd name="connsiteX213" fmla="*/ 2205753 w 7392421"/>
              <a:gd name="connsiteY213" fmla="*/ 6301054 h 6858000"/>
              <a:gd name="connsiteX214" fmla="*/ 2286313 w 7392421"/>
              <a:gd name="connsiteY214" fmla="*/ 6285868 h 6858000"/>
              <a:gd name="connsiteX215" fmla="*/ 2286313 w 7392421"/>
              <a:gd name="connsiteY215" fmla="*/ 6282071 h 6858000"/>
              <a:gd name="connsiteX216" fmla="*/ 2286313 w 7392421"/>
              <a:gd name="connsiteY216" fmla="*/ 6274478 h 6858000"/>
              <a:gd name="connsiteX217" fmla="*/ 2269353 w 7392421"/>
              <a:gd name="connsiteY217" fmla="*/ 6274478 h 6858000"/>
              <a:gd name="connsiteX218" fmla="*/ 2256633 w 7392421"/>
              <a:gd name="connsiteY218" fmla="*/ 6251700 h 6858000"/>
              <a:gd name="connsiteX219" fmla="*/ 2252393 w 7392421"/>
              <a:gd name="connsiteY219" fmla="*/ 6240310 h 6858000"/>
              <a:gd name="connsiteX220" fmla="*/ 2214234 w 7392421"/>
              <a:gd name="connsiteY220" fmla="*/ 6228921 h 6858000"/>
              <a:gd name="connsiteX221" fmla="*/ 2243914 w 7392421"/>
              <a:gd name="connsiteY221" fmla="*/ 6228921 h 6858000"/>
              <a:gd name="connsiteX222" fmla="*/ 2248153 w 7392421"/>
              <a:gd name="connsiteY222" fmla="*/ 6217531 h 6858000"/>
              <a:gd name="connsiteX223" fmla="*/ 2248153 w 7392421"/>
              <a:gd name="connsiteY223" fmla="*/ 6209938 h 6858000"/>
              <a:gd name="connsiteX224" fmla="*/ 2252393 w 7392421"/>
              <a:gd name="connsiteY224" fmla="*/ 6209938 h 6858000"/>
              <a:gd name="connsiteX225" fmla="*/ 2294793 w 7392421"/>
              <a:gd name="connsiteY225" fmla="*/ 6213735 h 6858000"/>
              <a:gd name="connsiteX226" fmla="*/ 2303273 w 7392421"/>
              <a:gd name="connsiteY226" fmla="*/ 6209938 h 6858000"/>
              <a:gd name="connsiteX227" fmla="*/ 2299033 w 7392421"/>
              <a:gd name="connsiteY227" fmla="*/ 6202346 h 6858000"/>
              <a:gd name="connsiteX228" fmla="*/ 2273593 w 7392421"/>
              <a:gd name="connsiteY228" fmla="*/ 6187160 h 6858000"/>
              <a:gd name="connsiteX229" fmla="*/ 2269353 w 7392421"/>
              <a:gd name="connsiteY229" fmla="*/ 6168177 h 6858000"/>
              <a:gd name="connsiteX230" fmla="*/ 2277833 w 7392421"/>
              <a:gd name="connsiteY230" fmla="*/ 6156788 h 6858000"/>
              <a:gd name="connsiteX231" fmla="*/ 2299033 w 7392421"/>
              <a:gd name="connsiteY231" fmla="*/ 6156788 h 6858000"/>
              <a:gd name="connsiteX232" fmla="*/ 2349913 w 7392421"/>
              <a:gd name="connsiteY232" fmla="*/ 6171974 h 6858000"/>
              <a:gd name="connsiteX233" fmla="*/ 2371112 w 7392421"/>
              <a:gd name="connsiteY233" fmla="*/ 6164381 h 6858000"/>
              <a:gd name="connsiteX234" fmla="*/ 2383832 w 7392421"/>
              <a:gd name="connsiteY234" fmla="*/ 6141602 h 6858000"/>
              <a:gd name="connsiteX235" fmla="*/ 2421992 w 7392421"/>
              <a:gd name="connsiteY235" fmla="*/ 6134009 h 6858000"/>
              <a:gd name="connsiteX236" fmla="*/ 2455913 w 7392421"/>
              <a:gd name="connsiteY236" fmla="*/ 6137806 h 6858000"/>
              <a:gd name="connsiteX237" fmla="*/ 2464392 w 7392421"/>
              <a:gd name="connsiteY237" fmla="*/ 6126416 h 6858000"/>
              <a:gd name="connsiteX238" fmla="*/ 2455913 w 7392421"/>
              <a:gd name="connsiteY238" fmla="*/ 6115027 h 6858000"/>
              <a:gd name="connsiteX239" fmla="*/ 2443193 w 7392421"/>
              <a:gd name="connsiteY239" fmla="*/ 6118823 h 6858000"/>
              <a:gd name="connsiteX240" fmla="*/ 2392313 w 7392421"/>
              <a:gd name="connsiteY240" fmla="*/ 6107434 h 6858000"/>
              <a:gd name="connsiteX241" fmla="*/ 2388072 w 7392421"/>
              <a:gd name="connsiteY241" fmla="*/ 6084655 h 6858000"/>
              <a:gd name="connsiteX242" fmla="*/ 2349913 w 7392421"/>
              <a:gd name="connsiteY242" fmla="*/ 6084655 h 6858000"/>
              <a:gd name="connsiteX243" fmla="*/ 2315993 w 7392421"/>
              <a:gd name="connsiteY243" fmla="*/ 6080859 h 6858000"/>
              <a:gd name="connsiteX244" fmla="*/ 2307778 w 7392421"/>
              <a:gd name="connsiteY244" fmla="*/ 6076647 h 6858000"/>
              <a:gd name="connsiteX245" fmla="*/ 2303001 w 7392421"/>
              <a:gd name="connsiteY245" fmla="*/ 6077973 h 6858000"/>
              <a:gd name="connsiteX246" fmla="*/ 2306070 w 7392421"/>
              <a:gd name="connsiteY246" fmla="*/ 6071704 h 6858000"/>
              <a:gd name="connsiteX247" fmla="*/ 2297589 w 7392421"/>
              <a:gd name="connsiteY247" fmla="*/ 6047454 h 6858000"/>
              <a:gd name="connsiteX248" fmla="*/ 2276383 w 7392421"/>
              <a:gd name="connsiteY248" fmla="*/ 6047454 h 6858000"/>
              <a:gd name="connsiteX249" fmla="*/ 2255176 w 7392421"/>
              <a:gd name="connsiteY249" fmla="*/ 6032903 h 6858000"/>
              <a:gd name="connsiteX250" fmla="*/ 2229728 w 7392421"/>
              <a:gd name="connsiteY250" fmla="*/ 6008653 h 6858000"/>
              <a:gd name="connsiteX251" fmla="*/ 2191556 w 7392421"/>
              <a:gd name="connsiteY251" fmla="*/ 5994103 h 6858000"/>
              <a:gd name="connsiteX252" fmla="*/ 2153385 w 7392421"/>
              <a:gd name="connsiteY252" fmla="*/ 5994103 h 6858000"/>
              <a:gd name="connsiteX253" fmla="*/ 2094008 w 7392421"/>
              <a:gd name="connsiteY253" fmla="*/ 5998953 h 6858000"/>
              <a:gd name="connsiteX254" fmla="*/ 2085525 w 7392421"/>
              <a:gd name="connsiteY254" fmla="*/ 5994103 h 6858000"/>
              <a:gd name="connsiteX255" fmla="*/ 2089767 w 7392421"/>
              <a:gd name="connsiteY255" fmla="*/ 5979552 h 6858000"/>
              <a:gd name="connsiteX256" fmla="*/ 2115214 w 7392421"/>
              <a:gd name="connsiteY256" fmla="*/ 5969853 h 6858000"/>
              <a:gd name="connsiteX257" fmla="*/ 2123696 w 7392421"/>
              <a:gd name="connsiteY257" fmla="*/ 5935902 h 6858000"/>
              <a:gd name="connsiteX258" fmla="*/ 2081284 w 7392421"/>
              <a:gd name="connsiteY258" fmla="*/ 5931052 h 6858000"/>
              <a:gd name="connsiteX259" fmla="*/ 2098250 w 7392421"/>
              <a:gd name="connsiteY259" fmla="*/ 5926202 h 6858000"/>
              <a:gd name="connsiteX260" fmla="*/ 2136420 w 7392421"/>
              <a:gd name="connsiteY260" fmla="*/ 5926202 h 6858000"/>
              <a:gd name="connsiteX261" fmla="*/ 2174592 w 7392421"/>
              <a:gd name="connsiteY261" fmla="*/ 5911652 h 6858000"/>
              <a:gd name="connsiteX262" fmla="*/ 2183075 w 7392421"/>
              <a:gd name="connsiteY262" fmla="*/ 5882551 h 6858000"/>
              <a:gd name="connsiteX263" fmla="*/ 2161868 w 7392421"/>
              <a:gd name="connsiteY263" fmla="*/ 5868002 h 6858000"/>
              <a:gd name="connsiteX264" fmla="*/ 2127937 w 7392421"/>
              <a:gd name="connsiteY264" fmla="*/ 5872851 h 6858000"/>
              <a:gd name="connsiteX265" fmla="*/ 2055837 w 7392421"/>
              <a:gd name="connsiteY265" fmla="*/ 5882551 h 6858000"/>
              <a:gd name="connsiteX266" fmla="*/ 2047354 w 7392421"/>
              <a:gd name="connsiteY266" fmla="*/ 5877702 h 6858000"/>
              <a:gd name="connsiteX267" fmla="*/ 1987976 w 7392421"/>
              <a:gd name="connsiteY267" fmla="*/ 5868002 h 6858000"/>
              <a:gd name="connsiteX268" fmla="*/ 1953832 w 7392421"/>
              <a:gd name="connsiteY268" fmla="*/ 5861494 h 6858000"/>
              <a:gd name="connsiteX269" fmla="*/ 1965665 w 7392421"/>
              <a:gd name="connsiteY269" fmla="*/ 5858291 h 6858000"/>
              <a:gd name="connsiteX270" fmla="*/ 1985274 w 7392421"/>
              <a:gd name="connsiteY270" fmla="*/ 5849274 h 6858000"/>
              <a:gd name="connsiteX271" fmla="*/ 1991104 w 7392421"/>
              <a:gd name="connsiteY271" fmla="*/ 5845003 h 6858000"/>
              <a:gd name="connsiteX272" fmla="*/ 1991786 w 7392421"/>
              <a:gd name="connsiteY272" fmla="*/ 5843171 h 6858000"/>
              <a:gd name="connsiteX273" fmla="*/ 1995929 w 7392421"/>
              <a:gd name="connsiteY273" fmla="*/ 5842539 h 6858000"/>
              <a:gd name="connsiteX274" fmla="*/ 2000700 w 7392421"/>
              <a:gd name="connsiteY274" fmla="*/ 5834051 h 6858000"/>
              <a:gd name="connsiteX275" fmla="*/ 2021906 w 7392421"/>
              <a:gd name="connsiteY275" fmla="*/ 5814651 h 6858000"/>
              <a:gd name="connsiteX276" fmla="*/ 2072801 w 7392421"/>
              <a:gd name="connsiteY276" fmla="*/ 5814651 h 6858000"/>
              <a:gd name="connsiteX277" fmla="*/ 2110973 w 7392421"/>
              <a:gd name="connsiteY277" fmla="*/ 5804950 h 6858000"/>
              <a:gd name="connsiteX278" fmla="*/ 2089767 w 7392421"/>
              <a:gd name="connsiteY278" fmla="*/ 5790401 h 6858000"/>
              <a:gd name="connsiteX279" fmla="*/ 1987976 w 7392421"/>
              <a:gd name="connsiteY279" fmla="*/ 5785551 h 6858000"/>
              <a:gd name="connsiteX280" fmla="*/ 1826809 w 7392421"/>
              <a:gd name="connsiteY280" fmla="*/ 5785551 h 6858000"/>
              <a:gd name="connsiteX281" fmla="*/ 1805602 w 7392421"/>
              <a:gd name="connsiteY281" fmla="*/ 5790401 h 6858000"/>
              <a:gd name="connsiteX282" fmla="*/ 1763190 w 7392421"/>
              <a:gd name="connsiteY282" fmla="*/ 5785551 h 6858000"/>
              <a:gd name="connsiteX283" fmla="*/ 1720777 w 7392421"/>
              <a:gd name="connsiteY283" fmla="*/ 5790401 h 6858000"/>
              <a:gd name="connsiteX284" fmla="*/ 1691088 w 7392421"/>
              <a:gd name="connsiteY284" fmla="*/ 5790401 h 6858000"/>
              <a:gd name="connsiteX285" fmla="*/ 1618987 w 7392421"/>
              <a:gd name="connsiteY285" fmla="*/ 5775851 h 6858000"/>
              <a:gd name="connsiteX286" fmla="*/ 1602021 w 7392421"/>
              <a:gd name="connsiteY286" fmla="*/ 5785551 h 6858000"/>
              <a:gd name="connsiteX287" fmla="*/ 1576574 w 7392421"/>
              <a:gd name="connsiteY287" fmla="*/ 5775851 h 6858000"/>
              <a:gd name="connsiteX288" fmla="*/ 1428130 w 7392421"/>
              <a:gd name="connsiteY288" fmla="*/ 5775851 h 6858000"/>
              <a:gd name="connsiteX289" fmla="*/ 1357618 w 7392421"/>
              <a:gd name="connsiteY289" fmla="*/ 5775244 h 6858000"/>
              <a:gd name="connsiteX290" fmla="*/ 1317117 w 7392421"/>
              <a:gd name="connsiteY290" fmla="*/ 5772911 h 6858000"/>
              <a:gd name="connsiteX291" fmla="*/ 1318325 w 7392421"/>
              <a:gd name="connsiteY291" fmla="*/ 5772719 h 6858000"/>
              <a:gd name="connsiteX292" fmla="*/ 1373462 w 7392421"/>
              <a:gd name="connsiteY292" fmla="*/ 5772719 h 6858000"/>
              <a:gd name="connsiteX293" fmla="*/ 1407392 w 7392421"/>
              <a:gd name="connsiteY293" fmla="*/ 5769821 h 6858000"/>
              <a:gd name="connsiteX294" fmla="*/ 1420116 w 7392421"/>
              <a:gd name="connsiteY294" fmla="*/ 5766924 h 6858000"/>
              <a:gd name="connsiteX295" fmla="*/ 1471012 w 7392421"/>
              <a:gd name="connsiteY295" fmla="*/ 5766924 h 6858000"/>
              <a:gd name="connsiteX296" fmla="*/ 1526148 w 7392421"/>
              <a:gd name="connsiteY296" fmla="*/ 5766924 h 6858000"/>
              <a:gd name="connsiteX297" fmla="*/ 1581284 w 7392421"/>
              <a:gd name="connsiteY297" fmla="*/ 5766924 h 6858000"/>
              <a:gd name="connsiteX298" fmla="*/ 1606731 w 7392421"/>
              <a:gd name="connsiteY298" fmla="*/ 5761128 h 6858000"/>
              <a:gd name="connsiteX299" fmla="*/ 1644903 w 7392421"/>
              <a:gd name="connsiteY299" fmla="*/ 5761128 h 6858000"/>
              <a:gd name="connsiteX300" fmla="*/ 1661868 w 7392421"/>
              <a:gd name="connsiteY300" fmla="*/ 5761128 h 6858000"/>
              <a:gd name="connsiteX301" fmla="*/ 1708522 w 7392421"/>
              <a:gd name="connsiteY301" fmla="*/ 5764026 h 6858000"/>
              <a:gd name="connsiteX302" fmla="*/ 1725487 w 7392421"/>
              <a:gd name="connsiteY302" fmla="*/ 5755332 h 6858000"/>
              <a:gd name="connsiteX303" fmla="*/ 1742451 w 7392421"/>
              <a:gd name="connsiteY303" fmla="*/ 5755332 h 6858000"/>
              <a:gd name="connsiteX304" fmla="*/ 1746693 w 7392421"/>
              <a:gd name="connsiteY304" fmla="*/ 5749537 h 6858000"/>
              <a:gd name="connsiteX305" fmla="*/ 1801829 w 7392421"/>
              <a:gd name="connsiteY305" fmla="*/ 5749537 h 6858000"/>
              <a:gd name="connsiteX306" fmla="*/ 1801829 w 7392421"/>
              <a:gd name="connsiteY306" fmla="*/ 5755332 h 6858000"/>
              <a:gd name="connsiteX307" fmla="*/ 1907861 w 7392421"/>
              <a:gd name="connsiteY307" fmla="*/ 5755332 h 6858000"/>
              <a:gd name="connsiteX308" fmla="*/ 1933309 w 7392421"/>
              <a:gd name="connsiteY308" fmla="*/ 5755332 h 6858000"/>
              <a:gd name="connsiteX309" fmla="*/ 2030858 w 7392421"/>
              <a:gd name="connsiteY309" fmla="*/ 5749537 h 6858000"/>
              <a:gd name="connsiteX310" fmla="*/ 2030858 w 7392421"/>
              <a:gd name="connsiteY310" fmla="*/ 5740843 h 6858000"/>
              <a:gd name="connsiteX311" fmla="*/ 2035098 w 7392421"/>
              <a:gd name="connsiteY311" fmla="*/ 5737945 h 6858000"/>
              <a:gd name="connsiteX312" fmla="*/ 2043581 w 7392421"/>
              <a:gd name="connsiteY312" fmla="*/ 5740843 h 6858000"/>
              <a:gd name="connsiteX313" fmla="*/ 2124166 w 7392421"/>
              <a:gd name="connsiteY313" fmla="*/ 5740843 h 6858000"/>
              <a:gd name="connsiteX314" fmla="*/ 2141130 w 7392421"/>
              <a:gd name="connsiteY314" fmla="*/ 5746639 h 6858000"/>
              <a:gd name="connsiteX315" fmla="*/ 2170819 w 7392421"/>
              <a:gd name="connsiteY315" fmla="*/ 5746639 h 6858000"/>
              <a:gd name="connsiteX316" fmla="*/ 2200508 w 7392421"/>
              <a:gd name="connsiteY316" fmla="*/ 5735047 h 6858000"/>
              <a:gd name="connsiteX317" fmla="*/ 2213231 w 7392421"/>
              <a:gd name="connsiteY317" fmla="*/ 5732149 h 6858000"/>
              <a:gd name="connsiteX318" fmla="*/ 2230197 w 7392421"/>
              <a:gd name="connsiteY318" fmla="*/ 5732149 h 6858000"/>
              <a:gd name="connsiteX319" fmla="*/ 2234438 w 7392421"/>
              <a:gd name="connsiteY319" fmla="*/ 5729252 h 6858000"/>
              <a:gd name="connsiteX320" fmla="*/ 2230197 w 7392421"/>
              <a:gd name="connsiteY320" fmla="*/ 5723456 h 6858000"/>
              <a:gd name="connsiteX321" fmla="*/ 2179302 w 7392421"/>
              <a:gd name="connsiteY321" fmla="*/ 5717660 h 6858000"/>
              <a:gd name="connsiteX322" fmla="*/ 2166578 w 7392421"/>
              <a:gd name="connsiteY322" fmla="*/ 5711865 h 6858000"/>
              <a:gd name="connsiteX323" fmla="*/ 2128407 w 7392421"/>
              <a:gd name="connsiteY323" fmla="*/ 5700273 h 6858000"/>
              <a:gd name="connsiteX324" fmla="*/ 2119924 w 7392421"/>
              <a:gd name="connsiteY324" fmla="*/ 5703171 h 6858000"/>
              <a:gd name="connsiteX325" fmla="*/ 2111441 w 7392421"/>
              <a:gd name="connsiteY325" fmla="*/ 5697375 h 6858000"/>
              <a:gd name="connsiteX326" fmla="*/ 2073271 w 7392421"/>
              <a:gd name="connsiteY326" fmla="*/ 5682886 h 6858000"/>
              <a:gd name="connsiteX327" fmla="*/ 2043581 w 7392421"/>
              <a:gd name="connsiteY327" fmla="*/ 5691580 h 6858000"/>
              <a:gd name="connsiteX328" fmla="*/ 2039340 w 7392421"/>
              <a:gd name="connsiteY328" fmla="*/ 5688682 h 6858000"/>
              <a:gd name="connsiteX329" fmla="*/ 2009652 w 7392421"/>
              <a:gd name="connsiteY329" fmla="*/ 5688682 h 6858000"/>
              <a:gd name="connsiteX330" fmla="*/ 1950274 w 7392421"/>
              <a:gd name="connsiteY330" fmla="*/ 5697375 h 6858000"/>
              <a:gd name="connsiteX331" fmla="*/ 1946033 w 7392421"/>
              <a:gd name="connsiteY331" fmla="*/ 5691580 h 6858000"/>
              <a:gd name="connsiteX332" fmla="*/ 1937550 w 7392421"/>
              <a:gd name="connsiteY332" fmla="*/ 5665499 h 6858000"/>
              <a:gd name="connsiteX333" fmla="*/ 1907861 w 7392421"/>
              <a:gd name="connsiteY333" fmla="*/ 5665499 h 6858000"/>
              <a:gd name="connsiteX334" fmla="*/ 1899378 w 7392421"/>
              <a:gd name="connsiteY334" fmla="*/ 5677090 h 6858000"/>
              <a:gd name="connsiteX335" fmla="*/ 1873931 w 7392421"/>
              <a:gd name="connsiteY335" fmla="*/ 5688682 h 6858000"/>
              <a:gd name="connsiteX336" fmla="*/ 1865448 w 7392421"/>
              <a:gd name="connsiteY336" fmla="*/ 5691580 h 6858000"/>
              <a:gd name="connsiteX337" fmla="*/ 1848483 w 7392421"/>
              <a:gd name="connsiteY337" fmla="*/ 5691580 h 6858000"/>
              <a:gd name="connsiteX338" fmla="*/ 1831519 w 7392421"/>
              <a:gd name="connsiteY338" fmla="*/ 5691580 h 6858000"/>
              <a:gd name="connsiteX339" fmla="*/ 1823036 w 7392421"/>
              <a:gd name="connsiteY339" fmla="*/ 5697375 h 6858000"/>
              <a:gd name="connsiteX340" fmla="*/ 1818795 w 7392421"/>
              <a:gd name="connsiteY340" fmla="*/ 5714762 h 6858000"/>
              <a:gd name="connsiteX341" fmla="*/ 1801829 w 7392421"/>
              <a:gd name="connsiteY341" fmla="*/ 5714762 h 6858000"/>
              <a:gd name="connsiteX342" fmla="*/ 1797588 w 7392421"/>
              <a:gd name="connsiteY342" fmla="*/ 5706069 h 6858000"/>
              <a:gd name="connsiteX343" fmla="*/ 1763658 w 7392421"/>
              <a:gd name="connsiteY343" fmla="*/ 5697375 h 6858000"/>
              <a:gd name="connsiteX344" fmla="*/ 1755176 w 7392421"/>
              <a:gd name="connsiteY344" fmla="*/ 5700273 h 6858000"/>
              <a:gd name="connsiteX345" fmla="*/ 1738210 w 7392421"/>
              <a:gd name="connsiteY345" fmla="*/ 5700273 h 6858000"/>
              <a:gd name="connsiteX346" fmla="*/ 1729728 w 7392421"/>
              <a:gd name="connsiteY346" fmla="*/ 5706069 h 6858000"/>
              <a:gd name="connsiteX347" fmla="*/ 1725487 w 7392421"/>
              <a:gd name="connsiteY347" fmla="*/ 5697375 h 6858000"/>
              <a:gd name="connsiteX348" fmla="*/ 1721245 w 7392421"/>
              <a:gd name="connsiteY348" fmla="*/ 5697375 h 6858000"/>
              <a:gd name="connsiteX349" fmla="*/ 1683074 w 7392421"/>
              <a:gd name="connsiteY349" fmla="*/ 5703171 h 6858000"/>
              <a:gd name="connsiteX350" fmla="*/ 1640662 w 7392421"/>
              <a:gd name="connsiteY350" fmla="*/ 5697375 h 6858000"/>
              <a:gd name="connsiteX351" fmla="*/ 1598250 w 7392421"/>
              <a:gd name="connsiteY351" fmla="*/ 5700273 h 6858000"/>
              <a:gd name="connsiteX352" fmla="*/ 1547354 w 7392421"/>
              <a:gd name="connsiteY352" fmla="*/ 5700273 h 6858000"/>
              <a:gd name="connsiteX353" fmla="*/ 1543112 w 7392421"/>
              <a:gd name="connsiteY353" fmla="*/ 5700273 h 6858000"/>
              <a:gd name="connsiteX354" fmla="*/ 1543112 w 7392421"/>
              <a:gd name="connsiteY354" fmla="*/ 5703171 h 6858000"/>
              <a:gd name="connsiteX355" fmla="*/ 1555835 w 7392421"/>
              <a:gd name="connsiteY355" fmla="*/ 5708967 h 6858000"/>
              <a:gd name="connsiteX356" fmla="*/ 1564318 w 7392421"/>
              <a:gd name="connsiteY356" fmla="*/ 5714762 h 6858000"/>
              <a:gd name="connsiteX357" fmla="*/ 1551595 w 7392421"/>
              <a:gd name="connsiteY357" fmla="*/ 5717660 h 6858000"/>
              <a:gd name="connsiteX358" fmla="*/ 1581284 w 7392421"/>
              <a:gd name="connsiteY358" fmla="*/ 5726354 h 6858000"/>
              <a:gd name="connsiteX359" fmla="*/ 1594008 w 7392421"/>
              <a:gd name="connsiteY359" fmla="*/ 5732149 h 6858000"/>
              <a:gd name="connsiteX360" fmla="*/ 1581284 w 7392421"/>
              <a:gd name="connsiteY360" fmla="*/ 5737945 h 6858000"/>
              <a:gd name="connsiteX361" fmla="*/ 1551595 w 7392421"/>
              <a:gd name="connsiteY361" fmla="*/ 5732149 h 6858000"/>
              <a:gd name="connsiteX362" fmla="*/ 1543112 w 7392421"/>
              <a:gd name="connsiteY362" fmla="*/ 5732149 h 6858000"/>
              <a:gd name="connsiteX363" fmla="*/ 1496458 w 7392421"/>
              <a:gd name="connsiteY363" fmla="*/ 5737945 h 6858000"/>
              <a:gd name="connsiteX364" fmla="*/ 1466770 w 7392421"/>
              <a:gd name="connsiteY364" fmla="*/ 5732149 h 6858000"/>
              <a:gd name="connsiteX365" fmla="*/ 1462529 w 7392421"/>
              <a:gd name="connsiteY365" fmla="*/ 5732149 h 6858000"/>
              <a:gd name="connsiteX366" fmla="*/ 1428598 w 7392421"/>
              <a:gd name="connsiteY366" fmla="*/ 5737945 h 6858000"/>
              <a:gd name="connsiteX367" fmla="*/ 1405272 w 7392421"/>
              <a:gd name="connsiteY367" fmla="*/ 5733237 h 6858000"/>
              <a:gd name="connsiteX368" fmla="*/ 1388855 w 7392421"/>
              <a:gd name="connsiteY368" fmla="*/ 5728393 h 6858000"/>
              <a:gd name="connsiteX369" fmla="*/ 1394598 w 7392421"/>
              <a:gd name="connsiteY369" fmla="*/ 5725988 h 6858000"/>
              <a:gd name="connsiteX370" fmla="*/ 1400960 w 7392421"/>
              <a:gd name="connsiteY370" fmla="*/ 5717995 h 6858000"/>
              <a:gd name="connsiteX371" fmla="*/ 1426407 w 7392421"/>
              <a:gd name="connsiteY371" fmla="*/ 5710892 h 6858000"/>
              <a:gd name="connsiteX372" fmla="*/ 1400960 w 7392421"/>
              <a:gd name="connsiteY372" fmla="*/ 5693132 h 6858000"/>
              <a:gd name="connsiteX373" fmla="*/ 1379753 w 7392421"/>
              <a:gd name="connsiteY373" fmla="*/ 5682476 h 6858000"/>
              <a:gd name="connsiteX374" fmla="*/ 1371270 w 7392421"/>
              <a:gd name="connsiteY374" fmla="*/ 5678923 h 6858000"/>
              <a:gd name="connsiteX375" fmla="*/ 1350064 w 7392421"/>
              <a:gd name="connsiteY375" fmla="*/ 5686028 h 6858000"/>
              <a:gd name="connsiteX376" fmla="*/ 1345824 w 7392421"/>
              <a:gd name="connsiteY376" fmla="*/ 5700236 h 6858000"/>
              <a:gd name="connsiteX377" fmla="*/ 1341583 w 7392421"/>
              <a:gd name="connsiteY377" fmla="*/ 5703788 h 6858000"/>
              <a:gd name="connsiteX378" fmla="*/ 1341583 w 7392421"/>
              <a:gd name="connsiteY378" fmla="*/ 5686028 h 6858000"/>
              <a:gd name="connsiteX379" fmla="*/ 1333100 w 7392421"/>
              <a:gd name="connsiteY379" fmla="*/ 5678923 h 6858000"/>
              <a:gd name="connsiteX380" fmla="*/ 1299170 w 7392421"/>
              <a:gd name="connsiteY380" fmla="*/ 5675371 h 6858000"/>
              <a:gd name="connsiteX381" fmla="*/ 1299170 w 7392421"/>
              <a:gd name="connsiteY381" fmla="*/ 5671819 h 6858000"/>
              <a:gd name="connsiteX382" fmla="*/ 1298563 w 7392421"/>
              <a:gd name="connsiteY382" fmla="*/ 5672327 h 6858000"/>
              <a:gd name="connsiteX383" fmla="*/ 1294928 w 7392421"/>
              <a:gd name="connsiteY383" fmla="*/ 5654059 h 6858000"/>
              <a:gd name="connsiteX384" fmla="*/ 1277964 w 7392421"/>
              <a:gd name="connsiteY384" fmla="*/ 5629195 h 6858000"/>
              <a:gd name="connsiteX385" fmla="*/ 1316134 w 7392421"/>
              <a:gd name="connsiteY385" fmla="*/ 5625643 h 6858000"/>
              <a:gd name="connsiteX386" fmla="*/ 1354306 w 7392421"/>
              <a:gd name="connsiteY386" fmla="*/ 5622092 h 6858000"/>
              <a:gd name="connsiteX387" fmla="*/ 1400960 w 7392421"/>
              <a:gd name="connsiteY387" fmla="*/ 5622092 h 6858000"/>
              <a:gd name="connsiteX388" fmla="*/ 1413683 w 7392421"/>
              <a:gd name="connsiteY388" fmla="*/ 5625643 h 6858000"/>
              <a:gd name="connsiteX389" fmla="*/ 1464579 w 7392421"/>
              <a:gd name="connsiteY389" fmla="*/ 5625643 h 6858000"/>
              <a:gd name="connsiteX390" fmla="*/ 1473061 w 7392421"/>
              <a:gd name="connsiteY390" fmla="*/ 5622092 h 6858000"/>
              <a:gd name="connsiteX391" fmla="*/ 1511233 w 7392421"/>
              <a:gd name="connsiteY391" fmla="*/ 5629195 h 6858000"/>
              <a:gd name="connsiteX392" fmla="*/ 1587576 w 7392421"/>
              <a:gd name="connsiteY392" fmla="*/ 5629195 h 6858000"/>
              <a:gd name="connsiteX393" fmla="*/ 1608781 w 7392421"/>
              <a:gd name="connsiteY393" fmla="*/ 5629195 h 6858000"/>
              <a:gd name="connsiteX394" fmla="*/ 1634230 w 7392421"/>
              <a:gd name="connsiteY394" fmla="*/ 5629195 h 6858000"/>
              <a:gd name="connsiteX395" fmla="*/ 1680883 w 7392421"/>
              <a:gd name="connsiteY395" fmla="*/ 5632747 h 6858000"/>
              <a:gd name="connsiteX396" fmla="*/ 1719055 w 7392421"/>
              <a:gd name="connsiteY396" fmla="*/ 5632747 h 6858000"/>
              <a:gd name="connsiteX397" fmla="*/ 1757226 w 7392421"/>
              <a:gd name="connsiteY397" fmla="*/ 5632747 h 6858000"/>
              <a:gd name="connsiteX398" fmla="*/ 1769949 w 7392421"/>
              <a:gd name="connsiteY398" fmla="*/ 5632747 h 6858000"/>
              <a:gd name="connsiteX399" fmla="*/ 1833568 w 7392421"/>
              <a:gd name="connsiteY399" fmla="*/ 5629195 h 6858000"/>
              <a:gd name="connsiteX400" fmla="*/ 1846292 w 7392421"/>
              <a:gd name="connsiteY400" fmla="*/ 5618539 h 6858000"/>
              <a:gd name="connsiteX401" fmla="*/ 1850533 w 7392421"/>
              <a:gd name="connsiteY401" fmla="*/ 5607883 h 6858000"/>
              <a:gd name="connsiteX402" fmla="*/ 1897188 w 7392421"/>
              <a:gd name="connsiteY402" fmla="*/ 5593675 h 6858000"/>
              <a:gd name="connsiteX403" fmla="*/ 1931118 w 7392421"/>
              <a:gd name="connsiteY403" fmla="*/ 5600780 h 6858000"/>
              <a:gd name="connsiteX404" fmla="*/ 1935359 w 7392421"/>
              <a:gd name="connsiteY404" fmla="*/ 5600780 h 6858000"/>
              <a:gd name="connsiteX405" fmla="*/ 1965047 w 7392421"/>
              <a:gd name="connsiteY405" fmla="*/ 5593675 h 6858000"/>
              <a:gd name="connsiteX406" fmla="*/ 2011701 w 7392421"/>
              <a:gd name="connsiteY406" fmla="*/ 5600780 h 6858000"/>
              <a:gd name="connsiteX407" fmla="*/ 2020184 w 7392421"/>
              <a:gd name="connsiteY407" fmla="*/ 5600780 h 6858000"/>
              <a:gd name="connsiteX408" fmla="*/ 2049873 w 7392421"/>
              <a:gd name="connsiteY408" fmla="*/ 5593675 h 6858000"/>
              <a:gd name="connsiteX409" fmla="*/ 2062597 w 7392421"/>
              <a:gd name="connsiteY409" fmla="*/ 5600780 h 6858000"/>
              <a:gd name="connsiteX410" fmla="*/ 2049873 w 7392421"/>
              <a:gd name="connsiteY410" fmla="*/ 5607883 h 6858000"/>
              <a:gd name="connsiteX411" fmla="*/ 2020184 w 7392421"/>
              <a:gd name="connsiteY411" fmla="*/ 5618539 h 6858000"/>
              <a:gd name="connsiteX412" fmla="*/ 2032907 w 7392421"/>
              <a:gd name="connsiteY412" fmla="*/ 5622092 h 6858000"/>
              <a:gd name="connsiteX413" fmla="*/ 2024425 w 7392421"/>
              <a:gd name="connsiteY413" fmla="*/ 5629195 h 6858000"/>
              <a:gd name="connsiteX414" fmla="*/ 2011701 w 7392421"/>
              <a:gd name="connsiteY414" fmla="*/ 5636299 h 6858000"/>
              <a:gd name="connsiteX415" fmla="*/ 2011701 w 7392421"/>
              <a:gd name="connsiteY415" fmla="*/ 5639851 h 6858000"/>
              <a:gd name="connsiteX416" fmla="*/ 2015943 w 7392421"/>
              <a:gd name="connsiteY416" fmla="*/ 5639851 h 6858000"/>
              <a:gd name="connsiteX417" fmla="*/ 2066839 w 7392421"/>
              <a:gd name="connsiteY417" fmla="*/ 5639851 h 6858000"/>
              <a:gd name="connsiteX418" fmla="*/ 2109251 w 7392421"/>
              <a:gd name="connsiteY418" fmla="*/ 5643404 h 6858000"/>
              <a:gd name="connsiteX419" fmla="*/ 2151663 w 7392421"/>
              <a:gd name="connsiteY419" fmla="*/ 5636299 h 6858000"/>
              <a:gd name="connsiteX420" fmla="*/ 2189834 w 7392421"/>
              <a:gd name="connsiteY420" fmla="*/ 5643404 h 6858000"/>
              <a:gd name="connsiteX421" fmla="*/ 2194076 w 7392421"/>
              <a:gd name="connsiteY421" fmla="*/ 5643404 h 6858000"/>
              <a:gd name="connsiteX422" fmla="*/ 2198317 w 7392421"/>
              <a:gd name="connsiteY422" fmla="*/ 5632747 h 6858000"/>
              <a:gd name="connsiteX423" fmla="*/ 2206799 w 7392421"/>
              <a:gd name="connsiteY423" fmla="*/ 5639851 h 6858000"/>
              <a:gd name="connsiteX424" fmla="*/ 2223765 w 7392421"/>
              <a:gd name="connsiteY424" fmla="*/ 5639851 h 6858000"/>
              <a:gd name="connsiteX425" fmla="*/ 2232247 w 7392421"/>
              <a:gd name="connsiteY425" fmla="*/ 5643404 h 6858000"/>
              <a:gd name="connsiteX426" fmla="*/ 2266177 w 7392421"/>
              <a:gd name="connsiteY426" fmla="*/ 5632747 h 6858000"/>
              <a:gd name="connsiteX427" fmla="*/ 2270418 w 7392421"/>
              <a:gd name="connsiteY427" fmla="*/ 5622092 h 6858000"/>
              <a:gd name="connsiteX428" fmla="*/ 2287384 w 7392421"/>
              <a:gd name="connsiteY428" fmla="*/ 5622092 h 6858000"/>
              <a:gd name="connsiteX429" fmla="*/ 2291625 w 7392421"/>
              <a:gd name="connsiteY429" fmla="*/ 5643404 h 6858000"/>
              <a:gd name="connsiteX430" fmla="*/ 2300108 w 7392421"/>
              <a:gd name="connsiteY430" fmla="*/ 5650507 h 6858000"/>
              <a:gd name="connsiteX431" fmla="*/ 2317073 w 7392421"/>
              <a:gd name="connsiteY431" fmla="*/ 5650507 h 6858000"/>
              <a:gd name="connsiteX432" fmla="*/ 2334037 w 7392421"/>
              <a:gd name="connsiteY432" fmla="*/ 5650507 h 6858000"/>
              <a:gd name="connsiteX433" fmla="*/ 2342520 w 7392421"/>
              <a:gd name="connsiteY433" fmla="*/ 5654059 h 6858000"/>
              <a:gd name="connsiteX434" fmla="*/ 2367967 w 7392421"/>
              <a:gd name="connsiteY434" fmla="*/ 5668268 h 6858000"/>
              <a:gd name="connsiteX435" fmla="*/ 2376450 w 7392421"/>
              <a:gd name="connsiteY435" fmla="*/ 5682476 h 6858000"/>
              <a:gd name="connsiteX436" fmla="*/ 2406139 w 7392421"/>
              <a:gd name="connsiteY436" fmla="*/ 5682476 h 6858000"/>
              <a:gd name="connsiteX437" fmla="*/ 2414622 w 7392421"/>
              <a:gd name="connsiteY437" fmla="*/ 5650507 h 6858000"/>
              <a:gd name="connsiteX438" fmla="*/ 2418863 w 7392421"/>
              <a:gd name="connsiteY438" fmla="*/ 5643404 h 6858000"/>
              <a:gd name="connsiteX439" fmla="*/ 2478241 w 7392421"/>
              <a:gd name="connsiteY439" fmla="*/ 5654059 h 6858000"/>
              <a:gd name="connsiteX440" fmla="*/ 2507929 w 7392421"/>
              <a:gd name="connsiteY440" fmla="*/ 5654059 h 6858000"/>
              <a:gd name="connsiteX441" fmla="*/ 2512170 w 7392421"/>
              <a:gd name="connsiteY441" fmla="*/ 5650507 h 6858000"/>
              <a:gd name="connsiteX442" fmla="*/ 2541860 w 7392421"/>
              <a:gd name="connsiteY442" fmla="*/ 5661164 h 6858000"/>
              <a:gd name="connsiteX443" fmla="*/ 2580031 w 7392421"/>
              <a:gd name="connsiteY443" fmla="*/ 5643404 h 6858000"/>
              <a:gd name="connsiteX444" fmla="*/ 2588513 w 7392421"/>
              <a:gd name="connsiteY444" fmla="*/ 5636299 h 6858000"/>
              <a:gd name="connsiteX445" fmla="*/ 2596996 w 7392421"/>
              <a:gd name="connsiteY445" fmla="*/ 5639851 h 6858000"/>
              <a:gd name="connsiteX446" fmla="*/ 2635167 w 7392421"/>
              <a:gd name="connsiteY446" fmla="*/ 5625643 h 6858000"/>
              <a:gd name="connsiteX447" fmla="*/ 2647891 w 7392421"/>
              <a:gd name="connsiteY447" fmla="*/ 5618539 h 6858000"/>
              <a:gd name="connsiteX448" fmla="*/ 2698786 w 7392421"/>
              <a:gd name="connsiteY448" fmla="*/ 5611435 h 6858000"/>
              <a:gd name="connsiteX449" fmla="*/ 2703027 w 7392421"/>
              <a:gd name="connsiteY449" fmla="*/ 5604331 h 6858000"/>
              <a:gd name="connsiteX450" fmla="*/ 2698786 w 7392421"/>
              <a:gd name="connsiteY450" fmla="*/ 5600780 h 6858000"/>
              <a:gd name="connsiteX451" fmla="*/ 2681820 w 7392421"/>
              <a:gd name="connsiteY451" fmla="*/ 5600780 h 6858000"/>
              <a:gd name="connsiteX452" fmla="*/ 2669097 w 7392421"/>
              <a:gd name="connsiteY452" fmla="*/ 5597227 h 6858000"/>
              <a:gd name="connsiteX453" fmla="*/ 2639408 w 7392421"/>
              <a:gd name="connsiteY453" fmla="*/ 5583018 h 6858000"/>
              <a:gd name="connsiteX454" fmla="*/ 2609719 w 7392421"/>
              <a:gd name="connsiteY454" fmla="*/ 5583018 h 6858000"/>
              <a:gd name="connsiteX455" fmla="*/ 2592755 w 7392421"/>
              <a:gd name="connsiteY455" fmla="*/ 5590123 h 6858000"/>
              <a:gd name="connsiteX456" fmla="*/ 2512170 w 7392421"/>
              <a:gd name="connsiteY456" fmla="*/ 5590123 h 6858000"/>
              <a:gd name="connsiteX457" fmla="*/ 2503687 w 7392421"/>
              <a:gd name="connsiteY457" fmla="*/ 5593675 h 6858000"/>
              <a:gd name="connsiteX458" fmla="*/ 2499447 w 7392421"/>
              <a:gd name="connsiteY458" fmla="*/ 5590123 h 6858000"/>
              <a:gd name="connsiteX459" fmla="*/ 2499447 w 7392421"/>
              <a:gd name="connsiteY459" fmla="*/ 5579466 h 6858000"/>
              <a:gd name="connsiteX460" fmla="*/ 2401898 w 7392421"/>
              <a:gd name="connsiteY460" fmla="*/ 5572363 h 6858000"/>
              <a:gd name="connsiteX461" fmla="*/ 2376450 w 7392421"/>
              <a:gd name="connsiteY461" fmla="*/ 5572363 h 6858000"/>
              <a:gd name="connsiteX462" fmla="*/ 2270418 w 7392421"/>
              <a:gd name="connsiteY462" fmla="*/ 5572363 h 6858000"/>
              <a:gd name="connsiteX463" fmla="*/ 2270418 w 7392421"/>
              <a:gd name="connsiteY463" fmla="*/ 5579466 h 6858000"/>
              <a:gd name="connsiteX464" fmla="*/ 2215282 w 7392421"/>
              <a:gd name="connsiteY464" fmla="*/ 5579466 h 6858000"/>
              <a:gd name="connsiteX465" fmla="*/ 2211040 w 7392421"/>
              <a:gd name="connsiteY465" fmla="*/ 5572363 h 6858000"/>
              <a:gd name="connsiteX466" fmla="*/ 2194076 w 7392421"/>
              <a:gd name="connsiteY466" fmla="*/ 5572363 h 6858000"/>
              <a:gd name="connsiteX467" fmla="*/ 2177111 w 7392421"/>
              <a:gd name="connsiteY467" fmla="*/ 5561706 h 6858000"/>
              <a:gd name="connsiteX468" fmla="*/ 2130457 w 7392421"/>
              <a:gd name="connsiteY468" fmla="*/ 5565259 h 6858000"/>
              <a:gd name="connsiteX469" fmla="*/ 2113492 w 7392421"/>
              <a:gd name="connsiteY469" fmla="*/ 5565259 h 6858000"/>
              <a:gd name="connsiteX470" fmla="*/ 2075321 w 7392421"/>
              <a:gd name="connsiteY470" fmla="*/ 5565259 h 6858000"/>
              <a:gd name="connsiteX471" fmla="*/ 2049873 w 7392421"/>
              <a:gd name="connsiteY471" fmla="*/ 5558154 h 6858000"/>
              <a:gd name="connsiteX472" fmla="*/ 1994737 w 7392421"/>
              <a:gd name="connsiteY472" fmla="*/ 5558154 h 6858000"/>
              <a:gd name="connsiteX473" fmla="*/ 1939601 w 7392421"/>
              <a:gd name="connsiteY473" fmla="*/ 5558154 h 6858000"/>
              <a:gd name="connsiteX474" fmla="*/ 1888705 w 7392421"/>
              <a:gd name="connsiteY474" fmla="*/ 5558154 h 6858000"/>
              <a:gd name="connsiteX475" fmla="*/ 1875982 w 7392421"/>
              <a:gd name="connsiteY475" fmla="*/ 5554603 h 6858000"/>
              <a:gd name="connsiteX476" fmla="*/ 1842051 w 7392421"/>
              <a:gd name="connsiteY476" fmla="*/ 5551051 h 6858000"/>
              <a:gd name="connsiteX477" fmla="*/ 1786914 w 7392421"/>
              <a:gd name="connsiteY477" fmla="*/ 5551051 h 6858000"/>
              <a:gd name="connsiteX478" fmla="*/ 1744502 w 7392421"/>
              <a:gd name="connsiteY478" fmla="*/ 5547499 h 6858000"/>
              <a:gd name="connsiteX479" fmla="*/ 1706331 w 7392421"/>
              <a:gd name="connsiteY479" fmla="*/ 5540394 h 6858000"/>
              <a:gd name="connsiteX480" fmla="*/ 1608781 w 7392421"/>
              <a:gd name="connsiteY480" fmla="*/ 5540394 h 6858000"/>
              <a:gd name="connsiteX481" fmla="*/ 1571370 w 7392421"/>
              <a:gd name="connsiteY481" fmla="*/ 5539713 h 6858000"/>
              <a:gd name="connsiteX482" fmla="*/ 1582175 w 7392421"/>
              <a:gd name="connsiteY482" fmla="*/ 5526039 h 6858000"/>
              <a:gd name="connsiteX483" fmla="*/ 1584828 w 7392421"/>
              <a:gd name="connsiteY483" fmla="*/ 5525054 h 6858000"/>
              <a:gd name="connsiteX484" fmla="*/ 1606349 w 7392421"/>
              <a:gd name="connsiteY484" fmla="*/ 5526522 h 6858000"/>
              <a:gd name="connsiteX485" fmla="*/ 1635508 w 7392421"/>
              <a:gd name="connsiteY485" fmla="*/ 5524750 h 6858000"/>
              <a:gd name="connsiteX486" fmla="*/ 1686403 w 7392421"/>
              <a:gd name="connsiteY486" fmla="*/ 5524750 h 6858000"/>
              <a:gd name="connsiteX487" fmla="*/ 1707609 w 7392421"/>
              <a:gd name="connsiteY487" fmla="*/ 5505858 h 6858000"/>
              <a:gd name="connsiteX488" fmla="*/ 1699127 w 7392421"/>
              <a:gd name="connsiteY488" fmla="*/ 5482241 h 6858000"/>
              <a:gd name="connsiteX489" fmla="*/ 1677921 w 7392421"/>
              <a:gd name="connsiteY489" fmla="*/ 5482241 h 6858000"/>
              <a:gd name="connsiteX490" fmla="*/ 1656714 w 7392421"/>
              <a:gd name="connsiteY490" fmla="*/ 5468070 h 6858000"/>
              <a:gd name="connsiteX491" fmla="*/ 1631266 w 7392421"/>
              <a:gd name="connsiteY491" fmla="*/ 5444454 h 6858000"/>
              <a:gd name="connsiteX492" fmla="*/ 1593095 w 7392421"/>
              <a:gd name="connsiteY492" fmla="*/ 5430284 h 6858000"/>
              <a:gd name="connsiteX493" fmla="*/ 1554923 w 7392421"/>
              <a:gd name="connsiteY493" fmla="*/ 5430284 h 6858000"/>
              <a:gd name="connsiteX494" fmla="*/ 1495547 w 7392421"/>
              <a:gd name="connsiteY494" fmla="*/ 5435007 h 6858000"/>
              <a:gd name="connsiteX495" fmla="*/ 1487064 w 7392421"/>
              <a:gd name="connsiteY495" fmla="*/ 5430284 h 6858000"/>
              <a:gd name="connsiteX496" fmla="*/ 1491305 w 7392421"/>
              <a:gd name="connsiteY496" fmla="*/ 5416113 h 6858000"/>
              <a:gd name="connsiteX497" fmla="*/ 1516753 w 7392421"/>
              <a:gd name="connsiteY497" fmla="*/ 5406667 h 6858000"/>
              <a:gd name="connsiteX498" fmla="*/ 1525234 w 7392421"/>
              <a:gd name="connsiteY498" fmla="*/ 5373604 h 6858000"/>
              <a:gd name="connsiteX499" fmla="*/ 1482822 w 7392421"/>
              <a:gd name="connsiteY499" fmla="*/ 5368880 h 6858000"/>
              <a:gd name="connsiteX500" fmla="*/ 1499788 w 7392421"/>
              <a:gd name="connsiteY500" fmla="*/ 5364157 h 6858000"/>
              <a:gd name="connsiteX501" fmla="*/ 1537959 w 7392421"/>
              <a:gd name="connsiteY501" fmla="*/ 5364157 h 6858000"/>
              <a:gd name="connsiteX502" fmla="*/ 1576130 w 7392421"/>
              <a:gd name="connsiteY502" fmla="*/ 5349988 h 6858000"/>
              <a:gd name="connsiteX503" fmla="*/ 1584613 w 7392421"/>
              <a:gd name="connsiteY503" fmla="*/ 5321647 h 6858000"/>
              <a:gd name="connsiteX504" fmla="*/ 1563406 w 7392421"/>
              <a:gd name="connsiteY504" fmla="*/ 5307477 h 6858000"/>
              <a:gd name="connsiteX505" fmla="*/ 1529476 w 7392421"/>
              <a:gd name="connsiteY505" fmla="*/ 5312200 h 6858000"/>
              <a:gd name="connsiteX506" fmla="*/ 1457375 w 7392421"/>
              <a:gd name="connsiteY506" fmla="*/ 5321647 h 6858000"/>
              <a:gd name="connsiteX507" fmla="*/ 1448892 w 7392421"/>
              <a:gd name="connsiteY507" fmla="*/ 5316924 h 6858000"/>
              <a:gd name="connsiteX508" fmla="*/ 1389514 w 7392421"/>
              <a:gd name="connsiteY508" fmla="*/ 5307477 h 6858000"/>
              <a:gd name="connsiteX509" fmla="*/ 1300448 w 7392421"/>
              <a:gd name="connsiteY509" fmla="*/ 5298031 h 6858000"/>
              <a:gd name="connsiteX510" fmla="*/ 1296206 w 7392421"/>
              <a:gd name="connsiteY510" fmla="*/ 5298031 h 6858000"/>
              <a:gd name="connsiteX511" fmla="*/ 1296206 w 7392421"/>
              <a:gd name="connsiteY511" fmla="*/ 5293308 h 6858000"/>
              <a:gd name="connsiteX512" fmla="*/ 1300448 w 7392421"/>
              <a:gd name="connsiteY512" fmla="*/ 5283861 h 6858000"/>
              <a:gd name="connsiteX513" fmla="*/ 1313172 w 7392421"/>
              <a:gd name="connsiteY513" fmla="*/ 5283861 h 6858000"/>
              <a:gd name="connsiteX514" fmla="*/ 1389514 w 7392421"/>
              <a:gd name="connsiteY514" fmla="*/ 5283861 h 6858000"/>
              <a:gd name="connsiteX515" fmla="*/ 1402239 w 7392421"/>
              <a:gd name="connsiteY515" fmla="*/ 5274414 h 6858000"/>
              <a:gd name="connsiteX516" fmla="*/ 1423445 w 7392421"/>
              <a:gd name="connsiteY516" fmla="*/ 5255520 h 6858000"/>
              <a:gd name="connsiteX517" fmla="*/ 1474339 w 7392421"/>
              <a:gd name="connsiteY517" fmla="*/ 5255520 h 6858000"/>
              <a:gd name="connsiteX518" fmla="*/ 1512511 w 7392421"/>
              <a:gd name="connsiteY518" fmla="*/ 5246073 h 6858000"/>
              <a:gd name="connsiteX519" fmla="*/ 1510697 w 7392421"/>
              <a:gd name="connsiteY519" fmla="*/ 5244861 h 6858000"/>
              <a:gd name="connsiteX520" fmla="*/ 1932452 w 7392421"/>
              <a:gd name="connsiteY520" fmla="*/ 5244861 h 6858000"/>
              <a:gd name="connsiteX521" fmla="*/ 1932529 w 7392421"/>
              <a:gd name="connsiteY521" fmla="*/ 5240624 h 6858000"/>
              <a:gd name="connsiteX522" fmla="*/ 1937300 w 7392421"/>
              <a:gd name="connsiteY522" fmla="*/ 5226765 h 6858000"/>
              <a:gd name="connsiteX523" fmla="*/ 1941443 w 7392421"/>
              <a:gd name="connsiteY523" fmla="*/ 5225733 h 6858000"/>
              <a:gd name="connsiteX524" fmla="*/ 1942125 w 7392421"/>
              <a:gd name="connsiteY524" fmla="*/ 5222742 h 6858000"/>
              <a:gd name="connsiteX525" fmla="*/ 1947955 w 7392421"/>
              <a:gd name="connsiteY525" fmla="*/ 5215768 h 6858000"/>
              <a:gd name="connsiteX526" fmla="*/ 1967564 w 7392421"/>
              <a:gd name="connsiteY526" fmla="*/ 5201045 h 6858000"/>
              <a:gd name="connsiteX527" fmla="*/ 1979397 w 7392421"/>
              <a:gd name="connsiteY527" fmla="*/ 5195815 h 6858000"/>
              <a:gd name="connsiteX528" fmla="*/ 1945253 w 7392421"/>
              <a:gd name="connsiteY528" fmla="*/ 5185189 h 6858000"/>
              <a:gd name="connsiteX529" fmla="*/ 1885875 w 7392421"/>
              <a:gd name="connsiteY529" fmla="*/ 5169351 h 6858000"/>
              <a:gd name="connsiteX530" fmla="*/ 1877392 w 7392421"/>
              <a:gd name="connsiteY530" fmla="*/ 5161433 h 6858000"/>
              <a:gd name="connsiteX531" fmla="*/ 1805292 w 7392421"/>
              <a:gd name="connsiteY531" fmla="*/ 5177272 h 6858000"/>
              <a:gd name="connsiteX532" fmla="*/ 1771361 w 7392421"/>
              <a:gd name="connsiteY532" fmla="*/ 5185189 h 6858000"/>
              <a:gd name="connsiteX533" fmla="*/ 1750154 w 7392421"/>
              <a:gd name="connsiteY533" fmla="*/ 5161433 h 6858000"/>
              <a:gd name="connsiteX534" fmla="*/ 1758637 w 7392421"/>
              <a:gd name="connsiteY534" fmla="*/ 5113917 h 6858000"/>
              <a:gd name="connsiteX535" fmla="*/ 1796809 w 7392421"/>
              <a:gd name="connsiteY535" fmla="*/ 5090160 h 6858000"/>
              <a:gd name="connsiteX536" fmla="*/ 1834979 w 7392421"/>
              <a:gd name="connsiteY536" fmla="*/ 5090160 h 6858000"/>
              <a:gd name="connsiteX537" fmla="*/ 1851945 w 7392421"/>
              <a:gd name="connsiteY537" fmla="*/ 5082241 h 6858000"/>
              <a:gd name="connsiteX538" fmla="*/ 1809533 w 7392421"/>
              <a:gd name="connsiteY538" fmla="*/ 5074322 h 6858000"/>
              <a:gd name="connsiteX539" fmla="*/ 1818015 w 7392421"/>
              <a:gd name="connsiteY539" fmla="*/ 5018887 h 6858000"/>
              <a:gd name="connsiteX540" fmla="*/ 1843462 w 7392421"/>
              <a:gd name="connsiteY540" fmla="*/ 5003051 h 6858000"/>
              <a:gd name="connsiteX541" fmla="*/ 1847704 w 7392421"/>
              <a:gd name="connsiteY541" fmla="*/ 4979292 h 6858000"/>
              <a:gd name="connsiteX542" fmla="*/ 1839221 w 7392421"/>
              <a:gd name="connsiteY542" fmla="*/ 4971373 h 6858000"/>
              <a:gd name="connsiteX543" fmla="*/ 1779844 w 7392421"/>
              <a:gd name="connsiteY543" fmla="*/ 4979292 h 6858000"/>
              <a:gd name="connsiteX544" fmla="*/ 1741673 w 7392421"/>
              <a:gd name="connsiteY544" fmla="*/ 4979292 h 6858000"/>
              <a:gd name="connsiteX545" fmla="*/ 1703501 w 7392421"/>
              <a:gd name="connsiteY545" fmla="*/ 4955534 h 6858000"/>
              <a:gd name="connsiteX546" fmla="*/ 1678053 w 7392421"/>
              <a:gd name="connsiteY546" fmla="*/ 4915939 h 6858000"/>
              <a:gd name="connsiteX547" fmla="*/ 1656846 w 7392421"/>
              <a:gd name="connsiteY547" fmla="*/ 4892180 h 6858000"/>
              <a:gd name="connsiteX548" fmla="*/ 1635640 w 7392421"/>
              <a:gd name="connsiteY548" fmla="*/ 4892180 h 6858000"/>
              <a:gd name="connsiteX549" fmla="*/ 1627159 w 7392421"/>
              <a:gd name="connsiteY549" fmla="*/ 4852585 h 6858000"/>
              <a:gd name="connsiteX550" fmla="*/ 1630228 w 7392421"/>
              <a:gd name="connsiteY550" fmla="*/ 4842349 h 6858000"/>
              <a:gd name="connsiteX551" fmla="*/ 1625451 w 7392421"/>
              <a:gd name="connsiteY551" fmla="*/ 4844514 h 6858000"/>
              <a:gd name="connsiteX552" fmla="*/ 1617236 w 7392421"/>
              <a:gd name="connsiteY552" fmla="*/ 4837637 h 6858000"/>
              <a:gd name="connsiteX553" fmla="*/ 1583316 w 7392421"/>
              <a:gd name="connsiteY553" fmla="*/ 4831439 h 6858000"/>
              <a:gd name="connsiteX554" fmla="*/ 1545157 w 7392421"/>
              <a:gd name="connsiteY554" fmla="*/ 4831439 h 6858000"/>
              <a:gd name="connsiteX555" fmla="*/ 1540916 w 7392421"/>
              <a:gd name="connsiteY555" fmla="*/ 4794245 h 6858000"/>
              <a:gd name="connsiteX556" fmla="*/ 1490036 w 7392421"/>
              <a:gd name="connsiteY556" fmla="*/ 4775649 h 6858000"/>
              <a:gd name="connsiteX557" fmla="*/ 1477316 w 7392421"/>
              <a:gd name="connsiteY557" fmla="*/ 4781847 h 6858000"/>
              <a:gd name="connsiteX558" fmla="*/ 1468837 w 7392421"/>
              <a:gd name="connsiteY558" fmla="*/ 4763251 h 6858000"/>
              <a:gd name="connsiteX559" fmla="*/ 1477316 w 7392421"/>
              <a:gd name="connsiteY559" fmla="*/ 4744654 h 6858000"/>
              <a:gd name="connsiteX560" fmla="*/ 1511237 w 7392421"/>
              <a:gd name="connsiteY560" fmla="*/ 4750854 h 6858000"/>
              <a:gd name="connsiteX561" fmla="*/ 1549397 w 7392421"/>
              <a:gd name="connsiteY561" fmla="*/ 4738456 h 6858000"/>
              <a:gd name="connsiteX562" fmla="*/ 1562117 w 7392421"/>
              <a:gd name="connsiteY562" fmla="*/ 4701262 h 6858000"/>
              <a:gd name="connsiteX563" fmla="*/ 1583316 w 7392421"/>
              <a:gd name="connsiteY563" fmla="*/ 4688864 h 6858000"/>
              <a:gd name="connsiteX564" fmla="*/ 1634196 w 7392421"/>
              <a:gd name="connsiteY564" fmla="*/ 4713660 h 6858000"/>
              <a:gd name="connsiteX565" fmla="*/ 1655396 w 7392421"/>
              <a:gd name="connsiteY565" fmla="*/ 4713660 h 6858000"/>
              <a:gd name="connsiteX566" fmla="*/ 1663876 w 7392421"/>
              <a:gd name="connsiteY566" fmla="*/ 4695064 h 6858000"/>
              <a:gd name="connsiteX567" fmla="*/ 1659636 w 7392421"/>
              <a:gd name="connsiteY567" fmla="*/ 4664069 h 6858000"/>
              <a:gd name="connsiteX568" fmla="*/ 1634196 w 7392421"/>
              <a:gd name="connsiteY568" fmla="*/ 4639273 h 6858000"/>
              <a:gd name="connsiteX569" fmla="*/ 1629956 w 7392421"/>
              <a:gd name="connsiteY569" fmla="*/ 4626877 h 6858000"/>
              <a:gd name="connsiteX570" fmla="*/ 1638436 w 7392421"/>
              <a:gd name="connsiteY570" fmla="*/ 4620677 h 6858000"/>
              <a:gd name="connsiteX571" fmla="*/ 1680836 w 7392421"/>
              <a:gd name="connsiteY571" fmla="*/ 4626877 h 6858000"/>
              <a:gd name="connsiteX572" fmla="*/ 1685076 w 7392421"/>
              <a:gd name="connsiteY572" fmla="*/ 4626877 h 6858000"/>
              <a:gd name="connsiteX573" fmla="*/ 1685076 w 7392421"/>
              <a:gd name="connsiteY573" fmla="*/ 4614479 h 6858000"/>
              <a:gd name="connsiteX574" fmla="*/ 1689315 w 7392421"/>
              <a:gd name="connsiteY574" fmla="*/ 4595882 h 6858000"/>
              <a:gd name="connsiteX575" fmla="*/ 1718995 w 7392421"/>
              <a:gd name="connsiteY575" fmla="*/ 4595882 h 6858000"/>
              <a:gd name="connsiteX576" fmla="*/ 1680836 w 7392421"/>
              <a:gd name="connsiteY576" fmla="*/ 4577286 h 6858000"/>
              <a:gd name="connsiteX577" fmla="*/ 1676596 w 7392421"/>
              <a:gd name="connsiteY577" fmla="*/ 4558688 h 6858000"/>
              <a:gd name="connsiteX578" fmla="*/ 1663876 w 7392421"/>
              <a:gd name="connsiteY578" fmla="*/ 4521496 h 6858000"/>
              <a:gd name="connsiteX579" fmla="*/ 1646916 w 7392421"/>
              <a:gd name="connsiteY579" fmla="*/ 4521496 h 6858000"/>
              <a:gd name="connsiteX580" fmla="*/ 1646916 w 7392421"/>
              <a:gd name="connsiteY580" fmla="*/ 4509098 h 6858000"/>
              <a:gd name="connsiteX581" fmla="*/ 1646916 w 7392421"/>
              <a:gd name="connsiteY581" fmla="*/ 4502899 h 6858000"/>
              <a:gd name="connsiteX582" fmla="*/ 1727476 w 7392421"/>
              <a:gd name="connsiteY582" fmla="*/ 4478103 h 6858000"/>
              <a:gd name="connsiteX583" fmla="*/ 1778356 w 7392421"/>
              <a:gd name="connsiteY583" fmla="*/ 4447109 h 6858000"/>
              <a:gd name="connsiteX584" fmla="*/ 1786835 w 7392421"/>
              <a:gd name="connsiteY584" fmla="*/ 4434711 h 6858000"/>
              <a:gd name="connsiteX585" fmla="*/ 1774116 w 7392421"/>
              <a:gd name="connsiteY585" fmla="*/ 4422314 h 6858000"/>
              <a:gd name="connsiteX586" fmla="*/ 1735955 w 7392421"/>
              <a:gd name="connsiteY586" fmla="*/ 4422314 h 6858000"/>
              <a:gd name="connsiteX587" fmla="*/ 1727476 w 7392421"/>
              <a:gd name="connsiteY587" fmla="*/ 4416115 h 6858000"/>
              <a:gd name="connsiteX588" fmla="*/ 1731716 w 7392421"/>
              <a:gd name="connsiteY588" fmla="*/ 4403718 h 6858000"/>
              <a:gd name="connsiteX589" fmla="*/ 1757156 w 7392421"/>
              <a:gd name="connsiteY589" fmla="*/ 4391320 h 6858000"/>
              <a:gd name="connsiteX590" fmla="*/ 1795316 w 7392421"/>
              <a:gd name="connsiteY590" fmla="*/ 4391320 h 6858000"/>
              <a:gd name="connsiteX591" fmla="*/ 1799555 w 7392421"/>
              <a:gd name="connsiteY591" fmla="*/ 4366524 h 6858000"/>
              <a:gd name="connsiteX592" fmla="*/ 1799555 w 7392421"/>
              <a:gd name="connsiteY592" fmla="*/ 4354126 h 6858000"/>
              <a:gd name="connsiteX593" fmla="*/ 1735955 w 7392421"/>
              <a:gd name="connsiteY593" fmla="*/ 4316933 h 6858000"/>
              <a:gd name="connsiteX594" fmla="*/ 1587556 w 7392421"/>
              <a:gd name="connsiteY594" fmla="*/ 4329331 h 6858000"/>
              <a:gd name="connsiteX595" fmla="*/ 1566356 w 7392421"/>
              <a:gd name="connsiteY595" fmla="*/ 4316933 h 6858000"/>
              <a:gd name="connsiteX596" fmla="*/ 1587556 w 7392421"/>
              <a:gd name="connsiteY596" fmla="*/ 4304535 h 6858000"/>
              <a:gd name="connsiteX597" fmla="*/ 1638436 w 7392421"/>
              <a:gd name="connsiteY597" fmla="*/ 4292137 h 6858000"/>
              <a:gd name="connsiteX598" fmla="*/ 1693556 w 7392421"/>
              <a:gd name="connsiteY598" fmla="*/ 4292137 h 6858000"/>
              <a:gd name="connsiteX599" fmla="*/ 1778356 w 7392421"/>
              <a:gd name="connsiteY599" fmla="*/ 4285939 h 6858000"/>
              <a:gd name="connsiteX600" fmla="*/ 1922515 w 7392421"/>
              <a:gd name="connsiteY600" fmla="*/ 4205354 h 6858000"/>
              <a:gd name="connsiteX601" fmla="*/ 1973395 w 7392421"/>
              <a:gd name="connsiteY601" fmla="*/ 4186758 h 6858000"/>
              <a:gd name="connsiteX602" fmla="*/ 1990355 w 7392421"/>
              <a:gd name="connsiteY602" fmla="*/ 4180558 h 6858000"/>
              <a:gd name="connsiteX603" fmla="*/ 1973395 w 7392421"/>
              <a:gd name="connsiteY603" fmla="*/ 4168161 h 6858000"/>
              <a:gd name="connsiteX604" fmla="*/ 1752915 w 7392421"/>
              <a:gd name="connsiteY604" fmla="*/ 4168161 h 6858000"/>
              <a:gd name="connsiteX605" fmla="*/ 1689315 w 7392421"/>
              <a:gd name="connsiteY605" fmla="*/ 4106171 h 6858000"/>
              <a:gd name="connsiteX606" fmla="*/ 1689315 w 7392421"/>
              <a:gd name="connsiteY606" fmla="*/ 4093775 h 6858000"/>
              <a:gd name="connsiteX607" fmla="*/ 1706275 w 7392421"/>
              <a:gd name="connsiteY607" fmla="*/ 4044184 h 6858000"/>
              <a:gd name="connsiteX608" fmla="*/ 1709369 w 7392421"/>
              <a:gd name="connsiteY608" fmla="*/ 4034234 h 6858000"/>
              <a:gd name="connsiteX609" fmla="*/ 1615341 w 7392421"/>
              <a:gd name="connsiteY609" fmla="*/ 4034234 h 6858000"/>
              <a:gd name="connsiteX610" fmla="*/ 1589894 w 7392421"/>
              <a:gd name="connsiteY610" fmla="*/ 4021650 h 6858000"/>
              <a:gd name="connsiteX611" fmla="*/ 1572928 w 7392421"/>
              <a:gd name="connsiteY611" fmla="*/ 4034234 h 6858000"/>
              <a:gd name="connsiteX612" fmla="*/ 1500827 w 7392421"/>
              <a:gd name="connsiteY612" fmla="*/ 4015358 h 6858000"/>
              <a:gd name="connsiteX613" fmla="*/ 1471138 w 7392421"/>
              <a:gd name="connsiteY613" fmla="*/ 4015358 h 6858000"/>
              <a:gd name="connsiteX614" fmla="*/ 1428725 w 7392421"/>
              <a:gd name="connsiteY614" fmla="*/ 4021650 h 6858000"/>
              <a:gd name="connsiteX615" fmla="*/ 1386313 w 7392421"/>
              <a:gd name="connsiteY615" fmla="*/ 4015358 h 6858000"/>
              <a:gd name="connsiteX616" fmla="*/ 1365106 w 7392421"/>
              <a:gd name="connsiteY616" fmla="*/ 4021650 h 6858000"/>
              <a:gd name="connsiteX617" fmla="*/ 1203939 w 7392421"/>
              <a:gd name="connsiteY617" fmla="*/ 4021650 h 6858000"/>
              <a:gd name="connsiteX618" fmla="*/ 1102148 w 7392421"/>
              <a:gd name="connsiteY618" fmla="*/ 4015358 h 6858000"/>
              <a:gd name="connsiteX619" fmla="*/ 1080942 w 7392421"/>
              <a:gd name="connsiteY619" fmla="*/ 3996483 h 6858000"/>
              <a:gd name="connsiteX620" fmla="*/ 1119114 w 7392421"/>
              <a:gd name="connsiteY620" fmla="*/ 3983899 h 6858000"/>
              <a:gd name="connsiteX621" fmla="*/ 1170009 w 7392421"/>
              <a:gd name="connsiteY621" fmla="*/ 3983899 h 6858000"/>
              <a:gd name="connsiteX622" fmla="*/ 1191215 w 7392421"/>
              <a:gd name="connsiteY622" fmla="*/ 3958731 h 6858000"/>
              <a:gd name="connsiteX623" fmla="*/ 1203939 w 7392421"/>
              <a:gd name="connsiteY623" fmla="*/ 3946147 h 6858000"/>
              <a:gd name="connsiteX624" fmla="*/ 1280281 w 7392421"/>
              <a:gd name="connsiteY624" fmla="*/ 3946147 h 6858000"/>
              <a:gd name="connsiteX625" fmla="*/ 1293005 w 7392421"/>
              <a:gd name="connsiteY625" fmla="*/ 3946147 h 6858000"/>
              <a:gd name="connsiteX626" fmla="*/ 1297247 w 7392421"/>
              <a:gd name="connsiteY626" fmla="*/ 3933564 h 6858000"/>
              <a:gd name="connsiteX627" fmla="*/ 1297247 w 7392421"/>
              <a:gd name="connsiteY627" fmla="*/ 3927272 h 6858000"/>
              <a:gd name="connsiteX628" fmla="*/ 1293005 w 7392421"/>
              <a:gd name="connsiteY628" fmla="*/ 3927272 h 6858000"/>
              <a:gd name="connsiteX629" fmla="*/ 1203939 w 7392421"/>
              <a:gd name="connsiteY629" fmla="*/ 3914688 h 6858000"/>
              <a:gd name="connsiteX630" fmla="*/ 1144561 w 7392421"/>
              <a:gd name="connsiteY630" fmla="*/ 3902104 h 6858000"/>
              <a:gd name="connsiteX631" fmla="*/ 1136078 w 7392421"/>
              <a:gd name="connsiteY631" fmla="*/ 3895813 h 6858000"/>
              <a:gd name="connsiteX632" fmla="*/ 1063978 w 7392421"/>
              <a:gd name="connsiteY632" fmla="*/ 3908397 h 6858000"/>
              <a:gd name="connsiteX633" fmla="*/ 1030047 w 7392421"/>
              <a:gd name="connsiteY633" fmla="*/ 3914688 h 6858000"/>
              <a:gd name="connsiteX634" fmla="*/ 1008840 w 7392421"/>
              <a:gd name="connsiteY634" fmla="*/ 3895813 h 6858000"/>
              <a:gd name="connsiteX635" fmla="*/ 1017323 w 7392421"/>
              <a:gd name="connsiteY635" fmla="*/ 3858061 h 6858000"/>
              <a:gd name="connsiteX636" fmla="*/ 1055495 w 7392421"/>
              <a:gd name="connsiteY636" fmla="*/ 3839186 h 6858000"/>
              <a:gd name="connsiteX637" fmla="*/ 1093665 w 7392421"/>
              <a:gd name="connsiteY637" fmla="*/ 3839186 h 6858000"/>
              <a:gd name="connsiteX638" fmla="*/ 1110631 w 7392421"/>
              <a:gd name="connsiteY638" fmla="*/ 3832895 h 6858000"/>
              <a:gd name="connsiteX639" fmla="*/ 1068219 w 7392421"/>
              <a:gd name="connsiteY639" fmla="*/ 3826602 h 6858000"/>
              <a:gd name="connsiteX640" fmla="*/ 1076701 w 7392421"/>
              <a:gd name="connsiteY640" fmla="*/ 3782559 h 6858000"/>
              <a:gd name="connsiteX641" fmla="*/ 1102148 w 7392421"/>
              <a:gd name="connsiteY641" fmla="*/ 3769977 h 6858000"/>
              <a:gd name="connsiteX642" fmla="*/ 1106390 w 7392421"/>
              <a:gd name="connsiteY642" fmla="*/ 3751100 h 6858000"/>
              <a:gd name="connsiteX643" fmla="*/ 1097907 w 7392421"/>
              <a:gd name="connsiteY643" fmla="*/ 3744809 h 6858000"/>
              <a:gd name="connsiteX644" fmla="*/ 1038530 w 7392421"/>
              <a:gd name="connsiteY644" fmla="*/ 3751100 h 6858000"/>
              <a:gd name="connsiteX645" fmla="*/ 1000359 w 7392421"/>
              <a:gd name="connsiteY645" fmla="*/ 3751100 h 6858000"/>
              <a:gd name="connsiteX646" fmla="*/ 962187 w 7392421"/>
              <a:gd name="connsiteY646" fmla="*/ 3732225 h 6858000"/>
              <a:gd name="connsiteX647" fmla="*/ 936740 w 7392421"/>
              <a:gd name="connsiteY647" fmla="*/ 3700766 h 6858000"/>
              <a:gd name="connsiteX648" fmla="*/ 915532 w 7392421"/>
              <a:gd name="connsiteY648" fmla="*/ 3681889 h 6858000"/>
              <a:gd name="connsiteX649" fmla="*/ 894326 w 7392421"/>
              <a:gd name="connsiteY649" fmla="*/ 3681889 h 6858000"/>
              <a:gd name="connsiteX650" fmla="*/ 885845 w 7392421"/>
              <a:gd name="connsiteY650" fmla="*/ 3650430 h 6858000"/>
              <a:gd name="connsiteX651" fmla="*/ 907051 w 7392421"/>
              <a:gd name="connsiteY651" fmla="*/ 3625264 h 6858000"/>
              <a:gd name="connsiteX652" fmla="*/ 957946 w 7392421"/>
              <a:gd name="connsiteY652" fmla="*/ 3625264 h 6858000"/>
              <a:gd name="connsiteX653" fmla="*/ 1013082 w 7392421"/>
              <a:gd name="connsiteY653" fmla="*/ 3625264 h 6858000"/>
              <a:gd name="connsiteX654" fmla="*/ 1059736 w 7392421"/>
              <a:gd name="connsiteY654" fmla="*/ 3612680 h 6858000"/>
              <a:gd name="connsiteX655" fmla="*/ 1065471 w 7392421"/>
              <a:gd name="connsiteY655" fmla="*/ 3606894 h 6858000"/>
              <a:gd name="connsiteX656" fmla="*/ 1300457 w 7392421"/>
              <a:gd name="connsiteY656" fmla="*/ 3606894 h 6858000"/>
              <a:gd name="connsiteX657" fmla="*/ 1292447 w 7392421"/>
              <a:gd name="connsiteY657" fmla="*/ 3599416 h 6858000"/>
              <a:gd name="connsiteX658" fmla="*/ 1273361 w 7392421"/>
              <a:gd name="connsiteY658" fmla="*/ 3593477 h 6858000"/>
              <a:gd name="connsiteX659" fmla="*/ 1235191 w 7392421"/>
              <a:gd name="connsiteY659" fmla="*/ 3593477 h 6858000"/>
              <a:gd name="connsiteX660" fmla="*/ 1218225 w 7392421"/>
              <a:gd name="connsiteY660" fmla="*/ 3585558 h 6858000"/>
              <a:gd name="connsiteX661" fmla="*/ 1260637 w 7392421"/>
              <a:gd name="connsiteY661" fmla="*/ 3577639 h 6858000"/>
              <a:gd name="connsiteX662" fmla="*/ 1252155 w 7392421"/>
              <a:gd name="connsiteY662" fmla="*/ 3522204 h 6858000"/>
              <a:gd name="connsiteX663" fmla="*/ 1226708 w 7392421"/>
              <a:gd name="connsiteY663" fmla="*/ 3506367 h 6858000"/>
              <a:gd name="connsiteX664" fmla="*/ 1222466 w 7392421"/>
              <a:gd name="connsiteY664" fmla="*/ 3482609 h 6858000"/>
              <a:gd name="connsiteX665" fmla="*/ 1230949 w 7392421"/>
              <a:gd name="connsiteY665" fmla="*/ 3474690 h 6858000"/>
              <a:gd name="connsiteX666" fmla="*/ 1290326 w 7392421"/>
              <a:gd name="connsiteY666" fmla="*/ 3482609 h 6858000"/>
              <a:gd name="connsiteX667" fmla="*/ 1328497 w 7392421"/>
              <a:gd name="connsiteY667" fmla="*/ 3482609 h 6858000"/>
              <a:gd name="connsiteX668" fmla="*/ 1366669 w 7392421"/>
              <a:gd name="connsiteY668" fmla="*/ 3458851 h 6858000"/>
              <a:gd name="connsiteX669" fmla="*/ 1392117 w 7392421"/>
              <a:gd name="connsiteY669" fmla="*/ 3419256 h 6858000"/>
              <a:gd name="connsiteX670" fmla="*/ 1413324 w 7392421"/>
              <a:gd name="connsiteY670" fmla="*/ 3395497 h 6858000"/>
              <a:gd name="connsiteX671" fmla="*/ 1434530 w 7392421"/>
              <a:gd name="connsiteY671" fmla="*/ 3395497 h 6858000"/>
              <a:gd name="connsiteX672" fmla="*/ 1443011 w 7392421"/>
              <a:gd name="connsiteY672" fmla="*/ 3355902 h 6858000"/>
              <a:gd name="connsiteX673" fmla="*/ 1439942 w 7392421"/>
              <a:gd name="connsiteY673" fmla="*/ 3345666 h 6858000"/>
              <a:gd name="connsiteX674" fmla="*/ 1444719 w 7392421"/>
              <a:gd name="connsiteY674" fmla="*/ 3347831 h 6858000"/>
              <a:gd name="connsiteX675" fmla="*/ 1452934 w 7392421"/>
              <a:gd name="connsiteY675" fmla="*/ 3340954 h 6858000"/>
              <a:gd name="connsiteX676" fmla="*/ 1486854 w 7392421"/>
              <a:gd name="connsiteY676" fmla="*/ 3334756 h 6858000"/>
              <a:gd name="connsiteX677" fmla="*/ 1525013 w 7392421"/>
              <a:gd name="connsiteY677" fmla="*/ 3334756 h 6858000"/>
              <a:gd name="connsiteX678" fmla="*/ 1529254 w 7392421"/>
              <a:gd name="connsiteY678" fmla="*/ 3297562 h 6858000"/>
              <a:gd name="connsiteX679" fmla="*/ 1580134 w 7392421"/>
              <a:gd name="connsiteY679" fmla="*/ 3278966 h 6858000"/>
              <a:gd name="connsiteX680" fmla="*/ 1592854 w 7392421"/>
              <a:gd name="connsiteY680" fmla="*/ 3285164 h 6858000"/>
              <a:gd name="connsiteX681" fmla="*/ 1601333 w 7392421"/>
              <a:gd name="connsiteY681" fmla="*/ 3266568 h 6858000"/>
              <a:gd name="connsiteX682" fmla="*/ 1592854 w 7392421"/>
              <a:gd name="connsiteY682" fmla="*/ 3247971 h 6858000"/>
              <a:gd name="connsiteX683" fmla="*/ 1558933 w 7392421"/>
              <a:gd name="connsiteY683" fmla="*/ 3254170 h 6858000"/>
              <a:gd name="connsiteX684" fmla="*/ 1520773 w 7392421"/>
              <a:gd name="connsiteY684" fmla="*/ 3241773 h 6858000"/>
              <a:gd name="connsiteX685" fmla="*/ 1508053 w 7392421"/>
              <a:gd name="connsiteY685" fmla="*/ 3204579 h 6858000"/>
              <a:gd name="connsiteX686" fmla="*/ 1486854 w 7392421"/>
              <a:gd name="connsiteY686" fmla="*/ 3192181 h 6858000"/>
              <a:gd name="connsiteX687" fmla="*/ 1435974 w 7392421"/>
              <a:gd name="connsiteY687" fmla="*/ 3216977 h 6858000"/>
              <a:gd name="connsiteX688" fmla="*/ 1414774 w 7392421"/>
              <a:gd name="connsiteY688" fmla="*/ 3216977 h 6858000"/>
              <a:gd name="connsiteX689" fmla="*/ 1406294 w 7392421"/>
              <a:gd name="connsiteY689" fmla="*/ 3198381 h 6858000"/>
              <a:gd name="connsiteX690" fmla="*/ 1410534 w 7392421"/>
              <a:gd name="connsiteY690" fmla="*/ 3167386 h 6858000"/>
              <a:gd name="connsiteX691" fmla="*/ 1435974 w 7392421"/>
              <a:gd name="connsiteY691" fmla="*/ 3142590 h 6858000"/>
              <a:gd name="connsiteX692" fmla="*/ 1440214 w 7392421"/>
              <a:gd name="connsiteY692" fmla="*/ 3130194 h 6858000"/>
              <a:gd name="connsiteX693" fmla="*/ 1431734 w 7392421"/>
              <a:gd name="connsiteY693" fmla="*/ 3123994 h 6858000"/>
              <a:gd name="connsiteX694" fmla="*/ 1389334 w 7392421"/>
              <a:gd name="connsiteY694" fmla="*/ 3130194 h 6858000"/>
              <a:gd name="connsiteX695" fmla="*/ 1385094 w 7392421"/>
              <a:gd name="connsiteY695" fmla="*/ 3130194 h 6858000"/>
              <a:gd name="connsiteX696" fmla="*/ 1385094 w 7392421"/>
              <a:gd name="connsiteY696" fmla="*/ 3117796 h 6858000"/>
              <a:gd name="connsiteX697" fmla="*/ 1380855 w 7392421"/>
              <a:gd name="connsiteY697" fmla="*/ 3099199 h 6858000"/>
              <a:gd name="connsiteX698" fmla="*/ 1351175 w 7392421"/>
              <a:gd name="connsiteY698" fmla="*/ 3099199 h 6858000"/>
              <a:gd name="connsiteX699" fmla="*/ 1389334 w 7392421"/>
              <a:gd name="connsiteY699" fmla="*/ 3080603 h 6858000"/>
              <a:gd name="connsiteX700" fmla="*/ 1393574 w 7392421"/>
              <a:gd name="connsiteY700" fmla="*/ 3062005 h 6858000"/>
              <a:gd name="connsiteX701" fmla="*/ 1406294 w 7392421"/>
              <a:gd name="connsiteY701" fmla="*/ 3024813 h 6858000"/>
              <a:gd name="connsiteX702" fmla="*/ 1423254 w 7392421"/>
              <a:gd name="connsiteY702" fmla="*/ 3024813 h 6858000"/>
              <a:gd name="connsiteX703" fmla="*/ 1423254 w 7392421"/>
              <a:gd name="connsiteY703" fmla="*/ 3012416 h 6858000"/>
              <a:gd name="connsiteX704" fmla="*/ 1423254 w 7392421"/>
              <a:gd name="connsiteY704" fmla="*/ 3006216 h 6858000"/>
              <a:gd name="connsiteX705" fmla="*/ 1342694 w 7392421"/>
              <a:gd name="connsiteY705" fmla="*/ 2981420 h 6858000"/>
              <a:gd name="connsiteX706" fmla="*/ 1291814 w 7392421"/>
              <a:gd name="connsiteY706" fmla="*/ 2950426 h 6858000"/>
              <a:gd name="connsiteX707" fmla="*/ 1283335 w 7392421"/>
              <a:gd name="connsiteY707" fmla="*/ 2938029 h 6858000"/>
              <a:gd name="connsiteX708" fmla="*/ 1296054 w 7392421"/>
              <a:gd name="connsiteY708" fmla="*/ 2925631 h 6858000"/>
              <a:gd name="connsiteX709" fmla="*/ 1334215 w 7392421"/>
              <a:gd name="connsiteY709" fmla="*/ 2925631 h 6858000"/>
              <a:gd name="connsiteX710" fmla="*/ 1342694 w 7392421"/>
              <a:gd name="connsiteY710" fmla="*/ 2919432 h 6858000"/>
              <a:gd name="connsiteX711" fmla="*/ 1338454 w 7392421"/>
              <a:gd name="connsiteY711" fmla="*/ 2907035 h 6858000"/>
              <a:gd name="connsiteX712" fmla="*/ 1313014 w 7392421"/>
              <a:gd name="connsiteY712" fmla="*/ 2894637 h 6858000"/>
              <a:gd name="connsiteX713" fmla="*/ 1274854 w 7392421"/>
              <a:gd name="connsiteY713" fmla="*/ 2894637 h 6858000"/>
              <a:gd name="connsiteX714" fmla="*/ 1270615 w 7392421"/>
              <a:gd name="connsiteY714" fmla="*/ 2869841 h 6858000"/>
              <a:gd name="connsiteX715" fmla="*/ 1270615 w 7392421"/>
              <a:gd name="connsiteY715" fmla="*/ 2857443 h 6858000"/>
              <a:gd name="connsiteX716" fmla="*/ 1334215 w 7392421"/>
              <a:gd name="connsiteY716" fmla="*/ 2820250 h 6858000"/>
              <a:gd name="connsiteX717" fmla="*/ 1482614 w 7392421"/>
              <a:gd name="connsiteY717" fmla="*/ 2832648 h 6858000"/>
              <a:gd name="connsiteX718" fmla="*/ 1503814 w 7392421"/>
              <a:gd name="connsiteY718" fmla="*/ 2820250 h 6858000"/>
              <a:gd name="connsiteX719" fmla="*/ 1482614 w 7392421"/>
              <a:gd name="connsiteY719" fmla="*/ 2807852 h 6858000"/>
              <a:gd name="connsiteX720" fmla="*/ 1431734 w 7392421"/>
              <a:gd name="connsiteY720" fmla="*/ 2795454 h 6858000"/>
              <a:gd name="connsiteX721" fmla="*/ 1376614 w 7392421"/>
              <a:gd name="connsiteY721" fmla="*/ 2795454 h 6858000"/>
              <a:gd name="connsiteX722" fmla="*/ 1291814 w 7392421"/>
              <a:gd name="connsiteY722" fmla="*/ 2789256 h 6858000"/>
              <a:gd name="connsiteX723" fmla="*/ 1147655 w 7392421"/>
              <a:gd name="connsiteY723" fmla="*/ 2708671 h 6858000"/>
              <a:gd name="connsiteX724" fmla="*/ 1096775 w 7392421"/>
              <a:gd name="connsiteY724" fmla="*/ 2690075 h 6858000"/>
              <a:gd name="connsiteX725" fmla="*/ 1079815 w 7392421"/>
              <a:gd name="connsiteY725" fmla="*/ 2683875 h 6858000"/>
              <a:gd name="connsiteX726" fmla="*/ 1096775 w 7392421"/>
              <a:gd name="connsiteY726" fmla="*/ 2671478 h 6858000"/>
              <a:gd name="connsiteX727" fmla="*/ 1317255 w 7392421"/>
              <a:gd name="connsiteY727" fmla="*/ 2671478 h 6858000"/>
              <a:gd name="connsiteX728" fmla="*/ 1380855 w 7392421"/>
              <a:gd name="connsiteY728" fmla="*/ 2609488 h 6858000"/>
              <a:gd name="connsiteX729" fmla="*/ 1380855 w 7392421"/>
              <a:gd name="connsiteY729" fmla="*/ 2597092 h 6858000"/>
              <a:gd name="connsiteX730" fmla="*/ 1363895 w 7392421"/>
              <a:gd name="connsiteY730" fmla="*/ 2547501 h 6858000"/>
              <a:gd name="connsiteX731" fmla="*/ 1360801 w 7392421"/>
              <a:gd name="connsiteY731" fmla="*/ 2537551 h 6858000"/>
              <a:gd name="connsiteX732" fmla="*/ 1454829 w 7392421"/>
              <a:gd name="connsiteY732" fmla="*/ 2537551 h 6858000"/>
              <a:gd name="connsiteX733" fmla="*/ 1480276 w 7392421"/>
              <a:gd name="connsiteY733" fmla="*/ 2524967 h 6858000"/>
              <a:gd name="connsiteX734" fmla="*/ 1497242 w 7392421"/>
              <a:gd name="connsiteY734" fmla="*/ 2537551 h 6858000"/>
              <a:gd name="connsiteX735" fmla="*/ 1569343 w 7392421"/>
              <a:gd name="connsiteY735" fmla="*/ 2518676 h 6858000"/>
              <a:gd name="connsiteX736" fmla="*/ 1599032 w 7392421"/>
              <a:gd name="connsiteY736" fmla="*/ 2518676 h 6858000"/>
              <a:gd name="connsiteX737" fmla="*/ 1641445 w 7392421"/>
              <a:gd name="connsiteY737" fmla="*/ 2524967 h 6858000"/>
              <a:gd name="connsiteX738" fmla="*/ 1683857 w 7392421"/>
              <a:gd name="connsiteY738" fmla="*/ 2518676 h 6858000"/>
              <a:gd name="connsiteX739" fmla="*/ 1705064 w 7392421"/>
              <a:gd name="connsiteY739" fmla="*/ 2524967 h 6858000"/>
              <a:gd name="connsiteX740" fmla="*/ 1866231 w 7392421"/>
              <a:gd name="connsiteY740" fmla="*/ 2524967 h 6858000"/>
              <a:gd name="connsiteX741" fmla="*/ 1968022 w 7392421"/>
              <a:gd name="connsiteY741" fmla="*/ 2518676 h 6858000"/>
              <a:gd name="connsiteX742" fmla="*/ 1989228 w 7392421"/>
              <a:gd name="connsiteY742" fmla="*/ 2499800 h 6858000"/>
              <a:gd name="connsiteX743" fmla="*/ 1951056 w 7392421"/>
              <a:gd name="connsiteY743" fmla="*/ 2487216 h 6858000"/>
              <a:gd name="connsiteX744" fmla="*/ 1900161 w 7392421"/>
              <a:gd name="connsiteY744" fmla="*/ 2487216 h 6858000"/>
              <a:gd name="connsiteX745" fmla="*/ 1878955 w 7392421"/>
              <a:gd name="connsiteY745" fmla="*/ 2462048 h 6858000"/>
              <a:gd name="connsiteX746" fmla="*/ 1866231 w 7392421"/>
              <a:gd name="connsiteY746" fmla="*/ 2449464 h 6858000"/>
              <a:gd name="connsiteX747" fmla="*/ 1789889 w 7392421"/>
              <a:gd name="connsiteY747" fmla="*/ 2449464 h 6858000"/>
              <a:gd name="connsiteX748" fmla="*/ 1777165 w 7392421"/>
              <a:gd name="connsiteY748" fmla="*/ 2449464 h 6858000"/>
              <a:gd name="connsiteX749" fmla="*/ 1772923 w 7392421"/>
              <a:gd name="connsiteY749" fmla="*/ 2436881 h 6858000"/>
              <a:gd name="connsiteX750" fmla="*/ 1772923 w 7392421"/>
              <a:gd name="connsiteY750" fmla="*/ 2430589 h 6858000"/>
              <a:gd name="connsiteX751" fmla="*/ 1777165 w 7392421"/>
              <a:gd name="connsiteY751" fmla="*/ 2430589 h 6858000"/>
              <a:gd name="connsiteX752" fmla="*/ 1866231 w 7392421"/>
              <a:gd name="connsiteY752" fmla="*/ 2418005 h 6858000"/>
              <a:gd name="connsiteX753" fmla="*/ 1925609 w 7392421"/>
              <a:gd name="connsiteY753" fmla="*/ 2405421 h 6858000"/>
              <a:gd name="connsiteX754" fmla="*/ 1934092 w 7392421"/>
              <a:gd name="connsiteY754" fmla="*/ 2399130 h 6858000"/>
              <a:gd name="connsiteX755" fmla="*/ 2006192 w 7392421"/>
              <a:gd name="connsiteY755" fmla="*/ 2411714 h 6858000"/>
              <a:gd name="connsiteX756" fmla="*/ 2040123 w 7392421"/>
              <a:gd name="connsiteY756" fmla="*/ 2418005 h 6858000"/>
              <a:gd name="connsiteX757" fmla="*/ 2052317 w 7392421"/>
              <a:gd name="connsiteY757" fmla="*/ 2418006 h 6858000"/>
              <a:gd name="connsiteX758" fmla="*/ 2057171 w 7392421"/>
              <a:gd name="connsiteY758" fmla="*/ 2407840 h 6858000"/>
              <a:gd name="connsiteX759" fmla="*/ 2053024 w 7392421"/>
              <a:gd name="connsiteY759" fmla="*/ 2406042 h 6858000"/>
              <a:gd name="connsiteX760" fmla="*/ 2059917 w 7392421"/>
              <a:gd name="connsiteY760" fmla="*/ 2388460 h 6858000"/>
              <a:gd name="connsiteX761" fmla="*/ 2062986 w 7392421"/>
              <a:gd name="connsiteY761" fmla="*/ 2382191 h 6858000"/>
              <a:gd name="connsiteX762" fmla="*/ 2058209 w 7392421"/>
              <a:gd name="connsiteY762" fmla="*/ 2383517 h 6858000"/>
              <a:gd name="connsiteX763" fmla="*/ 2049994 w 7392421"/>
              <a:gd name="connsiteY763" fmla="*/ 2379305 h 6858000"/>
              <a:gd name="connsiteX764" fmla="*/ 2016074 w 7392421"/>
              <a:gd name="connsiteY764" fmla="*/ 2375509 h 6858000"/>
              <a:gd name="connsiteX765" fmla="*/ 1977915 w 7392421"/>
              <a:gd name="connsiteY765" fmla="*/ 2375509 h 6858000"/>
              <a:gd name="connsiteX766" fmla="*/ 1973674 w 7392421"/>
              <a:gd name="connsiteY766" fmla="*/ 2352730 h 6858000"/>
              <a:gd name="connsiteX767" fmla="*/ 1922794 w 7392421"/>
              <a:gd name="connsiteY767" fmla="*/ 2341341 h 6858000"/>
              <a:gd name="connsiteX768" fmla="*/ 1910074 w 7392421"/>
              <a:gd name="connsiteY768" fmla="*/ 2345137 h 6858000"/>
              <a:gd name="connsiteX769" fmla="*/ 1901595 w 7392421"/>
              <a:gd name="connsiteY769" fmla="*/ 2333748 h 6858000"/>
              <a:gd name="connsiteX770" fmla="*/ 1910074 w 7392421"/>
              <a:gd name="connsiteY770" fmla="*/ 2322358 h 6858000"/>
              <a:gd name="connsiteX771" fmla="*/ 1943995 w 7392421"/>
              <a:gd name="connsiteY771" fmla="*/ 2326155 h 6858000"/>
              <a:gd name="connsiteX772" fmla="*/ 1982155 w 7392421"/>
              <a:gd name="connsiteY772" fmla="*/ 2318562 h 6858000"/>
              <a:gd name="connsiteX773" fmla="*/ 1994875 w 7392421"/>
              <a:gd name="connsiteY773" fmla="*/ 2295783 h 6858000"/>
              <a:gd name="connsiteX774" fmla="*/ 1996434 w 7392421"/>
              <a:gd name="connsiteY774" fmla="*/ 2293896 h 6858000"/>
              <a:gd name="connsiteX775" fmla="*/ 1993469 w 7392421"/>
              <a:gd name="connsiteY775" fmla="*/ 2285876 h 6858000"/>
              <a:gd name="connsiteX776" fmla="*/ 1968022 w 7392421"/>
              <a:gd name="connsiteY776" fmla="*/ 2273294 h 6858000"/>
              <a:gd name="connsiteX777" fmla="*/ 1963780 w 7392421"/>
              <a:gd name="connsiteY777" fmla="*/ 2254417 h 6858000"/>
              <a:gd name="connsiteX778" fmla="*/ 1972263 w 7392421"/>
              <a:gd name="connsiteY778" fmla="*/ 2248126 h 6858000"/>
              <a:gd name="connsiteX779" fmla="*/ 2031640 w 7392421"/>
              <a:gd name="connsiteY779" fmla="*/ 2254417 h 6858000"/>
              <a:gd name="connsiteX780" fmla="*/ 2052317 w 7392421"/>
              <a:gd name="connsiteY780" fmla="*/ 2263855 h 6858000"/>
              <a:gd name="connsiteX781" fmla="*/ 2066156 w 7392421"/>
              <a:gd name="connsiteY781" fmla="*/ 2256389 h 6858000"/>
              <a:gd name="connsiteX782" fmla="*/ 2062714 w 7392421"/>
              <a:gd name="connsiteY782" fmla="*/ 2250226 h 6858000"/>
              <a:gd name="connsiteX783" fmla="*/ 2071194 w 7392421"/>
              <a:gd name="connsiteY783" fmla="*/ 2246429 h 6858000"/>
              <a:gd name="connsiteX784" fmla="*/ 2077788 w 7392421"/>
              <a:gd name="connsiteY784" fmla="*/ 2246134 h 6858000"/>
              <a:gd name="connsiteX785" fmla="*/ 2085717 w 7392421"/>
              <a:gd name="connsiteY785" fmla="*/ 2237901 h 6858000"/>
              <a:gd name="connsiteX786" fmla="*/ 2107983 w 7392421"/>
              <a:gd name="connsiteY786" fmla="*/ 2235542 h 6858000"/>
              <a:gd name="connsiteX787" fmla="*/ 2119210 w 7392421"/>
              <a:gd name="connsiteY787" fmla="*/ 2233019 h 6858000"/>
              <a:gd name="connsiteX788" fmla="*/ 2122073 w 7392421"/>
              <a:gd name="connsiteY788" fmla="*/ 2231243 h 6858000"/>
              <a:gd name="connsiteX789" fmla="*/ 2125704 w 7392421"/>
              <a:gd name="connsiteY789" fmla="*/ 2231243 h 6858000"/>
              <a:gd name="connsiteX790" fmla="*/ 2130411 w 7392421"/>
              <a:gd name="connsiteY790" fmla="*/ 2223618 h 6858000"/>
              <a:gd name="connsiteX791" fmla="*/ 2113594 w 7392421"/>
              <a:gd name="connsiteY791" fmla="*/ 2219854 h 6858000"/>
              <a:gd name="connsiteX792" fmla="*/ 2109354 w 7392421"/>
              <a:gd name="connsiteY792" fmla="*/ 2208464 h 6858000"/>
              <a:gd name="connsiteX793" fmla="*/ 2096634 w 7392421"/>
              <a:gd name="connsiteY793" fmla="*/ 2185686 h 6858000"/>
              <a:gd name="connsiteX794" fmla="*/ 2079674 w 7392421"/>
              <a:gd name="connsiteY794" fmla="*/ 2185686 h 6858000"/>
              <a:gd name="connsiteX795" fmla="*/ 2079674 w 7392421"/>
              <a:gd name="connsiteY795" fmla="*/ 2178093 h 6858000"/>
              <a:gd name="connsiteX796" fmla="*/ 2079674 w 7392421"/>
              <a:gd name="connsiteY796" fmla="*/ 2174296 h 6858000"/>
              <a:gd name="connsiteX797" fmla="*/ 2160234 w 7392421"/>
              <a:gd name="connsiteY797" fmla="*/ 2159110 h 6858000"/>
              <a:gd name="connsiteX798" fmla="*/ 2184445 w 7392421"/>
              <a:gd name="connsiteY798" fmla="*/ 2154142 h 6858000"/>
              <a:gd name="connsiteX799" fmla="*/ 2184325 w 7392421"/>
              <a:gd name="connsiteY799" fmla="*/ 2153747 h 6858000"/>
              <a:gd name="connsiteX800" fmla="*/ 2163119 w 7392421"/>
              <a:gd name="connsiteY800" fmla="*/ 2128581 h 6858000"/>
              <a:gd name="connsiteX801" fmla="*/ 2112224 w 7392421"/>
              <a:gd name="connsiteY801" fmla="*/ 2128581 h 6858000"/>
              <a:gd name="connsiteX802" fmla="*/ 2057088 w 7392421"/>
              <a:gd name="connsiteY802" fmla="*/ 2128581 h 6858000"/>
              <a:gd name="connsiteX803" fmla="*/ 2010434 w 7392421"/>
              <a:gd name="connsiteY803" fmla="*/ 2115997 h 6858000"/>
              <a:gd name="connsiteX804" fmla="*/ 1997181 w 7392421"/>
              <a:gd name="connsiteY804" fmla="*/ 2102626 h 6858000"/>
              <a:gd name="connsiteX805" fmla="*/ 1994109 w 7392421"/>
              <a:gd name="connsiteY805" fmla="*/ 2072040 h 6858000"/>
              <a:gd name="connsiteX806" fmla="*/ 2204664 w 7392421"/>
              <a:gd name="connsiteY806" fmla="*/ 2072040 h 6858000"/>
              <a:gd name="connsiteX807" fmla="*/ 2200514 w 7392421"/>
              <a:gd name="connsiteY807" fmla="*/ 2070368 h 6858000"/>
              <a:gd name="connsiteX808" fmla="*/ 2168713 w 7392421"/>
              <a:gd name="connsiteY808" fmla="*/ 2060402 h 6858000"/>
              <a:gd name="connsiteX809" fmla="*/ 2020314 w 7392421"/>
              <a:gd name="connsiteY809" fmla="*/ 2067995 h 6858000"/>
              <a:gd name="connsiteX810" fmla="*/ 1999114 w 7392421"/>
              <a:gd name="connsiteY810" fmla="*/ 2060402 h 6858000"/>
              <a:gd name="connsiteX811" fmla="*/ 2020314 w 7392421"/>
              <a:gd name="connsiteY811" fmla="*/ 2052809 h 6858000"/>
              <a:gd name="connsiteX812" fmla="*/ 2071194 w 7392421"/>
              <a:gd name="connsiteY812" fmla="*/ 2045216 h 6858000"/>
              <a:gd name="connsiteX813" fmla="*/ 2126314 w 7392421"/>
              <a:gd name="connsiteY813" fmla="*/ 2045216 h 6858000"/>
              <a:gd name="connsiteX814" fmla="*/ 2211114 w 7392421"/>
              <a:gd name="connsiteY814" fmla="*/ 2041420 h 6858000"/>
              <a:gd name="connsiteX815" fmla="*/ 2355273 w 7392421"/>
              <a:gd name="connsiteY815" fmla="*/ 1992066 h 6858000"/>
              <a:gd name="connsiteX816" fmla="*/ 2406153 w 7392421"/>
              <a:gd name="connsiteY816" fmla="*/ 1980677 h 6858000"/>
              <a:gd name="connsiteX817" fmla="*/ 2423113 w 7392421"/>
              <a:gd name="connsiteY817" fmla="*/ 1976880 h 6858000"/>
              <a:gd name="connsiteX818" fmla="*/ 2406153 w 7392421"/>
              <a:gd name="connsiteY818" fmla="*/ 1969287 h 6858000"/>
              <a:gd name="connsiteX819" fmla="*/ 2185673 w 7392421"/>
              <a:gd name="connsiteY819" fmla="*/ 1969287 h 6858000"/>
              <a:gd name="connsiteX820" fmla="*/ 2122073 w 7392421"/>
              <a:gd name="connsiteY820" fmla="*/ 1931322 h 6858000"/>
              <a:gd name="connsiteX821" fmla="*/ 2122073 w 7392421"/>
              <a:gd name="connsiteY821" fmla="*/ 1923730 h 6858000"/>
              <a:gd name="connsiteX822" fmla="*/ 2139033 w 7392421"/>
              <a:gd name="connsiteY822" fmla="*/ 1893358 h 6858000"/>
              <a:gd name="connsiteX823" fmla="*/ 2142127 w 7392421"/>
              <a:gd name="connsiteY823" fmla="*/ 1887264 h 6858000"/>
              <a:gd name="connsiteX824" fmla="*/ 2048099 w 7392421"/>
              <a:gd name="connsiteY824" fmla="*/ 1887264 h 6858000"/>
              <a:gd name="connsiteX825" fmla="*/ 2022652 w 7392421"/>
              <a:gd name="connsiteY825" fmla="*/ 1879557 h 6858000"/>
              <a:gd name="connsiteX826" fmla="*/ 2005686 w 7392421"/>
              <a:gd name="connsiteY826" fmla="*/ 1887264 h 6858000"/>
              <a:gd name="connsiteX827" fmla="*/ 1933585 w 7392421"/>
              <a:gd name="connsiteY827" fmla="*/ 1875704 h 6858000"/>
              <a:gd name="connsiteX828" fmla="*/ 1903896 w 7392421"/>
              <a:gd name="connsiteY828" fmla="*/ 1875704 h 6858000"/>
              <a:gd name="connsiteX829" fmla="*/ 1861483 w 7392421"/>
              <a:gd name="connsiteY829" fmla="*/ 1879557 h 6858000"/>
              <a:gd name="connsiteX830" fmla="*/ 1819071 w 7392421"/>
              <a:gd name="connsiteY830" fmla="*/ 1875704 h 6858000"/>
              <a:gd name="connsiteX831" fmla="*/ 1797864 w 7392421"/>
              <a:gd name="connsiteY831" fmla="*/ 1879557 h 6858000"/>
              <a:gd name="connsiteX832" fmla="*/ 1636697 w 7392421"/>
              <a:gd name="connsiteY832" fmla="*/ 1879557 h 6858000"/>
              <a:gd name="connsiteX833" fmla="*/ 1534906 w 7392421"/>
              <a:gd name="connsiteY833" fmla="*/ 1875704 h 6858000"/>
              <a:gd name="connsiteX834" fmla="*/ 1513700 w 7392421"/>
              <a:gd name="connsiteY834" fmla="*/ 1864144 h 6858000"/>
              <a:gd name="connsiteX835" fmla="*/ 1551872 w 7392421"/>
              <a:gd name="connsiteY835" fmla="*/ 1856437 h 6858000"/>
              <a:gd name="connsiteX836" fmla="*/ 1602767 w 7392421"/>
              <a:gd name="connsiteY836" fmla="*/ 1856437 h 6858000"/>
              <a:gd name="connsiteX837" fmla="*/ 1623973 w 7392421"/>
              <a:gd name="connsiteY837" fmla="*/ 1841023 h 6858000"/>
              <a:gd name="connsiteX838" fmla="*/ 1636697 w 7392421"/>
              <a:gd name="connsiteY838" fmla="*/ 1833316 h 6858000"/>
              <a:gd name="connsiteX839" fmla="*/ 1713039 w 7392421"/>
              <a:gd name="connsiteY839" fmla="*/ 1833316 h 6858000"/>
              <a:gd name="connsiteX840" fmla="*/ 1725763 w 7392421"/>
              <a:gd name="connsiteY840" fmla="*/ 1833316 h 6858000"/>
              <a:gd name="connsiteX841" fmla="*/ 1730005 w 7392421"/>
              <a:gd name="connsiteY841" fmla="*/ 1825609 h 6858000"/>
              <a:gd name="connsiteX842" fmla="*/ 1730005 w 7392421"/>
              <a:gd name="connsiteY842" fmla="*/ 1821756 h 6858000"/>
              <a:gd name="connsiteX843" fmla="*/ 1725763 w 7392421"/>
              <a:gd name="connsiteY843" fmla="*/ 1821756 h 6858000"/>
              <a:gd name="connsiteX844" fmla="*/ 1636697 w 7392421"/>
              <a:gd name="connsiteY844" fmla="*/ 1814049 h 6858000"/>
              <a:gd name="connsiteX845" fmla="*/ 1577319 w 7392421"/>
              <a:gd name="connsiteY845" fmla="*/ 1806342 h 6858000"/>
              <a:gd name="connsiteX846" fmla="*/ 1568836 w 7392421"/>
              <a:gd name="connsiteY846" fmla="*/ 1802489 h 6858000"/>
              <a:gd name="connsiteX847" fmla="*/ 1496736 w 7392421"/>
              <a:gd name="connsiteY847" fmla="*/ 1810196 h 6858000"/>
              <a:gd name="connsiteX848" fmla="*/ 1462805 w 7392421"/>
              <a:gd name="connsiteY848" fmla="*/ 1814049 h 6858000"/>
              <a:gd name="connsiteX849" fmla="*/ 1441598 w 7392421"/>
              <a:gd name="connsiteY849" fmla="*/ 1802489 h 6858000"/>
              <a:gd name="connsiteX850" fmla="*/ 1450081 w 7392421"/>
              <a:gd name="connsiteY850" fmla="*/ 1779368 h 6858000"/>
              <a:gd name="connsiteX851" fmla="*/ 1488253 w 7392421"/>
              <a:gd name="connsiteY851" fmla="*/ 1767808 h 6858000"/>
              <a:gd name="connsiteX852" fmla="*/ 1526423 w 7392421"/>
              <a:gd name="connsiteY852" fmla="*/ 1767808 h 6858000"/>
              <a:gd name="connsiteX853" fmla="*/ 1543389 w 7392421"/>
              <a:gd name="connsiteY853" fmla="*/ 1763955 h 6858000"/>
              <a:gd name="connsiteX854" fmla="*/ 1500977 w 7392421"/>
              <a:gd name="connsiteY854" fmla="*/ 1760101 h 6858000"/>
              <a:gd name="connsiteX855" fmla="*/ 1509459 w 7392421"/>
              <a:gd name="connsiteY855" fmla="*/ 1733127 h 6858000"/>
              <a:gd name="connsiteX856" fmla="*/ 1534906 w 7392421"/>
              <a:gd name="connsiteY856" fmla="*/ 1725421 h 6858000"/>
              <a:gd name="connsiteX857" fmla="*/ 1539148 w 7392421"/>
              <a:gd name="connsiteY857" fmla="*/ 1713860 h 6858000"/>
              <a:gd name="connsiteX858" fmla="*/ 1530665 w 7392421"/>
              <a:gd name="connsiteY858" fmla="*/ 1710007 h 6858000"/>
              <a:gd name="connsiteX859" fmla="*/ 1471288 w 7392421"/>
              <a:gd name="connsiteY859" fmla="*/ 1713860 h 6858000"/>
              <a:gd name="connsiteX860" fmla="*/ 1433117 w 7392421"/>
              <a:gd name="connsiteY860" fmla="*/ 1713860 h 6858000"/>
              <a:gd name="connsiteX861" fmla="*/ 1394945 w 7392421"/>
              <a:gd name="connsiteY861" fmla="*/ 1702300 h 6858000"/>
              <a:gd name="connsiteX862" fmla="*/ 1369498 w 7392421"/>
              <a:gd name="connsiteY862" fmla="*/ 1683033 h 6858000"/>
              <a:gd name="connsiteX863" fmla="*/ 1348290 w 7392421"/>
              <a:gd name="connsiteY863" fmla="*/ 1671472 h 6858000"/>
              <a:gd name="connsiteX864" fmla="*/ 1327084 w 7392421"/>
              <a:gd name="connsiteY864" fmla="*/ 1671472 h 6858000"/>
              <a:gd name="connsiteX865" fmla="*/ 1318603 w 7392421"/>
              <a:gd name="connsiteY865" fmla="*/ 1652205 h 6858000"/>
              <a:gd name="connsiteX866" fmla="*/ 1323701 w 7392421"/>
              <a:gd name="connsiteY866" fmla="*/ 1643934 h 6858000"/>
              <a:gd name="connsiteX867" fmla="*/ 1379040 w 7392421"/>
              <a:gd name="connsiteY867" fmla="*/ 1643934 h 6858000"/>
              <a:gd name="connsiteX868" fmla="*/ 1399446 w 7392421"/>
              <a:gd name="connsiteY868" fmla="*/ 1636359 h 6858000"/>
              <a:gd name="connsiteX869" fmla="*/ 1406694 w 7392421"/>
              <a:gd name="connsiteY869" fmla="*/ 1636000 h 6858000"/>
              <a:gd name="connsiteX870" fmla="*/ 1411379 w 7392421"/>
              <a:gd name="connsiteY870" fmla="*/ 1639211 h 6858000"/>
              <a:gd name="connsiteX871" fmla="*/ 1421453 w 7392421"/>
              <a:gd name="connsiteY871" fmla="*/ 1643934 h 6858000"/>
              <a:gd name="connsiteX872" fmla="*/ 1493553 w 7392421"/>
              <a:gd name="connsiteY872" fmla="*/ 1629764 h 6858000"/>
              <a:gd name="connsiteX873" fmla="*/ 1523242 w 7392421"/>
              <a:gd name="connsiteY873" fmla="*/ 1629764 h 6858000"/>
              <a:gd name="connsiteX874" fmla="*/ 1565655 w 7392421"/>
              <a:gd name="connsiteY874" fmla="*/ 1634487 h 6858000"/>
              <a:gd name="connsiteX875" fmla="*/ 1608067 w 7392421"/>
              <a:gd name="connsiteY875" fmla="*/ 1629764 h 6858000"/>
              <a:gd name="connsiteX876" fmla="*/ 1629274 w 7392421"/>
              <a:gd name="connsiteY876" fmla="*/ 1634487 h 6858000"/>
              <a:gd name="connsiteX877" fmla="*/ 1790442 w 7392421"/>
              <a:gd name="connsiteY877" fmla="*/ 1634487 h 6858000"/>
              <a:gd name="connsiteX878" fmla="*/ 1892232 w 7392421"/>
              <a:gd name="connsiteY878" fmla="*/ 1629764 h 6858000"/>
              <a:gd name="connsiteX879" fmla="*/ 1913438 w 7392421"/>
              <a:gd name="connsiteY879" fmla="*/ 1615594 h 6858000"/>
              <a:gd name="connsiteX880" fmla="*/ 1875267 w 7392421"/>
              <a:gd name="connsiteY880" fmla="*/ 1606147 h 6858000"/>
              <a:gd name="connsiteX881" fmla="*/ 1824372 w 7392421"/>
              <a:gd name="connsiteY881" fmla="*/ 1606147 h 6858000"/>
              <a:gd name="connsiteX882" fmla="*/ 1803166 w 7392421"/>
              <a:gd name="connsiteY882" fmla="*/ 1587254 h 6858000"/>
              <a:gd name="connsiteX883" fmla="*/ 1790442 w 7392421"/>
              <a:gd name="connsiteY883" fmla="*/ 1577807 h 6858000"/>
              <a:gd name="connsiteX884" fmla="*/ 1714100 w 7392421"/>
              <a:gd name="connsiteY884" fmla="*/ 1577807 h 6858000"/>
              <a:gd name="connsiteX885" fmla="*/ 1701375 w 7392421"/>
              <a:gd name="connsiteY885" fmla="*/ 1577807 h 6858000"/>
              <a:gd name="connsiteX886" fmla="*/ 1697134 w 7392421"/>
              <a:gd name="connsiteY886" fmla="*/ 1568360 h 6858000"/>
              <a:gd name="connsiteX887" fmla="*/ 1697134 w 7392421"/>
              <a:gd name="connsiteY887" fmla="*/ 1563637 h 6858000"/>
              <a:gd name="connsiteX888" fmla="*/ 1701375 w 7392421"/>
              <a:gd name="connsiteY888" fmla="*/ 1563637 h 6858000"/>
              <a:gd name="connsiteX889" fmla="*/ 1790442 w 7392421"/>
              <a:gd name="connsiteY889" fmla="*/ 1554191 h 6858000"/>
              <a:gd name="connsiteX890" fmla="*/ 1849819 w 7392421"/>
              <a:gd name="connsiteY890" fmla="*/ 1544744 h 6858000"/>
              <a:gd name="connsiteX891" fmla="*/ 1858302 w 7392421"/>
              <a:gd name="connsiteY891" fmla="*/ 1540021 h 6858000"/>
              <a:gd name="connsiteX892" fmla="*/ 1930403 w 7392421"/>
              <a:gd name="connsiteY892" fmla="*/ 1549467 h 6858000"/>
              <a:gd name="connsiteX893" fmla="*/ 1964333 w 7392421"/>
              <a:gd name="connsiteY893" fmla="*/ 1554191 h 6858000"/>
              <a:gd name="connsiteX894" fmla="*/ 1985540 w 7392421"/>
              <a:gd name="connsiteY894" fmla="*/ 1540021 h 6858000"/>
              <a:gd name="connsiteX895" fmla="*/ 1977057 w 7392421"/>
              <a:gd name="connsiteY895" fmla="*/ 1511680 h 6858000"/>
              <a:gd name="connsiteX896" fmla="*/ 1938886 w 7392421"/>
              <a:gd name="connsiteY896" fmla="*/ 1497511 h 6858000"/>
              <a:gd name="connsiteX897" fmla="*/ 1900715 w 7392421"/>
              <a:gd name="connsiteY897" fmla="*/ 1497511 h 6858000"/>
              <a:gd name="connsiteX898" fmla="*/ 1883750 w 7392421"/>
              <a:gd name="connsiteY898" fmla="*/ 1492788 h 6858000"/>
              <a:gd name="connsiteX899" fmla="*/ 1926162 w 7392421"/>
              <a:gd name="connsiteY899" fmla="*/ 1488064 h 6858000"/>
              <a:gd name="connsiteX900" fmla="*/ 1917680 w 7392421"/>
              <a:gd name="connsiteY900" fmla="*/ 1455000 h 6858000"/>
              <a:gd name="connsiteX901" fmla="*/ 1892232 w 7392421"/>
              <a:gd name="connsiteY901" fmla="*/ 1445555 h 6858000"/>
              <a:gd name="connsiteX902" fmla="*/ 1887991 w 7392421"/>
              <a:gd name="connsiteY902" fmla="*/ 1431384 h 6858000"/>
              <a:gd name="connsiteX903" fmla="*/ 1896474 w 7392421"/>
              <a:gd name="connsiteY903" fmla="*/ 1426661 h 6858000"/>
              <a:gd name="connsiteX904" fmla="*/ 1955850 w 7392421"/>
              <a:gd name="connsiteY904" fmla="*/ 1431384 h 6858000"/>
              <a:gd name="connsiteX905" fmla="*/ 1994022 w 7392421"/>
              <a:gd name="connsiteY905" fmla="*/ 1431384 h 6858000"/>
              <a:gd name="connsiteX906" fmla="*/ 2032194 w 7392421"/>
              <a:gd name="connsiteY906" fmla="*/ 1417214 h 6858000"/>
              <a:gd name="connsiteX907" fmla="*/ 2057641 w 7392421"/>
              <a:gd name="connsiteY907" fmla="*/ 1393598 h 6858000"/>
              <a:gd name="connsiteX908" fmla="*/ 2078848 w 7392421"/>
              <a:gd name="connsiteY908" fmla="*/ 1379427 h 6858000"/>
              <a:gd name="connsiteX909" fmla="*/ 2100054 w 7392421"/>
              <a:gd name="connsiteY909" fmla="*/ 1379427 h 6858000"/>
              <a:gd name="connsiteX910" fmla="*/ 2108536 w 7392421"/>
              <a:gd name="connsiteY910" fmla="*/ 1355810 h 6858000"/>
              <a:gd name="connsiteX911" fmla="*/ 2087330 w 7392421"/>
              <a:gd name="connsiteY911" fmla="*/ 1336918 h 6858000"/>
              <a:gd name="connsiteX912" fmla="*/ 2036435 w 7392421"/>
              <a:gd name="connsiteY912" fmla="*/ 1336918 h 6858000"/>
              <a:gd name="connsiteX913" fmla="*/ 1981299 w 7392421"/>
              <a:gd name="connsiteY913" fmla="*/ 1336918 h 6858000"/>
              <a:gd name="connsiteX914" fmla="*/ 1934644 w 7392421"/>
              <a:gd name="connsiteY914" fmla="*/ 1327471 h 6858000"/>
              <a:gd name="connsiteX915" fmla="*/ 1917680 w 7392421"/>
              <a:gd name="connsiteY915" fmla="*/ 1289684 h 6858000"/>
              <a:gd name="connsiteX916" fmla="*/ 1896474 w 7392421"/>
              <a:gd name="connsiteY916" fmla="*/ 1266067 h 6858000"/>
              <a:gd name="connsiteX917" fmla="*/ 1849819 w 7392421"/>
              <a:gd name="connsiteY917" fmla="*/ 1270791 h 6858000"/>
              <a:gd name="connsiteX918" fmla="*/ 1828613 w 7392421"/>
              <a:gd name="connsiteY918" fmla="*/ 1261344 h 6858000"/>
              <a:gd name="connsiteX919" fmla="*/ 1811648 w 7392421"/>
              <a:gd name="connsiteY919" fmla="*/ 1251897 h 6858000"/>
              <a:gd name="connsiteX920" fmla="*/ 1760753 w 7392421"/>
              <a:gd name="connsiteY920" fmla="*/ 1251897 h 6858000"/>
              <a:gd name="connsiteX921" fmla="*/ 1721818 w 7392421"/>
              <a:gd name="connsiteY921" fmla="*/ 1244670 h 6858000"/>
              <a:gd name="connsiteX922" fmla="*/ 1734809 w 7392421"/>
              <a:gd name="connsiteY922" fmla="*/ 1242703 h 6858000"/>
              <a:gd name="connsiteX923" fmla="*/ 1760256 w 7392421"/>
              <a:gd name="connsiteY923" fmla="*/ 1238850 h 6858000"/>
              <a:gd name="connsiteX924" fmla="*/ 1781462 w 7392421"/>
              <a:gd name="connsiteY924" fmla="*/ 1234997 h 6858000"/>
              <a:gd name="connsiteX925" fmla="*/ 1811151 w 7392421"/>
              <a:gd name="connsiteY925" fmla="*/ 1234997 h 6858000"/>
              <a:gd name="connsiteX926" fmla="*/ 1840840 w 7392421"/>
              <a:gd name="connsiteY926" fmla="*/ 1227289 h 6858000"/>
              <a:gd name="connsiteX927" fmla="*/ 1857805 w 7392421"/>
              <a:gd name="connsiteY927" fmla="*/ 1234997 h 6858000"/>
              <a:gd name="connsiteX928" fmla="*/ 1866287 w 7392421"/>
              <a:gd name="connsiteY928" fmla="*/ 1223437 h 6858000"/>
              <a:gd name="connsiteX929" fmla="*/ 1874770 w 7392421"/>
              <a:gd name="connsiteY929" fmla="*/ 1223437 h 6858000"/>
              <a:gd name="connsiteX930" fmla="*/ 1942630 w 7392421"/>
              <a:gd name="connsiteY930" fmla="*/ 1215730 h 6858000"/>
              <a:gd name="connsiteX931" fmla="*/ 1993525 w 7392421"/>
              <a:gd name="connsiteY931" fmla="*/ 1208023 h 6858000"/>
              <a:gd name="connsiteX932" fmla="*/ 2044420 w 7392421"/>
              <a:gd name="connsiteY932" fmla="*/ 1208023 h 6858000"/>
              <a:gd name="connsiteX933" fmla="*/ 2061386 w 7392421"/>
              <a:gd name="connsiteY933" fmla="*/ 1200316 h 6858000"/>
              <a:gd name="connsiteX934" fmla="*/ 2082592 w 7392421"/>
              <a:gd name="connsiteY934" fmla="*/ 1192609 h 6858000"/>
              <a:gd name="connsiteX935" fmla="*/ 2129246 w 7392421"/>
              <a:gd name="connsiteY935" fmla="*/ 1196463 h 6858000"/>
              <a:gd name="connsiteX936" fmla="*/ 2150452 w 7392421"/>
              <a:gd name="connsiteY936" fmla="*/ 1177196 h 6858000"/>
              <a:gd name="connsiteX937" fmla="*/ 2167417 w 7392421"/>
              <a:gd name="connsiteY937" fmla="*/ 1146368 h 6858000"/>
              <a:gd name="connsiteX938" fmla="*/ 2214071 w 7392421"/>
              <a:gd name="connsiteY938" fmla="*/ 1138661 h 6858000"/>
              <a:gd name="connsiteX939" fmla="*/ 2269207 w 7392421"/>
              <a:gd name="connsiteY939" fmla="*/ 1138661 h 6858000"/>
              <a:gd name="connsiteX940" fmla="*/ 2320102 w 7392421"/>
              <a:gd name="connsiteY940" fmla="*/ 1138661 h 6858000"/>
              <a:gd name="connsiteX941" fmla="*/ 2341308 w 7392421"/>
              <a:gd name="connsiteY941" fmla="*/ 1123248 h 6858000"/>
              <a:gd name="connsiteX942" fmla="*/ 2332827 w 7392421"/>
              <a:gd name="connsiteY942" fmla="*/ 1103981 h 6858000"/>
              <a:gd name="connsiteX943" fmla="*/ 2311621 w 7392421"/>
              <a:gd name="connsiteY943" fmla="*/ 1103981 h 6858000"/>
              <a:gd name="connsiteX944" fmla="*/ 2290413 w 7392421"/>
              <a:gd name="connsiteY944" fmla="*/ 1092420 h 6858000"/>
              <a:gd name="connsiteX945" fmla="*/ 2264966 w 7392421"/>
              <a:gd name="connsiteY945" fmla="*/ 1073153 h 6858000"/>
              <a:gd name="connsiteX946" fmla="*/ 2226794 w 7392421"/>
              <a:gd name="connsiteY946" fmla="*/ 1061593 h 6858000"/>
              <a:gd name="connsiteX947" fmla="*/ 2188623 w 7392421"/>
              <a:gd name="connsiteY947" fmla="*/ 1061593 h 6858000"/>
              <a:gd name="connsiteX948" fmla="*/ 2129246 w 7392421"/>
              <a:gd name="connsiteY948" fmla="*/ 1065445 h 6858000"/>
              <a:gd name="connsiteX949" fmla="*/ 2120763 w 7392421"/>
              <a:gd name="connsiteY949" fmla="*/ 1061593 h 6858000"/>
              <a:gd name="connsiteX950" fmla="*/ 2125005 w 7392421"/>
              <a:gd name="connsiteY950" fmla="*/ 1050032 h 6858000"/>
              <a:gd name="connsiteX951" fmla="*/ 2150452 w 7392421"/>
              <a:gd name="connsiteY951" fmla="*/ 1042326 h 6858000"/>
              <a:gd name="connsiteX952" fmla="*/ 2158934 w 7392421"/>
              <a:gd name="connsiteY952" fmla="*/ 1015352 h 6858000"/>
              <a:gd name="connsiteX953" fmla="*/ 2116522 w 7392421"/>
              <a:gd name="connsiteY953" fmla="*/ 1011498 h 6858000"/>
              <a:gd name="connsiteX954" fmla="*/ 2133488 w 7392421"/>
              <a:gd name="connsiteY954" fmla="*/ 1007645 h 6858000"/>
              <a:gd name="connsiteX955" fmla="*/ 2171658 w 7392421"/>
              <a:gd name="connsiteY955" fmla="*/ 1007645 h 6858000"/>
              <a:gd name="connsiteX956" fmla="*/ 2209830 w 7392421"/>
              <a:gd name="connsiteY956" fmla="*/ 996085 h 6858000"/>
              <a:gd name="connsiteX957" fmla="*/ 2218313 w 7392421"/>
              <a:gd name="connsiteY957" fmla="*/ 972964 h 6858000"/>
              <a:gd name="connsiteX958" fmla="*/ 2197106 w 7392421"/>
              <a:gd name="connsiteY958" fmla="*/ 961404 h 6858000"/>
              <a:gd name="connsiteX959" fmla="*/ 2163175 w 7392421"/>
              <a:gd name="connsiteY959" fmla="*/ 965257 h 6858000"/>
              <a:gd name="connsiteX960" fmla="*/ 2091075 w 7392421"/>
              <a:gd name="connsiteY960" fmla="*/ 972964 h 6858000"/>
              <a:gd name="connsiteX961" fmla="*/ 2082592 w 7392421"/>
              <a:gd name="connsiteY961" fmla="*/ 969111 h 6858000"/>
              <a:gd name="connsiteX962" fmla="*/ 2023214 w 7392421"/>
              <a:gd name="connsiteY962" fmla="*/ 961404 h 6858000"/>
              <a:gd name="connsiteX963" fmla="*/ 1934148 w 7392421"/>
              <a:gd name="connsiteY963" fmla="*/ 953697 h 6858000"/>
              <a:gd name="connsiteX964" fmla="*/ 1929906 w 7392421"/>
              <a:gd name="connsiteY964" fmla="*/ 953697 h 6858000"/>
              <a:gd name="connsiteX965" fmla="*/ 1929906 w 7392421"/>
              <a:gd name="connsiteY965" fmla="*/ 949844 h 6858000"/>
              <a:gd name="connsiteX966" fmla="*/ 1934148 w 7392421"/>
              <a:gd name="connsiteY966" fmla="*/ 942137 h 6858000"/>
              <a:gd name="connsiteX967" fmla="*/ 1946872 w 7392421"/>
              <a:gd name="connsiteY967" fmla="*/ 942137 h 6858000"/>
              <a:gd name="connsiteX968" fmla="*/ 2023214 w 7392421"/>
              <a:gd name="connsiteY968" fmla="*/ 942137 h 6858000"/>
              <a:gd name="connsiteX969" fmla="*/ 2035938 w 7392421"/>
              <a:gd name="connsiteY969" fmla="*/ 934430 h 6858000"/>
              <a:gd name="connsiteX970" fmla="*/ 2057144 w 7392421"/>
              <a:gd name="connsiteY970" fmla="*/ 919016 h 6858000"/>
              <a:gd name="connsiteX971" fmla="*/ 2108039 w 7392421"/>
              <a:gd name="connsiteY971" fmla="*/ 919016 h 6858000"/>
              <a:gd name="connsiteX972" fmla="*/ 2146211 w 7392421"/>
              <a:gd name="connsiteY972" fmla="*/ 911309 h 6858000"/>
              <a:gd name="connsiteX973" fmla="*/ 2125005 w 7392421"/>
              <a:gd name="connsiteY973" fmla="*/ 899749 h 6858000"/>
              <a:gd name="connsiteX974" fmla="*/ 2023214 w 7392421"/>
              <a:gd name="connsiteY974" fmla="*/ 895896 h 6858000"/>
              <a:gd name="connsiteX975" fmla="*/ 1996126 w 7392421"/>
              <a:gd name="connsiteY975" fmla="*/ 895896 h 6858000"/>
              <a:gd name="connsiteX976" fmla="*/ 2045854 w 7392421"/>
              <a:gd name="connsiteY976" fmla="*/ 894979 h 6858000"/>
              <a:gd name="connsiteX977" fmla="*/ 2098853 w 7392421"/>
              <a:gd name="connsiteY977" fmla="*/ 894840 h 6858000"/>
              <a:gd name="connsiteX978" fmla="*/ 2230293 w 7392421"/>
              <a:gd name="connsiteY978" fmla="*/ 901537 h 6858000"/>
              <a:gd name="connsiteX979" fmla="*/ 2255732 w 7392421"/>
              <a:gd name="connsiteY979" fmla="*/ 902654 h 6858000"/>
              <a:gd name="connsiteX980" fmla="*/ 2276933 w 7392421"/>
              <a:gd name="connsiteY980" fmla="*/ 897072 h 6858000"/>
              <a:gd name="connsiteX981" fmla="*/ 2264213 w 7392421"/>
              <a:gd name="connsiteY981" fmla="*/ 894840 h 6858000"/>
              <a:gd name="connsiteX982" fmla="*/ 2259971 w 7392421"/>
              <a:gd name="connsiteY982" fmla="*/ 891491 h 6858000"/>
              <a:gd name="connsiteX983" fmla="*/ 2272692 w 7392421"/>
              <a:gd name="connsiteY983" fmla="*/ 890374 h 6858000"/>
              <a:gd name="connsiteX984" fmla="*/ 2332052 w 7392421"/>
              <a:gd name="connsiteY984" fmla="*/ 899305 h 6858000"/>
              <a:gd name="connsiteX985" fmla="*/ 2374451 w 7392421"/>
              <a:gd name="connsiteY985" fmla="*/ 903770 h 6858000"/>
              <a:gd name="connsiteX986" fmla="*/ 2408372 w 7392421"/>
              <a:gd name="connsiteY986" fmla="*/ 900421 h 6858000"/>
              <a:gd name="connsiteX987" fmla="*/ 2438051 w 7392421"/>
              <a:gd name="connsiteY987" fmla="*/ 894840 h 6858000"/>
              <a:gd name="connsiteX988" fmla="*/ 2463491 w 7392421"/>
              <a:gd name="connsiteY988" fmla="*/ 897072 h 6858000"/>
              <a:gd name="connsiteX989" fmla="*/ 2463491 w 7392421"/>
              <a:gd name="connsiteY989" fmla="*/ 899305 h 6858000"/>
              <a:gd name="connsiteX990" fmla="*/ 2442292 w 7392421"/>
              <a:gd name="connsiteY990" fmla="*/ 902654 h 6858000"/>
              <a:gd name="connsiteX991" fmla="*/ 2433811 w 7392421"/>
              <a:gd name="connsiteY991" fmla="*/ 904886 h 6858000"/>
              <a:gd name="connsiteX992" fmla="*/ 2446531 w 7392421"/>
              <a:gd name="connsiteY992" fmla="*/ 906003 h 6858000"/>
              <a:gd name="connsiteX993" fmla="*/ 2590691 w 7392421"/>
              <a:gd name="connsiteY993" fmla="*/ 906003 h 6858000"/>
              <a:gd name="connsiteX994" fmla="*/ 2743330 w 7392421"/>
              <a:gd name="connsiteY994" fmla="*/ 903770 h 6858000"/>
              <a:gd name="connsiteX995" fmla="*/ 2760290 w 7392421"/>
              <a:gd name="connsiteY995" fmla="*/ 902654 h 6858000"/>
              <a:gd name="connsiteX996" fmla="*/ 2747570 w 7392421"/>
              <a:gd name="connsiteY996" fmla="*/ 898188 h 6858000"/>
              <a:gd name="connsiteX997" fmla="*/ 2709410 w 7392421"/>
              <a:gd name="connsiteY997" fmla="*/ 899305 h 6858000"/>
              <a:gd name="connsiteX998" fmla="*/ 2641571 w 7392421"/>
              <a:gd name="connsiteY998" fmla="*/ 900421 h 6858000"/>
              <a:gd name="connsiteX999" fmla="*/ 2607651 w 7392421"/>
              <a:gd name="connsiteY999" fmla="*/ 898188 h 6858000"/>
              <a:gd name="connsiteX1000" fmla="*/ 2573731 w 7392421"/>
              <a:gd name="connsiteY1000" fmla="*/ 893723 h 6858000"/>
              <a:gd name="connsiteX1001" fmla="*/ 2561011 w 7392421"/>
              <a:gd name="connsiteY1001" fmla="*/ 889258 h 6858000"/>
              <a:gd name="connsiteX1002" fmla="*/ 2582211 w 7392421"/>
              <a:gd name="connsiteY1002" fmla="*/ 888142 h 6858000"/>
              <a:gd name="connsiteX1003" fmla="*/ 2700930 w 7392421"/>
              <a:gd name="connsiteY1003" fmla="*/ 888142 h 6858000"/>
              <a:gd name="connsiteX1004" fmla="*/ 2773010 w 7392421"/>
              <a:gd name="connsiteY1004" fmla="*/ 887026 h 6858000"/>
              <a:gd name="connsiteX1005" fmla="*/ 2828130 w 7392421"/>
              <a:gd name="connsiteY1005" fmla="*/ 884793 h 6858000"/>
              <a:gd name="connsiteX1006" fmla="*/ 2845090 w 7392421"/>
              <a:gd name="connsiteY1006" fmla="*/ 882560 h 6858000"/>
              <a:gd name="connsiteX1007" fmla="*/ 2845090 w 7392421"/>
              <a:gd name="connsiteY1007" fmla="*/ 879211 h 6858000"/>
              <a:gd name="connsiteX1008" fmla="*/ 2815409 w 7392421"/>
              <a:gd name="connsiteY1008" fmla="*/ 874746 h 6858000"/>
              <a:gd name="connsiteX1009" fmla="*/ 2768769 w 7392421"/>
              <a:gd name="connsiteY1009" fmla="*/ 874746 h 6858000"/>
              <a:gd name="connsiteX1010" fmla="*/ 2806930 w 7392421"/>
              <a:gd name="connsiteY1010" fmla="*/ 873630 h 6858000"/>
              <a:gd name="connsiteX1011" fmla="*/ 2895969 w 7392421"/>
              <a:gd name="connsiteY1011" fmla="*/ 873630 h 6858000"/>
              <a:gd name="connsiteX1012" fmla="*/ 2908689 w 7392421"/>
              <a:gd name="connsiteY1012" fmla="*/ 870281 h 6858000"/>
              <a:gd name="connsiteX1013" fmla="*/ 2895969 w 7392421"/>
              <a:gd name="connsiteY1013" fmla="*/ 866932 h 6858000"/>
              <a:gd name="connsiteX1014" fmla="*/ 2857810 w 7392421"/>
              <a:gd name="connsiteY1014" fmla="*/ 866932 h 6858000"/>
              <a:gd name="connsiteX1015" fmla="*/ 2819649 w 7392421"/>
              <a:gd name="connsiteY1015" fmla="*/ 863583 h 6858000"/>
              <a:gd name="connsiteX1016" fmla="*/ 2789970 w 7392421"/>
              <a:gd name="connsiteY1016" fmla="*/ 863583 h 6858000"/>
              <a:gd name="connsiteX1017" fmla="*/ 2806930 w 7392421"/>
              <a:gd name="connsiteY1017" fmla="*/ 861351 h 6858000"/>
              <a:gd name="connsiteX1018" fmla="*/ 2912929 w 7392421"/>
              <a:gd name="connsiteY1018" fmla="*/ 861351 h 6858000"/>
              <a:gd name="connsiteX1019" fmla="*/ 2929889 w 7392421"/>
              <a:gd name="connsiteY1019" fmla="*/ 860234 h 6858000"/>
              <a:gd name="connsiteX1020" fmla="*/ 2917169 w 7392421"/>
              <a:gd name="connsiteY1020" fmla="*/ 858002 h 6858000"/>
              <a:gd name="connsiteX1021" fmla="*/ 2849329 w 7392421"/>
              <a:gd name="connsiteY1021" fmla="*/ 853537 h 6858000"/>
              <a:gd name="connsiteX1022" fmla="*/ 2912929 w 7392421"/>
              <a:gd name="connsiteY1022" fmla="*/ 853537 h 6858000"/>
              <a:gd name="connsiteX1023" fmla="*/ 2921410 w 7392421"/>
              <a:gd name="connsiteY1023" fmla="*/ 851304 h 6858000"/>
              <a:gd name="connsiteX1024" fmla="*/ 2917169 w 7392421"/>
              <a:gd name="connsiteY1024" fmla="*/ 847955 h 6858000"/>
              <a:gd name="connsiteX1025" fmla="*/ 2895969 w 7392421"/>
              <a:gd name="connsiteY1025" fmla="*/ 845722 h 6858000"/>
              <a:gd name="connsiteX1026" fmla="*/ 2879009 w 7392421"/>
              <a:gd name="connsiteY1026" fmla="*/ 845722 h 6858000"/>
              <a:gd name="connsiteX1027" fmla="*/ 2768769 w 7392421"/>
              <a:gd name="connsiteY1027" fmla="*/ 843490 h 6858000"/>
              <a:gd name="connsiteX1028" fmla="*/ 2785729 w 7392421"/>
              <a:gd name="connsiteY1028" fmla="*/ 842374 h 6858000"/>
              <a:gd name="connsiteX1029" fmla="*/ 2840850 w 7392421"/>
              <a:gd name="connsiteY1029" fmla="*/ 841257 h 6858000"/>
              <a:gd name="connsiteX1030" fmla="*/ 2895969 w 7392421"/>
              <a:gd name="connsiteY1030" fmla="*/ 842374 h 6858000"/>
              <a:gd name="connsiteX1031" fmla="*/ 2917169 w 7392421"/>
              <a:gd name="connsiteY1031" fmla="*/ 842374 h 6858000"/>
              <a:gd name="connsiteX1032" fmla="*/ 2921410 w 7392421"/>
              <a:gd name="connsiteY1032" fmla="*/ 839025 h 6858000"/>
              <a:gd name="connsiteX1033" fmla="*/ 2904450 w 7392421"/>
              <a:gd name="connsiteY1033" fmla="*/ 835676 h 6858000"/>
              <a:gd name="connsiteX1034" fmla="*/ 2866289 w 7392421"/>
              <a:gd name="connsiteY1034" fmla="*/ 836792 h 6858000"/>
              <a:gd name="connsiteX1035" fmla="*/ 2815409 w 7392421"/>
              <a:gd name="connsiteY1035" fmla="*/ 836792 h 6858000"/>
              <a:gd name="connsiteX1036" fmla="*/ 2768769 w 7392421"/>
              <a:gd name="connsiteY1036" fmla="*/ 832327 h 6858000"/>
              <a:gd name="connsiteX1037" fmla="*/ 2722131 w 7392421"/>
              <a:gd name="connsiteY1037" fmla="*/ 830094 h 6858000"/>
              <a:gd name="connsiteX1038" fmla="*/ 2700930 w 7392421"/>
              <a:gd name="connsiteY1038" fmla="*/ 827862 h 6858000"/>
              <a:gd name="connsiteX1039" fmla="*/ 2709410 w 7392421"/>
              <a:gd name="connsiteY1039" fmla="*/ 823396 h 6858000"/>
              <a:gd name="connsiteX1040" fmla="*/ 2722131 w 7392421"/>
              <a:gd name="connsiteY1040" fmla="*/ 822280 h 6858000"/>
              <a:gd name="connsiteX1041" fmla="*/ 2823890 w 7392421"/>
              <a:gd name="connsiteY1041" fmla="*/ 822280 h 6858000"/>
              <a:gd name="connsiteX1042" fmla="*/ 2832369 w 7392421"/>
              <a:gd name="connsiteY1042" fmla="*/ 821164 h 6858000"/>
              <a:gd name="connsiteX1043" fmla="*/ 2823890 w 7392421"/>
              <a:gd name="connsiteY1043" fmla="*/ 818931 h 6858000"/>
              <a:gd name="connsiteX1044" fmla="*/ 2777250 w 7392421"/>
              <a:gd name="connsiteY1044" fmla="*/ 816699 h 6858000"/>
              <a:gd name="connsiteX1045" fmla="*/ 2760290 w 7392421"/>
              <a:gd name="connsiteY1045" fmla="*/ 813350 h 6858000"/>
              <a:gd name="connsiteX1046" fmla="*/ 2726370 w 7392421"/>
              <a:gd name="connsiteY1046" fmla="*/ 807768 h 6858000"/>
              <a:gd name="connsiteX1047" fmla="*/ 2705171 w 7392421"/>
              <a:gd name="connsiteY1047" fmla="*/ 806652 h 6858000"/>
              <a:gd name="connsiteX1048" fmla="*/ 2709410 w 7392421"/>
              <a:gd name="connsiteY1048" fmla="*/ 805536 h 6858000"/>
              <a:gd name="connsiteX1049" fmla="*/ 2879009 w 7392421"/>
              <a:gd name="connsiteY1049" fmla="*/ 805536 h 6858000"/>
              <a:gd name="connsiteX1050" fmla="*/ 2883249 w 7392421"/>
              <a:gd name="connsiteY1050" fmla="*/ 804419 h 6858000"/>
              <a:gd name="connsiteX1051" fmla="*/ 2840850 w 7392421"/>
              <a:gd name="connsiteY1051" fmla="*/ 801071 h 6858000"/>
              <a:gd name="connsiteX1052" fmla="*/ 2874770 w 7392421"/>
              <a:gd name="connsiteY1052" fmla="*/ 793256 h 6858000"/>
              <a:gd name="connsiteX1053" fmla="*/ 2874770 w 7392421"/>
              <a:gd name="connsiteY1053" fmla="*/ 785442 h 6858000"/>
              <a:gd name="connsiteX1054" fmla="*/ 2870530 w 7392421"/>
              <a:gd name="connsiteY1054" fmla="*/ 785442 h 6858000"/>
              <a:gd name="connsiteX1055" fmla="*/ 2870530 w 7392421"/>
              <a:gd name="connsiteY1055" fmla="*/ 782093 h 6858000"/>
              <a:gd name="connsiteX1056" fmla="*/ 2874770 w 7392421"/>
              <a:gd name="connsiteY1056" fmla="*/ 777628 h 6858000"/>
              <a:gd name="connsiteX1057" fmla="*/ 2879009 w 7392421"/>
              <a:gd name="connsiteY1057" fmla="*/ 774279 h 6858000"/>
              <a:gd name="connsiteX1058" fmla="*/ 2891729 w 7392421"/>
              <a:gd name="connsiteY1058" fmla="*/ 772047 h 6858000"/>
              <a:gd name="connsiteX1059" fmla="*/ 2879009 w 7392421"/>
              <a:gd name="connsiteY1059" fmla="*/ 768698 h 6858000"/>
              <a:gd name="connsiteX1060" fmla="*/ 2828130 w 7392421"/>
              <a:gd name="connsiteY1060" fmla="*/ 764233 h 6858000"/>
              <a:gd name="connsiteX1061" fmla="*/ 2794210 w 7392421"/>
              <a:gd name="connsiteY1061" fmla="*/ 758651 h 6858000"/>
              <a:gd name="connsiteX1062" fmla="*/ 2773010 w 7392421"/>
              <a:gd name="connsiteY1062" fmla="*/ 758651 h 6858000"/>
              <a:gd name="connsiteX1063" fmla="*/ 2730610 w 7392421"/>
              <a:gd name="connsiteY1063" fmla="*/ 758651 h 6858000"/>
              <a:gd name="connsiteX1064" fmla="*/ 2688211 w 7392421"/>
              <a:gd name="connsiteY1064" fmla="*/ 758651 h 6858000"/>
              <a:gd name="connsiteX1065" fmla="*/ 2683970 w 7392421"/>
              <a:gd name="connsiteY1065" fmla="*/ 757535 h 6858000"/>
              <a:gd name="connsiteX1066" fmla="*/ 2688211 w 7392421"/>
              <a:gd name="connsiteY1066" fmla="*/ 755302 h 6858000"/>
              <a:gd name="connsiteX1067" fmla="*/ 2730610 w 7392421"/>
              <a:gd name="connsiteY1067" fmla="*/ 755302 h 6858000"/>
              <a:gd name="connsiteX1068" fmla="*/ 2743330 w 7392421"/>
              <a:gd name="connsiteY1068" fmla="*/ 754186 h 6858000"/>
              <a:gd name="connsiteX1069" fmla="*/ 2743330 w 7392421"/>
              <a:gd name="connsiteY1069" fmla="*/ 751953 h 6858000"/>
              <a:gd name="connsiteX1070" fmla="*/ 2730610 w 7392421"/>
              <a:gd name="connsiteY1070" fmla="*/ 743023 h 6858000"/>
              <a:gd name="connsiteX1071" fmla="*/ 2717890 w 7392421"/>
              <a:gd name="connsiteY1071" fmla="*/ 743023 h 6858000"/>
              <a:gd name="connsiteX1072" fmla="*/ 2650050 w 7392421"/>
              <a:gd name="connsiteY1072" fmla="*/ 740790 h 6858000"/>
              <a:gd name="connsiteX1073" fmla="*/ 2577971 w 7392421"/>
              <a:gd name="connsiteY1073" fmla="*/ 739674 h 6858000"/>
              <a:gd name="connsiteX1074" fmla="*/ 2633090 w 7392421"/>
              <a:gd name="connsiteY1074" fmla="*/ 735209 h 6858000"/>
              <a:gd name="connsiteX1075" fmla="*/ 2705171 w 7392421"/>
              <a:gd name="connsiteY1075" fmla="*/ 735209 h 6858000"/>
              <a:gd name="connsiteX1076" fmla="*/ 2756050 w 7392421"/>
              <a:gd name="connsiteY1076" fmla="*/ 737442 h 6858000"/>
              <a:gd name="connsiteX1077" fmla="*/ 2768769 w 7392421"/>
              <a:gd name="connsiteY1077" fmla="*/ 735209 h 6858000"/>
              <a:gd name="connsiteX1078" fmla="*/ 2760290 w 7392421"/>
              <a:gd name="connsiteY1078" fmla="*/ 732976 h 6858000"/>
              <a:gd name="connsiteX1079" fmla="*/ 2726370 w 7392421"/>
              <a:gd name="connsiteY1079" fmla="*/ 729627 h 6858000"/>
              <a:gd name="connsiteX1080" fmla="*/ 2802689 w 7392421"/>
              <a:gd name="connsiteY1080" fmla="*/ 729627 h 6858000"/>
              <a:gd name="connsiteX1081" fmla="*/ 2849329 w 7392421"/>
              <a:gd name="connsiteY1081" fmla="*/ 727395 h 6858000"/>
              <a:gd name="connsiteX1082" fmla="*/ 2862049 w 7392421"/>
              <a:gd name="connsiteY1082" fmla="*/ 722930 h 6858000"/>
              <a:gd name="connsiteX1083" fmla="*/ 2840850 w 7392421"/>
              <a:gd name="connsiteY1083" fmla="*/ 719581 h 6858000"/>
              <a:gd name="connsiteX1084" fmla="*/ 2806930 w 7392421"/>
              <a:gd name="connsiteY1084" fmla="*/ 721813 h 6858000"/>
              <a:gd name="connsiteX1085" fmla="*/ 2785729 w 7392421"/>
              <a:gd name="connsiteY1085" fmla="*/ 721813 h 6858000"/>
              <a:gd name="connsiteX1086" fmla="*/ 2692450 w 7392421"/>
              <a:gd name="connsiteY1086" fmla="*/ 716232 h 6858000"/>
              <a:gd name="connsiteX1087" fmla="*/ 2683970 w 7392421"/>
              <a:gd name="connsiteY1087" fmla="*/ 713999 h 6858000"/>
              <a:gd name="connsiteX1088" fmla="*/ 2692450 w 7392421"/>
              <a:gd name="connsiteY1088" fmla="*/ 711767 h 6858000"/>
              <a:gd name="connsiteX1089" fmla="*/ 2751810 w 7392421"/>
              <a:gd name="connsiteY1089" fmla="*/ 706185 h 6858000"/>
              <a:gd name="connsiteX1090" fmla="*/ 2743330 w 7392421"/>
              <a:gd name="connsiteY1090" fmla="*/ 701720 h 6858000"/>
              <a:gd name="connsiteX1091" fmla="*/ 2743330 w 7392421"/>
              <a:gd name="connsiteY1091" fmla="*/ 698371 h 6858000"/>
              <a:gd name="connsiteX1092" fmla="*/ 2743330 w 7392421"/>
              <a:gd name="connsiteY1092" fmla="*/ 695022 h 6858000"/>
              <a:gd name="connsiteX1093" fmla="*/ 2679730 w 7392421"/>
              <a:gd name="connsiteY1093" fmla="*/ 692790 h 6858000"/>
              <a:gd name="connsiteX1094" fmla="*/ 2628851 w 7392421"/>
              <a:gd name="connsiteY1094" fmla="*/ 698371 h 6858000"/>
              <a:gd name="connsiteX1095" fmla="*/ 2603410 w 7392421"/>
              <a:gd name="connsiteY1095" fmla="*/ 700604 h 6858000"/>
              <a:gd name="connsiteX1096" fmla="*/ 2539810 w 7392421"/>
              <a:gd name="connsiteY1096" fmla="*/ 700604 h 6858000"/>
              <a:gd name="connsiteX1097" fmla="*/ 2616130 w 7392421"/>
              <a:gd name="connsiteY1097" fmla="*/ 689441 h 6858000"/>
              <a:gd name="connsiteX1098" fmla="*/ 2692450 w 7392421"/>
              <a:gd name="connsiteY1098" fmla="*/ 680510 h 6858000"/>
              <a:gd name="connsiteX1099" fmla="*/ 2628851 w 7392421"/>
              <a:gd name="connsiteY1099" fmla="*/ 677161 h 6858000"/>
              <a:gd name="connsiteX1100" fmla="*/ 2633090 w 7392421"/>
              <a:gd name="connsiteY1100" fmla="*/ 674929 h 6858000"/>
              <a:gd name="connsiteX1101" fmla="*/ 2624611 w 7392421"/>
              <a:gd name="connsiteY1101" fmla="*/ 667115 h 6858000"/>
              <a:gd name="connsiteX1102" fmla="*/ 2522850 w 7392421"/>
              <a:gd name="connsiteY1102" fmla="*/ 663766 h 6858000"/>
              <a:gd name="connsiteX1103" fmla="*/ 2374451 w 7392421"/>
              <a:gd name="connsiteY1103" fmla="*/ 671580 h 6858000"/>
              <a:gd name="connsiteX1104" fmla="*/ 2306611 w 7392421"/>
              <a:gd name="connsiteY1104" fmla="*/ 673812 h 6858000"/>
              <a:gd name="connsiteX1105" fmla="*/ 2243013 w 7392421"/>
              <a:gd name="connsiteY1105" fmla="*/ 674929 h 6858000"/>
              <a:gd name="connsiteX1106" fmla="*/ 2230293 w 7392421"/>
              <a:gd name="connsiteY1106" fmla="*/ 672696 h 6858000"/>
              <a:gd name="connsiteX1107" fmla="*/ 2221812 w 7392421"/>
              <a:gd name="connsiteY1107" fmla="*/ 669347 h 6858000"/>
              <a:gd name="connsiteX1108" fmla="*/ 2166692 w 7392421"/>
              <a:gd name="connsiteY1108" fmla="*/ 670464 h 6858000"/>
              <a:gd name="connsiteX1109" fmla="*/ 2153972 w 7392421"/>
              <a:gd name="connsiteY1109" fmla="*/ 670464 h 6858000"/>
              <a:gd name="connsiteX1110" fmla="*/ 2124293 w 7392421"/>
              <a:gd name="connsiteY1110" fmla="*/ 665998 h 6858000"/>
              <a:gd name="connsiteX1111" fmla="*/ 2183653 w 7392421"/>
              <a:gd name="connsiteY1111" fmla="*/ 663766 h 6858000"/>
              <a:gd name="connsiteX1112" fmla="*/ 2234532 w 7392421"/>
              <a:gd name="connsiteY1112" fmla="*/ 661533 h 6858000"/>
              <a:gd name="connsiteX1113" fmla="*/ 2289652 w 7392421"/>
              <a:gd name="connsiteY1113" fmla="*/ 658184 h 6858000"/>
              <a:gd name="connsiteX1114" fmla="*/ 2302372 w 7392421"/>
              <a:gd name="connsiteY1114" fmla="*/ 655952 h 6858000"/>
              <a:gd name="connsiteX1115" fmla="*/ 2289652 w 7392421"/>
              <a:gd name="connsiteY1115" fmla="*/ 652603 h 6858000"/>
              <a:gd name="connsiteX1116" fmla="*/ 2272692 w 7392421"/>
              <a:gd name="connsiteY1116" fmla="*/ 651487 h 6858000"/>
              <a:gd name="connsiteX1117" fmla="*/ 2179413 w 7392421"/>
              <a:gd name="connsiteY1117" fmla="*/ 651487 h 6858000"/>
              <a:gd name="connsiteX1118" fmla="*/ 2132773 w 7392421"/>
              <a:gd name="connsiteY1118" fmla="*/ 650370 h 6858000"/>
              <a:gd name="connsiteX1119" fmla="*/ 2081893 w 7392421"/>
              <a:gd name="connsiteY1119" fmla="*/ 648138 h 6858000"/>
              <a:gd name="connsiteX1120" fmla="*/ 2077654 w 7392421"/>
              <a:gd name="connsiteY1120" fmla="*/ 648138 h 6858000"/>
              <a:gd name="connsiteX1121" fmla="*/ 2026773 w 7392421"/>
              <a:gd name="connsiteY1121" fmla="*/ 644789 h 6858000"/>
              <a:gd name="connsiteX1122" fmla="*/ 2014053 w 7392421"/>
              <a:gd name="connsiteY1122" fmla="*/ 643672 h 6858000"/>
              <a:gd name="connsiteX1123" fmla="*/ 1895333 w 7392421"/>
              <a:gd name="connsiteY1123" fmla="*/ 644789 h 6858000"/>
              <a:gd name="connsiteX1124" fmla="*/ 1738455 w 7392421"/>
              <a:gd name="connsiteY1124" fmla="*/ 645905 h 6858000"/>
              <a:gd name="connsiteX1125" fmla="*/ 1577335 w 7392421"/>
              <a:gd name="connsiteY1125" fmla="*/ 645905 h 6858000"/>
              <a:gd name="connsiteX1126" fmla="*/ 1505256 w 7392421"/>
              <a:gd name="connsiteY1126" fmla="*/ 649254 h 6858000"/>
              <a:gd name="connsiteX1127" fmla="*/ 1450135 w 7392421"/>
              <a:gd name="connsiteY1127" fmla="*/ 648138 h 6858000"/>
              <a:gd name="connsiteX1128" fmla="*/ 1420457 w 7392421"/>
              <a:gd name="connsiteY1128" fmla="*/ 645905 h 6858000"/>
              <a:gd name="connsiteX1129" fmla="*/ 1331416 w 7392421"/>
              <a:gd name="connsiteY1129" fmla="*/ 648138 h 6858000"/>
              <a:gd name="connsiteX1130" fmla="*/ 1297496 w 7392421"/>
              <a:gd name="connsiteY1130" fmla="*/ 648138 h 6858000"/>
              <a:gd name="connsiteX1131" fmla="*/ 1284776 w 7392421"/>
              <a:gd name="connsiteY1131" fmla="*/ 645905 h 6858000"/>
              <a:gd name="connsiteX1132" fmla="*/ 1293257 w 7392421"/>
              <a:gd name="connsiteY1132" fmla="*/ 642556 h 6858000"/>
              <a:gd name="connsiteX1133" fmla="*/ 1294046 w 7392421"/>
              <a:gd name="connsiteY1133" fmla="*/ 642417 h 6858000"/>
              <a:gd name="connsiteX1134" fmla="*/ 1318817 w 7392421"/>
              <a:gd name="connsiteY1134" fmla="*/ 640107 h 6858000"/>
              <a:gd name="connsiteX1135" fmla="*/ 1365457 w 7392421"/>
              <a:gd name="connsiteY1135" fmla="*/ 636311 h 6858000"/>
              <a:gd name="connsiteX1136" fmla="*/ 1458737 w 7392421"/>
              <a:gd name="connsiteY1136" fmla="*/ 636311 h 6858000"/>
              <a:gd name="connsiteX1137" fmla="*/ 1475696 w 7392421"/>
              <a:gd name="connsiteY1137" fmla="*/ 632514 h 6858000"/>
              <a:gd name="connsiteX1138" fmla="*/ 1488417 w 7392421"/>
              <a:gd name="connsiteY1138" fmla="*/ 621125 h 6858000"/>
              <a:gd name="connsiteX1139" fmla="*/ 1475696 w 7392421"/>
              <a:gd name="connsiteY1139" fmla="*/ 613532 h 6858000"/>
              <a:gd name="connsiteX1140" fmla="*/ 1420576 w 7392421"/>
              <a:gd name="connsiteY1140" fmla="*/ 602142 h 6858000"/>
              <a:gd name="connsiteX1141" fmla="*/ 1369696 w 7392421"/>
              <a:gd name="connsiteY1141" fmla="*/ 594549 h 6858000"/>
              <a:gd name="connsiteX1142" fmla="*/ 1310337 w 7392421"/>
              <a:gd name="connsiteY1142" fmla="*/ 586956 h 6858000"/>
              <a:gd name="connsiteX1143" fmla="*/ 1340016 w 7392421"/>
              <a:gd name="connsiteY1143" fmla="*/ 571771 h 6858000"/>
              <a:gd name="connsiteX1144" fmla="*/ 1352736 w 7392421"/>
              <a:gd name="connsiteY1144" fmla="*/ 571771 h 6858000"/>
              <a:gd name="connsiteX1145" fmla="*/ 1407857 w 7392421"/>
              <a:gd name="connsiteY1145" fmla="*/ 575567 h 6858000"/>
              <a:gd name="connsiteX1146" fmla="*/ 1416336 w 7392421"/>
              <a:gd name="connsiteY1146" fmla="*/ 564178 h 6858000"/>
              <a:gd name="connsiteX1147" fmla="*/ 1429056 w 7392421"/>
              <a:gd name="connsiteY1147" fmla="*/ 556585 h 6858000"/>
              <a:gd name="connsiteX1148" fmla="*/ 1492656 w 7392421"/>
              <a:gd name="connsiteY1148" fmla="*/ 560381 h 6858000"/>
              <a:gd name="connsiteX1149" fmla="*/ 1560496 w 7392421"/>
              <a:gd name="connsiteY1149" fmla="*/ 567974 h 6858000"/>
              <a:gd name="connsiteX1150" fmla="*/ 1633106 w 7392421"/>
              <a:gd name="connsiteY1150" fmla="*/ 586956 h 6858000"/>
              <a:gd name="connsiteX1151" fmla="*/ 1640713 w 7392421"/>
              <a:gd name="connsiteY1151" fmla="*/ 587718 h 6858000"/>
              <a:gd name="connsiteX1152" fmla="*/ 1646583 w 7392421"/>
              <a:gd name="connsiteY1152" fmla="*/ 588679 h 6858000"/>
              <a:gd name="connsiteX1153" fmla="*/ 1641283 w 7392421"/>
              <a:gd name="connsiteY1153" fmla="*/ 604469 h 6858000"/>
              <a:gd name="connsiteX1154" fmla="*/ 1670972 w 7392421"/>
              <a:gd name="connsiteY1154" fmla="*/ 604469 h 6858000"/>
              <a:gd name="connsiteX1155" fmla="*/ 1675810 w 7392421"/>
              <a:gd name="connsiteY1155" fmla="*/ 591235 h 6858000"/>
              <a:gd name="connsiteX1156" fmla="*/ 1708895 w 7392421"/>
              <a:gd name="connsiteY1156" fmla="*/ 594549 h 6858000"/>
              <a:gd name="connsiteX1157" fmla="*/ 1810655 w 7392421"/>
              <a:gd name="connsiteY1157" fmla="*/ 583160 h 6858000"/>
              <a:gd name="connsiteX1158" fmla="*/ 1821753 w 7392421"/>
              <a:gd name="connsiteY1158" fmla="*/ 575621 h 6858000"/>
              <a:gd name="connsiteX1159" fmla="*/ 1830549 w 7392421"/>
              <a:gd name="connsiteY1159" fmla="*/ 574582 h 6858000"/>
              <a:gd name="connsiteX1160" fmla="*/ 1844863 w 7392421"/>
              <a:gd name="connsiteY1160" fmla="*/ 554845 h 6858000"/>
              <a:gd name="connsiteX1161" fmla="*/ 1850662 w 7392421"/>
              <a:gd name="connsiteY1161" fmla="*/ 548677 h 6858000"/>
              <a:gd name="connsiteX1162" fmla="*/ 1860747 w 7392421"/>
              <a:gd name="connsiteY1162" fmla="*/ 547339 h 6858000"/>
              <a:gd name="connsiteX1163" fmla="*/ 1861829 w 7392421"/>
              <a:gd name="connsiteY1163" fmla="*/ 550333 h 6858000"/>
              <a:gd name="connsiteX1164" fmla="*/ 1899999 w 7392421"/>
              <a:gd name="connsiteY1164" fmla="*/ 532288 h 6858000"/>
              <a:gd name="connsiteX1165" fmla="*/ 1912724 w 7392421"/>
              <a:gd name="connsiteY1165" fmla="*/ 523265 h 6858000"/>
              <a:gd name="connsiteX1166" fmla="*/ 1963618 w 7392421"/>
              <a:gd name="connsiteY1166" fmla="*/ 514243 h 6858000"/>
              <a:gd name="connsiteX1167" fmla="*/ 1967860 w 7392421"/>
              <a:gd name="connsiteY1167" fmla="*/ 505220 h 6858000"/>
              <a:gd name="connsiteX1168" fmla="*/ 1963618 w 7392421"/>
              <a:gd name="connsiteY1168" fmla="*/ 500709 h 6858000"/>
              <a:gd name="connsiteX1169" fmla="*/ 1946653 w 7392421"/>
              <a:gd name="connsiteY1169" fmla="*/ 500709 h 6858000"/>
              <a:gd name="connsiteX1170" fmla="*/ 1933930 w 7392421"/>
              <a:gd name="connsiteY1170" fmla="*/ 496197 h 6858000"/>
              <a:gd name="connsiteX1171" fmla="*/ 1927754 w 7392421"/>
              <a:gd name="connsiteY1171" fmla="*/ 488732 h 6858000"/>
              <a:gd name="connsiteX1172" fmla="*/ 1929374 w 7392421"/>
              <a:gd name="connsiteY1172" fmla="*/ 488248 h 6858000"/>
              <a:gd name="connsiteX1173" fmla="*/ 1938914 w 7392421"/>
              <a:gd name="connsiteY1173" fmla="*/ 483977 h 6858000"/>
              <a:gd name="connsiteX1174" fmla="*/ 1937455 w 7392421"/>
              <a:gd name="connsiteY1174" fmla="*/ 482888 h 6858000"/>
              <a:gd name="connsiteX1175" fmla="*/ 1960536 w 7392421"/>
              <a:gd name="connsiteY1175" fmla="*/ 482487 h 6858000"/>
              <a:gd name="connsiteX1176" fmla="*/ 2058086 w 7392421"/>
              <a:gd name="connsiteY1176" fmla="*/ 482487 h 6858000"/>
              <a:gd name="connsiteX1177" fmla="*/ 2096257 w 7392421"/>
              <a:gd name="connsiteY1177" fmla="*/ 475701 h 6858000"/>
              <a:gd name="connsiteX1178" fmla="*/ 2138669 w 7392421"/>
              <a:gd name="connsiteY1178" fmla="*/ 472308 h 6858000"/>
              <a:gd name="connsiteX1179" fmla="*/ 2193806 w 7392421"/>
              <a:gd name="connsiteY1179" fmla="*/ 472308 h 6858000"/>
              <a:gd name="connsiteX1180" fmla="*/ 2227736 w 7392421"/>
              <a:gd name="connsiteY1180" fmla="*/ 468916 h 6858000"/>
              <a:gd name="connsiteX1181" fmla="*/ 2240459 w 7392421"/>
              <a:gd name="connsiteY1181" fmla="*/ 465524 h 6858000"/>
              <a:gd name="connsiteX1182" fmla="*/ 2291355 w 7392421"/>
              <a:gd name="connsiteY1182" fmla="*/ 465524 h 6858000"/>
              <a:gd name="connsiteX1183" fmla="*/ 2346491 w 7392421"/>
              <a:gd name="connsiteY1183" fmla="*/ 465524 h 6858000"/>
              <a:gd name="connsiteX1184" fmla="*/ 2401628 w 7392421"/>
              <a:gd name="connsiteY1184" fmla="*/ 465524 h 6858000"/>
              <a:gd name="connsiteX1185" fmla="*/ 2427075 w 7392421"/>
              <a:gd name="connsiteY1185" fmla="*/ 458738 h 6858000"/>
              <a:gd name="connsiteX1186" fmla="*/ 2465247 w 7392421"/>
              <a:gd name="connsiteY1186" fmla="*/ 458738 h 6858000"/>
              <a:gd name="connsiteX1187" fmla="*/ 2482211 w 7392421"/>
              <a:gd name="connsiteY1187" fmla="*/ 458738 h 6858000"/>
              <a:gd name="connsiteX1188" fmla="*/ 2528866 w 7392421"/>
              <a:gd name="connsiteY1188" fmla="*/ 462131 h 6858000"/>
              <a:gd name="connsiteX1189" fmla="*/ 2545830 w 7392421"/>
              <a:gd name="connsiteY1189" fmla="*/ 451953 h 6858000"/>
              <a:gd name="connsiteX1190" fmla="*/ 2562795 w 7392421"/>
              <a:gd name="connsiteY1190" fmla="*/ 451953 h 6858000"/>
              <a:gd name="connsiteX1191" fmla="*/ 2567036 w 7392421"/>
              <a:gd name="connsiteY1191" fmla="*/ 445169 h 6858000"/>
              <a:gd name="connsiteX1192" fmla="*/ 2622173 w 7392421"/>
              <a:gd name="connsiteY1192" fmla="*/ 445169 h 6858000"/>
              <a:gd name="connsiteX1193" fmla="*/ 2622173 w 7392421"/>
              <a:gd name="connsiteY1193" fmla="*/ 451953 h 6858000"/>
              <a:gd name="connsiteX1194" fmla="*/ 2728205 w 7392421"/>
              <a:gd name="connsiteY1194" fmla="*/ 451953 h 6858000"/>
              <a:gd name="connsiteX1195" fmla="*/ 2753652 w 7392421"/>
              <a:gd name="connsiteY1195" fmla="*/ 451953 h 6858000"/>
              <a:gd name="connsiteX1196" fmla="*/ 2851202 w 7392421"/>
              <a:gd name="connsiteY1196" fmla="*/ 445169 h 6858000"/>
              <a:gd name="connsiteX1197" fmla="*/ 2851202 w 7392421"/>
              <a:gd name="connsiteY1197" fmla="*/ 434990 h 6858000"/>
              <a:gd name="connsiteX1198" fmla="*/ 2855442 w 7392421"/>
              <a:gd name="connsiteY1198" fmla="*/ 431597 h 6858000"/>
              <a:gd name="connsiteX1199" fmla="*/ 2863925 w 7392421"/>
              <a:gd name="connsiteY1199" fmla="*/ 434990 h 6858000"/>
              <a:gd name="connsiteX1200" fmla="*/ 2944509 w 7392421"/>
              <a:gd name="connsiteY1200" fmla="*/ 434990 h 6858000"/>
              <a:gd name="connsiteX1201" fmla="*/ 2961474 w 7392421"/>
              <a:gd name="connsiteY1201" fmla="*/ 441776 h 6858000"/>
              <a:gd name="connsiteX1202" fmla="*/ 2991163 w 7392421"/>
              <a:gd name="connsiteY1202" fmla="*/ 441776 h 6858000"/>
              <a:gd name="connsiteX1203" fmla="*/ 3020852 w 7392421"/>
              <a:gd name="connsiteY1203" fmla="*/ 428205 h 6858000"/>
              <a:gd name="connsiteX1204" fmla="*/ 3033575 w 7392421"/>
              <a:gd name="connsiteY1204" fmla="*/ 424812 h 6858000"/>
              <a:gd name="connsiteX1205" fmla="*/ 3050540 w 7392421"/>
              <a:gd name="connsiteY1205" fmla="*/ 424812 h 6858000"/>
              <a:gd name="connsiteX1206" fmla="*/ 3054782 w 7392421"/>
              <a:gd name="connsiteY1206" fmla="*/ 421420 h 6858000"/>
              <a:gd name="connsiteX1207" fmla="*/ 3050540 w 7392421"/>
              <a:gd name="connsiteY1207" fmla="*/ 414635 h 6858000"/>
              <a:gd name="connsiteX1208" fmla="*/ 2999646 w 7392421"/>
              <a:gd name="connsiteY1208" fmla="*/ 407849 h 6858000"/>
              <a:gd name="connsiteX1209" fmla="*/ 2986921 w 7392421"/>
              <a:gd name="connsiteY1209" fmla="*/ 401065 h 6858000"/>
              <a:gd name="connsiteX1210" fmla="*/ 2948751 w 7392421"/>
              <a:gd name="connsiteY1210" fmla="*/ 387494 h 6858000"/>
              <a:gd name="connsiteX1211" fmla="*/ 2940268 w 7392421"/>
              <a:gd name="connsiteY1211" fmla="*/ 390887 h 6858000"/>
              <a:gd name="connsiteX1212" fmla="*/ 2931785 w 7392421"/>
              <a:gd name="connsiteY1212" fmla="*/ 384101 h 6858000"/>
              <a:gd name="connsiteX1213" fmla="*/ 2893615 w 7392421"/>
              <a:gd name="connsiteY1213" fmla="*/ 367139 h 6858000"/>
              <a:gd name="connsiteX1214" fmla="*/ 2863925 w 7392421"/>
              <a:gd name="connsiteY1214" fmla="*/ 377317 h 6858000"/>
              <a:gd name="connsiteX1215" fmla="*/ 2859683 w 7392421"/>
              <a:gd name="connsiteY1215" fmla="*/ 373924 h 6858000"/>
              <a:gd name="connsiteX1216" fmla="*/ 2829996 w 7392421"/>
              <a:gd name="connsiteY1216" fmla="*/ 373924 h 6858000"/>
              <a:gd name="connsiteX1217" fmla="*/ 2770618 w 7392421"/>
              <a:gd name="connsiteY1217" fmla="*/ 384101 h 6858000"/>
              <a:gd name="connsiteX1218" fmla="*/ 2766377 w 7392421"/>
              <a:gd name="connsiteY1218" fmla="*/ 377317 h 6858000"/>
              <a:gd name="connsiteX1219" fmla="*/ 2757894 w 7392421"/>
              <a:gd name="connsiteY1219" fmla="*/ 346783 h 6858000"/>
              <a:gd name="connsiteX1220" fmla="*/ 2728205 w 7392421"/>
              <a:gd name="connsiteY1220" fmla="*/ 346783 h 6858000"/>
              <a:gd name="connsiteX1221" fmla="*/ 2719722 w 7392421"/>
              <a:gd name="connsiteY1221" fmla="*/ 360353 h 6858000"/>
              <a:gd name="connsiteX1222" fmla="*/ 2694275 w 7392421"/>
              <a:gd name="connsiteY1222" fmla="*/ 373924 h 6858000"/>
              <a:gd name="connsiteX1223" fmla="*/ 2685792 w 7392421"/>
              <a:gd name="connsiteY1223" fmla="*/ 377317 h 6858000"/>
              <a:gd name="connsiteX1224" fmla="*/ 2668827 w 7392421"/>
              <a:gd name="connsiteY1224" fmla="*/ 377317 h 6858000"/>
              <a:gd name="connsiteX1225" fmla="*/ 2651863 w 7392421"/>
              <a:gd name="connsiteY1225" fmla="*/ 377317 h 6858000"/>
              <a:gd name="connsiteX1226" fmla="*/ 2643380 w 7392421"/>
              <a:gd name="connsiteY1226" fmla="*/ 384101 h 6858000"/>
              <a:gd name="connsiteX1227" fmla="*/ 2639138 w 7392421"/>
              <a:gd name="connsiteY1227" fmla="*/ 404457 h 6858000"/>
              <a:gd name="connsiteX1228" fmla="*/ 2622173 w 7392421"/>
              <a:gd name="connsiteY1228" fmla="*/ 404457 h 6858000"/>
              <a:gd name="connsiteX1229" fmla="*/ 2617931 w 7392421"/>
              <a:gd name="connsiteY1229" fmla="*/ 394280 h 6858000"/>
              <a:gd name="connsiteX1230" fmla="*/ 2584002 w 7392421"/>
              <a:gd name="connsiteY1230" fmla="*/ 384101 h 6858000"/>
              <a:gd name="connsiteX1231" fmla="*/ 2575519 w 7392421"/>
              <a:gd name="connsiteY1231" fmla="*/ 387494 h 6858000"/>
              <a:gd name="connsiteX1232" fmla="*/ 2558554 w 7392421"/>
              <a:gd name="connsiteY1232" fmla="*/ 387494 h 6858000"/>
              <a:gd name="connsiteX1233" fmla="*/ 2550072 w 7392421"/>
              <a:gd name="connsiteY1233" fmla="*/ 394280 h 6858000"/>
              <a:gd name="connsiteX1234" fmla="*/ 2545830 w 7392421"/>
              <a:gd name="connsiteY1234" fmla="*/ 384101 h 6858000"/>
              <a:gd name="connsiteX1235" fmla="*/ 2541589 w 7392421"/>
              <a:gd name="connsiteY1235" fmla="*/ 384101 h 6858000"/>
              <a:gd name="connsiteX1236" fmla="*/ 2503417 w 7392421"/>
              <a:gd name="connsiteY1236" fmla="*/ 390887 h 6858000"/>
              <a:gd name="connsiteX1237" fmla="*/ 2461005 w 7392421"/>
              <a:gd name="connsiteY1237" fmla="*/ 384101 h 6858000"/>
              <a:gd name="connsiteX1238" fmla="*/ 2418593 w 7392421"/>
              <a:gd name="connsiteY1238" fmla="*/ 387494 h 6858000"/>
              <a:gd name="connsiteX1239" fmla="*/ 2367697 w 7392421"/>
              <a:gd name="connsiteY1239" fmla="*/ 387494 h 6858000"/>
              <a:gd name="connsiteX1240" fmla="*/ 2363456 w 7392421"/>
              <a:gd name="connsiteY1240" fmla="*/ 387494 h 6858000"/>
              <a:gd name="connsiteX1241" fmla="*/ 2363456 w 7392421"/>
              <a:gd name="connsiteY1241" fmla="*/ 390887 h 6858000"/>
              <a:gd name="connsiteX1242" fmla="*/ 2376179 w 7392421"/>
              <a:gd name="connsiteY1242" fmla="*/ 397672 h 6858000"/>
              <a:gd name="connsiteX1243" fmla="*/ 2384662 w 7392421"/>
              <a:gd name="connsiteY1243" fmla="*/ 404457 h 6858000"/>
              <a:gd name="connsiteX1244" fmla="*/ 2371939 w 7392421"/>
              <a:gd name="connsiteY1244" fmla="*/ 407849 h 6858000"/>
              <a:gd name="connsiteX1245" fmla="*/ 2401628 w 7392421"/>
              <a:gd name="connsiteY1245" fmla="*/ 418028 h 6858000"/>
              <a:gd name="connsiteX1246" fmla="*/ 2414352 w 7392421"/>
              <a:gd name="connsiteY1246" fmla="*/ 424812 h 6858000"/>
              <a:gd name="connsiteX1247" fmla="*/ 2401628 w 7392421"/>
              <a:gd name="connsiteY1247" fmla="*/ 431597 h 6858000"/>
              <a:gd name="connsiteX1248" fmla="*/ 2371939 w 7392421"/>
              <a:gd name="connsiteY1248" fmla="*/ 424812 h 6858000"/>
              <a:gd name="connsiteX1249" fmla="*/ 2363456 w 7392421"/>
              <a:gd name="connsiteY1249" fmla="*/ 424812 h 6858000"/>
              <a:gd name="connsiteX1250" fmla="*/ 2316802 w 7392421"/>
              <a:gd name="connsiteY1250" fmla="*/ 431597 h 6858000"/>
              <a:gd name="connsiteX1251" fmla="*/ 2287114 w 7392421"/>
              <a:gd name="connsiteY1251" fmla="*/ 424812 h 6858000"/>
              <a:gd name="connsiteX1252" fmla="*/ 2282872 w 7392421"/>
              <a:gd name="connsiteY1252" fmla="*/ 424812 h 6858000"/>
              <a:gd name="connsiteX1253" fmla="*/ 2248942 w 7392421"/>
              <a:gd name="connsiteY1253" fmla="*/ 431597 h 6858000"/>
              <a:gd name="connsiteX1254" fmla="*/ 2202288 w 7392421"/>
              <a:gd name="connsiteY1254" fmla="*/ 418028 h 6858000"/>
              <a:gd name="connsiteX1255" fmla="*/ 2198046 w 7392421"/>
              <a:gd name="connsiteY1255" fmla="*/ 407849 h 6858000"/>
              <a:gd name="connsiteX1256" fmla="*/ 2185323 w 7392421"/>
              <a:gd name="connsiteY1256" fmla="*/ 397672 h 6858000"/>
              <a:gd name="connsiteX1257" fmla="*/ 2121704 w 7392421"/>
              <a:gd name="connsiteY1257" fmla="*/ 394280 h 6858000"/>
              <a:gd name="connsiteX1258" fmla="*/ 2108981 w 7392421"/>
              <a:gd name="connsiteY1258" fmla="*/ 394280 h 6858000"/>
              <a:gd name="connsiteX1259" fmla="*/ 2070809 w 7392421"/>
              <a:gd name="connsiteY1259" fmla="*/ 394280 h 6858000"/>
              <a:gd name="connsiteX1260" fmla="*/ 2051724 w 7392421"/>
              <a:gd name="connsiteY1260" fmla="*/ 387918 h 6858000"/>
              <a:gd name="connsiteX1261" fmla="*/ 2046930 w 7392421"/>
              <a:gd name="connsiteY1261" fmla="*/ 389516 h 6858000"/>
              <a:gd name="connsiteX1262" fmla="*/ 2044915 w 7392421"/>
              <a:gd name="connsiteY1262" fmla="*/ 382897 h 6858000"/>
              <a:gd name="connsiteX1263" fmla="*/ 2035374 w 7392421"/>
              <a:gd name="connsiteY1263" fmla="*/ 378151 h 6858000"/>
              <a:gd name="connsiteX1264" fmla="*/ 1988734 w 7392421"/>
              <a:gd name="connsiteY1264" fmla="*/ 370558 h 6858000"/>
              <a:gd name="connsiteX1265" fmla="*/ 1912414 w 7392421"/>
              <a:gd name="connsiteY1265" fmla="*/ 370558 h 6858000"/>
              <a:gd name="connsiteX1266" fmla="*/ 1946334 w 7392421"/>
              <a:gd name="connsiteY1266" fmla="*/ 359169 h 6858000"/>
              <a:gd name="connsiteX1267" fmla="*/ 1954814 w 7392421"/>
              <a:gd name="connsiteY1267" fmla="*/ 351576 h 6858000"/>
              <a:gd name="connsiteX1268" fmla="*/ 1942094 w 7392421"/>
              <a:gd name="connsiteY1268" fmla="*/ 343983 h 6858000"/>
              <a:gd name="connsiteX1269" fmla="*/ 1891215 w 7392421"/>
              <a:gd name="connsiteY1269" fmla="*/ 351576 h 6858000"/>
              <a:gd name="connsiteX1270" fmla="*/ 1819135 w 7392421"/>
              <a:gd name="connsiteY1270" fmla="*/ 351576 h 6858000"/>
              <a:gd name="connsiteX1271" fmla="*/ 1764015 w 7392421"/>
              <a:gd name="connsiteY1271" fmla="*/ 336390 h 6858000"/>
              <a:gd name="connsiteX1272" fmla="*/ 1836095 w 7392421"/>
              <a:gd name="connsiteY1272" fmla="*/ 332593 h 6858000"/>
              <a:gd name="connsiteX1273" fmla="*/ 1903935 w 7392421"/>
              <a:gd name="connsiteY1273" fmla="*/ 325000 h 6858000"/>
              <a:gd name="connsiteX1274" fmla="*/ 1916654 w 7392421"/>
              <a:gd name="connsiteY1274" fmla="*/ 325000 h 6858000"/>
              <a:gd name="connsiteX1275" fmla="*/ 1929374 w 7392421"/>
              <a:gd name="connsiteY1275" fmla="*/ 294629 h 6858000"/>
              <a:gd name="connsiteX1276" fmla="*/ 1929374 w 7392421"/>
              <a:gd name="connsiteY1276" fmla="*/ 287036 h 6858000"/>
              <a:gd name="connsiteX1277" fmla="*/ 1916654 w 7392421"/>
              <a:gd name="connsiteY1277" fmla="*/ 283239 h 6858000"/>
              <a:gd name="connsiteX1278" fmla="*/ 1874255 w 7392421"/>
              <a:gd name="connsiteY1278" fmla="*/ 283239 h 6858000"/>
              <a:gd name="connsiteX1279" fmla="*/ 1870015 w 7392421"/>
              <a:gd name="connsiteY1279" fmla="*/ 275646 h 6858000"/>
              <a:gd name="connsiteX1280" fmla="*/ 1874255 w 7392421"/>
              <a:gd name="connsiteY1280" fmla="*/ 271850 h 6858000"/>
              <a:gd name="connsiteX1281" fmla="*/ 1916654 w 7392421"/>
              <a:gd name="connsiteY1281" fmla="*/ 271850 h 6858000"/>
              <a:gd name="connsiteX1282" fmla="*/ 1959054 w 7392421"/>
              <a:gd name="connsiteY1282" fmla="*/ 271850 h 6858000"/>
              <a:gd name="connsiteX1283" fmla="*/ 1980254 w 7392421"/>
              <a:gd name="connsiteY1283" fmla="*/ 271850 h 6858000"/>
              <a:gd name="connsiteX1284" fmla="*/ 2014174 w 7392421"/>
              <a:gd name="connsiteY1284" fmla="*/ 252868 h 6858000"/>
              <a:gd name="connsiteX1285" fmla="*/ 2065053 w 7392421"/>
              <a:gd name="connsiteY1285" fmla="*/ 237682 h 6858000"/>
              <a:gd name="connsiteX1286" fmla="*/ 2077773 w 7392421"/>
              <a:gd name="connsiteY1286" fmla="*/ 226292 h 6858000"/>
              <a:gd name="connsiteX1287" fmla="*/ 2065053 w 7392421"/>
              <a:gd name="connsiteY1287" fmla="*/ 218699 h 6858000"/>
              <a:gd name="connsiteX1288" fmla="*/ 2060814 w 7392421"/>
              <a:gd name="connsiteY1288" fmla="*/ 207310 h 6858000"/>
              <a:gd name="connsiteX1289" fmla="*/ 2056574 w 7392421"/>
              <a:gd name="connsiteY1289" fmla="*/ 192124 h 6858000"/>
              <a:gd name="connsiteX1290" fmla="*/ 2056574 w 7392421"/>
              <a:gd name="connsiteY1290" fmla="*/ 180735 h 6858000"/>
              <a:gd name="connsiteX1291" fmla="*/ 2060814 w 7392421"/>
              <a:gd name="connsiteY1291" fmla="*/ 180735 h 6858000"/>
              <a:gd name="connsiteX1292" fmla="*/ 2060814 w 7392421"/>
              <a:gd name="connsiteY1292" fmla="*/ 154160 h 6858000"/>
              <a:gd name="connsiteX1293" fmla="*/ 2026894 w 7392421"/>
              <a:gd name="connsiteY1293" fmla="*/ 127584 h 6858000"/>
              <a:gd name="connsiteX1294" fmla="*/ 2069294 w 7392421"/>
              <a:gd name="connsiteY1294" fmla="*/ 116195 h 6858000"/>
              <a:gd name="connsiteX1295" fmla="*/ 2065053 w 7392421"/>
              <a:gd name="connsiteY1295" fmla="*/ 112398 h 6858000"/>
              <a:gd name="connsiteX1296" fmla="*/ 1895454 w 7392421"/>
              <a:gd name="connsiteY1296" fmla="*/ 112398 h 6858000"/>
              <a:gd name="connsiteX1297" fmla="*/ 1891215 w 7392421"/>
              <a:gd name="connsiteY1297" fmla="*/ 108602 h 6858000"/>
              <a:gd name="connsiteX1298" fmla="*/ 1912414 w 7392421"/>
              <a:gd name="connsiteY1298" fmla="*/ 104805 h 6858000"/>
              <a:gd name="connsiteX1299" fmla="*/ 1932554 w 7392421"/>
              <a:gd name="connsiteY1299" fmla="*/ 101009 h 6858000"/>
              <a:gd name="connsiteX1300" fmla="*/ 1939721 w 7392421"/>
              <a:gd name="connsiteY1300" fmla="*/ 93110 h 6858000"/>
              <a:gd name="connsiteX1301" fmla="*/ 1954706 w 7392421"/>
              <a:gd name="connsiteY1301" fmla="*/ 92430 h 6858000"/>
              <a:gd name="connsiteX1302" fmla="*/ 1997118 w 7392421"/>
              <a:gd name="connsiteY1302" fmla="*/ 84723 h 6858000"/>
              <a:gd name="connsiteX1303" fmla="*/ 2035290 w 7392421"/>
              <a:gd name="connsiteY1303" fmla="*/ 92430 h 6858000"/>
              <a:gd name="connsiteX1304" fmla="*/ 2039532 w 7392421"/>
              <a:gd name="connsiteY1304" fmla="*/ 92430 h 6858000"/>
              <a:gd name="connsiteX1305" fmla="*/ 2043773 w 7392421"/>
              <a:gd name="connsiteY1305" fmla="*/ 80870 h 6858000"/>
              <a:gd name="connsiteX1306" fmla="*/ 2052255 w 7392421"/>
              <a:gd name="connsiteY1306" fmla="*/ 88576 h 6858000"/>
              <a:gd name="connsiteX1307" fmla="*/ 2069220 w 7392421"/>
              <a:gd name="connsiteY1307" fmla="*/ 88576 h 6858000"/>
              <a:gd name="connsiteX1308" fmla="*/ 2077703 w 7392421"/>
              <a:gd name="connsiteY1308" fmla="*/ 92430 h 6858000"/>
              <a:gd name="connsiteX1309" fmla="*/ 2111632 w 7392421"/>
              <a:gd name="connsiteY1309" fmla="*/ 80870 h 6858000"/>
              <a:gd name="connsiteX1310" fmla="*/ 2115874 w 7392421"/>
              <a:gd name="connsiteY1310" fmla="*/ 69309 h 6858000"/>
              <a:gd name="connsiteX1311" fmla="*/ 2132839 w 7392421"/>
              <a:gd name="connsiteY1311" fmla="*/ 69309 h 6858000"/>
              <a:gd name="connsiteX1312" fmla="*/ 2137081 w 7392421"/>
              <a:gd name="connsiteY1312" fmla="*/ 92430 h 6858000"/>
              <a:gd name="connsiteX1313" fmla="*/ 2145564 w 7392421"/>
              <a:gd name="connsiteY1313" fmla="*/ 100137 h 6858000"/>
              <a:gd name="connsiteX1314" fmla="*/ 2162528 w 7392421"/>
              <a:gd name="connsiteY1314" fmla="*/ 100137 h 6858000"/>
              <a:gd name="connsiteX1315" fmla="*/ 2179493 w 7392421"/>
              <a:gd name="connsiteY1315" fmla="*/ 100137 h 6858000"/>
              <a:gd name="connsiteX1316" fmla="*/ 2187976 w 7392421"/>
              <a:gd name="connsiteY1316" fmla="*/ 103990 h 6858000"/>
              <a:gd name="connsiteX1317" fmla="*/ 2213423 w 7392421"/>
              <a:gd name="connsiteY1317" fmla="*/ 119404 h 6858000"/>
              <a:gd name="connsiteX1318" fmla="*/ 2221906 w 7392421"/>
              <a:gd name="connsiteY1318" fmla="*/ 134818 h 6858000"/>
              <a:gd name="connsiteX1319" fmla="*/ 2251595 w 7392421"/>
              <a:gd name="connsiteY1319" fmla="*/ 134818 h 6858000"/>
              <a:gd name="connsiteX1320" fmla="*/ 2260078 w 7392421"/>
              <a:gd name="connsiteY1320" fmla="*/ 100137 h 6858000"/>
              <a:gd name="connsiteX1321" fmla="*/ 2264319 w 7392421"/>
              <a:gd name="connsiteY1321" fmla="*/ 92430 h 6858000"/>
              <a:gd name="connsiteX1322" fmla="*/ 2323697 w 7392421"/>
              <a:gd name="connsiteY1322" fmla="*/ 103990 h 6858000"/>
              <a:gd name="connsiteX1323" fmla="*/ 2353384 w 7392421"/>
              <a:gd name="connsiteY1323" fmla="*/ 103990 h 6858000"/>
              <a:gd name="connsiteX1324" fmla="*/ 2357626 w 7392421"/>
              <a:gd name="connsiteY1324" fmla="*/ 100137 h 6858000"/>
              <a:gd name="connsiteX1325" fmla="*/ 2387316 w 7392421"/>
              <a:gd name="connsiteY1325" fmla="*/ 111697 h 6858000"/>
              <a:gd name="connsiteX1326" fmla="*/ 2425486 w 7392421"/>
              <a:gd name="connsiteY1326" fmla="*/ 92430 h 6858000"/>
              <a:gd name="connsiteX1327" fmla="*/ 2433969 w 7392421"/>
              <a:gd name="connsiteY1327" fmla="*/ 84723 h 6858000"/>
              <a:gd name="connsiteX1328" fmla="*/ 2442452 w 7392421"/>
              <a:gd name="connsiteY1328" fmla="*/ 88576 h 6858000"/>
              <a:gd name="connsiteX1329" fmla="*/ 2480623 w 7392421"/>
              <a:gd name="connsiteY1329" fmla="*/ 73163 h 6858000"/>
              <a:gd name="connsiteX1330" fmla="*/ 2493347 w 7392421"/>
              <a:gd name="connsiteY1330" fmla="*/ 65456 h 6858000"/>
              <a:gd name="connsiteX1331" fmla="*/ 2544242 w 7392421"/>
              <a:gd name="connsiteY1331" fmla="*/ 57749 h 6858000"/>
              <a:gd name="connsiteX1332" fmla="*/ 2548483 w 7392421"/>
              <a:gd name="connsiteY1332" fmla="*/ 50042 h 6858000"/>
              <a:gd name="connsiteX1333" fmla="*/ 2544242 w 7392421"/>
              <a:gd name="connsiteY1333" fmla="*/ 46189 h 6858000"/>
              <a:gd name="connsiteX1334" fmla="*/ 2527276 w 7392421"/>
              <a:gd name="connsiteY1334" fmla="*/ 46189 h 6858000"/>
              <a:gd name="connsiteX1335" fmla="*/ 2514553 w 7392421"/>
              <a:gd name="connsiteY1335" fmla="*/ 42335 h 6858000"/>
              <a:gd name="connsiteX1336" fmla="*/ 2503748 w 7392421"/>
              <a:gd name="connsiteY1336" fmla="*/ 31180 h 6858000"/>
              <a:gd name="connsiteX1337" fmla="*/ 2541159 w 7392421"/>
              <a:gd name="connsiteY1337" fmla="*/ 30624 h 6858000"/>
              <a:gd name="connsiteX1338" fmla="*/ 2638709 w 7392421"/>
              <a:gd name="connsiteY1338" fmla="*/ 30624 h 6858000"/>
              <a:gd name="connsiteX1339" fmla="*/ 2676880 w 7392421"/>
              <a:gd name="connsiteY1339" fmla="*/ 24828 h 6858000"/>
              <a:gd name="connsiteX1340" fmla="*/ 2719292 w 7392421"/>
              <a:gd name="connsiteY1340" fmla="*/ 21930 h 6858000"/>
              <a:gd name="connsiteX1341" fmla="*/ 2774429 w 7392421"/>
              <a:gd name="connsiteY1341" fmla="*/ 21930 h 6858000"/>
              <a:gd name="connsiteX1342" fmla="*/ 2808359 w 7392421"/>
              <a:gd name="connsiteY1342" fmla="*/ 19032 h 6858000"/>
              <a:gd name="connsiteX1343" fmla="*/ 2821082 w 7392421"/>
              <a:gd name="connsiteY1343" fmla="*/ 16135 h 6858000"/>
              <a:gd name="connsiteX1344" fmla="*/ 2871978 w 7392421"/>
              <a:gd name="connsiteY1344" fmla="*/ 16135 h 6858000"/>
              <a:gd name="connsiteX1345" fmla="*/ 2927115 w 7392421"/>
              <a:gd name="connsiteY1345" fmla="*/ 16135 h 6858000"/>
              <a:gd name="connsiteX1346" fmla="*/ 2982251 w 7392421"/>
              <a:gd name="connsiteY1346" fmla="*/ 16135 h 6858000"/>
              <a:gd name="connsiteX1347" fmla="*/ 3007698 w 7392421"/>
              <a:gd name="connsiteY1347" fmla="*/ 10339 h 6858000"/>
              <a:gd name="connsiteX1348" fmla="*/ 3045870 w 7392421"/>
              <a:gd name="connsiteY1348" fmla="*/ 10339 h 6858000"/>
              <a:gd name="connsiteX1349" fmla="*/ 3062834 w 7392421"/>
              <a:gd name="connsiteY1349" fmla="*/ 10339 h 6858000"/>
              <a:gd name="connsiteX1350" fmla="*/ 3109489 w 7392421"/>
              <a:gd name="connsiteY1350" fmla="*/ 13237 h 6858000"/>
              <a:gd name="connsiteX1351" fmla="*/ 3126454 w 7392421"/>
              <a:gd name="connsiteY1351" fmla="*/ 4543 h 6858000"/>
              <a:gd name="connsiteX1352" fmla="*/ 3143418 w 7392421"/>
              <a:gd name="connsiteY1352" fmla="*/ 45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</a:cxnLst>
            <a:rect l="l" t="t" r="r" b="b"/>
            <a:pathLst>
              <a:path w="7392421" h="6858000">
                <a:moveTo>
                  <a:pt x="1848908" y="6196465"/>
                </a:moveTo>
                <a:lnTo>
                  <a:pt x="1851185" y="6198075"/>
                </a:lnTo>
                <a:cubicBezTo>
                  <a:pt x="1853835" y="6200448"/>
                  <a:pt x="1855955" y="6202346"/>
                  <a:pt x="1858075" y="6202346"/>
                </a:cubicBezTo>
                <a:cubicBezTo>
                  <a:pt x="1900475" y="6206142"/>
                  <a:pt x="1942874" y="6217531"/>
                  <a:pt x="1985274" y="6213735"/>
                </a:cubicBezTo>
                <a:cubicBezTo>
                  <a:pt x="1993754" y="6213735"/>
                  <a:pt x="2002234" y="6213735"/>
                  <a:pt x="2010714" y="6213735"/>
                </a:cubicBezTo>
                <a:cubicBezTo>
                  <a:pt x="2036154" y="6213735"/>
                  <a:pt x="2053114" y="6221328"/>
                  <a:pt x="2065834" y="6236514"/>
                </a:cubicBezTo>
                <a:cubicBezTo>
                  <a:pt x="2078554" y="6236514"/>
                  <a:pt x="2091274" y="6236514"/>
                  <a:pt x="2103994" y="6236514"/>
                </a:cubicBezTo>
                <a:cubicBezTo>
                  <a:pt x="2112474" y="6236514"/>
                  <a:pt x="2112474" y="6240310"/>
                  <a:pt x="2116714" y="6244107"/>
                </a:cubicBezTo>
                <a:cubicBezTo>
                  <a:pt x="2120954" y="6247903"/>
                  <a:pt x="2116714" y="6251700"/>
                  <a:pt x="2112474" y="6255496"/>
                </a:cubicBezTo>
                <a:cubicBezTo>
                  <a:pt x="2099754" y="6270682"/>
                  <a:pt x="2099754" y="6270682"/>
                  <a:pt x="2082794" y="6259293"/>
                </a:cubicBezTo>
                <a:cubicBezTo>
                  <a:pt x="2078554" y="6255496"/>
                  <a:pt x="2065834" y="6244107"/>
                  <a:pt x="2065834" y="6240310"/>
                </a:cubicBezTo>
                <a:cubicBezTo>
                  <a:pt x="2048874" y="6247903"/>
                  <a:pt x="2036154" y="6236514"/>
                  <a:pt x="2023434" y="6236514"/>
                </a:cubicBezTo>
                <a:cubicBezTo>
                  <a:pt x="2006474" y="6244107"/>
                  <a:pt x="1985274" y="6244107"/>
                  <a:pt x="1972554" y="6236514"/>
                </a:cubicBezTo>
                <a:cubicBezTo>
                  <a:pt x="1964075" y="6236514"/>
                  <a:pt x="1959834" y="6232717"/>
                  <a:pt x="1951355" y="6236514"/>
                </a:cubicBezTo>
                <a:cubicBezTo>
                  <a:pt x="1942874" y="6236514"/>
                  <a:pt x="1934395" y="6232717"/>
                  <a:pt x="1921675" y="6240310"/>
                </a:cubicBezTo>
                <a:cubicBezTo>
                  <a:pt x="1913195" y="6244107"/>
                  <a:pt x="1900475" y="6232717"/>
                  <a:pt x="1891994" y="6236514"/>
                </a:cubicBezTo>
                <a:cubicBezTo>
                  <a:pt x="1887755" y="6244107"/>
                  <a:pt x="1879274" y="6240310"/>
                  <a:pt x="1875035" y="6240310"/>
                </a:cubicBezTo>
                <a:cubicBezTo>
                  <a:pt x="1866555" y="6240310"/>
                  <a:pt x="1870795" y="6232717"/>
                  <a:pt x="1866555" y="6228921"/>
                </a:cubicBezTo>
                <a:cubicBezTo>
                  <a:pt x="1862314" y="6228921"/>
                  <a:pt x="1853835" y="6228921"/>
                  <a:pt x="1845355" y="6228921"/>
                </a:cubicBezTo>
                <a:cubicBezTo>
                  <a:pt x="1845355" y="6232717"/>
                  <a:pt x="1841115" y="6236514"/>
                  <a:pt x="1836875" y="6236514"/>
                </a:cubicBezTo>
                <a:cubicBezTo>
                  <a:pt x="1828395" y="6232717"/>
                  <a:pt x="1832635" y="6225124"/>
                  <a:pt x="1832635" y="6221328"/>
                </a:cubicBezTo>
                <a:cubicBezTo>
                  <a:pt x="1824155" y="6221328"/>
                  <a:pt x="1815675" y="6221328"/>
                  <a:pt x="1807195" y="6221328"/>
                </a:cubicBezTo>
                <a:cubicBezTo>
                  <a:pt x="1811435" y="6228921"/>
                  <a:pt x="1802955" y="6228921"/>
                  <a:pt x="1798716" y="6228921"/>
                </a:cubicBezTo>
                <a:cubicBezTo>
                  <a:pt x="1790235" y="6225124"/>
                  <a:pt x="1794475" y="6221328"/>
                  <a:pt x="1794475" y="6213735"/>
                </a:cubicBezTo>
                <a:cubicBezTo>
                  <a:pt x="1783875" y="6213735"/>
                  <a:pt x="1772216" y="6215633"/>
                  <a:pt x="1760555" y="6216108"/>
                </a:cubicBezTo>
                <a:lnTo>
                  <a:pt x="1743434" y="6212994"/>
                </a:lnTo>
                <a:lnTo>
                  <a:pt x="1746224" y="6212355"/>
                </a:lnTo>
                <a:cubicBezTo>
                  <a:pt x="1754707" y="6207504"/>
                  <a:pt x="1763190" y="6212355"/>
                  <a:pt x="1775913" y="6212355"/>
                </a:cubicBezTo>
                <a:cubicBezTo>
                  <a:pt x="1784396" y="6212355"/>
                  <a:pt x="1792877" y="6202655"/>
                  <a:pt x="1805602" y="6202655"/>
                </a:cubicBezTo>
                <a:cubicBezTo>
                  <a:pt x="1809843" y="6202655"/>
                  <a:pt x="1814085" y="6207504"/>
                  <a:pt x="1822567" y="6212355"/>
                </a:cubicBezTo>
                <a:cubicBezTo>
                  <a:pt x="1831049" y="6212355"/>
                  <a:pt x="1826809" y="6197805"/>
                  <a:pt x="1831049" y="6197805"/>
                </a:cubicBezTo>
                <a:cubicBezTo>
                  <a:pt x="1835291" y="6197805"/>
                  <a:pt x="1835291" y="6197805"/>
                  <a:pt x="1839532" y="6197805"/>
                </a:cubicBezTo>
                <a:close/>
                <a:moveTo>
                  <a:pt x="1913195" y="6186999"/>
                </a:moveTo>
                <a:lnTo>
                  <a:pt x="1913195" y="6187160"/>
                </a:lnTo>
                <a:lnTo>
                  <a:pt x="1912033" y="6187221"/>
                </a:lnTo>
                <a:close/>
                <a:moveTo>
                  <a:pt x="863352" y="5843219"/>
                </a:moveTo>
                <a:lnTo>
                  <a:pt x="864073" y="5843752"/>
                </a:lnTo>
                <a:lnTo>
                  <a:pt x="863059" y="5843752"/>
                </a:lnTo>
                <a:close/>
                <a:moveTo>
                  <a:pt x="883526" y="5689580"/>
                </a:moveTo>
                <a:cubicBezTo>
                  <a:pt x="883526" y="5689580"/>
                  <a:pt x="887766" y="5689580"/>
                  <a:pt x="892008" y="5689580"/>
                </a:cubicBezTo>
                <a:cubicBezTo>
                  <a:pt x="892008" y="5689580"/>
                  <a:pt x="896249" y="5689580"/>
                  <a:pt x="896249" y="5693132"/>
                </a:cubicBezTo>
                <a:lnTo>
                  <a:pt x="895512" y="5693596"/>
                </a:lnTo>
                <a:lnTo>
                  <a:pt x="892008" y="5693132"/>
                </a:lnTo>
                <a:cubicBezTo>
                  <a:pt x="887766" y="5693132"/>
                  <a:pt x="883526" y="5693132"/>
                  <a:pt x="883526" y="5689580"/>
                </a:cubicBezTo>
                <a:close/>
                <a:moveTo>
                  <a:pt x="1298563" y="5672327"/>
                </a:moveTo>
                <a:lnTo>
                  <a:pt x="1299170" y="5675371"/>
                </a:lnTo>
                <a:cubicBezTo>
                  <a:pt x="1303411" y="5678923"/>
                  <a:pt x="1299170" y="5682476"/>
                  <a:pt x="1299170" y="5682476"/>
                </a:cubicBezTo>
                <a:cubicBezTo>
                  <a:pt x="1294928" y="5678923"/>
                  <a:pt x="1294928" y="5678923"/>
                  <a:pt x="1294928" y="5675371"/>
                </a:cubicBezTo>
                <a:close/>
                <a:moveTo>
                  <a:pt x="985317" y="5668268"/>
                </a:moveTo>
                <a:cubicBezTo>
                  <a:pt x="989558" y="5671819"/>
                  <a:pt x="998040" y="5678923"/>
                  <a:pt x="1006522" y="5682476"/>
                </a:cubicBezTo>
                <a:cubicBezTo>
                  <a:pt x="1015004" y="5693132"/>
                  <a:pt x="1027729" y="5689580"/>
                  <a:pt x="1031970" y="5675371"/>
                </a:cubicBezTo>
                <a:cubicBezTo>
                  <a:pt x="1036212" y="5671819"/>
                  <a:pt x="1036212" y="5671819"/>
                  <a:pt x="1040453" y="5671819"/>
                </a:cubicBezTo>
                <a:cubicBezTo>
                  <a:pt x="1048936" y="5671819"/>
                  <a:pt x="1053176" y="5671819"/>
                  <a:pt x="1061659" y="5675371"/>
                </a:cubicBezTo>
                <a:cubicBezTo>
                  <a:pt x="1070141" y="5678923"/>
                  <a:pt x="1082865" y="5686028"/>
                  <a:pt x="1091348" y="5682476"/>
                </a:cubicBezTo>
                <a:cubicBezTo>
                  <a:pt x="1108314" y="5675371"/>
                  <a:pt x="1121037" y="5678923"/>
                  <a:pt x="1133760" y="5678923"/>
                </a:cubicBezTo>
                <a:cubicBezTo>
                  <a:pt x="1142243" y="5678923"/>
                  <a:pt x="1142243" y="5675371"/>
                  <a:pt x="1146484" y="5668268"/>
                </a:cubicBezTo>
                <a:cubicBezTo>
                  <a:pt x="1146484" y="5664716"/>
                  <a:pt x="1150725" y="5664716"/>
                  <a:pt x="1159208" y="5668268"/>
                </a:cubicBezTo>
                <a:cubicBezTo>
                  <a:pt x="1159208" y="5671819"/>
                  <a:pt x="1159208" y="5675371"/>
                  <a:pt x="1159208" y="5678923"/>
                </a:cubicBezTo>
                <a:cubicBezTo>
                  <a:pt x="1159208" y="5689580"/>
                  <a:pt x="1142243" y="5686028"/>
                  <a:pt x="1142243" y="5700236"/>
                </a:cubicBezTo>
                <a:cubicBezTo>
                  <a:pt x="1146484" y="5707340"/>
                  <a:pt x="1138001" y="5707340"/>
                  <a:pt x="1129518" y="5703788"/>
                </a:cubicBezTo>
                <a:cubicBezTo>
                  <a:pt x="1129518" y="5703788"/>
                  <a:pt x="1129518" y="5700236"/>
                  <a:pt x="1129518" y="5700236"/>
                </a:cubicBezTo>
                <a:cubicBezTo>
                  <a:pt x="1125277" y="5696683"/>
                  <a:pt x="1121037" y="5693132"/>
                  <a:pt x="1116795" y="5693132"/>
                </a:cubicBezTo>
                <a:cubicBezTo>
                  <a:pt x="1108314" y="5696683"/>
                  <a:pt x="1112554" y="5700236"/>
                  <a:pt x="1108314" y="5703788"/>
                </a:cubicBezTo>
                <a:lnTo>
                  <a:pt x="1100226" y="5708967"/>
                </a:lnTo>
                <a:lnTo>
                  <a:pt x="1042644" y="5708967"/>
                </a:lnTo>
                <a:cubicBezTo>
                  <a:pt x="1029919" y="5708967"/>
                  <a:pt x="1017195" y="5706069"/>
                  <a:pt x="1004472" y="5714762"/>
                </a:cubicBezTo>
                <a:cubicBezTo>
                  <a:pt x="1004472" y="5714762"/>
                  <a:pt x="1000231" y="5714762"/>
                  <a:pt x="995990" y="5711865"/>
                </a:cubicBezTo>
                <a:cubicBezTo>
                  <a:pt x="987508" y="5708967"/>
                  <a:pt x="979025" y="5708243"/>
                  <a:pt x="970542" y="5708605"/>
                </a:cubicBezTo>
                <a:lnTo>
                  <a:pt x="953015" y="5710850"/>
                </a:lnTo>
                <a:lnTo>
                  <a:pt x="948204" y="5704232"/>
                </a:lnTo>
                <a:cubicBezTo>
                  <a:pt x="943964" y="5702012"/>
                  <a:pt x="938662" y="5700236"/>
                  <a:pt x="934421" y="5696683"/>
                </a:cubicBezTo>
                <a:cubicBezTo>
                  <a:pt x="930179" y="5693132"/>
                  <a:pt x="925939" y="5693132"/>
                  <a:pt x="921698" y="5696683"/>
                </a:cubicBezTo>
                <a:cubicBezTo>
                  <a:pt x="917456" y="5703788"/>
                  <a:pt x="913215" y="5707340"/>
                  <a:pt x="904732" y="5703788"/>
                </a:cubicBezTo>
                <a:cubicBezTo>
                  <a:pt x="892008" y="5703788"/>
                  <a:pt x="896249" y="5700236"/>
                  <a:pt x="892008" y="5693132"/>
                </a:cubicBezTo>
                <a:cubicBezTo>
                  <a:pt x="892008" y="5693132"/>
                  <a:pt x="893068" y="5694020"/>
                  <a:pt x="894128" y="5694464"/>
                </a:cubicBezTo>
                <a:lnTo>
                  <a:pt x="895512" y="5693596"/>
                </a:lnTo>
                <a:lnTo>
                  <a:pt x="902082" y="5694464"/>
                </a:lnTo>
                <a:cubicBezTo>
                  <a:pt x="904732" y="5694907"/>
                  <a:pt x="906853" y="5694907"/>
                  <a:pt x="908973" y="5693132"/>
                </a:cubicBezTo>
                <a:cubicBezTo>
                  <a:pt x="921698" y="5678923"/>
                  <a:pt x="934421" y="5671819"/>
                  <a:pt x="951385" y="5682476"/>
                </a:cubicBezTo>
                <a:cubicBezTo>
                  <a:pt x="955627" y="5686028"/>
                  <a:pt x="968351" y="5686028"/>
                  <a:pt x="968351" y="5678923"/>
                </a:cubicBezTo>
                <a:cubicBezTo>
                  <a:pt x="968351" y="5668268"/>
                  <a:pt x="981075" y="5675371"/>
                  <a:pt x="985317" y="5668268"/>
                </a:cubicBezTo>
                <a:close/>
                <a:moveTo>
                  <a:pt x="3069156" y="5224784"/>
                </a:moveTo>
                <a:lnTo>
                  <a:pt x="3069877" y="5225655"/>
                </a:lnTo>
                <a:lnTo>
                  <a:pt x="3070170" y="5224784"/>
                </a:lnTo>
                <a:close/>
                <a:moveTo>
                  <a:pt x="0" y="3728101"/>
                </a:moveTo>
                <a:lnTo>
                  <a:pt x="1014" y="3728101"/>
                </a:lnTo>
                <a:lnTo>
                  <a:pt x="293" y="3728972"/>
                </a:lnTo>
                <a:close/>
                <a:moveTo>
                  <a:pt x="1748249" y="900296"/>
                </a:moveTo>
                <a:lnTo>
                  <a:pt x="1750394" y="900296"/>
                </a:lnTo>
                <a:lnTo>
                  <a:pt x="1741171" y="901194"/>
                </a:lnTo>
                <a:lnTo>
                  <a:pt x="1738152" y="900900"/>
                </a:lnTo>
                <a:close/>
                <a:moveTo>
                  <a:pt x="1881554" y="886188"/>
                </a:moveTo>
                <a:cubicBezTo>
                  <a:pt x="1891094" y="885909"/>
                  <a:pt x="1901694" y="886467"/>
                  <a:pt x="1912293" y="887026"/>
                </a:cubicBezTo>
                <a:cubicBezTo>
                  <a:pt x="1925014" y="888142"/>
                  <a:pt x="1950454" y="889258"/>
                  <a:pt x="1958933" y="894840"/>
                </a:cubicBezTo>
                <a:lnTo>
                  <a:pt x="1961440" y="895896"/>
                </a:lnTo>
                <a:lnTo>
                  <a:pt x="1862047" y="895896"/>
                </a:lnTo>
                <a:cubicBezTo>
                  <a:pt x="1853564" y="895896"/>
                  <a:pt x="1849323" y="907456"/>
                  <a:pt x="1840840" y="899749"/>
                </a:cubicBezTo>
                <a:lnTo>
                  <a:pt x="1821936" y="894167"/>
                </a:lnTo>
                <a:lnTo>
                  <a:pt x="1844454" y="892607"/>
                </a:lnTo>
                <a:cubicBezTo>
                  <a:pt x="1848694" y="892607"/>
                  <a:pt x="1852934" y="891491"/>
                  <a:pt x="1857174" y="890374"/>
                </a:cubicBezTo>
                <a:cubicBezTo>
                  <a:pt x="1863534" y="887583"/>
                  <a:pt x="1872015" y="886467"/>
                  <a:pt x="1881554" y="886188"/>
                </a:cubicBezTo>
                <a:close/>
                <a:moveTo>
                  <a:pt x="1719279" y="884793"/>
                </a:moveTo>
                <a:lnTo>
                  <a:pt x="1738455" y="884793"/>
                </a:lnTo>
                <a:cubicBezTo>
                  <a:pt x="1755414" y="884793"/>
                  <a:pt x="1776614" y="885909"/>
                  <a:pt x="1797815" y="890374"/>
                </a:cubicBezTo>
                <a:lnTo>
                  <a:pt x="1737762" y="892482"/>
                </a:lnTo>
                <a:lnTo>
                  <a:pt x="1688889" y="892482"/>
                </a:lnTo>
                <a:cubicBezTo>
                  <a:pt x="1701609" y="890250"/>
                  <a:pt x="1714330" y="891366"/>
                  <a:pt x="1722809" y="889133"/>
                </a:cubicBezTo>
                <a:cubicBezTo>
                  <a:pt x="1722809" y="888017"/>
                  <a:pt x="1731289" y="888017"/>
                  <a:pt x="1731289" y="886901"/>
                </a:cubicBezTo>
                <a:close/>
                <a:moveTo>
                  <a:pt x="1645175" y="884793"/>
                </a:moveTo>
                <a:lnTo>
                  <a:pt x="1715727" y="884793"/>
                </a:lnTo>
                <a:lnTo>
                  <a:pt x="1667690" y="886901"/>
                </a:lnTo>
                <a:cubicBezTo>
                  <a:pt x="1642249" y="888017"/>
                  <a:pt x="1621050" y="886901"/>
                  <a:pt x="1595610" y="886901"/>
                </a:cubicBezTo>
                <a:lnTo>
                  <a:pt x="1594784" y="886834"/>
                </a:lnTo>
                <a:close/>
                <a:moveTo>
                  <a:pt x="1774961" y="491518"/>
                </a:moveTo>
                <a:lnTo>
                  <a:pt x="1774351" y="492814"/>
                </a:lnTo>
                <a:lnTo>
                  <a:pt x="1769849" y="491944"/>
                </a:lnTo>
                <a:close/>
                <a:moveTo>
                  <a:pt x="1982374" y="395710"/>
                </a:moveTo>
                <a:cubicBezTo>
                  <a:pt x="1986614" y="395235"/>
                  <a:pt x="1990855" y="395235"/>
                  <a:pt x="1992974" y="397133"/>
                </a:cubicBezTo>
                <a:lnTo>
                  <a:pt x="2005216" y="401518"/>
                </a:lnTo>
                <a:lnTo>
                  <a:pt x="1985984" y="397672"/>
                </a:lnTo>
                <a:lnTo>
                  <a:pt x="1980348" y="395982"/>
                </a:lnTo>
                <a:close/>
                <a:moveTo>
                  <a:pt x="1898608" y="46924"/>
                </a:moveTo>
                <a:lnTo>
                  <a:pt x="1906232" y="47706"/>
                </a:lnTo>
                <a:lnTo>
                  <a:pt x="1901691" y="51487"/>
                </a:lnTo>
                <a:lnTo>
                  <a:pt x="1898694" y="52622"/>
                </a:lnTo>
                <a:lnTo>
                  <a:pt x="1895454" y="51655"/>
                </a:lnTo>
                <a:lnTo>
                  <a:pt x="1893127" y="47486"/>
                </a:lnTo>
                <a:close/>
                <a:moveTo>
                  <a:pt x="2355584" y="38338"/>
                </a:moveTo>
                <a:lnTo>
                  <a:pt x="2354974" y="39445"/>
                </a:lnTo>
                <a:lnTo>
                  <a:pt x="2350472" y="38702"/>
                </a:lnTo>
                <a:close/>
                <a:moveTo>
                  <a:pt x="3146743" y="0"/>
                </a:moveTo>
                <a:lnTo>
                  <a:pt x="3202796" y="0"/>
                </a:lnTo>
                <a:lnTo>
                  <a:pt x="3202796" y="4543"/>
                </a:lnTo>
                <a:cubicBezTo>
                  <a:pt x="3236727" y="4543"/>
                  <a:pt x="3274898" y="4543"/>
                  <a:pt x="3308828" y="4543"/>
                </a:cubicBezTo>
                <a:cubicBezTo>
                  <a:pt x="3317310" y="-1252"/>
                  <a:pt x="3325793" y="-1252"/>
                  <a:pt x="3334275" y="4543"/>
                </a:cubicBezTo>
                <a:cubicBezTo>
                  <a:pt x="3351241" y="4543"/>
                  <a:pt x="3367145" y="2370"/>
                  <a:pt x="3383051" y="559"/>
                </a:cubicBezTo>
                <a:lnTo>
                  <a:pt x="3398101" y="0"/>
                </a:lnTo>
                <a:lnTo>
                  <a:pt x="7392421" y="0"/>
                </a:lnTo>
                <a:lnTo>
                  <a:pt x="7392421" y="6858000"/>
                </a:lnTo>
                <a:lnTo>
                  <a:pt x="2857168" y="6858000"/>
                </a:lnTo>
                <a:lnTo>
                  <a:pt x="2860240" y="6839268"/>
                </a:lnTo>
                <a:cubicBezTo>
                  <a:pt x="2862890" y="6833969"/>
                  <a:pt x="2867132" y="6831079"/>
                  <a:pt x="2873493" y="6831079"/>
                </a:cubicBezTo>
                <a:cubicBezTo>
                  <a:pt x="2890458" y="6831079"/>
                  <a:pt x="2903182" y="6823372"/>
                  <a:pt x="2920147" y="6823372"/>
                </a:cubicBezTo>
                <a:cubicBezTo>
                  <a:pt x="2937112" y="6823372"/>
                  <a:pt x="2954077" y="6827226"/>
                  <a:pt x="2975283" y="6823372"/>
                </a:cubicBezTo>
                <a:cubicBezTo>
                  <a:pt x="2992248" y="6819519"/>
                  <a:pt x="3009214" y="6819519"/>
                  <a:pt x="3026178" y="6823372"/>
                </a:cubicBezTo>
                <a:cubicBezTo>
                  <a:pt x="3038903" y="6827226"/>
                  <a:pt x="3043144" y="6815666"/>
                  <a:pt x="3047384" y="6807959"/>
                </a:cubicBezTo>
                <a:cubicBezTo>
                  <a:pt x="3060108" y="6796398"/>
                  <a:pt x="3055867" y="6788692"/>
                  <a:pt x="3038903" y="6788692"/>
                </a:cubicBezTo>
                <a:cubicBezTo>
                  <a:pt x="3034661" y="6788692"/>
                  <a:pt x="3026178" y="6788692"/>
                  <a:pt x="3017697" y="6788692"/>
                </a:cubicBezTo>
                <a:cubicBezTo>
                  <a:pt x="3009214" y="6784838"/>
                  <a:pt x="2996489" y="6784838"/>
                  <a:pt x="2996489" y="6777131"/>
                </a:cubicBezTo>
                <a:cubicBezTo>
                  <a:pt x="2996489" y="6757864"/>
                  <a:pt x="2983765" y="6757864"/>
                  <a:pt x="2971042" y="6757864"/>
                </a:cubicBezTo>
                <a:cubicBezTo>
                  <a:pt x="2954077" y="6757864"/>
                  <a:pt x="2941353" y="6757864"/>
                  <a:pt x="2932870" y="6746304"/>
                </a:cubicBezTo>
                <a:cubicBezTo>
                  <a:pt x="2924389" y="6738597"/>
                  <a:pt x="2907423" y="6738597"/>
                  <a:pt x="2894699" y="6746304"/>
                </a:cubicBezTo>
                <a:cubicBezTo>
                  <a:pt x="2877734" y="6757864"/>
                  <a:pt x="2856528" y="6750157"/>
                  <a:pt x="2835322" y="6750157"/>
                </a:cubicBezTo>
                <a:cubicBezTo>
                  <a:pt x="2831081" y="6750157"/>
                  <a:pt x="2831081" y="6746304"/>
                  <a:pt x="2826839" y="6746304"/>
                </a:cubicBezTo>
                <a:cubicBezTo>
                  <a:pt x="2822598" y="6738597"/>
                  <a:pt x="2826839" y="6734743"/>
                  <a:pt x="2831081" y="6734743"/>
                </a:cubicBezTo>
                <a:cubicBezTo>
                  <a:pt x="2843804" y="6734743"/>
                  <a:pt x="2852287" y="6734743"/>
                  <a:pt x="2856528" y="6727037"/>
                </a:cubicBezTo>
                <a:cubicBezTo>
                  <a:pt x="2869251" y="6715476"/>
                  <a:pt x="2865010" y="6707770"/>
                  <a:pt x="2865010" y="6700063"/>
                </a:cubicBezTo>
                <a:cubicBezTo>
                  <a:pt x="2852287" y="6700063"/>
                  <a:pt x="2839564" y="6696209"/>
                  <a:pt x="2822598" y="6696209"/>
                </a:cubicBezTo>
                <a:cubicBezTo>
                  <a:pt x="2831081" y="6692356"/>
                  <a:pt x="2835322" y="6692356"/>
                  <a:pt x="2839564" y="6692356"/>
                </a:cubicBezTo>
                <a:cubicBezTo>
                  <a:pt x="2852287" y="6692356"/>
                  <a:pt x="2865010" y="6688502"/>
                  <a:pt x="2877734" y="6692356"/>
                </a:cubicBezTo>
                <a:cubicBezTo>
                  <a:pt x="2894699" y="6696209"/>
                  <a:pt x="2898941" y="6684649"/>
                  <a:pt x="2915906" y="6680796"/>
                </a:cubicBezTo>
                <a:cubicBezTo>
                  <a:pt x="2932870" y="6676942"/>
                  <a:pt x="2932870" y="6673089"/>
                  <a:pt x="2924389" y="6657675"/>
                </a:cubicBezTo>
                <a:cubicBezTo>
                  <a:pt x="2920147" y="6646115"/>
                  <a:pt x="2911664" y="6642261"/>
                  <a:pt x="2903182" y="6646115"/>
                </a:cubicBezTo>
                <a:cubicBezTo>
                  <a:pt x="2890458" y="6653822"/>
                  <a:pt x="2877734" y="6649968"/>
                  <a:pt x="2869251" y="6649968"/>
                </a:cubicBezTo>
                <a:cubicBezTo>
                  <a:pt x="2843804" y="6653822"/>
                  <a:pt x="2822598" y="6646115"/>
                  <a:pt x="2797151" y="6657675"/>
                </a:cubicBezTo>
                <a:cubicBezTo>
                  <a:pt x="2797151" y="6657675"/>
                  <a:pt x="2792909" y="6657675"/>
                  <a:pt x="2788668" y="6653822"/>
                </a:cubicBezTo>
                <a:cubicBezTo>
                  <a:pt x="2767462" y="6646115"/>
                  <a:pt x="2750496" y="6646115"/>
                  <a:pt x="2729290" y="6646115"/>
                </a:cubicBezTo>
                <a:cubicBezTo>
                  <a:pt x="2699601" y="6642261"/>
                  <a:pt x="2669912" y="6634555"/>
                  <a:pt x="2640224" y="6638408"/>
                </a:cubicBezTo>
                <a:cubicBezTo>
                  <a:pt x="2640224" y="6638408"/>
                  <a:pt x="2635982" y="6638408"/>
                  <a:pt x="2635982" y="6638408"/>
                </a:cubicBezTo>
                <a:cubicBezTo>
                  <a:pt x="2635982" y="6634555"/>
                  <a:pt x="2635982" y="6634555"/>
                  <a:pt x="2635982" y="6634555"/>
                </a:cubicBezTo>
                <a:cubicBezTo>
                  <a:pt x="2635982" y="6630701"/>
                  <a:pt x="2635982" y="6626848"/>
                  <a:pt x="2640224" y="6626848"/>
                </a:cubicBezTo>
                <a:cubicBezTo>
                  <a:pt x="2644465" y="6626848"/>
                  <a:pt x="2648706" y="6626848"/>
                  <a:pt x="2652948" y="6626848"/>
                </a:cubicBezTo>
                <a:cubicBezTo>
                  <a:pt x="2678395" y="6626848"/>
                  <a:pt x="2703843" y="6626848"/>
                  <a:pt x="2729290" y="6626848"/>
                </a:cubicBezTo>
                <a:cubicBezTo>
                  <a:pt x="2733531" y="6626848"/>
                  <a:pt x="2742014" y="6626848"/>
                  <a:pt x="2742014" y="6619141"/>
                </a:cubicBezTo>
                <a:cubicBezTo>
                  <a:pt x="2737773" y="6603727"/>
                  <a:pt x="2754737" y="6603727"/>
                  <a:pt x="2763220" y="6603727"/>
                </a:cubicBezTo>
                <a:cubicBezTo>
                  <a:pt x="2780185" y="6603727"/>
                  <a:pt x="2797151" y="6603727"/>
                  <a:pt x="2814115" y="6603727"/>
                </a:cubicBezTo>
                <a:cubicBezTo>
                  <a:pt x="2826839" y="6603727"/>
                  <a:pt x="2839564" y="6599874"/>
                  <a:pt x="2852287" y="6596020"/>
                </a:cubicBezTo>
                <a:cubicBezTo>
                  <a:pt x="2848045" y="6588314"/>
                  <a:pt x="2839564" y="6584460"/>
                  <a:pt x="2831081" y="6584460"/>
                </a:cubicBezTo>
                <a:cubicBezTo>
                  <a:pt x="2797151" y="6584460"/>
                  <a:pt x="2763220" y="6592167"/>
                  <a:pt x="2729290" y="6580607"/>
                </a:cubicBezTo>
                <a:cubicBezTo>
                  <a:pt x="2674154" y="6580607"/>
                  <a:pt x="2619018" y="6580607"/>
                  <a:pt x="2568123" y="6580607"/>
                </a:cubicBezTo>
                <a:cubicBezTo>
                  <a:pt x="2559640" y="6580607"/>
                  <a:pt x="2555398" y="6592167"/>
                  <a:pt x="2546916" y="6584460"/>
                </a:cubicBezTo>
                <a:cubicBezTo>
                  <a:pt x="2534191" y="6572900"/>
                  <a:pt x="2517227" y="6580607"/>
                  <a:pt x="2504504" y="6580607"/>
                </a:cubicBezTo>
                <a:cubicBezTo>
                  <a:pt x="2491779" y="6580607"/>
                  <a:pt x="2474815" y="6576753"/>
                  <a:pt x="2462091" y="6584460"/>
                </a:cubicBezTo>
                <a:cubicBezTo>
                  <a:pt x="2453608" y="6588314"/>
                  <a:pt x="2440885" y="6584460"/>
                  <a:pt x="2432402" y="6584460"/>
                </a:cubicBezTo>
                <a:cubicBezTo>
                  <a:pt x="2411196" y="6576753"/>
                  <a:pt x="2385748" y="6572900"/>
                  <a:pt x="2360301" y="6572900"/>
                </a:cubicBezTo>
                <a:cubicBezTo>
                  <a:pt x="2351818" y="6572900"/>
                  <a:pt x="2347577" y="6580607"/>
                  <a:pt x="2343335" y="6580607"/>
                </a:cubicBezTo>
                <a:cubicBezTo>
                  <a:pt x="2334852" y="6576753"/>
                  <a:pt x="2326371" y="6572900"/>
                  <a:pt x="2317888" y="6572900"/>
                </a:cubicBezTo>
                <a:lnTo>
                  <a:pt x="2223860" y="6572900"/>
                </a:lnTo>
                <a:lnTo>
                  <a:pt x="2226954" y="6566806"/>
                </a:lnTo>
                <a:cubicBezTo>
                  <a:pt x="2231193" y="6555417"/>
                  <a:pt x="2235433" y="6547824"/>
                  <a:pt x="2243914" y="6536434"/>
                </a:cubicBezTo>
                <a:cubicBezTo>
                  <a:pt x="2243914" y="6532638"/>
                  <a:pt x="2243914" y="6528842"/>
                  <a:pt x="2243914" y="6528842"/>
                </a:cubicBezTo>
                <a:cubicBezTo>
                  <a:pt x="2222713" y="6509859"/>
                  <a:pt x="2205753" y="6490877"/>
                  <a:pt x="2180314" y="6490877"/>
                </a:cubicBezTo>
                <a:cubicBezTo>
                  <a:pt x="2103994" y="6490877"/>
                  <a:pt x="2031914" y="6490877"/>
                  <a:pt x="1959834" y="6490877"/>
                </a:cubicBezTo>
                <a:cubicBezTo>
                  <a:pt x="1955594" y="6490877"/>
                  <a:pt x="1942874" y="6498470"/>
                  <a:pt x="1942874" y="6483284"/>
                </a:cubicBezTo>
                <a:cubicBezTo>
                  <a:pt x="1942874" y="6475691"/>
                  <a:pt x="1955594" y="6479487"/>
                  <a:pt x="1959834" y="6479487"/>
                </a:cubicBezTo>
                <a:cubicBezTo>
                  <a:pt x="1976794" y="6479487"/>
                  <a:pt x="1993754" y="6479487"/>
                  <a:pt x="2010714" y="6468098"/>
                </a:cubicBezTo>
                <a:cubicBezTo>
                  <a:pt x="2048874" y="6433930"/>
                  <a:pt x="2099754" y="6422541"/>
                  <a:pt x="2154873" y="6418744"/>
                </a:cubicBezTo>
                <a:cubicBezTo>
                  <a:pt x="2180314" y="6418744"/>
                  <a:pt x="2209994" y="6422541"/>
                  <a:pt x="2239673" y="6414948"/>
                </a:cubicBezTo>
                <a:cubicBezTo>
                  <a:pt x="2256633" y="6407355"/>
                  <a:pt x="2277833" y="6411151"/>
                  <a:pt x="2294793" y="6414948"/>
                </a:cubicBezTo>
                <a:cubicBezTo>
                  <a:pt x="2311753" y="6414948"/>
                  <a:pt x="2328713" y="6403558"/>
                  <a:pt x="2345673" y="6407355"/>
                </a:cubicBezTo>
                <a:cubicBezTo>
                  <a:pt x="2354152" y="6407355"/>
                  <a:pt x="2371112" y="6414948"/>
                  <a:pt x="2366873" y="6399762"/>
                </a:cubicBezTo>
                <a:cubicBezTo>
                  <a:pt x="2366873" y="6388372"/>
                  <a:pt x="2354152" y="6395965"/>
                  <a:pt x="2345673" y="6392169"/>
                </a:cubicBezTo>
                <a:cubicBezTo>
                  <a:pt x="2294793" y="6388372"/>
                  <a:pt x="2248153" y="6399762"/>
                  <a:pt x="2197274" y="6399762"/>
                </a:cubicBezTo>
                <a:cubicBezTo>
                  <a:pt x="2171833" y="6399762"/>
                  <a:pt x="2159113" y="6380779"/>
                  <a:pt x="2133674" y="6376983"/>
                </a:cubicBezTo>
                <a:cubicBezTo>
                  <a:pt x="2133674" y="6376983"/>
                  <a:pt x="2133674" y="6373186"/>
                  <a:pt x="2133674" y="6369390"/>
                </a:cubicBezTo>
                <a:cubicBezTo>
                  <a:pt x="2133674" y="6365594"/>
                  <a:pt x="2129434" y="6358001"/>
                  <a:pt x="2137913" y="6354204"/>
                </a:cubicBezTo>
                <a:cubicBezTo>
                  <a:pt x="2150634" y="6354204"/>
                  <a:pt x="2163354" y="6354204"/>
                  <a:pt x="2176073" y="6354204"/>
                </a:cubicBezTo>
                <a:cubicBezTo>
                  <a:pt x="2188793" y="6354204"/>
                  <a:pt x="2193034" y="6346611"/>
                  <a:pt x="2201513" y="6346611"/>
                </a:cubicBezTo>
                <a:cubicBezTo>
                  <a:pt x="2205753" y="6346611"/>
                  <a:pt x="2205753" y="6342815"/>
                  <a:pt x="2205753" y="6339018"/>
                </a:cubicBezTo>
                <a:cubicBezTo>
                  <a:pt x="2205753" y="6335222"/>
                  <a:pt x="2201513" y="6335222"/>
                  <a:pt x="2197274" y="6335222"/>
                </a:cubicBezTo>
                <a:cubicBezTo>
                  <a:pt x="2184553" y="6335222"/>
                  <a:pt x="2171833" y="6335222"/>
                  <a:pt x="2159113" y="6335222"/>
                </a:cubicBezTo>
                <a:cubicBezTo>
                  <a:pt x="2154873" y="6335222"/>
                  <a:pt x="2146394" y="6335222"/>
                  <a:pt x="2146394" y="6327629"/>
                </a:cubicBezTo>
                <a:cubicBezTo>
                  <a:pt x="2146394" y="6323832"/>
                  <a:pt x="2154873" y="6323832"/>
                  <a:pt x="2154873" y="6320036"/>
                </a:cubicBezTo>
                <a:cubicBezTo>
                  <a:pt x="2171833" y="6308647"/>
                  <a:pt x="2188793" y="6301054"/>
                  <a:pt x="2205753" y="6301054"/>
                </a:cubicBezTo>
                <a:cubicBezTo>
                  <a:pt x="2235433" y="6301054"/>
                  <a:pt x="2256633" y="6282071"/>
                  <a:pt x="2286313" y="6285868"/>
                </a:cubicBezTo>
                <a:cubicBezTo>
                  <a:pt x="2286313" y="6285868"/>
                  <a:pt x="2286313" y="6282071"/>
                  <a:pt x="2286313" y="6282071"/>
                </a:cubicBezTo>
                <a:cubicBezTo>
                  <a:pt x="2286313" y="6278275"/>
                  <a:pt x="2286313" y="6278275"/>
                  <a:pt x="2286313" y="6274478"/>
                </a:cubicBezTo>
                <a:cubicBezTo>
                  <a:pt x="2282073" y="6274478"/>
                  <a:pt x="2273593" y="6274478"/>
                  <a:pt x="2269353" y="6274478"/>
                </a:cubicBezTo>
                <a:cubicBezTo>
                  <a:pt x="2252393" y="6270682"/>
                  <a:pt x="2252393" y="6266885"/>
                  <a:pt x="2256633" y="6251700"/>
                </a:cubicBezTo>
                <a:cubicBezTo>
                  <a:pt x="2260873" y="6247903"/>
                  <a:pt x="2260873" y="6244107"/>
                  <a:pt x="2252393" y="6240310"/>
                </a:cubicBezTo>
                <a:cubicBezTo>
                  <a:pt x="2239673" y="6236514"/>
                  <a:pt x="2226954" y="6236514"/>
                  <a:pt x="2214234" y="6228921"/>
                </a:cubicBezTo>
                <a:cubicBezTo>
                  <a:pt x="2226954" y="6228921"/>
                  <a:pt x="2235433" y="6228921"/>
                  <a:pt x="2243914" y="6228921"/>
                </a:cubicBezTo>
                <a:cubicBezTo>
                  <a:pt x="2252393" y="6228921"/>
                  <a:pt x="2252393" y="6221328"/>
                  <a:pt x="2248153" y="6217531"/>
                </a:cubicBezTo>
                <a:cubicBezTo>
                  <a:pt x="2248153" y="6213735"/>
                  <a:pt x="2239673" y="6213735"/>
                  <a:pt x="2248153" y="6209938"/>
                </a:cubicBezTo>
                <a:cubicBezTo>
                  <a:pt x="2248153" y="6209938"/>
                  <a:pt x="2252393" y="6206142"/>
                  <a:pt x="2252393" y="6209938"/>
                </a:cubicBezTo>
                <a:cubicBezTo>
                  <a:pt x="2265113" y="6217531"/>
                  <a:pt x="2282073" y="6213735"/>
                  <a:pt x="2294793" y="6213735"/>
                </a:cubicBezTo>
                <a:cubicBezTo>
                  <a:pt x="2299033" y="6213735"/>
                  <a:pt x="2303273" y="6213735"/>
                  <a:pt x="2303273" y="6209938"/>
                </a:cubicBezTo>
                <a:cubicBezTo>
                  <a:pt x="2303273" y="6206142"/>
                  <a:pt x="2303273" y="6206142"/>
                  <a:pt x="2299033" y="6202346"/>
                </a:cubicBezTo>
                <a:cubicBezTo>
                  <a:pt x="2290553" y="6194753"/>
                  <a:pt x="2277833" y="6194753"/>
                  <a:pt x="2273593" y="6187160"/>
                </a:cubicBezTo>
                <a:cubicBezTo>
                  <a:pt x="2269353" y="6179567"/>
                  <a:pt x="2260873" y="6175770"/>
                  <a:pt x="2269353" y="6168177"/>
                </a:cubicBezTo>
                <a:cubicBezTo>
                  <a:pt x="2273593" y="6164381"/>
                  <a:pt x="2273593" y="6156788"/>
                  <a:pt x="2277833" y="6156788"/>
                </a:cubicBezTo>
                <a:cubicBezTo>
                  <a:pt x="2286313" y="6156788"/>
                  <a:pt x="2294793" y="6152991"/>
                  <a:pt x="2299033" y="6156788"/>
                </a:cubicBezTo>
                <a:cubicBezTo>
                  <a:pt x="2315993" y="6164381"/>
                  <a:pt x="2332953" y="6168177"/>
                  <a:pt x="2349913" y="6171974"/>
                </a:cubicBezTo>
                <a:cubicBezTo>
                  <a:pt x="2362633" y="6179567"/>
                  <a:pt x="2362633" y="6175770"/>
                  <a:pt x="2371112" y="6164381"/>
                </a:cubicBezTo>
                <a:cubicBezTo>
                  <a:pt x="2371112" y="6156788"/>
                  <a:pt x="2375353" y="6145399"/>
                  <a:pt x="2383832" y="6141602"/>
                </a:cubicBezTo>
                <a:cubicBezTo>
                  <a:pt x="2396553" y="6141602"/>
                  <a:pt x="2405032" y="6134009"/>
                  <a:pt x="2421992" y="6134009"/>
                </a:cubicBezTo>
                <a:cubicBezTo>
                  <a:pt x="2430472" y="6137806"/>
                  <a:pt x="2443193" y="6134009"/>
                  <a:pt x="2455913" y="6137806"/>
                </a:cubicBezTo>
                <a:cubicBezTo>
                  <a:pt x="2464392" y="6137806"/>
                  <a:pt x="2464392" y="6130213"/>
                  <a:pt x="2464392" y="6126416"/>
                </a:cubicBezTo>
                <a:cubicBezTo>
                  <a:pt x="2464392" y="6118823"/>
                  <a:pt x="2460153" y="6115027"/>
                  <a:pt x="2455913" y="6115027"/>
                </a:cubicBezTo>
                <a:cubicBezTo>
                  <a:pt x="2447432" y="6115027"/>
                  <a:pt x="2447432" y="6118823"/>
                  <a:pt x="2443193" y="6118823"/>
                </a:cubicBezTo>
                <a:cubicBezTo>
                  <a:pt x="2421992" y="6126416"/>
                  <a:pt x="2405032" y="6122620"/>
                  <a:pt x="2392313" y="6107434"/>
                </a:cubicBezTo>
                <a:cubicBezTo>
                  <a:pt x="2388072" y="6099841"/>
                  <a:pt x="2396553" y="6092248"/>
                  <a:pt x="2388072" y="6084655"/>
                </a:cubicBezTo>
                <a:cubicBezTo>
                  <a:pt x="2375353" y="6084655"/>
                  <a:pt x="2362633" y="6084655"/>
                  <a:pt x="2349913" y="6084655"/>
                </a:cubicBezTo>
                <a:cubicBezTo>
                  <a:pt x="2341432" y="6080859"/>
                  <a:pt x="2328713" y="6088452"/>
                  <a:pt x="2315993" y="6080859"/>
                </a:cubicBezTo>
                <a:cubicBezTo>
                  <a:pt x="2312813" y="6078011"/>
                  <a:pt x="2310163" y="6076825"/>
                  <a:pt x="2307778" y="6076647"/>
                </a:cubicBezTo>
                <a:lnTo>
                  <a:pt x="2303001" y="6077973"/>
                </a:lnTo>
                <a:lnTo>
                  <a:pt x="2306070" y="6071704"/>
                </a:lnTo>
                <a:cubicBezTo>
                  <a:pt x="2318795" y="6057153"/>
                  <a:pt x="2314553" y="6047454"/>
                  <a:pt x="2297589" y="6047454"/>
                </a:cubicBezTo>
                <a:cubicBezTo>
                  <a:pt x="2293347" y="6047454"/>
                  <a:pt x="2284864" y="6047454"/>
                  <a:pt x="2276383" y="6047454"/>
                </a:cubicBezTo>
                <a:cubicBezTo>
                  <a:pt x="2267900" y="6042603"/>
                  <a:pt x="2255176" y="6042603"/>
                  <a:pt x="2255176" y="6032903"/>
                </a:cubicBezTo>
                <a:cubicBezTo>
                  <a:pt x="2255176" y="6008653"/>
                  <a:pt x="2242451" y="6008653"/>
                  <a:pt x="2229728" y="6008653"/>
                </a:cubicBezTo>
                <a:cubicBezTo>
                  <a:pt x="2212764" y="6008653"/>
                  <a:pt x="2200039" y="6008653"/>
                  <a:pt x="2191556" y="5994103"/>
                </a:cubicBezTo>
                <a:cubicBezTo>
                  <a:pt x="2183075" y="5984403"/>
                  <a:pt x="2166109" y="5984403"/>
                  <a:pt x="2153385" y="5994103"/>
                </a:cubicBezTo>
                <a:cubicBezTo>
                  <a:pt x="2136420" y="6008653"/>
                  <a:pt x="2115214" y="5998953"/>
                  <a:pt x="2094008" y="5998953"/>
                </a:cubicBezTo>
                <a:cubicBezTo>
                  <a:pt x="2089767" y="5998953"/>
                  <a:pt x="2089767" y="5994103"/>
                  <a:pt x="2085525" y="5994103"/>
                </a:cubicBezTo>
                <a:cubicBezTo>
                  <a:pt x="2081284" y="5984403"/>
                  <a:pt x="2085525" y="5979552"/>
                  <a:pt x="2089767" y="5979552"/>
                </a:cubicBezTo>
                <a:cubicBezTo>
                  <a:pt x="2102490" y="5979552"/>
                  <a:pt x="2110973" y="5979552"/>
                  <a:pt x="2115214" y="5969853"/>
                </a:cubicBezTo>
                <a:cubicBezTo>
                  <a:pt x="2127937" y="5955302"/>
                  <a:pt x="2123696" y="5945603"/>
                  <a:pt x="2123696" y="5935902"/>
                </a:cubicBezTo>
                <a:cubicBezTo>
                  <a:pt x="2110973" y="5935902"/>
                  <a:pt x="2098250" y="5931052"/>
                  <a:pt x="2081284" y="5931052"/>
                </a:cubicBezTo>
                <a:cubicBezTo>
                  <a:pt x="2089767" y="5926202"/>
                  <a:pt x="2094008" y="5926202"/>
                  <a:pt x="2098250" y="5926202"/>
                </a:cubicBezTo>
                <a:cubicBezTo>
                  <a:pt x="2110973" y="5926202"/>
                  <a:pt x="2123696" y="5921351"/>
                  <a:pt x="2136420" y="5926202"/>
                </a:cubicBezTo>
                <a:cubicBezTo>
                  <a:pt x="2153385" y="5931052"/>
                  <a:pt x="2157627" y="5916502"/>
                  <a:pt x="2174592" y="5911652"/>
                </a:cubicBezTo>
                <a:cubicBezTo>
                  <a:pt x="2191556" y="5906802"/>
                  <a:pt x="2191556" y="5901952"/>
                  <a:pt x="2183075" y="5882551"/>
                </a:cubicBezTo>
                <a:cubicBezTo>
                  <a:pt x="2178833" y="5868002"/>
                  <a:pt x="2170351" y="5863151"/>
                  <a:pt x="2161868" y="5868002"/>
                </a:cubicBezTo>
                <a:cubicBezTo>
                  <a:pt x="2149145" y="5877702"/>
                  <a:pt x="2136420" y="5872851"/>
                  <a:pt x="2127937" y="5872851"/>
                </a:cubicBezTo>
                <a:cubicBezTo>
                  <a:pt x="2102490" y="5877702"/>
                  <a:pt x="2081284" y="5868002"/>
                  <a:pt x="2055837" y="5882551"/>
                </a:cubicBezTo>
                <a:cubicBezTo>
                  <a:pt x="2055837" y="5882551"/>
                  <a:pt x="2051595" y="5882551"/>
                  <a:pt x="2047354" y="5877702"/>
                </a:cubicBezTo>
                <a:cubicBezTo>
                  <a:pt x="2026148" y="5868002"/>
                  <a:pt x="2009182" y="5868002"/>
                  <a:pt x="1987976" y="5868002"/>
                </a:cubicBezTo>
                <a:lnTo>
                  <a:pt x="1953832" y="5861494"/>
                </a:lnTo>
                <a:lnTo>
                  <a:pt x="1965665" y="5858291"/>
                </a:lnTo>
                <a:cubicBezTo>
                  <a:pt x="1972554" y="5854969"/>
                  <a:pt x="1978914" y="5851173"/>
                  <a:pt x="1985274" y="5849274"/>
                </a:cubicBezTo>
                <a:cubicBezTo>
                  <a:pt x="1987395" y="5849274"/>
                  <a:pt x="1989514" y="5847376"/>
                  <a:pt x="1991104" y="5845003"/>
                </a:cubicBezTo>
                <a:lnTo>
                  <a:pt x="1991786" y="5843171"/>
                </a:lnTo>
                <a:lnTo>
                  <a:pt x="1995929" y="5842539"/>
                </a:lnTo>
                <a:cubicBezTo>
                  <a:pt x="1998580" y="5841327"/>
                  <a:pt x="2000700" y="5838901"/>
                  <a:pt x="2000700" y="5834051"/>
                </a:cubicBezTo>
                <a:cubicBezTo>
                  <a:pt x="1996459" y="5814651"/>
                  <a:pt x="2013424" y="5814651"/>
                  <a:pt x="2021906" y="5814651"/>
                </a:cubicBezTo>
                <a:cubicBezTo>
                  <a:pt x="2038871" y="5814651"/>
                  <a:pt x="2055837" y="5814651"/>
                  <a:pt x="2072801" y="5814651"/>
                </a:cubicBezTo>
                <a:cubicBezTo>
                  <a:pt x="2085525" y="5814651"/>
                  <a:pt x="2098250" y="5809801"/>
                  <a:pt x="2110973" y="5804950"/>
                </a:cubicBezTo>
                <a:cubicBezTo>
                  <a:pt x="2106731" y="5795251"/>
                  <a:pt x="2098250" y="5790401"/>
                  <a:pt x="2089767" y="5790401"/>
                </a:cubicBezTo>
                <a:cubicBezTo>
                  <a:pt x="2055837" y="5790401"/>
                  <a:pt x="2021906" y="5800101"/>
                  <a:pt x="1987976" y="5785551"/>
                </a:cubicBezTo>
                <a:cubicBezTo>
                  <a:pt x="1932840" y="5785551"/>
                  <a:pt x="1877704" y="5785551"/>
                  <a:pt x="1826809" y="5785551"/>
                </a:cubicBezTo>
                <a:cubicBezTo>
                  <a:pt x="1818326" y="5785551"/>
                  <a:pt x="1814085" y="5800101"/>
                  <a:pt x="1805602" y="5790401"/>
                </a:cubicBezTo>
                <a:cubicBezTo>
                  <a:pt x="1792877" y="5775851"/>
                  <a:pt x="1775913" y="5785551"/>
                  <a:pt x="1763190" y="5785551"/>
                </a:cubicBezTo>
                <a:cubicBezTo>
                  <a:pt x="1750466" y="5785551"/>
                  <a:pt x="1733501" y="5780700"/>
                  <a:pt x="1720777" y="5790401"/>
                </a:cubicBezTo>
                <a:cubicBezTo>
                  <a:pt x="1712294" y="5795251"/>
                  <a:pt x="1699571" y="5790401"/>
                  <a:pt x="1691088" y="5790401"/>
                </a:cubicBezTo>
                <a:cubicBezTo>
                  <a:pt x="1669882" y="5780700"/>
                  <a:pt x="1644434" y="5775851"/>
                  <a:pt x="1618987" y="5775851"/>
                </a:cubicBezTo>
                <a:cubicBezTo>
                  <a:pt x="1610504" y="5775851"/>
                  <a:pt x="1606263" y="5785551"/>
                  <a:pt x="1602021" y="5785551"/>
                </a:cubicBezTo>
                <a:cubicBezTo>
                  <a:pt x="1593539" y="5780700"/>
                  <a:pt x="1585057" y="5775851"/>
                  <a:pt x="1576574" y="5775851"/>
                </a:cubicBezTo>
                <a:cubicBezTo>
                  <a:pt x="1525678" y="5775851"/>
                  <a:pt x="1479025" y="5775851"/>
                  <a:pt x="1428130" y="5775851"/>
                </a:cubicBezTo>
                <a:cubicBezTo>
                  <a:pt x="1404802" y="5778275"/>
                  <a:pt x="1381475" y="5777063"/>
                  <a:pt x="1357618" y="5775244"/>
                </a:cubicBezTo>
                <a:lnTo>
                  <a:pt x="1317117" y="5772911"/>
                </a:lnTo>
                <a:lnTo>
                  <a:pt x="1318325" y="5772719"/>
                </a:lnTo>
                <a:cubicBezTo>
                  <a:pt x="1335291" y="5769821"/>
                  <a:pt x="1356498" y="5772719"/>
                  <a:pt x="1373462" y="5772719"/>
                </a:cubicBezTo>
                <a:cubicBezTo>
                  <a:pt x="1386185" y="5772719"/>
                  <a:pt x="1394668" y="5775617"/>
                  <a:pt x="1407392" y="5769821"/>
                </a:cubicBezTo>
                <a:cubicBezTo>
                  <a:pt x="1407392" y="5766924"/>
                  <a:pt x="1415875" y="5769821"/>
                  <a:pt x="1420116" y="5766924"/>
                </a:cubicBezTo>
                <a:cubicBezTo>
                  <a:pt x="1437080" y="5764026"/>
                  <a:pt x="1454046" y="5781413"/>
                  <a:pt x="1471012" y="5766924"/>
                </a:cubicBezTo>
                <a:cubicBezTo>
                  <a:pt x="1487976" y="5766924"/>
                  <a:pt x="1504941" y="5766924"/>
                  <a:pt x="1526148" y="5766924"/>
                </a:cubicBezTo>
                <a:cubicBezTo>
                  <a:pt x="1543112" y="5766924"/>
                  <a:pt x="1560077" y="5769821"/>
                  <a:pt x="1581284" y="5766924"/>
                </a:cubicBezTo>
                <a:cubicBezTo>
                  <a:pt x="1589767" y="5766924"/>
                  <a:pt x="1602490" y="5772719"/>
                  <a:pt x="1606731" y="5761128"/>
                </a:cubicBezTo>
                <a:cubicBezTo>
                  <a:pt x="1619455" y="5758230"/>
                  <a:pt x="1632179" y="5755332"/>
                  <a:pt x="1644903" y="5761128"/>
                </a:cubicBezTo>
                <a:cubicBezTo>
                  <a:pt x="1649145" y="5764026"/>
                  <a:pt x="1657627" y="5764026"/>
                  <a:pt x="1661868" y="5761128"/>
                </a:cubicBezTo>
                <a:cubicBezTo>
                  <a:pt x="1678832" y="5758230"/>
                  <a:pt x="1691557" y="5758230"/>
                  <a:pt x="1708522" y="5764026"/>
                </a:cubicBezTo>
                <a:cubicBezTo>
                  <a:pt x="1712764" y="5764026"/>
                  <a:pt x="1721245" y="5764026"/>
                  <a:pt x="1725487" y="5755332"/>
                </a:cubicBezTo>
                <a:cubicBezTo>
                  <a:pt x="1725487" y="5752434"/>
                  <a:pt x="1738210" y="5755332"/>
                  <a:pt x="1742451" y="5755332"/>
                </a:cubicBezTo>
                <a:cubicBezTo>
                  <a:pt x="1742451" y="5752434"/>
                  <a:pt x="1746693" y="5749537"/>
                  <a:pt x="1746693" y="5749537"/>
                </a:cubicBezTo>
                <a:cubicBezTo>
                  <a:pt x="1763658" y="5749537"/>
                  <a:pt x="1780623" y="5749537"/>
                  <a:pt x="1801829" y="5749537"/>
                </a:cubicBezTo>
                <a:cubicBezTo>
                  <a:pt x="1801829" y="5749537"/>
                  <a:pt x="1801829" y="5752434"/>
                  <a:pt x="1801829" y="5755332"/>
                </a:cubicBezTo>
                <a:cubicBezTo>
                  <a:pt x="1835760" y="5755332"/>
                  <a:pt x="1873931" y="5755332"/>
                  <a:pt x="1907861" y="5755332"/>
                </a:cubicBezTo>
                <a:cubicBezTo>
                  <a:pt x="1916343" y="5749537"/>
                  <a:pt x="1924826" y="5749537"/>
                  <a:pt x="1933309" y="5755332"/>
                </a:cubicBezTo>
                <a:cubicBezTo>
                  <a:pt x="1967239" y="5755332"/>
                  <a:pt x="1996928" y="5746639"/>
                  <a:pt x="2030858" y="5749537"/>
                </a:cubicBezTo>
                <a:cubicBezTo>
                  <a:pt x="2030858" y="5746639"/>
                  <a:pt x="2030858" y="5743741"/>
                  <a:pt x="2030858" y="5740843"/>
                </a:cubicBezTo>
                <a:cubicBezTo>
                  <a:pt x="2030858" y="5737945"/>
                  <a:pt x="2030858" y="5737945"/>
                  <a:pt x="2035098" y="5737945"/>
                </a:cubicBezTo>
                <a:cubicBezTo>
                  <a:pt x="2039340" y="5735047"/>
                  <a:pt x="2043581" y="5737945"/>
                  <a:pt x="2043581" y="5740843"/>
                </a:cubicBezTo>
                <a:cubicBezTo>
                  <a:pt x="2069030" y="5740843"/>
                  <a:pt x="2098717" y="5740843"/>
                  <a:pt x="2124166" y="5740843"/>
                </a:cubicBezTo>
                <a:cubicBezTo>
                  <a:pt x="2128407" y="5743741"/>
                  <a:pt x="2141130" y="5737945"/>
                  <a:pt x="2141130" y="5746639"/>
                </a:cubicBezTo>
                <a:cubicBezTo>
                  <a:pt x="2153853" y="5746639"/>
                  <a:pt x="2162336" y="5746639"/>
                  <a:pt x="2170819" y="5746639"/>
                </a:cubicBezTo>
                <a:cubicBezTo>
                  <a:pt x="2183543" y="5746639"/>
                  <a:pt x="2196268" y="5743741"/>
                  <a:pt x="2200508" y="5735047"/>
                </a:cubicBezTo>
                <a:cubicBezTo>
                  <a:pt x="2204749" y="5732149"/>
                  <a:pt x="2208991" y="5732149"/>
                  <a:pt x="2213231" y="5732149"/>
                </a:cubicBezTo>
                <a:cubicBezTo>
                  <a:pt x="2217473" y="5732149"/>
                  <a:pt x="2221714" y="5732149"/>
                  <a:pt x="2230197" y="5732149"/>
                </a:cubicBezTo>
                <a:cubicBezTo>
                  <a:pt x="2234438" y="5732149"/>
                  <a:pt x="2234438" y="5729252"/>
                  <a:pt x="2234438" y="5729252"/>
                </a:cubicBezTo>
                <a:cubicBezTo>
                  <a:pt x="2234438" y="5726354"/>
                  <a:pt x="2234438" y="5723456"/>
                  <a:pt x="2230197" y="5723456"/>
                </a:cubicBezTo>
                <a:cubicBezTo>
                  <a:pt x="2213231" y="5726354"/>
                  <a:pt x="2196268" y="5717660"/>
                  <a:pt x="2179302" y="5717660"/>
                </a:cubicBezTo>
                <a:cubicBezTo>
                  <a:pt x="2170819" y="5720558"/>
                  <a:pt x="2166578" y="5717660"/>
                  <a:pt x="2166578" y="5711865"/>
                </a:cubicBezTo>
                <a:cubicBezTo>
                  <a:pt x="2153853" y="5708967"/>
                  <a:pt x="2145372" y="5700273"/>
                  <a:pt x="2128407" y="5700273"/>
                </a:cubicBezTo>
                <a:cubicBezTo>
                  <a:pt x="2128407" y="5706069"/>
                  <a:pt x="2124166" y="5706069"/>
                  <a:pt x="2119924" y="5703171"/>
                </a:cubicBezTo>
                <a:cubicBezTo>
                  <a:pt x="2115683" y="5703171"/>
                  <a:pt x="2111441" y="5700273"/>
                  <a:pt x="2111441" y="5697375"/>
                </a:cubicBezTo>
                <a:cubicBezTo>
                  <a:pt x="2107200" y="5685784"/>
                  <a:pt x="2090235" y="5679988"/>
                  <a:pt x="2073271" y="5682886"/>
                </a:cubicBezTo>
                <a:cubicBezTo>
                  <a:pt x="2064788" y="5688682"/>
                  <a:pt x="2052064" y="5685784"/>
                  <a:pt x="2043581" y="5691580"/>
                </a:cubicBezTo>
                <a:cubicBezTo>
                  <a:pt x="2043581" y="5691580"/>
                  <a:pt x="2039340" y="5691580"/>
                  <a:pt x="2039340" y="5688682"/>
                </a:cubicBezTo>
                <a:cubicBezTo>
                  <a:pt x="2026616" y="5688682"/>
                  <a:pt x="2018134" y="5685784"/>
                  <a:pt x="2009652" y="5688682"/>
                </a:cubicBezTo>
                <a:cubicBezTo>
                  <a:pt x="1988445" y="5688682"/>
                  <a:pt x="1967239" y="5682886"/>
                  <a:pt x="1950274" y="5697375"/>
                </a:cubicBezTo>
                <a:cubicBezTo>
                  <a:pt x="1946033" y="5694477"/>
                  <a:pt x="1946033" y="5691580"/>
                  <a:pt x="1946033" y="5691580"/>
                </a:cubicBezTo>
                <a:cubicBezTo>
                  <a:pt x="1950274" y="5682886"/>
                  <a:pt x="1941791" y="5674193"/>
                  <a:pt x="1937550" y="5665499"/>
                </a:cubicBezTo>
                <a:cubicBezTo>
                  <a:pt x="1933309" y="5662601"/>
                  <a:pt x="1916343" y="5665499"/>
                  <a:pt x="1907861" y="5665499"/>
                </a:cubicBezTo>
                <a:cubicBezTo>
                  <a:pt x="1916343" y="5677090"/>
                  <a:pt x="1916343" y="5677090"/>
                  <a:pt x="1899378" y="5677090"/>
                </a:cubicBezTo>
                <a:cubicBezTo>
                  <a:pt x="1886655" y="5677090"/>
                  <a:pt x="1886655" y="5677090"/>
                  <a:pt x="1873931" y="5688682"/>
                </a:cubicBezTo>
                <a:cubicBezTo>
                  <a:pt x="1873931" y="5691580"/>
                  <a:pt x="1869689" y="5691580"/>
                  <a:pt x="1865448" y="5691580"/>
                </a:cubicBezTo>
                <a:cubicBezTo>
                  <a:pt x="1861207" y="5691580"/>
                  <a:pt x="1852725" y="5691580"/>
                  <a:pt x="1848483" y="5691580"/>
                </a:cubicBezTo>
                <a:cubicBezTo>
                  <a:pt x="1840001" y="5691580"/>
                  <a:pt x="1835760" y="5691580"/>
                  <a:pt x="1831519" y="5691580"/>
                </a:cubicBezTo>
                <a:cubicBezTo>
                  <a:pt x="1823036" y="5691580"/>
                  <a:pt x="1823036" y="5691580"/>
                  <a:pt x="1823036" y="5697375"/>
                </a:cubicBezTo>
                <a:cubicBezTo>
                  <a:pt x="1818795" y="5703171"/>
                  <a:pt x="1823036" y="5708967"/>
                  <a:pt x="1818795" y="5714762"/>
                </a:cubicBezTo>
                <a:cubicBezTo>
                  <a:pt x="1814553" y="5714762"/>
                  <a:pt x="1806070" y="5714762"/>
                  <a:pt x="1801829" y="5714762"/>
                </a:cubicBezTo>
                <a:cubicBezTo>
                  <a:pt x="1793346" y="5711865"/>
                  <a:pt x="1797588" y="5708967"/>
                  <a:pt x="1797588" y="5706069"/>
                </a:cubicBezTo>
                <a:cubicBezTo>
                  <a:pt x="1784864" y="5703171"/>
                  <a:pt x="1776383" y="5694477"/>
                  <a:pt x="1763658" y="5697375"/>
                </a:cubicBezTo>
                <a:cubicBezTo>
                  <a:pt x="1763658" y="5700273"/>
                  <a:pt x="1759417" y="5700273"/>
                  <a:pt x="1755176" y="5700273"/>
                </a:cubicBezTo>
                <a:cubicBezTo>
                  <a:pt x="1750934" y="5700273"/>
                  <a:pt x="1742451" y="5700273"/>
                  <a:pt x="1738210" y="5700273"/>
                </a:cubicBezTo>
                <a:cubicBezTo>
                  <a:pt x="1738210" y="5706069"/>
                  <a:pt x="1733968" y="5706069"/>
                  <a:pt x="1729728" y="5706069"/>
                </a:cubicBezTo>
                <a:cubicBezTo>
                  <a:pt x="1721245" y="5703171"/>
                  <a:pt x="1725487" y="5700273"/>
                  <a:pt x="1725487" y="5697375"/>
                </a:cubicBezTo>
                <a:cubicBezTo>
                  <a:pt x="1721245" y="5697375"/>
                  <a:pt x="1721245" y="5697375"/>
                  <a:pt x="1721245" y="5697375"/>
                </a:cubicBezTo>
                <a:cubicBezTo>
                  <a:pt x="1704281" y="5697375"/>
                  <a:pt x="1695798" y="5711865"/>
                  <a:pt x="1683074" y="5703171"/>
                </a:cubicBezTo>
                <a:cubicBezTo>
                  <a:pt x="1666109" y="5697375"/>
                  <a:pt x="1649145" y="5706069"/>
                  <a:pt x="1640662" y="5697375"/>
                </a:cubicBezTo>
                <a:cubicBezTo>
                  <a:pt x="1627937" y="5697375"/>
                  <a:pt x="1610973" y="5694477"/>
                  <a:pt x="1598250" y="5700273"/>
                </a:cubicBezTo>
                <a:cubicBezTo>
                  <a:pt x="1581284" y="5703171"/>
                  <a:pt x="1564318" y="5700273"/>
                  <a:pt x="1547354" y="5700273"/>
                </a:cubicBezTo>
                <a:cubicBezTo>
                  <a:pt x="1547354" y="5700273"/>
                  <a:pt x="1543112" y="5700273"/>
                  <a:pt x="1543112" y="5700273"/>
                </a:cubicBezTo>
                <a:cubicBezTo>
                  <a:pt x="1543112" y="5697375"/>
                  <a:pt x="1538871" y="5700273"/>
                  <a:pt x="1543112" y="5703171"/>
                </a:cubicBezTo>
                <a:cubicBezTo>
                  <a:pt x="1543112" y="5706069"/>
                  <a:pt x="1547354" y="5708967"/>
                  <a:pt x="1555835" y="5708967"/>
                </a:cubicBezTo>
                <a:cubicBezTo>
                  <a:pt x="1564318" y="5708967"/>
                  <a:pt x="1568560" y="5711865"/>
                  <a:pt x="1564318" y="5714762"/>
                </a:cubicBezTo>
                <a:cubicBezTo>
                  <a:pt x="1564318" y="5720558"/>
                  <a:pt x="1555835" y="5717660"/>
                  <a:pt x="1551595" y="5717660"/>
                </a:cubicBezTo>
                <a:cubicBezTo>
                  <a:pt x="1555835" y="5729252"/>
                  <a:pt x="1568560" y="5729252"/>
                  <a:pt x="1581284" y="5726354"/>
                </a:cubicBezTo>
                <a:cubicBezTo>
                  <a:pt x="1585525" y="5729252"/>
                  <a:pt x="1589767" y="5726354"/>
                  <a:pt x="1594008" y="5732149"/>
                </a:cubicBezTo>
                <a:cubicBezTo>
                  <a:pt x="1594008" y="5737945"/>
                  <a:pt x="1585525" y="5735047"/>
                  <a:pt x="1581284" y="5737945"/>
                </a:cubicBezTo>
                <a:cubicBezTo>
                  <a:pt x="1568560" y="5737945"/>
                  <a:pt x="1555835" y="5749537"/>
                  <a:pt x="1551595" y="5732149"/>
                </a:cubicBezTo>
                <a:cubicBezTo>
                  <a:pt x="1551595" y="5732149"/>
                  <a:pt x="1543112" y="5732149"/>
                  <a:pt x="1543112" y="5732149"/>
                </a:cubicBezTo>
                <a:cubicBezTo>
                  <a:pt x="1521906" y="5743741"/>
                  <a:pt x="1521906" y="5743741"/>
                  <a:pt x="1496458" y="5737945"/>
                </a:cubicBezTo>
                <a:cubicBezTo>
                  <a:pt x="1487976" y="5735047"/>
                  <a:pt x="1475253" y="5737945"/>
                  <a:pt x="1466770" y="5732149"/>
                </a:cubicBezTo>
                <a:cubicBezTo>
                  <a:pt x="1466770" y="5732149"/>
                  <a:pt x="1466770" y="5732149"/>
                  <a:pt x="1462529" y="5732149"/>
                </a:cubicBezTo>
                <a:cubicBezTo>
                  <a:pt x="1445563" y="5740843"/>
                  <a:pt x="1445563" y="5737945"/>
                  <a:pt x="1428598" y="5737945"/>
                </a:cubicBezTo>
                <a:cubicBezTo>
                  <a:pt x="1420116" y="5737945"/>
                  <a:pt x="1412693" y="5735772"/>
                  <a:pt x="1405272" y="5733237"/>
                </a:cubicBezTo>
                <a:lnTo>
                  <a:pt x="1388855" y="5728393"/>
                </a:lnTo>
                <a:lnTo>
                  <a:pt x="1394598" y="5725988"/>
                </a:lnTo>
                <a:cubicBezTo>
                  <a:pt x="1396719" y="5725100"/>
                  <a:pt x="1398840" y="5723324"/>
                  <a:pt x="1400960" y="5717995"/>
                </a:cubicBezTo>
                <a:cubicBezTo>
                  <a:pt x="1405202" y="5710892"/>
                  <a:pt x="1417925" y="5721548"/>
                  <a:pt x="1426407" y="5710892"/>
                </a:cubicBezTo>
                <a:cubicBezTo>
                  <a:pt x="1422166" y="5703788"/>
                  <a:pt x="1413683" y="5693132"/>
                  <a:pt x="1400960" y="5693132"/>
                </a:cubicBezTo>
                <a:cubicBezTo>
                  <a:pt x="1388236" y="5696683"/>
                  <a:pt x="1383995" y="5689580"/>
                  <a:pt x="1379753" y="5682476"/>
                </a:cubicBezTo>
                <a:cubicBezTo>
                  <a:pt x="1379753" y="5678923"/>
                  <a:pt x="1375512" y="5675371"/>
                  <a:pt x="1371270" y="5678923"/>
                </a:cubicBezTo>
                <a:cubicBezTo>
                  <a:pt x="1367029" y="5682476"/>
                  <a:pt x="1358547" y="5682476"/>
                  <a:pt x="1350064" y="5686028"/>
                </a:cubicBezTo>
                <a:cubicBezTo>
                  <a:pt x="1341583" y="5686028"/>
                  <a:pt x="1350064" y="5693132"/>
                  <a:pt x="1345824" y="5700236"/>
                </a:cubicBezTo>
                <a:cubicBezTo>
                  <a:pt x="1345824" y="5703788"/>
                  <a:pt x="1345824" y="5703788"/>
                  <a:pt x="1341583" y="5703788"/>
                </a:cubicBezTo>
                <a:cubicBezTo>
                  <a:pt x="1341583" y="5696683"/>
                  <a:pt x="1341583" y="5693132"/>
                  <a:pt x="1341583" y="5686028"/>
                </a:cubicBezTo>
                <a:cubicBezTo>
                  <a:pt x="1341583" y="5682476"/>
                  <a:pt x="1341583" y="5678923"/>
                  <a:pt x="1333100" y="5678923"/>
                </a:cubicBezTo>
                <a:cubicBezTo>
                  <a:pt x="1324617" y="5678923"/>
                  <a:pt x="1311893" y="5668268"/>
                  <a:pt x="1299170" y="5675371"/>
                </a:cubicBezTo>
                <a:cubicBezTo>
                  <a:pt x="1299170" y="5675371"/>
                  <a:pt x="1303411" y="5671819"/>
                  <a:pt x="1299170" y="5671819"/>
                </a:cubicBezTo>
                <a:lnTo>
                  <a:pt x="1298563" y="5672327"/>
                </a:lnTo>
                <a:lnTo>
                  <a:pt x="1294928" y="5654059"/>
                </a:lnTo>
                <a:cubicBezTo>
                  <a:pt x="1286446" y="5646956"/>
                  <a:pt x="1277964" y="5639851"/>
                  <a:pt x="1277964" y="5629195"/>
                </a:cubicBezTo>
                <a:cubicBezTo>
                  <a:pt x="1290687" y="5629195"/>
                  <a:pt x="1307651" y="5632747"/>
                  <a:pt x="1316134" y="5625643"/>
                </a:cubicBezTo>
                <a:cubicBezTo>
                  <a:pt x="1328858" y="5622092"/>
                  <a:pt x="1341583" y="5622092"/>
                  <a:pt x="1354306" y="5622092"/>
                </a:cubicBezTo>
                <a:cubicBezTo>
                  <a:pt x="1371270" y="5625643"/>
                  <a:pt x="1383995" y="5632747"/>
                  <a:pt x="1400960" y="5622092"/>
                </a:cubicBezTo>
                <a:cubicBezTo>
                  <a:pt x="1405202" y="5622092"/>
                  <a:pt x="1409442" y="5625643"/>
                  <a:pt x="1413683" y="5625643"/>
                </a:cubicBezTo>
                <a:cubicBezTo>
                  <a:pt x="1430648" y="5629195"/>
                  <a:pt x="1447614" y="5632747"/>
                  <a:pt x="1464579" y="5625643"/>
                </a:cubicBezTo>
                <a:cubicBezTo>
                  <a:pt x="1468820" y="5622092"/>
                  <a:pt x="1473061" y="5622092"/>
                  <a:pt x="1473061" y="5622092"/>
                </a:cubicBezTo>
                <a:cubicBezTo>
                  <a:pt x="1485784" y="5632747"/>
                  <a:pt x="1498509" y="5629195"/>
                  <a:pt x="1511233" y="5629195"/>
                </a:cubicBezTo>
                <a:cubicBezTo>
                  <a:pt x="1536680" y="5629195"/>
                  <a:pt x="1562128" y="5629195"/>
                  <a:pt x="1587576" y="5629195"/>
                </a:cubicBezTo>
                <a:cubicBezTo>
                  <a:pt x="1596058" y="5629195"/>
                  <a:pt x="1604540" y="5625643"/>
                  <a:pt x="1608781" y="5629195"/>
                </a:cubicBezTo>
                <a:cubicBezTo>
                  <a:pt x="1617264" y="5636299"/>
                  <a:pt x="1625747" y="5632747"/>
                  <a:pt x="1634230" y="5629195"/>
                </a:cubicBezTo>
                <a:cubicBezTo>
                  <a:pt x="1646954" y="5622092"/>
                  <a:pt x="1668159" y="5622092"/>
                  <a:pt x="1680883" y="5632747"/>
                </a:cubicBezTo>
                <a:cubicBezTo>
                  <a:pt x="1693607" y="5643404"/>
                  <a:pt x="1706331" y="5639851"/>
                  <a:pt x="1719055" y="5632747"/>
                </a:cubicBezTo>
                <a:cubicBezTo>
                  <a:pt x="1731778" y="5629195"/>
                  <a:pt x="1744502" y="5622092"/>
                  <a:pt x="1757226" y="5632747"/>
                </a:cubicBezTo>
                <a:cubicBezTo>
                  <a:pt x="1757226" y="5636299"/>
                  <a:pt x="1765709" y="5632747"/>
                  <a:pt x="1769949" y="5632747"/>
                </a:cubicBezTo>
                <a:cubicBezTo>
                  <a:pt x="1791155" y="5632747"/>
                  <a:pt x="1812363" y="5632747"/>
                  <a:pt x="1833568" y="5629195"/>
                </a:cubicBezTo>
                <a:cubicBezTo>
                  <a:pt x="1842051" y="5625643"/>
                  <a:pt x="1846292" y="5625643"/>
                  <a:pt x="1846292" y="5618539"/>
                </a:cubicBezTo>
                <a:cubicBezTo>
                  <a:pt x="1846292" y="5614987"/>
                  <a:pt x="1842051" y="5607883"/>
                  <a:pt x="1850533" y="5607883"/>
                </a:cubicBezTo>
                <a:cubicBezTo>
                  <a:pt x="1867499" y="5604331"/>
                  <a:pt x="1880223" y="5593675"/>
                  <a:pt x="1897188" y="5593675"/>
                </a:cubicBezTo>
                <a:cubicBezTo>
                  <a:pt x="1914152" y="5593675"/>
                  <a:pt x="1914152" y="5590123"/>
                  <a:pt x="1931118" y="5600780"/>
                </a:cubicBezTo>
                <a:cubicBezTo>
                  <a:pt x="1935359" y="5600780"/>
                  <a:pt x="1935359" y="5600780"/>
                  <a:pt x="1935359" y="5600780"/>
                </a:cubicBezTo>
                <a:cubicBezTo>
                  <a:pt x="1943842" y="5593675"/>
                  <a:pt x="1956565" y="5597227"/>
                  <a:pt x="1965047" y="5593675"/>
                </a:cubicBezTo>
                <a:cubicBezTo>
                  <a:pt x="1990495" y="5586571"/>
                  <a:pt x="1990495" y="5586571"/>
                  <a:pt x="2011701" y="5600780"/>
                </a:cubicBezTo>
                <a:cubicBezTo>
                  <a:pt x="2011701" y="5600780"/>
                  <a:pt x="2020184" y="5600780"/>
                  <a:pt x="2020184" y="5600780"/>
                </a:cubicBezTo>
                <a:cubicBezTo>
                  <a:pt x="2024425" y="5579466"/>
                  <a:pt x="2037149" y="5593675"/>
                  <a:pt x="2049873" y="5593675"/>
                </a:cubicBezTo>
                <a:cubicBezTo>
                  <a:pt x="2054115" y="5597227"/>
                  <a:pt x="2062597" y="5593675"/>
                  <a:pt x="2062597" y="5600780"/>
                </a:cubicBezTo>
                <a:cubicBezTo>
                  <a:pt x="2058356" y="5607883"/>
                  <a:pt x="2054115" y="5604331"/>
                  <a:pt x="2049873" y="5607883"/>
                </a:cubicBezTo>
                <a:cubicBezTo>
                  <a:pt x="2037149" y="5604331"/>
                  <a:pt x="2024425" y="5604331"/>
                  <a:pt x="2020184" y="5618539"/>
                </a:cubicBezTo>
                <a:cubicBezTo>
                  <a:pt x="2024425" y="5618539"/>
                  <a:pt x="2032907" y="5614987"/>
                  <a:pt x="2032907" y="5622092"/>
                </a:cubicBezTo>
                <a:cubicBezTo>
                  <a:pt x="2037149" y="5625643"/>
                  <a:pt x="2032907" y="5629195"/>
                  <a:pt x="2024425" y="5629195"/>
                </a:cubicBezTo>
                <a:cubicBezTo>
                  <a:pt x="2015943" y="5629195"/>
                  <a:pt x="2011701" y="5632747"/>
                  <a:pt x="2011701" y="5636299"/>
                </a:cubicBezTo>
                <a:cubicBezTo>
                  <a:pt x="2007460" y="5639851"/>
                  <a:pt x="2011701" y="5643404"/>
                  <a:pt x="2011701" y="5639851"/>
                </a:cubicBezTo>
                <a:cubicBezTo>
                  <a:pt x="2011701" y="5639851"/>
                  <a:pt x="2015943" y="5639851"/>
                  <a:pt x="2015943" y="5639851"/>
                </a:cubicBezTo>
                <a:cubicBezTo>
                  <a:pt x="2032907" y="5639851"/>
                  <a:pt x="2049873" y="5636299"/>
                  <a:pt x="2066839" y="5639851"/>
                </a:cubicBezTo>
                <a:cubicBezTo>
                  <a:pt x="2079562" y="5646956"/>
                  <a:pt x="2096526" y="5643404"/>
                  <a:pt x="2109251" y="5643404"/>
                </a:cubicBezTo>
                <a:cubicBezTo>
                  <a:pt x="2117734" y="5632747"/>
                  <a:pt x="2134698" y="5643404"/>
                  <a:pt x="2151663" y="5636299"/>
                </a:cubicBezTo>
                <a:cubicBezTo>
                  <a:pt x="2164387" y="5625643"/>
                  <a:pt x="2172870" y="5643404"/>
                  <a:pt x="2189834" y="5643404"/>
                </a:cubicBezTo>
                <a:cubicBezTo>
                  <a:pt x="2189834" y="5643404"/>
                  <a:pt x="2189834" y="5643404"/>
                  <a:pt x="2194076" y="5643404"/>
                </a:cubicBezTo>
                <a:cubicBezTo>
                  <a:pt x="2194076" y="5639851"/>
                  <a:pt x="2189834" y="5636299"/>
                  <a:pt x="2198317" y="5632747"/>
                </a:cubicBezTo>
                <a:cubicBezTo>
                  <a:pt x="2202558" y="5632747"/>
                  <a:pt x="2206799" y="5632747"/>
                  <a:pt x="2206799" y="5639851"/>
                </a:cubicBezTo>
                <a:cubicBezTo>
                  <a:pt x="2211040" y="5639851"/>
                  <a:pt x="2219523" y="5639851"/>
                  <a:pt x="2223765" y="5639851"/>
                </a:cubicBezTo>
                <a:cubicBezTo>
                  <a:pt x="2228006" y="5639851"/>
                  <a:pt x="2232247" y="5639851"/>
                  <a:pt x="2232247" y="5643404"/>
                </a:cubicBezTo>
                <a:cubicBezTo>
                  <a:pt x="2244972" y="5646956"/>
                  <a:pt x="2253453" y="5636299"/>
                  <a:pt x="2266177" y="5632747"/>
                </a:cubicBezTo>
                <a:cubicBezTo>
                  <a:pt x="2266177" y="5629195"/>
                  <a:pt x="2261935" y="5625643"/>
                  <a:pt x="2270418" y="5622092"/>
                </a:cubicBezTo>
                <a:cubicBezTo>
                  <a:pt x="2274659" y="5622092"/>
                  <a:pt x="2283142" y="5622092"/>
                  <a:pt x="2287384" y="5622092"/>
                </a:cubicBezTo>
                <a:cubicBezTo>
                  <a:pt x="2291625" y="5629195"/>
                  <a:pt x="2287384" y="5636299"/>
                  <a:pt x="2291625" y="5643404"/>
                </a:cubicBezTo>
                <a:cubicBezTo>
                  <a:pt x="2291625" y="5650507"/>
                  <a:pt x="2291625" y="5650507"/>
                  <a:pt x="2300108" y="5650507"/>
                </a:cubicBezTo>
                <a:cubicBezTo>
                  <a:pt x="2304349" y="5650507"/>
                  <a:pt x="2308590" y="5650507"/>
                  <a:pt x="2317073" y="5650507"/>
                </a:cubicBezTo>
                <a:cubicBezTo>
                  <a:pt x="2321314" y="5650507"/>
                  <a:pt x="2329796" y="5650507"/>
                  <a:pt x="2334037" y="5650507"/>
                </a:cubicBezTo>
                <a:cubicBezTo>
                  <a:pt x="2338279" y="5650507"/>
                  <a:pt x="2342520" y="5650507"/>
                  <a:pt x="2342520" y="5654059"/>
                </a:cubicBezTo>
                <a:cubicBezTo>
                  <a:pt x="2355244" y="5668268"/>
                  <a:pt x="2355244" y="5668268"/>
                  <a:pt x="2367967" y="5668268"/>
                </a:cubicBezTo>
                <a:cubicBezTo>
                  <a:pt x="2384932" y="5668268"/>
                  <a:pt x="2384932" y="5668268"/>
                  <a:pt x="2376450" y="5682476"/>
                </a:cubicBezTo>
                <a:cubicBezTo>
                  <a:pt x="2384932" y="5682476"/>
                  <a:pt x="2401898" y="5686028"/>
                  <a:pt x="2406139" y="5682476"/>
                </a:cubicBezTo>
                <a:cubicBezTo>
                  <a:pt x="2410380" y="5671819"/>
                  <a:pt x="2418863" y="5661164"/>
                  <a:pt x="2414622" y="5650507"/>
                </a:cubicBezTo>
                <a:cubicBezTo>
                  <a:pt x="2414622" y="5650507"/>
                  <a:pt x="2414622" y="5646956"/>
                  <a:pt x="2418863" y="5643404"/>
                </a:cubicBezTo>
                <a:cubicBezTo>
                  <a:pt x="2435828" y="5661164"/>
                  <a:pt x="2457034" y="5654059"/>
                  <a:pt x="2478241" y="5654059"/>
                </a:cubicBezTo>
                <a:cubicBezTo>
                  <a:pt x="2486723" y="5657611"/>
                  <a:pt x="2495206" y="5654059"/>
                  <a:pt x="2507929" y="5654059"/>
                </a:cubicBezTo>
                <a:cubicBezTo>
                  <a:pt x="2507929" y="5650507"/>
                  <a:pt x="2512170" y="5650507"/>
                  <a:pt x="2512170" y="5650507"/>
                </a:cubicBezTo>
                <a:cubicBezTo>
                  <a:pt x="2520653" y="5657611"/>
                  <a:pt x="2533377" y="5654059"/>
                  <a:pt x="2541860" y="5661164"/>
                </a:cubicBezTo>
                <a:cubicBezTo>
                  <a:pt x="2558825" y="5664716"/>
                  <a:pt x="2575789" y="5657611"/>
                  <a:pt x="2580031" y="5643404"/>
                </a:cubicBezTo>
                <a:cubicBezTo>
                  <a:pt x="2580031" y="5639851"/>
                  <a:pt x="2584272" y="5636299"/>
                  <a:pt x="2588513" y="5636299"/>
                </a:cubicBezTo>
                <a:cubicBezTo>
                  <a:pt x="2592755" y="5632747"/>
                  <a:pt x="2596996" y="5632747"/>
                  <a:pt x="2596996" y="5639851"/>
                </a:cubicBezTo>
                <a:cubicBezTo>
                  <a:pt x="2613961" y="5639851"/>
                  <a:pt x="2622443" y="5629195"/>
                  <a:pt x="2635167" y="5625643"/>
                </a:cubicBezTo>
                <a:cubicBezTo>
                  <a:pt x="2635167" y="5618539"/>
                  <a:pt x="2639408" y="5614987"/>
                  <a:pt x="2647891" y="5618539"/>
                </a:cubicBezTo>
                <a:cubicBezTo>
                  <a:pt x="2664857" y="5618539"/>
                  <a:pt x="2681820" y="5607883"/>
                  <a:pt x="2698786" y="5611435"/>
                </a:cubicBezTo>
                <a:cubicBezTo>
                  <a:pt x="2703027" y="5611435"/>
                  <a:pt x="2703027" y="5607883"/>
                  <a:pt x="2703027" y="5604331"/>
                </a:cubicBezTo>
                <a:cubicBezTo>
                  <a:pt x="2703027" y="5604331"/>
                  <a:pt x="2703027" y="5600780"/>
                  <a:pt x="2698786" y="5600780"/>
                </a:cubicBezTo>
                <a:cubicBezTo>
                  <a:pt x="2690303" y="5600780"/>
                  <a:pt x="2686062" y="5600780"/>
                  <a:pt x="2681820" y="5600780"/>
                </a:cubicBezTo>
                <a:cubicBezTo>
                  <a:pt x="2677580" y="5600780"/>
                  <a:pt x="2673338" y="5600780"/>
                  <a:pt x="2669097" y="5597227"/>
                </a:cubicBezTo>
                <a:cubicBezTo>
                  <a:pt x="2664857" y="5586571"/>
                  <a:pt x="2652133" y="5583018"/>
                  <a:pt x="2639408" y="5583018"/>
                </a:cubicBezTo>
                <a:cubicBezTo>
                  <a:pt x="2630925" y="5583018"/>
                  <a:pt x="2622443" y="5583018"/>
                  <a:pt x="2609719" y="5583018"/>
                </a:cubicBezTo>
                <a:cubicBezTo>
                  <a:pt x="2609719" y="5593675"/>
                  <a:pt x="2596996" y="5586571"/>
                  <a:pt x="2592755" y="5590123"/>
                </a:cubicBezTo>
                <a:cubicBezTo>
                  <a:pt x="2567306" y="5590123"/>
                  <a:pt x="2537619" y="5590123"/>
                  <a:pt x="2512170" y="5590123"/>
                </a:cubicBezTo>
                <a:cubicBezTo>
                  <a:pt x="2512170" y="5593675"/>
                  <a:pt x="2507929" y="5597227"/>
                  <a:pt x="2503687" y="5593675"/>
                </a:cubicBezTo>
                <a:cubicBezTo>
                  <a:pt x="2499447" y="5593675"/>
                  <a:pt x="2499447" y="5593675"/>
                  <a:pt x="2499447" y="5590123"/>
                </a:cubicBezTo>
                <a:cubicBezTo>
                  <a:pt x="2499447" y="5586571"/>
                  <a:pt x="2499447" y="5583018"/>
                  <a:pt x="2499447" y="5579466"/>
                </a:cubicBezTo>
                <a:cubicBezTo>
                  <a:pt x="2465517" y="5583018"/>
                  <a:pt x="2435828" y="5572363"/>
                  <a:pt x="2401898" y="5572363"/>
                </a:cubicBezTo>
                <a:cubicBezTo>
                  <a:pt x="2393415" y="5579466"/>
                  <a:pt x="2384932" y="5579466"/>
                  <a:pt x="2376450" y="5572363"/>
                </a:cubicBezTo>
                <a:cubicBezTo>
                  <a:pt x="2342520" y="5572363"/>
                  <a:pt x="2304349" y="5572363"/>
                  <a:pt x="2270418" y="5572363"/>
                </a:cubicBezTo>
                <a:cubicBezTo>
                  <a:pt x="2270418" y="5575915"/>
                  <a:pt x="2270418" y="5579466"/>
                  <a:pt x="2270418" y="5579466"/>
                </a:cubicBezTo>
                <a:cubicBezTo>
                  <a:pt x="2249212" y="5579466"/>
                  <a:pt x="2232247" y="5579466"/>
                  <a:pt x="2215282" y="5579466"/>
                </a:cubicBezTo>
                <a:cubicBezTo>
                  <a:pt x="2215282" y="5579466"/>
                  <a:pt x="2211040" y="5575915"/>
                  <a:pt x="2211040" y="5572363"/>
                </a:cubicBezTo>
                <a:cubicBezTo>
                  <a:pt x="2206799" y="5572363"/>
                  <a:pt x="2194076" y="5575915"/>
                  <a:pt x="2194076" y="5572363"/>
                </a:cubicBezTo>
                <a:cubicBezTo>
                  <a:pt x="2189834" y="5561706"/>
                  <a:pt x="2181353" y="5561706"/>
                  <a:pt x="2177111" y="5561706"/>
                </a:cubicBezTo>
                <a:cubicBezTo>
                  <a:pt x="2160146" y="5568811"/>
                  <a:pt x="2147421" y="5568811"/>
                  <a:pt x="2130457" y="5565259"/>
                </a:cubicBezTo>
                <a:cubicBezTo>
                  <a:pt x="2126216" y="5561706"/>
                  <a:pt x="2117734" y="5561706"/>
                  <a:pt x="2113492" y="5565259"/>
                </a:cubicBezTo>
                <a:cubicBezTo>
                  <a:pt x="2100768" y="5572363"/>
                  <a:pt x="2088044" y="5568811"/>
                  <a:pt x="2075321" y="5565259"/>
                </a:cubicBezTo>
                <a:cubicBezTo>
                  <a:pt x="2071079" y="5551051"/>
                  <a:pt x="2058356" y="5558154"/>
                  <a:pt x="2049873" y="5558154"/>
                </a:cubicBezTo>
                <a:cubicBezTo>
                  <a:pt x="2028666" y="5554603"/>
                  <a:pt x="2011701" y="5558154"/>
                  <a:pt x="1994737" y="5558154"/>
                </a:cubicBezTo>
                <a:cubicBezTo>
                  <a:pt x="1973530" y="5558154"/>
                  <a:pt x="1956565" y="5558154"/>
                  <a:pt x="1939601" y="5558154"/>
                </a:cubicBezTo>
                <a:cubicBezTo>
                  <a:pt x="1922635" y="5540394"/>
                  <a:pt x="1905669" y="5561706"/>
                  <a:pt x="1888705" y="5558154"/>
                </a:cubicBezTo>
                <a:cubicBezTo>
                  <a:pt x="1884464" y="5554603"/>
                  <a:pt x="1875982" y="5558154"/>
                  <a:pt x="1875982" y="5554603"/>
                </a:cubicBezTo>
                <a:cubicBezTo>
                  <a:pt x="1863257" y="5547499"/>
                  <a:pt x="1854774" y="5551051"/>
                  <a:pt x="1842051" y="5551051"/>
                </a:cubicBezTo>
                <a:cubicBezTo>
                  <a:pt x="1825087" y="5551051"/>
                  <a:pt x="1803880" y="5554603"/>
                  <a:pt x="1786914" y="5551051"/>
                </a:cubicBezTo>
                <a:cubicBezTo>
                  <a:pt x="1769949" y="5547499"/>
                  <a:pt x="1757226" y="5543946"/>
                  <a:pt x="1744502" y="5547499"/>
                </a:cubicBezTo>
                <a:cubicBezTo>
                  <a:pt x="1731778" y="5547499"/>
                  <a:pt x="1719055" y="5540394"/>
                  <a:pt x="1706331" y="5540394"/>
                </a:cubicBezTo>
                <a:cubicBezTo>
                  <a:pt x="1672400" y="5540394"/>
                  <a:pt x="1638471" y="5540394"/>
                  <a:pt x="1608781" y="5540394"/>
                </a:cubicBezTo>
                <a:lnTo>
                  <a:pt x="1571370" y="5539713"/>
                </a:lnTo>
                <a:lnTo>
                  <a:pt x="1582175" y="5526039"/>
                </a:lnTo>
                <a:lnTo>
                  <a:pt x="1584828" y="5525054"/>
                </a:lnTo>
                <a:lnTo>
                  <a:pt x="1606349" y="5526522"/>
                </a:lnTo>
                <a:cubicBezTo>
                  <a:pt x="1615361" y="5527112"/>
                  <a:pt x="1624904" y="5527112"/>
                  <a:pt x="1635508" y="5524750"/>
                </a:cubicBezTo>
                <a:cubicBezTo>
                  <a:pt x="1652472" y="5520027"/>
                  <a:pt x="1669438" y="5520027"/>
                  <a:pt x="1686403" y="5524750"/>
                </a:cubicBezTo>
                <a:cubicBezTo>
                  <a:pt x="1699127" y="5529474"/>
                  <a:pt x="1703368" y="5515304"/>
                  <a:pt x="1707609" y="5505858"/>
                </a:cubicBezTo>
                <a:cubicBezTo>
                  <a:pt x="1720333" y="5491687"/>
                  <a:pt x="1716091" y="5482241"/>
                  <a:pt x="1699127" y="5482241"/>
                </a:cubicBezTo>
                <a:cubicBezTo>
                  <a:pt x="1694885" y="5482241"/>
                  <a:pt x="1686403" y="5482241"/>
                  <a:pt x="1677921" y="5482241"/>
                </a:cubicBezTo>
                <a:cubicBezTo>
                  <a:pt x="1669438" y="5477517"/>
                  <a:pt x="1656714" y="5477517"/>
                  <a:pt x="1656714" y="5468070"/>
                </a:cubicBezTo>
                <a:cubicBezTo>
                  <a:pt x="1656714" y="5444454"/>
                  <a:pt x="1643990" y="5444454"/>
                  <a:pt x="1631266" y="5444454"/>
                </a:cubicBezTo>
                <a:cubicBezTo>
                  <a:pt x="1614302" y="5444454"/>
                  <a:pt x="1601578" y="5444454"/>
                  <a:pt x="1593095" y="5430284"/>
                </a:cubicBezTo>
                <a:cubicBezTo>
                  <a:pt x="1584613" y="5420837"/>
                  <a:pt x="1567647" y="5420837"/>
                  <a:pt x="1554923" y="5430284"/>
                </a:cubicBezTo>
                <a:cubicBezTo>
                  <a:pt x="1537959" y="5444454"/>
                  <a:pt x="1516753" y="5435007"/>
                  <a:pt x="1495547" y="5435007"/>
                </a:cubicBezTo>
                <a:cubicBezTo>
                  <a:pt x="1491305" y="5435007"/>
                  <a:pt x="1491305" y="5430284"/>
                  <a:pt x="1487064" y="5430284"/>
                </a:cubicBezTo>
                <a:cubicBezTo>
                  <a:pt x="1482822" y="5420837"/>
                  <a:pt x="1487064" y="5416113"/>
                  <a:pt x="1491305" y="5416113"/>
                </a:cubicBezTo>
                <a:cubicBezTo>
                  <a:pt x="1504028" y="5416113"/>
                  <a:pt x="1512511" y="5416113"/>
                  <a:pt x="1516753" y="5406667"/>
                </a:cubicBezTo>
                <a:cubicBezTo>
                  <a:pt x="1529476" y="5392497"/>
                  <a:pt x="1525234" y="5383051"/>
                  <a:pt x="1525234" y="5373604"/>
                </a:cubicBezTo>
                <a:cubicBezTo>
                  <a:pt x="1512511" y="5373604"/>
                  <a:pt x="1499788" y="5368880"/>
                  <a:pt x="1482822" y="5368880"/>
                </a:cubicBezTo>
                <a:cubicBezTo>
                  <a:pt x="1491305" y="5364157"/>
                  <a:pt x="1495547" y="5364157"/>
                  <a:pt x="1499788" y="5364157"/>
                </a:cubicBezTo>
                <a:cubicBezTo>
                  <a:pt x="1512511" y="5364157"/>
                  <a:pt x="1525234" y="5359433"/>
                  <a:pt x="1537959" y="5364157"/>
                </a:cubicBezTo>
                <a:cubicBezTo>
                  <a:pt x="1554923" y="5368880"/>
                  <a:pt x="1559166" y="5354710"/>
                  <a:pt x="1576130" y="5349988"/>
                </a:cubicBezTo>
                <a:cubicBezTo>
                  <a:pt x="1593095" y="5345264"/>
                  <a:pt x="1593095" y="5340541"/>
                  <a:pt x="1584613" y="5321647"/>
                </a:cubicBezTo>
                <a:cubicBezTo>
                  <a:pt x="1580372" y="5307477"/>
                  <a:pt x="1571889" y="5302753"/>
                  <a:pt x="1563406" y="5307477"/>
                </a:cubicBezTo>
                <a:cubicBezTo>
                  <a:pt x="1550683" y="5316924"/>
                  <a:pt x="1537959" y="5312200"/>
                  <a:pt x="1529476" y="5312200"/>
                </a:cubicBezTo>
                <a:cubicBezTo>
                  <a:pt x="1504028" y="5316924"/>
                  <a:pt x="1482822" y="5307477"/>
                  <a:pt x="1457375" y="5321647"/>
                </a:cubicBezTo>
                <a:cubicBezTo>
                  <a:pt x="1457375" y="5321647"/>
                  <a:pt x="1453133" y="5321647"/>
                  <a:pt x="1448892" y="5316924"/>
                </a:cubicBezTo>
                <a:cubicBezTo>
                  <a:pt x="1427686" y="5307477"/>
                  <a:pt x="1410720" y="5307477"/>
                  <a:pt x="1389514" y="5307477"/>
                </a:cubicBezTo>
                <a:cubicBezTo>
                  <a:pt x="1359826" y="5302753"/>
                  <a:pt x="1330137" y="5293308"/>
                  <a:pt x="1300448" y="5298031"/>
                </a:cubicBezTo>
                <a:cubicBezTo>
                  <a:pt x="1300448" y="5298031"/>
                  <a:pt x="1296206" y="5298031"/>
                  <a:pt x="1296206" y="5298031"/>
                </a:cubicBezTo>
                <a:cubicBezTo>
                  <a:pt x="1296206" y="5293308"/>
                  <a:pt x="1296206" y="5293308"/>
                  <a:pt x="1296206" y="5293308"/>
                </a:cubicBezTo>
                <a:cubicBezTo>
                  <a:pt x="1296206" y="5288584"/>
                  <a:pt x="1296206" y="5283861"/>
                  <a:pt x="1300448" y="5283861"/>
                </a:cubicBezTo>
                <a:cubicBezTo>
                  <a:pt x="1304689" y="5283861"/>
                  <a:pt x="1308931" y="5283861"/>
                  <a:pt x="1313172" y="5283861"/>
                </a:cubicBezTo>
                <a:cubicBezTo>
                  <a:pt x="1338620" y="5283861"/>
                  <a:pt x="1364067" y="5283861"/>
                  <a:pt x="1389514" y="5283861"/>
                </a:cubicBezTo>
                <a:cubicBezTo>
                  <a:pt x="1393756" y="5283861"/>
                  <a:pt x="1402239" y="5283861"/>
                  <a:pt x="1402239" y="5274414"/>
                </a:cubicBezTo>
                <a:cubicBezTo>
                  <a:pt x="1397997" y="5255520"/>
                  <a:pt x="1414962" y="5255520"/>
                  <a:pt x="1423445" y="5255520"/>
                </a:cubicBezTo>
                <a:cubicBezTo>
                  <a:pt x="1440409" y="5255520"/>
                  <a:pt x="1457375" y="5255520"/>
                  <a:pt x="1474339" y="5255520"/>
                </a:cubicBezTo>
                <a:cubicBezTo>
                  <a:pt x="1487064" y="5255520"/>
                  <a:pt x="1499788" y="5250797"/>
                  <a:pt x="1512511" y="5246073"/>
                </a:cubicBezTo>
                <a:lnTo>
                  <a:pt x="1510697" y="5244861"/>
                </a:lnTo>
                <a:lnTo>
                  <a:pt x="1932452" y="5244861"/>
                </a:lnTo>
                <a:lnTo>
                  <a:pt x="1932529" y="5240624"/>
                </a:lnTo>
                <a:cubicBezTo>
                  <a:pt x="1932529" y="5232705"/>
                  <a:pt x="1934649" y="5228744"/>
                  <a:pt x="1937300" y="5226765"/>
                </a:cubicBezTo>
                <a:lnTo>
                  <a:pt x="1941443" y="5225733"/>
                </a:lnTo>
                <a:lnTo>
                  <a:pt x="1942125" y="5222742"/>
                </a:lnTo>
                <a:cubicBezTo>
                  <a:pt x="1943715" y="5218867"/>
                  <a:pt x="1945834" y="5215768"/>
                  <a:pt x="1947955" y="5215768"/>
                </a:cubicBezTo>
                <a:cubicBezTo>
                  <a:pt x="1954315" y="5212667"/>
                  <a:pt x="1960675" y="5206469"/>
                  <a:pt x="1967564" y="5201045"/>
                </a:cubicBezTo>
                <a:lnTo>
                  <a:pt x="1979397" y="5195815"/>
                </a:lnTo>
                <a:lnTo>
                  <a:pt x="1945253" y="5185189"/>
                </a:lnTo>
                <a:cubicBezTo>
                  <a:pt x="1924047" y="5185189"/>
                  <a:pt x="1907081" y="5185189"/>
                  <a:pt x="1885875" y="5169351"/>
                </a:cubicBezTo>
                <a:cubicBezTo>
                  <a:pt x="1881634" y="5161433"/>
                  <a:pt x="1877392" y="5161433"/>
                  <a:pt x="1877392" y="5161433"/>
                </a:cubicBezTo>
                <a:cubicBezTo>
                  <a:pt x="1851945" y="5185189"/>
                  <a:pt x="1830739" y="5169351"/>
                  <a:pt x="1805292" y="5177272"/>
                </a:cubicBezTo>
                <a:cubicBezTo>
                  <a:pt x="1796809" y="5177272"/>
                  <a:pt x="1784084" y="5169351"/>
                  <a:pt x="1771361" y="5185189"/>
                </a:cubicBezTo>
                <a:cubicBezTo>
                  <a:pt x="1762878" y="5193110"/>
                  <a:pt x="1754396" y="5185189"/>
                  <a:pt x="1750154" y="5161433"/>
                </a:cubicBezTo>
                <a:cubicBezTo>
                  <a:pt x="1741673" y="5129756"/>
                  <a:pt x="1741673" y="5121837"/>
                  <a:pt x="1758637" y="5113917"/>
                </a:cubicBezTo>
                <a:cubicBezTo>
                  <a:pt x="1775602" y="5105998"/>
                  <a:pt x="1779844" y="5082241"/>
                  <a:pt x="1796809" y="5090160"/>
                </a:cubicBezTo>
                <a:cubicBezTo>
                  <a:pt x="1809533" y="5098081"/>
                  <a:pt x="1822256" y="5090160"/>
                  <a:pt x="1834979" y="5090160"/>
                </a:cubicBezTo>
                <a:cubicBezTo>
                  <a:pt x="1839221" y="5090160"/>
                  <a:pt x="1843462" y="5090160"/>
                  <a:pt x="1851945" y="5082241"/>
                </a:cubicBezTo>
                <a:cubicBezTo>
                  <a:pt x="1834979" y="5082241"/>
                  <a:pt x="1822256" y="5074322"/>
                  <a:pt x="1809533" y="5074322"/>
                </a:cubicBezTo>
                <a:cubicBezTo>
                  <a:pt x="1809533" y="5058482"/>
                  <a:pt x="1805292" y="5042646"/>
                  <a:pt x="1818015" y="5018887"/>
                </a:cubicBezTo>
                <a:cubicBezTo>
                  <a:pt x="1822256" y="5003051"/>
                  <a:pt x="1830739" y="5003051"/>
                  <a:pt x="1843462" y="5003051"/>
                </a:cubicBezTo>
                <a:cubicBezTo>
                  <a:pt x="1847704" y="5003051"/>
                  <a:pt x="1851945" y="4995130"/>
                  <a:pt x="1847704" y="4979292"/>
                </a:cubicBezTo>
                <a:cubicBezTo>
                  <a:pt x="1843462" y="4979292"/>
                  <a:pt x="1843462" y="4971373"/>
                  <a:pt x="1839221" y="4971373"/>
                </a:cubicBezTo>
                <a:cubicBezTo>
                  <a:pt x="1818015" y="4971373"/>
                  <a:pt x="1796809" y="4955534"/>
                  <a:pt x="1779844" y="4979292"/>
                </a:cubicBezTo>
                <a:cubicBezTo>
                  <a:pt x="1767120" y="4995130"/>
                  <a:pt x="1750154" y="4995130"/>
                  <a:pt x="1741673" y="4979292"/>
                </a:cubicBezTo>
                <a:cubicBezTo>
                  <a:pt x="1733190" y="4955534"/>
                  <a:pt x="1720465" y="4955534"/>
                  <a:pt x="1703501" y="4955534"/>
                </a:cubicBezTo>
                <a:cubicBezTo>
                  <a:pt x="1690778" y="4955534"/>
                  <a:pt x="1678053" y="4955534"/>
                  <a:pt x="1678053" y="4915939"/>
                </a:cubicBezTo>
                <a:cubicBezTo>
                  <a:pt x="1678053" y="4900101"/>
                  <a:pt x="1665329" y="4900101"/>
                  <a:pt x="1656846" y="4892180"/>
                </a:cubicBezTo>
                <a:cubicBezTo>
                  <a:pt x="1648365" y="4892180"/>
                  <a:pt x="1639882" y="4892180"/>
                  <a:pt x="1635640" y="4892180"/>
                </a:cubicBezTo>
                <a:cubicBezTo>
                  <a:pt x="1618676" y="4892180"/>
                  <a:pt x="1614434" y="4876344"/>
                  <a:pt x="1627159" y="4852585"/>
                </a:cubicBezTo>
                <a:lnTo>
                  <a:pt x="1630228" y="4842349"/>
                </a:lnTo>
                <a:lnTo>
                  <a:pt x="1625451" y="4844514"/>
                </a:lnTo>
                <a:cubicBezTo>
                  <a:pt x="1623066" y="4844223"/>
                  <a:pt x="1620416" y="4842287"/>
                  <a:pt x="1617236" y="4837637"/>
                </a:cubicBezTo>
                <a:cubicBezTo>
                  <a:pt x="1604516" y="4825239"/>
                  <a:pt x="1591797" y="4837637"/>
                  <a:pt x="1583316" y="4831439"/>
                </a:cubicBezTo>
                <a:cubicBezTo>
                  <a:pt x="1570596" y="4831439"/>
                  <a:pt x="1557876" y="4831439"/>
                  <a:pt x="1545157" y="4831439"/>
                </a:cubicBezTo>
                <a:cubicBezTo>
                  <a:pt x="1536676" y="4819041"/>
                  <a:pt x="1545157" y="4806643"/>
                  <a:pt x="1540916" y="4794245"/>
                </a:cubicBezTo>
                <a:cubicBezTo>
                  <a:pt x="1528197" y="4769450"/>
                  <a:pt x="1511237" y="4763251"/>
                  <a:pt x="1490036" y="4775649"/>
                </a:cubicBezTo>
                <a:cubicBezTo>
                  <a:pt x="1485797" y="4775649"/>
                  <a:pt x="1485797" y="4781847"/>
                  <a:pt x="1477316" y="4781847"/>
                </a:cubicBezTo>
                <a:cubicBezTo>
                  <a:pt x="1473076" y="4781847"/>
                  <a:pt x="1468837" y="4775649"/>
                  <a:pt x="1468837" y="4763251"/>
                </a:cubicBezTo>
                <a:cubicBezTo>
                  <a:pt x="1468837" y="4757052"/>
                  <a:pt x="1468837" y="4744654"/>
                  <a:pt x="1477316" y="4744654"/>
                </a:cubicBezTo>
                <a:cubicBezTo>
                  <a:pt x="1490036" y="4750854"/>
                  <a:pt x="1502757" y="4744654"/>
                  <a:pt x="1511237" y="4750854"/>
                </a:cubicBezTo>
                <a:cubicBezTo>
                  <a:pt x="1528197" y="4750854"/>
                  <a:pt x="1536676" y="4738456"/>
                  <a:pt x="1549397" y="4738456"/>
                </a:cubicBezTo>
                <a:cubicBezTo>
                  <a:pt x="1557876" y="4732256"/>
                  <a:pt x="1562117" y="4713660"/>
                  <a:pt x="1562117" y="4701262"/>
                </a:cubicBezTo>
                <a:cubicBezTo>
                  <a:pt x="1570596" y="4682666"/>
                  <a:pt x="1570596" y="4676467"/>
                  <a:pt x="1583316" y="4688864"/>
                </a:cubicBezTo>
                <a:cubicBezTo>
                  <a:pt x="1600276" y="4695064"/>
                  <a:pt x="1617236" y="4701262"/>
                  <a:pt x="1634196" y="4713660"/>
                </a:cubicBezTo>
                <a:cubicBezTo>
                  <a:pt x="1638436" y="4719860"/>
                  <a:pt x="1646916" y="4713660"/>
                  <a:pt x="1655396" y="4713660"/>
                </a:cubicBezTo>
                <a:cubicBezTo>
                  <a:pt x="1659636" y="4713660"/>
                  <a:pt x="1659636" y="4701262"/>
                  <a:pt x="1663876" y="4695064"/>
                </a:cubicBezTo>
                <a:cubicBezTo>
                  <a:pt x="1672356" y="4682666"/>
                  <a:pt x="1663876" y="4676467"/>
                  <a:pt x="1659636" y="4664069"/>
                </a:cubicBezTo>
                <a:cubicBezTo>
                  <a:pt x="1655396" y="4651671"/>
                  <a:pt x="1642676" y="4651671"/>
                  <a:pt x="1634196" y="4639273"/>
                </a:cubicBezTo>
                <a:cubicBezTo>
                  <a:pt x="1629956" y="4633075"/>
                  <a:pt x="1629956" y="4633075"/>
                  <a:pt x="1629956" y="4626877"/>
                </a:cubicBezTo>
                <a:cubicBezTo>
                  <a:pt x="1629956" y="4620677"/>
                  <a:pt x="1634196" y="4620677"/>
                  <a:pt x="1638436" y="4620677"/>
                </a:cubicBezTo>
                <a:cubicBezTo>
                  <a:pt x="1651156" y="4620677"/>
                  <a:pt x="1668116" y="4614479"/>
                  <a:pt x="1680836" y="4626877"/>
                </a:cubicBezTo>
                <a:cubicBezTo>
                  <a:pt x="1680836" y="4633075"/>
                  <a:pt x="1685076" y="4626877"/>
                  <a:pt x="1685076" y="4626877"/>
                </a:cubicBezTo>
                <a:cubicBezTo>
                  <a:pt x="1693556" y="4620677"/>
                  <a:pt x="1685076" y="4620677"/>
                  <a:pt x="1685076" y="4614479"/>
                </a:cubicBezTo>
                <a:cubicBezTo>
                  <a:pt x="1680836" y="4608279"/>
                  <a:pt x="1680836" y="4595882"/>
                  <a:pt x="1689315" y="4595882"/>
                </a:cubicBezTo>
                <a:cubicBezTo>
                  <a:pt x="1697796" y="4595882"/>
                  <a:pt x="1706275" y="4595882"/>
                  <a:pt x="1718995" y="4595882"/>
                </a:cubicBezTo>
                <a:cubicBezTo>
                  <a:pt x="1706275" y="4583484"/>
                  <a:pt x="1693556" y="4583484"/>
                  <a:pt x="1680836" y="4577286"/>
                </a:cubicBezTo>
                <a:cubicBezTo>
                  <a:pt x="1672356" y="4571086"/>
                  <a:pt x="1672356" y="4564888"/>
                  <a:pt x="1676596" y="4558688"/>
                </a:cubicBezTo>
                <a:cubicBezTo>
                  <a:pt x="1680836" y="4533894"/>
                  <a:pt x="1680836" y="4527694"/>
                  <a:pt x="1663876" y="4521496"/>
                </a:cubicBezTo>
                <a:cubicBezTo>
                  <a:pt x="1659636" y="4521496"/>
                  <a:pt x="1651156" y="4521496"/>
                  <a:pt x="1646916" y="4521496"/>
                </a:cubicBezTo>
                <a:cubicBezTo>
                  <a:pt x="1646916" y="4515296"/>
                  <a:pt x="1646916" y="4515296"/>
                  <a:pt x="1646916" y="4509098"/>
                </a:cubicBezTo>
                <a:cubicBezTo>
                  <a:pt x="1646916" y="4509098"/>
                  <a:pt x="1646916" y="4502899"/>
                  <a:pt x="1646916" y="4502899"/>
                </a:cubicBezTo>
                <a:cubicBezTo>
                  <a:pt x="1676596" y="4509098"/>
                  <a:pt x="1697796" y="4478103"/>
                  <a:pt x="1727476" y="4478103"/>
                </a:cubicBezTo>
                <a:cubicBezTo>
                  <a:pt x="1744436" y="4478103"/>
                  <a:pt x="1761396" y="4465705"/>
                  <a:pt x="1778356" y="4447109"/>
                </a:cubicBezTo>
                <a:cubicBezTo>
                  <a:pt x="1778356" y="4440911"/>
                  <a:pt x="1786835" y="4440911"/>
                  <a:pt x="1786835" y="4434711"/>
                </a:cubicBezTo>
                <a:cubicBezTo>
                  <a:pt x="1786835" y="4422314"/>
                  <a:pt x="1778356" y="4422314"/>
                  <a:pt x="1774116" y="4422314"/>
                </a:cubicBezTo>
                <a:cubicBezTo>
                  <a:pt x="1761396" y="4422314"/>
                  <a:pt x="1748676" y="4422314"/>
                  <a:pt x="1735955" y="4422314"/>
                </a:cubicBezTo>
                <a:cubicBezTo>
                  <a:pt x="1731716" y="4422314"/>
                  <a:pt x="1727476" y="4422314"/>
                  <a:pt x="1727476" y="4416115"/>
                </a:cubicBezTo>
                <a:cubicBezTo>
                  <a:pt x="1727476" y="4409916"/>
                  <a:pt x="1727476" y="4403718"/>
                  <a:pt x="1731716" y="4403718"/>
                </a:cubicBezTo>
                <a:cubicBezTo>
                  <a:pt x="1740195" y="4403718"/>
                  <a:pt x="1744436" y="4391320"/>
                  <a:pt x="1757156" y="4391320"/>
                </a:cubicBezTo>
                <a:cubicBezTo>
                  <a:pt x="1769875" y="4391320"/>
                  <a:pt x="1782595" y="4391320"/>
                  <a:pt x="1795316" y="4391320"/>
                </a:cubicBezTo>
                <a:cubicBezTo>
                  <a:pt x="1803795" y="4385120"/>
                  <a:pt x="1799555" y="4372722"/>
                  <a:pt x="1799555" y="4366524"/>
                </a:cubicBezTo>
                <a:cubicBezTo>
                  <a:pt x="1799555" y="4360326"/>
                  <a:pt x="1799555" y="4354126"/>
                  <a:pt x="1799555" y="4354126"/>
                </a:cubicBezTo>
                <a:cubicBezTo>
                  <a:pt x="1774116" y="4347928"/>
                  <a:pt x="1761396" y="4316933"/>
                  <a:pt x="1735955" y="4316933"/>
                </a:cubicBezTo>
                <a:cubicBezTo>
                  <a:pt x="1685076" y="4316933"/>
                  <a:pt x="1638436" y="4335530"/>
                  <a:pt x="1587556" y="4329331"/>
                </a:cubicBezTo>
                <a:cubicBezTo>
                  <a:pt x="1579077" y="4323133"/>
                  <a:pt x="1566356" y="4335530"/>
                  <a:pt x="1566356" y="4316933"/>
                </a:cubicBezTo>
                <a:cubicBezTo>
                  <a:pt x="1562117" y="4292137"/>
                  <a:pt x="1579077" y="4304535"/>
                  <a:pt x="1587556" y="4304535"/>
                </a:cubicBezTo>
                <a:cubicBezTo>
                  <a:pt x="1604516" y="4310735"/>
                  <a:pt x="1621476" y="4292137"/>
                  <a:pt x="1638436" y="4292137"/>
                </a:cubicBezTo>
                <a:cubicBezTo>
                  <a:pt x="1655396" y="4298337"/>
                  <a:pt x="1676596" y="4304535"/>
                  <a:pt x="1693556" y="4292137"/>
                </a:cubicBezTo>
                <a:cubicBezTo>
                  <a:pt x="1723235" y="4279739"/>
                  <a:pt x="1752915" y="4285939"/>
                  <a:pt x="1778356" y="4285939"/>
                </a:cubicBezTo>
                <a:cubicBezTo>
                  <a:pt x="1833475" y="4279739"/>
                  <a:pt x="1884355" y="4261143"/>
                  <a:pt x="1922515" y="4205354"/>
                </a:cubicBezTo>
                <a:cubicBezTo>
                  <a:pt x="1939475" y="4186758"/>
                  <a:pt x="1956435" y="4186758"/>
                  <a:pt x="1973395" y="4186758"/>
                </a:cubicBezTo>
                <a:cubicBezTo>
                  <a:pt x="1977635" y="4186758"/>
                  <a:pt x="1990355" y="4192956"/>
                  <a:pt x="1990355" y="4180558"/>
                </a:cubicBezTo>
                <a:cubicBezTo>
                  <a:pt x="1990355" y="4155763"/>
                  <a:pt x="1977635" y="4168161"/>
                  <a:pt x="1973395" y="4168161"/>
                </a:cubicBezTo>
                <a:cubicBezTo>
                  <a:pt x="1901315" y="4168161"/>
                  <a:pt x="1829235" y="4168161"/>
                  <a:pt x="1752915" y="4168161"/>
                </a:cubicBezTo>
                <a:cubicBezTo>
                  <a:pt x="1727476" y="4168161"/>
                  <a:pt x="1710516" y="4137167"/>
                  <a:pt x="1689315" y="4106171"/>
                </a:cubicBezTo>
                <a:cubicBezTo>
                  <a:pt x="1689315" y="4106171"/>
                  <a:pt x="1689315" y="4099973"/>
                  <a:pt x="1689315" y="4093775"/>
                </a:cubicBezTo>
                <a:cubicBezTo>
                  <a:pt x="1697796" y="4075178"/>
                  <a:pt x="1702036" y="4062780"/>
                  <a:pt x="1706275" y="4044184"/>
                </a:cubicBezTo>
                <a:lnTo>
                  <a:pt x="1709369" y="4034234"/>
                </a:lnTo>
                <a:lnTo>
                  <a:pt x="1615341" y="4034234"/>
                </a:lnTo>
                <a:cubicBezTo>
                  <a:pt x="1606858" y="4034234"/>
                  <a:pt x="1598377" y="4027942"/>
                  <a:pt x="1589894" y="4021650"/>
                </a:cubicBezTo>
                <a:cubicBezTo>
                  <a:pt x="1585652" y="4021650"/>
                  <a:pt x="1581411" y="4034234"/>
                  <a:pt x="1572928" y="4034234"/>
                </a:cubicBezTo>
                <a:cubicBezTo>
                  <a:pt x="1547481" y="4034234"/>
                  <a:pt x="1522033" y="4027942"/>
                  <a:pt x="1500827" y="4015358"/>
                </a:cubicBezTo>
                <a:cubicBezTo>
                  <a:pt x="1492344" y="4015358"/>
                  <a:pt x="1479621" y="4009066"/>
                  <a:pt x="1471138" y="4015358"/>
                </a:cubicBezTo>
                <a:cubicBezTo>
                  <a:pt x="1458414" y="4027942"/>
                  <a:pt x="1441450" y="4021650"/>
                  <a:pt x="1428725" y="4021650"/>
                </a:cubicBezTo>
                <a:cubicBezTo>
                  <a:pt x="1416002" y="4021650"/>
                  <a:pt x="1399038" y="4034234"/>
                  <a:pt x="1386313" y="4015358"/>
                </a:cubicBezTo>
                <a:cubicBezTo>
                  <a:pt x="1377831" y="4002775"/>
                  <a:pt x="1373589" y="4021650"/>
                  <a:pt x="1365106" y="4021650"/>
                </a:cubicBezTo>
                <a:cubicBezTo>
                  <a:pt x="1314211" y="4021650"/>
                  <a:pt x="1259075" y="4021650"/>
                  <a:pt x="1203939" y="4021650"/>
                </a:cubicBezTo>
                <a:cubicBezTo>
                  <a:pt x="1170009" y="4002775"/>
                  <a:pt x="1136078" y="4015358"/>
                  <a:pt x="1102148" y="4015358"/>
                </a:cubicBezTo>
                <a:cubicBezTo>
                  <a:pt x="1093665" y="4015358"/>
                  <a:pt x="1085184" y="4009066"/>
                  <a:pt x="1080942" y="3996483"/>
                </a:cubicBezTo>
                <a:cubicBezTo>
                  <a:pt x="1093665" y="3990191"/>
                  <a:pt x="1106390" y="3983899"/>
                  <a:pt x="1119114" y="3983899"/>
                </a:cubicBezTo>
                <a:cubicBezTo>
                  <a:pt x="1136078" y="3983899"/>
                  <a:pt x="1153044" y="3983899"/>
                  <a:pt x="1170009" y="3983899"/>
                </a:cubicBezTo>
                <a:cubicBezTo>
                  <a:pt x="1178492" y="3983899"/>
                  <a:pt x="1195456" y="3983899"/>
                  <a:pt x="1191215" y="3958731"/>
                </a:cubicBezTo>
                <a:cubicBezTo>
                  <a:pt x="1191215" y="3946147"/>
                  <a:pt x="1199698" y="3946147"/>
                  <a:pt x="1203939" y="3946147"/>
                </a:cubicBezTo>
                <a:cubicBezTo>
                  <a:pt x="1229386" y="3946147"/>
                  <a:pt x="1254834" y="3946147"/>
                  <a:pt x="1280281" y="3946147"/>
                </a:cubicBezTo>
                <a:cubicBezTo>
                  <a:pt x="1284523" y="3946147"/>
                  <a:pt x="1288764" y="3946147"/>
                  <a:pt x="1293005" y="3946147"/>
                </a:cubicBezTo>
                <a:cubicBezTo>
                  <a:pt x="1297247" y="3946147"/>
                  <a:pt x="1297247" y="3939856"/>
                  <a:pt x="1297247" y="3933564"/>
                </a:cubicBezTo>
                <a:cubicBezTo>
                  <a:pt x="1297247" y="3933564"/>
                  <a:pt x="1297247" y="3933564"/>
                  <a:pt x="1297247" y="3927272"/>
                </a:cubicBezTo>
                <a:cubicBezTo>
                  <a:pt x="1297247" y="3927272"/>
                  <a:pt x="1293005" y="3927272"/>
                  <a:pt x="1293005" y="3927272"/>
                </a:cubicBezTo>
                <a:cubicBezTo>
                  <a:pt x="1263317" y="3933564"/>
                  <a:pt x="1233628" y="3920981"/>
                  <a:pt x="1203939" y="3914688"/>
                </a:cubicBezTo>
                <a:cubicBezTo>
                  <a:pt x="1182733" y="3914688"/>
                  <a:pt x="1165767" y="3914688"/>
                  <a:pt x="1144561" y="3902104"/>
                </a:cubicBezTo>
                <a:cubicBezTo>
                  <a:pt x="1140320" y="3895813"/>
                  <a:pt x="1136078" y="3895813"/>
                  <a:pt x="1136078" y="3895813"/>
                </a:cubicBezTo>
                <a:cubicBezTo>
                  <a:pt x="1110631" y="3914688"/>
                  <a:pt x="1089425" y="3902104"/>
                  <a:pt x="1063978" y="3908397"/>
                </a:cubicBezTo>
                <a:cubicBezTo>
                  <a:pt x="1055495" y="3908397"/>
                  <a:pt x="1042771" y="3902104"/>
                  <a:pt x="1030047" y="3914688"/>
                </a:cubicBezTo>
                <a:cubicBezTo>
                  <a:pt x="1021565" y="3920981"/>
                  <a:pt x="1013082" y="3914688"/>
                  <a:pt x="1008840" y="3895813"/>
                </a:cubicBezTo>
                <a:cubicBezTo>
                  <a:pt x="1000359" y="3870645"/>
                  <a:pt x="1000359" y="3864354"/>
                  <a:pt x="1017323" y="3858061"/>
                </a:cubicBezTo>
                <a:cubicBezTo>
                  <a:pt x="1034288" y="3851770"/>
                  <a:pt x="1038530" y="3832895"/>
                  <a:pt x="1055495" y="3839186"/>
                </a:cubicBezTo>
                <a:cubicBezTo>
                  <a:pt x="1068219" y="3845479"/>
                  <a:pt x="1080942" y="3839186"/>
                  <a:pt x="1093665" y="3839186"/>
                </a:cubicBezTo>
                <a:cubicBezTo>
                  <a:pt x="1097907" y="3839186"/>
                  <a:pt x="1102148" y="3839186"/>
                  <a:pt x="1110631" y="3832895"/>
                </a:cubicBezTo>
                <a:cubicBezTo>
                  <a:pt x="1093665" y="3832895"/>
                  <a:pt x="1080942" y="3826602"/>
                  <a:pt x="1068219" y="3826602"/>
                </a:cubicBezTo>
                <a:cubicBezTo>
                  <a:pt x="1068219" y="3814018"/>
                  <a:pt x="1063978" y="3801436"/>
                  <a:pt x="1076701" y="3782559"/>
                </a:cubicBezTo>
                <a:cubicBezTo>
                  <a:pt x="1080942" y="3769977"/>
                  <a:pt x="1089425" y="3769977"/>
                  <a:pt x="1102148" y="3769977"/>
                </a:cubicBezTo>
                <a:cubicBezTo>
                  <a:pt x="1106390" y="3769977"/>
                  <a:pt x="1110631" y="3763684"/>
                  <a:pt x="1106390" y="3751100"/>
                </a:cubicBezTo>
                <a:cubicBezTo>
                  <a:pt x="1102148" y="3751100"/>
                  <a:pt x="1102148" y="3744809"/>
                  <a:pt x="1097907" y="3744809"/>
                </a:cubicBezTo>
                <a:cubicBezTo>
                  <a:pt x="1076701" y="3744809"/>
                  <a:pt x="1055495" y="3732225"/>
                  <a:pt x="1038530" y="3751100"/>
                </a:cubicBezTo>
                <a:cubicBezTo>
                  <a:pt x="1025806" y="3763684"/>
                  <a:pt x="1008840" y="3763684"/>
                  <a:pt x="1000359" y="3751100"/>
                </a:cubicBezTo>
                <a:cubicBezTo>
                  <a:pt x="991876" y="3732225"/>
                  <a:pt x="979152" y="3732225"/>
                  <a:pt x="962187" y="3732225"/>
                </a:cubicBezTo>
                <a:cubicBezTo>
                  <a:pt x="949464" y="3732225"/>
                  <a:pt x="936740" y="3732225"/>
                  <a:pt x="936740" y="3700766"/>
                </a:cubicBezTo>
                <a:cubicBezTo>
                  <a:pt x="936740" y="3688182"/>
                  <a:pt x="924015" y="3688182"/>
                  <a:pt x="915532" y="3681889"/>
                </a:cubicBezTo>
                <a:cubicBezTo>
                  <a:pt x="907051" y="3681889"/>
                  <a:pt x="898568" y="3681889"/>
                  <a:pt x="894326" y="3681889"/>
                </a:cubicBezTo>
                <a:cubicBezTo>
                  <a:pt x="877362" y="3681889"/>
                  <a:pt x="873121" y="3669307"/>
                  <a:pt x="885845" y="3650430"/>
                </a:cubicBezTo>
                <a:cubicBezTo>
                  <a:pt x="890085" y="3637846"/>
                  <a:pt x="894326" y="3618971"/>
                  <a:pt x="907051" y="3625264"/>
                </a:cubicBezTo>
                <a:cubicBezTo>
                  <a:pt x="924015" y="3631555"/>
                  <a:pt x="940981" y="3631555"/>
                  <a:pt x="957946" y="3625264"/>
                </a:cubicBezTo>
                <a:cubicBezTo>
                  <a:pt x="979152" y="3618971"/>
                  <a:pt x="996117" y="3625264"/>
                  <a:pt x="1013082" y="3625264"/>
                </a:cubicBezTo>
                <a:cubicBezTo>
                  <a:pt x="1030047" y="3625264"/>
                  <a:pt x="1042771" y="3612680"/>
                  <a:pt x="1059736" y="3612680"/>
                </a:cubicBezTo>
                <a:lnTo>
                  <a:pt x="1065471" y="3606894"/>
                </a:lnTo>
                <a:lnTo>
                  <a:pt x="1300457" y="3606894"/>
                </a:lnTo>
                <a:lnTo>
                  <a:pt x="1292447" y="3599416"/>
                </a:lnTo>
                <a:cubicBezTo>
                  <a:pt x="1287146" y="3593477"/>
                  <a:pt x="1281844" y="3589518"/>
                  <a:pt x="1273361" y="3593477"/>
                </a:cubicBezTo>
                <a:cubicBezTo>
                  <a:pt x="1260637" y="3601398"/>
                  <a:pt x="1247914" y="3593477"/>
                  <a:pt x="1235191" y="3593477"/>
                </a:cubicBezTo>
                <a:cubicBezTo>
                  <a:pt x="1230949" y="3593477"/>
                  <a:pt x="1226708" y="3593477"/>
                  <a:pt x="1218225" y="3585558"/>
                </a:cubicBezTo>
                <a:cubicBezTo>
                  <a:pt x="1235191" y="3585558"/>
                  <a:pt x="1247914" y="3577639"/>
                  <a:pt x="1260637" y="3577639"/>
                </a:cubicBezTo>
                <a:cubicBezTo>
                  <a:pt x="1260637" y="3561799"/>
                  <a:pt x="1264878" y="3545963"/>
                  <a:pt x="1252155" y="3522204"/>
                </a:cubicBezTo>
                <a:cubicBezTo>
                  <a:pt x="1247914" y="3506367"/>
                  <a:pt x="1239431" y="3506367"/>
                  <a:pt x="1226708" y="3506367"/>
                </a:cubicBezTo>
                <a:cubicBezTo>
                  <a:pt x="1222466" y="3506367"/>
                  <a:pt x="1218225" y="3498447"/>
                  <a:pt x="1222466" y="3482609"/>
                </a:cubicBezTo>
                <a:cubicBezTo>
                  <a:pt x="1226708" y="3482609"/>
                  <a:pt x="1226708" y="3474690"/>
                  <a:pt x="1230949" y="3474690"/>
                </a:cubicBezTo>
                <a:cubicBezTo>
                  <a:pt x="1252155" y="3474690"/>
                  <a:pt x="1273361" y="3458851"/>
                  <a:pt x="1290326" y="3482609"/>
                </a:cubicBezTo>
                <a:cubicBezTo>
                  <a:pt x="1303050" y="3498447"/>
                  <a:pt x="1320016" y="3498447"/>
                  <a:pt x="1328497" y="3482609"/>
                </a:cubicBezTo>
                <a:cubicBezTo>
                  <a:pt x="1336980" y="3458851"/>
                  <a:pt x="1349705" y="3458851"/>
                  <a:pt x="1366669" y="3458851"/>
                </a:cubicBezTo>
                <a:cubicBezTo>
                  <a:pt x="1379392" y="3458851"/>
                  <a:pt x="1392117" y="3458851"/>
                  <a:pt x="1392117" y="3419256"/>
                </a:cubicBezTo>
                <a:cubicBezTo>
                  <a:pt x="1392117" y="3403418"/>
                  <a:pt x="1404841" y="3403418"/>
                  <a:pt x="1413324" y="3395497"/>
                </a:cubicBezTo>
                <a:cubicBezTo>
                  <a:pt x="1421805" y="3395497"/>
                  <a:pt x="1430288" y="3395497"/>
                  <a:pt x="1434530" y="3395497"/>
                </a:cubicBezTo>
                <a:cubicBezTo>
                  <a:pt x="1451494" y="3395497"/>
                  <a:pt x="1455736" y="3379661"/>
                  <a:pt x="1443011" y="3355902"/>
                </a:cubicBezTo>
                <a:lnTo>
                  <a:pt x="1439942" y="3345666"/>
                </a:lnTo>
                <a:lnTo>
                  <a:pt x="1444719" y="3347831"/>
                </a:lnTo>
                <a:cubicBezTo>
                  <a:pt x="1447104" y="3347541"/>
                  <a:pt x="1449754" y="3345604"/>
                  <a:pt x="1452934" y="3340954"/>
                </a:cubicBezTo>
                <a:cubicBezTo>
                  <a:pt x="1465654" y="3328556"/>
                  <a:pt x="1478373" y="3340954"/>
                  <a:pt x="1486854" y="3334756"/>
                </a:cubicBezTo>
                <a:cubicBezTo>
                  <a:pt x="1499574" y="3334756"/>
                  <a:pt x="1512294" y="3334756"/>
                  <a:pt x="1525013" y="3334756"/>
                </a:cubicBezTo>
                <a:cubicBezTo>
                  <a:pt x="1533494" y="3322358"/>
                  <a:pt x="1525013" y="3309960"/>
                  <a:pt x="1529254" y="3297562"/>
                </a:cubicBezTo>
                <a:cubicBezTo>
                  <a:pt x="1541973" y="3272766"/>
                  <a:pt x="1558933" y="3266568"/>
                  <a:pt x="1580134" y="3278966"/>
                </a:cubicBezTo>
                <a:cubicBezTo>
                  <a:pt x="1584373" y="3278966"/>
                  <a:pt x="1584373" y="3285164"/>
                  <a:pt x="1592854" y="3285164"/>
                </a:cubicBezTo>
                <a:cubicBezTo>
                  <a:pt x="1597094" y="3285164"/>
                  <a:pt x="1601333" y="3278966"/>
                  <a:pt x="1601333" y="3266568"/>
                </a:cubicBezTo>
                <a:cubicBezTo>
                  <a:pt x="1601333" y="3260369"/>
                  <a:pt x="1601333" y="3247971"/>
                  <a:pt x="1592854" y="3247971"/>
                </a:cubicBezTo>
                <a:cubicBezTo>
                  <a:pt x="1580134" y="3254170"/>
                  <a:pt x="1567413" y="3247971"/>
                  <a:pt x="1558933" y="3254170"/>
                </a:cubicBezTo>
                <a:cubicBezTo>
                  <a:pt x="1541973" y="3254170"/>
                  <a:pt x="1533494" y="3241773"/>
                  <a:pt x="1520773" y="3241773"/>
                </a:cubicBezTo>
                <a:cubicBezTo>
                  <a:pt x="1512294" y="3235573"/>
                  <a:pt x="1508053" y="3216977"/>
                  <a:pt x="1508053" y="3204579"/>
                </a:cubicBezTo>
                <a:cubicBezTo>
                  <a:pt x="1499574" y="3185983"/>
                  <a:pt x="1499574" y="3179784"/>
                  <a:pt x="1486854" y="3192181"/>
                </a:cubicBezTo>
                <a:cubicBezTo>
                  <a:pt x="1469894" y="3198381"/>
                  <a:pt x="1452934" y="3204579"/>
                  <a:pt x="1435974" y="3216977"/>
                </a:cubicBezTo>
                <a:cubicBezTo>
                  <a:pt x="1431734" y="3223177"/>
                  <a:pt x="1423254" y="3216977"/>
                  <a:pt x="1414774" y="3216977"/>
                </a:cubicBezTo>
                <a:cubicBezTo>
                  <a:pt x="1410534" y="3216977"/>
                  <a:pt x="1410534" y="3204579"/>
                  <a:pt x="1406294" y="3198381"/>
                </a:cubicBezTo>
                <a:cubicBezTo>
                  <a:pt x="1397814" y="3185983"/>
                  <a:pt x="1406294" y="3179784"/>
                  <a:pt x="1410534" y="3167386"/>
                </a:cubicBezTo>
                <a:cubicBezTo>
                  <a:pt x="1414774" y="3154988"/>
                  <a:pt x="1427494" y="3154988"/>
                  <a:pt x="1435974" y="3142590"/>
                </a:cubicBezTo>
                <a:cubicBezTo>
                  <a:pt x="1440214" y="3136392"/>
                  <a:pt x="1440214" y="3136392"/>
                  <a:pt x="1440214" y="3130194"/>
                </a:cubicBezTo>
                <a:cubicBezTo>
                  <a:pt x="1440214" y="3123994"/>
                  <a:pt x="1435974" y="3123994"/>
                  <a:pt x="1431734" y="3123994"/>
                </a:cubicBezTo>
                <a:cubicBezTo>
                  <a:pt x="1419014" y="3123994"/>
                  <a:pt x="1402054" y="3117796"/>
                  <a:pt x="1389334" y="3130194"/>
                </a:cubicBezTo>
                <a:cubicBezTo>
                  <a:pt x="1389334" y="3136392"/>
                  <a:pt x="1385094" y="3130194"/>
                  <a:pt x="1385094" y="3130194"/>
                </a:cubicBezTo>
                <a:cubicBezTo>
                  <a:pt x="1376614" y="3123994"/>
                  <a:pt x="1385094" y="3123994"/>
                  <a:pt x="1385094" y="3117796"/>
                </a:cubicBezTo>
                <a:cubicBezTo>
                  <a:pt x="1389334" y="3111596"/>
                  <a:pt x="1389334" y="3099199"/>
                  <a:pt x="1380855" y="3099199"/>
                </a:cubicBezTo>
                <a:cubicBezTo>
                  <a:pt x="1372374" y="3099199"/>
                  <a:pt x="1363895" y="3099199"/>
                  <a:pt x="1351175" y="3099199"/>
                </a:cubicBezTo>
                <a:cubicBezTo>
                  <a:pt x="1363895" y="3086801"/>
                  <a:pt x="1376614" y="3086801"/>
                  <a:pt x="1389334" y="3080603"/>
                </a:cubicBezTo>
                <a:cubicBezTo>
                  <a:pt x="1397814" y="3074403"/>
                  <a:pt x="1397814" y="3068205"/>
                  <a:pt x="1393574" y="3062005"/>
                </a:cubicBezTo>
                <a:cubicBezTo>
                  <a:pt x="1389334" y="3037211"/>
                  <a:pt x="1389334" y="3031011"/>
                  <a:pt x="1406294" y="3024813"/>
                </a:cubicBezTo>
                <a:cubicBezTo>
                  <a:pt x="1410534" y="3024813"/>
                  <a:pt x="1419014" y="3024813"/>
                  <a:pt x="1423254" y="3024813"/>
                </a:cubicBezTo>
                <a:cubicBezTo>
                  <a:pt x="1423254" y="3018613"/>
                  <a:pt x="1423254" y="3018613"/>
                  <a:pt x="1423254" y="3012416"/>
                </a:cubicBezTo>
                <a:cubicBezTo>
                  <a:pt x="1423254" y="3012416"/>
                  <a:pt x="1423254" y="3006216"/>
                  <a:pt x="1423254" y="3006216"/>
                </a:cubicBezTo>
                <a:cubicBezTo>
                  <a:pt x="1393574" y="3012416"/>
                  <a:pt x="1372374" y="2981420"/>
                  <a:pt x="1342694" y="2981420"/>
                </a:cubicBezTo>
                <a:cubicBezTo>
                  <a:pt x="1325734" y="2981420"/>
                  <a:pt x="1308774" y="2969022"/>
                  <a:pt x="1291814" y="2950426"/>
                </a:cubicBezTo>
                <a:cubicBezTo>
                  <a:pt x="1291814" y="2944228"/>
                  <a:pt x="1283335" y="2944228"/>
                  <a:pt x="1283335" y="2938029"/>
                </a:cubicBezTo>
                <a:cubicBezTo>
                  <a:pt x="1283335" y="2925631"/>
                  <a:pt x="1291814" y="2925631"/>
                  <a:pt x="1296054" y="2925631"/>
                </a:cubicBezTo>
                <a:cubicBezTo>
                  <a:pt x="1308774" y="2925631"/>
                  <a:pt x="1321494" y="2925631"/>
                  <a:pt x="1334215" y="2925631"/>
                </a:cubicBezTo>
                <a:cubicBezTo>
                  <a:pt x="1338454" y="2925631"/>
                  <a:pt x="1342694" y="2925631"/>
                  <a:pt x="1342694" y="2919432"/>
                </a:cubicBezTo>
                <a:cubicBezTo>
                  <a:pt x="1342694" y="2913233"/>
                  <a:pt x="1342694" y="2907035"/>
                  <a:pt x="1338454" y="2907035"/>
                </a:cubicBezTo>
                <a:cubicBezTo>
                  <a:pt x="1329975" y="2907035"/>
                  <a:pt x="1325734" y="2894637"/>
                  <a:pt x="1313014" y="2894637"/>
                </a:cubicBezTo>
                <a:cubicBezTo>
                  <a:pt x="1300295" y="2894637"/>
                  <a:pt x="1287575" y="2894637"/>
                  <a:pt x="1274854" y="2894637"/>
                </a:cubicBezTo>
                <a:cubicBezTo>
                  <a:pt x="1266375" y="2888437"/>
                  <a:pt x="1270615" y="2876039"/>
                  <a:pt x="1270615" y="2869841"/>
                </a:cubicBezTo>
                <a:cubicBezTo>
                  <a:pt x="1270615" y="2863643"/>
                  <a:pt x="1270615" y="2857443"/>
                  <a:pt x="1270615" y="2857443"/>
                </a:cubicBezTo>
                <a:cubicBezTo>
                  <a:pt x="1296054" y="2851245"/>
                  <a:pt x="1308774" y="2820250"/>
                  <a:pt x="1334215" y="2820250"/>
                </a:cubicBezTo>
                <a:cubicBezTo>
                  <a:pt x="1385094" y="2820250"/>
                  <a:pt x="1431734" y="2838847"/>
                  <a:pt x="1482614" y="2832648"/>
                </a:cubicBezTo>
                <a:cubicBezTo>
                  <a:pt x="1491093" y="2826450"/>
                  <a:pt x="1503814" y="2838847"/>
                  <a:pt x="1503814" y="2820250"/>
                </a:cubicBezTo>
                <a:cubicBezTo>
                  <a:pt x="1508053" y="2795454"/>
                  <a:pt x="1491093" y="2807852"/>
                  <a:pt x="1482614" y="2807852"/>
                </a:cubicBezTo>
                <a:cubicBezTo>
                  <a:pt x="1465654" y="2814052"/>
                  <a:pt x="1448694" y="2795454"/>
                  <a:pt x="1431734" y="2795454"/>
                </a:cubicBezTo>
                <a:cubicBezTo>
                  <a:pt x="1414774" y="2801654"/>
                  <a:pt x="1393574" y="2807852"/>
                  <a:pt x="1376614" y="2795454"/>
                </a:cubicBezTo>
                <a:cubicBezTo>
                  <a:pt x="1346935" y="2783056"/>
                  <a:pt x="1317255" y="2789256"/>
                  <a:pt x="1291814" y="2789256"/>
                </a:cubicBezTo>
                <a:cubicBezTo>
                  <a:pt x="1236695" y="2783056"/>
                  <a:pt x="1185815" y="2764460"/>
                  <a:pt x="1147655" y="2708671"/>
                </a:cubicBezTo>
                <a:cubicBezTo>
                  <a:pt x="1130695" y="2690075"/>
                  <a:pt x="1113735" y="2690075"/>
                  <a:pt x="1096775" y="2690075"/>
                </a:cubicBezTo>
                <a:cubicBezTo>
                  <a:pt x="1092535" y="2690075"/>
                  <a:pt x="1079815" y="2696273"/>
                  <a:pt x="1079815" y="2683875"/>
                </a:cubicBezTo>
                <a:cubicBezTo>
                  <a:pt x="1079815" y="2659080"/>
                  <a:pt x="1092535" y="2671478"/>
                  <a:pt x="1096775" y="2671478"/>
                </a:cubicBezTo>
                <a:cubicBezTo>
                  <a:pt x="1168855" y="2671478"/>
                  <a:pt x="1240935" y="2671478"/>
                  <a:pt x="1317255" y="2671478"/>
                </a:cubicBezTo>
                <a:cubicBezTo>
                  <a:pt x="1342694" y="2671478"/>
                  <a:pt x="1359654" y="2640484"/>
                  <a:pt x="1380855" y="2609488"/>
                </a:cubicBezTo>
                <a:cubicBezTo>
                  <a:pt x="1380855" y="2609488"/>
                  <a:pt x="1380855" y="2603290"/>
                  <a:pt x="1380855" y="2597092"/>
                </a:cubicBezTo>
                <a:cubicBezTo>
                  <a:pt x="1372374" y="2578495"/>
                  <a:pt x="1368134" y="2566097"/>
                  <a:pt x="1363895" y="2547501"/>
                </a:cubicBezTo>
                <a:lnTo>
                  <a:pt x="1360801" y="2537551"/>
                </a:lnTo>
                <a:lnTo>
                  <a:pt x="1454829" y="2537551"/>
                </a:lnTo>
                <a:cubicBezTo>
                  <a:pt x="1463312" y="2537551"/>
                  <a:pt x="1471793" y="2531259"/>
                  <a:pt x="1480276" y="2524967"/>
                </a:cubicBezTo>
                <a:cubicBezTo>
                  <a:pt x="1484518" y="2524967"/>
                  <a:pt x="1488759" y="2537551"/>
                  <a:pt x="1497242" y="2537551"/>
                </a:cubicBezTo>
                <a:cubicBezTo>
                  <a:pt x="1522689" y="2537551"/>
                  <a:pt x="1548137" y="2531259"/>
                  <a:pt x="1569343" y="2518676"/>
                </a:cubicBezTo>
                <a:cubicBezTo>
                  <a:pt x="1577826" y="2518676"/>
                  <a:pt x="1590549" y="2512383"/>
                  <a:pt x="1599032" y="2518676"/>
                </a:cubicBezTo>
                <a:cubicBezTo>
                  <a:pt x="1611756" y="2531259"/>
                  <a:pt x="1628720" y="2524967"/>
                  <a:pt x="1641445" y="2524967"/>
                </a:cubicBezTo>
                <a:cubicBezTo>
                  <a:pt x="1654168" y="2524967"/>
                  <a:pt x="1671132" y="2537551"/>
                  <a:pt x="1683857" y="2518676"/>
                </a:cubicBezTo>
                <a:cubicBezTo>
                  <a:pt x="1692339" y="2506092"/>
                  <a:pt x="1696581" y="2524967"/>
                  <a:pt x="1705064" y="2524967"/>
                </a:cubicBezTo>
                <a:cubicBezTo>
                  <a:pt x="1755959" y="2524967"/>
                  <a:pt x="1811095" y="2524967"/>
                  <a:pt x="1866231" y="2524967"/>
                </a:cubicBezTo>
                <a:cubicBezTo>
                  <a:pt x="1900161" y="2506092"/>
                  <a:pt x="1934092" y="2518676"/>
                  <a:pt x="1968022" y="2518676"/>
                </a:cubicBezTo>
                <a:cubicBezTo>
                  <a:pt x="1976505" y="2518676"/>
                  <a:pt x="1984986" y="2512383"/>
                  <a:pt x="1989228" y="2499800"/>
                </a:cubicBezTo>
                <a:cubicBezTo>
                  <a:pt x="1976505" y="2493508"/>
                  <a:pt x="1963780" y="2487216"/>
                  <a:pt x="1951056" y="2487216"/>
                </a:cubicBezTo>
                <a:cubicBezTo>
                  <a:pt x="1934092" y="2487216"/>
                  <a:pt x="1917126" y="2487216"/>
                  <a:pt x="1900161" y="2487216"/>
                </a:cubicBezTo>
                <a:cubicBezTo>
                  <a:pt x="1891678" y="2487216"/>
                  <a:pt x="1874714" y="2487216"/>
                  <a:pt x="1878955" y="2462048"/>
                </a:cubicBezTo>
                <a:cubicBezTo>
                  <a:pt x="1878955" y="2449464"/>
                  <a:pt x="1870472" y="2449464"/>
                  <a:pt x="1866231" y="2449464"/>
                </a:cubicBezTo>
                <a:cubicBezTo>
                  <a:pt x="1840784" y="2449464"/>
                  <a:pt x="1815336" y="2449464"/>
                  <a:pt x="1789889" y="2449464"/>
                </a:cubicBezTo>
                <a:cubicBezTo>
                  <a:pt x="1785647" y="2449464"/>
                  <a:pt x="1781406" y="2449464"/>
                  <a:pt x="1777165" y="2449464"/>
                </a:cubicBezTo>
                <a:cubicBezTo>
                  <a:pt x="1772923" y="2449464"/>
                  <a:pt x="1772923" y="2443173"/>
                  <a:pt x="1772923" y="2436881"/>
                </a:cubicBezTo>
                <a:cubicBezTo>
                  <a:pt x="1772923" y="2436881"/>
                  <a:pt x="1772923" y="2436881"/>
                  <a:pt x="1772923" y="2430589"/>
                </a:cubicBezTo>
                <a:cubicBezTo>
                  <a:pt x="1772923" y="2430589"/>
                  <a:pt x="1777165" y="2430589"/>
                  <a:pt x="1777165" y="2430589"/>
                </a:cubicBezTo>
                <a:cubicBezTo>
                  <a:pt x="1806853" y="2436881"/>
                  <a:pt x="1836542" y="2424298"/>
                  <a:pt x="1866231" y="2418005"/>
                </a:cubicBezTo>
                <a:cubicBezTo>
                  <a:pt x="1887437" y="2418005"/>
                  <a:pt x="1904403" y="2418005"/>
                  <a:pt x="1925609" y="2405421"/>
                </a:cubicBezTo>
                <a:cubicBezTo>
                  <a:pt x="1929850" y="2399130"/>
                  <a:pt x="1934092" y="2399130"/>
                  <a:pt x="1934092" y="2399130"/>
                </a:cubicBezTo>
                <a:cubicBezTo>
                  <a:pt x="1959539" y="2418005"/>
                  <a:pt x="1980745" y="2405421"/>
                  <a:pt x="2006192" y="2411714"/>
                </a:cubicBezTo>
                <a:cubicBezTo>
                  <a:pt x="2014675" y="2411714"/>
                  <a:pt x="2027399" y="2405421"/>
                  <a:pt x="2040123" y="2418005"/>
                </a:cubicBezTo>
                <a:cubicBezTo>
                  <a:pt x="2044364" y="2421152"/>
                  <a:pt x="2048606" y="2421152"/>
                  <a:pt x="2052317" y="2418006"/>
                </a:cubicBezTo>
                <a:lnTo>
                  <a:pt x="2057171" y="2407840"/>
                </a:lnTo>
                <a:lnTo>
                  <a:pt x="2053024" y="2406042"/>
                </a:lnTo>
                <a:cubicBezTo>
                  <a:pt x="2051434" y="2401798"/>
                  <a:pt x="2053555" y="2395736"/>
                  <a:pt x="2059917" y="2388460"/>
                </a:cubicBezTo>
                <a:lnTo>
                  <a:pt x="2062986" y="2382191"/>
                </a:lnTo>
                <a:lnTo>
                  <a:pt x="2058209" y="2383517"/>
                </a:lnTo>
                <a:cubicBezTo>
                  <a:pt x="2055824" y="2383339"/>
                  <a:pt x="2053174" y="2382153"/>
                  <a:pt x="2049994" y="2379305"/>
                </a:cubicBezTo>
                <a:cubicBezTo>
                  <a:pt x="2037274" y="2371712"/>
                  <a:pt x="2024555" y="2379305"/>
                  <a:pt x="2016074" y="2375509"/>
                </a:cubicBezTo>
                <a:cubicBezTo>
                  <a:pt x="2003354" y="2375509"/>
                  <a:pt x="1990634" y="2375509"/>
                  <a:pt x="1977915" y="2375509"/>
                </a:cubicBezTo>
                <a:cubicBezTo>
                  <a:pt x="1969434" y="2367916"/>
                  <a:pt x="1977915" y="2360323"/>
                  <a:pt x="1973674" y="2352730"/>
                </a:cubicBezTo>
                <a:cubicBezTo>
                  <a:pt x="1960955" y="2337544"/>
                  <a:pt x="1943995" y="2333748"/>
                  <a:pt x="1922794" y="2341341"/>
                </a:cubicBezTo>
                <a:cubicBezTo>
                  <a:pt x="1918555" y="2341341"/>
                  <a:pt x="1918555" y="2345137"/>
                  <a:pt x="1910074" y="2345137"/>
                </a:cubicBezTo>
                <a:cubicBezTo>
                  <a:pt x="1905834" y="2345137"/>
                  <a:pt x="1901595" y="2341341"/>
                  <a:pt x="1901595" y="2333748"/>
                </a:cubicBezTo>
                <a:cubicBezTo>
                  <a:pt x="1901595" y="2329951"/>
                  <a:pt x="1901595" y="2322358"/>
                  <a:pt x="1910074" y="2322358"/>
                </a:cubicBezTo>
                <a:cubicBezTo>
                  <a:pt x="1922794" y="2326155"/>
                  <a:pt x="1935515" y="2322358"/>
                  <a:pt x="1943995" y="2326155"/>
                </a:cubicBezTo>
                <a:cubicBezTo>
                  <a:pt x="1960955" y="2326155"/>
                  <a:pt x="1969434" y="2318562"/>
                  <a:pt x="1982155" y="2318562"/>
                </a:cubicBezTo>
                <a:cubicBezTo>
                  <a:pt x="1990634" y="2314765"/>
                  <a:pt x="1994875" y="2303376"/>
                  <a:pt x="1994875" y="2295783"/>
                </a:cubicBezTo>
                <a:lnTo>
                  <a:pt x="1996434" y="2293896"/>
                </a:lnTo>
                <a:lnTo>
                  <a:pt x="1993469" y="2285876"/>
                </a:lnTo>
                <a:cubicBezTo>
                  <a:pt x="1989228" y="2273294"/>
                  <a:pt x="1980745" y="2273294"/>
                  <a:pt x="1968022" y="2273294"/>
                </a:cubicBezTo>
                <a:cubicBezTo>
                  <a:pt x="1963780" y="2273294"/>
                  <a:pt x="1959539" y="2267001"/>
                  <a:pt x="1963780" y="2254417"/>
                </a:cubicBezTo>
                <a:cubicBezTo>
                  <a:pt x="1968022" y="2254417"/>
                  <a:pt x="1968022" y="2248126"/>
                  <a:pt x="1972263" y="2248126"/>
                </a:cubicBezTo>
                <a:cubicBezTo>
                  <a:pt x="1993469" y="2248126"/>
                  <a:pt x="2014675" y="2235542"/>
                  <a:pt x="2031640" y="2254417"/>
                </a:cubicBezTo>
                <a:cubicBezTo>
                  <a:pt x="2038002" y="2260709"/>
                  <a:pt x="2045425" y="2263855"/>
                  <a:pt x="2052317" y="2263855"/>
                </a:cubicBezTo>
                <a:lnTo>
                  <a:pt x="2066156" y="2256389"/>
                </a:lnTo>
                <a:lnTo>
                  <a:pt x="2062714" y="2250226"/>
                </a:lnTo>
                <a:cubicBezTo>
                  <a:pt x="2062714" y="2246429"/>
                  <a:pt x="2066954" y="2246429"/>
                  <a:pt x="2071194" y="2246429"/>
                </a:cubicBezTo>
                <a:lnTo>
                  <a:pt x="2077788" y="2246134"/>
                </a:lnTo>
                <a:lnTo>
                  <a:pt x="2085717" y="2237901"/>
                </a:lnTo>
                <a:cubicBezTo>
                  <a:pt x="2092079" y="2235542"/>
                  <a:pt x="2099501" y="2235542"/>
                  <a:pt x="2107983" y="2235542"/>
                </a:cubicBezTo>
                <a:lnTo>
                  <a:pt x="2119210" y="2233019"/>
                </a:lnTo>
                <a:lnTo>
                  <a:pt x="2122073" y="2231243"/>
                </a:lnTo>
                <a:lnTo>
                  <a:pt x="2125704" y="2231243"/>
                </a:lnTo>
                <a:lnTo>
                  <a:pt x="2130411" y="2223618"/>
                </a:lnTo>
                <a:lnTo>
                  <a:pt x="2113594" y="2219854"/>
                </a:lnTo>
                <a:cubicBezTo>
                  <a:pt x="2105114" y="2216057"/>
                  <a:pt x="2105114" y="2212261"/>
                  <a:pt x="2109354" y="2208464"/>
                </a:cubicBezTo>
                <a:cubicBezTo>
                  <a:pt x="2113594" y="2193279"/>
                  <a:pt x="2113594" y="2189482"/>
                  <a:pt x="2096634" y="2185686"/>
                </a:cubicBezTo>
                <a:cubicBezTo>
                  <a:pt x="2092394" y="2185686"/>
                  <a:pt x="2083914" y="2185686"/>
                  <a:pt x="2079674" y="2185686"/>
                </a:cubicBezTo>
                <a:cubicBezTo>
                  <a:pt x="2079674" y="2181889"/>
                  <a:pt x="2079674" y="2181889"/>
                  <a:pt x="2079674" y="2178093"/>
                </a:cubicBezTo>
                <a:cubicBezTo>
                  <a:pt x="2079674" y="2178093"/>
                  <a:pt x="2079674" y="2174296"/>
                  <a:pt x="2079674" y="2174296"/>
                </a:cubicBezTo>
                <a:cubicBezTo>
                  <a:pt x="2109354" y="2178093"/>
                  <a:pt x="2130554" y="2159110"/>
                  <a:pt x="2160234" y="2159110"/>
                </a:cubicBezTo>
                <a:lnTo>
                  <a:pt x="2184445" y="2154142"/>
                </a:lnTo>
                <a:lnTo>
                  <a:pt x="2184325" y="2153747"/>
                </a:lnTo>
                <a:cubicBezTo>
                  <a:pt x="2180085" y="2141163"/>
                  <a:pt x="2175844" y="2122288"/>
                  <a:pt x="2163119" y="2128581"/>
                </a:cubicBezTo>
                <a:cubicBezTo>
                  <a:pt x="2146155" y="2134872"/>
                  <a:pt x="2129189" y="2134872"/>
                  <a:pt x="2112224" y="2128581"/>
                </a:cubicBezTo>
                <a:cubicBezTo>
                  <a:pt x="2091018" y="2122288"/>
                  <a:pt x="2074053" y="2128581"/>
                  <a:pt x="2057088" y="2128581"/>
                </a:cubicBezTo>
                <a:cubicBezTo>
                  <a:pt x="2040123" y="2128581"/>
                  <a:pt x="2027399" y="2115997"/>
                  <a:pt x="2010434" y="2115997"/>
                </a:cubicBezTo>
                <a:cubicBezTo>
                  <a:pt x="2004073" y="2115997"/>
                  <a:pt x="1999831" y="2111278"/>
                  <a:pt x="1997181" y="2102626"/>
                </a:cubicBezTo>
                <a:lnTo>
                  <a:pt x="1994109" y="2072040"/>
                </a:lnTo>
                <a:lnTo>
                  <a:pt x="2204664" y="2072040"/>
                </a:lnTo>
                <a:lnTo>
                  <a:pt x="2200514" y="2070368"/>
                </a:lnTo>
                <a:cubicBezTo>
                  <a:pt x="2190974" y="2065148"/>
                  <a:pt x="2181434" y="2060402"/>
                  <a:pt x="2168713" y="2060402"/>
                </a:cubicBezTo>
                <a:cubicBezTo>
                  <a:pt x="2117834" y="2060402"/>
                  <a:pt x="2071194" y="2071792"/>
                  <a:pt x="2020314" y="2067995"/>
                </a:cubicBezTo>
                <a:cubicBezTo>
                  <a:pt x="2011835" y="2064199"/>
                  <a:pt x="1999114" y="2071792"/>
                  <a:pt x="1999114" y="2060402"/>
                </a:cubicBezTo>
                <a:cubicBezTo>
                  <a:pt x="1994875" y="2045216"/>
                  <a:pt x="2011835" y="2052809"/>
                  <a:pt x="2020314" y="2052809"/>
                </a:cubicBezTo>
                <a:cubicBezTo>
                  <a:pt x="2037274" y="2056606"/>
                  <a:pt x="2054234" y="2045216"/>
                  <a:pt x="2071194" y="2045216"/>
                </a:cubicBezTo>
                <a:cubicBezTo>
                  <a:pt x="2088154" y="2049013"/>
                  <a:pt x="2109354" y="2052809"/>
                  <a:pt x="2126314" y="2045216"/>
                </a:cubicBezTo>
                <a:cubicBezTo>
                  <a:pt x="2155993" y="2037623"/>
                  <a:pt x="2185673" y="2041420"/>
                  <a:pt x="2211114" y="2041420"/>
                </a:cubicBezTo>
                <a:cubicBezTo>
                  <a:pt x="2266233" y="2037623"/>
                  <a:pt x="2317113" y="2026234"/>
                  <a:pt x="2355273" y="1992066"/>
                </a:cubicBezTo>
                <a:cubicBezTo>
                  <a:pt x="2372233" y="1980677"/>
                  <a:pt x="2389193" y="1980677"/>
                  <a:pt x="2406153" y="1980677"/>
                </a:cubicBezTo>
                <a:cubicBezTo>
                  <a:pt x="2410393" y="1980677"/>
                  <a:pt x="2423113" y="1984473"/>
                  <a:pt x="2423113" y="1976880"/>
                </a:cubicBezTo>
                <a:cubicBezTo>
                  <a:pt x="2423113" y="1961694"/>
                  <a:pt x="2410393" y="1969287"/>
                  <a:pt x="2406153" y="1969287"/>
                </a:cubicBezTo>
                <a:cubicBezTo>
                  <a:pt x="2334073" y="1969287"/>
                  <a:pt x="2261993" y="1969287"/>
                  <a:pt x="2185673" y="1969287"/>
                </a:cubicBezTo>
                <a:cubicBezTo>
                  <a:pt x="2160234" y="1969287"/>
                  <a:pt x="2143274" y="1950305"/>
                  <a:pt x="2122073" y="1931322"/>
                </a:cubicBezTo>
                <a:cubicBezTo>
                  <a:pt x="2122073" y="1931322"/>
                  <a:pt x="2122073" y="1927526"/>
                  <a:pt x="2122073" y="1923730"/>
                </a:cubicBezTo>
                <a:cubicBezTo>
                  <a:pt x="2130554" y="1912340"/>
                  <a:pt x="2134794" y="1904747"/>
                  <a:pt x="2139033" y="1893358"/>
                </a:cubicBezTo>
                <a:lnTo>
                  <a:pt x="2142127" y="1887264"/>
                </a:lnTo>
                <a:lnTo>
                  <a:pt x="2048099" y="1887264"/>
                </a:lnTo>
                <a:cubicBezTo>
                  <a:pt x="2039616" y="1887264"/>
                  <a:pt x="2031135" y="1883411"/>
                  <a:pt x="2022652" y="1879557"/>
                </a:cubicBezTo>
                <a:cubicBezTo>
                  <a:pt x="2018410" y="1879557"/>
                  <a:pt x="2014169" y="1887264"/>
                  <a:pt x="2005686" y="1887264"/>
                </a:cubicBezTo>
                <a:cubicBezTo>
                  <a:pt x="1980239" y="1887264"/>
                  <a:pt x="1954791" y="1883411"/>
                  <a:pt x="1933585" y="1875704"/>
                </a:cubicBezTo>
                <a:cubicBezTo>
                  <a:pt x="1925102" y="1875704"/>
                  <a:pt x="1912379" y="1871850"/>
                  <a:pt x="1903896" y="1875704"/>
                </a:cubicBezTo>
                <a:cubicBezTo>
                  <a:pt x="1891172" y="1883411"/>
                  <a:pt x="1874208" y="1879557"/>
                  <a:pt x="1861483" y="1879557"/>
                </a:cubicBezTo>
                <a:cubicBezTo>
                  <a:pt x="1848760" y="1879557"/>
                  <a:pt x="1831796" y="1887264"/>
                  <a:pt x="1819071" y="1875704"/>
                </a:cubicBezTo>
                <a:cubicBezTo>
                  <a:pt x="1810589" y="1867997"/>
                  <a:pt x="1806347" y="1879557"/>
                  <a:pt x="1797864" y="1879557"/>
                </a:cubicBezTo>
                <a:cubicBezTo>
                  <a:pt x="1746969" y="1879557"/>
                  <a:pt x="1691833" y="1879557"/>
                  <a:pt x="1636697" y="1879557"/>
                </a:cubicBezTo>
                <a:cubicBezTo>
                  <a:pt x="1602767" y="1867997"/>
                  <a:pt x="1568836" y="1875704"/>
                  <a:pt x="1534906" y="1875704"/>
                </a:cubicBezTo>
                <a:cubicBezTo>
                  <a:pt x="1526423" y="1875704"/>
                  <a:pt x="1517942" y="1871850"/>
                  <a:pt x="1513700" y="1864144"/>
                </a:cubicBezTo>
                <a:cubicBezTo>
                  <a:pt x="1526423" y="1860290"/>
                  <a:pt x="1539148" y="1856437"/>
                  <a:pt x="1551872" y="1856437"/>
                </a:cubicBezTo>
                <a:cubicBezTo>
                  <a:pt x="1568836" y="1856437"/>
                  <a:pt x="1585802" y="1856437"/>
                  <a:pt x="1602767" y="1856437"/>
                </a:cubicBezTo>
                <a:cubicBezTo>
                  <a:pt x="1611250" y="1856437"/>
                  <a:pt x="1628214" y="1856437"/>
                  <a:pt x="1623973" y="1841023"/>
                </a:cubicBezTo>
                <a:cubicBezTo>
                  <a:pt x="1623973" y="1833316"/>
                  <a:pt x="1632456" y="1833316"/>
                  <a:pt x="1636697" y="1833316"/>
                </a:cubicBezTo>
                <a:cubicBezTo>
                  <a:pt x="1662144" y="1833316"/>
                  <a:pt x="1687592" y="1833316"/>
                  <a:pt x="1713039" y="1833316"/>
                </a:cubicBezTo>
                <a:cubicBezTo>
                  <a:pt x="1717281" y="1833316"/>
                  <a:pt x="1721522" y="1833316"/>
                  <a:pt x="1725763" y="1833316"/>
                </a:cubicBezTo>
                <a:cubicBezTo>
                  <a:pt x="1730005" y="1833316"/>
                  <a:pt x="1730005" y="1829463"/>
                  <a:pt x="1730005" y="1825609"/>
                </a:cubicBezTo>
                <a:cubicBezTo>
                  <a:pt x="1730005" y="1825609"/>
                  <a:pt x="1730005" y="1825609"/>
                  <a:pt x="1730005" y="1821756"/>
                </a:cubicBezTo>
                <a:cubicBezTo>
                  <a:pt x="1730005" y="1821756"/>
                  <a:pt x="1725763" y="1821756"/>
                  <a:pt x="1725763" y="1821756"/>
                </a:cubicBezTo>
                <a:cubicBezTo>
                  <a:pt x="1696075" y="1825609"/>
                  <a:pt x="1666386" y="1817903"/>
                  <a:pt x="1636697" y="1814049"/>
                </a:cubicBezTo>
                <a:cubicBezTo>
                  <a:pt x="1615491" y="1814049"/>
                  <a:pt x="1598525" y="1814049"/>
                  <a:pt x="1577319" y="1806342"/>
                </a:cubicBezTo>
                <a:cubicBezTo>
                  <a:pt x="1573078" y="1802489"/>
                  <a:pt x="1568836" y="1802489"/>
                  <a:pt x="1568836" y="1802489"/>
                </a:cubicBezTo>
                <a:cubicBezTo>
                  <a:pt x="1543389" y="1814049"/>
                  <a:pt x="1522183" y="1806342"/>
                  <a:pt x="1496736" y="1810196"/>
                </a:cubicBezTo>
                <a:cubicBezTo>
                  <a:pt x="1488253" y="1810196"/>
                  <a:pt x="1475529" y="1806342"/>
                  <a:pt x="1462805" y="1814049"/>
                </a:cubicBezTo>
                <a:cubicBezTo>
                  <a:pt x="1454323" y="1817903"/>
                  <a:pt x="1445840" y="1814049"/>
                  <a:pt x="1441598" y="1802489"/>
                </a:cubicBezTo>
                <a:cubicBezTo>
                  <a:pt x="1433117" y="1787075"/>
                  <a:pt x="1433117" y="1783222"/>
                  <a:pt x="1450081" y="1779368"/>
                </a:cubicBezTo>
                <a:cubicBezTo>
                  <a:pt x="1467046" y="1775515"/>
                  <a:pt x="1471288" y="1763955"/>
                  <a:pt x="1488253" y="1767808"/>
                </a:cubicBezTo>
                <a:cubicBezTo>
                  <a:pt x="1500977" y="1771662"/>
                  <a:pt x="1513700" y="1767808"/>
                  <a:pt x="1526423" y="1767808"/>
                </a:cubicBezTo>
                <a:cubicBezTo>
                  <a:pt x="1530665" y="1767808"/>
                  <a:pt x="1534906" y="1767808"/>
                  <a:pt x="1543389" y="1763955"/>
                </a:cubicBezTo>
                <a:cubicBezTo>
                  <a:pt x="1526423" y="1763955"/>
                  <a:pt x="1513700" y="1760101"/>
                  <a:pt x="1500977" y="1760101"/>
                </a:cubicBezTo>
                <a:cubicBezTo>
                  <a:pt x="1500977" y="1752394"/>
                  <a:pt x="1496736" y="1744688"/>
                  <a:pt x="1509459" y="1733127"/>
                </a:cubicBezTo>
                <a:cubicBezTo>
                  <a:pt x="1513700" y="1725421"/>
                  <a:pt x="1522183" y="1725421"/>
                  <a:pt x="1534906" y="1725421"/>
                </a:cubicBezTo>
                <a:cubicBezTo>
                  <a:pt x="1539148" y="1725421"/>
                  <a:pt x="1543389" y="1721567"/>
                  <a:pt x="1539148" y="1713860"/>
                </a:cubicBezTo>
                <a:cubicBezTo>
                  <a:pt x="1534906" y="1713860"/>
                  <a:pt x="1534906" y="1710007"/>
                  <a:pt x="1530665" y="1710007"/>
                </a:cubicBezTo>
                <a:cubicBezTo>
                  <a:pt x="1509459" y="1710007"/>
                  <a:pt x="1488253" y="1702300"/>
                  <a:pt x="1471288" y="1713860"/>
                </a:cubicBezTo>
                <a:cubicBezTo>
                  <a:pt x="1458564" y="1721567"/>
                  <a:pt x="1441598" y="1721567"/>
                  <a:pt x="1433117" y="1713860"/>
                </a:cubicBezTo>
                <a:cubicBezTo>
                  <a:pt x="1424634" y="1702300"/>
                  <a:pt x="1411910" y="1702300"/>
                  <a:pt x="1394945" y="1702300"/>
                </a:cubicBezTo>
                <a:cubicBezTo>
                  <a:pt x="1382222" y="1702300"/>
                  <a:pt x="1369498" y="1702300"/>
                  <a:pt x="1369498" y="1683033"/>
                </a:cubicBezTo>
                <a:cubicBezTo>
                  <a:pt x="1369498" y="1675326"/>
                  <a:pt x="1356773" y="1675326"/>
                  <a:pt x="1348290" y="1671472"/>
                </a:cubicBezTo>
                <a:cubicBezTo>
                  <a:pt x="1339809" y="1671472"/>
                  <a:pt x="1331326" y="1671472"/>
                  <a:pt x="1327084" y="1671472"/>
                </a:cubicBezTo>
                <a:cubicBezTo>
                  <a:pt x="1310120" y="1671472"/>
                  <a:pt x="1305879" y="1663766"/>
                  <a:pt x="1318603" y="1652205"/>
                </a:cubicBezTo>
                <a:lnTo>
                  <a:pt x="1323701" y="1643934"/>
                </a:lnTo>
                <a:lnTo>
                  <a:pt x="1379040" y="1643934"/>
                </a:lnTo>
                <a:lnTo>
                  <a:pt x="1399446" y="1636359"/>
                </a:lnTo>
                <a:lnTo>
                  <a:pt x="1406694" y="1636000"/>
                </a:lnTo>
                <a:lnTo>
                  <a:pt x="1411379" y="1639211"/>
                </a:lnTo>
                <a:cubicBezTo>
                  <a:pt x="1414030" y="1641572"/>
                  <a:pt x="1417211" y="1643934"/>
                  <a:pt x="1421453" y="1643934"/>
                </a:cubicBezTo>
                <a:cubicBezTo>
                  <a:pt x="1446900" y="1643934"/>
                  <a:pt x="1472347" y="1639211"/>
                  <a:pt x="1493553" y="1629764"/>
                </a:cubicBezTo>
                <a:cubicBezTo>
                  <a:pt x="1502036" y="1629764"/>
                  <a:pt x="1514759" y="1625040"/>
                  <a:pt x="1523242" y="1629764"/>
                </a:cubicBezTo>
                <a:cubicBezTo>
                  <a:pt x="1535967" y="1639211"/>
                  <a:pt x="1552931" y="1634487"/>
                  <a:pt x="1565655" y="1634487"/>
                </a:cubicBezTo>
                <a:cubicBezTo>
                  <a:pt x="1578379" y="1634487"/>
                  <a:pt x="1595343" y="1643934"/>
                  <a:pt x="1608067" y="1629764"/>
                </a:cubicBezTo>
                <a:cubicBezTo>
                  <a:pt x="1616550" y="1620317"/>
                  <a:pt x="1620792" y="1634487"/>
                  <a:pt x="1629274" y="1634487"/>
                </a:cubicBezTo>
                <a:cubicBezTo>
                  <a:pt x="1680169" y="1634487"/>
                  <a:pt x="1735305" y="1634487"/>
                  <a:pt x="1790442" y="1634487"/>
                </a:cubicBezTo>
                <a:cubicBezTo>
                  <a:pt x="1824372" y="1620317"/>
                  <a:pt x="1858302" y="1629764"/>
                  <a:pt x="1892232" y="1629764"/>
                </a:cubicBezTo>
                <a:cubicBezTo>
                  <a:pt x="1900715" y="1629764"/>
                  <a:pt x="1909197" y="1625040"/>
                  <a:pt x="1913438" y="1615594"/>
                </a:cubicBezTo>
                <a:cubicBezTo>
                  <a:pt x="1900715" y="1610870"/>
                  <a:pt x="1887991" y="1606147"/>
                  <a:pt x="1875267" y="1606147"/>
                </a:cubicBezTo>
                <a:cubicBezTo>
                  <a:pt x="1858302" y="1606147"/>
                  <a:pt x="1841337" y="1606147"/>
                  <a:pt x="1824372" y="1606147"/>
                </a:cubicBezTo>
                <a:cubicBezTo>
                  <a:pt x="1815889" y="1606147"/>
                  <a:pt x="1798925" y="1606147"/>
                  <a:pt x="1803166" y="1587254"/>
                </a:cubicBezTo>
                <a:cubicBezTo>
                  <a:pt x="1803166" y="1577807"/>
                  <a:pt x="1794683" y="1577807"/>
                  <a:pt x="1790442" y="1577807"/>
                </a:cubicBezTo>
                <a:cubicBezTo>
                  <a:pt x="1764994" y="1577807"/>
                  <a:pt x="1739547" y="1577807"/>
                  <a:pt x="1714100" y="1577807"/>
                </a:cubicBezTo>
                <a:cubicBezTo>
                  <a:pt x="1709858" y="1577807"/>
                  <a:pt x="1705617" y="1577807"/>
                  <a:pt x="1701375" y="1577807"/>
                </a:cubicBezTo>
                <a:cubicBezTo>
                  <a:pt x="1697134" y="1577807"/>
                  <a:pt x="1697134" y="1573084"/>
                  <a:pt x="1697134" y="1568360"/>
                </a:cubicBezTo>
                <a:cubicBezTo>
                  <a:pt x="1697134" y="1568360"/>
                  <a:pt x="1697134" y="1568360"/>
                  <a:pt x="1697134" y="1563637"/>
                </a:cubicBezTo>
                <a:cubicBezTo>
                  <a:pt x="1697134" y="1563637"/>
                  <a:pt x="1701375" y="1563637"/>
                  <a:pt x="1701375" y="1563637"/>
                </a:cubicBezTo>
                <a:cubicBezTo>
                  <a:pt x="1731064" y="1568360"/>
                  <a:pt x="1760753" y="1558914"/>
                  <a:pt x="1790442" y="1554191"/>
                </a:cubicBezTo>
                <a:cubicBezTo>
                  <a:pt x="1811648" y="1554191"/>
                  <a:pt x="1828613" y="1554191"/>
                  <a:pt x="1849819" y="1544744"/>
                </a:cubicBezTo>
                <a:cubicBezTo>
                  <a:pt x="1854061" y="1540021"/>
                  <a:pt x="1858302" y="1540021"/>
                  <a:pt x="1858302" y="1540021"/>
                </a:cubicBezTo>
                <a:cubicBezTo>
                  <a:pt x="1883750" y="1554191"/>
                  <a:pt x="1904956" y="1544744"/>
                  <a:pt x="1930403" y="1549467"/>
                </a:cubicBezTo>
                <a:cubicBezTo>
                  <a:pt x="1938886" y="1549467"/>
                  <a:pt x="1951610" y="1544744"/>
                  <a:pt x="1964333" y="1554191"/>
                </a:cubicBezTo>
                <a:cubicBezTo>
                  <a:pt x="1972816" y="1558914"/>
                  <a:pt x="1981299" y="1554191"/>
                  <a:pt x="1985540" y="1540021"/>
                </a:cubicBezTo>
                <a:cubicBezTo>
                  <a:pt x="1994022" y="1521127"/>
                  <a:pt x="1994022" y="1516404"/>
                  <a:pt x="1977057" y="1511680"/>
                </a:cubicBezTo>
                <a:cubicBezTo>
                  <a:pt x="1960093" y="1506957"/>
                  <a:pt x="1955850" y="1492788"/>
                  <a:pt x="1938886" y="1497511"/>
                </a:cubicBezTo>
                <a:cubicBezTo>
                  <a:pt x="1926162" y="1502234"/>
                  <a:pt x="1913438" y="1497511"/>
                  <a:pt x="1900715" y="1497511"/>
                </a:cubicBezTo>
                <a:cubicBezTo>
                  <a:pt x="1896474" y="1497511"/>
                  <a:pt x="1892232" y="1497511"/>
                  <a:pt x="1883750" y="1492788"/>
                </a:cubicBezTo>
                <a:cubicBezTo>
                  <a:pt x="1900715" y="1492788"/>
                  <a:pt x="1913438" y="1488064"/>
                  <a:pt x="1926162" y="1488064"/>
                </a:cubicBezTo>
                <a:cubicBezTo>
                  <a:pt x="1926162" y="1478617"/>
                  <a:pt x="1930403" y="1469171"/>
                  <a:pt x="1917680" y="1455000"/>
                </a:cubicBezTo>
                <a:cubicBezTo>
                  <a:pt x="1913438" y="1445555"/>
                  <a:pt x="1904956" y="1445555"/>
                  <a:pt x="1892232" y="1445555"/>
                </a:cubicBezTo>
                <a:cubicBezTo>
                  <a:pt x="1887991" y="1445555"/>
                  <a:pt x="1883750" y="1440831"/>
                  <a:pt x="1887991" y="1431384"/>
                </a:cubicBezTo>
                <a:cubicBezTo>
                  <a:pt x="1892232" y="1431384"/>
                  <a:pt x="1892232" y="1426661"/>
                  <a:pt x="1896474" y="1426661"/>
                </a:cubicBezTo>
                <a:cubicBezTo>
                  <a:pt x="1917680" y="1426661"/>
                  <a:pt x="1938886" y="1417214"/>
                  <a:pt x="1955850" y="1431384"/>
                </a:cubicBezTo>
                <a:cubicBezTo>
                  <a:pt x="1968575" y="1440831"/>
                  <a:pt x="1985540" y="1440831"/>
                  <a:pt x="1994022" y="1431384"/>
                </a:cubicBezTo>
                <a:cubicBezTo>
                  <a:pt x="2002505" y="1417214"/>
                  <a:pt x="2015229" y="1417214"/>
                  <a:pt x="2032194" y="1417214"/>
                </a:cubicBezTo>
                <a:cubicBezTo>
                  <a:pt x="2044917" y="1417214"/>
                  <a:pt x="2057641" y="1417214"/>
                  <a:pt x="2057641" y="1393598"/>
                </a:cubicBezTo>
                <a:cubicBezTo>
                  <a:pt x="2057641" y="1384151"/>
                  <a:pt x="2070365" y="1384151"/>
                  <a:pt x="2078848" y="1379427"/>
                </a:cubicBezTo>
                <a:cubicBezTo>
                  <a:pt x="2087330" y="1379427"/>
                  <a:pt x="2095813" y="1379427"/>
                  <a:pt x="2100054" y="1379427"/>
                </a:cubicBezTo>
                <a:cubicBezTo>
                  <a:pt x="2117019" y="1379427"/>
                  <a:pt x="2121260" y="1369981"/>
                  <a:pt x="2108536" y="1355810"/>
                </a:cubicBezTo>
                <a:cubicBezTo>
                  <a:pt x="2104296" y="1346363"/>
                  <a:pt x="2100054" y="1332194"/>
                  <a:pt x="2087330" y="1336918"/>
                </a:cubicBezTo>
                <a:cubicBezTo>
                  <a:pt x="2070365" y="1341641"/>
                  <a:pt x="2053400" y="1341641"/>
                  <a:pt x="2036435" y="1336918"/>
                </a:cubicBezTo>
                <a:cubicBezTo>
                  <a:pt x="2015229" y="1332194"/>
                  <a:pt x="1998263" y="1336918"/>
                  <a:pt x="1981299" y="1336918"/>
                </a:cubicBezTo>
                <a:cubicBezTo>
                  <a:pt x="1964333" y="1336918"/>
                  <a:pt x="1951610" y="1327471"/>
                  <a:pt x="1934644" y="1327471"/>
                </a:cubicBezTo>
                <a:cubicBezTo>
                  <a:pt x="1921921" y="1327471"/>
                  <a:pt x="1917680" y="1313301"/>
                  <a:pt x="1917680" y="1289684"/>
                </a:cubicBezTo>
                <a:cubicBezTo>
                  <a:pt x="1921921" y="1280238"/>
                  <a:pt x="1904956" y="1261344"/>
                  <a:pt x="1896474" y="1266067"/>
                </a:cubicBezTo>
                <a:cubicBezTo>
                  <a:pt x="1879508" y="1266067"/>
                  <a:pt x="1866784" y="1256621"/>
                  <a:pt x="1849819" y="1270791"/>
                </a:cubicBezTo>
                <a:cubicBezTo>
                  <a:pt x="1841337" y="1275514"/>
                  <a:pt x="1828613" y="1270791"/>
                  <a:pt x="1828613" y="1261344"/>
                </a:cubicBezTo>
                <a:cubicBezTo>
                  <a:pt x="1828613" y="1242451"/>
                  <a:pt x="1820131" y="1247174"/>
                  <a:pt x="1811648" y="1251897"/>
                </a:cubicBezTo>
                <a:cubicBezTo>
                  <a:pt x="1786200" y="1256621"/>
                  <a:pt x="1786200" y="1256621"/>
                  <a:pt x="1760753" y="1251897"/>
                </a:cubicBezTo>
                <a:lnTo>
                  <a:pt x="1721818" y="1244670"/>
                </a:lnTo>
                <a:lnTo>
                  <a:pt x="1734809" y="1242703"/>
                </a:lnTo>
                <a:cubicBezTo>
                  <a:pt x="1743291" y="1240777"/>
                  <a:pt x="1751774" y="1238850"/>
                  <a:pt x="1760256" y="1238850"/>
                </a:cubicBezTo>
                <a:cubicBezTo>
                  <a:pt x="1768739" y="1238850"/>
                  <a:pt x="1772980" y="1238850"/>
                  <a:pt x="1781462" y="1234997"/>
                </a:cubicBezTo>
                <a:cubicBezTo>
                  <a:pt x="1789945" y="1231143"/>
                  <a:pt x="1798428" y="1234997"/>
                  <a:pt x="1811151" y="1234997"/>
                </a:cubicBezTo>
                <a:cubicBezTo>
                  <a:pt x="1819634" y="1234997"/>
                  <a:pt x="1828115" y="1227289"/>
                  <a:pt x="1840840" y="1227289"/>
                </a:cubicBezTo>
                <a:cubicBezTo>
                  <a:pt x="1845081" y="1227289"/>
                  <a:pt x="1849323" y="1231143"/>
                  <a:pt x="1857805" y="1234997"/>
                </a:cubicBezTo>
                <a:cubicBezTo>
                  <a:pt x="1866287" y="1234997"/>
                  <a:pt x="1862047" y="1223437"/>
                  <a:pt x="1866287" y="1223437"/>
                </a:cubicBezTo>
                <a:cubicBezTo>
                  <a:pt x="1870528" y="1223437"/>
                  <a:pt x="1870528" y="1223437"/>
                  <a:pt x="1874770" y="1223437"/>
                </a:cubicBezTo>
                <a:cubicBezTo>
                  <a:pt x="1895976" y="1223437"/>
                  <a:pt x="1921423" y="1219583"/>
                  <a:pt x="1942630" y="1215730"/>
                </a:cubicBezTo>
                <a:cubicBezTo>
                  <a:pt x="1959595" y="1215730"/>
                  <a:pt x="1976561" y="1211876"/>
                  <a:pt x="1993525" y="1208023"/>
                </a:cubicBezTo>
                <a:cubicBezTo>
                  <a:pt x="2018973" y="1204169"/>
                  <a:pt x="2018973" y="1204169"/>
                  <a:pt x="2044420" y="1208023"/>
                </a:cubicBezTo>
                <a:cubicBezTo>
                  <a:pt x="2052903" y="1211876"/>
                  <a:pt x="2061386" y="1215730"/>
                  <a:pt x="2061386" y="1200316"/>
                </a:cubicBezTo>
                <a:cubicBezTo>
                  <a:pt x="2061386" y="1192609"/>
                  <a:pt x="2074109" y="1188756"/>
                  <a:pt x="2082592" y="1192609"/>
                </a:cubicBezTo>
                <a:cubicBezTo>
                  <a:pt x="2099556" y="1204169"/>
                  <a:pt x="2112281" y="1196463"/>
                  <a:pt x="2129246" y="1196463"/>
                </a:cubicBezTo>
                <a:cubicBezTo>
                  <a:pt x="2137728" y="1200316"/>
                  <a:pt x="2154694" y="1184902"/>
                  <a:pt x="2150452" y="1177196"/>
                </a:cubicBezTo>
                <a:cubicBezTo>
                  <a:pt x="2150452" y="1157928"/>
                  <a:pt x="2154694" y="1146368"/>
                  <a:pt x="2167417" y="1146368"/>
                </a:cubicBezTo>
                <a:cubicBezTo>
                  <a:pt x="2184382" y="1146368"/>
                  <a:pt x="2197106" y="1138661"/>
                  <a:pt x="2214071" y="1138661"/>
                </a:cubicBezTo>
                <a:cubicBezTo>
                  <a:pt x="2231036" y="1138661"/>
                  <a:pt x="2248002" y="1142515"/>
                  <a:pt x="2269207" y="1138661"/>
                </a:cubicBezTo>
                <a:cubicBezTo>
                  <a:pt x="2286172" y="1134808"/>
                  <a:pt x="2303138" y="1134808"/>
                  <a:pt x="2320102" y="1138661"/>
                </a:cubicBezTo>
                <a:cubicBezTo>
                  <a:pt x="2332827" y="1142515"/>
                  <a:pt x="2337068" y="1130955"/>
                  <a:pt x="2341308" y="1123248"/>
                </a:cubicBezTo>
                <a:cubicBezTo>
                  <a:pt x="2354033" y="1111687"/>
                  <a:pt x="2349791" y="1103981"/>
                  <a:pt x="2332827" y="1103981"/>
                </a:cubicBezTo>
                <a:cubicBezTo>
                  <a:pt x="2328585" y="1103981"/>
                  <a:pt x="2320102" y="1103981"/>
                  <a:pt x="2311621" y="1103981"/>
                </a:cubicBezTo>
                <a:cubicBezTo>
                  <a:pt x="2303138" y="1100127"/>
                  <a:pt x="2290413" y="1100127"/>
                  <a:pt x="2290413" y="1092420"/>
                </a:cubicBezTo>
                <a:cubicBezTo>
                  <a:pt x="2290413" y="1073153"/>
                  <a:pt x="2277689" y="1073153"/>
                  <a:pt x="2264966" y="1073153"/>
                </a:cubicBezTo>
                <a:cubicBezTo>
                  <a:pt x="2248002" y="1073153"/>
                  <a:pt x="2235277" y="1073153"/>
                  <a:pt x="2226794" y="1061593"/>
                </a:cubicBezTo>
                <a:cubicBezTo>
                  <a:pt x="2218313" y="1053886"/>
                  <a:pt x="2201347" y="1053886"/>
                  <a:pt x="2188623" y="1061593"/>
                </a:cubicBezTo>
                <a:cubicBezTo>
                  <a:pt x="2171658" y="1073153"/>
                  <a:pt x="2150452" y="1065445"/>
                  <a:pt x="2129246" y="1065445"/>
                </a:cubicBezTo>
                <a:cubicBezTo>
                  <a:pt x="2125005" y="1065445"/>
                  <a:pt x="2125005" y="1061593"/>
                  <a:pt x="2120763" y="1061593"/>
                </a:cubicBezTo>
                <a:cubicBezTo>
                  <a:pt x="2116522" y="1053886"/>
                  <a:pt x="2120763" y="1050032"/>
                  <a:pt x="2125005" y="1050032"/>
                </a:cubicBezTo>
                <a:cubicBezTo>
                  <a:pt x="2137728" y="1050032"/>
                  <a:pt x="2146211" y="1050032"/>
                  <a:pt x="2150452" y="1042326"/>
                </a:cubicBezTo>
                <a:cubicBezTo>
                  <a:pt x="2163175" y="1030765"/>
                  <a:pt x="2158934" y="1023059"/>
                  <a:pt x="2158934" y="1015352"/>
                </a:cubicBezTo>
                <a:cubicBezTo>
                  <a:pt x="2146211" y="1015352"/>
                  <a:pt x="2133488" y="1011498"/>
                  <a:pt x="2116522" y="1011498"/>
                </a:cubicBezTo>
                <a:cubicBezTo>
                  <a:pt x="2125005" y="1007645"/>
                  <a:pt x="2129246" y="1007645"/>
                  <a:pt x="2133488" y="1007645"/>
                </a:cubicBezTo>
                <a:cubicBezTo>
                  <a:pt x="2146211" y="1007645"/>
                  <a:pt x="2158934" y="1003791"/>
                  <a:pt x="2171658" y="1007645"/>
                </a:cubicBezTo>
                <a:cubicBezTo>
                  <a:pt x="2188623" y="1011498"/>
                  <a:pt x="2192865" y="999938"/>
                  <a:pt x="2209830" y="996085"/>
                </a:cubicBezTo>
                <a:cubicBezTo>
                  <a:pt x="2226794" y="992231"/>
                  <a:pt x="2226794" y="988378"/>
                  <a:pt x="2218313" y="972964"/>
                </a:cubicBezTo>
                <a:cubicBezTo>
                  <a:pt x="2214071" y="961404"/>
                  <a:pt x="2205588" y="957550"/>
                  <a:pt x="2197106" y="961404"/>
                </a:cubicBezTo>
                <a:cubicBezTo>
                  <a:pt x="2184382" y="969111"/>
                  <a:pt x="2171658" y="965257"/>
                  <a:pt x="2163175" y="965257"/>
                </a:cubicBezTo>
                <a:cubicBezTo>
                  <a:pt x="2137728" y="969111"/>
                  <a:pt x="2116522" y="961404"/>
                  <a:pt x="2091075" y="972964"/>
                </a:cubicBezTo>
                <a:cubicBezTo>
                  <a:pt x="2091075" y="972964"/>
                  <a:pt x="2086833" y="972964"/>
                  <a:pt x="2082592" y="969111"/>
                </a:cubicBezTo>
                <a:cubicBezTo>
                  <a:pt x="2061386" y="961404"/>
                  <a:pt x="2044420" y="961404"/>
                  <a:pt x="2023214" y="961404"/>
                </a:cubicBezTo>
                <a:cubicBezTo>
                  <a:pt x="1993525" y="957550"/>
                  <a:pt x="1963836" y="949844"/>
                  <a:pt x="1934148" y="953697"/>
                </a:cubicBezTo>
                <a:cubicBezTo>
                  <a:pt x="1934148" y="953697"/>
                  <a:pt x="1929906" y="953697"/>
                  <a:pt x="1929906" y="953697"/>
                </a:cubicBezTo>
                <a:cubicBezTo>
                  <a:pt x="1929906" y="949844"/>
                  <a:pt x="1929906" y="949844"/>
                  <a:pt x="1929906" y="949844"/>
                </a:cubicBezTo>
                <a:cubicBezTo>
                  <a:pt x="1929906" y="945990"/>
                  <a:pt x="1929906" y="942137"/>
                  <a:pt x="1934148" y="942137"/>
                </a:cubicBezTo>
                <a:cubicBezTo>
                  <a:pt x="1938389" y="942137"/>
                  <a:pt x="1942630" y="942137"/>
                  <a:pt x="1946872" y="942137"/>
                </a:cubicBezTo>
                <a:cubicBezTo>
                  <a:pt x="1972319" y="942137"/>
                  <a:pt x="1997767" y="942137"/>
                  <a:pt x="2023214" y="942137"/>
                </a:cubicBezTo>
                <a:cubicBezTo>
                  <a:pt x="2027455" y="942137"/>
                  <a:pt x="2035938" y="942137"/>
                  <a:pt x="2035938" y="934430"/>
                </a:cubicBezTo>
                <a:cubicBezTo>
                  <a:pt x="2031697" y="919016"/>
                  <a:pt x="2048661" y="919016"/>
                  <a:pt x="2057144" y="919016"/>
                </a:cubicBezTo>
                <a:cubicBezTo>
                  <a:pt x="2074109" y="919016"/>
                  <a:pt x="2091075" y="919016"/>
                  <a:pt x="2108039" y="919016"/>
                </a:cubicBezTo>
                <a:cubicBezTo>
                  <a:pt x="2120763" y="919016"/>
                  <a:pt x="2133488" y="915163"/>
                  <a:pt x="2146211" y="911309"/>
                </a:cubicBezTo>
                <a:cubicBezTo>
                  <a:pt x="2141969" y="903603"/>
                  <a:pt x="2133488" y="899749"/>
                  <a:pt x="2125005" y="899749"/>
                </a:cubicBezTo>
                <a:cubicBezTo>
                  <a:pt x="2091075" y="899749"/>
                  <a:pt x="2057144" y="907456"/>
                  <a:pt x="2023214" y="895896"/>
                </a:cubicBezTo>
                <a:lnTo>
                  <a:pt x="1996126" y="895896"/>
                </a:lnTo>
                <a:lnTo>
                  <a:pt x="2045854" y="894979"/>
                </a:lnTo>
                <a:cubicBezTo>
                  <a:pt x="2063873" y="894281"/>
                  <a:pt x="2081894" y="893723"/>
                  <a:pt x="2098853" y="894840"/>
                </a:cubicBezTo>
                <a:cubicBezTo>
                  <a:pt x="2141252" y="897072"/>
                  <a:pt x="2187892" y="894840"/>
                  <a:pt x="2230293" y="901537"/>
                </a:cubicBezTo>
                <a:cubicBezTo>
                  <a:pt x="2238772" y="902654"/>
                  <a:pt x="2247252" y="901537"/>
                  <a:pt x="2255732" y="902654"/>
                </a:cubicBezTo>
                <a:cubicBezTo>
                  <a:pt x="2268452" y="902654"/>
                  <a:pt x="2272692" y="899305"/>
                  <a:pt x="2276933" y="897072"/>
                </a:cubicBezTo>
                <a:cubicBezTo>
                  <a:pt x="2281172" y="897072"/>
                  <a:pt x="2272692" y="894840"/>
                  <a:pt x="2264213" y="894840"/>
                </a:cubicBezTo>
                <a:cubicBezTo>
                  <a:pt x="2255732" y="894840"/>
                  <a:pt x="2255732" y="892607"/>
                  <a:pt x="2259971" y="891491"/>
                </a:cubicBezTo>
                <a:cubicBezTo>
                  <a:pt x="2259971" y="890374"/>
                  <a:pt x="2268452" y="890374"/>
                  <a:pt x="2272692" y="890374"/>
                </a:cubicBezTo>
                <a:cubicBezTo>
                  <a:pt x="2293892" y="893723"/>
                  <a:pt x="2319331" y="892607"/>
                  <a:pt x="2332052" y="899305"/>
                </a:cubicBezTo>
                <a:cubicBezTo>
                  <a:pt x="2349012" y="900421"/>
                  <a:pt x="2357493" y="903770"/>
                  <a:pt x="2374451" y="903770"/>
                </a:cubicBezTo>
                <a:cubicBezTo>
                  <a:pt x="2387171" y="903770"/>
                  <a:pt x="2399891" y="904886"/>
                  <a:pt x="2408372" y="900421"/>
                </a:cubicBezTo>
                <a:cubicBezTo>
                  <a:pt x="2412611" y="897072"/>
                  <a:pt x="2429572" y="897072"/>
                  <a:pt x="2438051" y="894840"/>
                </a:cubicBezTo>
                <a:cubicBezTo>
                  <a:pt x="2446531" y="893723"/>
                  <a:pt x="2450771" y="897072"/>
                  <a:pt x="2463491" y="897072"/>
                </a:cubicBezTo>
                <a:cubicBezTo>
                  <a:pt x="2467731" y="897072"/>
                  <a:pt x="2467731" y="899305"/>
                  <a:pt x="2463491" y="899305"/>
                </a:cubicBezTo>
                <a:cubicBezTo>
                  <a:pt x="2455011" y="900421"/>
                  <a:pt x="2450771" y="901537"/>
                  <a:pt x="2442292" y="902654"/>
                </a:cubicBezTo>
                <a:cubicBezTo>
                  <a:pt x="2438051" y="902654"/>
                  <a:pt x="2433811" y="902654"/>
                  <a:pt x="2433811" y="904886"/>
                </a:cubicBezTo>
                <a:cubicBezTo>
                  <a:pt x="2433811" y="906003"/>
                  <a:pt x="2442292" y="906003"/>
                  <a:pt x="2446531" y="906003"/>
                </a:cubicBezTo>
                <a:cubicBezTo>
                  <a:pt x="2493171" y="906003"/>
                  <a:pt x="2544051" y="907119"/>
                  <a:pt x="2590691" y="906003"/>
                </a:cubicBezTo>
                <a:cubicBezTo>
                  <a:pt x="2641571" y="903770"/>
                  <a:pt x="2692450" y="904886"/>
                  <a:pt x="2743330" y="903770"/>
                </a:cubicBezTo>
                <a:cubicBezTo>
                  <a:pt x="2751810" y="903770"/>
                  <a:pt x="2756050" y="904886"/>
                  <a:pt x="2760290" y="902654"/>
                </a:cubicBezTo>
                <a:cubicBezTo>
                  <a:pt x="2760290" y="900421"/>
                  <a:pt x="2751810" y="898188"/>
                  <a:pt x="2747570" y="898188"/>
                </a:cubicBezTo>
                <a:cubicBezTo>
                  <a:pt x="2734850" y="898188"/>
                  <a:pt x="2722131" y="897072"/>
                  <a:pt x="2709410" y="899305"/>
                </a:cubicBezTo>
                <a:cubicBezTo>
                  <a:pt x="2688211" y="901537"/>
                  <a:pt x="2662770" y="899305"/>
                  <a:pt x="2641571" y="900421"/>
                </a:cubicBezTo>
                <a:cubicBezTo>
                  <a:pt x="2628851" y="897072"/>
                  <a:pt x="2616130" y="898188"/>
                  <a:pt x="2607651" y="898188"/>
                </a:cubicBezTo>
                <a:cubicBezTo>
                  <a:pt x="2590691" y="898188"/>
                  <a:pt x="2577971" y="898188"/>
                  <a:pt x="2573731" y="893723"/>
                </a:cubicBezTo>
                <a:cubicBezTo>
                  <a:pt x="2573731" y="891491"/>
                  <a:pt x="2565251" y="890374"/>
                  <a:pt x="2561011" y="889258"/>
                </a:cubicBezTo>
                <a:cubicBezTo>
                  <a:pt x="2565251" y="887026"/>
                  <a:pt x="2577971" y="889258"/>
                  <a:pt x="2582211" y="888142"/>
                </a:cubicBezTo>
                <a:cubicBezTo>
                  <a:pt x="2624611" y="888142"/>
                  <a:pt x="2662770" y="888142"/>
                  <a:pt x="2700930" y="888142"/>
                </a:cubicBezTo>
                <a:cubicBezTo>
                  <a:pt x="2726370" y="888142"/>
                  <a:pt x="2747570" y="889258"/>
                  <a:pt x="2773010" y="887026"/>
                </a:cubicBezTo>
                <a:cubicBezTo>
                  <a:pt x="2789970" y="884793"/>
                  <a:pt x="2806930" y="883677"/>
                  <a:pt x="2828130" y="884793"/>
                </a:cubicBezTo>
                <a:cubicBezTo>
                  <a:pt x="2836610" y="884793"/>
                  <a:pt x="2840850" y="883677"/>
                  <a:pt x="2845090" y="882560"/>
                </a:cubicBezTo>
                <a:cubicBezTo>
                  <a:pt x="2849329" y="881444"/>
                  <a:pt x="2849329" y="880328"/>
                  <a:pt x="2845090" y="879211"/>
                </a:cubicBezTo>
                <a:cubicBezTo>
                  <a:pt x="2836610" y="876979"/>
                  <a:pt x="2832369" y="874746"/>
                  <a:pt x="2815409" y="874746"/>
                </a:cubicBezTo>
                <a:cubicBezTo>
                  <a:pt x="2802689" y="875863"/>
                  <a:pt x="2789970" y="874746"/>
                  <a:pt x="2768769" y="874746"/>
                </a:cubicBezTo>
                <a:cubicBezTo>
                  <a:pt x="2785729" y="872514"/>
                  <a:pt x="2794210" y="873630"/>
                  <a:pt x="2806930" y="873630"/>
                </a:cubicBezTo>
                <a:cubicBezTo>
                  <a:pt x="2836610" y="872514"/>
                  <a:pt x="2866289" y="872514"/>
                  <a:pt x="2895969" y="873630"/>
                </a:cubicBezTo>
                <a:cubicBezTo>
                  <a:pt x="2904450" y="873630"/>
                  <a:pt x="2908689" y="871397"/>
                  <a:pt x="2908689" y="870281"/>
                </a:cubicBezTo>
                <a:cubicBezTo>
                  <a:pt x="2908689" y="868048"/>
                  <a:pt x="2904450" y="866932"/>
                  <a:pt x="2895969" y="866932"/>
                </a:cubicBezTo>
                <a:cubicBezTo>
                  <a:pt x="2883249" y="866932"/>
                  <a:pt x="2866289" y="868048"/>
                  <a:pt x="2857810" y="866932"/>
                </a:cubicBezTo>
                <a:cubicBezTo>
                  <a:pt x="2845090" y="864700"/>
                  <a:pt x="2832369" y="866932"/>
                  <a:pt x="2819649" y="863583"/>
                </a:cubicBezTo>
                <a:cubicBezTo>
                  <a:pt x="2815409" y="862467"/>
                  <a:pt x="2798450" y="863583"/>
                  <a:pt x="2789970" y="863583"/>
                </a:cubicBezTo>
                <a:cubicBezTo>
                  <a:pt x="2794210" y="860234"/>
                  <a:pt x="2802689" y="861351"/>
                  <a:pt x="2806930" y="861351"/>
                </a:cubicBezTo>
                <a:cubicBezTo>
                  <a:pt x="2845090" y="861351"/>
                  <a:pt x="2879009" y="861351"/>
                  <a:pt x="2912929" y="861351"/>
                </a:cubicBezTo>
                <a:cubicBezTo>
                  <a:pt x="2921410" y="861351"/>
                  <a:pt x="2929889" y="862467"/>
                  <a:pt x="2929889" y="860234"/>
                </a:cubicBezTo>
                <a:cubicBezTo>
                  <a:pt x="2929889" y="856885"/>
                  <a:pt x="2921410" y="856885"/>
                  <a:pt x="2917169" y="858002"/>
                </a:cubicBezTo>
                <a:cubicBezTo>
                  <a:pt x="2891729" y="858002"/>
                  <a:pt x="2870530" y="854653"/>
                  <a:pt x="2849329" y="853537"/>
                </a:cubicBezTo>
                <a:cubicBezTo>
                  <a:pt x="2870530" y="853537"/>
                  <a:pt x="2891729" y="853537"/>
                  <a:pt x="2912929" y="853537"/>
                </a:cubicBezTo>
                <a:cubicBezTo>
                  <a:pt x="2917169" y="853537"/>
                  <a:pt x="2921410" y="853537"/>
                  <a:pt x="2921410" y="851304"/>
                </a:cubicBezTo>
                <a:cubicBezTo>
                  <a:pt x="2921410" y="850188"/>
                  <a:pt x="2921410" y="847955"/>
                  <a:pt x="2917169" y="847955"/>
                </a:cubicBezTo>
                <a:cubicBezTo>
                  <a:pt x="2908689" y="849071"/>
                  <a:pt x="2904450" y="844606"/>
                  <a:pt x="2895969" y="845722"/>
                </a:cubicBezTo>
                <a:cubicBezTo>
                  <a:pt x="2891729" y="846839"/>
                  <a:pt x="2883249" y="845722"/>
                  <a:pt x="2879009" y="845722"/>
                </a:cubicBezTo>
                <a:cubicBezTo>
                  <a:pt x="2840850" y="846839"/>
                  <a:pt x="2802689" y="844606"/>
                  <a:pt x="2768769" y="843490"/>
                </a:cubicBezTo>
                <a:cubicBezTo>
                  <a:pt x="2773010" y="841257"/>
                  <a:pt x="2781490" y="841257"/>
                  <a:pt x="2785729" y="842374"/>
                </a:cubicBezTo>
                <a:cubicBezTo>
                  <a:pt x="2802689" y="843490"/>
                  <a:pt x="2819649" y="839025"/>
                  <a:pt x="2840850" y="841257"/>
                </a:cubicBezTo>
                <a:cubicBezTo>
                  <a:pt x="2857810" y="843490"/>
                  <a:pt x="2879009" y="842374"/>
                  <a:pt x="2895969" y="842374"/>
                </a:cubicBezTo>
                <a:cubicBezTo>
                  <a:pt x="2904450" y="842374"/>
                  <a:pt x="2908689" y="842374"/>
                  <a:pt x="2917169" y="842374"/>
                </a:cubicBezTo>
                <a:cubicBezTo>
                  <a:pt x="2921410" y="841257"/>
                  <a:pt x="2921410" y="840141"/>
                  <a:pt x="2921410" y="839025"/>
                </a:cubicBezTo>
                <a:cubicBezTo>
                  <a:pt x="2917169" y="837908"/>
                  <a:pt x="2912929" y="835676"/>
                  <a:pt x="2904450" y="835676"/>
                </a:cubicBezTo>
                <a:cubicBezTo>
                  <a:pt x="2891729" y="836792"/>
                  <a:pt x="2879009" y="836792"/>
                  <a:pt x="2866289" y="836792"/>
                </a:cubicBezTo>
                <a:cubicBezTo>
                  <a:pt x="2849329" y="836792"/>
                  <a:pt x="2832369" y="836792"/>
                  <a:pt x="2815409" y="836792"/>
                </a:cubicBezTo>
                <a:cubicBezTo>
                  <a:pt x="2802689" y="832327"/>
                  <a:pt x="2781490" y="836792"/>
                  <a:pt x="2768769" y="832327"/>
                </a:cubicBezTo>
                <a:cubicBezTo>
                  <a:pt x="2751810" y="833443"/>
                  <a:pt x="2739090" y="830094"/>
                  <a:pt x="2722131" y="830094"/>
                </a:cubicBezTo>
                <a:cubicBezTo>
                  <a:pt x="2709410" y="830094"/>
                  <a:pt x="2705171" y="828978"/>
                  <a:pt x="2700930" y="827862"/>
                </a:cubicBezTo>
                <a:cubicBezTo>
                  <a:pt x="2705171" y="826745"/>
                  <a:pt x="2705171" y="824513"/>
                  <a:pt x="2709410" y="823396"/>
                </a:cubicBezTo>
                <a:cubicBezTo>
                  <a:pt x="2709410" y="822280"/>
                  <a:pt x="2717890" y="822280"/>
                  <a:pt x="2722131" y="822280"/>
                </a:cubicBezTo>
                <a:cubicBezTo>
                  <a:pt x="2756050" y="822280"/>
                  <a:pt x="2789970" y="822280"/>
                  <a:pt x="2823890" y="822280"/>
                </a:cubicBezTo>
                <a:cubicBezTo>
                  <a:pt x="2828130" y="822280"/>
                  <a:pt x="2832369" y="823396"/>
                  <a:pt x="2832369" y="821164"/>
                </a:cubicBezTo>
                <a:cubicBezTo>
                  <a:pt x="2832369" y="820048"/>
                  <a:pt x="2828130" y="818931"/>
                  <a:pt x="2823890" y="818931"/>
                </a:cubicBezTo>
                <a:cubicBezTo>
                  <a:pt x="2811170" y="815582"/>
                  <a:pt x="2794210" y="816699"/>
                  <a:pt x="2777250" y="816699"/>
                </a:cubicBezTo>
                <a:cubicBezTo>
                  <a:pt x="2764530" y="816699"/>
                  <a:pt x="2760290" y="817815"/>
                  <a:pt x="2760290" y="813350"/>
                </a:cubicBezTo>
                <a:cubicBezTo>
                  <a:pt x="2756050" y="808885"/>
                  <a:pt x="2739090" y="807768"/>
                  <a:pt x="2726370" y="807768"/>
                </a:cubicBezTo>
                <a:cubicBezTo>
                  <a:pt x="2722131" y="806652"/>
                  <a:pt x="2713650" y="806652"/>
                  <a:pt x="2705171" y="806652"/>
                </a:cubicBezTo>
                <a:cubicBezTo>
                  <a:pt x="2713650" y="806652"/>
                  <a:pt x="2705171" y="806652"/>
                  <a:pt x="2709410" y="805536"/>
                </a:cubicBezTo>
                <a:cubicBezTo>
                  <a:pt x="2768769" y="805536"/>
                  <a:pt x="2823890" y="805536"/>
                  <a:pt x="2879009" y="805536"/>
                </a:cubicBezTo>
                <a:cubicBezTo>
                  <a:pt x="2883249" y="805536"/>
                  <a:pt x="2883249" y="804419"/>
                  <a:pt x="2883249" y="804419"/>
                </a:cubicBezTo>
                <a:cubicBezTo>
                  <a:pt x="2874770" y="801071"/>
                  <a:pt x="2853570" y="802187"/>
                  <a:pt x="2840850" y="801071"/>
                </a:cubicBezTo>
                <a:cubicBezTo>
                  <a:pt x="2849329" y="796605"/>
                  <a:pt x="2866289" y="795489"/>
                  <a:pt x="2874770" y="793256"/>
                </a:cubicBezTo>
                <a:cubicBezTo>
                  <a:pt x="2887490" y="789908"/>
                  <a:pt x="2887490" y="789908"/>
                  <a:pt x="2874770" y="785442"/>
                </a:cubicBezTo>
                <a:cubicBezTo>
                  <a:pt x="2870530" y="785442"/>
                  <a:pt x="2870530" y="785442"/>
                  <a:pt x="2870530" y="785442"/>
                </a:cubicBezTo>
                <a:cubicBezTo>
                  <a:pt x="2870530" y="784326"/>
                  <a:pt x="2866289" y="782093"/>
                  <a:pt x="2870530" y="782093"/>
                </a:cubicBezTo>
                <a:cubicBezTo>
                  <a:pt x="2891729" y="780977"/>
                  <a:pt x="2879009" y="779861"/>
                  <a:pt x="2874770" y="777628"/>
                </a:cubicBezTo>
                <a:cubicBezTo>
                  <a:pt x="2866289" y="775396"/>
                  <a:pt x="2866289" y="775396"/>
                  <a:pt x="2879009" y="774279"/>
                </a:cubicBezTo>
                <a:cubicBezTo>
                  <a:pt x="2887490" y="774279"/>
                  <a:pt x="2891729" y="774279"/>
                  <a:pt x="2891729" y="772047"/>
                </a:cubicBezTo>
                <a:cubicBezTo>
                  <a:pt x="2891729" y="769814"/>
                  <a:pt x="2891729" y="768698"/>
                  <a:pt x="2879009" y="768698"/>
                </a:cubicBezTo>
                <a:cubicBezTo>
                  <a:pt x="2862049" y="767582"/>
                  <a:pt x="2845090" y="765349"/>
                  <a:pt x="2828130" y="764233"/>
                </a:cubicBezTo>
                <a:cubicBezTo>
                  <a:pt x="2815409" y="763116"/>
                  <a:pt x="2806930" y="760884"/>
                  <a:pt x="2794210" y="758651"/>
                </a:cubicBezTo>
                <a:cubicBezTo>
                  <a:pt x="2789970" y="758651"/>
                  <a:pt x="2781490" y="758651"/>
                  <a:pt x="2773010" y="758651"/>
                </a:cubicBezTo>
                <a:cubicBezTo>
                  <a:pt x="2760290" y="758651"/>
                  <a:pt x="2743330" y="758651"/>
                  <a:pt x="2730610" y="758651"/>
                </a:cubicBezTo>
                <a:cubicBezTo>
                  <a:pt x="2717890" y="758651"/>
                  <a:pt x="2700930" y="758651"/>
                  <a:pt x="2688211" y="758651"/>
                </a:cubicBezTo>
                <a:cubicBezTo>
                  <a:pt x="2688211" y="758651"/>
                  <a:pt x="2688211" y="757535"/>
                  <a:pt x="2683970" y="757535"/>
                </a:cubicBezTo>
                <a:cubicBezTo>
                  <a:pt x="2683970" y="756419"/>
                  <a:pt x="2688211" y="755302"/>
                  <a:pt x="2688211" y="755302"/>
                </a:cubicBezTo>
                <a:cubicBezTo>
                  <a:pt x="2700930" y="754186"/>
                  <a:pt x="2717890" y="755302"/>
                  <a:pt x="2730610" y="755302"/>
                </a:cubicBezTo>
                <a:cubicBezTo>
                  <a:pt x="2734850" y="754186"/>
                  <a:pt x="2739090" y="755302"/>
                  <a:pt x="2743330" y="754186"/>
                </a:cubicBezTo>
                <a:cubicBezTo>
                  <a:pt x="2743330" y="753070"/>
                  <a:pt x="2743330" y="751953"/>
                  <a:pt x="2743330" y="751953"/>
                </a:cubicBezTo>
                <a:cubicBezTo>
                  <a:pt x="2722131" y="750837"/>
                  <a:pt x="2730610" y="746372"/>
                  <a:pt x="2730610" y="743023"/>
                </a:cubicBezTo>
                <a:cubicBezTo>
                  <a:pt x="2726370" y="743023"/>
                  <a:pt x="2722131" y="743023"/>
                  <a:pt x="2717890" y="743023"/>
                </a:cubicBezTo>
                <a:cubicBezTo>
                  <a:pt x="2696690" y="743023"/>
                  <a:pt x="2671251" y="743023"/>
                  <a:pt x="2650050" y="740790"/>
                </a:cubicBezTo>
                <a:cubicBezTo>
                  <a:pt x="2628851" y="739674"/>
                  <a:pt x="2607651" y="738558"/>
                  <a:pt x="2577971" y="739674"/>
                </a:cubicBezTo>
                <a:cubicBezTo>
                  <a:pt x="2599171" y="736325"/>
                  <a:pt x="2616130" y="735209"/>
                  <a:pt x="2633090" y="735209"/>
                </a:cubicBezTo>
                <a:cubicBezTo>
                  <a:pt x="2658531" y="735209"/>
                  <a:pt x="2679730" y="734093"/>
                  <a:pt x="2705171" y="735209"/>
                </a:cubicBezTo>
                <a:cubicBezTo>
                  <a:pt x="2722131" y="736325"/>
                  <a:pt x="2739090" y="737442"/>
                  <a:pt x="2756050" y="737442"/>
                </a:cubicBezTo>
                <a:cubicBezTo>
                  <a:pt x="2760290" y="737442"/>
                  <a:pt x="2764530" y="737442"/>
                  <a:pt x="2768769" y="735209"/>
                </a:cubicBezTo>
                <a:cubicBezTo>
                  <a:pt x="2768769" y="734093"/>
                  <a:pt x="2760290" y="734093"/>
                  <a:pt x="2760290" y="732976"/>
                </a:cubicBezTo>
                <a:cubicBezTo>
                  <a:pt x="2751810" y="730744"/>
                  <a:pt x="2739090" y="731860"/>
                  <a:pt x="2726370" y="729627"/>
                </a:cubicBezTo>
                <a:cubicBezTo>
                  <a:pt x="2756050" y="729627"/>
                  <a:pt x="2777250" y="729627"/>
                  <a:pt x="2802689" y="729627"/>
                </a:cubicBezTo>
                <a:cubicBezTo>
                  <a:pt x="2819649" y="729627"/>
                  <a:pt x="2832369" y="728511"/>
                  <a:pt x="2849329" y="727395"/>
                </a:cubicBezTo>
                <a:cubicBezTo>
                  <a:pt x="2857810" y="727395"/>
                  <a:pt x="2862049" y="725162"/>
                  <a:pt x="2862049" y="722930"/>
                </a:cubicBezTo>
                <a:cubicBezTo>
                  <a:pt x="2862049" y="720697"/>
                  <a:pt x="2853570" y="719581"/>
                  <a:pt x="2840850" y="719581"/>
                </a:cubicBezTo>
                <a:cubicBezTo>
                  <a:pt x="2832369" y="720697"/>
                  <a:pt x="2819649" y="718464"/>
                  <a:pt x="2806930" y="721813"/>
                </a:cubicBezTo>
                <a:cubicBezTo>
                  <a:pt x="2802689" y="722930"/>
                  <a:pt x="2789970" y="721813"/>
                  <a:pt x="2785729" y="721813"/>
                </a:cubicBezTo>
                <a:cubicBezTo>
                  <a:pt x="2756050" y="718464"/>
                  <a:pt x="2726370" y="715116"/>
                  <a:pt x="2692450" y="716232"/>
                </a:cubicBezTo>
                <a:cubicBezTo>
                  <a:pt x="2688211" y="716232"/>
                  <a:pt x="2683970" y="715116"/>
                  <a:pt x="2683970" y="713999"/>
                </a:cubicBezTo>
                <a:cubicBezTo>
                  <a:pt x="2683970" y="712883"/>
                  <a:pt x="2688211" y="711767"/>
                  <a:pt x="2692450" y="711767"/>
                </a:cubicBezTo>
                <a:cubicBezTo>
                  <a:pt x="2717890" y="712883"/>
                  <a:pt x="2734850" y="710650"/>
                  <a:pt x="2751810" y="706185"/>
                </a:cubicBezTo>
                <a:cubicBezTo>
                  <a:pt x="2756050" y="703953"/>
                  <a:pt x="2751810" y="702836"/>
                  <a:pt x="2743330" y="701720"/>
                </a:cubicBezTo>
                <a:cubicBezTo>
                  <a:pt x="2734850" y="700604"/>
                  <a:pt x="2734850" y="700604"/>
                  <a:pt x="2743330" y="698371"/>
                </a:cubicBezTo>
                <a:cubicBezTo>
                  <a:pt x="2756050" y="696138"/>
                  <a:pt x="2756050" y="696138"/>
                  <a:pt x="2743330" y="695022"/>
                </a:cubicBezTo>
                <a:cubicBezTo>
                  <a:pt x="2722131" y="691673"/>
                  <a:pt x="2700930" y="691673"/>
                  <a:pt x="2679730" y="692790"/>
                </a:cubicBezTo>
                <a:cubicBezTo>
                  <a:pt x="2662770" y="695022"/>
                  <a:pt x="2641571" y="693906"/>
                  <a:pt x="2628851" y="698371"/>
                </a:cubicBezTo>
                <a:cubicBezTo>
                  <a:pt x="2620370" y="697255"/>
                  <a:pt x="2611891" y="700604"/>
                  <a:pt x="2603410" y="700604"/>
                </a:cubicBezTo>
                <a:cubicBezTo>
                  <a:pt x="2586450" y="700604"/>
                  <a:pt x="2565251" y="700604"/>
                  <a:pt x="2539810" y="700604"/>
                </a:cubicBezTo>
                <a:cubicBezTo>
                  <a:pt x="2565251" y="693906"/>
                  <a:pt x="2590691" y="691673"/>
                  <a:pt x="2616130" y="689441"/>
                </a:cubicBezTo>
                <a:cubicBezTo>
                  <a:pt x="2641571" y="687208"/>
                  <a:pt x="2667010" y="682743"/>
                  <a:pt x="2692450" y="680510"/>
                </a:cubicBezTo>
                <a:cubicBezTo>
                  <a:pt x="2675491" y="674929"/>
                  <a:pt x="2650050" y="678278"/>
                  <a:pt x="2628851" y="677161"/>
                </a:cubicBezTo>
                <a:cubicBezTo>
                  <a:pt x="2624611" y="676045"/>
                  <a:pt x="2628851" y="676045"/>
                  <a:pt x="2633090" y="674929"/>
                </a:cubicBezTo>
                <a:cubicBezTo>
                  <a:pt x="2645810" y="670464"/>
                  <a:pt x="2641571" y="669347"/>
                  <a:pt x="2624611" y="667115"/>
                </a:cubicBezTo>
                <a:cubicBezTo>
                  <a:pt x="2590691" y="663766"/>
                  <a:pt x="2556771" y="662650"/>
                  <a:pt x="2522850" y="663766"/>
                </a:cubicBezTo>
                <a:cubicBezTo>
                  <a:pt x="2471971" y="665998"/>
                  <a:pt x="2421091" y="664882"/>
                  <a:pt x="2374451" y="671580"/>
                </a:cubicBezTo>
                <a:cubicBezTo>
                  <a:pt x="2349012" y="670464"/>
                  <a:pt x="2327812" y="673812"/>
                  <a:pt x="2306611" y="673812"/>
                </a:cubicBezTo>
                <a:cubicBezTo>
                  <a:pt x="2285412" y="672696"/>
                  <a:pt x="2264213" y="671580"/>
                  <a:pt x="2243013" y="674929"/>
                </a:cubicBezTo>
                <a:cubicBezTo>
                  <a:pt x="2238772" y="676045"/>
                  <a:pt x="2226052" y="676045"/>
                  <a:pt x="2230293" y="672696"/>
                </a:cubicBezTo>
                <a:cubicBezTo>
                  <a:pt x="2230293" y="670464"/>
                  <a:pt x="2230293" y="669347"/>
                  <a:pt x="2221812" y="669347"/>
                </a:cubicBezTo>
                <a:cubicBezTo>
                  <a:pt x="2200612" y="670464"/>
                  <a:pt x="2183653" y="667115"/>
                  <a:pt x="2166692" y="670464"/>
                </a:cubicBezTo>
                <a:cubicBezTo>
                  <a:pt x="2162453" y="671580"/>
                  <a:pt x="2158212" y="671580"/>
                  <a:pt x="2153972" y="670464"/>
                </a:cubicBezTo>
                <a:cubicBezTo>
                  <a:pt x="2145493" y="669347"/>
                  <a:pt x="2137013" y="668231"/>
                  <a:pt x="2124293" y="665998"/>
                </a:cubicBezTo>
                <a:cubicBezTo>
                  <a:pt x="2145493" y="665998"/>
                  <a:pt x="2162453" y="662650"/>
                  <a:pt x="2183653" y="663766"/>
                </a:cubicBezTo>
                <a:cubicBezTo>
                  <a:pt x="2200612" y="663766"/>
                  <a:pt x="2217573" y="660417"/>
                  <a:pt x="2234532" y="661533"/>
                </a:cubicBezTo>
                <a:cubicBezTo>
                  <a:pt x="2251492" y="658184"/>
                  <a:pt x="2272692" y="661533"/>
                  <a:pt x="2289652" y="658184"/>
                </a:cubicBezTo>
                <a:cubicBezTo>
                  <a:pt x="2293892" y="657068"/>
                  <a:pt x="2302372" y="658184"/>
                  <a:pt x="2302372" y="655952"/>
                </a:cubicBezTo>
                <a:cubicBezTo>
                  <a:pt x="2302372" y="653719"/>
                  <a:pt x="2293892" y="652603"/>
                  <a:pt x="2289652" y="652603"/>
                </a:cubicBezTo>
                <a:cubicBezTo>
                  <a:pt x="2285412" y="651487"/>
                  <a:pt x="2276933" y="651487"/>
                  <a:pt x="2272692" y="651487"/>
                </a:cubicBezTo>
                <a:cubicBezTo>
                  <a:pt x="2243013" y="651487"/>
                  <a:pt x="2213332" y="651487"/>
                  <a:pt x="2179413" y="651487"/>
                </a:cubicBezTo>
                <a:cubicBezTo>
                  <a:pt x="2162453" y="651487"/>
                  <a:pt x="2149733" y="651487"/>
                  <a:pt x="2132773" y="650370"/>
                </a:cubicBezTo>
                <a:cubicBezTo>
                  <a:pt x="2115813" y="648138"/>
                  <a:pt x="2098853" y="651487"/>
                  <a:pt x="2081893" y="648138"/>
                </a:cubicBezTo>
                <a:cubicBezTo>
                  <a:pt x="2081893" y="648138"/>
                  <a:pt x="2077654" y="648138"/>
                  <a:pt x="2077654" y="648138"/>
                </a:cubicBezTo>
                <a:cubicBezTo>
                  <a:pt x="2056453" y="649254"/>
                  <a:pt x="2039493" y="650370"/>
                  <a:pt x="2026773" y="644789"/>
                </a:cubicBezTo>
                <a:cubicBezTo>
                  <a:pt x="2026773" y="643672"/>
                  <a:pt x="2018294" y="644789"/>
                  <a:pt x="2014053" y="643672"/>
                </a:cubicBezTo>
                <a:cubicBezTo>
                  <a:pt x="1975893" y="643672"/>
                  <a:pt x="1933494" y="642556"/>
                  <a:pt x="1895333" y="644789"/>
                </a:cubicBezTo>
                <a:cubicBezTo>
                  <a:pt x="1840214" y="647021"/>
                  <a:pt x="1789334" y="645905"/>
                  <a:pt x="1738455" y="645905"/>
                </a:cubicBezTo>
                <a:cubicBezTo>
                  <a:pt x="1683335" y="645905"/>
                  <a:pt x="1632456" y="645905"/>
                  <a:pt x="1577335" y="645905"/>
                </a:cubicBezTo>
                <a:cubicBezTo>
                  <a:pt x="1551896" y="645905"/>
                  <a:pt x="1526456" y="647021"/>
                  <a:pt x="1505256" y="649254"/>
                </a:cubicBezTo>
                <a:cubicBezTo>
                  <a:pt x="1484055" y="651487"/>
                  <a:pt x="1471336" y="647021"/>
                  <a:pt x="1450135" y="648138"/>
                </a:cubicBezTo>
                <a:cubicBezTo>
                  <a:pt x="1441656" y="644789"/>
                  <a:pt x="1428935" y="645905"/>
                  <a:pt x="1420457" y="645905"/>
                </a:cubicBezTo>
                <a:cubicBezTo>
                  <a:pt x="1390776" y="647021"/>
                  <a:pt x="1361096" y="644789"/>
                  <a:pt x="1331416" y="648138"/>
                </a:cubicBezTo>
                <a:cubicBezTo>
                  <a:pt x="1322936" y="649254"/>
                  <a:pt x="1310216" y="648138"/>
                  <a:pt x="1297496" y="648138"/>
                </a:cubicBezTo>
                <a:cubicBezTo>
                  <a:pt x="1289017" y="648138"/>
                  <a:pt x="1284776" y="648138"/>
                  <a:pt x="1284776" y="645905"/>
                </a:cubicBezTo>
                <a:cubicBezTo>
                  <a:pt x="1284776" y="643672"/>
                  <a:pt x="1284776" y="641440"/>
                  <a:pt x="1293257" y="642556"/>
                </a:cubicBezTo>
                <a:lnTo>
                  <a:pt x="1294046" y="642417"/>
                </a:lnTo>
                <a:lnTo>
                  <a:pt x="1318817" y="640107"/>
                </a:lnTo>
                <a:cubicBezTo>
                  <a:pt x="1335777" y="636311"/>
                  <a:pt x="1348497" y="636311"/>
                  <a:pt x="1365457" y="636311"/>
                </a:cubicBezTo>
                <a:cubicBezTo>
                  <a:pt x="1399376" y="636311"/>
                  <a:pt x="1429056" y="636311"/>
                  <a:pt x="1458737" y="636311"/>
                </a:cubicBezTo>
                <a:cubicBezTo>
                  <a:pt x="1462976" y="636311"/>
                  <a:pt x="1471456" y="636311"/>
                  <a:pt x="1475696" y="632514"/>
                </a:cubicBezTo>
                <a:cubicBezTo>
                  <a:pt x="1479936" y="632514"/>
                  <a:pt x="1488417" y="628718"/>
                  <a:pt x="1488417" y="621125"/>
                </a:cubicBezTo>
                <a:cubicBezTo>
                  <a:pt x="1488417" y="613532"/>
                  <a:pt x="1479936" y="617328"/>
                  <a:pt x="1475696" y="613532"/>
                </a:cubicBezTo>
                <a:cubicBezTo>
                  <a:pt x="1458737" y="602142"/>
                  <a:pt x="1437536" y="613532"/>
                  <a:pt x="1420576" y="602142"/>
                </a:cubicBezTo>
                <a:cubicBezTo>
                  <a:pt x="1403616" y="605939"/>
                  <a:pt x="1386656" y="594549"/>
                  <a:pt x="1369696" y="594549"/>
                </a:cubicBezTo>
                <a:cubicBezTo>
                  <a:pt x="1348497" y="598346"/>
                  <a:pt x="1331537" y="586956"/>
                  <a:pt x="1310337" y="586956"/>
                </a:cubicBezTo>
                <a:cubicBezTo>
                  <a:pt x="1323056" y="579364"/>
                  <a:pt x="1331537" y="575567"/>
                  <a:pt x="1340016" y="571771"/>
                </a:cubicBezTo>
                <a:cubicBezTo>
                  <a:pt x="1344257" y="567974"/>
                  <a:pt x="1348497" y="567974"/>
                  <a:pt x="1352736" y="571771"/>
                </a:cubicBezTo>
                <a:cubicBezTo>
                  <a:pt x="1369696" y="583160"/>
                  <a:pt x="1386656" y="571771"/>
                  <a:pt x="1407857" y="575567"/>
                </a:cubicBezTo>
                <a:cubicBezTo>
                  <a:pt x="1416336" y="575567"/>
                  <a:pt x="1416336" y="571771"/>
                  <a:pt x="1416336" y="564178"/>
                </a:cubicBezTo>
                <a:cubicBezTo>
                  <a:pt x="1412097" y="552788"/>
                  <a:pt x="1424817" y="552788"/>
                  <a:pt x="1429056" y="556585"/>
                </a:cubicBezTo>
                <a:cubicBezTo>
                  <a:pt x="1450256" y="567974"/>
                  <a:pt x="1471456" y="564178"/>
                  <a:pt x="1492656" y="560381"/>
                </a:cubicBezTo>
                <a:cubicBezTo>
                  <a:pt x="1513856" y="560381"/>
                  <a:pt x="1535056" y="571771"/>
                  <a:pt x="1560496" y="567974"/>
                </a:cubicBezTo>
                <a:cubicBezTo>
                  <a:pt x="1583816" y="579363"/>
                  <a:pt x="1608196" y="584109"/>
                  <a:pt x="1633106" y="586956"/>
                </a:cubicBezTo>
                <a:lnTo>
                  <a:pt x="1640713" y="587718"/>
                </a:lnTo>
                <a:lnTo>
                  <a:pt x="1646583" y="588679"/>
                </a:lnTo>
                <a:cubicBezTo>
                  <a:pt x="1647644" y="590935"/>
                  <a:pt x="1645523" y="595446"/>
                  <a:pt x="1641283" y="604469"/>
                </a:cubicBezTo>
                <a:cubicBezTo>
                  <a:pt x="1649764" y="604469"/>
                  <a:pt x="1666730" y="608980"/>
                  <a:pt x="1670972" y="604469"/>
                </a:cubicBezTo>
                <a:lnTo>
                  <a:pt x="1675810" y="591235"/>
                </a:lnTo>
                <a:lnTo>
                  <a:pt x="1708895" y="594549"/>
                </a:lnTo>
                <a:cubicBezTo>
                  <a:pt x="1742815" y="598346"/>
                  <a:pt x="1776735" y="594549"/>
                  <a:pt x="1810655" y="583160"/>
                </a:cubicBezTo>
                <a:lnTo>
                  <a:pt x="1821753" y="575621"/>
                </a:lnTo>
                <a:lnTo>
                  <a:pt x="1830549" y="574582"/>
                </a:lnTo>
                <a:cubicBezTo>
                  <a:pt x="1837441" y="570634"/>
                  <a:pt x="1842742" y="563867"/>
                  <a:pt x="1844863" y="554845"/>
                </a:cubicBezTo>
                <a:lnTo>
                  <a:pt x="1850662" y="548677"/>
                </a:lnTo>
                <a:lnTo>
                  <a:pt x="1860747" y="547339"/>
                </a:lnTo>
                <a:lnTo>
                  <a:pt x="1861829" y="550333"/>
                </a:lnTo>
                <a:cubicBezTo>
                  <a:pt x="1878793" y="550333"/>
                  <a:pt x="1887275" y="536799"/>
                  <a:pt x="1899999" y="532288"/>
                </a:cubicBezTo>
                <a:cubicBezTo>
                  <a:pt x="1899999" y="523265"/>
                  <a:pt x="1904241" y="518755"/>
                  <a:pt x="1912724" y="523265"/>
                </a:cubicBezTo>
                <a:cubicBezTo>
                  <a:pt x="1929689" y="523265"/>
                  <a:pt x="1946653" y="509732"/>
                  <a:pt x="1963618" y="514243"/>
                </a:cubicBezTo>
                <a:cubicBezTo>
                  <a:pt x="1967860" y="514243"/>
                  <a:pt x="1967860" y="509732"/>
                  <a:pt x="1967860" y="505220"/>
                </a:cubicBezTo>
                <a:cubicBezTo>
                  <a:pt x="1967860" y="505220"/>
                  <a:pt x="1967860" y="500709"/>
                  <a:pt x="1963618" y="500709"/>
                </a:cubicBezTo>
                <a:cubicBezTo>
                  <a:pt x="1955136" y="500709"/>
                  <a:pt x="1950894" y="500709"/>
                  <a:pt x="1946653" y="500709"/>
                </a:cubicBezTo>
                <a:cubicBezTo>
                  <a:pt x="1942412" y="500709"/>
                  <a:pt x="1938171" y="500709"/>
                  <a:pt x="1933930" y="496197"/>
                </a:cubicBezTo>
                <a:lnTo>
                  <a:pt x="1927754" y="488732"/>
                </a:lnTo>
                <a:lnTo>
                  <a:pt x="1929374" y="488248"/>
                </a:lnTo>
                <a:cubicBezTo>
                  <a:pt x="1935734" y="486350"/>
                  <a:pt x="1938914" y="485401"/>
                  <a:pt x="1938914" y="483977"/>
                </a:cubicBezTo>
                <a:lnTo>
                  <a:pt x="1937455" y="482888"/>
                </a:lnTo>
                <a:lnTo>
                  <a:pt x="1960536" y="482487"/>
                </a:lnTo>
                <a:cubicBezTo>
                  <a:pt x="1990226" y="482487"/>
                  <a:pt x="2024155" y="482487"/>
                  <a:pt x="2058086" y="482487"/>
                </a:cubicBezTo>
                <a:cubicBezTo>
                  <a:pt x="2070809" y="482487"/>
                  <a:pt x="2083532" y="475701"/>
                  <a:pt x="2096257" y="475701"/>
                </a:cubicBezTo>
                <a:cubicBezTo>
                  <a:pt x="2108981" y="479094"/>
                  <a:pt x="2121704" y="475701"/>
                  <a:pt x="2138669" y="472308"/>
                </a:cubicBezTo>
                <a:cubicBezTo>
                  <a:pt x="2155634" y="468916"/>
                  <a:pt x="2176841" y="472308"/>
                  <a:pt x="2193806" y="472308"/>
                </a:cubicBezTo>
                <a:cubicBezTo>
                  <a:pt x="2206529" y="472308"/>
                  <a:pt x="2215012" y="475701"/>
                  <a:pt x="2227736" y="468916"/>
                </a:cubicBezTo>
                <a:cubicBezTo>
                  <a:pt x="2227736" y="465524"/>
                  <a:pt x="2236219" y="468916"/>
                  <a:pt x="2240459" y="465524"/>
                </a:cubicBezTo>
                <a:cubicBezTo>
                  <a:pt x="2257424" y="462131"/>
                  <a:pt x="2274390" y="482487"/>
                  <a:pt x="2291355" y="465524"/>
                </a:cubicBezTo>
                <a:cubicBezTo>
                  <a:pt x="2308320" y="465524"/>
                  <a:pt x="2325284" y="465524"/>
                  <a:pt x="2346491" y="465524"/>
                </a:cubicBezTo>
                <a:cubicBezTo>
                  <a:pt x="2363456" y="465524"/>
                  <a:pt x="2380421" y="468916"/>
                  <a:pt x="2401628" y="465524"/>
                </a:cubicBezTo>
                <a:cubicBezTo>
                  <a:pt x="2410111" y="465524"/>
                  <a:pt x="2422834" y="472308"/>
                  <a:pt x="2427075" y="458738"/>
                </a:cubicBezTo>
                <a:cubicBezTo>
                  <a:pt x="2439798" y="455346"/>
                  <a:pt x="2452523" y="451953"/>
                  <a:pt x="2465247" y="458738"/>
                </a:cubicBezTo>
                <a:cubicBezTo>
                  <a:pt x="2469488" y="462131"/>
                  <a:pt x="2477971" y="462131"/>
                  <a:pt x="2482211" y="458738"/>
                </a:cubicBezTo>
                <a:cubicBezTo>
                  <a:pt x="2499176" y="455346"/>
                  <a:pt x="2511900" y="455346"/>
                  <a:pt x="2528866" y="462131"/>
                </a:cubicBezTo>
                <a:cubicBezTo>
                  <a:pt x="2533107" y="462131"/>
                  <a:pt x="2541589" y="462131"/>
                  <a:pt x="2545830" y="451953"/>
                </a:cubicBezTo>
                <a:cubicBezTo>
                  <a:pt x="2545830" y="448560"/>
                  <a:pt x="2558554" y="451953"/>
                  <a:pt x="2562795" y="451953"/>
                </a:cubicBezTo>
                <a:cubicBezTo>
                  <a:pt x="2562795" y="448560"/>
                  <a:pt x="2567036" y="445169"/>
                  <a:pt x="2567036" y="445169"/>
                </a:cubicBezTo>
                <a:cubicBezTo>
                  <a:pt x="2584002" y="445169"/>
                  <a:pt x="2600967" y="445169"/>
                  <a:pt x="2622173" y="445169"/>
                </a:cubicBezTo>
                <a:cubicBezTo>
                  <a:pt x="2622173" y="445169"/>
                  <a:pt x="2622173" y="448560"/>
                  <a:pt x="2622173" y="451953"/>
                </a:cubicBezTo>
                <a:cubicBezTo>
                  <a:pt x="2656104" y="451953"/>
                  <a:pt x="2694275" y="451953"/>
                  <a:pt x="2728205" y="451953"/>
                </a:cubicBezTo>
                <a:cubicBezTo>
                  <a:pt x="2736687" y="445169"/>
                  <a:pt x="2745169" y="445169"/>
                  <a:pt x="2753652" y="451953"/>
                </a:cubicBezTo>
                <a:cubicBezTo>
                  <a:pt x="2787582" y="451953"/>
                  <a:pt x="2817271" y="441776"/>
                  <a:pt x="2851202" y="445169"/>
                </a:cubicBezTo>
                <a:cubicBezTo>
                  <a:pt x="2851202" y="441776"/>
                  <a:pt x="2851202" y="438383"/>
                  <a:pt x="2851202" y="434990"/>
                </a:cubicBezTo>
                <a:cubicBezTo>
                  <a:pt x="2851202" y="431597"/>
                  <a:pt x="2851202" y="431597"/>
                  <a:pt x="2855442" y="431597"/>
                </a:cubicBezTo>
                <a:cubicBezTo>
                  <a:pt x="2859683" y="428205"/>
                  <a:pt x="2863925" y="431597"/>
                  <a:pt x="2863925" y="434990"/>
                </a:cubicBezTo>
                <a:cubicBezTo>
                  <a:pt x="2889373" y="434990"/>
                  <a:pt x="2919061" y="434990"/>
                  <a:pt x="2944509" y="434990"/>
                </a:cubicBezTo>
                <a:cubicBezTo>
                  <a:pt x="2948751" y="438383"/>
                  <a:pt x="2961474" y="431597"/>
                  <a:pt x="2961474" y="441776"/>
                </a:cubicBezTo>
                <a:cubicBezTo>
                  <a:pt x="2974197" y="441776"/>
                  <a:pt x="2982680" y="441776"/>
                  <a:pt x="2991163" y="441776"/>
                </a:cubicBezTo>
                <a:cubicBezTo>
                  <a:pt x="3003887" y="441776"/>
                  <a:pt x="3016611" y="438383"/>
                  <a:pt x="3020852" y="428205"/>
                </a:cubicBezTo>
                <a:cubicBezTo>
                  <a:pt x="3025093" y="424812"/>
                  <a:pt x="3029334" y="424812"/>
                  <a:pt x="3033575" y="424812"/>
                </a:cubicBezTo>
                <a:cubicBezTo>
                  <a:pt x="3037816" y="424812"/>
                  <a:pt x="3042058" y="424812"/>
                  <a:pt x="3050540" y="424812"/>
                </a:cubicBezTo>
                <a:cubicBezTo>
                  <a:pt x="3054782" y="424812"/>
                  <a:pt x="3054782" y="421420"/>
                  <a:pt x="3054782" y="421420"/>
                </a:cubicBezTo>
                <a:cubicBezTo>
                  <a:pt x="3054782" y="418028"/>
                  <a:pt x="3054782" y="414635"/>
                  <a:pt x="3050540" y="414635"/>
                </a:cubicBezTo>
                <a:cubicBezTo>
                  <a:pt x="3033575" y="418028"/>
                  <a:pt x="3016611" y="407849"/>
                  <a:pt x="2999646" y="407849"/>
                </a:cubicBezTo>
                <a:cubicBezTo>
                  <a:pt x="2991163" y="411242"/>
                  <a:pt x="2986921" y="407849"/>
                  <a:pt x="2986921" y="401065"/>
                </a:cubicBezTo>
                <a:cubicBezTo>
                  <a:pt x="2974197" y="397672"/>
                  <a:pt x="2965715" y="387494"/>
                  <a:pt x="2948751" y="387494"/>
                </a:cubicBezTo>
                <a:cubicBezTo>
                  <a:pt x="2948751" y="394280"/>
                  <a:pt x="2944509" y="394280"/>
                  <a:pt x="2940268" y="390887"/>
                </a:cubicBezTo>
                <a:cubicBezTo>
                  <a:pt x="2936027" y="390887"/>
                  <a:pt x="2931785" y="387494"/>
                  <a:pt x="2931785" y="384101"/>
                </a:cubicBezTo>
                <a:cubicBezTo>
                  <a:pt x="2927544" y="370531"/>
                  <a:pt x="2910579" y="363746"/>
                  <a:pt x="2893615" y="367139"/>
                </a:cubicBezTo>
                <a:cubicBezTo>
                  <a:pt x="2885132" y="373924"/>
                  <a:pt x="2872408" y="370531"/>
                  <a:pt x="2863925" y="377317"/>
                </a:cubicBezTo>
                <a:cubicBezTo>
                  <a:pt x="2863925" y="377317"/>
                  <a:pt x="2859683" y="377317"/>
                  <a:pt x="2859683" y="373924"/>
                </a:cubicBezTo>
                <a:cubicBezTo>
                  <a:pt x="2846960" y="373924"/>
                  <a:pt x="2838477" y="370531"/>
                  <a:pt x="2829996" y="373924"/>
                </a:cubicBezTo>
                <a:cubicBezTo>
                  <a:pt x="2808788" y="373924"/>
                  <a:pt x="2787582" y="367139"/>
                  <a:pt x="2770618" y="384101"/>
                </a:cubicBezTo>
                <a:cubicBezTo>
                  <a:pt x="2766377" y="380708"/>
                  <a:pt x="2766377" y="377317"/>
                  <a:pt x="2766377" y="377317"/>
                </a:cubicBezTo>
                <a:cubicBezTo>
                  <a:pt x="2770618" y="367139"/>
                  <a:pt x="2762135" y="356962"/>
                  <a:pt x="2757894" y="346783"/>
                </a:cubicBezTo>
                <a:cubicBezTo>
                  <a:pt x="2753652" y="343390"/>
                  <a:pt x="2736687" y="346783"/>
                  <a:pt x="2728205" y="346783"/>
                </a:cubicBezTo>
                <a:cubicBezTo>
                  <a:pt x="2736687" y="360353"/>
                  <a:pt x="2736687" y="360353"/>
                  <a:pt x="2719722" y="360353"/>
                </a:cubicBezTo>
                <a:cubicBezTo>
                  <a:pt x="2706999" y="360353"/>
                  <a:pt x="2706999" y="360353"/>
                  <a:pt x="2694275" y="373924"/>
                </a:cubicBezTo>
                <a:cubicBezTo>
                  <a:pt x="2694275" y="377317"/>
                  <a:pt x="2690033" y="377317"/>
                  <a:pt x="2685792" y="377317"/>
                </a:cubicBezTo>
                <a:cubicBezTo>
                  <a:pt x="2681550" y="377317"/>
                  <a:pt x="2673069" y="377317"/>
                  <a:pt x="2668827" y="377317"/>
                </a:cubicBezTo>
                <a:cubicBezTo>
                  <a:pt x="2660344" y="377317"/>
                  <a:pt x="2656104" y="377317"/>
                  <a:pt x="2651863" y="377317"/>
                </a:cubicBezTo>
                <a:cubicBezTo>
                  <a:pt x="2643380" y="377317"/>
                  <a:pt x="2643380" y="377317"/>
                  <a:pt x="2643380" y="384101"/>
                </a:cubicBezTo>
                <a:cubicBezTo>
                  <a:pt x="2639138" y="390887"/>
                  <a:pt x="2643380" y="397672"/>
                  <a:pt x="2639138" y="404457"/>
                </a:cubicBezTo>
                <a:cubicBezTo>
                  <a:pt x="2634897" y="404457"/>
                  <a:pt x="2626414" y="404457"/>
                  <a:pt x="2622173" y="404457"/>
                </a:cubicBezTo>
                <a:cubicBezTo>
                  <a:pt x="2613690" y="401065"/>
                  <a:pt x="2617931" y="397672"/>
                  <a:pt x="2617931" y="394280"/>
                </a:cubicBezTo>
                <a:cubicBezTo>
                  <a:pt x="2605208" y="390887"/>
                  <a:pt x="2596726" y="380708"/>
                  <a:pt x="2584002" y="384101"/>
                </a:cubicBezTo>
                <a:cubicBezTo>
                  <a:pt x="2584002" y="387494"/>
                  <a:pt x="2579761" y="387494"/>
                  <a:pt x="2575519" y="387494"/>
                </a:cubicBezTo>
                <a:cubicBezTo>
                  <a:pt x="2571278" y="387494"/>
                  <a:pt x="2562795" y="387494"/>
                  <a:pt x="2558554" y="387494"/>
                </a:cubicBezTo>
                <a:cubicBezTo>
                  <a:pt x="2558554" y="394280"/>
                  <a:pt x="2554312" y="394280"/>
                  <a:pt x="2550072" y="394280"/>
                </a:cubicBezTo>
                <a:cubicBezTo>
                  <a:pt x="2541589" y="390887"/>
                  <a:pt x="2545830" y="387494"/>
                  <a:pt x="2545830" y="384101"/>
                </a:cubicBezTo>
                <a:cubicBezTo>
                  <a:pt x="2541589" y="384101"/>
                  <a:pt x="2541589" y="384101"/>
                  <a:pt x="2541589" y="384101"/>
                </a:cubicBezTo>
                <a:cubicBezTo>
                  <a:pt x="2524624" y="384101"/>
                  <a:pt x="2516142" y="401065"/>
                  <a:pt x="2503417" y="390887"/>
                </a:cubicBezTo>
                <a:cubicBezTo>
                  <a:pt x="2486453" y="384101"/>
                  <a:pt x="2469488" y="394280"/>
                  <a:pt x="2461005" y="384101"/>
                </a:cubicBezTo>
                <a:cubicBezTo>
                  <a:pt x="2448281" y="384101"/>
                  <a:pt x="2431317" y="380708"/>
                  <a:pt x="2418593" y="387494"/>
                </a:cubicBezTo>
                <a:cubicBezTo>
                  <a:pt x="2401628" y="390887"/>
                  <a:pt x="2384662" y="387494"/>
                  <a:pt x="2367697" y="387494"/>
                </a:cubicBezTo>
                <a:cubicBezTo>
                  <a:pt x="2367697" y="387494"/>
                  <a:pt x="2363456" y="387494"/>
                  <a:pt x="2363456" y="387494"/>
                </a:cubicBezTo>
                <a:cubicBezTo>
                  <a:pt x="2363456" y="384101"/>
                  <a:pt x="2359215" y="387494"/>
                  <a:pt x="2363456" y="390887"/>
                </a:cubicBezTo>
                <a:cubicBezTo>
                  <a:pt x="2363456" y="394280"/>
                  <a:pt x="2367697" y="397672"/>
                  <a:pt x="2376179" y="397672"/>
                </a:cubicBezTo>
                <a:cubicBezTo>
                  <a:pt x="2384662" y="397672"/>
                  <a:pt x="2388903" y="401065"/>
                  <a:pt x="2384662" y="404457"/>
                </a:cubicBezTo>
                <a:cubicBezTo>
                  <a:pt x="2384662" y="411242"/>
                  <a:pt x="2376179" y="407849"/>
                  <a:pt x="2371939" y="407849"/>
                </a:cubicBezTo>
                <a:cubicBezTo>
                  <a:pt x="2376179" y="421420"/>
                  <a:pt x="2388903" y="421420"/>
                  <a:pt x="2401628" y="418028"/>
                </a:cubicBezTo>
                <a:cubicBezTo>
                  <a:pt x="2405869" y="421420"/>
                  <a:pt x="2410111" y="418028"/>
                  <a:pt x="2414352" y="424812"/>
                </a:cubicBezTo>
                <a:cubicBezTo>
                  <a:pt x="2414352" y="431597"/>
                  <a:pt x="2405869" y="428205"/>
                  <a:pt x="2401628" y="431597"/>
                </a:cubicBezTo>
                <a:cubicBezTo>
                  <a:pt x="2388903" y="431597"/>
                  <a:pt x="2376179" y="445169"/>
                  <a:pt x="2371939" y="424812"/>
                </a:cubicBezTo>
                <a:cubicBezTo>
                  <a:pt x="2371939" y="424812"/>
                  <a:pt x="2363456" y="424812"/>
                  <a:pt x="2363456" y="424812"/>
                </a:cubicBezTo>
                <a:cubicBezTo>
                  <a:pt x="2342250" y="438383"/>
                  <a:pt x="2342250" y="438383"/>
                  <a:pt x="2316802" y="431597"/>
                </a:cubicBezTo>
                <a:cubicBezTo>
                  <a:pt x="2308320" y="428205"/>
                  <a:pt x="2295597" y="431597"/>
                  <a:pt x="2287114" y="424812"/>
                </a:cubicBezTo>
                <a:cubicBezTo>
                  <a:pt x="2287114" y="424812"/>
                  <a:pt x="2287114" y="424812"/>
                  <a:pt x="2282872" y="424812"/>
                </a:cubicBezTo>
                <a:cubicBezTo>
                  <a:pt x="2265907" y="434990"/>
                  <a:pt x="2265907" y="431597"/>
                  <a:pt x="2248942" y="431597"/>
                </a:cubicBezTo>
                <a:cubicBezTo>
                  <a:pt x="2231978" y="431597"/>
                  <a:pt x="2219253" y="421420"/>
                  <a:pt x="2202288" y="418028"/>
                </a:cubicBezTo>
                <a:cubicBezTo>
                  <a:pt x="2193806" y="418028"/>
                  <a:pt x="2198046" y="411242"/>
                  <a:pt x="2198046" y="407849"/>
                </a:cubicBezTo>
                <a:cubicBezTo>
                  <a:pt x="2198046" y="401065"/>
                  <a:pt x="2193806" y="401065"/>
                  <a:pt x="2185323" y="397672"/>
                </a:cubicBezTo>
                <a:cubicBezTo>
                  <a:pt x="2164117" y="394280"/>
                  <a:pt x="2142910" y="394280"/>
                  <a:pt x="2121704" y="394280"/>
                </a:cubicBezTo>
                <a:cubicBezTo>
                  <a:pt x="2117464" y="394280"/>
                  <a:pt x="2108981" y="390887"/>
                  <a:pt x="2108981" y="394280"/>
                </a:cubicBezTo>
                <a:cubicBezTo>
                  <a:pt x="2096257" y="404457"/>
                  <a:pt x="2083532" y="397672"/>
                  <a:pt x="2070809" y="394280"/>
                </a:cubicBezTo>
                <a:cubicBezTo>
                  <a:pt x="2064448" y="390887"/>
                  <a:pt x="2058086" y="388342"/>
                  <a:pt x="2051724" y="387918"/>
                </a:cubicBezTo>
                <a:lnTo>
                  <a:pt x="2046930" y="389516"/>
                </a:lnTo>
                <a:lnTo>
                  <a:pt x="2044915" y="382897"/>
                </a:lnTo>
                <a:cubicBezTo>
                  <a:pt x="2042794" y="380049"/>
                  <a:pt x="2039614" y="378151"/>
                  <a:pt x="2035374" y="378151"/>
                </a:cubicBezTo>
                <a:cubicBezTo>
                  <a:pt x="2018414" y="374355"/>
                  <a:pt x="2005694" y="370558"/>
                  <a:pt x="1988734" y="370558"/>
                </a:cubicBezTo>
                <a:cubicBezTo>
                  <a:pt x="1963294" y="370558"/>
                  <a:pt x="1942094" y="370558"/>
                  <a:pt x="1912414" y="370558"/>
                </a:cubicBezTo>
                <a:cubicBezTo>
                  <a:pt x="1925134" y="362965"/>
                  <a:pt x="1937855" y="366762"/>
                  <a:pt x="1946334" y="359169"/>
                </a:cubicBezTo>
                <a:cubicBezTo>
                  <a:pt x="1946334" y="355372"/>
                  <a:pt x="1954814" y="355372"/>
                  <a:pt x="1954814" y="351576"/>
                </a:cubicBezTo>
                <a:cubicBezTo>
                  <a:pt x="1950575" y="343983"/>
                  <a:pt x="1946334" y="343983"/>
                  <a:pt x="1942094" y="343983"/>
                </a:cubicBezTo>
                <a:cubicBezTo>
                  <a:pt x="1925134" y="343983"/>
                  <a:pt x="1908175" y="347779"/>
                  <a:pt x="1891215" y="351576"/>
                </a:cubicBezTo>
                <a:cubicBezTo>
                  <a:pt x="1865774" y="355372"/>
                  <a:pt x="1844575" y="351576"/>
                  <a:pt x="1819135" y="351576"/>
                </a:cubicBezTo>
                <a:cubicBezTo>
                  <a:pt x="1802175" y="351576"/>
                  <a:pt x="1785216" y="347779"/>
                  <a:pt x="1764015" y="336390"/>
                </a:cubicBezTo>
                <a:cubicBezTo>
                  <a:pt x="1793695" y="340186"/>
                  <a:pt x="1814895" y="336390"/>
                  <a:pt x="1836095" y="332593"/>
                </a:cubicBezTo>
                <a:cubicBezTo>
                  <a:pt x="1857295" y="325000"/>
                  <a:pt x="1882734" y="325000"/>
                  <a:pt x="1903935" y="325000"/>
                </a:cubicBezTo>
                <a:cubicBezTo>
                  <a:pt x="1908175" y="325000"/>
                  <a:pt x="1912414" y="325000"/>
                  <a:pt x="1916654" y="325000"/>
                </a:cubicBezTo>
                <a:cubicBezTo>
                  <a:pt x="1916654" y="313611"/>
                  <a:pt x="1908175" y="298425"/>
                  <a:pt x="1929374" y="294629"/>
                </a:cubicBezTo>
                <a:cubicBezTo>
                  <a:pt x="1929374" y="294629"/>
                  <a:pt x="1929374" y="290832"/>
                  <a:pt x="1929374" y="287036"/>
                </a:cubicBezTo>
                <a:cubicBezTo>
                  <a:pt x="1925134" y="283239"/>
                  <a:pt x="1920895" y="287036"/>
                  <a:pt x="1916654" y="283239"/>
                </a:cubicBezTo>
                <a:cubicBezTo>
                  <a:pt x="1903935" y="283239"/>
                  <a:pt x="1886975" y="287036"/>
                  <a:pt x="1874255" y="283239"/>
                </a:cubicBezTo>
                <a:cubicBezTo>
                  <a:pt x="1874255" y="283239"/>
                  <a:pt x="1870015" y="279443"/>
                  <a:pt x="1870015" y="275646"/>
                </a:cubicBezTo>
                <a:cubicBezTo>
                  <a:pt x="1874255" y="275646"/>
                  <a:pt x="1874255" y="271850"/>
                  <a:pt x="1874255" y="271850"/>
                </a:cubicBezTo>
                <a:cubicBezTo>
                  <a:pt x="1886975" y="271850"/>
                  <a:pt x="1903935" y="271850"/>
                  <a:pt x="1916654" y="271850"/>
                </a:cubicBezTo>
                <a:cubicBezTo>
                  <a:pt x="1929374" y="271850"/>
                  <a:pt x="1946334" y="271850"/>
                  <a:pt x="1959054" y="271850"/>
                </a:cubicBezTo>
                <a:cubicBezTo>
                  <a:pt x="1967535" y="271850"/>
                  <a:pt x="1976014" y="271850"/>
                  <a:pt x="1980254" y="271850"/>
                </a:cubicBezTo>
                <a:cubicBezTo>
                  <a:pt x="1992974" y="264257"/>
                  <a:pt x="2001454" y="256664"/>
                  <a:pt x="2014174" y="252868"/>
                </a:cubicBezTo>
                <a:cubicBezTo>
                  <a:pt x="2031135" y="249071"/>
                  <a:pt x="2048093" y="241478"/>
                  <a:pt x="2065053" y="237682"/>
                </a:cubicBezTo>
                <a:cubicBezTo>
                  <a:pt x="2077773" y="237682"/>
                  <a:pt x="2077773" y="233885"/>
                  <a:pt x="2077773" y="226292"/>
                </a:cubicBezTo>
                <a:cubicBezTo>
                  <a:pt x="2077773" y="218699"/>
                  <a:pt x="2073534" y="218699"/>
                  <a:pt x="2065053" y="218699"/>
                </a:cubicBezTo>
                <a:cubicBezTo>
                  <a:pt x="2052334" y="214903"/>
                  <a:pt x="2052334" y="214903"/>
                  <a:pt x="2060814" y="207310"/>
                </a:cubicBezTo>
                <a:cubicBezTo>
                  <a:pt x="2065053" y="199717"/>
                  <a:pt x="2077773" y="195921"/>
                  <a:pt x="2056574" y="192124"/>
                </a:cubicBezTo>
                <a:cubicBezTo>
                  <a:pt x="2052334" y="192124"/>
                  <a:pt x="2056574" y="184531"/>
                  <a:pt x="2056574" y="180735"/>
                </a:cubicBezTo>
                <a:cubicBezTo>
                  <a:pt x="2056574" y="180735"/>
                  <a:pt x="2056574" y="180735"/>
                  <a:pt x="2060814" y="180735"/>
                </a:cubicBezTo>
                <a:cubicBezTo>
                  <a:pt x="2073534" y="165549"/>
                  <a:pt x="2073534" y="165549"/>
                  <a:pt x="2060814" y="154160"/>
                </a:cubicBezTo>
                <a:cubicBezTo>
                  <a:pt x="2052334" y="146567"/>
                  <a:pt x="2035374" y="142770"/>
                  <a:pt x="2026894" y="127584"/>
                </a:cubicBezTo>
                <a:cubicBezTo>
                  <a:pt x="2039614" y="123788"/>
                  <a:pt x="2060814" y="127584"/>
                  <a:pt x="2069294" y="116195"/>
                </a:cubicBezTo>
                <a:cubicBezTo>
                  <a:pt x="2069294" y="116195"/>
                  <a:pt x="2069294" y="112398"/>
                  <a:pt x="2065053" y="112398"/>
                </a:cubicBezTo>
                <a:cubicBezTo>
                  <a:pt x="2009934" y="112398"/>
                  <a:pt x="1954814" y="112398"/>
                  <a:pt x="1895454" y="112398"/>
                </a:cubicBezTo>
                <a:cubicBezTo>
                  <a:pt x="1891215" y="108602"/>
                  <a:pt x="1899694" y="108602"/>
                  <a:pt x="1891215" y="108602"/>
                </a:cubicBezTo>
                <a:cubicBezTo>
                  <a:pt x="1899694" y="108602"/>
                  <a:pt x="1908175" y="108602"/>
                  <a:pt x="1912414" y="104805"/>
                </a:cubicBezTo>
                <a:cubicBezTo>
                  <a:pt x="1918774" y="104805"/>
                  <a:pt x="1926194" y="103856"/>
                  <a:pt x="1932554" y="101009"/>
                </a:cubicBezTo>
                <a:lnTo>
                  <a:pt x="1939721" y="93110"/>
                </a:lnTo>
                <a:lnTo>
                  <a:pt x="1954706" y="92430"/>
                </a:lnTo>
                <a:cubicBezTo>
                  <a:pt x="1963189" y="80870"/>
                  <a:pt x="1980154" y="92430"/>
                  <a:pt x="1997118" y="84723"/>
                </a:cubicBezTo>
                <a:cubicBezTo>
                  <a:pt x="2009843" y="73163"/>
                  <a:pt x="2018326" y="92430"/>
                  <a:pt x="2035290" y="92430"/>
                </a:cubicBezTo>
                <a:cubicBezTo>
                  <a:pt x="2035290" y="92430"/>
                  <a:pt x="2035290" y="92430"/>
                  <a:pt x="2039532" y="92430"/>
                </a:cubicBezTo>
                <a:cubicBezTo>
                  <a:pt x="2039532" y="88576"/>
                  <a:pt x="2035290" y="84723"/>
                  <a:pt x="2043773" y="80870"/>
                </a:cubicBezTo>
                <a:cubicBezTo>
                  <a:pt x="2048013" y="80870"/>
                  <a:pt x="2052255" y="80870"/>
                  <a:pt x="2052255" y="88576"/>
                </a:cubicBezTo>
                <a:cubicBezTo>
                  <a:pt x="2056496" y="88576"/>
                  <a:pt x="2064979" y="88576"/>
                  <a:pt x="2069220" y="88576"/>
                </a:cubicBezTo>
                <a:cubicBezTo>
                  <a:pt x="2073462" y="88576"/>
                  <a:pt x="2077703" y="88576"/>
                  <a:pt x="2077703" y="92430"/>
                </a:cubicBezTo>
                <a:cubicBezTo>
                  <a:pt x="2090427" y="96283"/>
                  <a:pt x="2098909" y="84723"/>
                  <a:pt x="2111632" y="80870"/>
                </a:cubicBezTo>
                <a:cubicBezTo>
                  <a:pt x="2111632" y="77016"/>
                  <a:pt x="2107391" y="73163"/>
                  <a:pt x="2115874" y="69309"/>
                </a:cubicBezTo>
                <a:cubicBezTo>
                  <a:pt x="2120115" y="69309"/>
                  <a:pt x="2128598" y="69309"/>
                  <a:pt x="2132839" y="69309"/>
                </a:cubicBezTo>
                <a:cubicBezTo>
                  <a:pt x="2137081" y="77016"/>
                  <a:pt x="2132839" y="84723"/>
                  <a:pt x="2137081" y="92430"/>
                </a:cubicBezTo>
                <a:cubicBezTo>
                  <a:pt x="2137081" y="100137"/>
                  <a:pt x="2137081" y="100137"/>
                  <a:pt x="2145564" y="100137"/>
                </a:cubicBezTo>
                <a:cubicBezTo>
                  <a:pt x="2149805" y="100137"/>
                  <a:pt x="2154045" y="100137"/>
                  <a:pt x="2162528" y="100137"/>
                </a:cubicBezTo>
                <a:cubicBezTo>
                  <a:pt x="2166770" y="100137"/>
                  <a:pt x="2175251" y="100137"/>
                  <a:pt x="2179493" y="100137"/>
                </a:cubicBezTo>
                <a:cubicBezTo>
                  <a:pt x="2183734" y="100137"/>
                  <a:pt x="2187976" y="100137"/>
                  <a:pt x="2187976" y="103990"/>
                </a:cubicBezTo>
                <a:cubicBezTo>
                  <a:pt x="2200700" y="119404"/>
                  <a:pt x="2200700" y="119404"/>
                  <a:pt x="2213423" y="119404"/>
                </a:cubicBezTo>
                <a:cubicBezTo>
                  <a:pt x="2230388" y="119404"/>
                  <a:pt x="2230388" y="119404"/>
                  <a:pt x="2221906" y="134818"/>
                </a:cubicBezTo>
                <a:cubicBezTo>
                  <a:pt x="2230388" y="134818"/>
                  <a:pt x="2247353" y="138671"/>
                  <a:pt x="2251595" y="134818"/>
                </a:cubicBezTo>
                <a:cubicBezTo>
                  <a:pt x="2255836" y="123258"/>
                  <a:pt x="2264319" y="111697"/>
                  <a:pt x="2260078" y="100137"/>
                </a:cubicBezTo>
                <a:cubicBezTo>
                  <a:pt x="2260078" y="100137"/>
                  <a:pt x="2260078" y="96283"/>
                  <a:pt x="2264319" y="92430"/>
                </a:cubicBezTo>
                <a:cubicBezTo>
                  <a:pt x="2281284" y="111697"/>
                  <a:pt x="2302490" y="103990"/>
                  <a:pt x="2323697" y="103990"/>
                </a:cubicBezTo>
                <a:cubicBezTo>
                  <a:pt x="2332178" y="107844"/>
                  <a:pt x="2340661" y="103990"/>
                  <a:pt x="2353384" y="103990"/>
                </a:cubicBezTo>
                <a:cubicBezTo>
                  <a:pt x="2353384" y="100137"/>
                  <a:pt x="2357626" y="100137"/>
                  <a:pt x="2357626" y="100137"/>
                </a:cubicBezTo>
                <a:cubicBezTo>
                  <a:pt x="2366109" y="107844"/>
                  <a:pt x="2378833" y="103990"/>
                  <a:pt x="2387316" y="111697"/>
                </a:cubicBezTo>
                <a:cubicBezTo>
                  <a:pt x="2404280" y="115551"/>
                  <a:pt x="2421245" y="107844"/>
                  <a:pt x="2425486" y="92430"/>
                </a:cubicBezTo>
                <a:cubicBezTo>
                  <a:pt x="2425486" y="88576"/>
                  <a:pt x="2429728" y="84723"/>
                  <a:pt x="2433969" y="84723"/>
                </a:cubicBezTo>
                <a:cubicBezTo>
                  <a:pt x="2438211" y="80870"/>
                  <a:pt x="2442452" y="80870"/>
                  <a:pt x="2442452" y="88576"/>
                </a:cubicBezTo>
                <a:cubicBezTo>
                  <a:pt x="2459417" y="88576"/>
                  <a:pt x="2467898" y="77016"/>
                  <a:pt x="2480623" y="73163"/>
                </a:cubicBezTo>
                <a:cubicBezTo>
                  <a:pt x="2480623" y="65456"/>
                  <a:pt x="2484864" y="61603"/>
                  <a:pt x="2493347" y="65456"/>
                </a:cubicBezTo>
                <a:cubicBezTo>
                  <a:pt x="2510312" y="65456"/>
                  <a:pt x="2527276" y="53896"/>
                  <a:pt x="2544242" y="57749"/>
                </a:cubicBezTo>
                <a:cubicBezTo>
                  <a:pt x="2548483" y="57749"/>
                  <a:pt x="2548483" y="53896"/>
                  <a:pt x="2548483" y="50042"/>
                </a:cubicBezTo>
                <a:cubicBezTo>
                  <a:pt x="2548483" y="50042"/>
                  <a:pt x="2548483" y="46189"/>
                  <a:pt x="2544242" y="46189"/>
                </a:cubicBezTo>
                <a:cubicBezTo>
                  <a:pt x="2535759" y="46189"/>
                  <a:pt x="2531517" y="46189"/>
                  <a:pt x="2527276" y="46189"/>
                </a:cubicBezTo>
                <a:cubicBezTo>
                  <a:pt x="2523036" y="46189"/>
                  <a:pt x="2518794" y="46189"/>
                  <a:pt x="2514553" y="42335"/>
                </a:cubicBezTo>
                <a:lnTo>
                  <a:pt x="2503748" y="31180"/>
                </a:lnTo>
                <a:lnTo>
                  <a:pt x="2541159" y="30624"/>
                </a:lnTo>
                <a:cubicBezTo>
                  <a:pt x="2570849" y="30624"/>
                  <a:pt x="2604778" y="30624"/>
                  <a:pt x="2638709" y="30624"/>
                </a:cubicBezTo>
                <a:cubicBezTo>
                  <a:pt x="2651432" y="30624"/>
                  <a:pt x="2664156" y="24828"/>
                  <a:pt x="2676880" y="24828"/>
                </a:cubicBezTo>
                <a:cubicBezTo>
                  <a:pt x="2689604" y="27726"/>
                  <a:pt x="2702327" y="24828"/>
                  <a:pt x="2719292" y="21930"/>
                </a:cubicBezTo>
                <a:cubicBezTo>
                  <a:pt x="2736257" y="19032"/>
                  <a:pt x="2757465" y="21930"/>
                  <a:pt x="2774429" y="21930"/>
                </a:cubicBezTo>
                <a:cubicBezTo>
                  <a:pt x="2787152" y="21930"/>
                  <a:pt x="2795635" y="24828"/>
                  <a:pt x="2808359" y="19032"/>
                </a:cubicBezTo>
                <a:cubicBezTo>
                  <a:pt x="2808359" y="16135"/>
                  <a:pt x="2816842" y="19032"/>
                  <a:pt x="2821082" y="16135"/>
                </a:cubicBezTo>
                <a:cubicBezTo>
                  <a:pt x="2838047" y="13237"/>
                  <a:pt x="2855013" y="30624"/>
                  <a:pt x="2871978" y="16135"/>
                </a:cubicBezTo>
                <a:cubicBezTo>
                  <a:pt x="2888943" y="16135"/>
                  <a:pt x="2905908" y="16135"/>
                  <a:pt x="2927115" y="16135"/>
                </a:cubicBezTo>
                <a:cubicBezTo>
                  <a:pt x="2944079" y="16135"/>
                  <a:pt x="2961044" y="19032"/>
                  <a:pt x="2982251" y="16135"/>
                </a:cubicBezTo>
                <a:cubicBezTo>
                  <a:pt x="2990734" y="16135"/>
                  <a:pt x="3003457" y="21930"/>
                  <a:pt x="3007698" y="10339"/>
                </a:cubicBezTo>
                <a:cubicBezTo>
                  <a:pt x="3020421" y="7441"/>
                  <a:pt x="3033146" y="4543"/>
                  <a:pt x="3045870" y="10339"/>
                </a:cubicBezTo>
                <a:cubicBezTo>
                  <a:pt x="3050111" y="13237"/>
                  <a:pt x="3058594" y="13237"/>
                  <a:pt x="3062834" y="10339"/>
                </a:cubicBezTo>
                <a:cubicBezTo>
                  <a:pt x="3079799" y="7441"/>
                  <a:pt x="3092523" y="7441"/>
                  <a:pt x="3109489" y="13237"/>
                </a:cubicBezTo>
                <a:cubicBezTo>
                  <a:pt x="3113730" y="13237"/>
                  <a:pt x="3122212" y="13237"/>
                  <a:pt x="3126454" y="4543"/>
                </a:cubicBezTo>
                <a:cubicBezTo>
                  <a:pt x="3126454" y="1645"/>
                  <a:pt x="3139177" y="4543"/>
                  <a:pt x="3143418" y="454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0C8BCD9-395E-41AA-9D16-154338C2173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5105776" y="1892850"/>
            <a:ext cx="2922958" cy="30723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2546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5" r:id="rId2"/>
    <p:sldLayoutId id="2147483769" r:id="rId3"/>
    <p:sldLayoutId id="2147483764" r:id="rId4"/>
    <p:sldLayoutId id="2147483766" r:id="rId5"/>
    <p:sldLayoutId id="2147483767" r:id="rId6"/>
    <p:sldLayoutId id="2147483768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6" r:id="rId13"/>
    <p:sldLayoutId id="2147483778" r:id="rId14"/>
    <p:sldLayoutId id="2147483779" r:id="rId15"/>
    <p:sldLayoutId id="2147483782" r:id="rId16"/>
    <p:sldLayoutId id="2147483783" r:id="rId17"/>
    <p:sldLayoutId id="2147483784" r:id="rId18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8" r:id="rId2"/>
    <p:sldLayoutId id="2147483689" r:id="rId3"/>
    <p:sldLayoutId id="2147483690" r:id="rId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BAB"/>
            </a:gs>
            <a:gs pos="52000">
              <a:schemeClr val="lt1"/>
            </a:gs>
            <a:gs pos="100000">
              <a:schemeClr val="accent1">
                <a:lumMod val="90000"/>
              </a:schemeClr>
            </a:gs>
          </a:gsLst>
          <a:lin ang="10800025" scaled="0"/>
        </a:gradFill>
        <a:effectLst/>
      </p:bgPr>
    </p:bg>
    <p:spTree>
      <p:nvGrpSpPr>
        <p:cNvPr id="1" name="Shape 5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ujer con camisa blanca de manga larga sentada en un sillón de cuero negro">
            <a:extLst>
              <a:ext uri="{FF2B5EF4-FFF2-40B4-BE49-F238E27FC236}">
                <a16:creationId xmlns:a16="http://schemas.microsoft.com/office/drawing/2014/main" id="{D635826E-9CAA-4E87-95C7-197251F68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7262" y="836828"/>
            <a:ext cx="7508871" cy="5761527"/>
          </a:xfrm>
          <a:prstGeom prst="rect">
            <a:avLst/>
          </a:prstGeom>
          <a:noFill/>
          <a:ln w="3810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rapecio 1">
            <a:extLst>
              <a:ext uri="{FF2B5EF4-FFF2-40B4-BE49-F238E27FC236}">
                <a16:creationId xmlns:a16="http://schemas.microsoft.com/office/drawing/2014/main" id="{C4810872-B1EF-426B-BE31-A4F42B6C9F88}"/>
              </a:ext>
            </a:extLst>
          </p:cNvPr>
          <p:cNvSpPr/>
          <p:nvPr/>
        </p:nvSpPr>
        <p:spPr>
          <a:xfrm>
            <a:off x="0" y="745067"/>
            <a:ext cx="6299200" cy="6112933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ombo 2">
            <a:extLst>
              <a:ext uri="{FF2B5EF4-FFF2-40B4-BE49-F238E27FC236}">
                <a16:creationId xmlns:a16="http://schemas.microsoft.com/office/drawing/2014/main" id="{6C22FD31-A0D3-49D7-ACD4-D0B926F3798A}"/>
              </a:ext>
            </a:extLst>
          </p:cNvPr>
          <p:cNvSpPr/>
          <p:nvPr/>
        </p:nvSpPr>
        <p:spPr>
          <a:xfrm>
            <a:off x="737926" y="745067"/>
            <a:ext cx="4643403" cy="4442057"/>
          </a:xfrm>
          <a:prstGeom prst="diamond">
            <a:avLst/>
          </a:prstGeom>
          <a:solidFill>
            <a:srgbClr val="E1477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36" name="Google Shape;5536;p45"/>
          <p:cNvSpPr txBox="1">
            <a:spLocks noGrp="1"/>
          </p:cNvSpPr>
          <p:nvPr>
            <p:ph type="ctrTitle"/>
          </p:nvPr>
        </p:nvSpPr>
        <p:spPr>
          <a:xfrm>
            <a:off x="1213814" y="5307341"/>
            <a:ext cx="3945814" cy="55331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PE" sz="3200" b="1" dirty="0">
                <a:solidFill>
                  <a:schemeClr val="bg1">
                    <a:lumMod val="50000"/>
                  </a:schemeClr>
                </a:solidFill>
              </a:rPr>
              <a:t>MODERN WOMAN</a:t>
            </a:r>
            <a:endParaRPr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37" name="Google Shape;5537;p45"/>
          <p:cNvSpPr txBox="1">
            <a:spLocks noGrp="1"/>
          </p:cNvSpPr>
          <p:nvPr>
            <p:ph type="subTitle" idx="1"/>
          </p:nvPr>
        </p:nvSpPr>
        <p:spPr>
          <a:xfrm>
            <a:off x="1760069" y="6337715"/>
            <a:ext cx="2853301" cy="17377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ctr"/>
            <a:r>
              <a:rPr lang="en" sz="1100" dirty="0"/>
              <a:t>Here is where your presentation begins</a:t>
            </a:r>
            <a:endParaRPr sz="1100" dirty="0"/>
          </a:p>
        </p:txBody>
      </p:sp>
      <p:sp>
        <p:nvSpPr>
          <p:cNvPr id="14" name="Google Shape;5536;p45">
            <a:extLst>
              <a:ext uri="{FF2B5EF4-FFF2-40B4-BE49-F238E27FC236}">
                <a16:creationId xmlns:a16="http://schemas.microsoft.com/office/drawing/2014/main" id="{1CCA4964-BD5E-452C-984C-0382A70F7C6F}"/>
              </a:ext>
            </a:extLst>
          </p:cNvPr>
          <p:cNvSpPr txBox="1">
            <a:spLocks/>
          </p:cNvSpPr>
          <p:nvPr/>
        </p:nvSpPr>
        <p:spPr>
          <a:xfrm>
            <a:off x="1896951" y="5815494"/>
            <a:ext cx="2564036" cy="437678"/>
          </a:xfrm>
          <a:prstGeom prst="rect">
            <a:avLst/>
          </a:prstGeom>
          <a:solidFill>
            <a:srgbClr val="E1477A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 defTabSz="91442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pPr algn="ctr"/>
            <a:r>
              <a:rPr lang="es-PE" sz="2400" b="1" dirty="0">
                <a:solidFill>
                  <a:schemeClr val="bg1"/>
                </a:solidFill>
              </a:rPr>
              <a:t>Free Template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FA208221-0C71-430C-9CD8-6396CD092687}"/>
              </a:ext>
            </a:extLst>
          </p:cNvPr>
          <p:cNvGrpSpPr/>
          <p:nvPr/>
        </p:nvGrpSpPr>
        <p:grpSpPr>
          <a:xfrm>
            <a:off x="11356456" y="4991562"/>
            <a:ext cx="539354" cy="1647864"/>
            <a:chOff x="2744788" y="1468438"/>
            <a:chExt cx="890588" cy="2720974"/>
          </a:xfrm>
          <a:solidFill>
            <a:srgbClr val="E1477A"/>
          </a:solidFill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7330ADC0-7E58-40BC-B98D-5A5DDE4C7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788" y="1993900"/>
              <a:ext cx="890588" cy="2195512"/>
            </a:xfrm>
            <a:custGeom>
              <a:avLst/>
              <a:gdLst>
                <a:gd name="T0" fmla="*/ 221 w 234"/>
                <a:gd name="T1" fmla="*/ 388 h 581"/>
                <a:gd name="T2" fmla="*/ 179 w 234"/>
                <a:gd name="T3" fmla="*/ 388 h 581"/>
                <a:gd name="T4" fmla="*/ 158 w 234"/>
                <a:gd name="T5" fmla="*/ 406 h 581"/>
                <a:gd name="T6" fmla="*/ 140 w 234"/>
                <a:gd name="T7" fmla="*/ 557 h 581"/>
                <a:gd name="T8" fmla="*/ 121 w 234"/>
                <a:gd name="T9" fmla="*/ 580 h 581"/>
                <a:gd name="T10" fmla="*/ 94 w 234"/>
                <a:gd name="T11" fmla="*/ 559 h 581"/>
                <a:gd name="T12" fmla="*/ 77 w 234"/>
                <a:gd name="T13" fmla="*/ 412 h 581"/>
                <a:gd name="T14" fmla="*/ 49 w 234"/>
                <a:gd name="T15" fmla="*/ 388 h 581"/>
                <a:gd name="T16" fmla="*/ 13 w 234"/>
                <a:gd name="T17" fmla="*/ 388 h 581"/>
                <a:gd name="T18" fmla="*/ 39 w 234"/>
                <a:gd name="T19" fmla="*/ 291 h 581"/>
                <a:gd name="T20" fmla="*/ 0 w 234"/>
                <a:gd name="T21" fmla="*/ 230 h 581"/>
                <a:gd name="T22" fmla="*/ 0 w 234"/>
                <a:gd name="T23" fmla="*/ 52 h 581"/>
                <a:gd name="T24" fmla="*/ 59 w 234"/>
                <a:gd name="T25" fmla="*/ 7 h 581"/>
                <a:gd name="T26" fmla="*/ 71 w 234"/>
                <a:gd name="T27" fmla="*/ 16 h 581"/>
                <a:gd name="T28" fmla="*/ 162 w 234"/>
                <a:gd name="T29" fmla="*/ 17 h 581"/>
                <a:gd name="T30" fmla="*/ 207 w 234"/>
                <a:gd name="T31" fmla="*/ 9 h 581"/>
                <a:gd name="T32" fmla="*/ 233 w 234"/>
                <a:gd name="T33" fmla="*/ 41 h 581"/>
                <a:gd name="T34" fmla="*/ 233 w 234"/>
                <a:gd name="T35" fmla="*/ 95 h 581"/>
                <a:gd name="T36" fmla="*/ 234 w 234"/>
                <a:gd name="T37" fmla="*/ 239 h 581"/>
                <a:gd name="T38" fmla="*/ 196 w 234"/>
                <a:gd name="T39" fmla="*/ 291 h 581"/>
                <a:gd name="T40" fmla="*/ 221 w 234"/>
                <a:gd name="T41" fmla="*/ 38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4" h="581">
                  <a:moveTo>
                    <a:pt x="221" y="388"/>
                  </a:moveTo>
                  <a:cubicBezTo>
                    <a:pt x="205" y="388"/>
                    <a:pt x="192" y="389"/>
                    <a:pt x="179" y="388"/>
                  </a:cubicBezTo>
                  <a:cubicBezTo>
                    <a:pt x="165" y="387"/>
                    <a:pt x="159" y="391"/>
                    <a:pt x="158" y="406"/>
                  </a:cubicBezTo>
                  <a:cubicBezTo>
                    <a:pt x="153" y="456"/>
                    <a:pt x="146" y="506"/>
                    <a:pt x="140" y="557"/>
                  </a:cubicBezTo>
                  <a:cubicBezTo>
                    <a:pt x="138" y="568"/>
                    <a:pt x="140" y="581"/>
                    <a:pt x="121" y="580"/>
                  </a:cubicBezTo>
                  <a:cubicBezTo>
                    <a:pt x="106" y="580"/>
                    <a:pt x="96" y="579"/>
                    <a:pt x="94" y="559"/>
                  </a:cubicBezTo>
                  <a:cubicBezTo>
                    <a:pt x="90" y="510"/>
                    <a:pt x="81" y="461"/>
                    <a:pt x="77" y="412"/>
                  </a:cubicBezTo>
                  <a:cubicBezTo>
                    <a:pt x="76" y="391"/>
                    <a:pt x="68" y="385"/>
                    <a:pt x="49" y="388"/>
                  </a:cubicBezTo>
                  <a:cubicBezTo>
                    <a:pt x="38" y="389"/>
                    <a:pt x="27" y="388"/>
                    <a:pt x="13" y="388"/>
                  </a:cubicBezTo>
                  <a:cubicBezTo>
                    <a:pt x="22" y="355"/>
                    <a:pt x="30" y="324"/>
                    <a:pt x="39" y="291"/>
                  </a:cubicBezTo>
                  <a:cubicBezTo>
                    <a:pt x="2" y="285"/>
                    <a:pt x="0" y="259"/>
                    <a:pt x="0" y="230"/>
                  </a:cubicBezTo>
                  <a:cubicBezTo>
                    <a:pt x="1" y="170"/>
                    <a:pt x="1" y="111"/>
                    <a:pt x="0" y="52"/>
                  </a:cubicBezTo>
                  <a:cubicBezTo>
                    <a:pt x="0" y="10"/>
                    <a:pt x="29" y="3"/>
                    <a:pt x="59" y="7"/>
                  </a:cubicBezTo>
                  <a:cubicBezTo>
                    <a:pt x="63" y="7"/>
                    <a:pt x="67" y="13"/>
                    <a:pt x="71" y="16"/>
                  </a:cubicBezTo>
                  <a:cubicBezTo>
                    <a:pt x="97" y="45"/>
                    <a:pt x="138" y="46"/>
                    <a:pt x="162" y="17"/>
                  </a:cubicBezTo>
                  <a:cubicBezTo>
                    <a:pt x="176" y="0"/>
                    <a:pt x="192" y="6"/>
                    <a:pt x="207" y="9"/>
                  </a:cubicBezTo>
                  <a:cubicBezTo>
                    <a:pt x="223" y="12"/>
                    <a:pt x="232" y="24"/>
                    <a:pt x="233" y="41"/>
                  </a:cubicBezTo>
                  <a:cubicBezTo>
                    <a:pt x="234" y="59"/>
                    <a:pt x="233" y="77"/>
                    <a:pt x="233" y="95"/>
                  </a:cubicBezTo>
                  <a:cubicBezTo>
                    <a:pt x="233" y="143"/>
                    <a:pt x="233" y="191"/>
                    <a:pt x="234" y="239"/>
                  </a:cubicBezTo>
                  <a:cubicBezTo>
                    <a:pt x="234" y="265"/>
                    <a:pt x="226" y="284"/>
                    <a:pt x="196" y="291"/>
                  </a:cubicBezTo>
                  <a:cubicBezTo>
                    <a:pt x="204" y="323"/>
                    <a:pt x="212" y="354"/>
                    <a:pt x="221" y="388"/>
                  </a:cubicBezTo>
                  <a:close/>
                </a:path>
              </a:pathLst>
            </a:custGeom>
            <a:grpFill/>
            <a:ln w="19050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0D53DE41-3B44-43C3-93A4-64A61F954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638" y="1468438"/>
              <a:ext cx="496888" cy="487362"/>
            </a:xfrm>
            <a:custGeom>
              <a:avLst/>
              <a:gdLst>
                <a:gd name="T0" fmla="*/ 65 w 130"/>
                <a:gd name="T1" fmla="*/ 129 h 129"/>
                <a:gd name="T2" fmla="*/ 0 w 130"/>
                <a:gd name="T3" fmla="*/ 65 h 129"/>
                <a:gd name="T4" fmla="*/ 65 w 130"/>
                <a:gd name="T5" fmla="*/ 0 h 129"/>
                <a:gd name="T6" fmla="*/ 130 w 130"/>
                <a:gd name="T7" fmla="*/ 65 h 129"/>
                <a:gd name="T8" fmla="*/ 65 w 130"/>
                <a:gd name="T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29">
                  <a:moveTo>
                    <a:pt x="65" y="129"/>
                  </a:moveTo>
                  <a:cubicBezTo>
                    <a:pt x="29" y="129"/>
                    <a:pt x="0" y="101"/>
                    <a:pt x="0" y="65"/>
                  </a:cubicBezTo>
                  <a:cubicBezTo>
                    <a:pt x="0" y="29"/>
                    <a:pt x="29" y="1"/>
                    <a:pt x="65" y="0"/>
                  </a:cubicBezTo>
                  <a:cubicBezTo>
                    <a:pt x="101" y="0"/>
                    <a:pt x="130" y="29"/>
                    <a:pt x="130" y="65"/>
                  </a:cubicBezTo>
                  <a:cubicBezTo>
                    <a:pt x="130" y="100"/>
                    <a:pt x="101" y="129"/>
                    <a:pt x="65" y="129"/>
                  </a:cubicBezTo>
                  <a:close/>
                </a:path>
              </a:pathLst>
            </a:custGeom>
            <a:grpFill/>
            <a:ln w="19050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29" name="TextBox 59">
            <a:extLst>
              <a:ext uri="{FF2B5EF4-FFF2-40B4-BE49-F238E27FC236}">
                <a16:creationId xmlns:a16="http://schemas.microsoft.com/office/drawing/2014/main" id="{1E6186A0-57EE-4B14-BBD6-8CF4D178384A}"/>
              </a:ext>
            </a:extLst>
          </p:cNvPr>
          <p:cNvSpPr txBox="1"/>
          <p:nvPr/>
        </p:nvSpPr>
        <p:spPr>
          <a:xfrm>
            <a:off x="9783410" y="105756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437F32B7-CF14-4F98-8725-DEE92C48EE6F}"/>
              </a:ext>
            </a:extLst>
          </p:cNvPr>
          <p:cNvGrpSpPr/>
          <p:nvPr/>
        </p:nvGrpSpPr>
        <p:grpSpPr>
          <a:xfrm>
            <a:off x="1785734" y="1668418"/>
            <a:ext cx="2675253" cy="3487287"/>
            <a:chOff x="2190750" y="1717676"/>
            <a:chExt cx="1616076" cy="2106612"/>
          </a:xfrm>
        </p:grpSpPr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F91A384-7529-473E-B47E-A7DE1044F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50" y="3055938"/>
              <a:ext cx="1616076" cy="768350"/>
            </a:xfrm>
            <a:custGeom>
              <a:avLst/>
              <a:gdLst>
                <a:gd name="T0" fmla="*/ 98 w 426"/>
                <a:gd name="T1" fmla="*/ 4 h 203"/>
                <a:gd name="T2" fmla="*/ 83 w 426"/>
                <a:gd name="T3" fmla="*/ 49 h 203"/>
                <a:gd name="T4" fmla="*/ 86 w 426"/>
                <a:gd name="T5" fmla="*/ 52 h 203"/>
                <a:gd name="T6" fmla="*/ 154 w 426"/>
                <a:gd name="T7" fmla="*/ 88 h 203"/>
                <a:gd name="T8" fmla="*/ 216 w 426"/>
                <a:gd name="T9" fmla="*/ 158 h 203"/>
                <a:gd name="T10" fmla="*/ 290 w 426"/>
                <a:gd name="T11" fmla="*/ 74 h 203"/>
                <a:gd name="T12" fmla="*/ 336 w 426"/>
                <a:gd name="T13" fmla="*/ 53 h 203"/>
                <a:gd name="T14" fmla="*/ 350 w 426"/>
                <a:gd name="T15" fmla="*/ 51 h 203"/>
                <a:gd name="T16" fmla="*/ 332 w 426"/>
                <a:gd name="T17" fmla="*/ 0 h 203"/>
                <a:gd name="T18" fmla="*/ 418 w 426"/>
                <a:gd name="T19" fmla="*/ 42 h 203"/>
                <a:gd name="T20" fmla="*/ 425 w 426"/>
                <a:gd name="T21" fmla="*/ 64 h 203"/>
                <a:gd name="T22" fmla="*/ 393 w 426"/>
                <a:gd name="T23" fmla="*/ 195 h 203"/>
                <a:gd name="T24" fmla="*/ 377 w 426"/>
                <a:gd name="T25" fmla="*/ 202 h 203"/>
                <a:gd name="T26" fmla="*/ 55 w 426"/>
                <a:gd name="T27" fmla="*/ 202 h 203"/>
                <a:gd name="T28" fmla="*/ 37 w 426"/>
                <a:gd name="T29" fmla="*/ 189 h 203"/>
                <a:gd name="T30" fmla="*/ 8 w 426"/>
                <a:gd name="T31" fmla="*/ 88 h 203"/>
                <a:gd name="T32" fmla="*/ 40 w 426"/>
                <a:gd name="T33" fmla="*/ 22 h 203"/>
                <a:gd name="T34" fmla="*/ 95 w 426"/>
                <a:gd name="T35" fmla="*/ 0 h 203"/>
                <a:gd name="T36" fmla="*/ 98 w 426"/>
                <a:gd name="T37" fmla="*/ 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6" h="203">
                  <a:moveTo>
                    <a:pt x="98" y="4"/>
                  </a:moveTo>
                  <a:cubicBezTo>
                    <a:pt x="93" y="19"/>
                    <a:pt x="88" y="34"/>
                    <a:pt x="83" y="49"/>
                  </a:cubicBezTo>
                  <a:cubicBezTo>
                    <a:pt x="85" y="50"/>
                    <a:pt x="86" y="52"/>
                    <a:pt x="86" y="52"/>
                  </a:cubicBezTo>
                  <a:cubicBezTo>
                    <a:pt x="118" y="47"/>
                    <a:pt x="136" y="66"/>
                    <a:pt x="154" y="88"/>
                  </a:cubicBezTo>
                  <a:cubicBezTo>
                    <a:pt x="173" y="112"/>
                    <a:pt x="194" y="134"/>
                    <a:pt x="216" y="158"/>
                  </a:cubicBezTo>
                  <a:cubicBezTo>
                    <a:pt x="242" y="129"/>
                    <a:pt x="267" y="102"/>
                    <a:pt x="290" y="74"/>
                  </a:cubicBezTo>
                  <a:cubicBezTo>
                    <a:pt x="303" y="60"/>
                    <a:pt x="316" y="50"/>
                    <a:pt x="336" y="53"/>
                  </a:cubicBezTo>
                  <a:cubicBezTo>
                    <a:pt x="340" y="54"/>
                    <a:pt x="344" y="52"/>
                    <a:pt x="350" y="51"/>
                  </a:cubicBezTo>
                  <a:cubicBezTo>
                    <a:pt x="344" y="35"/>
                    <a:pt x="339" y="19"/>
                    <a:pt x="332" y="0"/>
                  </a:cubicBezTo>
                  <a:cubicBezTo>
                    <a:pt x="366" y="9"/>
                    <a:pt x="396" y="19"/>
                    <a:pt x="418" y="42"/>
                  </a:cubicBezTo>
                  <a:cubicBezTo>
                    <a:pt x="423" y="47"/>
                    <a:pt x="425" y="56"/>
                    <a:pt x="425" y="64"/>
                  </a:cubicBezTo>
                  <a:cubicBezTo>
                    <a:pt x="426" y="110"/>
                    <a:pt x="410" y="153"/>
                    <a:pt x="393" y="195"/>
                  </a:cubicBezTo>
                  <a:cubicBezTo>
                    <a:pt x="391" y="199"/>
                    <a:pt x="382" y="202"/>
                    <a:pt x="377" y="202"/>
                  </a:cubicBezTo>
                  <a:cubicBezTo>
                    <a:pt x="270" y="203"/>
                    <a:pt x="162" y="203"/>
                    <a:pt x="55" y="202"/>
                  </a:cubicBezTo>
                  <a:cubicBezTo>
                    <a:pt x="49" y="202"/>
                    <a:pt x="39" y="195"/>
                    <a:pt x="37" y="189"/>
                  </a:cubicBezTo>
                  <a:cubicBezTo>
                    <a:pt x="26" y="156"/>
                    <a:pt x="15" y="122"/>
                    <a:pt x="8" y="88"/>
                  </a:cubicBezTo>
                  <a:cubicBezTo>
                    <a:pt x="0" y="51"/>
                    <a:pt x="7" y="39"/>
                    <a:pt x="40" y="22"/>
                  </a:cubicBezTo>
                  <a:cubicBezTo>
                    <a:pt x="58" y="13"/>
                    <a:pt x="77" y="7"/>
                    <a:pt x="95" y="0"/>
                  </a:cubicBezTo>
                  <a:cubicBezTo>
                    <a:pt x="96" y="1"/>
                    <a:pt x="97" y="3"/>
                    <a:pt x="9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A917F125-E9C2-4EDB-9415-C9B8CD62B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1717676"/>
              <a:ext cx="1041400" cy="1146175"/>
            </a:xfrm>
            <a:custGeom>
              <a:avLst/>
              <a:gdLst>
                <a:gd name="T0" fmla="*/ 163 w 275"/>
                <a:gd name="T1" fmla="*/ 281 h 303"/>
                <a:gd name="T2" fmla="*/ 221 w 275"/>
                <a:gd name="T3" fmla="*/ 188 h 303"/>
                <a:gd name="T4" fmla="*/ 148 w 275"/>
                <a:gd name="T5" fmla="*/ 162 h 303"/>
                <a:gd name="T6" fmla="*/ 85 w 275"/>
                <a:gd name="T7" fmla="*/ 120 h 303"/>
                <a:gd name="T8" fmla="*/ 43 w 275"/>
                <a:gd name="T9" fmla="*/ 167 h 303"/>
                <a:gd name="T10" fmla="*/ 40 w 275"/>
                <a:gd name="T11" fmla="*/ 186 h 303"/>
                <a:gd name="T12" fmla="*/ 97 w 275"/>
                <a:gd name="T13" fmla="*/ 281 h 303"/>
                <a:gd name="T14" fmla="*/ 47 w 275"/>
                <a:gd name="T15" fmla="*/ 302 h 303"/>
                <a:gd name="T16" fmla="*/ 8 w 275"/>
                <a:gd name="T17" fmla="*/ 276 h 303"/>
                <a:gd name="T18" fmla="*/ 0 w 275"/>
                <a:gd name="T19" fmla="*/ 243 h 303"/>
                <a:gd name="T20" fmla="*/ 7 w 275"/>
                <a:gd name="T21" fmla="*/ 112 h 303"/>
                <a:gd name="T22" fmla="*/ 106 w 275"/>
                <a:gd name="T23" fmla="*/ 9 h 303"/>
                <a:gd name="T24" fmla="*/ 238 w 275"/>
                <a:gd name="T25" fmla="*/ 78 h 303"/>
                <a:gd name="T26" fmla="*/ 266 w 275"/>
                <a:gd name="T27" fmla="*/ 235 h 303"/>
                <a:gd name="T28" fmla="*/ 195 w 275"/>
                <a:gd name="T29" fmla="*/ 302 h 303"/>
                <a:gd name="T30" fmla="*/ 163 w 275"/>
                <a:gd name="T31" fmla="*/ 28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5" h="303">
                  <a:moveTo>
                    <a:pt x="163" y="281"/>
                  </a:moveTo>
                  <a:cubicBezTo>
                    <a:pt x="200" y="260"/>
                    <a:pt x="218" y="229"/>
                    <a:pt x="221" y="188"/>
                  </a:cubicBezTo>
                  <a:cubicBezTo>
                    <a:pt x="196" y="180"/>
                    <a:pt x="171" y="173"/>
                    <a:pt x="148" y="162"/>
                  </a:cubicBezTo>
                  <a:cubicBezTo>
                    <a:pt x="125" y="150"/>
                    <a:pt x="105" y="134"/>
                    <a:pt x="85" y="120"/>
                  </a:cubicBezTo>
                  <a:cubicBezTo>
                    <a:pt x="72" y="134"/>
                    <a:pt x="57" y="150"/>
                    <a:pt x="43" y="167"/>
                  </a:cubicBezTo>
                  <a:cubicBezTo>
                    <a:pt x="39" y="171"/>
                    <a:pt x="40" y="180"/>
                    <a:pt x="40" y="186"/>
                  </a:cubicBezTo>
                  <a:cubicBezTo>
                    <a:pt x="44" y="226"/>
                    <a:pt x="61" y="259"/>
                    <a:pt x="97" y="281"/>
                  </a:cubicBezTo>
                  <a:cubicBezTo>
                    <a:pt x="84" y="301"/>
                    <a:pt x="66" y="302"/>
                    <a:pt x="47" y="302"/>
                  </a:cubicBezTo>
                  <a:cubicBezTo>
                    <a:pt x="29" y="301"/>
                    <a:pt x="14" y="294"/>
                    <a:pt x="8" y="276"/>
                  </a:cubicBezTo>
                  <a:cubicBezTo>
                    <a:pt x="4" y="266"/>
                    <a:pt x="0" y="254"/>
                    <a:pt x="0" y="243"/>
                  </a:cubicBezTo>
                  <a:cubicBezTo>
                    <a:pt x="2" y="199"/>
                    <a:pt x="1" y="155"/>
                    <a:pt x="7" y="112"/>
                  </a:cubicBezTo>
                  <a:cubicBezTo>
                    <a:pt x="16" y="52"/>
                    <a:pt x="53" y="17"/>
                    <a:pt x="106" y="9"/>
                  </a:cubicBezTo>
                  <a:cubicBezTo>
                    <a:pt x="163" y="0"/>
                    <a:pt x="210" y="24"/>
                    <a:pt x="238" y="78"/>
                  </a:cubicBezTo>
                  <a:cubicBezTo>
                    <a:pt x="263" y="127"/>
                    <a:pt x="275" y="179"/>
                    <a:pt x="266" y="235"/>
                  </a:cubicBezTo>
                  <a:cubicBezTo>
                    <a:pt x="258" y="279"/>
                    <a:pt x="232" y="303"/>
                    <a:pt x="195" y="302"/>
                  </a:cubicBezTo>
                  <a:cubicBezTo>
                    <a:pt x="179" y="301"/>
                    <a:pt x="173" y="297"/>
                    <a:pt x="163" y="2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8F89259-9180-410C-A4A2-85911FADF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725" y="2959101"/>
              <a:ext cx="508000" cy="339725"/>
            </a:xfrm>
            <a:custGeom>
              <a:avLst/>
              <a:gdLst>
                <a:gd name="T0" fmla="*/ 134 w 134"/>
                <a:gd name="T1" fmla="*/ 17 h 90"/>
                <a:gd name="T2" fmla="*/ 68 w 134"/>
                <a:gd name="T3" fmla="*/ 90 h 90"/>
                <a:gd name="T4" fmla="*/ 0 w 134"/>
                <a:gd name="T5" fmla="*/ 16 h 90"/>
                <a:gd name="T6" fmla="*/ 17 w 134"/>
                <a:gd name="T7" fmla="*/ 0 h 90"/>
                <a:gd name="T8" fmla="*/ 116 w 134"/>
                <a:gd name="T9" fmla="*/ 1 h 90"/>
                <a:gd name="T10" fmla="*/ 125 w 134"/>
                <a:gd name="T11" fmla="*/ 7 h 90"/>
                <a:gd name="T12" fmla="*/ 134 w 134"/>
                <a:gd name="T1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90">
                  <a:moveTo>
                    <a:pt x="134" y="17"/>
                  </a:moveTo>
                  <a:cubicBezTo>
                    <a:pt x="112" y="42"/>
                    <a:pt x="91" y="65"/>
                    <a:pt x="68" y="90"/>
                  </a:cubicBezTo>
                  <a:cubicBezTo>
                    <a:pt x="46" y="65"/>
                    <a:pt x="24" y="42"/>
                    <a:pt x="0" y="16"/>
                  </a:cubicBezTo>
                  <a:cubicBezTo>
                    <a:pt x="6" y="10"/>
                    <a:pt x="12" y="5"/>
                    <a:pt x="17" y="0"/>
                  </a:cubicBezTo>
                  <a:cubicBezTo>
                    <a:pt x="56" y="34"/>
                    <a:pt x="86" y="34"/>
                    <a:pt x="116" y="1"/>
                  </a:cubicBezTo>
                  <a:cubicBezTo>
                    <a:pt x="119" y="3"/>
                    <a:pt x="122" y="5"/>
                    <a:pt x="125" y="7"/>
                  </a:cubicBezTo>
                  <a:cubicBezTo>
                    <a:pt x="128" y="10"/>
                    <a:pt x="130" y="13"/>
                    <a:pt x="134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199193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63355" y="400152"/>
            <a:ext cx="962275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" name="직사각형 1">
            <a:extLst>
              <a:ext uri="{FF2B5EF4-FFF2-40B4-BE49-F238E27FC236}">
                <a16:creationId xmlns:a16="http://schemas.microsoft.com/office/drawing/2014/main" id="{1CD07EE5-F5CE-426F-BDE1-F187964324FE}"/>
              </a:ext>
            </a:extLst>
          </p:cNvPr>
          <p:cNvSpPr/>
          <p:nvPr/>
        </p:nvSpPr>
        <p:spPr>
          <a:xfrm>
            <a:off x="2915175" y="3419103"/>
            <a:ext cx="809926" cy="360040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90%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1" name="직사각형 1">
            <a:extLst>
              <a:ext uri="{FF2B5EF4-FFF2-40B4-BE49-F238E27FC236}">
                <a16:creationId xmlns:a16="http://schemas.microsoft.com/office/drawing/2014/main" id="{A48693BA-CF6A-400F-AE5F-137832949396}"/>
              </a:ext>
            </a:extLst>
          </p:cNvPr>
          <p:cNvSpPr/>
          <p:nvPr/>
        </p:nvSpPr>
        <p:spPr>
          <a:xfrm>
            <a:off x="2915175" y="1976014"/>
            <a:ext cx="809926" cy="3600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직사각형 1">
            <a:extLst>
              <a:ext uri="{FF2B5EF4-FFF2-40B4-BE49-F238E27FC236}">
                <a16:creationId xmlns:a16="http://schemas.microsoft.com/office/drawing/2014/main" id="{EA927D50-F881-4431-B94E-FD87A979EBE6}"/>
              </a:ext>
            </a:extLst>
          </p:cNvPr>
          <p:cNvSpPr/>
          <p:nvPr/>
        </p:nvSpPr>
        <p:spPr>
          <a:xfrm>
            <a:off x="2915175" y="4862192"/>
            <a:ext cx="809926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직사각형 1">
            <a:extLst>
              <a:ext uri="{FF2B5EF4-FFF2-40B4-BE49-F238E27FC236}">
                <a16:creationId xmlns:a16="http://schemas.microsoft.com/office/drawing/2014/main" id="{4477D6A5-1A24-4F83-8517-F21303460161}"/>
              </a:ext>
            </a:extLst>
          </p:cNvPr>
          <p:cNvSpPr/>
          <p:nvPr/>
        </p:nvSpPr>
        <p:spPr>
          <a:xfrm>
            <a:off x="8423865" y="4852413"/>
            <a:ext cx="787987" cy="3600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직사각형 1">
            <a:extLst>
              <a:ext uri="{FF2B5EF4-FFF2-40B4-BE49-F238E27FC236}">
                <a16:creationId xmlns:a16="http://schemas.microsoft.com/office/drawing/2014/main" id="{902421B2-D1F7-487E-8BCF-AEEDD84B4B99}"/>
              </a:ext>
            </a:extLst>
          </p:cNvPr>
          <p:cNvSpPr/>
          <p:nvPr/>
        </p:nvSpPr>
        <p:spPr>
          <a:xfrm>
            <a:off x="8423865" y="3409324"/>
            <a:ext cx="787987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직사각형 1">
            <a:extLst>
              <a:ext uri="{FF2B5EF4-FFF2-40B4-BE49-F238E27FC236}">
                <a16:creationId xmlns:a16="http://schemas.microsoft.com/office/drawing/2014/main" id="{9B7EB44A-8DD5-48D3-A705-277DBC6339CC}"/>
              </a:ext>
            </a:extLst>
          </p:cNvPr>
          <p:cNvSpPr/>
          <p:nvPr/>
        </p:nvSpPr>
        <p:spPr>
          <a:xfrm>
            <a:off x="8423865" y="1966235"/>
            <a:ext cx="787987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BB14C16F-6FD0-4D2B-BE04-BA7294A89F9B}"/>
              </a:ext>
            </a:extLst>
          </p:cNvPr>
          <p:cNvGrpSpPr/>
          <p:nvPr/>
        </p:nvGrpSpPr>
        <p:grpSpPr>
          <a:xfrm>
            <a:off x="8323365" y="2326275"/>
            <a:ext cx="3025450" cy="1042502"/>
            <a:chOff x="8323365" y="2163315"/>
            <a:chExt cx="3025450" cy="104250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61274C-A0A6-445C-9238-6B76D8BF6D40}"/>
                </a:ext>
              </a:extLst>
            </p:cNvPr>
            <p:cNvSpPr txBox="1"/>
            <p:nvPr/>
          </p:nvSpPr>
          <p:spPr>
            <a:xfrm>
              <a:off x="8323365" y="2374820"/>
              <a:ext cx="3025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C4C2E37-F063-42E4-9997-2CF398488BC4}"/>
                </a:ext>
              </a:extLst>
            </p:cNvPr>
            <p:cNvSpPr txBox="1"/>
            <p:nvPr/>
          </p:nvSpPr>
          <p:spPr>
            <a:xfrm>
              <a:off x="8323365" y="2163315"/>
              <a:ext cx="3025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19B351B3-D333-40B5-9CFD-07544537487F}"/>
              </a:ext>
            </a:extLst>
          </p:cNvPr>
          <p:cNvGrpSpPr/>
          <p:nvPr/>
        </p:nvGrpSpPr>
        <p:grpSpPr>
          <a:xfrm>
            <a:off x="8323365" y="3775267"/>
            <a:ext cx="3025450" cy="1042502"/>
            <a:chOff x="8323365" y="3612307"/>
            <a:chExt cx="3025450" cy="104250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FD6CDAB-8458-42A7-924F-A973E2B18703}"/>
                </a:ext>
              </a:extLst>
            </p:cNvPr>
            <p:cNvSpPr txBox="1"/>
            <p:nvPr/>
          </p:nvSpPr>
          <p:spPr>
            <a:xfrm>
              <a:off x="8323365" y="3823812"/>
              <a:ext cx="3025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5A78A86-D6D9-4098-A0B4-57AE1760BC58}"/>
                </a:ext>
              </a:extLst>
            </p:cNvPr>
            <p:cNvSpPr txBox="1"/>
            <p:nvPr/>
          </p:nvSpPr>
          <p:spPr>
            <a:xfrm>
              <a:off x="8323365" y="3612307"/>
              <a:ext cx="3025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7C164F6A-6328-4DDF-BEE4-03A436BEB321}"/>
              </a:ext>
            </a:extLst>
          </p:cNvPr>
          <p:cNvGrpSpPr/>
          <p:nvPr/>
        </p:nvGrpSpPr>
        <p:grpSpPr>
          <a:xfrm>
            <a:off x="8323365" y="5224260"/>
            <a:ext cx="3025450" cy="1042502"/>
            <a:chOff x="8323365" y="5061300"/>
            <a:chExt cx="3025450" cy="104250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223D166-96FB-438B-AE61-2ABB6E479206}"/>
                </a:ext>
              </a:extLst>
            </p:cNvPr>
            <p:cNvSpPr txBox="1"/>
            <p:nvPr/>
          </p:nvSpPr>
          <p:spPr>
            <a:xfrm>
              <a:off x="8323365" y="5272805"/>
              <a:ext cx="3025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4BAC1E2-DF67-4A27-87B7-AF0D4AECB485}"/>
                </a:ext>
              </a:extLst>
            </p:cNvPr>
            <p:cNvSpPr txBox="1"/>
            <p:nvPr/>
          </p:nvSpPr>
          <p:spPr>
            <a:xfrm>
              <a:off x="8323365" y="5061300"/>
              <a:ext cx="3025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682EFA6D-000C-4FA7-B52B-9E3BDE1C018F}"/>
              </a:ext>
            </a:extLst>
          </p:cNvPr>
          <p:cNvGrpSpPr/>
          <p:nvPr/>
        </p:nvGrpSpPr>
        <p:grpSpPr>
          <a:xfrm>
            <a:off x="809000" y="2338082"/>
            <a:ext cx="3024000" cy="1042502"/>
            <a:chOff x="809000" y="2175122"/>
            <a:chExt cx="3024000" cy="104250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ED6AD56-F53F-4C1F-B784-3203CBC1BD53}"/>
                </a:ext>
              </a:extLst>
            </p:cNvPr>
            <p:cNvSpPr txBox="1"/>
            <p:nvPr/>
          </p:nvSpPr>
          <p:spPr>
            <a:xfrm>
              <a:off x="809000" y="2386627"/>
              <a:ext cx="30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11D6C05-24AA-4067-83B9-35AD05E6F3DA}"/>
                </a:ext>
              </a:extLst>
            </p:cNvPr>
            <p:cNvSpPr txBox="1"/>
            <p:nvPr/>
          </p:nvSpPr>
          <p:spPr>
            <a:xfrm>
              <a:off x="809000" y="2175122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E617DBCA-3E0D-4F8E-98EE-9A09279A0A0E}"/>
              </a:ext>
            </a:extLst>
          </p:cNvPr>
          <p:cNvGrpSpPr/>
          <p:nvPr/>
        </p:nvGrpSpPr>
        <p:grpSpPr>
          <a:xfrm>
            <a:off x="809000" y="3781171"/>
            <a:ext cx="3024000" cy="1042502"/>
            <a:chOff x="809000" y="3618211"/>
            <a:chExt cx="3024000" cy="104250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B2D94B1-4224-445A-91C4-8B5CC66F256C}"/>
                </a:ext>
              </a:extLst>
            </p:cNvPr>
            <p:cNvSpPr txBox="1"/>
            <p:nvPr/>
          </p:nvSpPr>
          <p:spPr>
            <a:xfrm>
              <a:off x="809000" y="3829716"/>
              <a:ext cx="30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8620E12-646D-4C7F-922A-7396F0C605C5}"/>
                </a:ext>
              </a:extLst>
            </p:cNvPr>
            <p:cNvSpPr txBox="1"/>
            <p:nvPr/>
          </p:nvSpPr>
          <p:spPr>
            <a:xfrm>
              <a:off x="809000" y="3618211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2EBF92B6-87D6-43C2-87C0-E55D5129BFBA}"/>
              </a:ext>
            </a:extLst>
          </p:cNvPr>
          <p:cNvGrpSpPr/>
          <p:nvPr/>
        </p:nvGrpSpPr>
        <p:grpSpPr>
          <a:xfrm>
            <a:off x="809000" y="5224260"/>
            <a:ext cx="3024000" cy="1042502"/>
            <a:chOff x="809000" y="5061300"/>
            <a:chExt cx="3024000" cy="104250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C16C7A5-C8AB-4797-8B67-0B366DB768DA}"/>
                </a:ext>
              </a:extLst>
            </p:cNvPr>
            <p:cNvSpPr txBox="1"/>
            <p:nvPr/>
          </p:nvSpPr>
          <p:spPr>
            <a:xfrm>
              <a:off x="809000" y="5272805"/>
              <a:ext cx="30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BB470FB-4E10-4AC2-BF41-456C8852FDB3}"/>
                </a:ext>
              </a:extLst>
            </p:cNvPr>
            <p:cNvSpPr txBox="1"/>
            <p:nvPr/>
          </p:nvSpPr>
          <p:spPr>
            <a:xfrm>
              <a:off x="809000" y="5061300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Rectángulo 44">
            <a:extLst>
              <a:ext uri="{FF2B5EF4-FFF2-40B4-BE49-F238E27FC236}">
                <a16:creationId xmlns:a16="http://schemas.microsoft.com/office/drawing/2014/main" id="{D807CA1A-2AE4-4677-87AD-396841BE8083}"/>
              </a:ext>
            </a:extLst>
          </p:cNvPr>
          <p:cNvSpPr/>
          <p:nvPr/>
        </p:nvSpPr>
        <p:spPr>
          <a:xfrm>
            <a:off x="3854060" y="6128262"/>
            <a:ext cx="4335191" cy="276999"/>
          </a:xfrm>
          <a:prstGeom prst="rect">
            <a:avLst/>
          </a:pr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218" name="Picture 2" descr="mujer con camisa negra de manga larga sentada en un campo de hierba verde durante el día">
            <a:extLst>
              <a:ext uri="{FF2B5EF4-FFF2-40B4-BE49-F238E27FC236}">
                <a16:creationId xmlns:a16="http://schemas.microsoft.com/office/drawing/2014/main" id="{2B4F7385-40F7-456C-8250-95ABEB32E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7624" y="1946102"/>
            <a:ext cx="3473717" cy="490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ángulo 43">
            <a:extLst>
              <a:ext uri="{FF2B5EF4-FFF2-40B4-BE49-F238E27FC236}">
                <a16:creationId xmlns:a16="http://schemas.microsoft.com/office/drawing/2014/main" id="{791DEEB4-687F-4D3D-8DC7-C3EDA8335F79}"/>
              </a:ext>
            </a:extLst>
          </p:cNvPr>
          <p:cNvSpPr/>
          <p:nvPr/>
        </p:nvSpPr>
        <p:spPr>
          <a:xfrm>
            <a:off x="3725101" y="6570617"/>
            <a:ext cx="4698764" cy="287383"/>
          </a:xfrm>
          <a:prstGeom prst="rect">
            <a:avLst/>
          </a:pr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3796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48039" y="699266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Infographic Style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FACD2FC-FB13-46A6-8F9C-B70B1FB8B72D}"/>
              </a:ext>
            </a:extLst>
          </p:cNvPr>
          <p:cNvGrpSpPr/>
          <p:nvPr/>
        </p:nvGrpSpPr>
        <p:grpSpPr>
          <a:xfrm>
            <a:off x="5945782" y="2685734"/>
            <a:ext cx="5771799" cy="3287799"/>
            <a:chOff x="3995936" y="2687633"/>
            <a:chExt cx="4428064" cy="2622911"/>
          </a:xfrm>
          <a:solidFill>
            <a:schemeClr val="bg1"/>
          </a:solidFill>
        </p:grpSpPr>
        <p:sp>
          <p:nvSpPr>
            <p:cNvPr id="133" name="Chevron 8">
              <a:extLst>
                <a:ext uri="{FF2B5EF4-FFF2-40B4-BE49-F238E27FC236}">
                  <a16:creationId xmlns:a16="http://schemas.microsoft.com/office/drawing/2014/main" id="{87EE7965-A374-418B-BCC2-2E9CFD7EF71E}"/>
                </a:ext>
              </a:extLst>
            </p:cNvPr>
            <p:cNvSpPr/>
            <p:nvPr/>
          </p:nvSpPr>
          <p:spPr>
            <a:xfrm>
              <a:off x="3995936" y="2687634"/>
              <a:ext cx="4428064" cy="2620001"/>
            </a:xfrm>
            <a:custGeom>
              <a:avLst/>
              <a:gdLst/>
              <a:ahLst/>
              <a:cxnLst/>
              <a:rect l="l" t="t" r="r" b="b"/>
              <a:pathLst>
                <a:path w="4428064" h="2620001">
                  <a:moveTo>
                    <a:pt x="2880320" y="0"/>
                  </a:moveTo>
                  <a:lnTo>
                    <a:pt x="3458511" y="0"/>
                  </a:lnTo>
                  <a:lnTo>
                    <a:pt x="4428064" y="1310001"/>
                  </a:lnTo>
                  <a:lnTo>
                    <a:pt x="3458511" y="2620001"/>
                  </a:lnTo>
                  <a:lnTo>
                    <a:pt x="2880320" y="2620001"/>
                  </a:lnTo>
                  <a:lnTo>
                    <a:pt x="3680013" y="1539505"/>
                  </a:lnTo>
                  <a:lnTo>
                    <a:pt x="0" y="1539505"/>
                  </a:lnTo>
                  <a:lnTo>
                    <a:pt x="0" y="1071505"/>
                  </a:lnTo>
                  <a:lnTo>
                    <a:pt x="3673358" y="10715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accent1"/>
                </a:solidFill>
              </a:endParaRPr>
            </a:p>
          </p:txBody>
        </p:sp>
        <p:sp>
          <p:nvSpPr>
            <p:cNvPr id="134" name="Rectangle 10">
              <a:extLst>
                <a:ext uri="{FF2B5EF4-FFF2-40B4-BE49-F238E27FC236}">
                  <a16:creationId xmlns:a16="http://schemas.microsoft.com/office/drawing/2014/main" id="{4B387AA6-5812-4CB6-B051-053647FDDCD0}"/>
                </a:ext>
              </a:extLst>
            </p:cNvPr>
            <p:cNvSpPr/>
            <p:nvPr/>
          </p:nvSpPr>
          <p:spPr>
            <a:xfrm>
              <a:off x="3995936" y="2687633"/>
              <a:ext cx="3513998" cy="981444"/>
            </a:xfrm>
            <a:custGeom>
              <a:avLst/>
              <a:gdLst/>
              <a:ahLst/>
              <a:cxnLst/>
              <a:rect l="l" t="t" r="r" b="b"/>
              <a:pathLst>
                <a:path w="3513998" h="981444">
                  <a:moveTo>
                    <a:pt x="2210876" y="0"/>
                  </a:moveTo>
                  <a:lnTo>
                    <a:pt x="2789067" y="0"/>
                  </a:lnTo>
                  <a:lnTo>
                    <a:pt x="3169075" y="513444"/>
                  </a:lnTo>
                  <a:lnTo>
                    <a:pt x="3170262" y="513444"/>
                  </a:lnTo>
                  <a:lnTo>
                    <a:pt x="3170262" y="515048"/>
                  </a:lnTo>
                  <a:lnTo>
                    <a:pt x="3513998" y="979483"/>
                  </a:lnTo>
                  <a:lnTo>
                    <a:pt x="3170262" y="979483"/>
                  </a:lnTo>
                  <a:lnTo>
                    <a:pt x="3170262" y="981444"/>
                  </a:lnTo>
                  <a:lnTo>
                    <a:pt x="0" y="981444"/>
                  </a:lnTo>
                  <a:lnTo>
                    <a:pt x="0" y="513444"/>
                  </a:lnTo>
                  <a:lnTo>
                    <a:pt x="2590884" y="51344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accent1"/>
                </a:solidFill>
              </a:endParaRPr>
            </a:p>
          </p:txBody>
        </p:sp>
        <p:sp>
          <p:nvSpPr>
            <p:cNvPr id="135" name="Rectangle 10">
              <a:extLst>
                <a:ext uri="{FF2B5EF4-FFF2-40B4-BE49-F238E27FC236}">
                  <a16:creationId xmlns:a16="http://schemas.microsoft.com/office/drawing/2014/main" id="{7792BD7F-5BF0-436D-A1CF-1B2CD1482B4F}"/>
                </a:ext>
              </a:extLst>
            </p:cNvPr>
            <p:cNvSpPr/>
            <p:nvPr/>
          </p:nvSpPr>
          <p:spPr>
            <a:xfrm rot="10800000" flipH="1">
              <a:off x="3995936" y="4329100"/>
              <a:ext cx="3513998" cy="981444"/>
            </a:xfrm>
            <a:custGeom>
              <a:avLst/>
              <a:gdLst/>
              <a:ahLst/>
              <a:cxnLst/>
              <a:rect l="l" t="t" r="r" b="b"/>
              <a:pathLst>
                <a:path w="3513998" h="981444">
                  <a:moveTo>
                    <a:pt x="0" y="981444"/>
                  </a:moveTo>
                  <a:lnTo>
                    <a:pt x="3170262" y="981444"/>
                  </a:lnTo>
                  <a:lnTo>
                    <a:pt x="3170262" y="979483"/>
                  </a:lnTo>
                  <a:lnTo>
                    <a:pt x="3513998" y="979483"/>
                  </a:lnTo>
                  <a:lnTo>
                    <a:pt x="3170262" y="515048"/>
                  </a:lnTo>
                  <a:lnTo>
                    <a:pt x="3170262" y="513444"/>
                  </a:lnTo>
                  <a:lnTo>
                    <a:pt x="3169075" y="513444"/>
                  </a:lnTo>
                  <a:lnTo>
                    <a:pt x="2789067" y="0"/>
                  </a:lnTo>
                  <a:lnTo>
                    <a:pt x="2210876" y="0"/>
                  </a:lnTo>
                  <a:lnTo>
                    <a:pt x="2590884" y="513444"/>
                  </a:lnTo>
                  <a:lnTo>
                    <a:pt x="0" y="51344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accent1"/>
                </a:solidFill>
              </a:endParaRPr>
            </a:p>
          </p:txBody>
        </p: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3A2BBCF3-4157-4115-9D7B-21E9B14A5EA0}"/>
              </a:ext>
            </a:extLst>
          </p:cNvPr>
          <p:cNvSpPr txBox="1"/>
          <p:nvPr/>
        </p:nvSpPr>
        <p:spPr>
          <a:xfrm>
            <a:off x="6148288" y="3447782"/>
            <a:ext cx="291285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Your  Content  Here</a:t>
            </a:r>
            <a:endParaRPr lang="ko-KR" altLang="en-US" sz="16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5F432C48-76C6-49A2-B4EB-9E0B976CD4A2}"/>
              </a:ext>
            </a:extLst>
          </p:cNvPr>
          <p:cNvSpPr txBox="1"/>
          <p:nvPr/>
        </p:nvSpPr>
        <p:spPr>
          <a:xfrm>
            <a:off x="6148288" y="4155126"/>
            <a:ext cx="291285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 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9F524C4-B35B-4512-9CCF-4A9BDDC5CD70}"/>
              </a:ext>
            </a:extLst>
          </p:cNvPr>
          <p:cNvSpPr txBox="1"/>
          <p:nvPr/>
        </p:nvSpPr>
        <p:spPr>
          <a:xfrm>
            <a:off x="6148288" y="4862471"/>
            <a:ext cx="291285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Your  Content  Here</a:t>
            </a:r>
            <a:endParaRPr lang="ko-KR" altLang="en-US" sz="16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A5B1152-151C-4976-8506-A1C14063C26E}"/>
              </a:ext>
            </a:extLst>
          </p:cNvPr>
          <p:cNvSpPr txBox="1"/>
          <p:nvPr/>
        </p:nvSpPr>
        <p:spPr>
          <a:xfrm>
            <a:off x="4079770" y="3623133"/>
            <a:ext cx="130958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40%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D70641A-95CB-4FE2-9B8C-1C19C3D99545}"/>
              </a:ext>
            </a:extLst>
          </p:cNvPr>
          <p:cNvSpPr txBox="1"/>
          <p:nvPr/>
        </p:nvSpPr>
        <p:spPr>
          <a:xfrm>
            <a:off x="4079770" y="2100959"/>
            <a:ext cx="130958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A35721AF-E2BD-43EE-AF0B-DE1E32D91176}"/>
              </a:ext>
            </a:extLst>
          </p:cNvPr>
          <p:cNvSpPr txBox="1"/>
          <p:nvPr/>
        </p:nvSpPr>
        <p:spPr>
          <a:xfrm>
            <a:off x="4079770" y="5145308"/>
            <a:ext cx="130958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5306DF07-90ED-4F4C-9C11-4323192F961B}"/>
              </a:ext>
            </a:extLst>
          </p:cNvPr>
          <p:cNvGrpSpPr/>
          <p:nvPr/>
        </p:nvGrpSpPr>
        <p:grpSpPr>
          <a:xfrm>
            <a:off x="940525" y="1881357"/>
            <a:ext cx="3044279" cy="1040985"/>
            <a:chOff x="-475010" y="1129234"/>
            <a:chExt cx="3859356" cy="1043483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4097BDC3-C79D-406C-8E4D-B02B062E6A63}"/>
                </a:ext>
              </a:extLst>
            </p:cNvPr>
            <p:cNvSpPr txBox="1"/>
            <p:nvPr/>
          </p:nvSpPr>
          <p:spPr>
            <a:xfrm>
              <a:off x="-475010" y="1129234"/>
              <a:ext cx="3859356" cy="277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CEB5A818-A07C-4C81-A245-AA0D405EC2BE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832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97E12FEE-5912-4B9F-B053-4E1B184866D5}"/>
              </a:ext>
            </a:extLst>
          </p:cNvPr>
          <p:cNvGrpSpPr/>
          <p:nvPr/>
        </p:nvGrpSpPr>
        <p:grpSpPr>
          <a:xfrm>
            <a:off x="940525" y="3403531"/>
            <a:ext cx="3044279" cy="1040985"/>
            <a:chOff x="-475010" y="1129234"/>
            <a:chExt cx="3859356" cy="1043483"/>
          </a:xfrm>
        </p:grpSpPr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B2275DEE-E34D-48FE-8A84-8FEC83B172FA}"/>
                </a:ext>
              </a:extLst>
            </p:cNvPr>
            <p:cNvSpPr txBox="1"/>
            <p:nvPr/>
          </p:nvSpPr>
          <p:spPr>
            <a:xfrm>
              <a:off x="-475010" y="1129234"/>
              <a:ext cx="3859356" cy="277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4F22EDBB-E81A-4C9D-A799-E83E6F905E7F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832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D805D16-DC6A-4B6F-A382-DBADF04056F9}"/>
              </a:ext>
            </a:extLst>
          </p:cNvPr>
          <p:cNvGrpSpPr/>
          <p:nvPr/>
        </p:nvGrpSpPr>
        <p:grpSpPr>
          <a:xfrm>
            <a:off x="940525" y="4925705"/>
            <a:ext cx="3044279" cy="1040985"/>
            <a:chOff x="-475010" y="1129234"/>
            <a:chExt cx="3859356" cy="1043483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50A61CFD-AD69-44FF-8937-5A72930A1E3E}"/>
                </a:ext>
              </a:extLst>
            </p:cNvPr>
            <p:cNvSpPr txBox="1"/>
            <p:nvPr/>
          </p:nvSpPr>
          <p:spPr>
            <a:xfrm>
              <a:off x="-475010" y="1129234"/>
              <a:ext cx="3859356" cy="277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B065E8E7-F573-4854-B8D7-E88551176013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832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</p:grpSp>
      <p:pic>
        <p:nvPicPr>
          <p:cNvPr id="7170" name="Picture 2" descr="mujer en camiseta negra de pie sobre una roca">
            <a:extLst>
              <a:ext uri="{FF2B5EF4-FFF2-40B4-BE49-F238E27FC236}">
                <a16:creationId xmlns:a16="http://schemas.microsoft.com/office/drawing/2014/main" id="{96069A30-0CA7-4FBD-8D2D-50F8A4C01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354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28300257-A6F2-9341-3922-F3F2AE4A732A}"/>
              </a:ext>
            </a:extLst>
          </p:cNvPr>
          <p:cNvGrpSpPr/>
          <p:nvPr/>
        </p:nvGrpSpPr>
        <p:grpSpPr>
          <a:xfrm>
            <a:off x="9994900" y="3125788"/>
            <a:ext cx="1135063" cy="2408238"/>
            <a:chOff x="9994900" y="3125788"/>
            <a:chExt cx="1135063" cy="240823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12C7B28-1085-4490-A003-DE3499CE4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4900" y="3670301"/>
              <a:ext cx="1135063" cy="1863725"/>
            </a:xfrm>
            <a:custGeom>
              <a:avLst/>
              <a:gdLst>
                <a:gd name="T0" fmla="*/ 216 w 298"/>
                <a:gd name="T1" fmla="*/ 69 h 493"/>
                <a:gd name="T2" fmla="*/ 258 w 298"/>
                <a:gd name="T3" fmla="*/ 311 h 493"/>
                <a:gd name="T4" fmla="*/ 220 w 298"/>
                <a:gd name="T5" fmla="*/ 316 h 493"/>
                <a:gd name="T6" fmla="*/ 220 w 298"/>
                <a:gd name="T7" fmla="*/ 415 h 493"/>
                <a:gd name="T8" fmla="*/ 220 w 298"/>
                <a:gd name="T9" fmla="*/ 460 h 493"/>
                <a:gd name="T10" fmla="*/ 193 w 298"/>
                <a:gd name="T11" fmla="*/ 492 h 493"/>
                <a:gd name="T12" fmla="*/ 162 w 298"/>
                <a:gd name="T13" fmla="*/ 460 h 493"/>
                <a:gd name="T14" fmla="*/ 161 w 298"/>
                <a:gd name="T15" fmla="*/ 337 h 493"/>
                <a:gd name="T16" fmla="*/ 153 w 298"/>
                <a:gd name="T17" fmla="*/ 317 h 493"/>
                <a:gd name="T18" fmla="*/ 150 w 298"/>
                <a:gd name="T19" fmla="*/ 340 h 493"/>
                <a:gd name="T20" fmla="*/ 150 w 298"/>
                <a:gd name="T21" fmla="*/ 456 h 493"/>
                <a:gd name="T22" fmla="*/ 120 w 298"/>
                <a:gd name="T23" fmla="*/ 492 h 493"/>
                <a:gd name="T24" fmla="*/ 93 w 298"/>
                <a:gd name="T25" fmla="*/ 457 h 493"/>
                <a:gd name="T26" fmla="*/ 93 w 298"/>
                <a:gd name="T27" fmla="*/ 316 h 493"/>
                <a:gd name="T28" fmla="*/ 54 w 298"/>
                <a:gd name="T29" fmla="*/ 312 h 493"/>
                <a:gd name="T30" fmla="*/ 96 w 298"/>
                <a:gd name="T31" fmla="*/ 69 h 493"/>
                <a:gd name="T32" fmla="*/ 89 w 298"/>
                <a:gd name="T33" fmla="*/ 68 h 493"/>
                <a:gd name="T34" fmla="*/ 67 w 298"/>
                <a:gd name="T35" fmla="*/ 156 h 493"/>
                <a:gd name="T36" fmla="*/ 34 w 298"/>
                <a:gd name="T37" fmla="*/ 202 h 493"/>
                <a:gd name="T38" fmla="*/ 24 w 298"/>
                <a:gd name="T39" fmla="*/ 144 h 493"/>
                <a:gd name="T40" fmla="*/ 48 w 298"/>
                <a:gd name="T41" fmla="*/ 39 h 493"/>
                <a:gd name="T42" fmla="*/ 95 w 298"/>
                <a:gd name="T43" fmla="*/ 1 h 493"/>
                <a:gd name="T44" fmla="*/ 220 w 298"/>
                <a:gd name="T45" fmla="*/ 1 h 493"/>
                <a:gd name="T46" fmla="*/ 263 w 298"/>
                <a:gd name="T47" fmla="*/ 36 h 493"/>
                <a:gd name="T48" fmla="*/ 294 w 298"/>
                <a:gd name="T49" fmla="*/ 167 h 493"/>
                <a:gd name="T50" fmla="*/ 279 w 298"/>
                <a:gd name="T51" fmla="*/ 203 h 493"/>
                <a:gd name="T52" fmla="*/ 250 w 298"/>
                <a:gd name="T53" fmla="*/ 177 h 493"/>
                <a:gd name="T54" fmla="*/ 225 w 298"/>
                <a:gd name="T55" fmla="*/ 68 h 493"/>
                <a:gd name="T56" fmla="*/ 216 w 298"/>
                <a:gd name="T57" fmla="*/ 69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8" h="493">
                  <a:moveTo>
                    <a:pt x="216" y="69"/>
                  </a:moveTo>
                  <a:cubicBezTo>
                    <a:pt x="230" y="149"/>
                    <a:pt x="244" y="229"/>
                    <a:pt x="258" y="311"/>
                  </a:cubicBezTo>
                  <a:cubicBezTo>
                    <a:pt x="246" y="313"/>
                    <a:pt x="236" y="314"/>
                    <a:pt x="220" y="316"/>
                  </a:cubicBezTo>
                  <a:cubicBezTo>
                    <a:pt x="220" y="348"/>
                    <a:pt x="220" y="382"/>
                    <a:pt x="220" y="415"/>
                  </a:cubicBezTo>
                  <a:cubicBezTo>
                    <a:pt x="220" y="430"/>
                    <a:pt x="220" y="445"/>
                    <a:pt x="220" y="460"/>
                  </a:cubicBezTo>
                  <a:cubicBezTo>
                    <a:pt x="220" y="478"/>
                    <a:pt x="212" y="491"/>
                    <a:pt x="193" y="492"/>
                  </a:cubicBezTo>
                  <a:cubicBezTo>
                    <a:pt x="172" y="493"/>
                    <a:pt x="162" y="480"/>
                    <a:pt x="162" y="460"/>
                  </a:cubicBezTo>
                  <a:cubicBezTo>
                    <a:pt x="161" y="419"/>
                    <a:pt x="162" y="378"/>
                    <a:pt x="161" y="337"/>
                  </a:cubicBezTo>
                  <a:cubicBezTo>
                    <a:pt x="161" y="331"/>
                    <a:pt x="160" y="324"/>
                    <a:pt x="153" y="317"/>
                  </a:cubicBezTo>
                  <a:cubicBezTo>
                    <a:pt x="152" y="324"/>
                    <a:pt x="150" y="332"/>
                    <a:pt x="150" y="340"/>
                  </a:cubicBezTo>
                  <a:cubicBezTo>
                    <a:pt x="150" y="378"/>
                    <a:pt x="150" y="417"/>
                    <a:pt x="150" y="456"/>
                  </a:cubicBezTo>
                  <a:cubicBezTo>
                    <a:pt x="150" y="477"/>
                    <a:pt x="144" y="492"/>
                    <a:pt x="120" y="492"/>
                  </a:cubicBezTo>
                  <a:cubicBezTo>
                    <a:pt x="99" y="491"/>
                    <a:pt x="93" y="476"/>
                    <a:pt x="93" y="457"/>
                  </a:cubicBezTo>
                  <a:cubicBezTo>
                    <a:pt x="93" y="410"/>
                    <a:pt x="93" y="364"/>
                    <a:pt x="93" y="316"/>
                  </a:cubicBezTo>
                  <a:cubicBezTo>
                    <a:pt x="79" y="315"/>
                    <a:pt x="68" y="313"/>
                    <a:pt x="54" y="312"/>
                  </a:cubicBezTo>
                  <a:cubicBezTo>
                    <a:pt x="68" y="230"/>
                    <a:pt x="82" y="150"/>
                    <a:pt x="96" y="69"/>
                  </a:cubicBezTo>
                  <a:cubicBezTo>
                    <a:pt x="93" y="69"/>
                    <a:pt x="91" y="68"/>
                    <a:pt x="89" y="68"/>
                  </a:cubicBezTo>
                  <a:cubicBezTo>
                    <a:pt x="81" y="97"/>
                    <a:pt x="75" y="127"/>
                    <a:pt x="67" y="156"/>
                  </a:cubicBezTo>
                  <a:cubicBezTo>
                    <a:pt x="61" y="175"/>
                    <a:pt x="66" y="209"/>
                    <a:pt x="34" y="202"/>
                  </a:cubicBezTo>
                  <a:cubicBezTo>
                    <a:pt x="0" y="194"/>
                    <a:pt x="21" y="164"/>
                    <a:pt x="24" y="144"/>
                  </a:cubicBezTo>
                  <a:cubicBezTo>
                    <a:pt x="31" y="109"/>
                    <a:pt x="41" y="74"/>
                    <a:pt x="48" y="39"/>
                  </a:cubicBezTo>
                  <a:cubicBezTo>
                    <a:pt x="53" y="13"/>
                    <a:pt x="66" y="0"/>
                    <a:pt x="95" y="1"/>
                  </a:cubicBezTo>
                  <a:cubicBezTo>
                    <a:pt x="137" y="2"/>
                    <a:pt x="178" y="2"/>
                    <a:pt x="220" y="1"/>
                  </a:cubicBezTo>
                  <a:cubicBezTo>
                    <a:pt x="245" y="1"/>
                    <a:pt x="258" y="11"/>
                    <a:pt x="263" y="36"/>
                  </a:cubicBezTo>
                  <a:cubicBezTo>
                    <a:pt x="272" y="80"/>
                    <a:pt x="283" y="123"/>
                    <a:pt x="294" y="167"/>
                  </a:cubicBezTo>
                  <a:cubicBezTo>
                    <a:pt x="298" y="183"/>
                    <a:pt x="298" y="198"/>
                    <a:pt x="279" y="203"/>
                  </a:cubicBezTo>
                  <a:cubicBezTo>
                    <a:pt x="260" y="207"/>
                    <a:pt x="254" y="193"/>
                    <a:pt x="250" y="177"/>
                  </a:cubicBezTo>
                  <a:cubicBezTo>
                    <a:pt x="242" y="140"/>
                    <a:pt x="233" y="104"/>
                    <a:pt x="225" y="68"/>
                  </a:cubicBezTo>
                  <a:cubicBezTo>
                    <a:pt x="222" y="68"/>
                    <a:pt x="219" y="69"/>
                    <a:pt x="216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DEF0E88-627C-46FF-BC86-697B06A18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3675" y="3125788"/>
              <a:ext cx="474663" cy="476250"/>
            </a:xfrm>
            <a:custGeom>
              <a:avLst/>
              <a:gdLst>
                <a:gd name="T0" fmla="*/ 63 w 125"/>
                <a:gd name="T1" fmla="*/ 125 h 126"/>
                <a:gd name="T2" fmla="*/ 0 w 125"/>
                <a:gd name="T3" fmla="*/ 64 h 126"/>
                <a:gd name="T4" fmla="*/ 61 w 125"/>
                <a:gd name="T5" fmla="*/ 0 h 126"/>
                <a:gd name="T6" fmla="*/ 125 w 125"/>
                <a:gd name="T7" fmla="*/ 62 h 126"/>
                <a:gd name="T8" fmla="*/ 63 w 125"/>
                <a:gd name="T9" fmla="*/ 12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6">
                  <a:moveTo>
                    <a:pt x="63" y="125"/>
                  </a:moveTo>
                  <a:cubicBezTo>
                    <a:pt x="28" y="126"/>
                    <a:pt x="1" y="100"/>
                    <a:pt x="0" y="64"/>
                  </a:cubicBezTo>
                  <a:cubicBezTo>
                    <a:pt x="0" y="29"/>
                    <a:pt x="27" y="1"/>
                    <a:pt x="61" y="0"/>
                  </a:cubicBezTo>
                  <a:cubicBezTo>
                    <a:pt x="95" y="0"/>
                    <a:pt x="124" y="28"/>
                    <a:pt x="125" y="62"/>
                  </a:cubicBezTo>
                  <a:cubicBezTo>
                    <a:pt x="125" y="97"/>
                    <a:pt x="98" y="125"/>
                    <a:pt x="63" y="125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172500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30363" y="5634038"/>
            <a:ext cx="8931275" cy="369887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Get a modern PowerPoint  Presentation that is beautifully designed.</a:t>
            </a:r>
            <a:endParaRPr lang="en-US" sz="1867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EEAC32-7139-4F96-8ABA-0478752D784E}"/>
              </a:ext>
            </a:extLst>
          </p:cNvPr>
          <p:cNvSpPr txBox="1">
            <a:spLocks/>
          </p:cNvSpPr>
          <p:nvPr/>
        </p:nvSpPr>
        <p:spPr>
          <a:xfrm>
            <a:off x="2651882" y="4799391"/>
            <a:ext cx="6888237" cy="780967"/>
          </a:xfrm>
          <a:prstGeom prst="rect">
            <a:avLst/>
          </a:prstGeom>
        </p:spPr>
        <p:txBody>
          <a:bodyPr anchor="ctr"/>
          <a:lstStyle>
            <a:lvl1pPr algn="l" defTabSz="13715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Portfolio Presentation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9ACAC182-B43C-461D-9909-82D6E78B1121}"/>
              </a:ext>
            </a:extLst>
          </p:cNvPr>
          <p:cNvSpPr/>
          <p:nvPr/>
        </p:nvSpPr>
        <p:spPr>
          <a:xfrm>
            <a:off x="803125" y="880534"/>
            <a:ext cx="10585751" cy="5513619"/>
          </a:xfrm>
          <a:prstGeom prst="frame">
            <a:avLst>
              <a:gd name="adj1" fmla="val 2823"/>
            </a:avLst>
          </a:prstGeom>
          <a:solidFill>
            <a:srgbClr val="FA5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0" name="직사각형 2">
            <a:extLst>
              <a:ext uri="{FF2B5EF4-FFF2-40B4-BE49-F238E27FC236}">
                <a16:creationId xmlns:a16="http://schemas.microsoft.com/office/drawing/2014/main" id="{22CA9355-429E-4ABF-A3C4-1216DD9C6135}"/>
              </a:ext>
            </a:extLst>
          </p:cNvPr>
          <p:cNvSpPr/>
          <p:nvPr/>
        </p:nvSpPr>
        <p:spPr>
          <a:xfrm>
            <a:off x="1090513" y="1171116"/>
            <a:ext cx="33005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Quality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Professional</a:t>
            </a:r>
          </a:p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PPT 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B52D224F-148B-47AF-B528-BF06EBBC0511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753" y="463848"/>
            <a:ext cx="11340495" cy="4142019"/>
          </a:xfr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8D6A223A-68B1-4E67-AE1B-7A1161F232B7}"/>
              </a:ext>
            </a:extLst>
          </p:cNvPr>
          <p:cNvGrpSpPr/>
          <p:nvPr/>
        </p:nvGrpSpPr>
        <p:grpSpPr>
          <a:xfrm>
            <a:off x="93873" y="150686"/>
            <a:ext cx="845927" cy="1367675"/>
            <a:chOff x="220873" y="215227"/>
            <a:chExt cx="1521111" cy="2459296"/>
          </a:xfrm>
          <a:solidFill>
            <a:srgbClr val="FC9BAB"/>
          </a:solidFill>
        </p:grpSpPr>
        <p:sp>
          <p:nvSpPr>
            <p:cNvPr id="11" name="Triángulo isósceles 10">
              <a:extLst>
                <a:ext uri="{FF2B5EF4-FFF2-40B4-BE49-F238E27FC236}">
                  <a16:creationId xmlns:a16="http://schemas.microsoft.com/office/drawing/2014/main" id="{88AB7B9D-CF3D-4657-B981-EC3859B61D8D}"/>
                </a:ext>
              </a:extLst>
            </p:cNvPr>
            <p:cNvSpPr/>
            <p:nvPr userDrawn="1"/>
          </p:nvSpPr>
          <p:spPr>
            <a:xfrm rot="9000000">
              <a:off x="392361" y="919652"/>
              <a:ext cx="1053421" cy="90812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Triángulo isósceles 11">
              <a:extLst>
                <a:ext uri="{FF2B5EF4-FFF2-40B4-BE49-F238E27FC236}">
                  <a16:creationId xmlns:a16="http://schemas.microsoft.com/office/drawing/2014/main" id="{778138EC-DEE2-465C-A211-E2B99F21D1D8}"/>
                </a:ext>
              </a:extLst>
            </p:cNvPr>
            <p:cNvSpPr/>
            <p:nvPr userDrawn="1"/>
          </p:nvSpPr>
          <p:spPr>
            <a:xfrm rot="5400000">
              <a:off x="160855" y="333965"/>
              <a:ext cx="870261" cy="75022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Triángulo isósceles 12">
              <a:extLst>
                <a:ext uri="{FF2B5EF4-FFF2-40B4-BE49-F238E27FC236}">
                  <a16:creationId xmlns:a16="http://schemas.microsoft.com/office/drawing/2014/main" id="{59706B5C-9269-41D2-9B54-DCA68D5696E2}"/>
                </a:ext>
              </a:extLst>
            </p:cNvPr>
            <p:cNvSpPr/>
            <p:nvPr userDrawn="1"/>
          </p:nvSpPr>
          <p:spPr>
            <a:xfrm rot="5400000">
              <a:off x="132014" y="1474928"/>
              <a:ext cx="1288454" cy="111073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Triángulo isósceles 13">
              <a:extLst>
                <a:ext uri="{FF2B5EF4-FFF2-40B4-BE49-F238E27FC236}">
                  <a16:creationId xmlns:a16="http://schemas.microsoft.com/office/drawing/2014/main" id="{0D6BDEBC-3A15-40F7-8097-9F6231B8F208}"/>
                </a:ext>
              </a:extLst>
            </p:cNvPr>
            <p:cNvSpPr/>
            <p:nvPr userDrawn="1"/>
          </p:nvSpPr>
          <p:spPr>
            <a:xfrm rot="7200000">
              <a:off x="1198037" y="255520"/>
              <a:ext cx="584239" cy="50365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5B4B87D-76D9-43A9-A095-A59B43BDD26D}"/>
              </a:ext>
            </a:extLst>
          </p:cNvPr>
          <p:cNvGrpSpPr/>
          <p:nvPr/>
        </p:nvGrpSpPr>
        <p:grpSpPr>
          <a:xfrm rot="10800000">
            <a:off x="11262945" y="5373850"/>
            <a:ext cx="845927" cy="1367675"/>
            <a:chOff x="220873" y="215227"/>
            <a:chExt cx="1521111" cy="2459296"/>
          </a:xfrm>
          <a:solidFill>
            <a:srgbClr val="FC9BAB"/>
          </a:solidFill>
        </p:grpSpPr>
        <p:sp>
          <p:nvSpPr>
            <p:cNvPr id="16" name="Triángulo isósceles 15">
              <a:extLst>
                <a:ext uri="{FF2B5EF4-FFF2-40B4-BE49-F238E27FC236}">
                  <a16:creationId xmlns:a16="http://schemas.microsoft.com/office/drawing/2014/main" id="{D530DD8D-9AF2-47F7-AFA9-2990E55859EC}"/>
                </a:ext>
              </a:extLst>
            </p:cNvPr>
            <p:cNvSpPr/>
            <p:nvPr userDrawn="1"/>
          </p:nvSpPr>
          <p:spPr>
            <a:xfrm rot="9000000">
              <a:off x="392361" y="919652"/>
              <a:ext cx="1053421" cy="90812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Triángulo isósceles 16">
              <a:extLst>
                <a:ext uri="{FF2B5EF4-FFF2-40B4-BE49-F238E27FC236}">
                  <a16:creationId xmlns:a16="http://schemas.microsoft.com/office/drawing/2014/main" id="{E518A17B-95E9-4061-BDEF-DD2023DCA290}"/>
                </a:ext>
              </a:extLst>
            </p:cNvPr>
            <p:cNvSpPr/>
            <p:nvPr userDrawn="1"/>
          </p:nvSpPr>
          <p:spPr>
            <a:xfrm rot="5400000">
              <a:off x="160855" y="333965"/>
              <a:ext cx="870261" cy="75022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Triángulo isósceles 17">
              <a:extLst>
                <a:ext uri="{FF2B5EF4-FFF2-40B4-BE49-F238E27FC236}">
                  <a16:creationId xmlns:a16="http://schemas.microsoft.com/office/drawing/2014/main" id="{6B6EF4C2-ACB3-4BE4-843D-A7D92888EA8D}"/>
                </a:ext>
              </a:extLst>
            </p:cNvPr>
            <p:cNvSpPr/>
            <p:nvPr userDrawn="1"/>
          </p:nvSpPr>
          <p:spPr>
            <a:xfrm rot="5400000">
              <a:off x="132014" y="1474928"/>
              <a:ext cx="1288454" cy="111073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Triángulo isósceles 18">
              <a:extLst>
                <a:ext uri="{FF2B5EF4-FFF2-40B4-BE49-F238E27FC236}">
                  <a16:creationId xmlns:a16="http://schemas.microsoft.com/office/drawing/2014/main" id="{D00AF845-E394-4EC7-BA31-032F429FFB1D}"/>
                </a:ext>
              </a:extLst>
            </p:cNvPr>
            <p:cNvSpPr/>
            <p:nvPr userDrawn="1"/>
          </p:nvSpPr>
          <p:spPr>
            <a:xfrm rot="7200000">
              <a:off x="1198037" y="255520"/>
              <a:ext cx="584239" cy="50365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97823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6579" y="191941"/>
            <a:ext cx="11573197" cy="724247"/>
          </a:xfrm>
        </p:spPr>
        <p:txBody>
          <a:bodyPr>
            <a:normAutofit/>
          </a:bodyPr>
          <a:lstStyle/>
          <a:p>
            <a:r>
              <a:rPr lang="en-US" sz="3600" dirty="0"/>
              <a:t>Infographic Style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475B8D3-2312-4378-8BC7-B21963498263}"/>
              </a:ext>
            </a:extLst>
          </p:cNvPr>
          <p:cNvGrpSpPr/>
          <p:nvPr/>
        </p:nvGrpSpPr>
        <p:grpSpPr>
          <a:xfrm>
            <a:off x="2429360" y="2419623"/>
            <a:ext cx="8697593" cy="2363900"/>
            <a:chOff x="1633635" y="1755670"/>
            <a:chExt cx="6682781" cy="1816297"/>
          </a:xfrm>
          <a:solidFill>
            <a:schemeClr val="bg1"/>
          </a:solidFill>
        </p:grpSpPr>
        <p:sp>
          <p:nvSpPr>
            <p:cNvPr id="74" name="Block Arc 73">
              <a:extLst>
                <a:ext uri="{FF2B5EF4-FFF2-40B4-BE49-F238E27FC236}">
                  <a16:creationId xmlns:a16="http://schemas.microsoft.com/office/drawing/2014/main" id="{A067D451-4FE6-4178-8DB7-C8521E3E3AA6}"/>
                </a:ext>
              </a:extLst>
            </p:cNvPr>
            <p:cNvSpPr/>
            <p:nvPr/>
          </p:nvSpPr>
          <p:spPr>
            <a:xfrm>
              <a:off x="6500119" y="1755670"/>
              <a:ext cx="1816297" cy="1816297"/>
            </a:xfrm>
            <a:prstGeom prst="blockArc">
              <a:avLst>
                <a:gd name="adj1" fmla="val 16127381"/>
                <a:gd name="adj2" fmla="val 5490194"/>
                <a:gd name="adj3" fmla="val 404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66ECEFC6-C25F-4CF4-AD81-58F08826CE9D}"/>
                </a:ext>
              </a:extLst>
            </p:cNvPr>
            <p:cNvSpPr/>
            <p:nvPr/>
          </p:nvSpPr>
          <p:spPr>
            <a:xfrm>
              <a:off x="1633635" y="1755670"/>
              <a:ext cx="5808713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91FF41C-0534-4E2F-B0EA-BCE31C30F867}"/>
                </a:ext>
              </a:extLst>
            </p:cNvPr>
            <p:cNvSpPr/>
            <p:nvPr/>
          </p:nvSpPr>
          <p:spPr>
            <a:xfrm>
              <a:off x="3029770" y="3499967"/>
              <a:ext cx="4398026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07972240-74A6-41BD-AB2B-867C85EFB8B1}"/>
              </a:ext>
            </a:extLst>
          </p:cNvPr>
          <p:cNvSpPr/>
          <p:nvPr/>
        </p:nvSpPr>
        <p:spPr>
          <a:xfrm>
            <a:off x="1673275" y="2083908"/>
            <a:ext cx="756084" cy="756084"/>
          </a:xfrm>
          <a:prstGeom prst="rect">
            <a:avLst/>
          </a:prstGeom>
          <a:solidFill>
            <a:srgbClr val="FA526C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B78DC99-227E-4321-84C4-9E1B37A73A1C}"/>
              </a:ext>
            </a:extLst>
          </p:cNvPr>
          <p:cNvSpPr/>
          <p:nvPr/>
        </p:nvSpPr>
        <p:spPr>
          <a:xfrm>
            <a:off x="5277094" y="2083908"/>
            <a:ext cx="756084" cy="756084"/>
          </a:xfrm>
          <a:prstGeom prst="rect">
            <a:avLst/>
          </a:prstGeom>
          <a:solidFill>
            <a:srgbClr val="FA526C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C820D7E-EE74-4071-8B4C-25D7FAE8F92F}"/>
              </a:ext>
            </a:extLst>
          </p:cNvPr>
          <p:cNvSpPr/>
          <p:nvPr/>
        </p:nvSpPr>
        <p:spPr>
          <a:xfrm>
            <a:off x="8880915" y="2083908"/>
            <a:ext cx="756084" cy="756084"/>
          </a:xfrm>
          <a:prstGeom prst="rect">
            <a:avLst/>
          </a:prstGeom>
          <a:solidFill>
            <a:srgbClr val="FA526C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34978A30-C0D6-487C-8EA9-6B792ABEE9F0}"/>
              </a:ext>
            </a:extLst>
          </p:cNvPr>
          <p:cNvSpPr/>
          <p:nvPr/>
        </p:nvSpPr>
        <p:spPr>
          <a:xfrm rot="10800000">
            <a:off x="5453486" y="4515241"/>
            <a:ext cx="435077" cy="4350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90" name="Chevron 56">
            <a:extLst>
              <a:ext uri="{FF2B5EF4-FFF2-40B4-BE49-F238E27FC236}">
                <a16:creationId xmlns:a16="http://schemas.microsoft.com/office/drawing/2014/main" id="{D49D45B1-CAD5-465C-950D-CD843E560549}"/>
              </a:ext>
            </a:extLst>
          </p:cNvPr>
          <p:cNvSpPr/>
          <p:nvPr/>
        </p:nvSpPr>
        <p:spPr>
          <a:xfrm rot="10800000">
            <a:off x="5535085" y="4614519"/>
            <a:ext cx="236520" cy="23652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14667181-7414-4449-B3F9-EE83208C14EC}"/>
              </a:ext>
            </a:extLst>
          </p:cNvPr>
          <p:cNvSpPr/>
          <p:nvPr/>
        </p:nvSpPr>
        <p:spPr>
          <a:xfrm rot="5400000">
            <a:off x="10836605" y="3384037"/>
            <a:ext cx="435077" cy="4350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93" name="Chevron 59">
            <a:extLst>
              <a:ext uri="{FF2B5EF4-FFF2-40B4-BE49-F238E27FC236}">
                <a16:creationId xmlns:a16="http://schemas.microsoft.com/office/drawing/2014/main" id="{05BAFC3D-5DF3-47D5-B1CB-16A9CEF057E2}"/>
              </a:ext>
            </a:extLst>
          </p:cNvPr>
          <p:cNvSpPr/>
          <p:nvPr/>
        </p:nvSpPr>
        <p:spPr>
          <a:xfrm rot="5400000">
            <a:off x="10935883" y="3500995"/>
            <a:ext cx="236520" cy="23652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C3A39AA-52F3-4220-B0D0-1DC5E22CE207}"/>
              </a:ext>
            </a:extLst>
          </p:cNvPr>
          <p:cNvGrpSpPr/>
          <p:nvPr/>
        </p:nvGrpSpPr>
        <p:grpSpPr>
          <a:xfrm>
            <a:off x="850657" y="3069393"/>
            <a:ext cx="2378934" cy="1048024"/>
            <a:chOff x="803640" y="3362835"/>
            <a:chExt cx="2059657" cy="1048024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1D2CD1B-C0D1-4A75-A02A-18F49EB13A2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E11FDFA-307A-452C-8B4B-8B7D4A57ACF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B39D121-CE19-422A-8303-5F61D74DB61C}"/>
              </a:ext>
            </a:extLst>
          </p:cNvPr>
          <p:cNvGrpSpPr/>
          <p:nvPr/>
        </p:nvGrpSpPr>
        <p:grpSpPr>
          <a:xfrm>
            <a:off x="4458115" y="3069393"/>
            <a:ext cx="2378934" cy="1048024"/>
            <a:chOff x="803640" y="3362835"/>
            <a:chExt cx="2059657" cy="1048024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28615A2-CB52-4F3A-825D-0D1C7555435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4B8770B-CCFA-44AC-AC3E-0614EE87080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4123F15-4E97-432A-9E5D-4AFF4F35F118}"/>
              </a:ext>
            </a:extLst>
          </p:cNvPr>
          <p:cNvGrpSpPr/>
          <p:nvPr/>
        </p:nvGrpSpPr>
        <p:grpSpPr>
          <a:xfrm>
            <a:off x="8065573" y="3069393"/>
            <a:ext cx="2378934" cy="1048024"/>
            <a:chOff x="803640" y="3362835"/>
            <a:chExt cx="2059657" cy="1048024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0BACD3F-00CE-4C4B-92B1-0C1CCE7E739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64859EE2-268F-4766-82A8-76933BA2866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9" name="Isosceles Triangle 51">
            <a:extLst>
              <a:ext uri="{FF2B5EF4-FFF2-40B4-BE49-F238E27FC236}">
                <a16:creationId xmlns:a16="http://schemas.microsoft.com/office/drawing/2014/main" id="{FA136E70-E651-4FF0-9AE9-D45AD1AD1E8A}"/>
              </a:ext>
            </a:extLst>
          </p:cNvPr>
          <p:cNvSpPr/>
          <p:nvPr/>
        </p:nvSpPr>
        <p:spPr>
          <a:xfrm>
            <a:off x="5500564" y="2319670"/>
            <a:ext cx="353479" cy="259208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10" name="Oval 7">
            <a:extLst>
              <a:ext uri="{FF2B5EF4-FFF2-40B4-BE49-F238E27FC236}">
                <a16:creationId xmlns:a16="http://schemas.microsoft.com/office/drawing/2014/main" id="{3626DE67-B8EC-478F-BEBB-C88B9AE6F604}"/>
              </a:ext>
            </a:extLst>
          </p:cNvPr>
          <p:cNvSpPr/>
          <p:nvPr/>
        </p:nvSpPr>
        <p:spPr>
          <a:xfrm>
            <a:off x="1865677" y="2279646"/>
            <a:ext cx="383447" cy="3834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11" name="Rounded Rectangle 27">
            <a:extLst>
              <a:ext uri="{FF2B5EF4-FFF2-40B4-BE49-F238E27FC236}">
                <a16:creationId xmlns:a16="http://schemas.microsoft.com/office/drawing/2014/main" id="{41D98EB6-E69F-460C-827D-CDB4A50C32DF}"/>
              </a:ext>
            </a:extLst>
          </p:cNvPr>
          <p:cNvSpPr/>
          <p:nvPr/>
        </p:nvSpPr>
        <p:spPr>
          <a:xfrm>
            <a:off x="9084863" y="2319671"/>
            <a:ext cx="367653" cy="28240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68FFB9D-DD3C-41F4-9BBB-D23B3E665022}"/>
              </a:ext>
            </a:extLst>
          </p:cNvPr>
          <p:cNvSpPr/>
          <p:nvPr/>
        </p:nvSpPr>
        <p:spPr>
          <a:xfrm>
            <a:off x="3475183" y="4354736"/>
            <a:ext cx="756084" cy="756084"/>
          </a:xfrm>
          <a:prstGeom prst="rect">
            <a:avLst/>
          </a:prstGeom>
          <a:solidFill>
            <a:srgbClr val="FA526C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8F7D23A-7556-412B-8917-529386805B9C}"/>
              </a:ext>
            </a:extLst>
          </p:cNvPr>
          <p:cNvSpPr/>
          <p:nvPr/>
        </p:nvSpPr>
        <p:spPr>
          <a:xfrm>
            <a:off x="3635217" y="2244414"/>
            <a:ext cx="435077" cy="4350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84" name="Chevron 50">
            <a:extLst>
              <a:ext uri="{FF2B5EF4-FFF2-40B4-BE49-F238E27FC236}">
                <a16:creationId xmlns:a16="http://schemas.microsoft.com/office/drawing/2014/main" id="{85B8F83E-C5DD-4653-8B7B-EA3781FD77B7}"/>
              </a:ext>
            </a:extLst>
          </p:cNvPr>
          <p:cNvSpPr/>
          <p:nvPr/>
        </p:nvSpPr>
        <p:spPr>
          <a:xfrm>
            <a:off x="3752175" y="2343693"/>
            <a:ext cx="236520" cy="23652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0F47AD1-10BD-4178-9FF6-4E3605ECAC95}"/>
              </a:ext>
            </a:extLst>
          </p:cNvPr>
          <p:cNvGrpSpPr/>
          <p:nvPr/>
        </p:nvGrpSpPr>
        <p:grpSpPr>
          <a:xfrm>
            <a:off x="2663759" y="5195192"/>
            <a:ext cx="2378934" cy="1048024"/>
            <a:chOff x="803640" y="3362835"/>
            <a:chExt cx="2059657" cy="1048024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4D135803-8452-4613-8A33-20DEF20DB9D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C7EC749D-411C-4FAB-9135-A1DC64E0DBF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2" name="Rounded Rectangle 7">
            <a:extLst>
              <a:ext uri="{FF2B5EF4-FFF2-40B4-BE49-F238E27FC236}">
                <a16:creationId xmlns:a16="http://schemas.microsoft.com/office/drawing/2014/main" id="{0331765D-4B1A-4B92-AD35-57F89F50A369}"/>
              </a:ext>
            </a:extLst>
          </p:cNvPr>
          <p:cNvSpPr/>
          <p:nvPr/>
        </p:nvSpPr>
        <p:spPr>
          <a:xfrm>
            <a:off x="3666332" y="4539616"/>
            <a:ext cx="373787" cy="32257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A189629-6E9B-41D8-A793-4AE63C538858}"/>
              </a:ext>
            </a:extLst>
          </p:cNvPr>
          <p:cNvSpPr/>
          <p:nvPr/>
        </p:nvSpPr>
        <p:spPr>
          <a:xfrm>
            <a:off x="7079004" y="4354736"/>
            <a:ext cx="756084" cy="756084"/>
          </a:xfrm>
          <a:prstGeom prst="rect">
            <a:avLst/>
          </a:prstGeom>
          <a:solidFill>
            <a:srgbClr val="FA526C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CD53219E-81A2-4BFA-8872-6B554252B8E2}"/>
              </a:ext>
            </a:extLst>
          </p:cNvPr>
          <p:cNvSpPr/>
          <p:nvPr/>
        </p:nvSpPr>
        <p:spPr>
          <a:xfrm>
            <a:off x="7239508" y="2244414"/>
            <a:ext cx="435077" cy="4350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87" name="Chevron 53">
            <a:extLst>
              <a:ext uri="{FF2B5EF4-FFF2-40B4-BE49-F238E27FC236}">
                <a16:creationId xmlns:a16="http://schemas.microsoft.com/office/drawing/2014/main" id="{1821CC6A-82B0-4E17-9C1D-EA6A678588ED}"/>
              </a:ext>
            </a:extLst>
          </p:cNvPr>
          <p:cNvSpPr/>
          <p:nvPr/>
        </p:nvSpPr>
        <p:spPr>
          <a:xfrm>
            <a:off x="7356466" y="2343693"/>
            <a:ext cx="236520" cy="23652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5195BC6-BB7F-4C97-B8C3-137525A0FB23}"/>
              </a:ext>
            </a:extLst>
          </p:cNvPr>
          <p:cNvGrpSpPr/>
          <p:nvPr/>
        </p:nvGrpSpPr>
        <p:grpSpPr>
          <a:xfrm>
            <a:off x="6267579" y="5195192"/>
            <a:ext cx="2378934" cy="1048024"/>
            <a:chOff x="803640" y="3362835"/>
            <a:chExt cx="2059657" cy="1048024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5D2ADEF0-E592-4CAB-B709-552B05D1C07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3D6DBD2-8BE9-4753-AF32-E6F1FB3ACCF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3" name="Round Same Side Corner Rectangle 36">
            <a:extLst>
              <a:ext uri="{FF2B5EF4-FFF2-40B4-BE49-F238E27FC236}">
                <a16:creationId xmlns:a16="http://schemas.microsoft.com/office/drawing/2014/main" id="{2953E4F1-B1D5-45DE-884F-85F4274E8CEA}"/>
              </a:ext>
            </a:extLst>
          </p:cNvPr>
          <p:cNvSpPr/>
          <p:nvPr/>
        </p:nvSpPr>
        <p:spPr>
          <a:xfrm>
            <a:off x="7267148" y="4550767"/>
            <a:ext cx="379797" cy="30027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A475B4D2-7D0C-4276-9141-E9AF54D16056}"/>
              </a:ext>
            </a:extLst>
          </p:cNvPr>
          <p:cNvGrpSpPr/>
          <p:nvPr/>
        </p:nvGrpSpPr>
        <p:grpSpPr>
          <a:xfrm rot="16200000" flipV="1">
            <a:off x="10976284" y="5692628"/>
            <a:ext cx="838556" cy="1355757"/>
            <a:chOff x="220873" y="215227"/>
            <a:chExt cx="1521111" cy="2459296"/>
          </a:xfrm>
          <a:solidFill>
            <a:srgbClr val="FC9BAB"/>
          </a:solidFill>
        </p:grpSpPr>
        <p:sp>
          <p:nvSpPr>
            <p:cNvPr id="50" name="Triángulo isósceles 49">
              <a:extLst>
                <a:ext uri="{FF2B5EF4-FFF2-40B4-BE49-F238E27FC236}">
                  <a16:creationId xmlns:a16="http://schemas.microsoft.com/office/drawing/2014/main" id="{9E58B6E2-F54B-4714-AF71-ED54E49A49C1}"/>
                </a:ext>
              </a:extLst>
            </p:cNvPr>
            <p:cNvSpPr/>
            <p:nvPr userDrawn="1"/>
          </p:nvSpPr>
          <p:spPr>
            <a:xfrm rot="9000000">
              <a:off x="392361" y="919652"/>
              <a:ext cx="1053421" cy="90812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Triángulo isósceles 50">
              <a:extLst>
                <a:ext uri="{FF2B5EF4-FFF2-40B4-BE49-F238E27FC236}">
                  <a16:creationId xmlns:a16="http://schemas.microsoft.com/office/drawing/2014/main" id="{34D2C207-6B14-4EBB-BB76-6A91D667F47A}"/>
                </a:ext>
              </a:extLst>
            </p:cNvPr>
            <p:cNvSpPr/>
            <p:nvPr userDrawn="1"/>
          </p:nvSpPr>
          <p:spPr>
            <a:xfrm rot="5400000">
              <a:off x="160855" y="333965"/>
              <a:ext cx="870261" cy="75022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" name="Triángulo isósceles 51">
              <a:extLst>
                <a:ext uri="{FF2B5EF4-FFF2-40B4-BE49-F238E27FC236}">
                  <a16:creationId xmlns:a16="http://schemas.microsoft.com/office/drawing/2014/main" id="{CFC42747-3763-4BD2-8911-CBFFE0D29598}"/>
                </a:ext>
              </a:extLst>
            </p:cNvPr>
            <p:cNvSpPr/>
            <p:nvPr userDrawn="1"/>
          </p:nvSpPr>
          <p:spPr>
            <a:xfrm rot="5400000">
              <a:off x="132014" y="1474928"/>
              <a:ext cx="1288454" cy="111073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3" name="Triángulo isósceles 52">
              <a:extLst>
                <a:ext uri="{FF2B5EF4-FFF2-40B4-BE49-F238E27FC236}">
                  <a16:creationId xmlns:a16="http://schemas.microsoft.com/office/drawing/2014/main" id="{BB66A318-E705-4BA9-9F83-3356EAC2A934}"/>
                </a:ext>
              </a:extLst>
            </p:cNvPr>
            <p:cNvSpPr/>
            <p:nvPr userDrawn="1"/>
          </p:nvSpPr>
          <p:spPr>
            <a:xfrm rot="7200000">
              <a:off x="1198037" y="255520"/>
              <a:ext cx="584239" cy="50365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A3ACBF8D-434F-4777-B2F2-EE9DDCCBBF79}"/>
              </a:ext>
            </a:extLst>
          </p:cNvPr>
          <p:cNvGrpSpPr/>
          <p:nvPr/>
        </p:nvGrpSpPr>
        <p:grpSpPr>
          <a:xfrm rot="16200000">
            <a:off x="427693" y="5682983"/>
            <a:ext cx="845927" cy="1367675"/>
            <a:chOff x="220873" y="215227"/>
            <a:chExt cx="1521111" cy="2459296"/>
          </a:xfrm>
          <a:solidFill>
            <a:srgbClr val="FC9BAB"/>
          </a:solidFill>
        </p:grpSpPr>
        <p:sp>
          <p:nvSpPr>
            <p:cNvPr id="55" name="Triángulo isósceles 54">
              <a:extLst>
                <a:ext uri="{FF2B5EF4-FFF2-40B4-BE49-F238E27FC236}">
                  <a16:creationId xmlns:a16="http://schemas.microsoft.com/office/drawing/2014/main" id="{6A1806BA-C5DB-45CF-BCFE-3EB7E5E31234}"/>
                </a:ext>
              </a:extLst>
            </p:cNvPr>
            <p:cNvSpPr/>
            <p:nvPr userDrawn="1"/>
          </p:nvSpPr>
          <p:spPr>
            <a:xfrm rot="9000000">
              <a:off x="392361" y="919652"/>
              <a:ext cx="1053421" cy="90812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" name="Triángulo isósceles 55">
              <a:extLst>
                <a:ext uri="{FF2B5EF4-FFF2-40B4-BE49-F238E27FC236}">
                  <a16:creationId xmlns:a16="http://schemas.microsoft.com/office/drawing/2014/main" id="{905B84EE-41E4-42D3-93CC-E8F61C448A73}"/>
                </a:ext>
              </a:extLst>
            </p:cNvPr>
            <p:cNvSpPr/>
            <p:nvPr userDrawn="1"/>
          </p:nvSpPr>
          <p:spPr>
            <a:xfrm rot="5400000">
              <a:off x="160855" y="333965"/>
              <a:ext cx="870261" cy="75022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7" name="Triángulo isósceles 56">
              <a:extLst>
                <a:ext uri="{FF2B5EF4-FFF2-40B4-BE49-F238E27FC236}">
                  <a16:creationId xmlns:a16="http://schemas.microsoft.com/office/drawing/2014/main" id="{A312DA4C-A95E-4B02-97FE-0EA8D809626D}"/>
                </a:ext>
              </a:extLst>
            </p:cNvPr>
            <p:cNvSpPr/>
            <p:nvPr userDrawn="1"/>
          </p:nvSpPr>
          <p:spPr>
            <a:xfrm rot="5400000">
              <a:off x="132014" y="1474928"/>
              <a:ext cx="1288454" cy="111073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8" name="Triángulo isósceles 57">
              <a:extLst>
                <a:ext uri="{FF2B5EF4-FFF2-40B4-BE49-F238E27FC236}">
                  <a16:creationId xmlns:a16="http://schemas.microsoft.com/office/drawing/2014/main" id="{B0B674BE-742C-40EA-AA3E-968353CE2D92}"/>
                </a:ext>
              </a:extLst>
            </p:cNvPr>
            <p:cNvSpPr/>
            <p:nvPr userDrawn="1"/>
          </p:nvSpPr>
          <p:spPr>
            <a:xfrm rot="7200000">
              <a:off x="1198037" y="255520"/>
              <a:ext cx="584239" cy="50365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63430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05C27A5-EC40-45EC-B468-4B0FB5E052CD}"/>
              </a:ext>
            </a:extLst>
          </p:cNvPr>
          <p:cNvSpPr txBox="1"/>
          <p:nvPr/>
        </p:nvSpPr>
        <p:spPr>
          <a:xfrm>
            <a:off x="551560" y="2773284"/>
            <a:ext cx="2043130" cy="353943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4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endParaRPr lang="en-US" altLang="ko-KR" sz="14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grpSp>
        <p:nvGrpSpPr>
          <p:cNvPr id="19" name="Group 3">
            <a:extLst>
              <a:ext uri="{FF2B5EF4-FFF2-40B4-BE49-F238E27FC236}">
                <a16:creationId xmlns:a16="http://schemas.microsoft.com/office/drawing/2014/main" id="{514FAEF4-D26D-4944-AA92-39D71C85B41F}"/>
              </a:ext>
            </a:extLst>
          </p:cNvPr>
          <p:cNvGrpSpPr/>
          <p:nvPr/>
        </p:nvGrpSpPr>
        <p:grpSpPr>
          <a:xfrm>
            <a:off x="10138683" y="2202808"/>
            <a:ext cx="1555749" cy="1696532"/>
            <a:chOff x="7533064" y="2279649"/>
            <a:chExt cx="1339200" cy="1696532"/>
          </a:xfrm>
        </p:grpSpPr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D1ABA657-0ECC-4575-AC27-1DA696F1159C}"/>
                </a:ext>
              </a:extLst>
            </p:cNvPr>
            <p:cNvSpPr/>
            <p:nvPr/>
          </p:nvSpPr>
          <p:spPr>
            <a:xfrm>
              <a:off x="7533064" y="2279649"/>
              <a:ext cx="1339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EB0F177-2A58-4157-AB33-E27DB5B293FF}"/>
                </a:ext>
              </a:extLst>
            </p:cNvPr>
            <p:cNvSpPr txBox="1"/>
            <p:nvPr/>
          </p:nvSpPr>
          <p:spPr>
            <a:xfrm>
              <a:off x="7533064" y="2591186"/>
              <a:ext cx="1339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Easy to change colors, photos and text.</a:t>
              </a:r>
            </a:p>
          </p:txBody>
        </p:sp>
      </p:grpSp>
      <p:grpSp>
        <p:nvGrpSpPr>
          <p:cNvPr id="22" name="Group 24">
            <a:extLst>
              <a:ext uri="{FF2B5EF4-FFF2-40B4-BE49-F238E27FC236}">
                <a16:creationId xmlns:a16="http://schemas.microsoft.com/office/drawing/2014/main" id="{25CC7A57-B08C-47EA-A15A-B576C2AFB875}"/>
              </a:ext>
            </a:extLst>
          </p:cNvPr>
          <p:cNvGrpSpPr/>
          <p:nvPr/>
        </p:nvGrpSpPr>
        <p:grpSpPr>
          <a:xfrm>
            <a:off x="7349195" y="4438450"/>
            <a:ext cx="1576636" cy="1696532"/>
            <a:chOff x="7533064" y="2279649"/>
            <a:chExt cx="1339200" cy="1696532"/>
          </a:xfrm>
        </p:grpSpPr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07E8DA49-0B5E-4A0A-B884-4E57E9097B1D}"/>
                </a:ext>
              </a:extLst>
            </p:cNvPr>
            <p:cNvSpPr/>
            <p:nvPr/>
          </p:nvSpPr>
          <p:spPr>
            <a:xfrm>
              <a:off x="7533064" y="2279649"/>
              <a:ext cx="1339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642F70C-6D80-4CB5-A9E1-15B45D6CB71D}"/>
                </a:ext>
              </a:extLst>
            </p:cNvPr>
            <p:cNvSpPr txBox="1"/>
            <p:nvPr/>
          </p:nvSpPr>
          <p:spPr>
            <a:xfrm>
              <a:off x="7533064" y="2591186"/>
              <a:ext cx="1339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Easy to change colors, photos and text.</a:t>
              </a: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98901086-44B5-45A2-9B39-A1DF9B0B1948}"/>
              </a:ext>
            </a:extLst>
          </p:cNvPr>
          <p:cNvSpPr/>
          <p:nvPr/>
        </p:nvSpPr>
        <p:spPr>
          <a:xfrm>
            <a:off x="7330146" y="546198"/>
            <a:ext cx="35673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Quality </a:t>
            </a:r>
            <a:r>
              <a:rPr lang="en-US" altLang="ko-KR" sz="2800" dirty="0">
                <a:solidFill>
                  <a:srgbClr val="E1477A"/>
                </a:solidFill>
                <a:latin typeface="+mj-lt"/>
                <a:cs typeface="Arial" pitchFamily="34" charset="0"/>
              </a:rPr>
              <a:t>Professional</a:t>
            </a:r>
            <a:r>
              <a:rPr lang="en-US" altLang="ko-KR" sz="28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 </a:t>
            </a:r>
            <a:endParaRPr lang="ko-KR" altLang="en-US" sz="2800" dirty="0">
              <a:solidFill>
                <a:schemeClr val="accent3"/>
              </a:solidFill>
              <a:latin typeface="+mj-lt"/>
              <a:cs typeface="Arial" pitchFamily="34" charset="0"/>
            </a:endParaRP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PPT </a:t>
            </a:r>
            <a:r>
              <a:rPr lang="en-US" altLang="ko-KR" sz="2800" dirty="0">
                <a:solidFill>
                  <a:srgbClr val="E1477A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161EC57-AA26-4F2A-8D4F-507509E78304}"/>
              </a:ext>
            </a:extLst>
          </p:cNvPr>
          <p:cNvSpPr/>
          <p:nvPr/>
        </p:nvSpPr>
        <p:spPr>
          <a:xfrm rot="5400000">
            <a:off x="9870364" y="3990169"/>
            <a:ext cx="1561818" cy="3081454"/>
          </a:xfrm>
          <a:custGeom>
            <a:avLst/>
            <a:gdLst>
              <a:gd name="connsiteX0" fmla="*/ 0 w 1581843"/>
              <a:gd name="connsiteY0" fmla="*/ 3951822 h 3951822"/>
              <a:gd name="connsiteX1" fmla="*/ 0 w 1581843"/>
              <a:gd name="connsiteY1" fmla="*/ 0 h 3951822"/>
              <a:gd name="connsiteX2" fmla="*/ 197730 w 1581843"/>
              <a:gd name="connsiteY2" fmla="*/ 0 h 3951822"/>
              <a:gd name="connsiteX3" fmla="*/ 197730 w 1581843"/>
              <a:gd name="connsiteY3" fmla="*/ 3754092 h 3951822"/>
              <a:gd name="connsiteX4" fmla="*/ 1384113 w 1581843"/>
              <a:gd name="connsiteY4" fmla="*/ 3754092 h 3951822"/>
              <a:gd name="connsiteX5" fmla="*/ 1384113 w 1581843"/>
              <a:gd name="connsiteY5" fmla="*/ 0 h 3951822"/>
              <a:gd name="connsiteX6" fmla="*/ 1581843 w 1581843"/>
              <a:gd name="connsiteY6" fmla="*/ 0 h 3951822"/>
              <a:gd name="connsiteX7" fmla="*/ 1581843 w 1581843"/>
              <a:gd name="connsiteY7" fmla="*/ 3951822 h 395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1843" h="3951822">
                <a:moveTo>
                  <a:pt x="0" y="3951822"/>
                </a:moveTo>
                <a:lnTo>
                  <a:pt x="0" y="0"/>
                </a:lnTo>
                <a:lnTo>
                  <a:pt x="197730" y="0"/>
                </a:lnTo>
                <a:lnTo>
                  <a:pt x="197730" y="3754092"/>
                </a:lnTo>
                <a:lnTo>
                  <a:pt x="1384113" y="3754092"/>
                </a:lnTo>
                <a:lnTo>
                  <a:pt x="1384113" y="0"/>
                </a:lnTo>
                <a:lnTo>
                  <a:pt x="1581843" y="0"/>
                </a:lnTo>
                <a:lnTo>
                  <a:pt x="1581843" y="3951822"/>
                </a:ln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97EB4A43-5F64-4CAA-96D8-2EB0D947A1B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05163" y="534988"/>
            <a:ext cx="3889375" cy="6076950"/>
          </a:xfr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1D8120B-F31E-4BD5-BD97-7794376218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F37A428-2002-81FC-937C-2EDBB4CC9932}"/>
              </a:ext>
            </a:extLst>
          </p:cNvPr>
          <p:cNvGrpSpPr/>
          <p:nvPr/>
        </p:nvGrpSpPr>
        <p:grpSpPr>
          <a:xfrm>
            <a:off x="366713" y="660400"/>
            <a:ext cx="2043112" cy="2000251"/>
            <a:chOff x="366713" y="660400"/>
            <a:chExt cx="2043112" cy="2000251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EB749C7-7C4B-4359-A569-AD74FDDFD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025" y="1287463"/>
              <a:ext cx="939800" cy="1373188"/>
            </a:xfrm>
            <a:custGeom>
              <a:avLst/>
              <a:gdLst>
                <a:gd name="T0" fmla="*/ 98 w 306"/>
                <a:gd name="T1" fmla="*/ 133 h 447"/>
                <a:gd name="T2" fmla="*/ 49 w 306"/>
                <a:gd name="T3" fmla="*/ 218 h 447"/>
                <a:gd name="T4" fmla="*/ 14 w 306"/>
                <a:gd name="T5" fmla="*/ 229 h 447"/>
                <a:gd name="T6" fmla="*/ 9 w 306"/>
                <a:gd name="T7" fmla="*/ 195 h 447"/>
                <a:gd name="T8" fmla="*/ 64 w 306"/>
                <a:gd name="T9" fmla="*/ 44 h 447"/>
                <a:gd name="T10" fmla="*/ 112 w 306"/>
                <a:gd name="T11" fmla="*/ 2 h 447"/>
                <a:gd name="T12" fmla="*/ 125 w 306"/>
                <a:gd name="T13" fmla="*/ 11 h 447"/>
                <a:gd name="T14" fmla="*/ 153 w 306"/>
                <a:gd name="T15" fmla="*/ 57 h 447"/>
                <a:gd name="T16" fmla="*/ 176 w 306"/>
                <a:gd name="T17" fmla="*/ 17 h 447"/>
                <a:gd name="T18" fmla="*/ 208 w 306"/>
                <a:gd name="T19" fmla="*/ 6 h 447"/>
                <a:gd name="T20" fmla="*/ 243 w 306"/>
                <a:gd name="T21" fmla="*/ 47 h 447"/>
                <a:gd name="T22" fmla="*/ 297 w 306"/>
                <a:gd name="T23" fmla="*/ 194 h 447"/>
                <a:gd name="T24" fmla="*/ 291 w 306"/>
                <a:gd name="T25" fmla="*/ 230 h 447"/>
                <a:gd name="T26" fmla="*/ 256 w 306"/>
                <a:gd name="T27" fmla="*/ 217 h 447"/>
                <a:gd name="T28" fmla="*/ 208 w 306"/>
                <a:gd name="T29" fmla="*/ 133 h 447"/>
                <a:gd name="T30" fmla="*/ 211 w 306"/>
                <a:gd name="T31" fmla="*/ 190 h 447"/>
                <a:gd name="T32" fmla="*/ 255 w 306"/>
                <a:gd name="T33" fmla="*/ 264 h 447"/>
                <a:gd name="T34" fmla="*/ 241 w 306"/>
                <a:gd name="T35" fmla="*/ 289 h 447"/>
                <a:gd name="T36" fmla="*/ 192 w 306"/>
                <a:gd name="T37" fmla="*/ 336 h 447"/>
                <a:gd name="T38" fmla="*/ 178 w 306"/>
                <a:gd name="T39" fmla="*/ 447 h 447"/>
                <a:gd name="T40" fmla="*/ 128 w 306"/>
                <a:gd name="T41" fmla="*/ 447 h 447"/>
                <a:gd name="T42" fmla="*/ 120 w 306"/>
                <a:gd name="T43" fmla="*/ 387 h 447"/>
                <a:gd name="T44" fmla="*/ 111 w 306"/>
                <a:gd name="T45" fmla="*/ 305 h 447"/>
                <a:gd name="T46" fmla="*/ 92 w 306"/>
                <a:gd name="T47" fmla="*/ 289 h 447"/>
                <a:gd name="T48" fmla="*/ 62 w 306"/>
                <a:gd name="T49" fmla="*/ 289 h 447"/>
                <a:gd name="T50" fmla="*/ 50 w 306"/>
                <a:gd name="T51" fmla="*/ 267 h 447"/>
                <a:gd name="T52" fmla="*/ 93 w 306"/>
                <a:gd name="T53" fmla="*/ 195 h 447"/>
                <a:gd name="T54" fmla="*/ 98 w 306"/>
                <a:gd name="T55" fmla="*/ 13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6" h="447">
                  <a:moveTo>
                    <a:pt x="98" y="133"/>
                  </a:moveTo>
                  <a:cubicBezTo>
                    <a:pt x="81" y="162"/>
                    <a:pt x="66" y="190"/>
                    <a:pt x="49" y="218"/>
                  </a:cubicBezTo>
                  <a:cubicBezTo>
                    <a:pt x="41" y="232"/>
                    <a:pt x="29" y="239"/>
                    <a:pt x="14" y="229"/>
                  </a:cubicBezTo>
                  <a:cubicBezTo>
                    <a:pt x="0" y="221"/>
                    <a:pt x="0" y="207"/>
                    <a:pt x="9" y="195"/>
                  </a:cubicBezTo>
                  <a:cubicBezTo>
                    <a:pt x="43" y="150"/>
                    <a:pt x="54" y="98"/>
                    <a:pt x="64" y="44"/>
                  </a:cubicBezTo>
                  <a:cubicBezTo>
                    <a:pt x="68" y="20"/>
                    <a:pt x="88" y="3"/>
                    <a:pt x="112" y="2"/>
                  </a:cubicBezTo>
                  <a:cubicBezTo>
                    <a:pt x="117" y="2"/>
                    <a:pt x="123" y="7"/>
                    <a:pt x="125" y="11"/>
                  </a:cubicBezTo>
                  <a:cubicBezTo>
                    <a:pt x="134" y="25"/>
                    <a:pt x="142" y="39"/>
                    <a:pt x="153" y="57"/>
                  </a:cubicBezTo>
                  <a:cubicBezTo>
                    <a:pt x="162" y="42"/>
                    <a:pt x="170" y="30"/>
                    <a:pt x="176" y="17"/>
                  </a:cubicBezTo>
                  <a:cubicBezTo>
                    <a:pt x="184" y="1"/>
                    <a:pt x="193" y="0"/>
                    <a:pt x="208" y="6"/>
                  </a:cubicBezTo>
                  <a:cubicBezTo>
                    <a:pt x="228" y="14"/>
                    <a:pt x="240" y="25"/>
                    <a:pt x="243" y="47"/>
                  </a:cubicBezTo>
                  <a:cubicBezTo>
                    <a:pt x="251" y="100"/>
                    <a:pt x="264" y="150"/>
                    <a:pt x="297" y="194"/>
                  </a:cubicBezTo>
                  <a:cubicBezTo>
                    <a:pt x="306" y="207"/>
                    <a:pt x="306" y="221"/>
                    <a:pt x="291" y="230"/>
                  </a:cubicBezTo>
                  <a:cubicBezTo>
                    <a:pt x="276" y="239"/>
                    <a:pt x="264" y="231"/>
                    <a:pt x="256" y="217"/>
                  </a:cubicBezTo>
                  <a:cubicBezTo>
                    <a:pt x="240" y="189"/>
                    <a:pt x="224" y="161"/>
                    <a:pt x="208" y="133"/>
                  </a:cubicBezTo>
                  <a:cubicBezTo>
                    <a:pt x="202" y="151"/>
                    <a:pt x="196" y="170"/>
                    <a:pt x="211" y="190"/>
                  </a:cubicBezTo>
                  <a:cubicBezTo>
                    <a:pt x="227" y="214"/>
                    <a:pt x="240" y="239"/>
                    <a:pt x="255" y="264"/>
                  </a:cubicBezTo>
                  <a:cubicBezTo>
                    <a:pt x="265" y="282"/>
                    <a:pt x="262" y="288"/>
                    <a:pt x="241" y="289"/>
                  </a:cubicBezTo>
                  <a:cubicBezTo>
                    <a:pt x="197" y="291"/>
                    <a:pt x="197" y="291"/>
                    <a:pt x="192" y="336"/>
                  </a:cubicBezTo>
                  <a:cubicBezTo>
                    <a:pt x="187" y="373"/>
                    <a:pt x="183" y="409"/>
                    <a:pt x="178" y="447"/>
                  </a:cubicBezTo>
                  <a:cubicBezTo>
                    <a:pt x="162" y="447"/>
                    <a:pt x="147" y="447"/>
                    <a:pt x="128" y="447"/>
                  </a:cubicBezTo>
                  <a:cubicBezTo>
                    <a:pt x="126" y="427"/>
                    <a:pt x="123" y="407"/>
                    <a:pt x="120" y="387"/>
                  </a:cubicBezTo>
                  <a:cubicBezTo>
                    <a:pt x="117" y="360"/>
                    <a:pt x="113" y="333"/>
                    <a:pt x="111" y="305"/>
                  </a:cubicBezTo>
                  <a:cubicBezTo>
                    <a:pt x="109" y="293"/>
                    <a:pt x="104" y="288"/>
                    <a:pt x="92" y="289"/>
                  </a:cubicBezTo>
                  <a:cubicBezTo>
                    <a:pt x="82" y="290"/>
                    <a:pt x="72" y="290"/>
                    <a:pt x="62" y="289"/>
                  </a:cubicBezTo>
                  <a:cubicBezTo>
                    <a:pt x="45" y="288"/>
                    <a:pt x="41" y="282"/>
                    <a:pt x="50" y="267"/>
                  </a:cubicBezTo>
                  <a:cubicBezTo>
                    <a:pt x="63" y="243"/>
                    <a:pt x="76" y="218"/>
                    <a:pt x="93" y="195"/>
                  </a:cubicBezTo>
                  <a:cubicBezTo>
                    <a:pt x="108" y="174"/>
                    <a:pt x="107" y="154"/>
                    <a:pt x="98" y="1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6E203EB-1A74-4E07-8312-63EA8E718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538" y="1031875"/>
              <a:ext cx="942975" cy="1266825"/>
            </a:xfrm>
            <a:custGeom>
              <a:avLst/>
              <a:gdLst>
                <a:gd name="T0" fmla="*/ 269 w 307"/>
                <a:gd name="T1" fmla="*/ 367 h 412"/>
                <a:gd name="T2" fmla="*/ 230 w 307"/>
                <a:gd name="T3" fmla="*/ 406 h 412"/>
                <a:gd name="T4" fmla="*/ 127 w 307"/>
                <a:gd name="T5" fmla="*/ 406 h 412"/>
                <a:gd name="T6" fmla="*/ 108 w 307"/>
                <a:gd name="T7" fmla="*/ 390 h 412"/>
                <a:gd name="T8" fmla="*/ 79 w 307"/>
                <a:gd name="T9" fmla="*/ 317 h 412"/>
                <a:gd name="T10" fmla="*/ 36 w 307"/>
                <a:gd name="T11" fmla="*/ 255 h 412"/>
                <a:gd name="T12" fmla="*/ 89 w 307"/>
                <a:gd name="T13" fmla="*/ 47 h 412"/>
                <a:gd name="T14" fmla="*/ 300 w 307"/>
                <a:gd name="T15" fmla="*/ 58 h 412"/>
                <a:gd name="T16" fmla="*/ 307 w 307"/>
                <a:gd name="T17" fmla="*/ 66 h 412"/>
                <a:gd name="T18" fmla="*/ 252 w 307"/>
                <a:gd name="T19" fmla="*/ 72 h 412"/>
                <a:gd name="T20" fmla="*/ 95 w 307"/>
                <a:gd name="T21" fmla="*/ 94 h 412"/>
                <a:gd name="T22" fmla="*/ 81 w 307"/>
                <a:gd name="T23" fmla="*/ 255 h 412"/>
                <a:gd name="T24" fmla="*/ 115 w 307"/>
                <a:gd name="T25" fmla="*/ 300 h 412"/>
                <a:gd name="T26" fmla="*/ 139 w 307"/>
                <a:gd name="T27" fmla="*/ 347 h 412"/>
                <a:gd name="T28" fmla="*/ 167 w 307"/>
                <a:gd name="T29" fmla="*/ 367 h 412"/>
                <a:gd name="T30" fmla="*/ 269 w 307"/>
                <a:gd name="T31" fmla="*/ 36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7" h="412">
                  <a:moveTo>
                    <a:pt x="269" y="367"/>
                  </a:moveTo>
                  <a:cubicBezTo>
                    <a:pt x="265" y="412"/>
                    <a:pt x="271" y="406"/>
                    <a:pt x="230" y="406"/>
                  </a:cubicBezTo>
                  <a:cubicBezTo>
                    <a:pt x="196" y="407"/>
                    <a:pt x="161" y="406"/>
                    <a:pt x="127" y="406"/>
                  </a:cubicBezTo>
                  <a:cubicBezTo>
                    <a:pt x="114" y="407"/>
                    <a:pt x="109" y="403"/>
                    <a:pt x="108" y="390"/>
                  </a:cubicBezTo>
                  <a:cubicBezTo>
                    <a:pt x="106" y="363"/>
                    <a:pt x="96" y="339"/>
                    <a:pt x="79" y="317"/>
                  </a:cubicBezTo>
                  <a:cubicBezTo>
                    <a:pt x="63" y="297"/>
                    <a:pt x="47" y="277"/>
                    <a:pt x="36" y="255"/>
                  </a:cubicBezTo>
                  <a:cubicBezTo>
                    <a:pt x="0" y="183"/>
                    <a:pt x="23" y="95"/>
                    <a:pt x="89" y="47"/>
                  </a:cubicBezTo>
                  <a:cubicBezTo>
                    <a:pt x="152" y="0"/>
                    <a:pt x="242" y="5"/>
                    <a:pt x="300" y="58"/>
                  </a:cubicBezTo>
                  <a:cubicBezTo>
                    <a:pt x="303" y="60"/>
                    <a:pt x="305" y="63"/>
                    <a:pt x="307" y="66"/>
                  </a:cubicBezTo>
                  <a:cubicBezTo>
                    <a:pt x="280" y="87"/>
                    <a:pt x="280" y="87"/>
                    <a:pt x="252" y="72"/>
                  </a:cubicBezTo>
                  <a:cubicBezTo>
                    <a:pt x="201" y="42"/>
                    <a:pt x="136" y="51"/>
                    <a:pt x="95" y="94"/>
                  </a:cubicBezTo>
                  <a:cubicBezTo>
                    <a:pt x="52" y="138"/>
                    <a:pt x="46" y="203"/>
                    <a:pt x="81" y="255"/>
                  </a:cubicBezTo>
                  <a:cubicBezTo>
                    <a:pt x="91" y="271"/>
                    <a:pt x="104" y="284"/>
                    <a:pt x="115" y="300"/>
                  </a:cubicBezTo>
                  <a:cubicBezTo>
                    <a:pt x="124" y="315"/>
                    <a:pt x="134" y="331"/>
                    <a:pt x="139" y="347"/>
                  </a:cubicBezTo>
                  <a:cubicBezTo>
                    <a:pt x="144" y="364"/>
                    <a:pt x="152" y="368"/>
                    <a:pt x="167" y="367"/>
                  </a:cubicBezTo>
                  <a:cubicBezTo>
                    <a:pt x="201" y="366"/>
                    <a:pt x="234" y="367"/>
                    <a:pt x="269" y="3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49C4E708-3E70-426F-AFF5-D896FE4C5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625" y="2362200"/>
              <a:ext cx="508000" cy="292100"/>
            </a:xfrm>
            <a:custGeom>
              <a:avLst/>
              <a:gdLst>
                <a:gd name="T0" fmla="*/ 162 w 165"/>
                <a:gd name="T1" fmla="*/ 0 h 95"/>
                <a:gd name="T2" fmla="*/ 127 w 165"/>
                <a:gd name="T3" fmla="*/ 69 h 95"/>
                <a:gd name="T4" fmla="*/ 69 w 165"/>
                <a:gd name="T5" fmla="*/ 88 h 95"/>
                <a:gd name="T6" fmla="*/ 46 w 165"/>
                <a:gd name="T7" fmla="*/ 76 h 95"/>
                <a:gd name="T8" fmla="*/ 40 w 165"/>
                <a:gd name="T9" fmla="*/ 69 h 95"/>
                <a:gd name="T10" fmla="*/ 6 w 165"/>
                <a:gd name="T11" fmla="*/ 0 h 95"/>
                <a:gd name="T12" fmla="*/ 162 w 165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95">
                  <a:moveTo>
                    <a:pt x="162" y="0"/>
                  </a:moveTo>
                  <a:cubicBezTo>
                    <a:pt x="164" y="32"/>
                    <a:pt x="165" y="61"/>
                    <a:pt x="127" y="69"/>
                  </a:cubicBezTo>
                  <a:cubicBezTo>
                    <a:pt x="114" y="95"/>
                    <a:pt x="91" y="90"/>
                    <a:pt x="69" y="88"/>
                  </a:cubicBezTo>
                  <a:cubicBezTo>
                    <a:pt x="61" y="87"/>
                    <a:pt x="54" y="81"/>
                    <a:pt x="46" y="76"/>
                  </a:cubicBezTo>
                  <a:cubicBezTo>
                    <a:pt x="44" y="74"/>
                    <a:pt x="42" y="71"/>
                    <a:pt x="40" y="69"/>
                  </a:cubicBezTo>
                  <a:cubicBezTo>
                    <a:pt x="4" y="47"/>
                    <a:pt x="0" y="41"/>
                    <a:pt x="6" y="0"/>
                  </a:cubicBezTo>
                  <a:cubicBezTo>
                    <a:pt x="57" y="0"/>
                    <a:pt x="109" y="0"/>
                    <a:pt x="1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87A7271-952D-4FD1-8DF9-A322CC381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938" y="919163"/>
              <a:ext cx="306387" cy="306388"/>
            </a:xfrm>
            <a:custGeom>
              <a:avLst/>
              <a:gdLst>
                <a:gd name="T0" fmla="*/ 1 w 100"/>
                <a:gd name="T1" fmla="*/ 49 h 100"/>
                <a:gd name="T2" fmla="*/ 51 w 100"/>
                <a:gd name="T3" fmla="*/ 1 h 100"/>
                <a:gd name="T4" fmla="*/ 100 w 100"/>
                <a:gd name="T5" fmla="*/ 51 h 100"/>
                <a:gd name="T6" fmla="*/ 49 w 100"/>
                <a:gd name="T7" fmla="*/ 99 h 100"/>
                <a:gd name="T8" fmla="*/ 1 w 100"/>
                <a:gd name="T9" fmla="*/ 4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00">
                  <a:moveTo>
                    <a:pt x="1" y="49"/>
                  </a:moveTo>
                  <a:cubicBezTo>
                    <a:pt x="1" y="21"/>
                    <a:pt x="23" y="0"/>
                    <a:pt x="51" y="1"/>
                  </a:cubicBezTo>
                  <a:cubicBezTo>
                    <a:pt x="78" y="1"/>
                    <a:pt x="100" y="24"/>
                    <a:pt x="100" y="51"/>
                  </a:cubicBezTo>
                  <a:cubicBezTo>
                    <a:pt x="99" y="77"/>
                    <a:pt x="76" y="100"/>
                    <a:pt x="49" y="99"/>
                  </a:cubicBezTo>
                  <a:cubicBezTo>
                    <a:pt x="22" y="99"/>
                    <a:pt x="0" y="76"/>
                    <a:pt x="1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9CF5B38-87A7-4CF5-BB0F-AFA4BFDA0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125" y="660400"/>
              <a:ext cx="130175" cy="298450"/>
            </a:xfrm>
            <a:custGeom>
              <a:avLst/>
              <a:gdLst>
                <a:gd name="T0" fmla="*/ 2 w 42"/>
                <a:gd name="T1" fmla="*/ 48 h 97"/>
                <a:gd name="T2" fmla="*/ 3 w 42"/>
                <a:gd name="T3" fmla="*/ 18 h 97"/>
                <a:gd name="T4" fmla="*/ 21 w 42"/>
                <a:gd name="T5" fmla="*/ 0 h 97"/>
                <a:gd name="T6" fmla="*/ 40 w 42"/>
                <a:gd name="T7" fmla="*/ 18 h 97"/>
                <a:gd name="T8" fmla="*/ 40 w 42"/>
                <a:gd name="T9" fmla="*/ 80 h 97"/>
                <a:gd name="T10" fmla="*/ 21 w 42"/>
                <a:gd name="T11" fmla="*/ 97 h 97"/>
                <a:gd name="T12" fmla="*/ 3 w 42"/>
                <a:gd name="T13" fmla="*/ 79 h 97"/>
                <a:gd name="T14" fmla="*/ 2 w 42"/>
                <a:gd name="T15" fmla="*/ 48 h 97"/>
                <a:gd name="T16" fmla="*/ 2 w 42"/>
                <a:gd name="T17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97">
                  <a:moveTo>
                    <a:pt x="2" y="48"/>
                  </a:moveTo>
                  <a:cubicBezTo>
                    <a:pt x="2" y="38"/>
                    <a:pt x="0" y="27"/>
                    <a:pt x="3" y="18"/>
                  </a:cubicBezTo>
                  <a:cubicBezTo>
                    <a:pt x="6" y="10"/>
                    <a:pt x="15" y="0"/>
                    <a:pt x="21" y="0"/>
                  </a:cubicBezTo>
                  <a:cubicBezTo>
                    <a:pt x="28" y="0"/>
                    <a:pt x="39" y="11"/>
                    <a:pt x="40" y="18"/>
                  </a:cubicBezTo>
                  <a:cubicBezTo>
                    <a:pt x="42" y="38"/>
                    <a:pt x="42" y="59"/>
                    <a:pt x="40" y="80"/>
                  </a:cubicBezTo>
                  <a:cubicBezTo>
                    <a:pt x="39" y="86"/>
                    <a:pt x="28" y="97"/>
                    <a:pt x="21" y="97"/>
                  </a:cubicBezTo>
                  <a:cubicBezTo>
                    <a:pt x="15" y="97"/>
                    <a:pt x="5" y="87"/>
                    <a:pt x="3" y="79"/>
                  </a:cubicBezTo>
                  <a:cubicBezTo>
                    <a:pt x="0" y="70"/>
                    <a:pt x="2" y="5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846F70BB-C5D1-4FBA-AFCE-81B64B1D0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13" y="1541463"/>
              <a:ext cx="309562" cy="133350"/>
            </a:xfrm>
            <a:custGeom>
              <a:avLst/>
              <a:gdLst>
                <a:gd name="T0" fmla="*/ 50 w 101"/>
                <a:gd name="T1" fmla="*/ 41 h 43"/>
                <a:gd name="T2" fmla="*/ 23 w 101"/>
                <a:gd name="T3" fmla="*/ 40 h 43"/>
                <a:gd name="T4" fmla="*/ 2 w 101"/>
                <a:gd name="T5" fmla="*/ 21 h 43"/>
                <a:gd name="T6" fmla="*/ 22 w 101"/>
                <a:gd name="T7" fmla="*/ 2 h 43"/>
                <a:gd name="T8" fmla="*/ 80 w 101"/>
                <a:gd name="T9" fmla="*/ 3 h 43"/>
                <a:gd name="T10" fmla="*/ 101 w 101"/>
                <a:gd name="T11" fmla="*/ 21 h 43"/>
                <a:gd name="T12" fmla="*/ 80 w 101"/>
                <a:gd name="T13" fmla="*/ 40 h 43"/>
                <a:gd name="T14" fmla="*/ 50 w 101"/>
                <a:gd name="T15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43">
                  <a:moveTo>
                    <a:pt x="50" y="41"/>
                  </a:moveTo>
                  <a:cubicBezTo>
                    <a:pt x="41" y="41"/>
                    <a:pt x="31" y="43"/>
                    <a:pt x="23" y="40"/>
                  </a:cubicBezTo>
                  <a:cubicBezTo>
                    <a:pt x="14" y="37"/>
                    <a:pt x="4" y="29"/>
                    <a:pt x="2" y="21"/>
                  </a:cubicBezTo>
                  <a:cubicBezTo>
                    <a:pt x="0" y="9"/>
                    <a:pt x="10" y="2"/>
                    <a:pt x="22" y="2"/>
                  </a:cubicBezTo>
                  <a:cubicBezTo>
                    <a:pt x="42" y="1"/>
                    <a:pt x="61" y="0"/>
                    <a:pt x="80" y="3"/>
                  </a:cubicBezTo>
                  <a:cubicBezTo>
                    <a:pt x="88" y="4"/>
                    <a:pt x="94" y="15"/>
                    <a:pt x="101" y="21"/>
                  </a:cubicBezTo>
                  <a:cubicBezTo>
                    <a:pt x="94" y="28"/>
                    <a:pt x="88" y="37"/>
                    <a:pt x="80" y="40"/>
                  </a:cubicBezTo>
                  <a:cubicBezTo>
                    <a:pt x="71" y="43"/>
                    <a:pt x="60" y="41"/>
                    <a:pt x="50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955F6831-9C15-4764-AD44-6C7A34A5C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775" y="2043113"/>
              <a:ext cx="269875" cy="252413"/>
            </a:xfrm>
            <a:custGeom>
              <a:avLst/>
              <a:gdLst>
                <a:gd name="T0" fmla="*/ 27 w 88"/>
                <a:gd name="T1" fmla="*/ 82 h 82"/>
                <a:gd name="T2" fmla="*/ 10 w 88"/>
                <a:gd name="T3" fmla="*/ 52 h 82"/>
                <a:gd name="T4" fmla="*/ 59 w 88"/>
                <a:gd name="T5" fmla="*/ 4 h 82"/>
                <a:gd name="T6" fmla="*/ 82 w 88"/>
                <a:gd name="T7" fmla="*/ 7 h 82"/>
                <a:gd name="T8" fmla="*/ 85 w 88"/>
                <a:gd name="T9" fmla="*/ 28 h 82"/>
                <a:gd name="T10" fmla="*/ 33 w 88"/>
                <a:gd name="T11" fmla="*/ 80 h 82"/>
                <a:gd name="T12" fmla="*/ 27 w 88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2">
                  <a:moveTo>
                    <a:pt x="27" y="82"/>
                  </a:moveTo>
                  <a:cubicBezTo>
                    <a:pt x="10" y="82"/>
                    <a:pt x="0" y="64"/>
                    <a:pt x="10" y="52"/>
                  </a:cubicBezTo>
                  <a:cubicBezTo>
                    <a:pt x="24" y="35"/>
                    <a:pt x="41" y="18"/>
                    <a:pt x="59" y="4"/>
                  </a:cubicBezTo>
                  <a:cubicBezTo>
                    <a:pt x="63" y="0"/>
                    <a:pt x="77" y="3"/>
                    <a:pt x="82" y="7"/>
                  </a:cubicBezTo>
                  <a:cubicBezTo>
                    <a:pt x="86" y="11"/>
                    <a:pt x="88" y="25"/>
                    <a:pt x="85" y="28"/>
                  </a:cubicBezTo>
                  <a:cubicBezTo>
                    <a:pt x="69" y="47"/>
                    <a:pt x="51" y="63"/>
                    <a:pt x="33" y="80"/>
                  </a:cubicBezTo>
                  <a:cubicBezTo>
                    <a:pt x="32" y="82"/>
                    <a:pt x="28" y="82"/>
                    <a:pt x="27" y="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F070ECD0-5A52-46D5-8A54-CFD5D0986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125" y="1284288"/>
              <a:ext cx="293687" cy="306388"/>
            </a:xfrm>
            <a:custGeom>
              <a:avLst/>
              <a:gdLst>
                <a:gd name="T0" fmla="*/ 0 w 96"/>
                <a:gd name="T1" fmla="*/ 88 h 100"/>
                <a:gd name="T2" fmla="*/ 79 w 96"/>
                <a:gd name="T3" fmla="*/ 0 h 100"/>
                <a:gd name="T4" fmla="*/ 94 w 96"/>
                <a:gd name="T5" fmla="*/ 9 h 100"/>
                <a:gd name="T6" fmla="*/ 88 w 96"/>
                <a:gd name="T7" fmla="*/ 25 h 100"/>
                <a:gd name="T8" fmla="*/ 25 w 96"/>
                <a:gd name="T9" fmla="*/ 90 h 100"/>
                <a:gd name="T10" fmla="*/ 10 w 96"/>
                <a:gd name="T11" fmla="*/ 99 h 100"/>
                <a:gd name="T12" fmla="*/ 0 w 96"/>
                <a:gd name="T13" fmla="*/ 8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00">
                  <a:moveTo>
                    <a:pt x="0" y="88"/>
                  </a:moveTo>
                  <a:cubicBezTo>
                    <a:pt x="3" y="52"/>
                    <a:pt x="49" y="2"/>
                    <a:pt x="79" y="0"/>
                  </a:cubicBezTo>
                  <a:cubicBezTo>
                    <a:pt x="84" y="0"/>
                    <a:pt x="93" y="4"/>
                    <a:pt x="94" y="9"/>
                  </a:cubicBezTo>
                  <a:cubicBezTo>
                    <a:pt x="96" y="13"/>
                    <a:pt x="92" y="23"/>
                    <a:pt x="88" y="25"/>
                  </a:cubicBezTo>
                  <a:cubicBezTo>
                    <a:pt x="57" y="37"/>
                    <a:pt x="36" y="58"/>
                    <a:pt x="25" y="90"/>
                  </a:cubicBezTo>
                  <a:cubicBezTo>
                    <a:pt x="24" y="95"/>
                    <a:pt x="14" y="100"/>
                    <a:pt x="10" y="99"/>
                  </a:cubicBezTo>
                  <a:cubicBezTo>
                    <a:pt x="5" y="97"/>
                    <a:pt x="2" y="90"/>
                    <a:pt x="0" y="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BEFDBD2-9BAB-4D72-A907-CAAC9C823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50" y="922338"/>
              <a:ext cx="244475" cy="239713"/>
            </a:xfrm>
            <a:custGeom>
              <a:avLst/>
              <a:gdLst>
                <a:gd name="T0" fmla="*/ 0 w 80"/>
                <a:gd name="T1" fmla="*/ 16 h 78"/>
                <a:gd name="T2" fmla="*/ 12 w 80"/>
                <a:gd name="T3" fmla="*/ 2 h 78"/>
                <a:gd name="T4" fmla="*/ 34 w 80"/>
                <a:gd name="T5" fmla="*/ 4 h 78"/>
                <a:gd name="T6" fmla="*/ 76 w 80"/>
                <a:gd name="T7" fmla="*/ 48 h 78"/>
                <a:gd name="T8" fmla="*/ 77 w 80"/>
                <a:gd name="T9" fmla="*/ 75 h 78"/>
                <a:gd name="T10" fmla="*/ 49 w 80"/>
                <a:gd name="T11" fmla="*/ 73 h 78"/>
                <a:gd name="T12" fmla="*/ 8 w 80"/>
                <a:gd name="T13" fmla="*/ 33 h 78"/>
                <a:gd name="T14" fmla="*/ 0 w 80"/>
                <a:gd name="T15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78">
                  <a:moveTo>
                    <a:pt x="0" y="16"/>
                  </a:moveTo>
                  <a:cubicBezTo>
                    <a:pt x="4" y="11"/>
                    <a:pt x="7" y="3"/>
                    <a:pt x="12" y="2"/>
                  </a:cubicBezTo>
                  <a:cubicBezTo>
                    <a:pt x="19" y="0"/>
                    <a:pt x="29" y="0"/>
                    <a:pt x="34" y="4"/>
                  </a:cubicBezTo>
                  <a:cubicBezTo>
                    <a:pt x="49" y="18"/>
                    <a:pt x="64" y="32"/>
                    <a:pt x="76" y="48"/>
                  </a:cubicBezTo>
                  <a:cubicBezTo>
                    <a:pt x="80" y="54"/>
                    <a:pt x="77" y="66"/>
                    <a:pt x="77" y="75"/>
                  </a:cubicBezTo>
                  <a:cubicBezTo>
                    <a:pt x="68" y="74"/>
                    <a:pt x="55" y="78"/>
                    <a:pt x="49" y="73"/>
                  </a:cubicBezTo>
                  <a:cubicBezTo>
                    <a:pt x="34" y="62"/>
                    <a:pt x="21" y="47"/>
                    <a:pt x="8" y="33"/>
                  </a:cubicBezTo>
                  <a:cubicBezTo>
                    <a:pt x="4" y="29"/>
                    <a:pt x="3" y="23"/>
                    <a:pt x="0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61F61E1B-4150-25A4-AC52-AA3D223D2265}"/>
              </a:ext>
            </a:extLst>
          </p:cNvPr>
          <p:cNvGrpSpPr/>
          <p:nvPr/>
        </p:nvGrpSpPr>
        <p:grpSpPr>
          <a:xfrm>
            <a:off x="9578975" y="4073525"/>
            <a:ext cx="2078038" cy="2152651"/>
            <a:chOff x="9578975" y="4073525"/>
            <a:chExt cx="2078038" cy="2152651"/>
          </a:xfrm>
        </p:grpSpPr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B1AD8AD8-FC05-4914-A8DD-25ABCA83D0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78975" y="4503738"/>
              <a:ext cx="2078038" cy="1722438"/>
            </a:xfrm>
            <a:custGeom>
              <a:avLst/>
              <a:gdLst>
                <a:gd name="T0" fmla="*/ 398 w 549"/>
                <a:gd name="T1" fmla="*/ 61 h 455"/>
                <a:gd name="T2" fmla="*/ 426 w 549"/>
                <a:gd name="T3" fmla="*/ 15 h 455"/>
                <a:gd name="T4" fmla="*/ 443 w 549"/>
                <a:gd name="T5" fmla="*/ 8 h 455"/>
                <a:gd name="T6" fmla="*/ 487 w 549"/>
                <a:gd name="T7" fmla="*/ 50 h 455"/>
                <a:gd name="T8" fmla="*/ 539 w 549"/>
                <a:gd name="T9" fmla="*/ 195 h 455"/>
                <a:gd name="T10" fmla="*/ 533 w 549"/>
                <a:gd name="T11" fmla="*/ 230 h 455"/>
                <a:gd name="T12" fmla="*/ 500 w 549"/>
                <a:gd name="T13" fmla="*/ 218 h 455"/>
                <a:gd name="T14" fmla="*/ 453 w 549"/>
                <a:gd name="T15" fmla="*/ 137 h 455"/>
                <a:gd name="T16" fmla="*/ 455 w 549"/>
                <a:gd name="T17" fmla="*/ 190 h 455"/>
                <a:gd name="T18" fmla="*/ 497 w 549"/>
                <a:gd name="T19" fmla="*/ 262 h 455"/>
                <a:gd name="T20" fmla="*/ 484 w 549"/>
                <a:gd name="T21" fmla="*/ 288 h 455"/>
                <a:gd name="T22" fmla="*/ 442 w 549"/>
                <a:gd name="T23" fmla="*/ 288 h 455"/>
                <a:gd name="T24" fmla="*/ 426 w 549"/>
                <a:gd name="T25" fmla="*/ 420 h 455"/>
                <a:gd name="T26" fmla="*/ 378 w 549"/>
                <a:gd name="T27" fmla="*/ 442 h 455"/>
                <a:gd name="T28" fmla="*/ 372 w 549"/>
                <a:gd name="T29" fmla="*/ 425 h 455"/>
                <a:gd name="T30" fmla="*/ 355 w 549"/>
                <a:gd name="T31" fmla="*/ 288 h 455"/>
                <a:gd name="T32" fmla="*/ 318 w 549"/>
                <a:gd name="T33" fmla="*/ 289 h 455"/>
                <a:gd name="T34" fmla="*/ 303 w 549"/>
                <a:gd name="T35" fmla="*/ 304 h 455"/>
                <a:gd name="T36" fmla="*/ 185 w 549"/>
                <a:gd name="T37" fmla="*/ 394 h 455"/>
                <a:gd name="T38" fmla="*/ 39 w 549"/>
                <a:gd name="T39" fmla="*/ 332 h 455"/>
                <a:gd name="T40" fmla="*/ 29 w 549"/>
                <a:gd name="T41" fmla="*/ 175 h 455"/>
                <a:gd name="T42" fmla="*/ 167 w 549"/>
                <a:gd name="T43" fmla="*/ 95 h 455"/>
                <a:gd name="T44" fmla="*/ 221 w 549"/>
                <a:gd name="T45" fmla="*/ 107 h 455"/>
                <a:gd name="T46" fmla="*/ 247 w 549"/>
                <a:gd name="T47" fmla="*/ 100 h 455"/>
                <a:gd name="T48" fmla="*/ 312 w 549"/>
                <a:gd name="T49" fmla="*/ 32 h 455"/>
                <a:gd name="T50" fmla="*/ 323 w 549"/>
                <a:gd name="T51" fmla="*/ 21 h 455"/>
                <a:gd name="T52" fmla="*/ 382 w 549"/>
                <a:gd name="T53" fmla="*/ 33 h 455"/>
                <a:gd name="T54" fmla="*/ 398 w 549"/>
                <a:gd name="T55" fmla="*/ 61 h 455"/>
                <a:gd name="T56" fmla="*/ 153 w 549"/>
                <a:gd name="T57" fmla="*/ 148 h 455"/>
                <a:gd name="T58" fmla="*/ 103 w 549"/>
                <a:gd name="T59" fmla="*/ 192 h 455"/>
                <a:gd name="T60" fmla="*/ 145 w 549"/>
                <a:gd name="T61" fmla="*/ 246 h 455"/>
                <a:gd name="T62" fmla="*/ 182 w 549"/>
                <a:gd name="T63" fmla="*/ 264 h 455"/>
                <a:gd name="T64" fmla="*/ 193 w 549"/>
                <a:gd name="T65" fmla="*/ 285 h 455"/>
                <a:gd name="T66" fmla="*/ 177 w 549"/>
                <a:gd name="T67" fmla="*/ 305 h 455"/>
                <a:gd name="T68" fmla="*/ 144 w 549"/>
                <a:gd name="T69" fmla="*/ 301 h 455"/>
                <a:gd name="T70" fmla="*/ 117 w 549"/>
                <a:gd name="T71" fmla="*/ 284 h 455"/>
                <a:gd name="T72" fmla="*/ 90 w 549"/>
                <a:gd name="T73" fmla="*/ 311 h 455"/>
                <a:gd name="T74" fmla="*/ 154 w 549"/>
                <a:gd name="T75" fmla="*/ 344 h 455"/>
                <a:gd name="T76" fmla="*/ 156 w 549"/>
                <a:gd name="T77" fmla="*/ 370 h 455"/>
                <a:gd name="T78" fmla="*/ 180 w 549"/>
                <a:gd name="T79" fmla="*/ 370 h 455"/>
                <a:gd name="T80" fmla="*/ 182 w 549"/>
                <a:gd name="T81" fmla="*/ 352 h 455"/>
                <a:gd name="T82" fmla="*/ 192 w 549"/>
                <a:gd name="T83" fmla="*/ 336 h 455"/>
                <a:gd name="T84" fmla="*/ 232 w 549"/>
                <a:gd name="T85" fmla="*/ 285 h 455"/>
                <a:gd name="T86" fmla="*/ 195 w 549"/>
                <a:gd name="T87" fmla="*/ 231 h 455"/>
                <a:gd name="T88" fmla="*/ 155 w 549"/>
                <a:gd name="T89" fmla="*/ 213 h 455"/>
                <a:gd name="T90" fmla="*/ 142 w 549"/>
                <a:gd name="T91" fmla="*/ 196 h 455"/>
                <a:gd name="T92" fmla="*/ 162 w 549"/>
                <a:gd name="T93" fmla="*/ 184 h 455"/>
                <a:gd name="T94" fmla="*/ 179 w 549"/>
                <a:gd name="T95" fmla="*/ 187 h 455"/>
                <a:gd name="T96" fmla="*/ 222 w 549"/>
                <a:gd name="T97" fmla="*/ 176 h 455"/>
                <a:gd name="T98" fmla="*/ 182 w 549"/>
                <a:gd name="T99" fmla="*/ 120 h 455"/>
                <a:gd name="T100" fmla="*/ 155 w 549"/>
                <a:gd name="T101" fmla="*/ 122 h 455"/>
                <a:gd name="T102" fmla="*/ 153 w 549"/>
                <a:gd name="T103" fmla="*/ 148 h 455"/>
                <a:gd name="T104" fmla="*/ 319 w 549"/>
                <a:gd name="T105" fmla="*/ 225 h 455"/>
                <a:gd name="T106" fmla="*/ 330 w 549"/>
                <a:gd name="T107" fmla="*/ 80 h 455"/>
                <a:gd name="T108" fmla="*/ 279 w 549"/>
                <a:gd name="T109" fmla="*/ 133 h 455"/>
                <a:gd name="T110" fmla="*/ 277 w 549"/>
                <a:gd name="T111" fmla="*/ 145 h 455"/>
                <a:gd name="T112" fmla="*/ 319 w 549"/>
                <a:gd name="T113" fmla="*/ 22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9" h="455">
                  <a:moveTo>
                    <a:pt x="398" y="61"/>
                  </a:moveTo>
                  <a:cubicBezTo>
                    <a:pt x="409" y="43"/>
                    <a:pt x="416" y="28"/>
                    <a:pt x="426" y="15"/>
                  </a:cubicBezTo>
                  <a:cubicBezTo>
                    <a:pt x="429" y="11"/>
                    <a:pt x="438" y="7"/>
                    <a:pt x="443" y="8"/>
                  </a:cubicBezTo>
                  <a:cubicBezTo>
                    <a:pt x="465" y="13"/>
                    <a:pt x="483" y="23"/>
                    <a:pt x="487" y="50"/>
                  </a:cubicBezTo>
                  <a:cubicBezTo>
                    <a:pt x="494" y="102"/>
                    <a:pt x="507" y="152"/>
                    <a:pt x="539" y="195"/>
                  </a:cubicBezTo>
                  <a:cubicBezTo>
                    <a:pt x="549" y="208"/>
                    <a:pt x="548" y="222"/>
                    <a:pt x="533" y="230"/>
                  </a:cubicBezTo>
                  <a:cubicBezTo>
                    <a:pt x="518" y="238"/>
                    <a:pt x="507" y="231"/>
                    <a:pt x="500" y="218"/>
                  </a:cubicBezTo>
                  <a:cubicBezTo>
                    <a:pt x="484" y="190"/>
                    <a:pt x="468" y="163"/>
                    <a:pt x="453" y="137"/>
                  </a:cubicBezTo>
                  <a:cubicBezTo>
                    <a:pt x="442" y="158"/>
                    <a:pt x="442" y="169"/>
                    <a:pt x="455" y="190"/>
                  </a:cubicBezTo>
                  <a:cubicBezTo>
                    <a:pt x="469" y="214"/>
                    <a:pt x="483" y="238"/>
                    <a:pt x="497" y="262"/>
                  </a:cubicBezTo>
                  <a:cubicBezTo>
                    <a:pt x="509" y="282"/>
                    <a:pt x="506" y="287"/>
                    <a:pt x="484" y="288"/>
                  </a:cubicBezTo>
                  <a:cubicBezTo>
                    <a:pt x="470" y="288"/>
                    <a:pt x="457" y="288"/>
                    <a:pt x="442" y="288"/>
                  </a:cubicBezTo>
                  <a:cubicBezTo>
                    <a:pt x="437" y="333"/>
                    <a:pt x="431" y="377"/>
                    <a:pt x="426" y="420"/>
                  </a:cubicBezTo>
                  <a:cubicBezTo>
                    <a:pt x="424" y="441"/>
                    <a:pt x="396" y="455"/>
                    <a:pt x="378" y="442"/>
                  </a:cubicBezTo>
                  <a:cubicBezTo>
                    <a:pt x="374" y="439"/>
                    <a:pt x="372" y="431"/>
                    <a:pt x="372" y="425"/>
                  </a:cubicBezTo>
                  <a:cubicBezTo>
                    <a:pt x="366" y="380"/>
                    <a:pt x="360" y="335"/>
                    <a:pt x="355" y="288"/>
                  </a:cubicBezTo>
                  <a:cubicBezTo>
                    <a:pt x="341" y="288"/>
                    <a:pt x="329" y="287"/>
                    <a:pt x="318" y="289"/>
                  </a:cubicBezTo>
                  <a:cubicBezTo>
                    <a:pt x="312" y="290"/>
                    <a:pt x="306" y="298"/>
                    <a:pt x="303" y="304"/>
                  </a:cubicBezTo>
                  <a:cubicBezTo>
                    <a:pt x="279" y="355"/>
                    <a:pt x="241" y="388"/>
                    <a:pt x="185" y="394"/>
                  </a:cubicBezTo>
                  <a:cubicBezTo>
                    <a:pt x="126" y="401"/>
                    <a:pt x="74" y="384"/>
                    <a:pt x="39" y="332"/>
                  </a:cubicBezTo>
                  <a:cubicBezTo>
                    <a:pt x="5" y="282"/>
                    <a:pt x="0" y="229"/>
                    <a:pt x="29" y="175"/>
                  </a:cubicBezTo>
                  <a:cubicBezTo>
                    <a:pt x="58" y="121"/>
                    <a:pt x="105" y="93"/>
                    <a:pt x="167" y="95"/>
                  </a:cubicBezTo>
                  <a:cubicBezTo>
                    <a:pt x="185" y="95"/>
                    <a:pt x="204" y="100"/>
                    <a:pt x="221" y="107"/>
                  </a:cubicBezTo>
                  <a:cubicBezTo>
                    <a:pt x="233" y="111"/>
                    <a:pt x="239" y="109"/>
                    <a:pt x="247" y="100"/>
                  </a:cubicBezTo>
                  <a:cubicBezTo>
                    <a:pt x="268" y="77"/>
                    <a:pt x="290" y="55"/>
                    <a:pt x="312" y="32"/>
                  </a:cubicBezTo>
                  <a:cubicBezTo>
                    <a:pt x="315" y="29"/>
                    <a:pt x="319" y="24"/>
                    <a:pt x="323" y="21"/>
                  </a:cubicBezTo>
                  <a:cubicBezTo>
                    <a:pt x="351" y="0"/>
                    <a:pt x="364" y="2"/>
                    <a:pt x="382" y="33"/>
                  </a:cubicBezTo>
                  <a:cubicBezTo>
                    <a:pt x="386" y="41"/>
                    <a:pt x="391" y="49"/>
                    <a:pt x="398" y="61"/>
                  </a:cubicBezTo>
                  <a:close/>
                  <a:moveTo>
                    <a:pt x="153" y="148"/>
                  </a:moveTo>
                  <a:cubicBezTo>
                    <a:pt x="128" y="154"/>
                    <a:pt x="105" y="163"/>
                    <a:pt x="103" y="192"/>
                  </a:cubicBezTo>
                  <a:cubicBezTo>
                    <a:pt x="100" y="222"/>
                    <a:pt x="121" y="235"/>
                    <a:pt x="145" y="246"/>
                  </a:cubicBezTo>
                  <a:cubicBezTo>
                    <a:pt x="157" y="252"/>
                    <a:pt x="171" y="256"/>
                    <a:pt x="182" y="264"/>
                  </a:cubicBezTo>
                  <a:cubicBezTo>
                    <a:pt x="188" y="268"/>
                    <a:pt x="194" y="279"/>
                    <a:pt x="193" y="285"/>
                  </a:cubicBezTo>
                  <a:cubicBezTo>
                    <a:pt x="192" y="293"/>
                    <a:pt x="184" y="303"/>
                    <a:pt x="177" y="305"/>
                  </a:cubicBezTo>
                  <a:cubicBezTo>
                    <a:pt x="167" y="307"/>
                    <a:pt x="154" y="304"/>
                    <a:pt x="144" y="301"/>
                  </a:cubicBezTo>
                  <a:cubicBezTo>
                    <a:pt x="135" y="298"/>
                    <a:pt x="127" y="291"/>
                    <a:pt x="117" y="284"/>
                  </a:cubicBezTo>
                  <a:cubicBezTo>
                    <a:pt x="109" y="292"/>
                    <a:pt x="101" y="300"/>
                    <a:pt x="90" y="311"/>
                  </a:cubicBezTo>
                  <a:cubicBezTo>
                    <a:pt x="113" y="324"/>
                    <a:pt x="133" y="334"/>
                    <a:pt x="154" y="344"/>
                  </a:cubicBezTo>
                  <a:cubicBezTo>
                    <a:pt x="154" y="352"/>
                    <a:pt x="155" y="361"/>
                    <a:pt x="156" y="370"/>
                  </a:cubicBezTo>
                  <a:cubicBezTo>
                    <a:pt x="164" y="370"/>
                    <a:pt x="171" y="370"/>
                    <a:pt x="180" y="370"/>
                  </a:cubicBezTo>
                  <a:cubicBezTo>
                    <a:pt x="180" y="364"/>
                    <a:pt x="180" y="357"/>
                    <a:pt x="182" y="352"/>
                  </a:cubicBezTo>
                  <a:cubicBezTo>
                    <a:pt x="184" y="346"/>
                    <a:pt x="188" y="338"/>
                    <a:pt x="192" y="336"/>
                  </a:cubicBezTo>
                  <a:cubicBezTo>
                    <a:pt x="218" y="328"/>
                    <a:pt x="231" y="311"/>
                    <a:pt x="232" y="285"/>
                  </a:cubicBezTo>
                  <a:cubicBezTo>
                    <a:pt x="233" y="258"/>
                    <a:pt x="218" y="242"/>
                    <a:pt x="195" y="231"/>
                  </a:cubicBezTo>
                  <a:cubicBezTo>
                    <a:pt x="181" y="225"/>
                    <a:pt x="167" y="221"/>
                    <a:pt x="155" y="213"/>
                  </a:cubicBezTo>
                  <a:cubicBezTo>
                    <a:pt x="149" y="210"/>
                    <a:pt x="146" y="202"/>
                    <a:pt x="142" y="196"/>
                  </a:cubicBezTo>
                  <a:cubicBezTo>
                    <a:pt x="149" y="191"/>
                    <a:pt x="155" y="186"/>
                    <a:pt x="162" y="184"/>
                  </a:cubicBezTo>
                  <a:cubicBezTo>
                    <a:pt x="167" y="182"/>
                    <a:pt x="175" y="184"/>
                    <a:pt x="179" y="187"/>
                  </a:cubicBezTo>
                  <a:cubicBezTo>
                    <a:pt x="200" y="203"/>
                    <a:pt x="211" y="191"/>
                    <a:pt x="222" y="176"/>
                  </a:cubicBezTo>
                  <a:cubicBezTo>
                    <a:pt x="212" y="153"/>
                    <a:pt x="168" y="160"/>
                    <a:pt x="182" y="120"/>
                  </a:cubicBezTo>
                  <a:cubicBezTo>
                    <a:pt x="170" y="121"/>
                    <a:pt x="163" y="122"/>
                    <a:pt x="155" y="122"/>
                  </a:cubicBezTo>
                  <a:cubicBezTo>
                    <a:pt x="154" y="132"/>
                    <a:pt x="154" y="140"/>
                    <a:pt x="153" y="148"/>
                  </a:cubicBezTo>
                  <a:close/>
                  <a:moveTo>
                    <a:pt x="319" y="225"/>
                  </a:moveTo>
                  <a:cubicBezTo>
                    <a:pt x="353" y="192"/>
                    <a:pt x="359" y="128"/>
                    <a:pt x="330" y="80"/>
                  </a:cubicBezTo>
                  <a:cubicBezTo>
                    <a:pt x="313" y="98"/>
                    <a:pt x="296" y="115"/>
                    <a:pt x="279" y="133"/>
                  </a:cubicBezTo>
                  <a:cubicBezTo>
                    <a:pt x="277" y="136"/>
                    <a:pt x="275" y="142"/>
                    <a:pt x="277" y="145"/>
                  </a:cubicBezTo>
                  <a:cubicBezTo>
                    <a:pt x="291" y="172"/>
                    <a:pt x="305" y="199"/>
                    <a:pt x="319" y="225"/>
                  </a:cubicBezTo>
                  <a:close/>
                </a:path>
              </a:pathLst>
            </a:custGeom>
            <a:solidFill>
              <a:srgbClr val="E147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F767ADBA-096D-4BB4-89DE-7995840CE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2950" y="4073525"/>
              <a:ext cx="366713" cy="369888"/>
            </a:xfrm>
            <a:custGeom>
              <a:avLst/>
              <a:gdLst>
                <a:gd name="T0" fmla="*/ 97 w 97"/>
                <a:gd name="T1" fmla="*/ 50 h 98"/>
                <a:gd name="T2" fmla="*/ 48 w 97"/>
                <a:gd name="T3" fmla="*/ 98 h 98"/>
                <a:gd name="T4" fmla="*/ 0 w 97"/>
                <a:gd name="T5" fmla="*/ 50 h 98"/>
                <a:gd name="T6" fmla="*/ 50 w 97"/>
                <a:gd name="T7" fmla="*/ 1 h 98"/>
                <a:gd name="T8" fmla="*/ 97 w 97"/>
                <a:gd name="T9" fmla="*/ 5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8">
                  <a:moveTo>
                    <a:pt x="97" y="50"/>
                  </a:moveTo>
                  <a:cubicBezTo>
                    <a:pt x="96" y="77"/>
                    <a:pt x="75" y="98"/>
                    <a:pt x="48" y="98"/>
                  </a:cubicBezTo>
                  <a:cubicBezTo>
                    <a:pt x="21" y="98"/>
                    <a:pt x="0" y="76"/>
                    <a:pt x="0" y="50"/>
                  </a:cubicBezTo>
                  <a:cubicBezTo>
                    <a:pt x="0" y="22"/>
                    <a:pt x="22" y="0"/>
                    <a:pt x="50" y="1"/>
                  </a:cubicBezTo>
                  <a:cubicBezTo>
                    <a:pt x="76" y="2"/>
                    <a:pt x="97" y="24"/>
                    <a:pt x="97" y="50"/>
                  </a:cubicBezTo>
                  <a:close/>
                </a:path>
              </a:pathLst>
            </a:custGeom>
            <a:solidFill>
              <a:srgbClr val="E147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287086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ujer sentada en el sofá con anteojos">
            <a:extLst>
              <a:ext uri="{FF2B5EF4-FFF2-40B4-BE49-F238E27FC236}">
                <a16:creationId xmlns:a16="http://schemas.microsoft.com/office/drawing/2014/main" id="{6DD0F957-68A1-4DB0-867B-4B86B872FB24}"/>
              </a:ext>
            </a:extLst>
          </p:cNvPr>
          <p:cNvPicPr>
            <a:picLocks noGrp="1" noChangeAspect="1" noChangeArrowheads="1"/>
          </p:cNvPicPr>
          <p:nvPr>
            <p:ph type="pic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CAE48747-F128-4272-82DC-3402E02BFA9A}"/>
              </a:ext>
            </a:extLst>
          </p:cNvPr>
          <p:cNvSpPr/>
          <p:nvPr/>
        </p:nvSpPr>
        <p:spPr>
          <a:xfrm>
            <a:off x="5375837" y="2178600"/>
            <a:ext cx="2959094" cy="3072301"/>
          </a:xfrm>
          <a:prstGeom prst="frame">
            <a:avLst>
              <a:gd name="adj1" fmla="val 464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2CC373-0620-420C-83E3-0B71F9CBEBA8}"/>
              </a:ext>
            </a:extLst>
          </p:cNvPr>
          <p:cNvSpPr/>
          <p:nvPr/>
        </p:nvSpPr>
        <p:spPr>
          <a:xfrm>
            <a:off x="0" y="53"/>
            <a:ext cx="60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C824E8-20D1-4678-AFD5-24DC73AAD1C1}"/>
              </a:ext>
            </a:extLst>
          </p:cNvPr>
          <p:cNvSpPr txBox="1"/>
          <p:nvPr/>
        </p:nvSpPr>
        <p:spPr>
          <a:xfrm>
            <a:off x="980261" y="2942577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41507C5-1AE5-45C0-A7D0-C3791A280DFE}"/>
              </a:ext>
            </a:extLst>
          </p:cNvPr>
          <p:cNvSpPr txBox="1">
            <a:spLocks/>
          </p:cNvSpPr>
          <p:nvPr/>
        </p:nvSpPr>
        <p:spPr>
          <a:xfrm>
            <a:off x="980261" y="5339801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pic>
        <p:nvPicPr>
          <p:cNvPr id="1028" name="Picture 4" descr="mujer en camiseta sin mangas negra y falda floral blanca y negra">
            <a:extLst>
              <a:ext uri="{FF2B5EF4-FFF2-40B4-BE49-F238E27FC236}">
                <a16:creationId xmlns:a16="http://schemas.microsoft.com/office/drawing/2014/main" id="{8CB57596-5440-4A3A-A3E0-1175DA5B0D2D}"/>
              </a:ext>
            </a:extLst>
          </p:cNvPr>
          <p:cNvPicPr>
            <a:picLocks noGrp="1" noChangeAspect="1" noChangeArrowheads="1"/>
          </p:cNvPicPr>
          <p:nvPr>
            <p:ph type="pic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8">
            <a:extLst>
              <a:ext uri="{FF2B5EF4-FFF2-40B4-BE49-F238E27FC236}">
                <a16:creationId xmlns:a16="http://schemas.microsoft.com/office/drawing/2014/main" id="{F5EE5E3A-4E9F-4333-B63D-341763BC567E}"/>
              </a:ext>
            </a:extLst>
          </p:cNvPr>
          <p:cNvSpPr>
            <a:spLocks noEditPoints="1"/>
          </p:cNvSpPr>
          <p:nvPr/>
        </p:nvSpPr>
        <p:spPr bwMode="auto">
          <a:xfrm>
            <a:off x="1519238" y="328613"/>
            <a:ext cx="1839912" cy="2384425"/>
          </a:xfrm>
          <a:custGeom>
            <a:avLst/>
            <a:gdLst>
              <a:gd name="T0" fmla="*/ 0 w 416"/>
              <a:gd name="T1" fmla="*/ 540 h 540"/>
              <a:gd name="T2" fmla="*/ 41 w 416"/>
              <a:gd name="T3" fmla="*/ 459 h 540"/>
              <a:gd name="T4" fmla="*/ 53 w 416"/>
              <a:gd name="T5" fmla="*/ 429 h 540"/>
              <a:gd name="T6" fmla="*/ 54 w 416"/>
              <a:gd name="T7" fmla="*/ 197 h 540"/>
              <a:gd name="T8" fmla="*/ 286 w 416"/>
              <a:gd name="T9" fmla="*/ 61 h 540"/>
              <a:gd name="T10" fmla="*/ 362 w 416"/>
              <a:gd name="T11" fmla="*/ 191 h 540"/>
              <a:gd name="T12" fmla="*/ 362 w 416"/>
              <a:gd name="T13" fmla="*/ 427 h 540"/>
              <a:gd name="T14" fmla="*/ 382 w 416"/>
              <a:gd name="T15" fmla="*/ 465 h 540"/>
              <a:gd name="T16" fmla="*/ 415 w 416"/>
              <a:gd name="T17" fmla="*/ 540 h 540"/>
              <a:gd name="T18" fmla="*/ 0 w 416"/>
              <a:gd name="T19" fmla="*/ 540 h 540"/>
              <a:gd name="T20" fmla="*/ 306 w 416"/>
              <a:gd name="T21" fmla="*/ 239 h 540"/>
              <a:gd name="T22" fmla="*/ 208 w 416"/>
              <a:gd name="T23" fmla="*/ 183 h 540"/>
              <a:gd name="T24" fmla="*/ 111 w 416"/>
              <a:gd name="T25" fmla="*/ 239 h 540"/>
              <a:gd name="T26" fmla="*/ 154 w 416"/>
              <a:gd name="T27" fmla="*/ 365 h 540"/>
              <a:gd name="T28" fmla="*/ 263 w 416"/>
              <a:gd name="T29" fmla="*/ 365 h 540"/>
              <a:gd name="T30" fmla="*/ 306 w 416"/>
              <a:gd name="T31" fmla="*/ 239 h 540"/>
              <a:gd name="T32" fmla="*/ 182 w 416"/>
              <a:gd name="T33" fmla="*/ 396 h 540"/>
              <a:gd name="T34" fmla="*/ 146 w 416"/>
              <a:gd name="T35" fmla="*/ 463 h 540"/>
              <a:gd name="T36" fmla="*/ 270 w 416"/>
              <a:gd name="T37" fmla="*/ 462 h 540"/>
              <a:gd name="T38" fmla="*/ 234 w 416"/>
              <a:gd name="T39" fmla="*/ 396 h 540"/>
              <a:gd name="T40" fmla="*/ 182 w 416"/>
              <a:gd name="T41" fmla="*/ 396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16" h="540">
                <a:moveTo>
                  <a:pt x="0" y="540"/>
                </a:moveTo>
                <a:cubicBezTo>
                  <a:pt x="2" y="506"/>
                  <a:pt x="8" y="477"/>
                  <a:pt x="41" y="459"/>
                </a:cubicBezTo>
                <a:cubicBezTo>
                  <a:pt x="49" y="455"/>
                  <a:pt x="53" y="440"/>
                  <a:pt x="53" y="429"/>
                </a:cubicBezTo>
                <a:cubicBezTo>
                  <a:pt x="54" y="352"/>
                  <a:pt x="52" y="275"/>
                  <a:pt x="54" y="197"/>
                </a:cubicBezTo>
                <a:cubicBezTo>
                  <a:pt x="56" y="73"/>
                  <a:pt x="182" y="0"/>
                  <a:pt x="286" y="61"/>
                </a:cubicBezTo>
                <a:cubicBezTo>
                  <a:pt x="335" y="90"/>
                  <a:pt x="361" y="134"/>
                  <a:pt x="362" y="191"/>
                </a:cubicBezTo>
                <a:cubicBezTo>
                  <a:pt x="363" y="270"/>
                  <a:pt x="362" y="348"/>
                  <a:pt x="362" y="427"/>
                </a:cubicBezTo>
                <a:cubicBezTo>
                  <a:pt x="362" y="444"/>
                  <a:pt x="364" y="455"/>
                  <a:pt x="382" y="465"/>
                </a:cubicBezTo>
                <a:cubicBezTo>
                  <a:pt x="411" y="480"/>
                  <a:pt x="416" y="508"/>
                  <a:pt x="415" y="540"/>
                </a:cubicBezTo>
                <a:cubicBezTo>
                  <a:pt x="276" y="540"/>
                  <a:pt x="139" y="540"/>
                  <a:pt x="0" y="540"/>
                </a:cubicBezTo>
                <a:close/>
                <a:moveTo>
                  <a:pt x="306" y="239"/>
                </a:moveTo>
                <a:cubicBezTo>
                  <a:pt x="264" y="239"/>
                  <a:pt x="232" y="221"/>
                  <a:pt x="208" y="183"/>
                </a:cubicBezTo>
                <a:cubicBezTo>
                  <a:pt x="186" y="222"/>
                  <a:pt x="152" y="238"/>
                  <a:pt x="111" y="239"/>
                </a:cubicBezTo>
                <a:cubicBezTo>
                  <a:pt x="104" y="290"/>
                  <a:pt x="109" y="335"/>
                  <a:pt x="154" y="365"/>
                </a:cubicBezTo>
                <a:cubicBezTo>
                  <a:pt x="187" y="387"/>
                  <a:pt x="230" y="387"/>
                  <a:pt x="263" y="365"/>
                </a:cubicBezTo>
                <a:cubicBezTo>
                  <a:pt x="308" y="334"/>
                  <a:pt x="313" y="290"/>
                  <a:pt x="306" y="239"/>
                </a:cubicBezTo>
                <a:close/>
                <a:moveTo>
                  <a:pt x="182" y="396"/>
                </a:moveTo>
                <a:cubicBezTo>
                  <a:pt x="169" y="419"/>
                  <a:pt x="157" y="441"/>
                  <a:pt x="146" y="463"/>
                </a:cubicBezTo>
                <a:cubicBezTo>
                  <a:pt x="190" y="491"/>
                  <a:pt x="240" y="489"/>
                  <a:pt x="270" y="462"/>
                </a:cubicBezTo>
                <a:cubicBezTo>
                  <a:pt x="258" y="439"/>
                  <a:pt x="246" y="418"/>
                  <a:pt x="234" y="396"/>
                </a:cubicBezTo>
                <a:cubicBezTo>
                  <a:pt x="218" y="396"/>
                  <a:pt x="198" y="396"/>
                  <a:pt x="182" y="396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0575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9401" y="173143"/>
            <a:ext cx="11573197" cy="724247"/>
          </a:xfrm>
        </p:spPr>
        <p:txBody>
          <a:bodyPr>
            <a:normAutofit/>
          </a:bodyPr>
          <a:lstStyle/>
          <a:p>
            <a:r>
              <a:rPr lang="en-US" sz="4000" dirty="0"/>
              <a:t>Infographic Style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73BE18C-ABA2-4DB2-B812-19C2873632BD}"/>
              </a:ext>
            </a:extLst>
          </p:cNvPr>
          <p:cNvGrpSpPr/>
          <p:nvPr/>
        </p:nvGrpSpPr>
        <p:grpSpPr>
          <a:xfrm>
            <a:off x="7543528" y="1747179"/>
            <a:ext cx="3611958" cy="1107996"/>
            <a:chOff x="3017859" y="4283314"/>
            <a:chExt cx="1890849" cy="1107996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34770FC-91D3-4AF1-8A16-BC7188D328E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A526C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rgbClr val="FA526C"/>
                </a:solidFill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A10634DC-94C2-40D1-9A26-A6F296055DD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A526C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FA526C"/>
                </a:solidFill>
                <a:cs typeface="Arial" pitchFamily="34" charset="0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626CC840-ED02-4C02-A3F5-F2C0D468D424}"/>
              </a:ext>
            </a:extLst>
          </p:cNvPr>
          <p:cNvGrpSpPr/>
          <p:nvPr/>
        </p:nvGrpSpPr>
        <p:grpSpPr>
          <a:xfrm>
            <a:off x="1259438" y="1747179"/>
            <a:ext cx="3398561" cy="1107996"/>
            <a:chOff x="3017859" y="4283314"/>
            <a:chExt cx="1890849" cy="1107996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B14B552E-C451-467F-B049-91A6D9CF809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FA526C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rgbClr val="FA526C"/>
                </a:solidFill>
                <a:cs typeface="Arial" pitchFamily="34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7A2D8AE9-2F18-4831-8907-17EF7F8CBCF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FA526C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FA526C"/>
                </a:solidFill>
                <a:cs typeface="Arial" pitchFamily="34" charset="0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C90046FC-9B6D-48B2-968F-AC6E9F9D7B53}"/>
              </a:ext>
            </a:extLst>
          </p:cNvPr>
          <p:cNvGrpSpPr/>
          <p:nvPr/>
        </p:nvGrpSpPr>
        <p:grpSpPr>
          <a:xfrm>
            <a:off x="702409" y="3849074"/>
            <a:ext cx="2973071" cy="678649"/>
            <a:chOff x="3233964" y="1954419"/>
            <a:chExt cx="1410044" cy="678649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41D189A-BCE2-4655-A43D-DAD789CF0D17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Add Text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33CC7AD7-AEFE-44CD-8102-708DBC227F44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59DE8B09-FA2E-4399-86B5-1E7B6E78C6DA}"/>
              </a:ext>
            </a:extLst>
          </p:cNvPr>
          <p:cNvGrpSpPr/>
          <p:nvPr/>
        </p:nvGrpSpPr>
        <p:grpSpPr>
          <a:xfrm>
            <a:off x="8529832" y="3849074"/>
            <a:ext cx="2959760" cy="678649"/>
            <a:chOff x="3233964" y="1954419"/>
            <a:chExt cx="1410044" cy="678649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2B1557ED-032A-45AC-BD7A-030FC50A9FB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Add Text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0F55494B-F3BA-47F1-A656-004353528EB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DAA6712-1DF1-496A-B418-B945816C7371}"/>
              </a:ext>
            </a:extLst>
          </p:cNvPr>
          <p:cNvGrpSpPr/>
          <p:nvPr/>
        </p:nvGrpSpPr>
        <p:grpSpPr>
          <a:xfrm>
            <a:off x="702409" y="4634794"/>
            <a:ext cx="2973071" cy="678649"/>
            <a:chOff x="3233964" y="1954419"/>
            <a:chExt cx="1410044" cy="678649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6DD3AEE6-02A3-47F2-8829-44A6606A7F40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Add Text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0BBED3AD-BD70-4C63-A20B-ADC43105A65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F38F024-4EF2-4D3C-BCA7-58833563E2AD}"/>
              </a:ext>
            </a:extLst>
          </p:cNvPr>
          <p:cNvGrpSpPr/>
          <p:nvPr/>
        </p:nvGrpSpPr>
        <p:grpSpPr>
          <a:xfrm>
            <a:off x="8529832" y="4634794"/>
            <a:ext cx="2959760" cy="678649"/>
            <a:chOff x="3233964" y="1954419"/>
            <a:chExt cx="1410044" cy="678649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E0876673-23D5-4C37-8DD7-7A2A5E404FD1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Add Text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A3DDE184-6340-4376-BB61-A312E05DBB63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DD2FF90-46C5-4CDB-A359-F0AE61362FCC}"/>
              </a:ext>
            </a:extLst>
          </p:cNvPr>
          <p:cNvGrpSpPr/>
          <p:nvPr/>
        </p:nvGrpSpPr>
        <p:grpSpPr>
          <a:xfrm>
            <a:off x="702409" y="5420512"/>
            <a:ext cx="2973071" cy="678649"/>
            <a:chOff x="3233964" y="1954419"/>
            <a:chExt cx="1410044" cy="678649"/>
          </a:xfrm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D086CE11-B7D7-47FC-89B9-2B0FCEF8424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Add Text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AAFA3D46-B5EC-4661-8DF8-4B5A9902189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7756673A-77D5-4E9D-A563-320E23562294}"/>
              </a:ext>
            </a:extLst>
          </p:cNvPr>
          <p:cNvGrpSpPr/>
          <p:nvPr/>
        </p:nvGrpSpPr>
        <p:grpSpPr>
          <a:xfrm>
            <a:off x="8529832" y="5420512"/>
            <a:ext cx="2959760" cy="678649"/>
            <a:chOff x="3233964" y="1954419"/>
            <a:chExt cx="1410044" cy="678649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37547746-ACCC-451C-8471-CE3E0681EAF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Add Text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57F06023-8DFB-43BB-90A6-8A43C9A32BF3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141" name="Rounded Rectangle 5">
            <a:extLst>
              <a:ext uri="{FF2B5EF4-FFF2-40B4-BE49-F238E27FC236}">
                <a16:creationId xmlns:a16="http://schemas.microsoft.com/office/drawing/2014/main" id="{F75BC31F-3894-4FB3-B42E-E05362FDF061}"/>
              </a:ext>
            </a:extLst>
          </p:cNvPr>
          <p:cNvSpPr/>
          <p:nvPr/>
        </p:nvSpPr>
        <p:spPr>
          <a:xfrm flipH="1">
            <a:off x="3806516" y="563749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rgbClr val="FA526C"/>
              </a:solidFill>
            </a:endParaRPr>
          </a:p>
        </p:txBody>
      </p:sp>
      <p:sp>
        <p:nvSpPr>
          <p:cNvPr id="142" name="Teardrop 1">
            <a:extLst>
              <a:ext uri="{FF2B5EF4-FFF2-40B4-BE49-F238E27FC236}">
                <a16:creationId xmlns:a16="http://schemas.microsoft.com/office/drawing/2014/main" id="{F254436C-602E-44A8-91BC-9388C0ACA85F}"/>
              </a:ext>
            </a:extLst>
          </p:cNvPr>
          <p:cNvSpPr/>
          <p:nvPr/>
        </p:nvSpPr>
        <p:spPr>
          <a:xfrm rot="18805991">
            <a:off x="7954582" y="5625746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rgbClr val="FA526C"/>
              </a:solidFill>
            </a:endParaRPr>
          </a:p>
        </p:txBody>
      </p:sp>
      <p:sp>
        <p:nvSpPr>
          <p:cNvPr id="143" name="Round Same Side Corner Rectangle 11">
            <a:extLst>
              <a:ext uri="{FF2B5EF4-FFF2-40B4-BE49-F238E27FC236}">
                <a16:creationId xmlns:a16="http://schemas.microsoft.com/office/drawing/2014/main" id="{36C2B433-785D-4305-B9AD-9E0D5F25089E}"/>
              </a:ext>
            </a:extLst>
          </p:cNvPr>
          <p:cNvSpPr>
            <a:spLocks noChangeAspect="1"/>
          </p:cNvSpPr>
          <p:nvPr/>
        </p:nvSpPr>
        <p:spPr>
          <a:xfrm rot="9900000">
            <a:off x="7914836" y="483419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rgbClr val="FA526C"/>
              </a:solidFill>
            </a:endParaRPr>
          </a:p>
        </p:txBody>
      </p:sp>
      <p:sp>
        <p:nvSpPr>
          <p:cNvPr id="144" name="Rounded Rectangle 27">
            <a:extLst>
              <a:ext uri="{FF2B5EF4-FFF2-40B4-BE49-F238E27FC236}">
                <a16:creationId xmlns:a16="http://schemas.microsoft.com/office/drawing/2014/main" id="{621A332E-4B83-4052-B7AC-03016376A142}"/>
              </a:ext>
            </a:extLst>
          </p:cNvPr>
          <p:cNvSpPr/>
          <p:nvPr/>
        </p:nvSpPr>
        <p:spPr>
          <a:xfrm>
            <a:off x="3851802" y="4851778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rgbClr val="FA526C"/>
              </a:solidFill>
            </a:endParaRPr>
          </a:p>
        </p:txBody>
      </p:sp>
      <p:sp>
        <p:nvSpPr>
          <p:cNvPr id="145" name="Oval 21">
            <a:extLst>
              <a:ext uri="{FF2B5EF4-FFF2-40B4-BE49-F238E27FC236}">
                <a16:creationId xmlns:a16="http://schemas.microsoft.com/office/drawing/2014/main" id="{70CC77D9-A30A-4302-B901-0A3FE8C49E02}"/>
              </a:ext>
            </a:extLst>
          </p:cNvPr>
          <p:cNvSpPr>
            <a:spLocks noChangeAspect="1"/>
          </p:cNvSpPr>
          <p:nvPr/>
        </p:nvSpPr>
        <p:spPr>
          <a:xfrm>
            <a:off x="5817052" y="3360746"/>
            <a:ext cx="557896" cy="562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rgbClr val="FA526C"/>
              </a:solidFill>
            </a:endParaRPr>
          </a:p>
        </p:txBody>
      </p:sp>
      <p:sp>
        <p:nvSpPr>
          <p:cNvPr id="146" name="Oval 7">
            <a:extLst>
              <a:ext uri="{FF2B5EF4-FFF2-40B4-BE49-F238E27FC236}">
                <a16:creationId xmlns:a16="http://schemas.microsoft.com/office/drawing/2014/main" id="{D3948496-D899-4F9F-85B7-0E7815E0F95C}"/>
              </a:ext>
            </a:extLst>
          </p:cNvPr>
          <p:cNvSpPr/>
          <p:nvPr/>
        </p:nvSpPr>
        <p:spPr>
          <a:xfrm>
            <a:off x="3831414" y="4020073"/>
            <a:ext cx="387172" cy="3871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rgbClr val="FA526C"/>
              </a:solidFill>
            </a:endParaRPr>
          </a:p>
        </p:txBody>
      </p:sp>
      <p:sp>
        <p:nvSpPr>
          <p:cNvPr id="147" name="Block Arc 10">
            <a:extLst>
              <a:ext uri="{FF2B5EF4-FFF2-40B4-BE49-F238E27FC236}">
                <a16:creationId xmlns:a16="http://schemas.microsoft.com/office/drawing/2014/main" id="{9B4A597F-D112-47CE-9BAC-5A3B149C1489}"/>
              </a:ext>
            </a:extLst>
          </p:cNvPr>
          <p:cNvSpPr/>
          <p:nvPr/>
        </p:nvSpPr>
        <p:spPr>
          <a:xfrm>
            <a:off x="7894924" y="4066058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rgbClr val="FA526C"/>
              </a:solidFill>
            </a:endParaRPr>
          </a:p>
        </p:txBody>
      </p:sp>
      <p:pic>
        <p:nvPicPr>
          <p:cNvPr id="6146" name="Picture 2" descr="persona en pantalones cortos de mezclilla azul">
            <a:extLst>
              <a:ext uri="{FF2B5EF4-FFF2-40B4-BE49-F238E27FC236}">
                <a16:creationId xmlns:a16="http://schemas.microsoft.com/office/drawing/2014/main" id="{DCA3615A-1692-4645-BC54-43B63E9E3D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38658" y="3108342"/>
            <a:ext cx="4436195" cy="360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96A74A98-944D-44B3-AEB5-B39BBD4C243C}"/>
              </a:ext>
            </a:extLst>
          </p:cNvPr>
          <p:cNvSpPr>
            <a:spLocks noEditPoints="1"/>
          </p:cNvSpPr>
          <p:nvPr/>
        </p:nvSpPr>
        <p:spPr bwMode="auto">
          <a:xfrm rot="18900000">
            <a:off x="5356668" y="905001"/>
            <a:ext cx="1400175" cy="2297112"/>
          </a:xfrm>
          <a:custGeom>
            <a:avLst/>
            <a:gdLst>
              <a:gd name="T0" fmla="*/ 147 w 369"/>
              <a:gd name="T1" fmla="*/ 498 h 607"/>
              <a:gd name="T2" fmla="*/ 58 w 369"/>
              <a:gd name="T3" fmla="*/ 498 h 607"/>
              <a:gd name="T4" fmla="*/ 58 w 369"/>
              <a:gd name="T5" fmla="*/ 446 h 607"/>
              <a:gd name="T6" fmla="*/ 147 w 369"/>
              <a:gd name="T7" fmla="*/ 446 h 607"/>
              <a:gd name="T8" fmla="*/ 146 w 369"/>
              <a:gd name="T9" fmla="*/ 373 h 607"/>
              <a:gd name="T10" fmla="*/ 121 w 369"/>
              <a:gd name="T11" fmla="*/ 358 h 607"/>
              <a:gd name="T12" fmla="*/ 2 w 369"/>
              <a:gd name="T13" fmla="*/ 187 h 607"/>
              <a:gd name="T14" fmla="*/ 125 w 369"/>
              <a:gd name="T15" fmla="*/ 26 h 607"/>
              <a:gd name="T16" fmla="*/ 337 w 369"/>
              <a:gd name="T17" fmla="*/ 130 h 607"/>
              <a:gd name="T18" fmla="*/ 250 w 369"/>
              <a:gd name="T19" fmla="*/ 349 h 607"/>
              <a:gd name="T20" fmla="*/ 206 w 369"/>
              <a:gd name="T21" fmla="*/ 368 h 607"/>
              <a:gd name="T22" fmla="*/ 204 w 369"/>
              <a:gd name="T23" fmla="*/ 445 h 607"/>
              <a:gd name="T24" fmla="*/ 292 w 369"/>
              <a:gd name="T25" fmla="*/ 445 h 607"/>
              <a:gd name="T26" fmla="*/ 292 w 369"/>
              <a:gd name="T27" fmla="*/ 498 h 607"/>
              <a:gd name="T28" fmla="*/ 203 w 369"/>
              <a:gd name="T29" fmla="*/ 498 h 607"/>
              <a:gd name="T30" fmla="*/ 203 w 369"/>
              <a:gd name="T31" fmla="*/ 607 h 607"/>
              <a:gd name="T32" fmla="*/ 147 w 369"/>
              <a:gd name="T33" fmla="*/ 607 h 607"/>
              <a:gd name="T34" fmla="*/ 147 w 369"/>
              <a:gd name="T35" fmla="*/ 498 h 607"/>
              <a:gd name="T36" fmla="*/ 294 w 369"/>
              <a:gd name="T37" fmla="*/ 194 h 607"/>
              <a:gd name="T38" fmla="*/ 176 w 369"/>
              <a:gd name="T39" fmla="*/ 73 h 607"/>
              <a:gd name="T40" fmla="*/ 55 w 369"/>
              <a:gd name="T41" fmla="*/ 191 h 607"/>
              <a:gd name="T42" fmla="*/ 173 w 369"/>
              <a:gd name="T43" fmla="*/ 311 h 607"/>
              <a:gd name="T44" fmla="*/ 294 w 369"/>
              <a:gd name="T45" fmla="*/ 194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69" h="607">
                <a:moveTo>
                  <a:pt x="147" y="498"/>
                </a:moveTo>
                <a:cubicBezTo>
                  <a:pt x="115" y="498"/>
                  <a:pt x="87" y="498"/>
                  <a:pt x="58" y="498"/>
                </a:cubicBezTo>
                <a:cubicBezTo>
                  <a:pt x="58" y="481"/>
                  <a:pt x="58" y="465"/>
                  <a:pt x="58" y="446"/>
                </a:cubicBezTo>
                <a:cubicBezTo>
                  <a:pt x="85" y="446"/>
                  <a:pt x="113" y="446"/>
                  <a:pt x="147" y="446"/>
                </a:cubicBezTo>
                <a:cubicBezTo>
                  <a:pt x="147" y="420"/>
                  <a:pt x="149" y="396"/>
                  <a:pt x="146" y="373"/>
                </a:cubicBezTo>
                <a:cubicBezTo>
                  <a:pt x="145" y="367"/>
                  <a:pt x="130" y="361"/>
                  <a:pt x="121" y="358"/>
                </a:cubicBezTo>
                <a:cubicBezTo>
                  <a:pt x="46" y="332"/>
                  <a:pt x="0" y="266"/>
                  <a:pt x="2" y="187"/>
                </a:cubicBezTo>
                <a:cubicBezTo>
                  <a:pt x="3" y="112"/>
                  <a:pt x="53" y="47"/>
                  <a:pt x="125" y="26"/>
                </a:cubicBezTo>
                <a:cubicBezTo>
                  <a:pt x="212" y="0"/>
                  <a:pt x="304" y="45"/>
                  <a:pt x="337" y="130"/>
                </a:cubicBezTo>
                <a:cubicBezTo>
                  <a:pt x="369" y="214"/>
                  <a:pt x="331" y="311"/>
                  <a:pt x="250" y="349"/>
                </a:cubicBezTo>
                <a:cubicBezTo>
                  <a:pt x="235" y="356"/>
                  <a:pt x="209" y="358"/>
                  <a:pt x="206" y="368"/>
                </a:cubicBezTo>
                <a:cubicBezTo>
                  <a:pt x="199" y="391"/>
                  <a:pt x="204" y="417"/>
                  <a:pt x="204" y="445"/>
                </a:cubicBezTo>
                <a:cubicBezTo>
                  <a:pt x="234" y="445"/>
                  <a:pt x="262" y="445"/>
                  <a:pt x="292" y="445"/>
                </a:cubicBezTo>
                <a:cubicBezTo>
                  <a:pt x="292" y="463"/>
                  <a:pt x="292" y="479"/>
                  <a:pt x="292" y="498"/>
                </a:cubicBezTo>
                <a:cubicBezTo>
                  <a:pt x="263" y="498"/>
                  <a:pt x="235" y="498"/>
                  <a:pt x="203" y="498"/>
                </a:cubicBezTo>
                <a:cubicBezTo>
                  <a:pt x="203" y="536"/>
                  <a:pt x="203" y="571"/>
                  <a:pt x="203" y="607"/>
                </a:cubicBezTo>
                <a:cubicBezTo>
                  <a:pt x="183" y="607"/>
                  <a:pt x="166" y="607"/>
                  <a:pt x="147" y="607"/>
                </a:cubicBezTo>
                <a:cubicBezTo>
                  <a:pt x="147" y="571"/>
                  <a:pt x="147" y="537"/>
                  <a:pt x="147" y="498"/>
                </a:cubicBezTo>
                <a:close/>
                <a:moveTo>
                  <a:pt x="294" y="194"/>
                </a:moveTo>
                <a:cubicBezTo>
                  <a:pt x="295" y="128"/>
                  <a:pt x="242" y="74"/>
                  <a:pt x="176" y="73"/>
                </a:cubicBezTo>
                <a:cubicBezTo>
                  <a:pt x="110" y="73"/>
                  <a:pt x="56" y="125"/>
                  <a:pt x="55" y="191"/>
                </a:cubicBezTo>
                <a:cubicBezTo>
                  <a:pt x="55" y="256"/>
                  <a:pt x="108" y="310"/>
                  <a:pt x="173" y="311"/>
                </a:cubicBezTo>
                <a:cubicBezTo>
                  <a:pt x="239" y="312"/>
                  <a:pt x="294" y="259"/>
                  <a:pt x="294" y="194"/>
                </a:cubicBezTo>
                <a:close/>
              </a:path>
            </a:pathLst>
          </a:custGeom>
          <a:solidFill>
            <a:srgbClr val="FD977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8641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CD7869D-4360-4639-A2BD-1C06CF27DE25}"/>
              </a:ext>
            </a:extLst>
          </p:cNvPr>
          <p:cNvSpPr/>
          <p:nvPr/>
        </p:nvSpPr>
        <p:spPr>
          <a:xfrm>
            <a:off x="10867023" y="2894687"/>
            <a:ext cx="609599" cy="3963313"/>
          </a:xfrm>
          <a:custGeom>
            <a:avLst/>
            <a:gdLst>
              <a:gd name="connsiteX0" fmla="*/ 0 w 914399"/>
              <a:gd name="connsiteY0" fmla="*/ 0 h 5944970"/>
              <a:gd name="connsiteX1" fmla="*/ 914399 w 914399"/>
              <a:gd name="connsiteY1" fmla="*/ 0 h 5944970"/>
              <a:gd name="connsiteX2" fmla="*/ 914399 w 914399"/>
              <a:gd name="connsiteY2" fmla="*/ 5944970 h 5944970"/>
              <a:gd name="connsiteX3" fmla="*/ 774341 w 914399"/>
              <a:gd name="connsiteY3" fmla="*/ 5944970 h 5944970"/>
              <a:gd name="connsiteX4" fmla="*/ 774341 w 914399"/>
              <a:gd name="connsiteY4" fmla="*/ 140059 h 5944970"/>
              <a:gd name="connsiteX5" fmla="*/ 140059 w 914399"/>
              <a:gd name="connsiteY5" fmla="*/ 140059 h 5944970"/>
              <a:gd name="connsiteX6" fmla="*/ 140059 w 914399"/>
              <a:gd name="connsiteY6" fmla="*/ 5944970 h 5944970"/>
              <a:gd name="connsiteX7" fmla="*/ 0 w 914399"/>
              <a:gd name="connsiteY7" fmla="*/ 5944970 h 594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" h="5944970">
                <a:moveTo>
                  <a:pt x="0" y="0"/>
                </a:moveTo>
                <a:lnTo>
                  <a:pt x="914399" y="0"/>
                </a:lnTo>
                <a:lnTo>
                  <a:pt x="914399" y="5944970"/>
                </a:lnTo>
                <a:lnTo>
                  <a:pt x="774341" y="5944970"/>
                </a:lnTo>
                <a:lnTo>
                  <a:pt x="774341" y="140059"/>
                </a:lnTo>
                <a:lnTo>
                  <a:pt x="140059" y="140059"/>
                </a:lnTo>
                <a:lnTo>
                  <a:pt x="140059" y="5944970"/>
                </a:lnTo>
                <a:lnTo>
                  <a:pt x="0" y="5944970"/>
                </a:lnTo>
                <a:close/>
              </a:path>
            </a:pathLst>
          </a:custGeom>
          <a:solidFill>
            <a:srgbClr val="FA5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B3BE6D23-B6F2-43D6-A2A0-04E0A524708C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5581" y="4567162"/>
            <a:ext cx="7876419" cy="2290838"/>
          </a:xfrm>
        </p:spPr>
      </p:pic>
      <p:sp>
        <p:nvSpPr>
          <p:cNvPr id="9" name="직사각형 9">
            <a:extLst>
              <a:ext uri="{FF2B5EF4-FFF2-40B4-BE49-F238E27FC236}">
                <a16:creationId xmlns:a16="http://schemas.microsoft.com/office/drawing/2014/main" id="{B282BD03-A3C5-4158-AE34-243179550A49}"/>
              </a:ext>
            </a:extLst>
          </p:cNvPr>
          <p:cNvSpPr/>
          <p:nvPr/>
        </p:nvSpPr>
        <p:spPr>
          <a:xfrm>
            <a:off x="7276495" y="786625"/>
            <a:ext cx="4200127" cy="15242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4400" b="1" dirty="0">
                <a:solidFill>
                  <a:srgbClr val="FC9BAB"/>
                </a:solidFill>
                <a:latin typeface="+mj-lt"/>
                <a:cs typeface="Arial" pitchFamily="34" charset="0"/>
              </a:rPr>
              <a:t>Simple</a:t>
            </a:r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Images &amp; </a:t>
            </a:r>
            <a:r>
              <a:rPr lang="en-US" altLang="ko-KR" sz="4400" b="1" dirty="0">
                <a:solidFill>
                  <a:srgbClr val="E1477A"/>
                </a:solidFill>
                <a:latin typeface="+mj-lt"/>
                <a:cs typeface="Arial" pitchFamily="34" charset="0"/>
              </a:rPr>
              <a:t>Contents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473921" y="3089834"/>
            <a:ext cx="3082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9E0B0430-1149-420E-A677-402F4C9E8EA8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1325FF50-164F-4350-BBC6-F8DDA80888D2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98226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B43E3A5-0AC5-4881-A41D-5ECAEBEB959D}"/>
              </a:ext>
            </a:extLst>
          </p:cNvPr>
          <p:cNvGrpSpPr/>
          <p:nvPr/>
        </p:nvGrpSpPr>
        <p:grpSpPr>
          <a:xfrm rot="19540464" flipH="1">
            <a:off x="2191638" y="1538226"/>
            <a:ext cx="2231002" cy="2520893"/>
            <a:chOff x="5058868" y="232127"/>
            <a:chExt cx="8510867" cy="9616730"/>
          </a:xfrm>
          <a:noFill/>
          <a:effectLst/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019CCE9-DC01-419C-86FA-A0ED71918D54}"/>
                </a:ext>
              </a:extLst>
            </p:cNvPr>
            <p:cNvSpPr/>
            <p:nvPr/>
          </p:nvSpPr>
          <p:spPr>
            <a:xfrm rot="211266">
              <a:off x="12057075" y="8529782"/>
              <a:ext cx="1052701" cy="1319075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A916EBE-533D-44F2-90B0-BBAD364F774E}"/>
                </a:ext>
              </a:extLst>
            </p:cNvPr>
            <p:cNvSpPr/>
            <p:nvPr/>
          </p:nvSpPr>
          <p:spPr>
            <a:xfrm>
              <a:off x="9174410" y="6905986"/>
              <a:ext cx="3333521" cy="1613815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C09FC54-272A-4C2E-8209-1AC8BF3C0689}"/>
                </a:ext>
              </a:extLst>
            </p:cNvPr>
            <p:cNvSpPr/>
            <p:nvPr/>
          </p:nvSpPr>
          <p:spPr>
            <a:xfrm rot="21242778">
              <a:off x="5058868" y="5449696"/>
              <a:ext cx="1132616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F0892D1-51D6-498E-A966-42379307893D}"/>
                </a:ext>
              </a:extLst>
            </p:cNvPr>
            <p:cNvSpPr/>
            <p:nvPr/>
          </p:nvSpPr>
          <p:spPr>
            <a:xfrm rot="21560731">
              <a:off x="5986132" y="5045483"/>
              <a:ext cx="1586465" cy="2373440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805A45A-FC86-40AA-A77F-4CC3BBAB2AAD}"/>
                </a:ext>
              </a:extLst>
            </p:cNvPr>
            <p:cNvSpPr/>
            <p:nvPr/>
          </p:nvSpPr>
          <p:spPr>
            <a:xfrm rot="338128">
              <a:off x="10038933" y="3258550"/>
              <a:ext cx="3530802" cy="3853063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96221DD-5CBE-4D71-83DC-3FECBF28D9B7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43CBB6E-0BC6-410C-B987-08341935D62A}"/>
                </a:ext>
              </a:extLst>
            </p:cNvPr>
            <p:cNvSpPr/>
            <p:nvPr/>
          </p:nvSpPr>
          <p:spPr>
            <a:xfrm rot="104369">
              <a:off x="7704536" y="232127"/>
              <a:ext cx="2543812" cy="6474119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62" name="Text Placeholder 13">
            <a:extLst>
              <a:ext uri="{FF2B5EF4-FFF2-40B4-BE49-F238E27FC236}">
                <a16:creationId xmlns:a16="http://schemas.microsoft.com/office/drawing/2014/main" id="{1B48F4EC-59D2-483A-B195-CA33287DED31}"/>
              </a:ext>
            </a:extLst>
          </p:cNvPr>
          <p:cNvSpPr txBox="1">
            <a:spLocks/>
          </p:cNvSpPr>
          <p:nvPr/>
        </p:nvSpPr>
        <p:spPr>
          <a:xfrm>
            <a:off x="3917073" y="-34225"/>
            <a:ext cx="4536505" cy="125991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altLang="ko-KR" sz="1800" b="1" dirty="0">
                <a:solidFill>
                  <a:schemeClr val="bg1"/>
                </a:solidFill>
                <a:latin typeface="+mj-lt"/>
              </a:rPr>
              <a:t>Graphic Infographic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ko-KR" sz="1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96CE079-B8C5-4943-865F-15825AFACBB7}"/>
              </a:ext>
            </a:extLst>
          </p:cNvPr>
          <p:cNvSpPr txBox="1"/>
          <p:nvPr/>
        </p:nvSpPr>
        <p:spPr>
          <a:xfrm>
            <a:off x="6628874" y="1919657"/>
            <a:ext cx="1312726" cy="9131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334" b="1" dirty="0">
                <a:solidFill>
                  <a:schemeClr val="accent2"/>
                </a:solidFill>
                <a:cs typeface="Arial" pitchFamily="34" charset="0"/>
              </a:rPr>
              <a:t>65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39A591B-D69A-438B-96B7-EE2936D2203A}"/>
              </a:ext>
            </a:extLst>
          </p:cNvPr>
          <p:cNvSpPr txBox="1"/>
          <p:nvPr/>
        </p:nvSpPr>
        <p:spPr>
          <a:xfrm>
            <a:off x="7920987" y="2068480"/>
            <a:ext cx="3622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FC9BAB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D98D466-332B-4B4C-8A78-42A98AC1D1DF}"/>
              </a:ext>
            </a:extLst>
          </p:cNvPr>
          <p:cNvGrpSpPr/>
          <p:nvPr/>
        </p:nvGrpSpPr>
        <p:grpSpPr>
          <a:xfrm>
            <a:off x="6653416" y="3937499"/>
            <a:ext cx="1415655" cy="2421215"/>
            <a:chOff x="-475010" y="1042169"/>
            <a:chExt cx="3859356" cy="242121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260CD33-82B2-406C-93C2-C6DBE337FB9F}"/>
                </a:ext>
              </a:extLst>
            </p:cNvPr>
            <p:cNvSpPr txBox="1"/>
            <p:nvPr/>
          </p:nvSpPr>
          <p:spPr>
            <a:xfrm>
              <a:off x="-475010" y="1042169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FC9BAB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rgbClr val="FC9BAB"/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57CBD8C-1F01-471B-8BB2-57EF4ECB7D7F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C9BAB"/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289C62C-A5E4-43A7-9CA2-2C23B2A96C93}"/>
              </a:ext>
            </a:extLst>
          </p:cNvPr>
          <p:cNvGrpSpPr/>
          <p:nvPr/>
        </p:nvGrpSpPr>
        <p:grpSpPr>
          <a:xfrm>
            <a:off x="8414843" y="3937499"/>
            <a:ext cx="1415655" cy="2421215"/>
            <a:chOff x="-475010" y="1042169"/>
            <a:chExt cx="3859356" cy="2421215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2841290-8B18-44C9-A0AD-1914767A24B4}"/>
                </a:ext>
              </a:extLst>
            </p:cNvPr>
            <p:cNvSpPr txBox="1"/>
            <p:nvPr/>
          </p:nvSpPr>
          <p:spPr>
            <a:xfrm>
              <a:off x="-475010" y="1042169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FC9BAB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rgbClr val="FC9BAB"/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4CB34C9-0F9E-42F3-96B3-04942CA7F8E5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C9BAB"/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FF1CA22-5D80-4648-8AB9-E5F282D345D1}"/>
              </a:ext>
            </a:extLst>
          </p:cNvPr>
          <p:cNvGrpSpPr/>
          <p:nvPr/>
        </p:nvGrpSpPr>
        <p:grpSpPr>
          <a:xfrm>
            <a:off x="10176271" y="3937499"/>
            <a:ext cx="1415655" cy="2421215"/>
            <a:chOff x="-475010" y="1042169"/>
            <a:chExt cx="3859356" cy="2421215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B962938-4207-4167-A169-A80002BDE696}"/>
                </a:ext>
              </a:extLst>
            </p:cNvPr>
            <p:cNvSpPr txBox="1"/>
            <p:nvPr/>
          </p:nvSpPr>
          <p:spPr>
            <a:xfrm>
              <a:off x="-475010" y="1042169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FC9BAB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rgbClr val="FC9BAB"/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20096AD-15E9-4637-A91E-70959D80B99D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C9BAB"/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F2C53F4-D963-4B91-A77D-3E1F1189B874}"/>
              </a:ext>
            </a:extLst>
          </p:cNvPr>
          <p:cNvSpPr txBox="1"/>
          <p:nvPr/>
        </p:nvSpPr>
        <p:spPr>
          <a:xfrm>
            <a:off x="6658914" y="2709168"/>
            <a:ext cx="4933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C9BAB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</a:t>
            </a:r>
          </a:p>
        </p:txBody>
      </p:sp>
      <p:pic>
        <p:nvPicPr>
          <p:cNvPr id="5122" name="Picture 2" descr="mujer sentada mientras sostiene un libro">
            <a:extLst>
              <a:ext uri="{FF2B5EF4-FFF2-40B4-BE49-F238E27FC236}">
                <a16:creationId xmlns:a16="http://schemas.microsoft.com/office/drawing/2014/main" id="{D66CF5CA-B382-468A-9221-DB9FA7FB9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344" y="2158896"/>
            <a:ext cx="5954558" cy="397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850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apecio 11">
            <a:extLst>
              <a:ext uri="{FF2B5EF4-FFF2-40B4-BE49-F238E27FC236}">
                <a16:creationId xmlns:a16="http://schemas.microsoft.com/office/drawing/2014/main" id="{F826FC1C-6EDC-4086-A3FC-9E45F00A0949}"/>
              </a:ext>
            </a:extLst>
          </p:cNvPr>
          <p:cNvSpPr/>
          <p:nvPr/>
        </p:nvSpPr>
        <p:spPr>
          <a:xfrm>
            <a:off x="3533578" y="1567971"/>
            <a:ext cx="4513142" cy="5290029"/>
          </a:xfrm>
          <a:prstGeom prst="trapezoid">
            <a:avLst/>
          </a:prstGeom>
          <a:solidFill>
            <a:srgbClr val="FC9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403931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Infographic Style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0A21A25-BB90-4F5E-87AF-9C1BBB9DF649}"/>
              </a:ext>
            </a:extLst>
          </p:cNvPr>
          <p:cNvGrpSpPr/>
          <p:nvPr/>
        </p:nvGrpSpPr>
        <p:grpSpPr>
          <a:xfrm>
            <a:off x="8039462" y="2130425"/>
            <a:ext cx="2659018" cy="1470070"/>
            <a:chOff x="5921826" y="2468986"/>
            <a:chExt cx="2683774" cy="1470070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9AEB120B-9368-4FE4-BBC7-0EA4712FECB4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6CA9D7F-B5B3-4579-8033-E16F1F285F62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EC98189-B697-4CD6-8A90-6A16CB375F2D}"/>
              </a:ext>
            </a:extLst>
          </p:cNvPr>
          <p:cNvGrpSpPr/>
          <p:nvPr/>
        </p:nvGrpSpPr>
        <p:grpSpPr>
          <a:xfrm>
            <a:off x="8039462" y="4770823"/>
            <a:ext cx="2659018" cy="1470070"/>
            <a:chOff x="5921826" y="2468986"/>
            <a:chExt cx="2683774" cy="1470070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384D4AB-AF92-4917-84C2-7FAB8DF20498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B606D94E-AD4C-48DB-80E3-66DBB8570227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8B036A8-B993-475F-A4FF-B00D01BE753D}"/>
              </a:ext>
            </a:extLst>
          </p:cNvPr>
          <p:cNvGrpSpPr/>
          <p:nvPr/>
        </p:nvGrpSpPr>
        <p:grpSpPr>
          <a:xfrm>
            <a:off x="1028700" y="2184742"/>
            <a:ext cx="2651827" cy="1470070"/>
            <a:chOff x="5921826" y="2468986"/>
            <a:chExt cx="2683774" cy="1470070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4BDAE54-75A1-4DB4-95E7-FAAAA0D905B3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EB9378D-ABD8-4819-AE07-84AAA9760339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1786E67-F9D8-4129-84AA-3E6880141C61}"/>
              </a:ext>
            </a:extLst>
          </p:cNvPr>
          <p:cNvGrpSpPr/>
          <p:nvPr/>
        </p:nvGrpSpPr>
        <p:grpSpPr>
          <a:xfrm>
            <a:off x="920838" y="4887463"/>
            <a:ext cx="2651827" cy="1470070"/>
            <a:chOff x="5921826" y="2468986"/>
            <a:chExt cx="2683774" cy="1470070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390C17A-D0CC-4C58-8C48-B863CE6755D6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3ED3D833-0AF1-40DD-B084-AE53B062B67D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B092773-3DA6-42A0-9814-222E004462B4}"/>
              </a:ext>
            </a:extLst>
          </p:cNvPr>
          <p:cNvGrpSpPr/>
          <p:nvPr/>
        </p:nvGrpSpPr>
        <p:grpSpPr>
          <a:xfrm>
            <a:off x="2761404" y="1364479"/>
            <a:ext cx="815462" cy="756845"/>
            <a:chOff x="4730750" y="3333750"/>
            <a:chExt cx="2252663" cy="209073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77F3706-55DA-4A79-8AAB-18FC81366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6863" y="3743325"/>
              <a:ext cx="998538" cy="1441450"/>
            </a:xfrm>
            <a:custGeom>
              <a:avLst/>
              <a:gdLst>
                <a:gd name="T0" fmla="*/ 86 w 264"/>
                <a:gd name="T1" fmla="*/ 113 h 381"/>
                <a:gd name="T2" fmla="*/ 43 w 264"/>
                <a:gd name="T3" fmla="*/ 188 h 381"/>
                <a:gd name="T4" fmla="*/ 13 w 264"/>
                <a:gd name="T5" fmla="*/ 198 h 381"/>
                <a:gd name="T6" fmla="*/ 8 w 264"/>
                <a:gd name="T7" fmla="*/ 168 h 381"/>
                <a:gd name="T8" fmla="*/ 57 w 264"/>
                <a:gd name="T9" fmla="*/ 35 h 381"/>
                <a:gd name="T10" fmla="*/ 97 w 264"/>
                <a:gd name="T11" fmla="*/ 0 h 381"/>
                <a:gd name="T12" fmla="*/ 111 w 264"/>
                <a:gd name="T13" fmla="*/ 8 h 381"/>
                <a:gd name="T14" fmla="*/ 134 w 264"/>
                <a:gd name="T15" fmla="*/ 47 h 381"/>
                <a:gd name="T16" fmla="*/ 152 w 264"/>
                <a:gd name="T17" fmla="*/ 18 h 381"/>
                <a:gd name="T18" fmla="*/ 172 w 264"/>
                <a:gd name="T19" fmla="*/ 1 h 381"/>
                <a:gd name="T20" fmla="*/ 210 w 264"/>
                <a:gd name="T21" fmla="*/ 27 h 381"/>
                <a:gd name="T22" fmla="*/ 219 w 264"/>
                <a:gd name="T23" fmla="*/ 68 h 381"/>
                <a:gd name="T24" fmla="*/ 258 w 264"/>
                <a:gd name="T25" fmla="*/ 164 h 381"/>
                <a:gd name="T26" fmla="*/ 262 w 264"/>
                <a:gd name="T27" fmla="*/ 191 h 381"/>
                <a:gd name="T28" fmla="*/ 228 w 264"/>
                <a:gd name="T29" fmla="*/ 191 h 381"/>
                <a:gd name="T30" fmla="*/ 184 w 264"/>
                <a:gd name="T31" fmla="*/ 115 h 381"/>
                <a:gd name="T32" fmla="*/ 186 w 264"/>
                <a:gd name="T33" fmla="*/ 164 h 381"/>
                <a:gd name="T34" fmla="*/ 221 w 264"/>
                <a:gd name="T35" fmla="*/ 224 h 381"/>
                <a:gd name="T36" fmla="*/ 207 w 264"/>
                <a:gd name="T37" fmla="*/ 250 h 381"/>
                <a:gd name="T38" fmla="*/ 172 w 264"/>
                <a:gd name="T39" fmla="*/ 250 h 381"/>
                <a:gd name="T40" fmla="*/ 159 w 264"/>
                <a:gd name="T41" fmla="*/ 355 h 381"/>
                <a:gd name="T42" fmla="*/ 135 w 264"/>
                <a:gd name="T43" fmla="*/ 380 h 381"/>
                <a:gd name="T44" fmla="*/ 112 w 264"/>
                <a:gd name="T45" fmla="*/ 359 h 381"/>
                <a:gd name="T46" fmla="*/ 100 w 264"/>
                <a:gd name="T47" fmla="*/ 264 h 381"/>
                <a:gd name="T48" fmla="*/ 83 w 264"/>
                <a:gd name="T49" fmla="*/ 250 h 381"/>
                <a:gd name="T50" fmla="*/ 59 w 264"/>
                <a:gd name="T51" fmla="*/ 205 h 381"/>
                <a:gd name="T52" fmla="*/ 82 w 264"/>
                <a:gd name="T53" fmla="*/ 167 h 381"/>
                <a:gd name="T54" fmla="*/ 86 w 264"/>
                <a:gd name="T55" fmla="*/ 113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4" h="381">
                  <a:moveTo>
                    <a:pt x="86" y="113"/>
                  </a:moveTo>
                  <a:cubicBezTo>
                    <a:pt x="72" y="139"/>
                    <a:pt x="57" y="164"/>
                    <a:pt x="43" y="188"/>
                  </a:cubicBezTo>
                  <a:cubicBezTo>
                    <a:pt x="36" y="201"/>
                    <a:pt x="25" y="205"/>
                    <a:pt x="13" y="198"/>
                  </a:cubicBezTo>
                  <a:cubicBezTo>
                    <a:pt x="1" y="190"/>
                    <a:pt x="0" y="178"/>
                    <a:pt x="8" y="168"/>
                  </a:cubicBezTo>
                  <a:cubicBezTo>
                    <a:pt x="38" y="128"/>
                    <a:pt x="49" y="82"/>
                    <a:pt x="57" y="35"/>
                  </a:cubicBezTo>
                  <a:cubicBezTo>
                    <a:pt x="60" y="15"/>
                    <a:pt x="78" y="0"/>
                    <a:pt x="97" y="0"/>
                  </a:cubicBezTo>
                  <a:cubicBezTo>
                    <a:pt x="102" y="0"/>
                    <a:pt x="108" y="4"/>
                    <a:pt x="111" y="8"/>
                  </a:cubicBezTo>
                  <a:cubicBezTo>
                    <a:pt x="119" y="20"/>
                    <a:pt x="125" y="32"/>
                    <a:pt x="134" y="47"/>
                  </a:cubicBezTo>
                  <a:cubicBezTo>
                    <a:pt x="141" y="35"/>
                    <a:pt x="146" y="26"/>
                    <a:pt x="152" y="18"/>
                  </a:cubicBezTo>
                  <a:cubicBezTo>
                    <a:pt x="158" y="11"/>
                    <a:pt x="166" y="0"/>
                    <a:pt x="172" y="1"/>
                  </a:cubicBezTo>
                  <a:cubicBezTo>
                    <a:pt x="188" y="3"/>
                    <a:pt x="205" y="8"/>
                    <a:pt x="210" y="27"/>
                  </a:cubicBezTo>
                  <a:cubicBezTo>
                    <a:pt x="214" y="41"/>
                    <a:pt x="218" y="54"/>
                    <a:pt x="219" y="68"/>
                  </a:cubicBezTo>
                  <a:cubicBezTo>
                    <a:pt x="223" y="104"/>
                    <a:pt x="240" y="134"/>
                    <a:pt x="258" y="164"/>
                  </a:cubicBezTo>
                  <a:cubicBezTo>
                    <a:pt x="262" y="171"/>
                    <a:pt x="264" y="183"/>
                    <a:pt x="262" y="191"/>
                  </a:cubicBezTo>
                  <a:cubicBezTo>
                    <a:pt x="257" y="205"/>
                    <a:pt x="236" y="205"/>
                    <a:pt x="228" y="191"/>
                  </a:cubicBezTo>
                  <a:cubicBezTo>
                    <a:pt x="212" y="166"/>
                    <a:pt x="198" y="139"/>
                    <a:pt x="184" y="115"/>
                  </a:cubicBezTo>
                  <a:cubicBezTo>
                    <a:pt x="173" y="136"/>
                    <a:pt x="173" y="142"/>
                    <a:pt x="186" y="164"/>
                  </a:cubicBezTo>
                  <a:cubicBezTo>
                    <a:pt x="197" y="184"/>
                    <a:pt x="210" y="204"/>
                    <a:pt x="221" y="224"/>
                  </a:cubicBezTo>
                  <a:cubicBezTo>
                    <a:pt x="233" y="245"/>
                    <a:pt x="230" y="250"/>
                    <a:pt x="207" y="250"/>
                  </a:cubicBezTo>
                  <a:cubicBezTo>
                    <a:pt x="196" y="251"/>
                    <a:pt x="184" y="250"/>
                    <a:pt x="172" y="250"/>
                  </a:cubicBezTo>
                  <a:cubicBezTo>
                    <a:pt x="167" y="287"/>
                    <a:pt x="163" y="321"/>
                    <a:pt x="159" y="355"/>
                  </a:cubicBezTo>
                  <a:cubicBezTo>
                    <a:pt x="158" y="369"/>
                    <a:pt x="153" y="381"/>
                    <a:pt x="135" y="380"/>
                  </a:cubicBezTo>
                  <a:cubicBezTo>
                    <a:pt x="121" y="380"/>
                    <a:pt x="114" y="375"/>
                    <a:pt x="112" y="359"/>
                  </a:cubicBezTo>
                  <a:cubicBezTo>
                    <a:pt x="109" y="327"/>
                    <a:pt x="103" y="296"/>
                    <a:pt x="100" y="264"/>
                  </a:cubicBezTo>
                  <a:cubicBezTo>
                    <a:pt x="98" y="253"/>
                    <a:pt x="93" y="251"/>
                    <a:pt x="83" y="250"/>
                  </a:cubicBezTo>
                  <a:cubicBezTo>
                    <a:pt x="33" y="248"/>
                    <a:pt x="33" y="248"/>
                    <a:pt x="59" y="205"/>
                  </a:cubicBezTo>
                  <a:cubicBezTo>
                    <a:pt x="67" y="192"/>
                    <a:pt x="73" y="178"/>
                    <a:pt x="82" y="167"/>
                  </a:cubicBezTo>
                  <a:cubicBezTo>
                    <a:pt x="96" y="149"/>
                    <a:pt x="93" y="132"/>
                    <a:pt x="86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DBFCFB5D-B456-4B2E-A1DF-58291C1A8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275" y="4049713"/>
              <a:ext cx="1735138" cy="1374775"/>
            </a:xfrm>
            <a:custGeom>
              <a:avLst/>
              <a:gdLst>
                <a:gd name="T0" fmla="*/ 0 w 459"/>
                <a:gd name="T1" fmla="*/ 280 h 363"/>
                <a:gd name="T2" fmla="*/ 239 w 459"/>
                <a:gd name="T3" fmla="*/ 304 h 363"/>
                <a:gd name="T4" fmla="*/ 339 w 459"/>
                <a:gd name="T5" fmla="*/ 157 h 363"/>
                <a:gd name="T6" fmla="*/ 295 w 459"/>
                <a:gd name="T7" fmla="*/ 154 h 363"/>
                <a:gd name="T8" fmla="*/ 371 w 459"/>
                <a:gd name="T9" fmla="*/ 0 h 363"/>
                <a:gd name="T10" fmla="*/ 459 w 459"/>
                <a:gd name="T11" fmla="*/ 151 h 363"/>
                <a:gd name="T12" fmla="*/ 455 w 459"/>
                <a:gd name="T13" fmla="*/ 154 h 363"/>
                <a:gd name="T14" fmla="*/ 394 w 459"/>
                <a:gd name="T15" fmla="*/ 202 h 363"/>
                <a:gd name="T16" fmla="*/ 253 w 459"/>
                <a:gd name="T17" fmla="*/ 343 h 363"/>
                <a:gd name="T18" fmla="*/ 58 w 459"/>
                <a:gd name="T19" fmla="*/ 329 h 363"/>
                <a:gd name="T20" fmla="*/ 9 w 459"/>
                <a:gd name="T21" fmla="*/ 296 h 363"/>
                <a:gd name="T22" fmla="*/ 0 w 459"/>
                <a:gd name="T23" fmla="*/ 28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9" h="363">
                  <a:moveTo>
                    <a:pt x="0" y="280"/>
                  </a:moveTo>
                  <a:cubicBezTo>
                    <a:pt x="77" y="332"/>
                    <a:pt x="154" y="349"/>
                    <a:pt x="239" y="304"/>
                  </a:cubicBezTo>
                  <a:cubicBezTo>
                    <a:pt x="290" y="276"/>
                    <a:pt x="337" y="215"/>
                    <a:pt x="339" y="157"/>
                  </a:cubicBezTo>
                  <a:cubicBezTo>
                    <a:pt x="325" y="156"/>
                    <a:pt x="312" y="155"/>
                    <a:pt x="295" y="154"/>
                  </a:cubicBezTo>
                  <a:cubicBezTo>
                    <a:pt x="320" y="103"/>
                    <a:pt x="345" y="53"/>
                    <a:pt x="371" y="0"/>
                  </a:cubicBezTo>
                  <a:cubicBezTo>
                    <a:pt x="402" y="53"/>
                    <a:pt x="430" y="102"/>
                    <a:pt x="459" y="151"/>
                  </a:cubicBezTo>
                  <a:cubicBezTo>
                    <a:pt x="456" y="153"/>
                    <a:pt x="455" y="154"/>
                    <a:pt x="455" y="154"/>
                  </a:cubicBezTo>
                  <a:cubicBezTo>
                    <a:pt x="416" y="147"/>
                    <a:pt x="405" y="168"/>
                    <a:pt x="394" y="202"/>
                  </a:cubicBezTo>
                  <a:cubicBezTo>
                    <a:pt x="373" y="273"/>
                    <a:pt x="323" y="321"/>
                    <a:pt x="253" y="343"/>
                  </a:cubicBezTo>
                  <a:cubicBezTo>
                    <a:pt x="187" y="363"/>
                    <a:pt x="121" y="361"/>
                    <a:pt x="58" y="329"/>
                  </a:cubicBezTo>
                  <a:cubicBezTo>
                    <a:pt x="40" y="320"/>
                    <a:pt x="25" y="308"/>
                    <a:pt x="9" y="296"/>
                  </a:cubicBezTo>
                  <a:cubicBezTo>
                    <a:pt x="4" y="292"/>
                    <a:pt x="3" y="285"/>
                    <a:pt x="0" y="2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F43A4591-B361-4B58-90BA-24BA3ED70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0" y="3641725"/>
              <a:ext cx="755650" cy="1236663"/>
            </a:xfrm>
            <a:custGeom>
              <a:avLst/>
              <a:gdLst>
                <a:gd name="T0" fmla="*/ 195 w 200"/>
                <a:gd name="T1" fmla="*/ 0 h 327"/>
                <a:gd name="T2" fmla="*/ 176 w 200"/>
                <a:gd name="T3" fmla="*/ 67 h 327"/>
                <a:gd name="T4" fmla="*/ 117 w 200"/>
                <a:gd name="T5" fmla="*/ 171 h 327"/>
                <a:gd name="T6" fmla="*/ 165 w 200"/>
                <a:gd name="T7" fmla="*/ 171 h 327"/>
                <a:gd name="T8" fmla="*/ 88 w 200"/>
                <a:gd name="T9" fmla="*/ 327 h 327"/>
                <a:gd name="T10" fmla="*/ 0 w 200"/>
                <a:gd name="T11" fmla="*/ 176 h 327"/>
                <a:gd name="T12" fmla="*/ 4 w 200"/>
                <a:gd name="T13" fmla="*/ 172 h 327"/>
                <a:gd name="T14" fmla="*/ 64 w 200"/>
                <a:gd name="T15" fmla="*/ 130 h 327"/>
                <a:gd name="T16" fmla="*/ 195 w 200"/>
                <a:gd name="T17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327">
                  <a:moveTo>
                    <a:pt x="195" y="0"/>
                  </a:moveTo>
                  <a:cubicBezTo>
                    <a:pt x="197" y="27"/>
                    <a:pt x="200" y="48"/>
                    <a:pt x="176" y="67"/>
                  </a:cubicBezTo>
                  <a:cubicBezTo>
                    <a:pt x="144" y="92"/>
                    <a:pt x="126" y="128"/>
                    <a:pt x="117" y="171"/>
                  </a:cubicBezTo>
                  <a:cubicBezTo>
                    <a:pt x="133" y="171"/>
                    <a:pt x="147" y="171"/>
                    <a:pt x="165" y="171"/>
                  </a:cubicBezTo>
                  <a:cubicBezTo>
                    <a:pt x="139" y="224"/>
                    <a:pt x="114" y="274"/>
                    <a:pt x="88" y="327"/>
                  </a:cubicBezTo>
                  <a:cubicBezTo>
                    <a:pt x="57" y="275"/>
                    <a:pt x="29" y="225"/>
                    <a:pt x="0" y="176"/>
                  </a:cubicBezTo>
                  <a:cubicBezTo>
                    <a:pt x="2" y="173"/>
                    <a:pt x="3" y="172"/>
                    <a:pt x="4" y="172"/>
                  </a:cubicBezTo>
                  <a:cubicBezTo>
                    <a:pt x="39" y="179"/>
                    <a:pt x="53" y="163"/>
                    <a:pt x="64" y="130"/>
                  </a:cubicBezTo>
                  <a:cubicBezTo>
                    <a:pt x="85" y="67"/>
                    <a:pt x="131" y="25"/>
                    <a:pt x="19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35F018F6-8180-40C3-8D19-E87669E52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350" y="3333750"/>
              <a:ext cx="328613" cy="330200"/>
            </a:xfrm>
            <a:custGeom>
              <a:avLst/>
              <a:gdLst>
                <a:gd name="T0" fmla="*/ 43 w 87"/>
                <a:gd name="T1" fmla="*/ 0 h 87"/>
                <a:gd name="T2" fmla="*/ 87 w 87"/>
                <a:gd name="T3" fmla="*/ 44 h 87"/>
                <a:gd name="T4" fmla="*/ 44 w 87"/>
                <a:gd name="T5" fmla="*/ 87 h 87"/>
                <a:gd name="T6" fmla="*/ 0 w 87"/>
                <a:gd name="T7" fmla="*/ 44 h 87"/>
                <a:gd name="T8" fmla="*/ 43 w 87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67" y="0"/>
                    <a:pt x="87" y="20"/>
                    <a:pt x="87" y="44"/>
                  </a:cubicBezTo>
                  <a:cubicBezTo>
                    <a:pt x="87" y="67"/>
                    <a:pt x="67" y="87"/>
                    <a:pt x="44" y="87"/>
                  </a:cubicBezTo>
                  <a:cubicBezTo>
                    <a:pt x="20" y="87"/>
                    <a:pt x="0" y="67"/>
                    <a:pt x="0" y="44"/>
                  </a:cubicBezTo>
                  <a:cubicBezTo>
                    <a:pt x="0" y="21"/>
                    <a:pt x="20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0E090758-920A-419A-91C1-B616917279CF}"/>
              </a:ext>
            </a:extLst>
          </p:cNvPr>
          <p:cNvGrpSpPr/>
          <p:nvPr/>
        </p:nvGrpSpPr>
        <p:grpSpPr>
          <a:xfrm>
            <a:off x="2754508" y="4124016"/>
            <a:ext cx="815462" cy="756845"/>
            <a:chOff x="4730750" y="3333750"/>
            <a:chExt cx="2252663" cy="209073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4D3C579A-6D31-4BFA-A557-67B8A42D6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6863" y="3743325"/>
              <a:ext cx="998538" cy="1441450"/>
            </a:xfrm>
            <a:custGeom>
              <a:avLst/>
              <a:gdLst>
                <a:gd name="T0" fmla="*/ 86 w 264"/>
                <a:gd name="T1" fmla="*/ 113 h 381"/>
                <a:gd name="T2" fmla="*/ 43 w 264"/>
                <a:gd name="T3" fmla="*/ 188 h 381"/>
                <a:gd name="T4" fmla="*/ 13 w 264"/>
                <a:gd name="T5" fmla="*/ 198 h 381"/>
                <a:gd name="T6" fmla="*/ 8 w 264"/>
                <a:gd name="T7" fmla="*/ 168 h 381"/>
                <a:gd name="T8" fmla="*/ 57 w 264"/>
                <a:gd name="T9" fmla="*/ 35 h 381"/>
                <a:gd name="T10" fmla="*/ 97 w 264"/>
                <a:gd name="T11" fmla="*/ 0 h 381"/>
                <a:gd name="T12" fmla="*/ 111 w 264"/>
                <a:gd name="T13" fmla="*/ 8 h 381"/>
                <a:gd name="T14" fmla="*/ 134 w 264"/>
                <a:gd name="T15" fmla="*/ 47 h 381"/>
                <a:gd name="T16" fmla="*/ 152 w 264"/>
                <a:gd name="T17" fmla="*/ 18 h 381"/>
                <a:gd name="T18" fmla="*/ 172 w 264"/>
                <a:gd name="T19" fmla="*/ 1 h 381"/>
                <a:gd name="T20" fmla="*/ 210 w 264"/>
                <a:gd name="T21" fmla="*/ 27 h 381"/>
                <a:gd name="T22" fmla="*/ 219 w 264"/>
                <a:gd name="T23" fmla="*/ 68 h 381"/>
                <a:gd name="T24" fmla="*/ 258 w 264"/>
                <a:gd name="T25" fmla="*/ 164 h 381"/>
                <a:gd name="T26" fmla="*/ 262 w 264"/>
                <a:gd name="T27" fmla="*/ 191 h 381"/>
                <a:gd name="T28" fmla="*/ 228 w 264"/>
                <a:gd name="T29" fmla="*/ 191 h 381"/>
                <a:gd name="T30" fmla="*/ 184 w 264"/>
                <a:gd name="T31" fmla="*/ 115 h 381"/>
                <a:gd name="T32" fmla="*/ 186 w 264"/>
                <a:gd name="T33" fmla="*/ 164 h 381"/>
                <a:gd name="T34" fmla="*/ 221 w 264"/>
                <a:gd name="T35" fmla="*/ 224 h 381"/>
                <a:gd name="T36" fmla="*/ 207 w 264"/>
                <a:gd name="T37" fmla="*/ 250 h 381"/>
                <a:gd name="T38" fmla="*/ 172 w 264"/>
                <a:gd name="T39" fmla="*/ 250 h 381"/>
                <a:gd name="T40" fmla="*/ 159 w 264"/>
                <a:gd name="T41" fmla="*/ 355 h 381"/>
                <a:gd name="T42" fmla="*/ 135 w 264"/>
                <a:gd name="T43" fmla="*/ 380 h 381"/>
                <a:gd name="T44" fmla="*/ 112 w 264"/>
                <a:gd name="T45" fmla="*/ 359 h 381"/>
                <a:gd name="T46" fmla="*/ 100 w 264"/>
                <a:gd name="T47" fmla="*/ 264 h 381"/>
                <a:gd name="T48" fmla="*/ 83 w 264"/>
                <a:gd name="T49" fmla="*/ 250 h 381"/>
                <a:gd name="T50" fmla="*/ 59 w 264"/>
                <a:gd name="T51" fmla="*/ 205 h 381"/>
                <a:gd name="T52" fmla="*/ 82 w 264"/>
                <a:gd name="T53" fmla="*/ 167 h 381"/>
                <a:gd name="T54" fmla="*/ 86 w 264"/>
                <a:gd name="T55" fmla="*/ 113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4" h="381">
                  <a:moveTo>
                    <a:pt x="86" y="113"/>
                  </a:moveTo>
                  <a:cubicBezTo>
                    <a:pt x="72" y="139"/>
                    <a:pt x="57" y="164"/>
                    <a:pt x="43" y="188"/>
                  </a:cubicBezTo>
                  <a:cubicBezTo>
                    <a:pt x="36" y="201"/>
                    <a:pt x="25" y="205"/>
                    <a:pt x="13" y="198"/>
                  </a:cubicBezTo>
                  <a:cubicBezTo>
                    <a:pt x="1" y="190"/>
                    <a:pt x="0" y="178"/>
                    <a:pt x="8" y="168"/>
                  </a:cubicBezTo>
                  <a:cubicBezTo>
                    <a:pt x="38" y="128"/>
                    <a:pt x="49" y="82"/>
                    <a:pt x="57" y="35"/>
                  </a:cubicBezTo>
                  <a:cubicBezTo>
                    <a:pt x="60" y="15"/>
                    <a:pt x="78" y="0"/>
                    <a:pt x="97" y="0"/>
                  </a:cubicBezTo>
                  <a:cubicBezTo>
                    <a:pt x="102" y="0"/>
                    <a:pt x="108" y="4"/>
                    <a:pt x="111" y="8"/>
                  </a:cubicBezTo>
                  <a:cubicBezTo>
                    <a:pt x="119" y="20"/>
                    <a:pt x="125" y="32"/>
                    <a:pt x="134" y="47"/>
                  </a:cubicBezTo>
                  <a:cubicBezTo>
                    <a:pt x="141" y="35"/>
                    <a:pt x="146" y="26"/>
                    <a:pt x="152" y="18"/>
                  </a:cubicBezTo>
                  <a:cubicBezTo>
                    <a:pt x="158" y="11"/>
                    <a:pt x="166" y="0"/>
                    <a:pt x="172" y="1"/>
                  </a:cubicBezTo>
                  <a:cubicBezTo>
                    <a:pt x="188" y="3"/>
                    <a:pt x="205" y="8"/>
                    <a:pt x="210" y="27"/>
                  </a:cubicBezTo>
                  <a:cubicBezTo>
                    <a:pt x="214" y="41"/>
                    <a:pt x="218" y="54"/>
                    <a:pt x="219" y="68"/>
                  </a:cubicBezTo>
                  <a:cubicBezTo>
                    <a:pt x="223" y="104"/>
                    <a:pt x="240" y="134"/>
                    <a:pt x="258" y="164"/>
                  </a:cubicBezTo>
                  <a:cubicBezTo>
                    <a:pt x="262" y="171"/>
                    <a:pt x="264" y="183"/>
                    <a:pt x="262" y="191"/>
                  </a:cubicBezTo>
                  <a:cubicBezTo>
                    <a:pt x="257" y="205"/>
                    <a:pt x="236" y="205"/>
                    <a:pt x="228" y="191"/>
                  </a:cubicBezTo>
                  <a:cubicBezTo>
                    <a:pt x="212" y="166"/>
                    <a:pt x="198" y="139"/>
                    <a:pt x="184" y="115"/>
                  </a:cubicBezTo>
                  <a:cubicBezTo>
                    <a:pt x="173" y="136"/>
                    <a:pt x="173" y="142"/>
                    <a:pt x="186" y="164"/>
                  </a:cubicBezTo>
                  <a:cubicBezTo>
                    <a:pt x="197" y="184"/>
                    <a:pt x="210" y="204"/>
                    <a:pt x="221" y="224"/>
                  </a:cubicBezTo>
                  <a:cubicBezTo>
                    <a:pt x="233" y="245"/>
                    <a:pt x="230" y="250"/>
                    <a:pt x="207" y="250"/>
                  </a:cubicBezTo>
                  <a:cubicBezTo>
                    <a:pt x="196" y="251"/>
                    <a:pt x="184" y="250"/>
                    <a:pt x="172" y="250"/>
                  </a:cubicBezTo>
                  <a:cubicBezTo>
                    <a:pt x="167" y="287"/>
                    <a:pt x="163" y="321"/>
                    <a:pt x="159" y="355"/>
                  </a:cubicBezTo>
                  <a:cubicBezTo>
                    <a:pt x="158" y="369"/>
                    <a:pt x="153" y="381"/>
                    <a:pt x="135" y="380"/>
                  </a:cubicBezTo>
                  <a:cubicBezTo>
                    <a:pt x="121" y="380"/>
                    <a:pt x="114" y="375"/>
                    <a:pt x="112" y="359"/>
                  </a:cubicBezTo>
                  <a:cubicBezTo>
                    <a:pt x="109" y="327"/>
                    <a:pt x="103" y="296"/>
                    <a:pt x="100" y="264"/>
                  </a:cubicBezTo>
                  <a:cubicBezTo>
                    <a:pt x="98" y="253"/>
                    <a:pt x="93" y="251"/>
                    <a:pt x="83" y="250"/>
                  </a:cubicBezTo>
                  <a:cubicBezTo>
                    <a:pt x="33" y="248"/>
                    <a:pt x="33" y="248"/>
                    <a:pt x="59" y="205"/>
                  </a:cubicBezTo>
                  <a:cubicBezTo>
                    <a:pt x="67" y="192"/>
                    <a:pt x="73" y="178"/>
                    <a:pt x="82" y="167"/>
                  </a:cubicBezTo>
                  <a:cubicBezTo>
                    <a:pt x="96" y="149"/>
                    <a:pt x="93" y="132"/>
                    <a:pt x="86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961F5CC8-1AB1-4ECB-B603-F799C5854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275" y="4049713"/>
              <a:ext cx="1735138" cy="1374775"/>
            </a:xfrm>
            <a:custGeom>
              <a:avLst/>
              <a:gdLst>
                <a:gd name="T0" fmla="*/ 0 w 459"/>
                <a:gd name="T1" fmla="*/ 280 h 363"/>
                <a:gd name="T2" fmla="*/ 239 w 459"/>
                <a:gd name="T3" fmla="*/ 304 h 363"/>
                <a:gd name="T4" fmla="*/ 339 w 459"/>
                <a:gd name="T5" fmla="*/ 157 h 363"/>
                <a:gd name="T6" fmla="*/ 295 w 459"/>
                <a:gd name="T7" fmla="*/ 154 h 363"/>
                <a:gd name="T8" fmla="*/ 371 w 459"/>
                <a:gd name="T9" fmla="*/ 0 h 363"/>
                <a:gd name="T10" fmla="*/ 459 w 459"/>
                <a:gd name="T11" fmla="*/ 151 h 363"/>
                <a:gd name="T12" fmla="*/ 455 w 459"/>
                <a:gd name="T13" fmla="*/ 154 h 363"/>
                <a:gd name="T14" fmla="*/ 394 w 459"/>
                <a:gd name="T15" fmla="*/ 202 h 363"/>
                <a:gd name="T16" fmla="*/ 253 w 459"/>
                <a:gd name="T17" fmla="*/ 343 h 363"/>
                <a:gd name="T18" fmla="*/ 58 w 459"/>
                <a:gd name="T19" fmla="*/ 329 h 363"/>
                <a:gd name="T20" fmla="*/ 9 w 459"/>
                <a:gd name="T21" fmla="*/ 296 h 363"/>
                <a:gd name="T22" fmla="*/ 0 w 459"/>
                <a:gd name="T23" fmla="*/ 28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9" h="363">
                  <a:moveTo>
                    <a:pt x="0" y="280"/>
                  </a:moveTo>
                  <a:cubicBezTo>
                    <a:pt x="77" y="332"/>
                    <a:pt x="154" y="349"/>
                    <a:pt x="239" y="304"/>
                  </a:cubicBezTo>
                  <a:cubicBezTo>
                    <a:pt x="290" y="276"/>
                    <a:pt x="337" y="215"/>
                    <a:pt x="339" y="157"/>
                  </a:cubicBezTo>
                  <a:cubicBezTo>
                    <a:pt x="325" y="156"/>
                    <a:pt x="312" y="155"/>
                    <a:pt x="295" y="154"/>
                  </a:cubicBezTo>
                  <a:cubicBezTo>
                    <a:pt x="320" y="103"/>
                    <a:pt x="345" y="53"/>
                    <a:pt x="371" y="0"/>
                  </a:cubicBezTo>
                  <a:cubicBezTo>
                    <a:pt x="402" y="53"/>
                    <a:pt x="430" y="102"/>
                    <a:pt x="459" y="151"/>
                  </a:cubicBezTo>
                  <a:cubicBezTo>
                    <a:pt x="456" y="153"/>
                    <a:pt x="455" y="154"/>
                    <a:pt x="455" y="154"/>
                  </a:cubicBezTo>
                  <a:cubicBezTo>
                    <a:pt x="416" y="147"/>
                    <a:pt x="405" y="168"/>
                    <a:pt x="394" y="202"/>
                  </a:cubicBezTo>
                  <a:cubicBezTo>
                    <a:pt x="373" y="273"/>
                    <a:pt x="323" y="321"/>
                    <a:pt x="253" y="343"/>
                  </a:cubicBezTo>
                  <a:cubicBezTo>
                    <a:pt x="187" y="363"/>
                    <a:pt x="121" y="361"/>
                    <a:pt x="58" y="329"/>
                  </a:cubicBezTo>
                  <a:cubicBezTo>
                    <a:pt x="40" y="320"/>
                    <a:pt x="25" y="308"/>
                    <a:pt x="9" y="296"/>
                  </a:cubicBezTo>
                  <a:cubicBezTo>
                    <a:pt x="4" y="292"/>
                    <a:pt x="3" y="285"/>
                    <a:pt x="0" y="2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9F7474A2-A017-4326-96CE-444401C9A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0" y="3641725"/>
              <a:ext cx="755650" cy="1236663"/>
            </a:xfrm>
            <a:custGeom>
              <a:avLst/>
              <a:gdLst>
                <a:gd name="T0" fmla="*/ 195 w 200"/>
                <a:gd name="T1" fmla="*/ 0 h 327"/>
                <a:gd name="T2" fmla="*/ 176 w 200"/>
                <a:gd name="T3" fmla="*/ 67 h 327"/>
                <a:gd name="T4" fmla="*/ 117 w 200"/>
                <a:gd name="T5" fmla="*/ 171 h 327"/>
                <a:gd name="T6" fmla="*/ 165 w 200"/>
                <a:gd name="T7" fmla="*/ 171 h 327"/>
                <a:gd name="T8" fmla="*/ 88 w 200"/>
                <a:gd name="T9" fmla="*/ 327 h 327"/>
                <a:gd name="T10" fmla="*/ 0 w 200"/>
                <a:gd name="T11" fmla="*/ 176 h 327"/>
                <a:gd name="T12" fmla="*/ 4 w 200"/>
                <a:gd name="T13" fmla="*/ 172 h 327"/>
                <a:gd name="T14" fmla="*/ 64 w 200"/>
                <a:gd name="T15" fmla="*/ 130 h 327"/>
                <a:gd name="T16" fmla="*/ 195 w 200"/>
                <a:gd name="T17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327">
                  <a:moveTo>
                    <a:pt x="195" y="0"/>
                  </a:moveTo>
                  <a:cubicBezTo>
                    <a:pt x="197" y="27"/>
                    <a:pt x="200" y="48"/>
                    <a:pt x="176" y="67"/>
                  </a:cubicBezTo>
                  <a:cubicBezTo>
                    <a:pt x="144" y="92"/>
                    <a:pt x="126" y="128"/>
                    <a:pt x="117" y="171"/>
                  </a:cubicBezTo>
                  <a:cubicBezTo>
                    <a:pt x="133" y="171"/>
                    <a:pt x="147" y="171"/>
                    <a:pt x="165" y="171"/>
                  </a:cubicBezTo>
                  <a:cubicBezTo>
                    <a:pt x="139" y="224"/>
                    <a:pt x="114" y="274"/>
                    <a:pt x="88" y="327"/>
                  </a:cubicBezTo>
                  <a:cubicBezTo>
                    <a:pt x="57" y="275"/>
                    <a:pt x="29" y="225"/>
                    <a:pt x="0" y="176"/>
                  </a:cubicBezTo>
                  <a:cubicBezTo>
                    <a:pt x="2" y="173"/>
                    <a:pt x="3" y="172"/>
                    <a:pt x="4" y="172"/>
                  </a:cubicBezTo>
                  <a:cubicBezTo>
                    <a:pt x="39" y="179"/>
                    <a:pt x="53" y="163"/>
                    <a:pt x="64" y="130"/>
                  </a:cubicBezTo>
                  <a:cubicBezTo>
                    <a:pt x="85" y="67"/>
                    <a:pt x="131" y="25"/>
                    <a:pt x="19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24FC13F5-72E2-49CE-945B-6DF0977FA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350" y="3333750"/>
              <a:ext cx="328613" cy="330200"/>
            </a:xfrm>
            <a:custGeom>
              <a:avLst/>
              <a:gdLst>
                <a:gd name="T0" fmla="*/ 43 w 87"/>
                <a:gd name="T1" fmla="*/ 0 h 87"/>
                <a:gd name="T2" fmla="*/ 87 w 87"/>
                <a:gd name="T3" fmla="*/ 44 h 87"/>
                <a:gd name="T4" fmla="*/ 44 w 87"/>
                <a:gd name="T5" fmla="*/ 87 h 87"/>
                <a:gd name="T6" fmla="*/ 0 w 87"/>
                <a:gd name="T7" fmla="*/ 44 h 87"/>
                <a:gd name="T8" fmla="*/ 43 w 87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67" y="0"/>
                    <a:pt x="87" y="20"/>
                    <a:pt x="87" y="44"/>
                  </a:cubicBezTo>
                  <a:cubicBezTo>
                    <a:pt x="87" y="67"/>
                    <a:pt x="67" y="87"/>
                    <a:pt x="44" y="87"/>
                  </a:cubicBezTo>
                  <a:cubicBezTo>
                    <a:pt x="20" y="87"/>
                    <a:pt x="0" y="67"/>
                    <a:pt x="0" y="44"/>
                  </a:cubicBezTo>
                  <a:cubicBezTo>
                    <a:pt x="0" y="21"/>
                    <a:pt x="20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7DF9119F-900C-40EE-8AC5-9E85C62363AE}"/>
              </a:ext>
            </a:extLst>
          </p:cNvPr>
          <p:cNvGrpSpPr/>
          <p:nvPr/>
        </p:nvGrpSpPr>
        <p:grpSpPr>
          <a:xfrm>
            <a:off x="8143961" y="4004771"/>
            <a:ext cx="815462" cy="756845"/>
            <a:chOff x="4730750" y="3333750"/>
            <a:chExt cx="2252663" cy="2090738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E41F418B-1736-49AC-8B8B-B917F8E21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6863" y="3743325"/>
              <a:ext cx="998538" cy="1441450"/>
            </a:xfrm>
            <a:custGeom>
              <a:avLst/>
              <a:gdLst>
                <a:gd name="T0" fmla="*/ 86 w 264"/>
                <a:gd name="T1" fmla="*/ 113 h 381"/>
                <a:gd name="T2" fmla="*/ 43 w 264"/>
                <a:gd name="T3" fmla="*/ 188 h 381"/>
                <a:gd name="T4" fmla="*/ 13 w 264"/>
                <a:gd name="T5" fmla="*/ 198 h 381"/>
                <a:gd name="T6" fmla="*/ 8 w 264"/>
                <a:gd name="T7" fmla="*/ 168 h 381"/>
                <a:gd name="T8" fmla="*/ 57 w 264"/>
                <a:gd name="T9" fmla="*/ 35 h 381"/>
                <a:gd name="T10" fmla="*/ 97 w 264"/>
                <a:gd name="T11" fmla="*/ 0 h 381"/>
                <a:gd name="T12" fmla="*/ 111 w 264"/>
                <a:gd name="T13" fmla="*/ 8 h 381"/>
                <a:gd name="T14" fmla="*/ 134 w 264"/>
                <a:gd name="T15" fmla="*/ 47 h 381"/>
                <a:gd name="T16" fmla="*/ 152 w 264"/>
                <a:gd name="T17" fmla="*/ 18 h 381"/>
                <a:gd name="T18" fmla="*/ 172 w 264"/>
                <a:gd name="T19" fmla="*/ 1 h 381"/>
                <a:gd name="T20" fmla="*/ 210 w 264"/>
                <a:gd name="T21" fmla="*/ 27 h 381"/>
                <a:gd name="T22" fmla="*/ 219 w 264"/>
                <a:gd name="T23" fmla="*/ 68 h 381"/>
                <a:gd name="T24" fmla="*/ 258 w 264"/>
                <a:gd name="T25" fmla="*/ 164 h 381"/>
                <a:gd name="T26" fmla="*/ 262 w 264"/>
                <a:gd name="T27" fmla="*/ 191 h 381"/>
                <a:gd name="T28" fmla="*/ 228 w 264"/>
                <a:gd name="T29" fmla="*/ 191 h 381"/>
                <a:gd name="T30" fmla="*/ 184 w 264"/>
                <a:gd name="T31" fmla="*/ 115 h 381"/>
                <a:gd name="T32" fmla="*/ 186 w 264"/>
                <a:gd name="T33" fmla="*/ 164 h 381"/>
                <a:gd name="T34" fmla="*/ 221 w 264"/>
                <a:gd name="T35" fmla="*/ 224 h 381"/>
                <a:gd name="T36" fmla="*/ 207 w 264"/>
                <a:gd name="T37" fmla="*/ 250 h 381"/>
                <a:gd name="T38" fmla="*/ 172 w 264"/>
                <a:gd name="T39" fmla="*/ 250 h 381"/>
                <a:gd name="T40" fmla="*/ 159 w 264"/>
                <a:gd name="T41" fmla="*/ 355 h 381"/>
                <a:gd name="T42" fmla="*/ 135 w 264"/>
                <a:gd name="T43" fmla="*/ 380 h 381"/>
                <a:gd name="T44" fmla="*/ 112 w 264"/>
                <a:gd name="T45" fmla="*/ 359 h 381"/>
                <a:gd name="T46" fmla="*/ 100 w 264"/>
                <a:gd name="T47" fmla="*/ 264 h 381"/>
                <a:gd name="T48" fmla="*/ 83 w 264"/>
                <a:gd name="T49" fmla="*/ 250 h 381"/>
                <a:gd name="T50" fmla="*/ 59 w 264"/>
                <a:gd name="T51" fmla="*/ 205 h 381"/>
                <a:gd name="T52" fmla="*/ 82 w 264"/>
                <a:gd name="T53" fmla="*/ 167 h 381"/>
                <a:gd name="T54" fmla="*/ 86 w 264"/>
                <a:gd name="T55" fmla="*/ 113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4" h="381">
                  <a:moveTo>
                    <a:pt x="86" y="113"/>
                  </a:moveTo>
                  <a:cubicBezTo>
                    <a:pt x="72" y="139"/>
                    <a:pt x="57" y="164"/>
                    <a:pt x="43" y="188"/>
                  </a:cubicBezTo>
                  <a:cubicBezTo>
                    <a:pt x="36" y="201"/>
                    <a:pt x="25" y="205"/>
                    <a:pt x="13" y="198"/>
                  </a:cubicBezTo>
                  <a:cubicBezTo>
                    <a:pt x="1" y="190"/>
                    <a:pt x="0" y="178"/>
                    <a:pt x="8" y="168"/>
                  </a:cubicBezTo>
                  <a:cubicBezTo>
                    <a:pt x="38" y="128"/>
                    <a:pt x="49" y="82"/>
                    <a:pt x="57" y="35"/>
                  </a:cubicBezTo>
                  <a:cubicBezTo>
                    <a:pt x="60" y="15"/>
                    <a:pt x="78" y="0"/>
                    <a:pt x="97" y="0"/>
                  </a:cubicBezTo>
                  <a:cubicBezTo>
                    <a:pt x="102" y="0"/>
                    <a:pt x="108" y="4"/>
                    <a:pt x="111" y="8"/>
                  </a:cubicBezTo>
                  <a:cubicBezTo>
                    <a:pt x="119" y="20"/>
                    <a:pt x="125" y="32"/>
                    <a:pt x="134" y="47"/>
                  </a:cubicBezTo>
                  <a:cubicBezTo>
                    <a:pt x="141" y="35"/>
                    <a:pt x="146" y="26"/>
                    <a:pt x="152" y="18"/>
                  </a:cubicBezTo>
                  <a:cubicBezTo>
                    <a:pt x="158" y="11"/>
                    <a:pt x="166" y="0"/>
                    <a:pt x="172" y="1"/>
                  </a:cubicBezTo>
                  <a:cubicBezTo>
                    <a:pt x="188" y="3"/>
                    <a:pt x="205" y="8"/>
                    <a:pt x="210" y="27"/>
                  </a:cubicBezTo>
                  <a:cubicBezTo>
                    <a:pt x="214" y="41"/>
                    <a:pt x="218" y="54"/>
                    <a:pt x="219" y="68"/>
                  </a:cubicBezTo>
                  <a:cubicBezTo>
                    <a:pt x="223" y="104"/>
                    <a:pt x="240" y="134"/>
                    <a:pt x="258" y="164"/>
                  </a:cubicBezTo>
                  <a:cubicBezTo>
                    <a:pt x="262" y="171"/>
                    <a:pt x="264" y="183"/>
                    <a:pt x="262" y="191"/>
                  </a:cubicBezTo>
                  <a:cubicBezTo>
                    <a:pt x="257" y="205"/>
                    <a:pt x="236" y="205"/>
                    <a:pt x="228" y="191"/>
                  </a:cubicBezTo>
                  <a:cubicBezTo>
                    <a:pt x="212" y="166"/>
                    <a:pt x="198" y="139"/>
                    <a:pt x="184" y="115"/>
                  </a:cubicBezTo>
                  <a:cubicBezTo>
                    <a:pt x="173" y="136"/>
                    <a:pt x="173" y="142"/>
                    <a:pt x="186" y="164"/>
                  </a:cubicBezTo>
                  <a:cubicBezTo>
                    <a:pt x="197" y="184"/>
                    <a:pt x="210" y="204"/>
                    <a:pt x="221" y="224"/>
                  </a:cubicBezTo>
                  <a:cubicBezTo>
                    <a:pt x="233" y="245"/>
                    <a:pt x="230" y="250"/>
                    <a:pt x="207" y="250"/>
                  </a:cubicBezTo>
                  <a:cubicBezTo>
                    <a:pt x="196" y="251"/>
                    <a:pt x="184" y="250"/>
                    <a:pt x="172" y="250"/>
                  </a:cubicBezTo>
                  <a:cubicBezTo>
                    <a:pt x="167" y="287"/>
                    <a:pt x="163" y="321"/>
                    <a:pt x="159" y="355"/>
                  </a:cubicBezTo>
                  <a:cubicBezTo>
                    <a:pt x="158" y="369"/>
                    <a:pt x="153" y="381"/>
                    <a:pt x="135" y="380"/>
                  </a:cubicBezTo>
                  <a:cubicBezTo>
                    <a:pt x="121" y="380"/>
                    <a:pt x="114" y="375"/>
                    <a:pt x="112" y="359"/>
                  </a:cubicBezTo>
                  <a:cubicBezTo>
                    <a:pt x="109" y="327"/>
                    <a:pt x="103" y="296"/>
                    <a:pt x="100" y="264"/>
                  </a:cubicBezTo>
                  <a:cubicBezTo>
                    <a:pt x="98" y="253"/>
                    <a:pt x="93" y="251"/>
                    <a:pt x="83" y="250"/>
                  </a:cubicBezTo>
                  <a:cubicBezTo>
                    <a:pt x="33" y="248"/>
                    <a:pt x="33" y="248"/>
                    <a:pt x="59" y="205"/>
                  </a:cubicBezTo>
                  <a:cubicBezTo>
                    <a:pt x="67" y="192"/>
                    <a:pt x="73" y="178"/>
                    <a:pt x="82" y="167"/>
                  </a:cubicBezTo>
                  <a:cubicBezTo>
                    <a:pt x="96" y="149"/>
                    <a:pt x="93" y="132"/>
                    <a:pt x="86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A5B5DA3-A939-4340-893C-204C13F1C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275" y="4049713"/>
              <a:ext cx="1735138" cy="1374775"/>
            </a:xfrm>
            <a:custGeom>
              <a:avLst/>
              <a:gdLst>
                <a:gd name="T0" fmla="*/ 0 w 459"/>
                <a:gd name="T1" fmla="*/ 280 h 363"/>
                <a:gd name="T2" fmla="*/ 239 w 459"/>
                <a:gd name="T3" fmla="*/ 304 h 363"/>
                <a:gd name="T4" fmla="*/ 339 w 459"/>
                <a:gd name="T5" fmla="*/ 157 h 363"/>
                <a:gd name="T6" fmla="*/ 295 w 459"/>
                <a:gd name="T7" fmla="*/ 154 h 363"/>
                <a:gd name="T8" fmla="*/ 371 w 459"/>
                <a:gd name="T9" fmla="*/ 0 h 363"/>
                <a:gd name="T10" fmla="*/ 459 w 459"/>
                <a:gd name="T11" fmla="*/ 151 h 363"/>
                <a:gd name="T12" fmla="*/ 455 w 459"/>
                <a:gd name="T13" fmla="*/ 154 h 363"/>
                <a:gd name="T14" fmla="*/ 394 w 459"/>
                <a:gd name="T15" fmla="*/ 202 h 363"/>
                <a:gd name="T16" fmla="*/ 253 w 459"/>
                <a:gd name="T17" fmla="*/ 343 h 363"/>
                <a:gd name="T18" fmla="*/ 58 w 459"/>
                <a:gd name="T19" fmla="*/ 329 h 363"/>
                <a:gd name="T20" fmla="*/ 9 w 459"/>
                <a:gd name="T21" fmla="*/ 296 h 363"/>
                <a:gd name="T22" fmla="*/ 0 w 459"/>
                <a:gd name="T23" fmla="*/ 28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9" h="363">
                  <a:moveTo>
                    <a:pt x="0" y="280"/>
                  </a:moveTo>
                  <a:cubicBezTo>
                    <a:pt x="77" y="332"/>
                    <a:pt x="154" y="349"/>
                    <a:pt x="239" y="304"/>
                  </a:cubicBezTo>
                  <a:cubicBezTo>
                    <a:pt x="290" y="276"/>
                    <a:pt x="337" y="215"/>
                    <a:pt x="339" y="157"/>
                  </a:cubicBezTo>
                  <a:cubicBezTo>
                    <a:pt x="325" y="156"/>
                    <a:pt x="312" y="155"/>
                    <a:pt x="295" y="154"/>
                  </a:cubicBezTo>
                  <a:cubicBezTo>
                    <a:pt x="320" y="103"/>
                    <a:pt x="345" y="53"/>
                    <a:pt x="371" y="0"/>
                  </a:cubicBezTo>
                  <a:cubicBezTo>
                    <a:pt x="402" y="53"/>
                    <a:pt x="430" y="102"/>
                    <a:pt x="459" y="151"/>
                  </a:cubicBezTo>
                  <a:cubicBezTo>
                    <a:pt x="456" y="153"/>
                    <a:pt x="455" y="154"/>
                    <a:pt x="455" y="154"/>
                  </a:cubicBezTo>
                  <a:cubicBezTo>
                    <a:pt x="416" y="147"/>
                    <a:pt x="405" y="168"/>
                    <a:pt x="394" y="202"/>
                  </a:cubicBezTo>
                  <a:cubicBezTo>
                    <a:pt x="373" y="273"/>
                    <a:pt x="323" y="321"/>
                    <a:pt x="253" y="343"/>
                  </a:cubicBezTo>
                  <a:cubicBezTo>
                    <a:pt x="187" y="363"/>
                    <a:pt x="121" y="361"/>
                    <a:pt x="58" y="329"/>
                  </a:cubicBezTo>
                  <a:cubicBezTo>
                    <a:pt x="40" y="320"/>
                    <a:pt x="25" y="308"/>
                    <a:pt x="9" y="296"/>
                  </a:cubicBezTo>
                  <a:cubicBezTo>
                    <a:pt x="4" y="292"/>
                    <a:pt x="3" y="285"/>
                    <a:pt x="0" y="2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AB347AF5-CDA2-4377-81F2-FB36291BB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0" y="3641725"/>
              <a:ext cx="755650" cy="1236663"/>
            </a:xfrm>
            <a:custGeom>
              <a:avLst/>
              <a:gdLst>
                <a:gd name="T0" fmla="*/ 195 w 200"/>
                <a:gd name="T1" fmla="*/ 0 h 327"/>
                <a:gd name="T2" fmla="*/ 176 w 200"/>
                <a:gd name="T3" fmla="*/ 67 h 327"/>
                <a:gd name="T4" fmla="*/ 117 w 200"/>
                <a:gd name="T5" fmla="*/ 171 h 327"/>
                <a:gd name="T6" fmla="*/ 165 w 200"/>
                <a:gd name="T7" fmla="*/ 171 h 327"/>
                <a:gd name="T8" fmla="*/ 88 w 200"/>
                <a:gd name="T9" fmla="*/ 327 h 327"/>
                <a:gd name="T10" fmla="*/ 0 w 200"/>
                <a:gd name="T11" fmla="*/ 176 h 327"/>
                <a:gd name="T12" fmla="*/ 4 w 200"/>
                <a:gd name="T13" fmla="*/ 172 h 327"/>
                <a:gd name="T14" fmla="*/ 64 w 200"/>
                <a:gd name="T15" fmla="*/ 130 h 327"/>
                <a:gd name="T16" fmla="*/ 195 w 200"/>
                <a:gd name="T17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327">
                  <a:moveTo>
                    <a:pt x="195" y="0"/>
                  </a:moveTo>
                  <a:cubicBezTo>
                    <a:pt x="197" y="27"/>
                    <a:pt x="200" y="48"/>
                    <a:pt x="176" y="67"/>
                  </a:cubicBezTo>
                  <a:cubicBezTo>
                    <a:pt x="144" y="92"/>
                    <a:pt x="126" y="128"/>
                    <a:pt x="117" y="171"/>
                  </a:cubicBezTo>
                  <a:cubicBezTo>
                    <a:pt x="133" y="171"/>
                    <a:pt x="147" y="171"/>
                    <a:pt x="165" y="171"/>
                  </a:cubicBezTo>
                  <a:cubicBezTo>
                    <a:pt x="139" y="224"/>
                    <a:pt x="114" y="274"/>
                    <a:pt x="88" y="327"/>
                  </a:cubicBezTo>
                  <a:cubicBezTo>
                    <a:pt x="57" y="275"/>
                    <a:pt x="29" y="225"/>
                    <a:pt x="0" y="176"/>
                  </a:cubicBezTo>
                  <a:cubicBezTo>
                    <a:pt x="2" y="173"/>
                    <a:pt x="3" y="172"/>
                    <a:pt x="4" y="172"/>
                  </a:cubicBezTo>
                  <a:cubicBezTo>
                    <a:pt x="39" y="179"/>
                    <a:pt x="53" y="163"/>
                    <a:pt x="64" y="130"/>
                  </a:cubicBezTo>
                  <a:cubicBezTo>
                    <a:pt x="85" y="67"/>
                    <a:pt x="131" y="25"/>
                    <a:pt x="19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AA673243-26B5-4CF5-8940-3EF18BEE5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350" y="3333750"/>
              <a:ext cx="328613" cy="330200"/>
            </a:xfrm>
            <a:custGeom>
              <a:avLst/>
              <a:gdLst>
                <a:gd name="T0" fmla="*/ 43 w 87"/>
                <a:gd name="T1" fmla="*/ 0 h 87"/>
                <a:gd name="T2" fmla="*/ 87 w 87"/>
                <a:gd name="T3" fmla="*/ 44 h 87"/>
                <a:gd name="T4" fmla="*/ 44 w 87"/>
                <a:gd name="T5" fmla="*/ 87 h 87"/>
                <a:gd name="T6" fmla="*/ 0 w 87"/>
                <a:gd name="T7" fmla="*/ 44 h 87"/>
                <a:gd name="T8" fmla="*/ 43 w 87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67" y="0"/>
                    <a:pt x="87" y="20"/>
                    <a:pt x="87" y="44"/>
                  </a:cubicBezTo>
                  <a:cubicBezTo>
                    <a:pt x="87" y="67"/>
                    <a:pt x="67" y="87"/>
                    <a:pt x="44" y="87"/>
                  </a:cubicBezTo>
                  <a:cubicBezTo>
                    <a:pt x="20" y="87"/>
                    <a:pt x="0" y="67"/>
                    <a:pt x="0" y="44"/>
                  </a:cubicBezTo>
                  <a:cubicBezTo>
                    <a:pt x="0" y="21"/>
                    <a:pt x="20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6BB3A5C1-6523-4A01-A268-D800190CE739}"/>
              </a:ext>
            </a:extLst>
          </p:cNvPr>
          <p:cNvGrpSpPr/>
          <p:nvPr/>
        </p:nvGrpSpPr>
        <p:grpSpPr>
          <a:xfrm>
            <a:off x="8150857" y="1308793"/>
            <a:ext cx="815462" cy="756845"/>
            <a:chOff x="4730750" y="3333750"/>
            <a:chExt cx="2252663" cy="2090738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F71ADF12-CACE-44D4-96E8-2B358F9B1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6863" y="3743325"/>
              <a:ext cx="998538" cy="1441450"/>
            </a:xfrm>
            <a:custGeom>
              <a:avLst/>
              <a:gdLst>
                <a:gd name="T0" fmla="*/ 86 w 264"/>
                <a:gd name="T1" fmla="*/ 113 h 381"/>
                <a:gd name="T2" fmla="*/ 43 w 264"/>
                <a:gd name="T3" fmla="*/ 188 h 381"/>
                <a:gd name="T4" fmla="*/ 13 w 264"/>
                <a:gd name="T5" fmla="*/ 198 h 381"/>
                <a:gd name="T6" fmla="*/ 8 w 264"/>
                <a:gd name="T7" fmla="*/ 168 h 381"/>
                <a:gd name="T8" fmla="*/ 57 w 264"/>
                <a:gd name="T9" fmla="*/ 35 h 381"/>
                <a:gd name="T10" fmla="*/ 97 w 264"/>
                <a:gd name="T11" fmla="*/ 0 h 381"/>
                <a:gd name="T12" fmla="*/ 111 w 264"/>
                <a:gd name="T13" fmla="*/ 8 h 381"/>
                <a:gd name="T14" fmla="*/ 134 w 264"/>
                <a:gd name="T15" fmla="*/ 47 h 381"/>
                <a:gd name="T16" fmla="*/ 152 w 264"/>
                <a:gd name="T17" fmla="*/ 18 h 381"/>
                <a:gd name="T18" fmla="*/ 172 w 264"/>
                <a:gd name="T19" fmla="*/ 1 h 381"/>
                <a:gd name="T20" fmla="*/ 210 w 264"/>
                <a:gd name="T21" fmla="*/ 27 h 381"/>
                <a:gd name="T22" fmla="*/ 219 w 264"/>
                <a:gd name="T23" fmla="*/ 68 h 381"/>
                <a:gd name="T24" fmla="*/ 258 w 264"/>
                <a:gd name="T25" fmla="*/ 164 h 381"/>
                <a:gd name="T26" fmla="*/ 262 w 264"/>
                <a:gd name="T27" fmla="*/ 191 h 381"/>
                <a:gd name="T28" fmla="*/ 228 w 264"/>
                <a:gd name="T29" fmla="*/ 191 h 381"/>
                <a:gd name="T30" fmla="*/ 184 w 264"/>
                <a:gd name="T31" fmla="*/ 115 h 381"/>
                <a:gd name="T32" fmla="*/ 186 w 264"/>
                <a:gd name="T33" fmla="*/ 164 h 381"/>
                <a:gd name="T34" fmla="*/ 221 w 264"/>
                <a:gd name="T35" fmla="*/ 224 h 381"/>
                <a:gd name="T36" fmla="*/ 207 w 264"/>
                <a:gd name="T37" fmla="*/ 250 h 381"/>
                <a:gd name="T38" fmla="*/ 172 w 264"/>
                <a:gd name="T39" fmla="*/ 250 h 381"/>
                <a:gd name="T40" fmla="*/ 159 w 264"/>
                <a:gd name="T41" fmla="*/ 355 h 381"/>
                <a:gd name="T42" fmla="*/ 135 w 264"/>
                <a:gd name="T43" fmla="*/ 380 h 381"/>
                <a:gd name="T44" fmla="*/ 112 w 264"/>
                <a:gd name="T45" fmla="*/ 359 h 381"/>
                <a:gd name="T46" fmla="*/ 100 w 264"/>
                <a:gd name="T47" fmla="*/ 264 h 381"/>
                <a:gd name="T48" fmla="*/ 83 w 264"/>
                <a:gd name="T49" fmla="*/ 250 h 381"/>
                <a:gd name="T50" fmla="*/ 59 w 264"/>
                <a:gd name="T51" fmla="*/ 205 h 381"/>
                <a:gd name="T52" fmla="*/ 82 w 264"/>
                <a:gd name="T53" fmla="*/ 167 h 381"/>
                <a:gd name="T54" fmla="*/ 86 w 264"/>
                <a:gd name="T55" fmla="*/ 113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4" h="381">
                  <a:moveTo>
                    <a:pt x="86" y="113"/>
                  </a:moveTo>
                  <a:cubicBezTo>
                    <a:pt x="72" y="139"/>
                    <a:pt x="57" y="164"/>
                    <a:pt x="43" y="188"/>
                  </a:cubicBezTo>
                  <a:cubicBezTo>
                    <a:pt x="36" y="201"/>
                    <a:pt x="25" y="205"/>
                    <a:pt x="13" y="198"/>
                  </a:cubicBezTo>
                  <a:cubicBezTo>
                    <a:pt x="1" y="190"/>
                    <a:pt x="0" y="178"/>
                    <a:pt x="8" y="168"/>
                  </a:cubicBezTo>
                  <a:cubicBezTo>
                    <a:pt x="38" y="128"/>
                    <a:pt x="49" y="82"/>
                    <a:pt x="57" y="35"/>
                  </a:cubicBezTo>
                  <a:cubicBezTo>
                    <a:pt x="60" y="15"/>
                    <a:pt x="78" y="0"/>
                    <a:pt x="97" y="0"/>
                  </a:cubicBezTo>
                  <a:cubicBezTo>
                    <a:pt x="102" y="0"/>
                    <a:pt x="108" y="4"/>
                    <a:pt x="111" y="8"/>
                  </a:cubicBezTo>
                  <a:cubicBezTo>
                    <a:pt x="119" y="20"/>
                    <a:pt x="125" y="32"/>
                    <a:pt x="134" y="47"/>
                  </a:cubicBezTo>
                  <a:cubicBezTo>
                    <a:pt x="141" y="35"/>
                    <a:pt x="146" y="26"/>
                    <a:pt x="152" y="18"/>
                  </a:cubicBezTo>
                  <a:cubicBezTo>
                    <a:pt x="158" y="11"/>
                    <a:pt x="166" y="0"/>
                    <a:pt x="172" y="1"/>
                  </a:cubicBezTo>
                  <a:cubicBezTo>
                    <a:pt x="188" y="3"/>
                    <a:pt x="205" y="8"/>
                    <a:pt x="210" y="27"/>
                  </a:cubicBezTo>
                  <a:cubicBezTo>
                    <a:pt x="214" y="41"/>
                    <a:pt x="218" y="54"/>
                    <a:pt x="219" y="68"/>
                  </a:cubicBezTo>
                  <a:cubicBezTo>
                    <a:pt x="223" y="104"/>
                    <a:pt x="240" y="134"/>
                    <a:pt x="258" y="164"/>
                  </a:cubicBezTo>
                  <a:cubicBezTo>
                    <a:pt x="262" y="171"/>
                    <a:pt x="264" y="183"/>
                    <a:pt x="262" y="191"/>
                  </a:cubicBezTo>
                  <a:cubicBezTo>
                    <a:pt x="257" y="205"/>
                    <a:pt x="236" y="205"/>
                    <a:pt x="228" y="191"/>
                  </a:cubicBezTo>
                  <a:cubicBezTo>
                    <a:pt x="212" y="166"/>
                    <a:pt x="198" y="139"/>
                    <a:pt x="184" y="115"/>
                  </a:cubicBezTo>
                  <a:cubicBezTo>
                    <a:pt x="173" y="136"/>
                    <a:pt x="173" y="142"/>
                    <a:pt x="186" y="164"/>
                  </a:cubicBezTo>
                  <a:cubicBezTo>
                    <a:pt x="197" y="184"/>
                    <a:pt x="210" y="204"/>
                    <a:pt x="221" y="224"/>
                  </a:cubicBezTo>
                  <a:cubicBezTo>
                    <a:pt x="233" y="245"/>
                    <a:pt x="230" y="250"/>
                    <a:pt x="207" y="250"/>
                  </a:cubicBezTo>
                  <a:cubicBezTo>
                    <a:pt x="196" y="251"/>
                    <a:pt x="184" y="250"/>
                    <a:pt x="172" y="250"/>
                  </a:cubicBezTo>
                  <a:cubicBezTo>
                    <a:pt x="167" y="287"/>
                    <a:pt x="163" y="321"/>
                    <a:pt x="159" y="355"/>
                  </a:cubicBezTo>
                  <a:cubicBezTo>
                    <a:pt x="158" y="369"/>
                    <a:pt x="153" y="381"/>
                    <a:pt x="135" y="380"/>
                  </a:cubicBezTo>
                  <a:cubicBezTo>
                    <a:pt x="121" y="380"/>
                    <a:pt x="114" y="375"/>
                    <a:pt x="112" y="359"/>
                  </a:cubicBezTo>
                  <a:cubicBezTo>
                    <a:pt x="109" y="327"/>
                    <a:pt x="103" y="296"/>
                    <a:pt x="100" y="264"/>
                  </a:cubicBezTo>
                  <a:cubicBezTo>
                    <a:pt x="98" y="253"/>
                    <a:pt x="93" y="251"/>
                    <a:pt x="83" y="250"/>
                  </a:cubicBezTo>
                  <a:cubicBezTo>
                    <a:pt x="33" y="248"/>
                    <a:pt x="33" y="248"/>
                    <a:pt x="59" y="205"/>
                  </a:cubicBezTo>
                  <a:cubicBezTo>
                    <a:pt x="67" y="192"/>
                    <a:pt x="73" y="178"/>
                    <a:pt x="82" y="167"/>
                  </a:cubicBezTo>
                  <a:cubicBezTo>
                    <a:pt x="96" y="149"/>
                    <a:pt x="93" y="132"/>
                    <a:pt x="86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6CEEA76F-A05E-430F-9650-9EA3930EE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275" y="4049713"/>
              <a:ext cx="1735138" cy="1374775"/>
            </a:xfrm>
            <a:custGeom>
              <a:avLst/>
              <a:gdLst>
                <a:gd name="T0" fmla="*/ 0 w 459"/>
                <a:gd name="T1" fmla="*/ 280 h 363"/>
                <a:gd name="T2" fmla="*/ 239 w 459"/>
                <a:gd name="T3" fmla="*/ 304 h 363"/>
                <a:gd name="T4" fmla="*/ 339 w 459"/>
                <a:gd name="T5" fmla="*/ 157 h 363"/>
                <a:gd name="T6" fmla="*/ 295 w 459"/>
                <a:gd name="T7" fmla="*/ 154 h 363"/>
                <a:gd name="T8" fmla="*/ 371 w 459"/>
                <a:gd name="T9" fmla="*/ 0 h 363"/>
                <a:gd name="T10" fmla="*/ 459 w 459"/>
                <a:gd name="T11" fmla="*/ 151 h 363"/>
                <a:gd name="T12" fmla="*/ 455 w 459"/>
                <a:gd name="T13" fmla="*/ 154 h 363"/>
                <a:gd name="T14" fmla="*/ 394 w 459"/>
                <a:gd name="T15" fmla="*/ 202 h 363"/>
                <a:gd name="T16" fmla="*/ 253 w 459"/>
                <a:gd name="T17" fmla="*/ 343 h 363"/>
                <a:gd name="T18" fmla="*/ 58 w 459"/>
                <a:gd name="T19" fmla="*/ 329 h 363"/>
                <a:gd name="T20" fmla="*/ 9 w 459"/>
                <a:gd name="T21" fmla="*/ 296 h 363"/>
                <a:gd name="T22" fmla="*/ 0 w 459"/>
                <a:gd name="T23" fmla="*/ 28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9" h="363">
                  <a:moveTo>
                    <a:pt x="0" y="280"/>
                  </a:moveTo>
                  <a:cubicBezTo>
                    <a:pt x="77" y="332"/>
                    <a:pt x="154" y="349"/>
                    <a:pt x="239" y="304"/>
                  </a:cubicBezTo>
                  <a:cubicBezTo>
                    <a:pt x="290" y="276"/>
                    <a:pt x="337" y="215"/>
                    <a:pt x="339" y="157"/>
                  </a:cubicBezTo>
                  <a:cubicBezTo>
                    <a:pt x="325" y="156"/>
                    <a:pt x="312" y="155"/>
                    <a:pt x="295" y="154"/>
                  </a:cubicBezTo>
                  <a:cubicBezTo>
                    <a:pt x="320" y="103"/>
                    <a:pt x="345" y="53"/>
                    <a:pt x="371" y="0"/>
                  </a:cubicBezTo>
                  <a:cubicBezTo>
                    <a:pt x="402" y="53"/>
                    <a:pt x="430" y="102"/>
                    <a:pt x="459" y="151"/>
                  </a:cubicBezTo>
                  <a:cubicBezTo>
                    <a:pt x="456" y="153"/>
                    <a:pt x="455" y="154"/>
                    <a:pt x="455" y="154"/>
                  </a:cubicBezTo>
                  <a:cubicBezTo>
                    <a:pt x="416" y="147"/>
                    <a:pt x="405" y="168"/>
                    <a:pt x="394" y="202"/>
                  </a:cubicBezTo>
                  <a:cubicBezTo>
                    <a:pt x="373" y="273"/>
                    <a:pt x="323" y="321"/>
                    <a:pt x="253" y="343"/>
                  </a:cubicBezTo>
                  <a:cubicBezTo>
                    <a:pt x="187" y="363"/>
                    <a:pt x="121" y="361"/>
                    <a:pt x="58" y="329"/>
                  </a:cubicBezTo>
                  <a:cubicBezTo>
                    <a:pt x="40" y="320"/>
                    <a:pt x="25" y="308"/>
                    <a:pt x="9" y="296"/>
                  </a:cubicBezTo>
                  <a:cubicBezTo>
                    <a:pt x="4" y="292"/>
                    <a:pt x="3" y="285"/>
                    <a:pt x="0" y="2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0FB7BA2D-5977-4C39-B16C-777FA4F84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0" y="3641725"/>
              <a:ext cx="755650" cy="1236663"/>
            </a:xfrm>
            <a:custGeom>
              <a:avLst/>
              <a:gdLst>
                <a:gd name="T0" fmla="*/ 195 w 200"/>
                <a:gd name="T1" fmla="*/ 0 h 327"/>
                <a:gd name="T2" fmla="*/ 176 w 200"/>
                <a:gd name="T3" fmla="*/ 67 h 327"/>
                <a:gd name="T4" fmla="*/ 117 w 200"/>
                <a:gd name="T5" fmla="*/ 171 h 327"/>
                <a:gd name="T6" fmla="*/ 165 w 200"/>
                <a:gd name="T7" fmla="*/ 171 h 327"/>
                <a:gd name="T8" fmla="*/ 88 w 200"/>
                <a:gd name="T9" fmla="*/ 327 h 327"/>
                <a:gd name="T10" fmla="*/ 0 w 200"/>
                <a:gd name="T11" fmla="*/ 176 h 327"/>
                <a:gd name="T12" fmla="*/ 4 w 200"/>
                <a:gd name="T13" fmla="*/ 172 h 327"/>
                <a:gd name="T14" fmla="*/ 64 w 200"/>
                <a:gd name="T15" fmla="*/ 130 h 327"/>
                <a:gd name="T16" fmla="*/ 195 w 200"/>
                <a:gd name="T17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327">
                  <a:moveTo>
                    <a:pt x="195" y="0"/>
                  </a:moveTo>
                  <a:cubicBezTo>
                    <a:pt x="197" y="27"/>
                    <a:pt x="200" y="48"/>
                    <a:pt x="176" y="67"/>
                  </a:cubicBezTo>
                  <a:cubicBezTo>
                    <a:pt x="144" y="92"/>
                    <a:pt x="126" y="128"/>
                    <a:pt x="117" y="171"/>
                  </a:cubicBezTo>
                  <a:cubicBezTo>
                    <a:pt x="133" y="171"/>
                    <a:pt x="147" y="171"/>
                    <a:pt x="165" y="171"/>
                  </a:cubicBezTo>
                  <a:cubicBezTo>
                    <a:pt x="139" y="224"/>
                    <a:pt x="114" y="274"/>
                    <a:pt x="88" y="327"/>
                  </a:cubicBezTo>
                  <a:cubicBezTo>
                    <a:pt x="57" y="275"/>
                    <a:pt x="29" y="225"/>
                    <a:pt x="0" y="176"/>
                  </a:cubicBezTo>
                  <a:cubicBezTo>
                    <a:pt x="2" y="173"/>
                    <a:pt x="3" y="172"/>
                    <a:pt x="4" y="172"/>
                  </a:cubicBezTo>
                  <a:cubicBezTo>
                    <a:pt x="39" y="179"/>
                    <a:pt x="53" y="163"/>
                    <a:pt x="64" y="130"/>
                  </a:cubicBezTo>
                  <a:cubicBezTo>
                    <a:pt x="85" y="67"/>
                    <a:pt x="131" y="25"/>
                    <a:pt x="19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5B45223A-6BAE-4AC6-8473-5A1C0B06A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350" y="3333750"/>
              <a:ext cx="328613" cy="330200"/>
            </a:xfrm>
            <a:custGeom>
              <a:avLst/>
              <a:gdLst>
                <a:gd name="T0" fmla="*/ 43 w 87"/>
                <a:gd name="T1" fmla="*/ 0 h 87"/>
                <a:gd name="T2" fmla="*/ 87 w 87"/>
                <a:gd name="T3" fmla="*/ 44 h 87"/>
                <a:gd name="T4" fmla="*/ 44 w 87"/>
                <a:gd name="T5" fmla="*/ 87 h 87"/>
                <a:gd name="T6" fmla="*/ 0 w 87"/>
                <a:gd name="T7" fmla="*/ 44 h 87"/>
                <a:gd name="T8" fmla="*/ 43 w 87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67" y="0"/>
                    <a:pt x="87" y="20"/>
                    <a:pt x="87" y="44"/>
                  </a:cubicBezTo>
                  <a:cubicBezTo>
                    <a:pt x="87" y="67"/>
                    <a:pt x="67" y="87"/>
                    <a:pt x="44" y="87"/>
                  </a:cubicBezTo>
                  <a:cubicBezTo>
                    <a:pt x="20" y="87"/>
                    <a:pt x="0" y="67"/>
                    <a:pt x="0" y="44"/>
                  </a:cubicBezTo>
                  <a:cubicBezTo>
                    <a:pt x="0" y="21"/>
                    <a:pt x="20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pic>
        <p:nvPicPr>
          <p:cNvPr id="2058" name="Picture 10" descr="mujer de pie entre los estantes de libros de la biblioteca">
            <a:extLst>
              <a:ext uri="{FF2B5EF4-FFF2-40B4-BE49-F238E27FC236}">
                <a16:creationId xmlns:a16="http://schemas.microsoft.com/office/drawing/2014/main" id="{D98AEF3B-0A37-4FC0-8D9D-C479FEB0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5191" y="1415552"/>
            <a:ext cx="3655049" cy="547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774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EB84A709-C8AC-4938-A2D2-479A91F72D9C}"/>
              </a:ext>
            </a:extLst>
          </p:cNvPr>
          <p:cNvSpPr/>
          <p:nvPr/>
        </p:nvSpPr>
        <p:spPr>
          <a:xfrm rot="2082592">
            <a:off x="-448300" y="618593"/>
            <a:ext cx="4907674" cy="5645087"/>
          </a:xfrm>
          <a:custGeom>
            <a:avLst/>
            <a:gdLst>
              <a:gd name="connsiteX0" fmla="*/ 7329514 w 7361511"/>
              <a:gd name="connsiteY0" fmla="*/ 6454811 h 8467631"/>
              <a:gd name="connsiteX1" fmla="*/ 7361511 w 7361511"/>
              <a:gd name="connsiteY1" fmla="*/ 6501004 h 8467631"/>
              <a:gd name="connsiteX2" fmla="*/ 7329514 w 7361511"/>
              <a:gd name="connsiteY2" fmla="*/ 6523168 h 8467631"/>
              <a:gd name="connsiteX3" fmla="*/ 6718721 w 7361511"/>
              <a:gd name="connsiteY3" fmla="*/ 5573039 h 8467631"/>
              <a:gd name="connsiteX4" fmla="*/ 7003911 w 7361511"/>
              <a:gd name="connsiteY4" fmla="*/ 5984755 h 8467631"/>
              <a:gd name="connsiteX5" fmla="*/ 7003911 w 7361511"/>
              <a:gd name="connsiteY5" fmla="*/ 6748710 h 8467631"/>
              <a:gd name="connsiteX6" fmla="*/ 6718721 w 7361511"/>
              <a:gd name="connsiteY6" fmla="*/ 6946257 h 8467631"/>
              <a:gd name="connsiteX7" fmla="*/ 6107928 w 7361511"/>
              <a:gd name="connsiteY7" fmla="*/ 4691266 h 8467631"/>
              <a:gd name="connsiteX8" fmla="*/ 6393118 w 7361511"/>
              <a:gd name="connsiteY8" fmla="*/ 5102982 h 8467631"/>
              <a:gd name="connsiteX9" fmla="*/ 6393118 w 7361511"/>
              <a:gd name="connsiteY9" fmla="*/ 7171798 h 8467631"/>
              <a:gd name="connsiteX10" fmla="*/ 6107927 w 7361511"/>
              <a:gd name="connsiteY10" fmla="*/ 7369346 h 8467631"/>
              <a:gd name="connsiteX11" fmla="*/ 5497135 w 7361511"/>
              <a:gd name="connsiteY11" fmla="*/ 3809494 h 8467631"/>
              <a:gd name="connsiteX12" fmla="*/ 5782325 w 7361511"/>
              <a:gd name="connsiteY12" fmla="*/ 4221209 h 8467631"/>
              <a:gd name="connsiteX13" fmla="*/ 5782325 w 7361511"/>
              <a:gd name="connsiteY13" fmla="*/ 7594887 h 8467631"/>
              <a:gd name="connsiteX14" fmla="*/ 5497135 w 7361511"/>
              <a:gd name="connsiteY14" fmla="*/ 7792435 h 8467631"/>
              <a:gd name="connsiteX15" fmla="*/ 4886343 w 7361511"/>
              <a:gd name="connsiteY15" fmla="*/ 2927723 h 8467631"/>
              <a:gd name="connsiteX16" fmla="*/ 5171533 w 7361511"/>
              <a:gd name="connsiteY16" fmla="*/ 3339438 h 8467631"/>
              <a:gd name="connsiteX17" fmla="*/ 5171533 w 7361511"/>
              <a:gd name="connsiteY17" fmla="*/ 8017975 h 8467631"/>
              <a:gd name="connsiteX18" fmla="*/ 4886344 w 7361511"/>
              <a:gd name="connsiteY18" fmla="*/ 8215522 h 8467631"/>
              <a:gd name="connsiteX19" fmla="*/ 4275550 w 7361511"/>
              <a:gd name="connsiteY19" fmla="*/ 2045951 h 8467631"/>
              <a:gd name="connsiteX20" fmla="*/ 4560740 w 7361511"/>
              <a:gd name="connsiteY20" fmla="*/ 2457665 h 8467631"/>
              <a:gd name="connsiteX21" fmla="*/ 4560740 w 7361511"/>
              <a:gd name="connsiteY21" fmla="*/ 8441064 h 8467631"/>
              <a:gd name="connsiteX22" fmla="*/ 4522386 w 7361511"/>
              <a:gd name="connsiteY22" fmla="*/ 8467631 h 8467631"/>
              <a:gd name="connsiteX23" fmla="*/ 4275550 w 7361511"/>
              <a:gd name="connsiteY23" fmla="*/ 8111286 h 8467631"/>
              <a:gd name="connsiteX24" fmla="*/ 3664757 w 7361511"/>
              <a:gd name="connsiteY24" fmla="*/ 1164178 h 8467631"/>
              <a:gd name="connsiteX25" fmla="*/ 3949947 w 7361511"/>
              <a:gd name="connsiteY25" fmla="*/ 1575893 h 8467631"/>
              <a:gd name="connsiteX26" fmla="*/ 3949947 w 7361511"/>
              <a:gd name="connsiteY26" fmla="*/ 7641229 h 8467631"/>
              <a:gd name="connsiteX27" fmla="*/ 3664757 w 7361511"/>
              <a:gd name="connsiteY27" fmla="*/ 7229513 h 8467631"/>
              <a:gd name="connsiteX28" fmla="*/ 3053964 w 7361511"/>
              <a:gd name="connsiteY28" fmla="*/ 282405 h 8467631"/>
              <a:gd name="connsiteX29" fmla="*/ 3339155 w 7361511"/>
              <a:gd name="connsiteY29" fmla="*/ 694122 h 8467631"/>
              <a:gd name="connsiteX30" fmla="*/ 3339154 w 7361511"/>
              <a:gd name="connsiteY30" fmla="*/ 6759456 h 8467631"/>
              <a:gd name="connsiteX31" fmla="*/ 3053964 w 7361511"/>
              <a:gd name="connsiteY31" fmla="*/ 6347740 h 8467631"/>
              <a:gd name="connsiteX32" fmla="*/ 895983 w 7361511"/>
              <a:gd name="connsiteY32" fmla="*/ 1269266 h 8467631"/>
              <a:gd name="connsiteX33" fmla="*/ 895983 w 7361511"/>
              <a:gd name="connsiteY33" fmla="*/ 3232367 h 8467631"/>
              <a:gd name="connsiteX34" fmla="*/ 610794 w 7361511"/>
              <a:gd name="connsiteY34" fmla="*/ 2820653 h 8467631"/>
              <a:gd name="connsiteX35" fmla="*/ 610794 w 7361511"/>
              <a:gd name="connsiteY35" fmla="*/ 1466813 h 8467631"/>
              <a:gd name="connsiteX36" fmla="*/ 2728361 w 7361511"/>
              <a:gd name="connsiteY36" fmla="*/ 0 h 8467631"/>
              <a:gd name="connsiteX37" fmla="*/ 2728361 w 7361511"/>
              <a:gd name="connsiteY37" fmla="*/ 5877683 h 8467631"/>
              <a:gd name="connsiteX38" fmla="*/ 2443171 w 7361511"/>
              <a:gd name="connsiteY38" fmla="*/ 5465968 h 8467631"/>
              <a:gd name="connsiteX39" fmla="*/ 2443171 w 7361511"/>
              <a:gd name="connsiteY39" fmla="*/ 197548 h 8467631"/>
              <a:gd name="connsiteX40" fmla="*/ 0 w 7361511"/>
              <a:gd name="connsiteY40" fmla="*/ 1889902 h 8467631"/>
              <a:gd name="connsiteX41" fmla="*/ 285190 w 7361511"/>
              <a:gd name="connsiteY41" fmla="*/ 1692355 h 8467631"/>
              <a:gd name="connsiteX42" fmla="*/ 285190 w 7361511"/>
              <a:gd name="connsiteY42" fmla="*/ 2350594 h 8467631"/>
              <a:gd name="connsiteX43" fmla="*/ 0 w 7361511"/>
              <a:gd name="connsiteY43" fmla="*/ 1938879 h 8467631"/>
              <a:gd name="connsiteX44" fmla="*/ 2117569 w 7361511"/>
              <a:gd name="connsiteY44" fmla="*/ 423088 h 8467631"/>
              <a:gd name="connsiteX45" fmla="*/ 2117569 w 7361511"/>
              <a:gd name="connsiteY45" fmla="*/ 4995912 h 8467631"/>
              <a:gd name="connsiteX46" fmla="*/ 1832379 w 7361511"/>
              <a:gd name="connsiteY46" fmla="*/ 4584197 h 8467631"/>
              <a:gd name="connsiteX47" fmla="*/ 1832379 w 7361511"/>
              <a:gd name="connsiteY47" fmla="*/ 620636 h 8467631"/>
              <a:gd name="connsiteX48" fmla="*/ 1506777 w 7361511"/>
              <a:gd name="connsiteY48" fmla="*/ 846176 h 8467631"/>
              <a:gd name="connsiteX49" fmla="*/ 1506777 w 7361511"/>
              <a:gd name="connsiteY49" fmla="*/ 4114141 h 8467631"/>
              <a:gd name="connsiteX50" fmla="*/ 1221587 w 7361511"/>
              <a:gd name="connsiteY50" fmla="*/ 3702425 h 8467631"/>
              <a:gd name="connsiteX51" fmla="*/ 1221587 w 7361511"/>
              <a:gd name="connsiteY51" fmla="*/ 1043724 h 846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361511" h="8467631">
                <a:moveTo>
                  <a:pt x="7329514" y="6454811"/>
                </a:moveTo>
                <a:lnTo>
                  <a:pt x="7361511" y="6501004"/>
                </a:lnTo>
                <a:lnTo>
                  <a:pt x="7329514" y="6523168"/>
                </a:lnTo>
                <a:close/>
                <a:moveTo>
                  <a:pt x="6718721" y="5573039"/>
                </a:moveTo>
                <a:lnTo>
                  <a:pt x="7003911" y="5984755"/>
                </a:lnTo>
                <a:lnTo>
                  <a:pt x="7003911" y="6748710"/>
                </a:lnTo>
                <a:lnTo>
                  <a:pt x="6718721" y="6946257"/>
                </a:lnTo>
                <a:close/>
                <a:moveTo>
                  <a:pt x="6107928" y="4691266"/>
                </a:moveTo>
                <a:lnTo>
                  <a:pt x="6393118" y="5102982"/>
                </a:lnTo>
                <a:lnTo>
                  <a:pt x="6393118" y="7171798"/>
                </a:lnTo>
                <a:lnTo>
                  <a:pt x="6107927" y="7369346"/>
                </a:lnTo>
                <a:close/>
                <a:moveTo>
                  <a:pt x="5497135" y="3809494"/>
                </a:moveTo>
                <a:lnTo>
                  <a:pt x="5782325" y="4221209"/>
                </a:lnTo>
                <a:lnTo>
                  <a:pt x="5782325" y="7594887"/>
                </a:lnTo>
                <a:lnTo>
                  <a:pt x="5497135" y="7792435"/>
                </a:lnTo>
                <a:close/>
                <a:moveTo>
                  <a:pt x="4886343" y="2927723"/>
                </a:moveTo>
                <a:lnTo>
                  <a:pt x="5171533" y="3339438"/>
                </a:lnTo>
                <a:lnTo>
                  <a:pt x="5171533" y="8017975"/>
                </a:lnTo>
                <a:lnTo>
                  <a:pt x="4886344" y="8215522"/>
                </a:lnTo>
                <a:close/>
                <a:moveTo>
                  <a:pt x="4275550" y="2045951"/>
                </a:moveTo>
                <a:lnTo>
                  <a:pt x="4560740" y="2457665"/>
                </a:lnTo>
                <a:lnTo>
                  <a:pt x="4560740" y="8441064"/>
                </a:lnTo>
                <a:lnTo>
                  <a:pt x="4522386" y="8467631"/>
                </a:lnTo>
                <a:lnTo>
                  <a:pt x="4275550" y="8111286"/>
                </a:lnTo>
                <a:close/>
                <a:moveTo>
                  <a:pt x="3664757" y="1164178"/>
                </a:moveTo>
                <a:lnTo>
                  <a:pt x="3949947" y="1575893"/>
                </a:lnTo>
                <a:lnTo>
                  <a:pt x="3949947" y="7641229"/>
                </a:lnTo>
                <a:lnTo>
                  <a:pt x="3664757" y="7229513"/>
                </a:lnTo>
                <a:close/>
                <a:moveTo>
                  <a:pt x="3053964" y="282405"/>
                </a:moveTo>
                <a:lnTo>
                  <a:pt x="3339155" y="694122"/>
                </a:lnTo>
                <a:lnTo>
                  <a:pt x="3339154" y="6759456"/>
                </a:lnTo>
                <a:lnTo>
                  <a:pt x="3053964" y="6347740"/>
                </a:lnTo>
                <a:close/>
                <a:moveTo>
                  <a:pt x="895983" y="1269266"/>
                </a:moveTo>
                <a:lnTo>
                  <a:pt x="895983" y="3232367"/>
                </a:lnTo>
                <a:lnTo>
                  <a:pt x="610794" y="2820653"/>
                </a:lnTo>
                <a:lnTo>
                  <a:pt x="610794" y="1466813"/>
                </a:lnTo>
                <a:close/>
                <a:moveTo>
                  <a:pt x="2728361" y="0"/>
                </a:moveTo>
                <a:lnTo>
                  <a:pt x="2728361" y="5877683"/>
                </a:lnTo>
                <a:lnTo>
                  <a:pt x="2443171" y="5465968"/>
                </a:lnTo>
                <a:lnTo>
                  <a:pt x="2443171" y="197548"/>
                </a:lnTo>
                <a:close/>
                <a:moveTo>
                  <a:pt x="0" y="1889902"/>
                </a:moveTo>
                <a:lnTo>
                  <a:pt x="285190" y="1692355"/>
                </a:lnTo>
                <a:lnTo>
                  <a:pt x="285190" y="2350594"/>
                </a:lnTo>
                <a:lnTo>
                  <a:pt x="0" y="1938879"/>
                </a:lnTo>
                <a:close/>
                <a:moveTo>
                  <a:pt x="2117569" y="423088"/>
                </a:moveTo>
                <a:lnTo>
                  <a:pt x="2117569" y="4995912"/>
                </a:lnTo>
                <a:lnTo>
                  <a:pt x="1832379" y="4584197"/>
                </a:lnTo>
                <a:lnTo>
                  <a:pt x="1832379" y="620636"/>
                </a:lnTo>
                <a:close/>
                <a:moveTo>
                  <a:pt x="1506777" y="846176"/>
                </a:moveTo>
                <a:lnTo>
                  <a:pt x="1506777" y="4114141"/>
                </a:lnTo>
                <a:lnTo>
                  <a:pt x="1221587" y="3702425"/>
                </a:lnTo>
                <a:lnTo>
                  <a:pt x="1221587" y="1043724"/>
                </a:lnTo>
                <a:close/>
              </a:path>
            </a:pathLst>
          </a:custGeom>
          <a:solidFill>
            <a:schemeClr val="accent1">
              <a:lumMod val="9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B69A2C4E-6FCC-4024-83C7-2C116167424C}"/>
              </a:ext>
            </a:extLst>
          </p:cNvPr>
          <p:cNvGrpSpPr/>
          <p:nvPr/>
        </p:nvGrpSpPr>
        <p:grpSpPr>
          <a:xfrm>
            <a:off x="5583755" y="1929863"/>
            <a:ext cx="5516588" cy="825619"/>
            <a:chOff x="8070832" y="2399493"/>
            <a:chExt cx="8274882" cy="1238429"/>
          </a:xfrm>
        </p:grpSpPr>
        <p:grpSp>
          <p:nvGrpSpPr>
            <p:cNvPr id="4" name="Group 3"/>
            <p:cNvGrpSpPr/>
            <p:nvPr/>
          </p:nvGrpSpPr>
          <p:grpSpPr>
            <a:xfrm>
              <a:off x="9507976" y="2399493"/>
              <a:ext cx="6837738" cy="1238429"/>
              <a:chOff x="6557475" y="1462726"/>
              <a:chExt cx="4558492" cy="82561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608275" y="18266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FA526C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rgbClr val="FA526C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rgbClr val="FA526C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557475" y="1462726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400" b="1" dirty="0">
                    <a:solidFill>
                      <a:srgbClr val="FA526C"/>
                    </a:solidFill>
                    <a:cs typeface="Arial" pitchFamily="34" charset="0"/>
                  </a:rPr>
                  <a:t>Contents</a:t>
                </a:r>
                <a:endParaRPr lang="ko-KR" altLang="en-US" sz="2400" b="1" dirty="0">
                  <a:solidFill>
                    <a:srgbClr val="FA526C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8070832" y="2441627"/>
              <a:ext cx="1437144" cy="115416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rgbClr val="FA526C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rgbClr val="FA526C"/>
                </a:solidFill>
                <a:cs typeface="Arial" pitchFamily="34" charset="0"/>
              </a:endParaRPr>
            </a:p>
          </p:txBody>
        </p:sp>
      </p:grp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5234D4CF-C1FA-40A3-A0CF-9CDBD6DC754C}"/>
              </a:ext>
            </a:extLst>
          </p:cNvPr>
          <p:cNvSpPr/>
          <p:nvPr/>
        </p:nvSpPr>
        <p:spPr>
          <a:xfrm>
            <a:off x="812801" y="711200"/>
            <a:ext cx="2388771" cy="5435600"/>
          </a:xfrm>
          <a:custGeom>
            <a:avLst/>
            <a:gdLst>
              <a:gd name="connsiteX0" fmla="*/ 0 w 3583156"/>
              <a:gd name="connsiteY0" fmla="*/ 0 h 8153400"/>
              <a:gd name="connsiteX1" fmla="*/ 3583156 w 3583156"/>
              <a:gd name="connsiteY1" fmla="*/ 0 h 8153400"/>
              <a:gd name="connsiteX2" fmla="*/ 3583156 w 3583156"/>
              <a:gd name="connsiteY2" fmla="*/ 3894509 h 8153400"/>
              <a:gd name="connsiteX3" fmla="*/ 3443915 w 3583156"/>
              <a:gd name="connsiteY3" fmla="*/ 3894509 h 8153400"/>
              <a:gd name="connsiteX4" fmla="*/ 3443915 w 3583156"/>
              <a:gd name="connsiteY4" fmla="*/ 139241 h 8153400"/>
              <a:gd name="connsiteX5" fmla="*/ 139241 w 3583156"/>
              <a:gd name="connsiteY5" fmla="*/ 139241 h 8153400"/>
              <a:gd name="connsiteX6" fmla="*/ 139241 w 3583156"/>
              <a:gd name="connsiteY6" fmla="*/ 8014159 h 8153400"/>
              <a:gd name="connsiteX7" fmla="*/ 323849 w 3583156"/>
              <a:gd name="connsiteY7" fmla="*/ 8014159 h 8153400"/>
              <a:gd name="connsiteX8" fmla="*/ 323849 w 3583156"/>
              <a:gd name="connsiteY8" fmla="*/ 8153400 h 8153400"/>
              <a:gd name="connsiteX9" fmla="*/ 0 w 3583156"/>
              <a:gd name="connsiteY9" fmla="*/ 8153400 h 815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3156" h="8153400">
                <a:moveTo>
                  <a:pt x="0" y="0"/>
                </a:moveTo>
                <a:lnTo>
                  <a:pt x="3583156" y="0"/>
                </a:lnTo>
                <a:lnTo>
                  <a:pt x="3583156" y="3894509"/>
                </a:lnTo>
                <a:lnTo>
                  <a:pt x="3443915" y="3894509"/>
                </a:lnTo>
                <a:lnTo>
                  <a:pt x="3443915" y="139241"/>
                </a:lnTo>
                <a:lnTo>
                  <a:pt x="139241" y="139241"/>
                </a:lnTo>
                <a:lnTo>
                  <a:pt x="139241" y="8014159"/>
                </a:lnTo>
                <a:lnTo>
                  <a:pt x="323849" y="8014159"/>
                </a:lnTo>
                <a:lnTo>
                  <a:pt x="323849" y="8153400"/>
                </a:lnTo>
                <a:lnTo>
                  <a:pt x="0" y="8153400"/>
                </a:lnTo>
                <a:close/>
              </a:path>
            </a:pathLst>
          </a:custGeom>
          <a:solidFill>
            <a:srgbClr val="FA5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A526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3500" y="315723"/>
            <a:ext cx="341860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D83D594B-988D-450D-9AAB-D398E3BA5E67}"/>
              </a:ext>
            </a:extLst>
          </p:cNvPr>
          <p:cNvGrpSpPr/>
          <p:nvPr/>
        </p:nvGrpSpPr>
        <p:grpSpPr>
          <a:xfrm>
            <a:off x="5583755" y="2945863"/>
            <a:ext cx="5516588" cy="825619"/>
            <a:chOff x="8070832" y="2399493"/>
            <a:chExt cx="8274882" cy="1238429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82C4FE9E-63EE-4E26-9446-D22B83922290}"/>
                </a:ext>
              </a:extLst>
            </p:cNvPr>
            <p:cNvGrpSpPr/>
            <p:nvPr/>
          </p:nvGrpSpPr>
          <p:grpSpPr>
            <a:xfrm>
              <a:off x="9507976" y="2399493"/>
              <a:ext cx="6837738" cy="1238429"/>
              <a:chOff x="6557475" y="1462726"/>
              <a:chExt cx="4558492" cy="825619"/>
            </a:xfrm>
          </p:grpSpPr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6F7B3717-3703-4ABB-80FB-53777B73E358}"/>
                  </a:ext>
                </a:extLst>
              </p:cNvPr>
              <p:cNvSpPr txBox="1"/>
              <p:nvPr/>
            </p:nvSpPr>
            <p:spPr>
              <a:xfrm>
                <a:off x="6608275" y="18266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FA526C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rgbClr val="FA526C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rgbClr val="FA526C"/>
                  </a:solidFill>
                  <a:cs typeface="Arial" pitchFamily="34" charset="0"/>
                </a:endParaRP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5D324425-E1E6-48A0-9341-C9140E9B8BC6}"/>
                  </a:ext>
                </a:extLst>
              </p:cNvPr>
              <p:cNvSpPr txBox="1"/>
              <p:nvPr/>
            </p:nvSpPr>
            <p:spPr>
              <a:xfrm>
                <a:off x="6557475" y="1462726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400" b="1" dirty="0">
                    <a:solidFill>
                      <a:srgbClr val="FA526C"/>
                    </a:solidFill>
                    <a:cs typeface="Arial" pitchFamily="34" charset="0"/>
                  </a:rPr>
                  <a:t>Contents</a:t>
                </a:r>
                <a:endParaRPr lang="ko-KR" altLang="en-US" sz="2400" b="1" dirty="0">
                  <a:solidFill>
                    <a:srgbClr val="FA526C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80CC7526-C3E5-47B3-96C0-15195B9F61CE}"/>
                </a:ext>
              </a:extLst>
            </p:cNvPr>
            <p:cNvSpPr txBox="1"/>
            <p:nvPr/>
          </p:nvSpPr>
          <p:spPr>
            <a:xfrm>
              <a:off x="8070832" y="2441627"/>
              <a:ext cx="1437144" cy="115416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rgbClr val="FA526C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rgbClr val="FA526C"/>
                </a:solidFill>
                <a:cs typeface="Arial" pitchFamily="34" charset="0"/>
              </a:endParaRP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74FF77-E454-402E-99C2-6680F35139F2}"/>
              </a:ext>
            </a:extLst>
          </p:cNvPr>
          <p:cNvGrpSpPr/>
          <p:nvPr/>
        </p:nvGrpSpPr>
        <p:grpSpPr>
          <a:xfrm>
            <a:off x="5583755" y="3961863"/>
            <a:ext cx="5516588" cy="825619"/>
            <a:chOff x="8070832" y="2399493"/>
            <a:chExt cx="8274882" cy="1238429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AFAB7CEE-E179-41B5-B03E-5CF90FAB891A}"/>
                </a:ext>
              </a:extLst>
            </p:cNvPr>
            <p:cNvGrpSpPr/>
            <p:nvPr/>
          </p:nvGrpSpPr>
          <p:grpSpPr>
            <a:xfrm>
              <a:off x="9507976" y="2399493"/>
              <a:ext cx="6837738" cy="1238429"/>
              <a:chOff x="6557475" y="1462726"/>
              <a:chExt cx="4558492" cy="825619"/>
            </a:xfrm>
          </p:grpSpPr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EB820823-72FE-478B-B331-2A0D7060B243}"/>
                  </a:ext>
                </a:extLst>
              </p:cNvPr>
              <p:cNvSpPr txBox="1"/>
              <p:nvPr/>
            </p:nvSpPr>
            <p:spPr>
              <a:xfrm>
                <a:off x="6608275" y="18266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FA526C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rgbClr val="FA526C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rgbClr val="FA526C"/>
                  </a:solidFill>
                  <a:cs typeface="Arial" pitchFamily="34" charset="0"/>
                </a:endParaRP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BEF21AC0-8ABF-4155-B15D-484D4C93C553}"/>
                  </a:ext>
                </a:extLst>
              </p:cNvPr>
              <p:cNvSpPr txBox="1"/>
              <p:nvPr/>
            </p:nvSpPr>
            <p:spPr>
              <a:xfrm>
                <a:off x="6557475" y="1462726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400" b="1" dirty="0">
                    <a:solidFill>
                      <a:srgbClr val="FA526C"/>
                    </a:solidFill>
                    <a:cs typeface="Arial" pitchFamily="34" charset="0"/>
                  </a:rPr>
                  <a:t>Contents</a:t>
                </a:r>
                <a:endParaRPr lang="ko-KR" altLang="en-US" sz="2400" b="1" dirty="0">
                  <a:solidFill>
                    <a:srgbClr val="FA526C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06894F85-4E08-4FC4-BF43-E0D0FF68696D}"/>
                </a:ext>
              </a:extLst>
            </p:cNvPr>
            <p:cNvSpPr txBox="1"/>
            <p:nvPr/>
          </p:nvSpPr>
          <p:spPr>
            <a:xfrm>
              <a:off x="8070832" y="2441627"/>
              <a:ext cx="1437144" cy="115416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rgbClr val="FA526C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rgbClr val="FA526C"/>
                </a:solidFill>
                <a:cs typeface="Arial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82A9B7ED-9632-4144-BC7A-F6557285474A}"/>
              </a:ext>
            </a:extLst>
          </p:cNvPr>
          <p:cNvGrpSpPr/>
          <p:nvPr/>
        </p:nvGrpSpPr>
        <p:grpSpPr>
          <a:xfrm>
            <a:off x="5583755" y="4977863"/>
            <a:ext cx="5516588" cy="825619"/>
            <a:chOff x="8070832" y="2399493"/>
            <a:chExt cx="8274882" cy="1238429"/>
          </a:xfrm>
        </p:grpSpPr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5CD0A1FD-7944-44B7-A270-893ACC5492DF}"/>
                </a:ext>
              </a:extLst>
            </p:cNvPr>
            <p:cNvGrpSpPr/>
            <p:nvPr/>
          </p:nvGrpSpPr>
          <p:grpSpPr>
            <a:xfrm>
              <a:off x="9507976" y="2399493"/>
              <a:ext cx="6837738" cy="1238429"/>
              <a:chOff x="6557475" y="1462726"/>
              <a:chExt cx="4558492" cy="825619"/>
            </a:xfrm>
          </p:grpSpPr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B20BA786-9B43-4AF1-8331-A8390775EDEB}"/>
                  </a:ext>
                </a:extLst>
              </p:cNvPr>
              <p:cNvSpPr txBox="1"/>
              <p:nvPr/>
            </p:nvSpPr>
            <p:spPr>
              <a:xfrm>
                <a:off x="6608275" y="18266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FA526C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rgbClr val="FA526C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rgbClr val="FA526C"/>
                  </a:solidFill>
                  <a:cs typeface="Arial" pitchFamily="34" charset="0"/>
                </a:endParaRPr>
              </a:p>
            </p:txBody>
          </p: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3C2E612F-85E8-46AC-9DD2-9D0304D3751C}"/>
                  </a:ext>
                </a:extLst>
              </p:cNvPr>
              <p:cNvSpPr txBox="1"/>
              <p:nvPr/>
            </p:nvSpPr>
            <p:spPr>
              <a:xfrm>
                <a:off x="6557475" y="1462726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400" b="1" dirty="0">
                    <a:solidFill>
                      <a:srgbClr val="FA526C"/>
                    </a:solidFill>
                    <a:cs typeface="Arial" pitchFamily="34" charset="0"/>
                  </a:rPr>
                  <a:t>Contents</a:t>
                </a:r>
                <a:endParaRPr lang="ko-KR" altLang="en-US" sz="2400" b="1" dirty="0">
                  <a:solidFill>
                    <a:srgbClr val="FA526C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7B28D76E-A4C0-43EB-B507-970CCB014336}"/>
                </a:ext>
              </a:extLst>
            </p:cNvPr>
            <p:cNvSpPr txBox="1"/>
            <p:nvPr/>
          </p:nvSpPr>
          <p:spPr>
            <a:xfrm>
              <a:off x="8070832" y="2441627"/>
              <a:ext cx="1437144" cy="115416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rgbClr val="FA526C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rgbClr val="FA526C"/>
                </a:solidFill>
                <a:cs typeface="Arial" pitchFamily="34" charset="0"/>
              </a:endParaRPr>
            </a:p>
          </p:txBody>
        </p:sp>
      </p:grpSp>
      <p:pic>
        <p:nvPicPr>
          <p:cNvPr id="2050" name="Picture 2" descr="mujer con abrigo marrón sosteniendo su cabello">
            <a:extLst>
              <a:ext uri="{FF2B5EF4-FFF2-40B4-BE49-F238E27FC236}">
                <a16:creationId xmlns:a16="http://schemas.microsoft.com/office/drawing/2014/main" id="{1CD1B036-1547-4053-A0E3-7F210D94C8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7214" y="1316165"/>
            <a:ext cx="3935171" cy="5275137"/>
          </a:xfrm>
          <a:prstGeom prst="rect">
            <a:avLst/>
          </a:prstGeom>
          <a:noFill/>
          <a:ln w="38100">
            <a:solidFill>
              <a:srgbClr val="FA526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76D86926-5F6E-4E02-95F1-B2F504EB7446}"/>
              </a:ext>
            </a:extLst>
          </p:cNvPr>
          <p:cNvSpPr/>
          <p:nvPr/>
        </p:nvSpPr>
        <p:spPr>
          <a:xfrm>
            <a:off x="11626" y="628952"/>
            <a:ext cx="10914743" cy="396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6015B220-3B83-4BB7-84DC-333552C32C65}"/>
              </a:ext>
            </a:extLst>
          </p:cNvPr>
          <p:cNvSpPr/>
          <p:nvPr/>
        </p:nvSpPr>
        <p:spPr>
          <a:xfrm>
            <a:off x="4801340" y="217171"/>
            <a:ext cx="832153" cy="6307724"/>
          </a:xfrm>
          <a:prstGeom prst="frame">
            <a:avLst>
              <a:gd name="adj1" fmla="val 1279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8762CAAB-DB82-4D01-96E0-D5E2DE92710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4938" y="-1588"/>
            <a:ext cx="2811462" cy="6859588"/>
          </a:xfrm>
        </p:spPr>
      </p:pic>
      <p:sp>
        <p:nvSpPr>
          <p:cNvPr id="9" name="TextBox 8"/>
          <p:cNvSpPr txBox="1"/>
          <p:nvPr/>
        </p:nvSpPr>
        <p:spPr>
          <a:xfrm>
            <a:off x="-39085" y="3471687"/>
            <a:ext cx="51075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99E3EB-11D7-4D2D-BC2E-04DE698936D2}"/>
              </a:ext>
            </a:extLst>
          </p:cNvPr>
          <p:cNvSpPr txBox="1"/>
          <p:nvPr/>
        </p:nvSpPr>
        <p:spPr>
          <a:xfrm>
            <a:off x="620845" y="4848350"/>
            <a:ext cx="378766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CA587EC7-6AEA-4C4C-BACD-5FA1D28A472C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18550" y="-1588"/>
            <a:ext cx="2809875" cy="6859588"/>
          </a:xfr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A689FF1F-CB94-4DC4-9A97-0395DA40A67D}"/>
              </a:ext>
            </a:extLst>
          </p:cNvPr>
          <p:cNvGrpSpPr/>
          <p:nvPr/>
        </p:nvGrpSpPr>
        <p:grpSpPr>
          <a:xfrm>
            <a:off x="1709023" y="1117512"/>
            <a:ext cx="1611312" cy="2225676"/>
            <a:chOff x="1262063" y="989013"/>
            <a:chExt cx="1611312" cy="222567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03A054D-D146-4A3B-8407-661BB3BC7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063" y="1358901"/>
              <a:ext cx="1611312" cy="1855788"/>
            </a:xfrm>
            <a:custGeom>
              <a:avLst/>
              <a:gdLst>
                <a:gd name="T0" fmla="*/ 263 w 474"/>
                <a:gd name="T1" fmla="*/ 385 h 546"/>
                <a:gd name="T2" fmla="*/ 360 w 474"/>
                <a:gd name="T3" fmla="*/ 295 h 546"/>
                <a:gd name="T4" fmla="*/ 461 w 474"/>
                <a:gd name="T5" fmla="*/ 290 h 546"/>
                <a:gd name="T6" fmla="*/ 473 w 474"/>
                <a:gd name="T7" fmla="*/ 393 h 546"/>
                <a:gd name="T8" fmla="*/ 412 w 474"/>
                <a:gd name="T9" fmla="*/ 353 h 546"/>
                <a:gd name="T10" fmla="*/ 260 w 474"/>
                <a:gd name="T11" fmla="*/ 394 h 546"/>
                <a:gd name="T12" fmla="*/ 412 w 474"/>
                <a:gd name="T13" fmla="*/ 464 h 546"/>
                <a:gd name="T14" fmla="*/ 473 w 474"/>
                <a:gd name="T15" fmla="*/ 444 h 546"/>
                <a:gd name="T16" fmla="*/ 460 w 474"/>
                <a:gd name="T17" fmla="*/ 545 h 546"/>
                <a:gd name="T18" fmla="*/ 388 w 474"/>
                <a:gd name="T19" fmla="*/ 524 h 546"/>
                <a:gd name="T20" fmla="*/ 333 w 474"/>
                <a:gd name="T21" fmla="*/ 479 h 546"/>
                <a:gd name="T22" fmla="*/ 229 w 474"/>
                <a:gd name="T23" fmla="*/ 418 h 546"/>
                <a:gd name="T24" fmla="*/ 90 w 474"/>
                <a:gd name="T25" fmla="*/ 521 h 546"/>
                <a:gd name="T26" fmla="*/ 112 w 474"/>
                <a:gd name="T27" fmla="*/ 545 h 546"/>
                <a:gd name="T28" fmla="*/ 18 w 474"/>
                <a:gd name="T29" fmla="*/ 545 h 546"/>
                <a:gd name="T30" fmla="*/ 1 w 474"/>
                <a:gd name="T31" fmla="*/ 445 h 546"/>
                <a:gd name="T32" fmla="*/ 74 w 474"/>
                <a:gd name="T33" fmla="*/ 459 h 546"/>
                <a:gd name="T34" fmla="*/ 211 w 474"/>
                <a:gd name="T35" fmla="*/ 397 h 546"/>
                <a:gd name="T36" fmla="*/ 191 w 474"/>
                <a:gd name="T37" fmla="*/ 386 h 546"/>
                <a:gd name="T38" fmla="*/ 35 w 474"/>
                <a:gd name="T39" fmla="*/ 363 h 546"/>
                <a:gd name="T40" fmla="*/ 2 w 474"/>
                <a:gd name="T41" fmla="*/ 301 h 546"/>
                <a:gd name="T42" fmla="*/ 113 w 474"/>
                <a:gd name="T43" fmla="*/ 294 h 546"/>
                <a:gd name="T44" fmla="*/ 90 w 474"/>
                <a:gd name="T45" fmla="*/ 320 h 546"/>
                <a:gd name="T46" fmla="*/ 198 w 474"/>
                <a:gd name="T47" fmla="*/ 278 h 546"/>
                <a:gd name="T48" fmla="*/ 153 w 474"/>
                <a:gd name="T49" fmla="*/ 269 h 546"/>
                <a:gd name="T50" fmla="*/ 184 w 474"/>
                <a:gd name="T51" fmla="*/ 175 h 546"/>
                <a:gd name="T52" fmla="*/ 141 w 474"/>
                <a:gd name="T53" fmla="*/ 201 h 546"/>
                <a:gd name="T54" fmla="*/ 104 w 474"/>
                <a:gd name="T55" fmla="*/ 179 h 546"/>
                <a:gd name="T56" fmla="*/ 194 w 474"/>
                <a:gd name="T57" fmla="*/ 3 h 546"/>
                <a:gd name="T58" fmla="*/ 237 w 474"/>
                <a:gd name="T59" fmla="*/ 51 h 546"/>
                <a:gd name="T60" fmla="*/ 323 w 474"/>
                <a:gd name="T61" fmla="*/ 51 h 546"/>
                <a:gd name="T62" fmla="*/ 366 w 474"/>
                <a:gd name="T63" fmla="*/ 213 h 546"/>
                <a:gd name="T64" fmla="*/ 288 w 474"/>
                <a:gd name="T65" fmla="*/ 124 h 546"/>
                <a:gd name="T66" fmla="*/ 332 w 474"/>
                <a:gd name="T67" fmla="*/ 246 h 546"/>
                <a:gd name="T68" fmla="*/ 276 w 474"/>
                <a:gd name="T69" fmla="*/ 269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4" h="546">
                  <a:moveTo>
                    <a:pt x="276" y="269"/>
                  </a:moveTo>
                  <a:cubicBezTo>
                    <a:pt x="272" y="308"/>
                    <a:pt x="268" y="344"/>
                    <a:pt x="263" y="385"/>
                  </a:cubicBezTo>
                  <a:cubicBezTo>
                    <a:pt x="306" y="362"/>
                    <a:pt x="345" y="341"/>
                    <a:pt x="391" y="316"/>
                  </a:cubicBezTo>
                  <a:cubicBezTo>
                    <a:pt x="378" y="307"/>
                    <a:pt x="369" y="301"/>
                    <a:pt x="360" y="295"/>
                  </a:cubicBezTo>
                  <a:cubicBezTo>
                    <a:pt x="361" y="294"/>
                    <a:pt x="362" y="292"/>
                    <a:pt x="362" y="290"/>
                  </a:cubicBezTo>
                  <a:cubicBezTo>
                    <a:pt x="395" y="290"/>
                    <a:pt x="428" y="290"/>
                    <a:pt x="461" y="290"/>
                  </a:cubicBezTo>
                  <a:cubicBezTo>
                    <a:pt x="465" y="291"/>
                    <a:pt x="472" y="298"/>
                    <a:pt x="472" y="302"/>
                  </a:cubicBezTo>
                  <a:cubicBezTo>
                    <a:pt x="473" y="330"/>
                    <a:pt x="473" y="358"/>
                    <a:pt x="473" y="393"/>
                  </a:cubicBezTo>
                  <a:cubicBezTo>
                    <a:pt x="457" y="379"/>
                    <a:pt x="447" y="369"/>
                    <a:pt x="434" y="360"/>
                  </a:cubicBezTo>
                  <a:cubicBezTo>
                    <a:pt x="428" y="356"/>
                    <a:pt x="418" y="352"/>
                    <a:pt x="412" y="353"/>
                  </a:cubicBezTo>
                  <a:cubicBezTo>
                    <a:pt x="364" y="364"/>
                    <a:pt x="317" y="377"/>
                    <a:pt x="270" y="389"/>
                  </a:cubicBezTo>
                  <a:cubicBezTo>
                    <a:pt x="268" y="390"/>
                    <a:pt x="266" y="391"/>
                    <a:pt x="260" y="394"/>
                  </a:cubicBezTo>
                  <a:cubicBezTo>
                    <a:pt x="268" y="399"/>
                    <a:pt x="273" y="403"/>
                    <a:pt x="279" y="405"/>
                  </a:cubicBezTo>
                  <a:cubicBezTo>
                    <a:pt x="323" y="425"/>
                    <a:pt x="368" y="443"/>
                    <a:pt x="412" y="464"/>
                  </a:cubicBezTo>
                  <a:cubicBezTo>
                    <a:pt x="430" y="473"/>
                    <a:pt x="443" y="473"/>
                    <a:pt x="455" y="457"/>
                  </a:cubicBezTo>
                  <a:cubicBezTo>
                    <a:pt x="459" y="453"/>
                    <a:pt x="464" y="450"/>
                    <a:pt x="473" y="444"/>
                  </a:cubicBezTo>
                  <a:cubicBezTo>
                    <a:pt x="473" y="476"/>
                    <a:pt x="474" y="505"/>
                    <a:pt x="472" y="533"/>
                  </a:cubicBezTo>
                  <a:cubicBezTo>
                    <a:pt x="472" y="537"/>
                    <a:pt x="464" y="544"/>
                    <a:pt x="460" y="545"/>
                  </a:cubicBezTo>
                  <a:cubicBezTo>
                    <a:pt x="427" y="546"/>
                    <a:pt x="395" y="545"/>
                    <a:pt x="360" y="541"/>
                  </a:cubicBezTo>
                  <a:cubicBezTo>
                    <a:pt x="369" y="535"/>
                    <a:pt x="379" y="529"/>
                    <a:pt x="388" y="524"/>
                  </a:cubicBezTo>
                  <a:cubicBezTo>
                    <a:pt x="387" y="521"/>
                    <a:pt x="385" y="518"/>
                    <a:pt x="384" y="516"/>
                  </a:cubicBezTo>
                  <a:cubicBezTo>
                    <a:pt x="367" y="503"/>
                    <a:pt x="350" y="491"/>
                    <a:pt x="333" y="479"/>
                  </a:cubicBezTo>
                  <a:cubicBezTo>
                    <a:pt x="305" y="459"/>
                    <a:pt x="277" y="439"/>
                    <a:pt x="249" y="420"/>
                  </a:cubicBezTo>
                  <a:cubicBezTo>
                    <a:pt x="244" y="417"/>
                    <a:pt x="233" y="415"/>
                    <a:pt x="229" y="418"/>
                  </a:cubicBezTo>
                  <a:cubicBezTo>
                    <a:pt x="183" y="449"/>
                    <a:pt x="138" y="481"/>
                    <a:pt x="93" y="514"/>
                  </a:cubicBezTo>
                  <a:cubicBezTo>
                    <a:pt x="93" y="514"/>
                    <a:pt x="92" y="516"/>
                    <a:pt x="90" y="521"/>
                  </a:cubicBezTo>
                  <a:cubicBezTo>
                    <a:pt x="98" y="526"/>
                    <a:pt x="106" y="532"/>
                    <a:pt x="115" y="538"/>
                  </a:cubicBezTo>
                  <a:cubicBezTo>
                    <a:pt x="114" y="540"/>
                    <a:pt x="113" y="543"/>
                    <a:pt x="112" y="545"/>
                  </a:cubicBezTo>
                  <a:cubicBezTo>
                    <a:pt x="99" y="545"/>
                    <a:pt x="85" y="545"/>
                    <a:pt x="72" y="545"/>
                  </a:cubicBezTo>
                  <a:cubicBezTo>
                    <a:pt x="54" y="545"/>
                    <a:pt x="36" y="546"/>
                    <a:pt x="18" y="545"/>
                  </a:cubicBezTo>
                  <a:cubicBezTo>
                    <a:pt x="12" y="544"/>
                    <a:pt x="2" y="537"/>
                    <a:pt x="1" y="533"/>
                  </a:cubicBezTo>
                  <a:cubicBezTo>
                    <a:pt x="0" y="505"/>
                    <a:pt x="1" y="476"/>
                    <a:pt x="1" y="445"/>
                  </a:cubicBezTo>
                  <a:cubicBezTo>
                    <a:pt x="7" y="449"/>
                    <a:pt x="10" y="449"/>
                    <a:pt x="12" y="452"/>
                  </a:cubicBezTo>
                  <a:cubicBezTo>
                    <a:pt x="30" y="476"/>
                    <a:pt x="51" y="471"/>
                    <a:pt x="74" y="459"/>
                  </a:cubicBezTo>
                  <a:cubicBezTo>
                    <a:pt x="113" y="440"/>
                    <a:pt x="153" y="424"/>
                    <a:pt x="193" y="406"/>
                  </a:cubicBezTo>
                  <a:cubicBezTo>
                    <a:pt x="199" y="403"/>
                    <a:pt x="205" y="400"/>
                    <a:pt x="211" y="397"/>
                  </a:cubicBezTo>
                  <a:cubicBezTo>
                    <a:pt x="211" y="395"/>
                    <a:pt x="211" y="393"/>
                    <a:pt x="211" y="392"/>
                  </a:cubicBezTo>
                  <a:cubicBezTo>
                    <a:pt x="204" y="390"/>
                    <a:pt x="198" y="387"/>
                    <a:pt x="191" y="386"/>
                  </a:cubicBezTo>
                  <a:cubicBezTo>
                    <a:pt x="151" y="375"/>
                    <a:pt x="111" y="366"/>
                    <a:pt x="71" y="355"/>
                  </a:cubicBezTo>
                  <a:cubicBezTo>
                    <a:pt x="56" y="350"/>
                    <a:pt x="46" y="352"/>
                    <a:pt x="35" y="363"/>
                  </a:cubicBezTo>
                  <a:cubicBezTo>
                    <a:pt x="26" y="372"/>
                    <a:pt x="16" y="380"/>
                    <a:pt x="1" y="393"/>
                  </a:cubicBezTo>
                  <a:cubicBezTo>
                    <a:pt x="1" y="359"/>
                    <a:pt x="0" y="330"/>
                    <a:pt x="2" y="301"/>
                  </a:cubicBezTo>
                  <a:cubicBezTo>
                    <a:pt x="2" y="297"/>
                    <a:pt x="10" y="290"/>
                    <a:pt x="15" y="290"/>
                  </a:cubicBezTo>
                  <a:cubicBezTo>
                    <a:pt x="47" y="289"/>
                    <a:pt x="79" y="290"/>
                    <a:pt x="113" y="294"/>
                  </a:cubicBezTo>
                  <a:cubicBezTo>
                    <a:pt x="104" y="300"/>
                    <a:pt x="95" y="305"/>
                    <a:pt x="85" y="311"/>
                  </a:cubicBezTo>
                  <a:cubicBezTo>
                    <a:pt x="87" y="314"/>
                    <a:pt x="88" y="317"/>
                    <a:pt x="90" y="320"/>
                  </a:cubicBezTo>
                  <a:cubicBezTo>
                    <a:pt x="128" y="341"/>
                    <a:pt x="167" y="362"/>
                    <a:pt x="211" y="385"/>
                  </a:cubicBezTo>
                  <a:cubicBezTo>
                    <a:pt x="206" y="346"/>
                    <a:pt x="203" y="312"/>
                    <a:pt x="198" y="278"/>
                  </a:cubicBezTo>
                  <a:cubicBezTo>
                    <a:pt x="198" y="274"/>
                    <a:pt x="190" y="270"/>
                    <a:pt x="185" y="269"/>
                  </a:cubicBezTo>
                  <a:cubicBezTo>
                    <a:pt x="175" y="268"/>
                    <a:pt x="164" y="269"/>
                    <a:pt x="153" y="269"/>
                  </a:cubicBezTo>
                  <a:cubicBezTo>
                    <a:pt x="137" y="268"/>
                    <a:pt x="133" y="262"/>
                    <a:pt x="141" y="247"/>
                  </a:cubicBezTo>
                  <a:cubicBezTo>
                    <a:pt x="155" y="223"/>
                    <a:pt x="168" y="198"/>
                    <a:pt x="184" y="175"/>
                  </a:cubicBezTo>
                  <a:cubicBezTo>
                    <a:pt x="197" y="157"/>
                    <a:pt x="191" y="141"/>
                    <a:pt x="186" y="124"/>
                  </a:cubicBezTo>
                  <a:cubicBezTo>
                    <a:pt x="171" y="150"/>
                    <a:pt x="156" y="176"/>
                    <a:pt x="141" y="201"/>
                  </a:cubicBezTo>
                  <a:cubicBezTo>
                    <a:pt x="133" y="214"/>
                    <a:pt x="123" y="223"/>
                    <a:pt x="108" y="213"/>
                  </a:cubicBezTo>
                  <a:cubicBezTo>
                    <a:pt x="94" y="204"/>
                    <a:pt x="95" y="191"/>
                    <a:pt x="104" y="179"/>
                  </a:cubicBezTo>
                  <a:cubicBezTo>
                    <a:pt x="134" y="139"/>
                    <a:pt x="146" y="93"/>
                    <a:pt x="153" y="45"/>
                  </a:cubicBezTo>
                  <a:cubicBezTo>
                    <a:pt x="156" y="21"/>
                    <a:pt x="171" y="8"/>
                    <a:pt x="194" y="3"/>
                  </a:cubicBezTo>
                  <a:cubicBezTo>
                    <a:pt x="199" y="2"/>
                    <a:pt x="207" y="6"/>
                    <a:pt x="210" y="11"/>
                  </a:cubicBezTo>
                  <a:cubicBezTo>
                    <a:pt x="220" y="23"/>
                    <a:pt x="227" y="36"/>
                    <a:pt x="237" y="51"/>
                  </a:cubicBezTo>
                  <a:cubicBezTo>
                    <a:pt x="249" y="33"/>
                    <a:pt x="259" y="17"/>
                    <a:pt x="270" y="0"/>
                  </a:cubicBezTo>
                  <a:cubicBezTo>
                    <a:pt x="298" y="7"/>
                    <a:pt x="319" y="18"/>
                    <a:pt x="323" y="51"/>
                  </a:cubicBezTo>
                  <a:cubicBezTo>
                    <a:pt x="327" y="98"/>
                    <a:pt x="343" y="142"/>
                    <a:pt x="371" y="180"/>
                  </a:cubicBezTo>
                  <a:cubicBezTo>
                    <a:pt x="380" y="192"/>
                    <a:pt x="379" y="205"/>
                    <a:pt x="366" y="213"/>
                  </a:cubicBezTo>
                  <a:cubicBezTo>
                    <a:pt x="352" y="222"/>
                    <a:pt x="341" y="215"/>
                    <a:pt x="334" y="203"/>
                  </a:cubicBezTo>
                  <a:cubicBezTo>
                    <a:pt x="319" y="177"/>
                    <a:pt x="304" y="150"/>
                    <a:pt x="288" y="124"/>
                  </a:cubicBezTo>
                  <a:cubicBezTo>
                    <a:pt x="282" y="141"/>
                    <a:pt x="277" y="157"/>
                    <a:pt x="290" y="175"/>
                  </a:cubicBezTo>
                  <a:cubicBezTo>
                    <a:pt x="305" y="198"/>
                    <a:pt x="318" y="222"/>
                    <a:pt x="332" y="246"/>
                  </a:cubicBezTo>
                  <a:cubicBezTo>
                    <a:pt x="341" y="262"/>
                    <a:pt x="338" y="268"/>
                    <a:pt x="319" y="269"/>
                  </a:cubicBezTo>
                  <a:cubicBezTo>
                    <a:pt x="305" y="269"/>
                    <a:pt x="292" y="269"/>
                    <a:pt x="276" y="2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DC558FC-587D-4C02-9A79-759C2674E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350" y="989013"/>
              <a:ext cx="315912" cy="303213"/>
            </a:xfrm>
            <a:custGeom>
              <a:avLst/>
              <a:gdLst>
                <a:gd name="T0" fmla="*/ 48 w 93"/>
                <a:gd name="T1" fmla="*/ 0 h 89"/>
                <a:gd name="T2" fmla="*/ 92 w 93"/>
                <a:gd name="T3" fmla="*/ 44 h 89"/>
                <a:gd name="T4" fmla="*/ 41 w 93"/>
                <a:gd name="T5" fmla="*/ 87 h 89"/>
                <a:gd name="T6" fmla="*/ 0 w 93"/>
                <a:gd name="T7" fmla="*/ 45 h 89"/>
                <a:gd name="T8" fmla="*/ 48 w 93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89">
                  <a:moveTo>
                    <a:pt x="48" y="0"/>
                  </a:moveTo>
                  <a:cubicBezTo>
                    <a:pt x="75" y="0"/>
                    <a:pt x="93" y="18"/>
                    <a:pt x="92" y="44"/>
                  </a:cubicBezTo>
                  <a:cubicBezTo>
                    <a:pt x="92" y="71"/>
                    <a:pt x="71" y="89"/>
                    <a:pt x="41" y="87"/>
                  </a:cubicBezTo>
                  <a:cubicBezTo>
                    <a:pt x="21" y="87"/>
                    <a:pt x="0" y="69"/>
                    <a:pt x="0" y="45"/>
                  </a:cubicBezTo>
                  <a:cubicBezTo>
                    <a:pt x="0" y="19"/>
                    <a:pt x="22" y="0"/>
                    <a:pt x="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067594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7A48D42-9298-40DB-9C3F-85D16B61F809}"/>
              </a:ext>
            </a:extLst>
          </p:cNvPr>
          <p:cNvSpPr txBox="1"/>
          <p:nvPr/>
        </p:nvSpPr>
        <p:spPr>
          <a:xfrm>
            <a:off x="7235429" y="462467"/>
            <a:ext cx="1830709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3600" dirty="0">
                <a:latin typeface="+mj-lt"/>
              </a:rPr>
              <a:t>SIMPLE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405D023-1332-47EF-908A-F0274BC99D60}"/>
              </a:ext>
            </a:extLst>
          </p:cNvPr>
          <p:cNvSpPr/>
          <p:nvPr/>
        </p:nvSpPr>
        <p:spPr>
          <a:xfrm>
            <a:off x="7235427" y="962456"/>
            <a:ext cx="2764161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6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6337B46-8CC4-4F5A-B8C8-88E30584BCFB}"/>
              </a:ext>
            </a:extLst>
          </p:cNvPr>
          <p:cNvSpPr/>
          <p:nvPr/>
        </p:nvSpPr>
        <p:spPr>
          <a:xfrm>
            <a:off x="7235428" y="1462444"/>
            <a:ext cx="3611885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3380F1D-B89B-44C0-9F2B-B52EC2BF7EBA}"/>
              </a:ext>
            </a:extLst>
          </p:cNvPr>
          <p:cNvSpPr/>
          <p:nvPr/>
        </p:nvSpPr>
        <p:spPr>
          <a:xfrm rot="16200000">
            <a:off x="1549712" y="4182554"/>
            <a:ext cx="1498026" cy="3085447"/>
          </a:xfrm>
          <a:custGeom>
            <a:avLst/>
            <a:gdLst>
              <a:gd name="connsiteX0" fmla="*/ 2247039 w 2247039"/>
              <a:gd name="connsiteY0" fmla="*/ 0 h 4628171"/>
              <a:gd name="connsiteX1" fmla="*/ 2247039 w 2247039"/>
              <a:gd name="connsiteY1" fmla="*/ 4628171 h 4628171"/>
              <a:gd name="connsiteX2" fmla="*/ 1830176 w 2247039"/>
              <a:gd name="connsiteY2" fmla="*/ 4628171 h 4628171"/>
              <a:gd name="connsiteX3" fmla="*/ 1830176 w 2247039"/>
              <a:gd name="connsiteY3" fmla="*/ 4470317 h 4628171"/>
              <a:gd name="connsiteX4" fmla="*/ 2089185 w 2247039"/>
              <a:gd name="connsiteY4" fmla="*/ 4470317 h 4628171"/>
              <a:gd name="connsiteX5" fmla="*/ 2089185 w 2247039"/>
              <a:gd name="connsiteY5" fmla="*/ 157854 h 4628171"/>
              <a:gd name="connsiteX6" fmla="*/ 157855 w 2247039"/>
              <a:gd name="connsiteY6" fmla="*/ 157854 h 4628171"/>
              <a:gd name="connsiteX7" fmla="*/ 157854 w 2247039"/>
              <a:gd name="connsiteY7" fmla="*/ 4470317 h 4628171"/>
              <a:gd name="connsiteX8" fmla="*/ 416862 w 2247039"/>
              <a:gd name="connsiteY8" fmla="*/ 4470317 h 4628171"/>
              <a:gd name="connsiteX9" fmla="*/ 416862 w 2247039"/>
              <a:gd name="connsiteY9" fmla="*/ 4628171 h 4628171"/>
              <a:gd name="connsiteX10" fmla="*/ 0 w 2247039"/>
              <a:gd name="connsiteY10" fmla="*/ 4628171 h 4628171"/>
              <a:gd name="connsiteX11" fmla="*/ 0 w 2247039"/>
              <a:gd name="connsiteY11" fmla="*/ 0 h 46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47039" h="4628171">
                <a:moveTo>
                  <a:pt x="2247039" y="0"/>
                </a:moveTo>
                <a:lnTo>
                  <a:pt x="2247039" y="4628171"/>
                </a:lnTo>
                <a:lnTo>
                  <a:pt x="1830176" y="4628171"/>
                </a:lnTo>
                <a:lnTo>
                  <a:pt x="1830176" y="4470317"/>
                </a:lnTo>
                <a:lnTo>
                  <a:pt x="2089185" y="4470317"/>
                </a:lnTo>
                <a:lnTo>
                  <a:pt x="2089185" y="157854"/>
                </a:lnTo>
                <a:lnTo>
                  <a:pt x="157855" y="157854"/>
                </a:lnTo>
                <a:lnTo>
                  <a:pt x="157854" y="4470317"/>
                </a:lnTo>
                <a:lnTo>
                  <a:pt x="416862" y="4470317"/>
                </a:lnTo>
                <a:lnTo>
                  <a:pt x="416862" y="4628171"/>
                </a:lnTo>
                <a:lnTo>
                  <a:pt x="0" y="4628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63CF5A-BA1C-4277-88D5-E9B3031C3538}"/>
              </a:ext>
            </a:extLst>
          </p:cNvPr>
          <p:cNvSpPr txBox="1"/>
          <p:nvPr/>
        </p:nvSpPr>
        <p:spPr>
          <a:xfrm>
            <a:off x="1123695" y="5325167"/>
            <a:ext cx="3946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91D7B43D-0FFE-49C3-B9FC-8B383683399C}"/>
              </a:ext>
            </a:extLst>
          </p:cNvPr>
          <p:cNvPicPr>
            <a:picLocks noGrp="1" noChangeAspect="1"/>
          </p:cNvPicPr>
          <p:nvPr>
            <p:ph type="pic" sz="quarter" idx="67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2311400"/>
            <a:ext cx="5800725" cy="4162425"/>
          </a:xfrm>
        </p:spPr>
      </p:pic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EEA83085-4F71-4E1D-AC93-7D62B93DAB09}"/>
              </a:ext>
            </a:extLst>
          </p:cNvPr>
          <p:cNvPicPr>
            <a:picLocks noGrp="1" noChangeAspect="1"/>
          </p:cNvPicPr>
          <p:nvPr>
            <p:ph type="pic" sz="quarter" idx="65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346075" y="250825"/>
            <a:ext cx="5502275" cy="4406900"/>
          </a:xfrm>
        </p:spPr>
      </p:pic>
    </p:spTree>
    <p:extLst>
      <p:ext uri="{BB962C8B-B14F-4D97-AF65-F5344CB8AC3E}">
        <p14:creationId xmlns:p14="http://schemas.microsoft.com/office/powerpoint/2010/main" val="2339044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FBBF5C3-5D8E-44E8-93CB-A141583B8253}"/>
              </a:ext>
            </a:extLst>
          </p:cNvPr>
          <p:cNvSpPr/>
          <p:nvPr/>
        </p:nvSpPr>
        <p:spPr>
          <a:xfrm>
            <a:off x="3619850" y="1119266"/>
            <a:ext cx="8572150" cy="46194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14DD8F8-9ECD-4BED-97AD-D6971B0A9941}"/>
              </a:ext>
            </a:extLst>
          </p:cNvPr>
          <p:cNvSpPr/>
          <p:nvPr/>
        </p:nvSpPr>
        <p:spPr>
          <a:xfrm>
            <a:off x="179592" y="0"/>
            <a:ext cx="1054562" cy="3147937"/>
          </a:xfrm>
          <a:custGeom>
            <a:avLst/>
            <a:gdLst>
              <a:gd name="connsiteX0" fmla="*/ 0 w 1581843"/>
              <a:gd name="connsiteY0" fmla="*/ 0 h 4721905"/>
              <a:gd name="connsiteX1" fmla="*/ 197730 w 1581843"/>
              <a:gd name="connsiteY1" fmla="*/ 0 h 4721905"/>
              <a:gd name="connsiteX2" fmla="*/ 197730 w 1581843"/>
              <a:gd name="connsiteY2" fmla="*/ 4524175 h 4721905"/>
              <a:gd name="connsiteX3" fmla="*/ 1384113 w 1581843"/>
              <a:gd name="connsiteY3" fmla="*/ 4524175 h 4721905"/>
              <a:gd name="connsiteX4" fmla="*/ 1384113 w 1581843"/>
              <a:gd name="connsiteY4" fmla="*/ 0 h 4721905"/>
              <a:gd name="connsiteX5" fmla="*/ 1581843 w 1581843"/>
              <a:gd name="connsiteY5" fmla="*/ 0 h 4721905"/>
              <a:gd name="connsiteX6" fmla="*/ 1581843 w 1581843"/>
              <a:gd name="connsiteY6" fmla="*/ 4721905 h 4721905"/>
              <a:gd name="connsiteX7" fmla="*/ 0 w 1581843"/>
              <a:gd name="connsiteY7" fmla="*/ 4721905 h 472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1843" h="4721905">
                <a:moveTo>
                  <a:pt x="0" y="0"/>
                </a:moveTo>
                <a:lnTo>
                  <a:pt x="197730" y="0"/>
                </a:lnTo>
                <a:lnTo>
                  <a:pt x="197730" y="4524175"/>
                </a:lnTo>
                <a:lnTo>
                  <a:pt x="1384113" y="4524175"/>
                </a:lnTo>
                <a:lnTo>
                  <a:pt x="1384113" y="0"/>
                </a:lnTo>
                <a:lnTo>
                  <a:pt x="1581843" y="0"/>
                </a:lnTo>
                <a:lnTo>
                  <a:pt x="1581843" y="4721905"/>
                </a:lnTo>
                <a:lnTo>
                  <a:pt x="0" y="472190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98743" y="2884677"/>
            <a:ext cx="17910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6536" y="3531007"/>
            <a:ext cx="2440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6015D50-6F54-47F5-8694-566BAEDE4842}"/>
              </a:ext>
            </a:extLst>
          </p:cNvPr>
          <p:cNvSpPr/>
          <p:nvPr/>
        </p:nvSpPr>
        <p:spPr>
          <a:xfrm>
            <a:off x="1372775" y="1119265"/>
            <a:ext cx="2363323" cy="187327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Images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&amp; Contents</a:t>
            </a: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ECB211AA-4940-41C1-9C82-95B1F47BD2A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21B9CF8-70F6-40B5-AA88-EBD3B51421D0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0D6AA333-82D9-476D-90B7-D0F309868B97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C618ACA-6A83-458C-BAFC-96F800D87D6F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28C17417-B48D-4D60-B968-3E7D86698CA4}"/>
              </a:ext>
            </a:extLst>
          </p:cNvPr>
          <p:cNvSpPr txBox="1"/>
          <p:nvPr/>
        </p:nvSpPr>
        <p:spPr>
          <a:xfrm>
            <a:off x="816536" y="5079508"/>
            <a:ext cx="2440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3080687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cio 3">
            <a:extLst>
              <a:ext uri="{FF2B5EF4-FFF2-40B4-BE49-F238E27FC236}">
                <a16:creationId xmlns:a16="http://schemas.microsoft.com/office/drawing/2014/main" id="{3DD2765A-4DFD-452C-934A-558674E33823}"/>
              </a:ext>
            </a:extLst>
          </p:cNvPr>
          <p:cNvSpPr/>
          <p:nvPr/>
        </p:nvSpPr>
        <p:spPr>
          <a:xfrm rot="5400000">
            <a:off x="-626022" y="2483518"/>
            <a:ext cx="4142590" cy="2934753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2" name="Rectangle 16">
            <a:extLst>
              <a:ext uri="{FF2B5EF4-FFF2-40B4-BE49-F238E27FC236}">
                <a16:creationId xmlns:a16="http://schemas.microsoft.com/office/drawing/2014/main" id="{567F2724-D05B-413A-B7D3-0356BAE33486}"/>
              </a:ext>
            </a:extLst>
          </p:cNvPr>
          <p:cNvSpPr/>
          <p:nvPr/>
        </p:nvSpPr>
        <p:spPr>
          <a:xfrm>
            <a:off x="3575966" y="3977894"/>
            <a:ext cx="219174" cy="13991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3" name="Oval 21">
            <a:extLst>
              <a:ext uri="{FF2B5EF4-FFF2-40B4-BE49-F238E27FC236}">
                <a16:creationId xmlns:a16="http://schemas.microsoft.com/office/drawing/2014/main" id="{F3FD89C9-0883-4DDB-B687-E5E219F7E1F4}"/>
              </a:ext>
            </a:extLst>
          </p:cNvPr>
          <p:cNvSpPr>
            <a:spLocks noChangeAspect="1"/>
          </p:cNvSpPr>
          <p:nvPr/>
        </p:nvSpPr>
        <p:spPr>
          <a:xfrm>
            <a:off x="2528463" y="3756185"/>
            <a:ext cx="230916" cy="23284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4" name="Donut 8">
            <a:extLst>
              <a:ext uri="{FF2B5EF4-FFF2-40B4-BE49-F238E27FC236}">
                <a16:creationId xmlns:a16="http://schemas.microsoft.com/office/drawing/2014/main" id="{E24BCA15-D9AE-4A7D-97AD-3821C86BEA2B}"/>
              </a:ext>
            </a:extLst>
          </p:cNvPr>
          <p:cNvSpPr/>
          <p:nvPr/>
        </p:nvSpPr>
        <p:spPr>
          <a:xfrm>
            <a:off x="3633296" y="3051347"/>
            <a:ext cx="222804" cy="266322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5" name="Teardrop 6">
            <a:extLst>
              <a:ext uri="{FF2B5EF4-FFF2-40B4-BE49-F238E27FC236}">
                <a16:creationId xmlns:a16="http://schemas.microsoft.com/office/drawing/2014/main" id="{8ED76E2B-C76A-40ED-B611-9751996B0E6C}"/>
              </a:ext>
            </a:extLst>
          </p:cNvPr>
          <p:cNvSpPr/>
          <p:nvPr/>
        </p:nvSpPr>
        <p:spPr>
          <a:xfrm rot="8100000">
            <a:off x="2146346" y="5000041"/>
            <a:ext cx="226274" cy="219783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7" name="Rounded Rectangle 7">
            <a:extLst>
              <a:ext uri="{FF2B5EF4-FFF2-40B4-BE49-F238E27FC236}">
                <a16:creationId xmlns:a16="http://schemas.microsoft.com/office/drawing/2014/main" id="{C59389E1-44D9-433D-90ED-9A8B48871880}"/>
              </a:ext>
            </a:extLst>
          </p:cNvPr>
          <p:cNvSpPr/>
          <p:nvPr/>
        </p:nvSpPr>
        <p:spPr>
          <a:xfrm>
            <a:off x="2881773" y="4559591"/>
            <a:ext cx="262845" cy="220325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8" name="Rectangle 16">
            <a:extLst>
              <a:ext uri="{FF2B5EF4-FFF2-40B4-BE49-F238E27FC236}">
                <a16:creationId xmlns:a16="http://schemas.microsoft.com/office/drawing/2014/main" id="{BB501D02-58E1-4C57-9746-478FEBC76A24}"/>
              </a:ext>
            </a:extLst>
          </p:cNvPr>
          <p:cNvSpPr/>
          <p:nvPr/>
        </p:nvSpPr>
        <p:spPr>
          <a:xfrm rot="2700000">
            <a:off x="2991489" y="3521256"/>
            <a:ext cx="155763" cy="28750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9" name="Rectangle 9">
            <a:extLst>
              <a:ext uri="{FF2B5EF4-FFF2-40B4-BE49-F238E27FC236}">
                <a16:creationId xmlns:a16="http://schemas.microsoft.com/office/drawing/2014/main" id="{06B9E90E-EBF7-47ED-9818-5F6BAC5DB54C}"/>
              </a:ext>
            </a:extLst>
          </p:cNvPr>
          <p:cNvSpPr/>
          <p:nvPr/>
        </p:nvSpPr>
        <p:spPr>
          <a:xfrm>
            <a:off x="3931786" y="4868846"/>
            <a:ext cx="261784" cy="23802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0" name="Freeform 19">
            <a:extLst>
              <a:ext uri="{FF2B5EF4-FFF2-40B4-BE49-F238E27FC236}">
                <a16:creationId xmlns:a16="http://schemas.microsoft.com/office/drawing/2014/main" id="{D72B3ECF-A201-425E-9492-3B625D8EF7D7}"/>
              </a:ext>
            </a:extLst>
          </p:cNvPr>
          <p:cNvSpPr/>
          <p:nvPr/>
        </p:nvSpPr>
        <p:spPr>
          <a:xfrm>
            <a:off x="2157529" y="4225999"/>
            <a:ext cx="202913" cy="199660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8" name="Donut 39">
            <a:extLst>
              <a:ext uri="{FF2B5EF4-FFF2-40B4-BE49-F238E27FC236}">
                <a16:creationId xmlns:a16="http://schemas.microsoft.com/office/drawing/2014/main" id="{0FC70545-D8D2-41DC-ABC0-37D0F3CB4956}"/>
              </a:ext>
            </a:extLst>
          </p:cNvPr>
          <p:cNvSpPr/>
          <p:nvPr/>
        </p:nvSpPr>
        <p:spPr>
          <a:xfrm>
            <a:off x="4003930" y="3839630"/>
            <a:ext cx="249835" cy="24983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BF9965A9-2939-4736-B3ED-930FF3029B6D}"/>
              </a:ext>
            </a:extLst>
          </p:cNvPr>
          <p:cNvSpPr/>
          <p:nvPr/>
        </p:nvSpPr>
        <p:spPr>
          <a:xfrm>
            <a:off x="6451309" y="3257627"/>
            <a:ext cx="430886" cy="430886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FA526C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B5CCE6F-23FE-427C-8AC2-6F4F581A45E2}"/>
              </a:ext>
            </a:extLst>
          </p:cNvPr>
          <p:cNvSpPr txBox="1"/>
          <p:nvPr/>
        </p:nvSpPr>
        <p:spPr>
          <a:xfrm>
            <a:off x="6983614" y="3587117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rgbClr val="FA526C"/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rgbClr val="FA526C"/>
              </a:solidFill>
              <a:cs typeface="Arial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563A886-3B68-483A-8216-97D2AA5D7D88}"/>
              </a:ext>
            </a:extLst>
          </p:cNvPr>
          <p:cNvSpPr txBox="1"/>
          <p:nvPr/>
        </p:nvSpPr>
        <p:spPr>
          <a:xfrm>
            <a:off x="6566878" y="3710223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FA526C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7E979483-F53D-46AA-B3BE-9048BEA0B737}"/>
              </a:ext>
            </a:extLst>
          </p:cNvPr>
          <p:cNvSpPr/>
          <p:nvPr/>
        </p:nvSpPr>
        <p:spPr>
          <a:xfrm>
            <a:off x="6451309" y="4035519"/>
            <a:ext cx="430886" cy="430886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rgbClr val="FA526C"/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215E6D9-34E7-4AF1-B941-20B82113E63A}"/>
              </a:ext>
            </a:extLst>
          </p:cNvPr>
          <p:cNvSpPr txBox="1"/>
          <p:nvPr/>
        </p:nvSpPr>
        <p:spPr>
          <a:xfrm>
            <a:off x="6983614" y="4365008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rgbClr val="FA526C"/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rgbClr val="FA526C"/>
              </a:solidFill>
              <a:cs typeface="Arial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20A9B7E-8A19-42E9-8898-68D30F2FEDF4}"/>
              </a:ext>
            </a:extLst>
          </p:cNvPr>
          <p:cNvSpPr txBox="1"/>
          <p:nvPr/>
        </p:nvSpPr>
        <p:spPr>
          <a:xfrm>
            <a:off x="6566878" y="4488115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FA526C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F297EAE8-16B5-470E-997C-7EDB3013CB5F}"/>
              </a:ext>
            </a:extLst>
          </p:cNvPr>
          <p:cNvSpPr/>
          <p:nvPr/>
        </p:nvSpPr>
        <p:spPr>
          <a:xfrm>
            <a:off x="6451309" y="4813411"/>
            <a:ext cx="430886" cy="430886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FA526C"/>
              </a:solidFill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B3C7615-94AB-4C4B-992E-E20634A4FE52}"/>
              </a:ext>
            </a:extLst>
          </p:cNvPr>
          <p:cNvSpPr txBox="1"/>
          <p:nvPr/>
        </p:nvSpPr>
        <p:spPr>
          <a:xfrm>
            <a:off x="6983614" y="5142901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rgbClr val="FA526C"/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rgbClr val="FA526C"/>
              </a:solidFill>
              <a:cs typeface="Arial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CA0C39BF-F23B-4BD5-970E-8A35C20FB9B2}"/>
              </a:ext>
            </a:extLst>
          </p:cNvPr>
          <p:cNvSpPr txBox="1"/>
          <p:nvPr/>
        </p:nvSpPr>
        <p:spPr>
          <a:xfrm>
            <a:off x="6566878" y="5266007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FA526C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75294901-72EA-4A31-9849-9796322296F6}"/>
              </a:ext>
            </a:extLst>
          </p:cNvPr>
          <p:cNvSpPr/>
          <p:nvPr/>
        </p:nvSpPr>
        <p:spPr>
          <a:xfrm>
            <a:off x="6451309" y="5591302"/>
            <a:ext cx="430886" cy="430886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FA526C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03DD4EA6-B1DF-44CE-BE86-862A59D1ECC7}"/>
              </a:ext>
            </a:extLst>
          </p:cNvPr>
          <p:cNvSpPr txBox="1"/>
          <p:nvPr/>
        </p:nvSpPr>
        <p:spPr>
          <a:xfrm>
            <a:off x="6983614" y="5920791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rgbClr val="FA526C"/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rgbClr val="FA526C"/>
              </a:solidFill>
              <a:cs typeface="Arial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1D495D18-F19F-49C0-8CA0-DD83C42695D4}"/>
              </a:ext>
            </a:extLst>
          </p:cNvPr>
          <p:cNvSpPr txBox="1"/>
          <p:nvPr/>
        </p:nvSpPr>
        <p:spPr>
          <a:xfrm>
            <a:off x="6566878" y="6043899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FA526C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4475C07-B69C-411B-860F-4603029F5F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44698" y="174724"/>
            <a:ext cx="4487779" cy="724247"/>
          </a:xfrm>
        </p:spPr>
        <p:txBody>
          <a:bodyPr/>
          <a:lstStyle/>
          <a:p>
            <a:r>
              <a:rPr lang="en-US" sz="3600" dirty="0"/>
              <a:t>Infographic Style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07DE2B34-BE97-4312-ADB9-8F60E6F4E2B4}"/>
              </a:ext>
            </a:extLst>
          </p:cNvPr>
          <p:cNvSpPr txBox="1"/>
          <p:nvPr/>
        </p:nvSpPr>
        <p:spPr>
          <a:xfrm>
            <a:off x="6882195" y="2598003"/>
            <a:ext cx="4540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FA526C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rgbClr val="FA526C"/>
              </a:solidFill>
              <a:cs typeface="Arial" pitchFamily="34" charset="0"/>
            </a:endParaRPr>
          </a:p>
        </p:txBody>
      </p:sp>
      <p:pic>
        <p:nvPicPr>
          <p:cNvPr id="3076" name="Picture 4" descr="mujer con camisa de vestir a rayas grises sentada cerca de una mesa de madera marrón frente a una computadora portátil blanca">
            <a:extLst>
              <a:ext uri="{FF2B5EF4-FFF2-40B4-BE49-F238E27FC236}">
                <a16:creationId xmlns:a16="http://schemas.microsoft.com/office/drawing/2014/main" id="{29AE0996-91CC-47DF-BD5E-0E3204E6CB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0773" y="1375014"/>
            <a:ext cx="4572000" cy="4995187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0F962072-84D7-40C0-BE81-56CFB2254462}"/>
              </a:ext>
            </a:extLst>
          </p:cNvPr>
          <p:cNvGrpSpPr/>
          <p:nvPr/>
        </p:nvGrpSpPr>
        <p:grpSpPr>
          <a:xfrm>
            <a:off x="8689758" y="1253434"/>
            <a:ext cx="925137" cy="1221333"/>
            <a:chOff x="1387893" y="1816011"/>
            <a:chExt cx="3197759" cy="4221569"/>
          </a:xfrm>
        </p:grpSpPr>
        <p:sp>
          <p:nvSpPr>
            <p:cNvPr id="26" name="Freeform 118">
              <a:extLst>
                <a:ext uri="{FF2B5EF4-FFF2-40B4-BE49-F238E27FC236}">
                  <a16:creationId xmlns:a16="http://schemas.microsoft.com/office/drawing/2014/main" id="{A5375CF1-7F77-489D-A4FA-6013683DB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5781" y="2919603"/>
              <a:ext cx="1681982" cy="3117977"/>
            </a:xfrm>
            <a:custGeom>
              <a:avLst/>
              <a:gdLst>
                <a:gd name="T0" fmla="*/ 195 w 271"/>
                <a:gd name="T1" fmla="*/ 410 h 503"/>
                <a:gd name="T2" fmla="*/ 192 w 271"/>
                <a:gd name="T3" fmla="*/ 474 h 503"/>
                <a:gd name="T4" fmla="*/ 161 w 271"/>
                <a:gd name="T5" fmla="*/ 503 h 503"/>
                <a:gd name="T6" fmla="*/ 109 w 271"/>
                <a:gd name="T7" fmla="*/ 503 h 503"/>
                <a:gd name="T8" fmla="*/ 79 w 271"/>
                <a:gd name="T9" fmla="*/ 474 h 503"/>
                <a:gd name="T10" fmla="*/ 76 w 271"/>
                <a:gd name="T11" fmla="*/ 410 h 503"/>
                <a:gd name="T12" fmla="*/ 36 w 271"/>
                <a:gd name="T13" fmla="*/ 410 h 503"/>
                <a:gd name="T14" fmla="*/ 6 w 271"/>
                <a:gd name="T15" fmla="*/ 371 h 503"/>
                <a:gd name="T16" fmla="*/ 52 w 271"/>
                <a:gd name="T17" fmla="*/ 196 h 503"/>
                <a:gd name="T18" fmla="*/ 50 w 271"/>
                <a:gd name="T19" fmla="*/ 123 h 503"/>
                <a:gd name="T20" fmla="*/ 41 w 271"/>
                <a:gd name="T21" fmla="*/ 61 h 503"/>
                <a:gd name="T22" fmla="*/ 85 w 271"/>
                <a:gd name="T23" fmla="*/ 3 h 503"/>
                <a:gd name="T24" fmla="*/ 187 w 271"/>
                <a:gd name="T25" fmla="*/ 3 h 503"/>
                <a:gd name="T26" fmla="*/ 229 w 271"/>
                <a:gd name="T27" fmla="*/ 61 h 503"/>
                <a:gd name="T28" fmla="*/ 215 w 271"/>
                <a:gd name="T29" fmla="*/ 162 h 503"/>
                <a:gd name="T30" fmla="*/ 218 w 271"/>
                <a:gd name="T31" fmla="*/ 190 h 503"/>
                <a:gd name="T32" fmla="*/ 264 w 271"/>
                <a:gd name="T33" fmla="*/ 368 h 503"/>
                <a:gd name="T34" fmla="*/ 232 w 271"/>
                <a:gd name="T35" fmla="*/ 410 h 503"/>
                <a:gd name="T36" fmla="*/ 195 w 271"/>
                <a:gd name="T37" fmla="*/ 41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1" h="503">
                  <a:moveTo>
                    <a:pt x="195" y="410"/>
                  </a:moveTo>
                  <a:cubicBezTo>
                    <a:pt x="194" y="432"/>
                    <a:pt x="194" y="453"/>
                    <a:pt x="192" y="474"/>
                  </a:cubicBezTo>
                  <a:cubicBezTo>
                    <a:pt x="191" y="496"/>
                    <a:pt x="183" y="503"/>
                    <a:pt x="161" y="503"/>
                  </a:cubicBezTo>
                  <a:cubicBezTo>
                    <a:pt x="144" y="503"/>
                    <a:pt x="126" y="503"/>
                    <a:pt x="109" y="503"/>
                  </a:cubicBezTo>
                  <a:cubicBezTo>
                    <a:pt x="89" y="503"/>
                    <a:pt x="80" y="495"/>
                    <a:pt x="79" y="474"/>
                  </a:cubicBezTo>
                  <a:cubicBezTo>
                    <a:pt x="77" y="453"/>
                    <a:pt x="77" y="432"/>
                    <a:pt x="76" y="410"/>
                  </a:cubicBezTo>
                  <a:cubicBezTo>
                    <a:pt x="62" y="410"/>
                    <a:pt x="49" y="410"/>
                    <a:pt x="36" y="410"/>
                  </a:cubicBezTo>
                  <a:cubicBezTo>
                    <a:pt x="12" y="409"/>
                    <a:pt x="0" y="394"/>
                    <a:pt x="6" y="371"/>
                  </a:cubicBezTo>
                  <a:cubicBezTo>
                    <a:pt x="21" y="313"/>
                    <a:pt x="36" y="254"/>
                    <a:pt x="52" y="196"/>
                  </a:cubicBezTo>
                  <a:cubicBezTo>
                    <a:pt x="60" y="171"/>
                    <a:pt x="53" y="147"/>
                    <a:pt x="50" y="123"/>
                  </a:cubicBezTo>
                  <a:cubicBezTo>
                    <a:pt x="48" y="102"/>
                    <a:pt x="44" y="81"/>
                    <a:pt x="41" y="61"/>
                  </a:cubicBezTo>
                  <a:cubicBezTo>
                    <a:pt x="38" y="33"/>
                    <a:pt x="57" y="5"/>
                    <a:pt x="85" y="3"/>
                  </a:cubicBezTo>
                  <a:cubicBezTo>
                    <a:pt x="119" y="0"/>
                    <a:pt x="153" y="0"/>
                    <a:pt x="187" y="3"/>
                  </a:cubicBezTo>
                  <a:cubicBezTo>
                    <a:pt x="215" y="5"/>
                    <a:pt x="233" y="33"/>
                    <a:pt x="229" y="61"/>
                  </a:cubicBezTo>
                  <a:cubicBezTo>
                    <a:pt x="225" y="95"/>
                    <a:pt x="220" y="128"/>
                    <a:pt x="215" y="162"/>
                  </a:cubicBezTo>
                  <a:cubicBezTo>
                    <a:pt x="214" y="171"/>
                    <a:pt x="215" y="181"/>
                    <a:pt x="218" y="190"/>
                  </a:cubicBezTo>
                  <a:cubicBezTo>
                    <a:pt x="233" y="250"/>
                    <a:pt x="249" y="309"/>
                    <a:pt x="264" y="368"/>
                  </a:cubicBezTo>
                  <a:cubicBezTo>
                    <a:pt x="271" y="395"/>
                    <a:pt x="260" y="410"/>
                    <a:pt x="232" y="410"/>
                  </a:cubicBezTo>
                  <a:cubicBezTo>
                    <a:pt x="220" y="410"/>
                    <a:pt x="208" y="410"/>
                    <a:pt x="195" y="410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" name="Freeform 143">
              <a:extLst>
                <a:ext uri="{FF2B5EF4-FFF2-40B4-BE49-F238E27FC236}">
                  <a16:creationId xmlns:a16="http://schemas.microsoft.com/office/drawing/2014/main" id="{23DA6049-8A96-4174-B681-8FD9597C0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7893" y="3059212"/>
              <a:ext cx="930740" cy="2346793"/>
            </a:xfrm>
            <a:custGeom>
              <a:avLst/>
              <a:gdLst>
                <a:gd name="T0" fmla="*/ 141 w 150"/>
                <a:gd name="T1" fmla="*/ 1 h 378"/>
                <a:gd name="T2" fmla="*/ 142 w 150"/>
                <a:gd name="T3" fmla="*/ 86 h 378"/>
                <a:gd name="T4" fmla="*/ 149 w 150"/>
                <a:gd name="T5" fmla="*/ 140 h 378"/>
                <a:gd name="T6" fmla="*/ 147 w 150"/>
                <a:gd name="T7" fmla="*/ 164 h 378"/>
                <a:gd name="T8" fmla="*/ 102 w 150"/>
                <a:gd name="T9" fmla="*/ 339 h 378"/>
                <a:gd name="T10" fmla="*/ 98 w 150"/>
                <a:gd name="T11" fmla="*/ 376 h 378"/>
                <a:gd name="T12" fmla="*/ 96 w 150"/>
                <a:gd name="T13" fmla="*/ 377 h 378"/>
                <a:gd name="T14" fmla="*/ 58 w 150"/>
                <a:gd name="T15" fmla="*/ 342 h 378"/>
                <a:gd name="T16" fmla="*/ 56 w 150"/>
                <a:gd name="T17" fmla="*/ 307 h 378"/>
                <a:gd name="T18" fmla="*/ 27 w 150"/>
                <a:gd name="T19" fmla="*/ 307 h 378"/>
                <a:gd name="T20" fmla="*/ 4 w 150"/>
                <a:gd name="T21" fmla="*/ 278 h 378"/>
                <a:gd name="T22" fmla="*/ 39 w 150"/>
                <a:gd name="T23" fmla="*/ 147 h 378"/>
                <a:gd name="T24" fmla="*/ 37 w 150"/>
                <a:gd name="T25" fmla="*/ 90 h 378"/>
                <a:gd name="T26" fmla="*/ 31 w 150"/>
                <a:gd name="T27" fmla="*/ 45 h 378"/>
                <a:gd name="T28" fmla="*/ 65 w 150"/>
                <a:gd name="T29" fmla="*/ 1 h 378"/>
                <a:gd name="T30" fmla="*/ 141 w 150"/>
                <a:gd name="T31" fmla="*/ 1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378">
                  <a:moveTo>
                    <a:pt x="141" y="1"/>
                  </a:moveTo>
                  <a:cubicBezTo>
                    <a:pt x="129" y="31"/>
                    <a:pt x="139" y="59"/>
                    <a:pt x="142" y="86"/>
                  </a:cubicBezTo>
                  <a:cubicBezTo>
                    <a:pt x="144" y="104"/>
                    <a:pt x="147" y="122"/>
                    <a:pt x="149" y="140"/>
                  </a:cubicBezTo>
                  <a:cubicBezTo>
                    <a:pt x="150" y="148"/>
                    <a:pt x="149" y="157"/>
                    <a:pt x="147" y="164"/>
                  </a:cubicBezTo>
                  <a:cubicBezTo>
                    <a:pt x="132" y="223"/>
                    <a:pt x="116" y="281"/>
                    <a:pt x="102" y="339"/>
                  </a:cubicBezTo>
                  <a:cubicBezTo>
                    <a:pt x="99" y="351"/>
                    <a:pt x="99" y="363"/>
                    <a:pt x="98" y="376"/>
                  </a:cubicBezTo>
                  <a:cubicBezTo>
                    <a:pt x="99" y="376"/>
                    <a:pt x="97" y="376"/>
                    <a:pt x="96" y="377"/>
                  </a:cubicBezTo>
                  <a:cubicBezTo>
                    <a:pt x="62" y="378"/>
                    <a:pt x="61" y="376"/>
                    <a:pt x="58" y="342"/>
                  </a:cubicBezTo>
                  <a:cubicBezTo>
                    <a:pt x="57" y="331"/>
                    <a:pt x="57" y="320"/>
                    <a:pt x="56" y="307"/>
                  </a:cubicBezTo>
                  <a:cubicBezTo>
                    <a:pt x="46" y="307"/>
                    <a:pt x="36" y="307"/>
                    <a:pt x="27" y="307"/>
                  </a:cubicBezTo>
                  <a:cubicBezTo>
                    <a:pt x="9" y="307"/>
                    <a:pt x="0" y="295"/>
                    <a:pt x="4" y="278"/>
                  </a:cubicBezTo>
                  <a:cubicBezTo>
                    <a:pt x="15" y="234"/>
                    <a:pt x="26" y="190"/>
                    <a:pt x="39" y="147"/>
                  </a:cubicBezTo>
                  <a:cubicBezTo>
                    <a:pt x="45" y="127"/>
                    <a:pt x="38" y="109"/>
                    <a:pt x="37" y="90"/>
                  </a:cubicBezTo>
                  <a:cubicBezTo>
                    <a:pt x="36" y="75"/>
                    <a:pt x="33" y="60"/>
                    <a:pt x="31" y="45"/>
                  </a:cubicBezTo>
                  <a:cubicBezTo>
                    <a:pt x="28" y="23"/>
                    <a:pt x="44" y="2"/>
                    <a:pt x="65" y="1"/>
                  </a:cubicBezTo>
                  <a:cubicBezTo>
                    <a:pt x="90" y="0"/>
                    <a:pt x="114" y="1"/>
                    <a:pt x="141" y="1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" name="Freeform 144">
              <a:extLst>
                <a:ext uri="{FF2B5EF4-FFF2-40B4-BE49-F238E27FC236}">
                  <a16:creationId xmlns:a16="http://schemas.microsoft.com/office/drawing/2014/main" id="{7ADA9685-232D-4E68-A0AB-BD3BCBA67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912" y="3059212"/>
              <a:ext cx="930740" cy="2340146"/>
            </a:xfrm>
            <a:custGeom>
              <a:avLst/>
              <a:gdLst>
                <a:gd name="T0" fmla="*/ 12 w 150"/>
                <a:gd name="T1" fmla="*/ 1 h 377"/>
                <a:gd name="T2" fmla="*/ 85 w 150"/>
                <a:gd name="T3" fmla="*/ 1 h 377"/>
                <a:gd name="T4" fmla="*/ 119 w 150"/>
                <a:gd name="T5" fmla="*/ 45 h 377"/>
                <a:gd name="T6" fmla="*/ 108 w 150"/>
                <a:gd name="T7" fmla="*/ 126 h 377"/>
                <a:gd name="T8" fmla="*/ 110 w 150"/>
                <a:gd name="T9" fmla="*/ 140 h 377"/>
                <a:gd name="T10" fmla="*/ 145 w 150"/>
                <a:gd name="T11" fmla="*/ 274 h 377"/>
                <a:gd name="T12" fmla="*/ 120 w 150"/>
                <a:gd name="T13" fmla="*/ 307 h 377"/>
                <a:gd name="T14" fmla="*/ 94 w 150"/>
                <a:gd name="T15" fmla="*/ 307 h 377"/>
                <a:gd name="T16" fmla="*/ 91 w 150"/>
                <a:gd name="T17" fmla="*/ 350 h 377"/>
                <a:gd name="T18" fmla="*/ 65 w 150"/>
                <a:gd name="T19" fmla="*/ 377 h 377"/>
                <a:gd name="T20" fmla="*/ 53 w 150"/>
                <a:gd name="T21" fmla="*/ 377 h 377"/>
                <a:gd name="T22" fmla="*/ 47 w 150"/>
                <a:gd name="T23" fmla="*/ 334 h 377"/>
                <a:gd name="T24" fmla="*/ 2 w 150"/>
                <a:gd name="T25" fmla="*/ 161 h 377"/>
                <a:gd name="T26" fmla="*/ 1 w 150"/>
                <a:gd name="T27" fmla="*/ 141 h 377"/>
                <a:gd name="T28" fmla="*/ 14 w 150"/>
                <a:gd name="T29" fmla="*/ 43 h 377"/>
                <a:gd name="T30" fmla="*/ 12 w 150"/>
                <a:gd name="T31" fmla="*/ 1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377">
                  <a:moveTo>
                    <a:pt x="12" y="1"/>
                  </a:moveTo>
                  <a:cubicBezTo>
                    <a:pt x="36" y="1"/>
                    <a:pt x="60" y="0"/>
                    <a:pt x="85" y="1"/>
                  </a:cubicBezTo>
                  <a:cubicBezTo>
                    <a:pt x="106" y="2"/>
                    <a:pt x="122" y="24"/>
                    <a:pt x="119" y="45"/>
                  </a:cubicBezTo>
                  <a:cubicBezTo>
                    <a:pt x="116" y="72"/>
                    <a:pt x="112" y="99"/>
                    <a:pt x="108" y="126"/>
                  </a:cubicBezTo>
                  <a:cubicBezTo>
                    <a:pt x="108" y="131"/>
                    <a:pt x="108" y="136"/>
                    <a:pt x="110" y="140"/>
                  </a:cubicBezTo>
                  <a:cubicBezTo>
                    <a:pt x="121" y="185"/>
                    <a:pt x="133" y="230"/>
                    <a:pt x="145" y="274"/>
                  </a:cubicBezTo>
                  <a:cubicBezTo>
                    <a:pt x="150" y="297"/>
                    <a:pt x="143" y="307"/>
                    <a:pt x="120" y="307"/>
                  </a:cubicBezTo>
                  <a:cubicBezTo>
                    <a:pt x="111" y="307"/>
                    <a:pt x="103" y="307"/>
                    <a:pt x="94" y="307"/>
                  </a:cubicBezTo>
                  <a:cubicBezTo>
                    <a:pt x="93" y="322"/>
                    <a:pt x="92" y="336"/>
                    <a:pt x="91" y="350"/>
                  </a:cubicBezTo>
                  <a:cubicBezTo>
                    <a:pt x="91" y="372"/>
                    <a:pt x="86" y="376"/>
                    <a:pt x="65" y="377"/>
                  </a:cubicBezTo>
                  <a:cubicBezTo>
                    <a:pt x="60" y="377"/>
                    <a:pt x="55" y="377"/>
                    <a:pt x="53" y="377"/>
                  </a:cubicBezTo>
                  <a:cubicBezTo>
                    <a:pt x="51" y="362"/>
                    <a:pt x="50" y="348"/>
                    <a:pt x="47" y="334"/>
                  </a:cubicBezTo>
                  <a:cubicBezTo>
                    <a:pt x="32" y="276"/>
                    <a:pt x="17" y="219"/>
                    <a:pt x="2" y="161"/>
                  </a:cubicBezTo>
                  <a:cubicBezTo>
                    <a:pt x="0" y="154"/>
                    <a:pt x="0" y="148"/>
                    <a:pt x="1" y="141"/>
                  </a:cubicBezTo>
                  <a:cubicBezTo>
                    <a:pt x="5" y="108"/>
                    <a:pt x="10" y="76"/>
                    <a:pt x="14" y="43"/>
                  </a:cubicBezTo>
                  <a:cubicBezTo>
                    <a:pt x="15" y="30"/>
                    <a:pt x="13" y="16"/>
                    <a:pt x="12" y="1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" name="Freeform 155">
              <a:extLst>
                <a:ext uri="{FF2B5EF4-FFF2-40B4-BE49-F238E27FC236}">
                  <a16:creationId xmlns:a16="http://schemas.microsoft.com/office/drawing/2014/main" id="{0AB3BCDA-EF96-43AC-976B-A271859D2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135" y="1816011"/>
              <a:ext cx="990575" cy="944036"/>
            </a:xfrm>
            <a:custGeom>
              <a:avLst/>
              <a:gdLst>
                <a:gd name="T0" fmla="*/ 74 w 159"/>
                <a:gd name="T1" fmla="*/ 1 h 153"/>
                <a:gd name="T2" fmla="*/ 147 w 159"/>
                <a:gd name="T3" fmla="*/ 85 h 153"/>
                <a:gd name="T4" fmla="*/ 154 w 159"/>
                <a:gd name="T5" fmla="*/ 128 h 153"/>
                <a:gd name="T6" fmla="*/ 157 w 159"/>
                <a:gd name="T7" fmla="*/ 137 h 153"/>
                <a:gd name="T8" fmla="*/ 146 w 159"/>
                <a:gd name="T9" fmla="*/ 140 h 153"/>
                <a:gd name="T10" fmla="*/ 97 w 159"/>
                <a:gd name="T11" fmla="*/ 145 h 153"/>
                <a:gd name="T12" fmla="*/ 47 w 159"/>
                <a:gd name="T13" fmla="*/ 140 h 153"/>
                <a:gd name="T14" fmla="*/ 27 w 159"/>
                <a:gd name="T15" fmla="*/ 137 h 153"/>
                <a:gd name="T16" fmla="*/ 19 w 159"/>
                <a:gd name="T17" fmla="*/ 139 h 153"/>
                <a:gd name="T18" fmla="*/ 0 w 159"/>
                <a:gd name="T19" fmla="*/ 138 h 153"/>
                <a:gd name="T20" fmla="*/ 6 w 159"/>
                <a:gd name="T21" fmla="*/ 123 h 153"/>
                <a:gd name="T22" fmla="*/ 10 w 159"/>
                <a:gd name="T23" fmla="*/ 89 h 153"/>
                <a:gd name="T24" fmla="*/ 29 w 159"/>
                <a:gd name="T25" fmla="*/ 16 h 153"/>
                <a:gd name="T26" fmla="*/ 74 w 159"/>
                <a:gd name="T27" fmla="*/ 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9" h="153">
                  <a:moveTo>
                    <a:pt x="74" y="1"/>
                  </a:moveTo>
                  <a:cubicBezTo>
                    <a:pt x="130" y="0"/>
                    <a:pt x="159" y="35"/>
                    <a:pt x="147" y="85"/>
                  </a:cubicBezTo>
                  <a:cubicBezTo>
                    <a:pt x="143" y="101"/>
                    <a:pt x="144" y="115"/>
                    <a:pt x="154" y="128"/>
                  </a:cubicBezTo>
                  <a:cubicBezTo>
                    <a:pt x="156" y="131"/>
                    <a:pt x="156" y="134"/>
                    <a:pt x="157" y="137"/>
                  </a:cubicBezTo>
                  <a:cubicBezTo>
                    <a:pt x="153" y="138"/>
                    <a:pt x="149" y="141"/>
                    <a:pt x="146" y="140"/>
                  </a:cubicBezTo>
                  <a:cubicBezTo>
                    <a:pt x="129" y="135"/>
                    <a:pt x="113" y="137"/>
                    <a:pt x="97" y="145"/>
                  </a:cubicBezTo>
                  <a:cubicBezTo>
                    <a:pt x="81" y="153"/>
                    <a:pt x="63" y="149"/>
                    <a:pt x="47" y="140"/>
                  </a:cubicBezTo>
                  <a:cubicBezTo>
                    <a:pt x="40" y="136"/>
                    <a:pt x="34" y="133"/>
                    <a:pt x="27" y="137"/>
                  </a:cubicBezTo>
                  <a:cubicBezTo>
                    <a:pt x="24" y="139"/>
                    <a:pt x="21" y="139"/>
                    <a:pt x="19" y="139"/>
                  </a:cubicBezTo>
                  <a:cubicBezTo>
                    <a:pt x="13" y="139"/>
                    <a:pt x="7" y="138"/>
                    <a:pt x="0" y="138"/>
                  </a:cubicBezTo>
                  <a:cubicBezTo>
                    <a:pt x="2" y="133"/>
                    <a:pt x="5" y="128"/>
                    <a:pt x="6" y="123"/>
                  </a:cubicBezTo>
                  <a:cubicBezTo>
                    <a:pt x="8" y="111"/>
                    <a:pt x="12" y="99"/>
                    <a:pt x="10" y="89"/>
                  </a:cubicBezTo>
                  <a:cubicBezTo>
                    <a:pt x="5" y="61"/>
                    <a:pt x="6" y="36"/>
                    <a:pt x="29" y="16"/>
                  </a:cubicBezTo>
                  <a:cubicBezTo>
                    <a:pt x="43" y="4"/>
                    <a:pt x="60" y="1"/>
                    <a:pt x="74" y="1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" name="Freeform 171">
              <a:extLst>
                <a:ext uri="{FF2B5EF4-FFF2-40B4-BE49-F238E27FC236}">
                  <a16:creationId xmlns:a16="http://schemas.microsoft.com/office/drawing/2014/main" id="{A5CF4A77-DBDA-4E26-A3F0-5E4914C1B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819" y="2201603"/>
              <a:ext cx="737946" cy="717999"/>
            </a:xfrm>
            <a:custGeom>
              <a:avLst/>
              <a:gdLst>
                <a:gd name="T0" fmla="*/ 119 w 119"/>
                <a:gd name="T1" fmla="*/ 110 h 116"/>
                <a:gd name="T2" fmla="*/ 63 w 119"/>
                <a:gd name="T3" fmla="*/ 116 h 116"/>
                <a:gd name="T4" fmla="*/ 57 w 119"/>
                <a:gd name="T5" fmla="*/ 116 h 116"/>
                <a:gd name="T6" fmla="*/ 0 w 119"/>
                <a:gd name="T7" fmla="*/ 113 h 116"/>
                <a:gd name="T8" fmla="*/ 3 w 119"/>
                <a:gd name="T9" fmla="*/ 102 h 116"/>
                <a:gd name="T10" fmla="*/ 8 w 119"/>
                <a:gd name="T11" fmla="*/ 68 h 116"/>
                <a:gd name="T12" fmla="*/ 30 w 119"/>
                <a:gd name="T13" fmla="*/ 12 h 116"/>
                <a:gd name="T14" fmla="*/ 101 w 119"/>
                <a:gd name="T15" fmla="*/ 22 h 116"/>
                <a:gd name="T16" fmla="*/ 112 w 119"/>
                <a:gd name="T17" fmla="*/ 56 h 116"/>
                <a:gd name="T18" fmla="*/ 119 w 119"/>
                <a:gd name="T19" fmla="*/ 1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16">
                  <a:moveTo>
                    <a:pt x="119" y="110"/>
                  </a:moveTo>
                  <a:cubicBezTo>
                    <a:pt x="98" y="102"/>
                    <a:pt x="81" y="111"/>
                    <a:pt x="63" y="116"/>
                  </a:cubicBezTo>
                  <a:cubicBezTo>
                    <a:pt x="61" y="116"/>
                    <a:pt x="59" y="116"/>
                    <a:pt x="57" y="116"/>
                  </a:cubicBezTo>
                  <a:cubicBezTo>
                    <a:pt x="38" y="112"/>
                    <a:pt x="21" y="102"/>
                    <a:pt x="0" y="113"/>
                  </a:cubicBezTo>
                  <a:cubicBezTo>
                    <a:pt x="1" y="106"/>
                    <a:pt x="1" y="103"/>
                    <a:pt x="3" y="102"/>
                  </a:cubicBezTo>
                  <a:cubicBezTo>
                    <a:pt x="11" y="91"/>
                    <a:pt x="11" y="80"/>
                    <a:pt x="8" y="68"/>
                  </a:cubicBezTo>
                  <a:cubicBezTo>
                    <a:pt x="2" y="43"/>
                    <a:pt x="11" y="22"/>
                    <a:pt x="30" y="12"/>
                  </a:cubicBezTo>
                  <a:cubicBezTo>
                    <a:pt x="53" y="0"/>
                    <a:pt x="87" y="4"/>
                    <a:pt x="101" y="22"/>
                  </a:cubicBezTo>
                  <a:cubicBezTo>
                    <a:pt x="107" y="32"/>
                    <a:pt x="112" y="45"/>
                    <a:pt x="112" y="56"/>
                  </a:cubicBezTo>
                  <a:cubicBezTo>
                    <a:pt x="111" y="74"/>
                    <a:pt x="105" y="92"/>
                    <a:pt x="119" y="110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" name="Freeform 172">
              <a:extLst>
                <a:ext uri="{FF2B5EF4-FFF2-40B4-BE49-F238E27FC236}">
                  <a16:creationId xmlns:a16="http://schemas.microsoft.com/office/drawing/2014/main" id="{641213BA-94F2-4BF4-B9C0-0C2B23169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134" y="2228196"/>
              <a:ext cx="744592" cy="698053"/>
            </a:xfrm>
            <a:custGeom>
              <a:avLst/>
              <a:gdLst>
                <a:gd name="T0" fmla="*/ 0 w 120"/>
                <a:gd name="T1" fmla="*/ 102 h 112"/>
                <a:gd name="T2" fmla="*/ 9 w 120"/>
                <a:gd name="T3" fmla="*/ 52 h 112"/>
                <a:gd name="T4" fmla="*/ 61 w 120"/>
                <a:gd name="T5" fmla="*/ 0 h 112"/>
                <a:gd name="T6" fmla="*/ 115 w 120"/>
                <a:gd name="T7" fmla="*/ 49 h 112"/>
                <a:gd name="T8" fmla="*/ 112 w 120"/>
                <a:gd name="T9" fmla="*/ 78 h 112"/>
                <a:gd name="T10" fmla="*/ 120 w 120"/>
                <a:gd name="T11" fmla="*/ 103 h 112"/>
                <a:gd name="T12" fmla="*/ 118 w 120"/>
                <a:gd name="T13" fmla="*/ 105 h 112"/>
                <a:gd name="T14" fmla="*/ 70 w 120"/>
                <a:gd name="T15" fmla="*/ 110 h 112"/>
                <a:gd name="T16" fmla="*/ 58 w 120"/>
                <a:gd name="T17" fmla="*/ 111 h 112"/>
                <a:gd name="T18" fmla="*/ 3 w 120"/>
                <a:gd name="T19" fmla="*/ 108 h 112"/>
                <a:gd name="T20" fmla="*/ 0 w 120"/>
                <a:gd name="T21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12">
                  <a:moveTo>
                    <a:pt x="0" y="102"/>
                  </a:moveTo>
                  <a:cubicBezTo>
                    <a:pt x="16" y="87"/>
                    <a:pt x="11" y="70"/>
                    <a:pt x="9" y="52"/>
                  </a:cubicBezTo>
                  <a:cubicBezTo>
                    <a:pt x="6" y="20"/>
                    <a:pt x="27" y="1"/>
                    <a:pt x="61" y="0"/>
                  </a:cubicBezTo>
                  <a:cubicBezTo>
                    <a:pt x="94" y="0"/>
                    <a:pt x="115" y="19"/>
                    <a:pt x="115" y="49"/>
                  </a:cubicBezTo>
                  <a:cubicBezTo>
                    <a:pt x="114" y="59"/>
                    <a:pt x="111" y="68"/>
                    <a:pt x="112" y="78"/>
                  </a:cubicBezTo>
                  <a:cubicBezTo>
                    <a:pt x="113" y="86"/>
                    <a:pt x="117" y="95"/>
                    <a:pt x="120" y="103"/>
                  </a:cubicBezTo>
                  <a:cubicBezTo>
                    <a:pt x="119" y="104"/>
                    <a:pt x="118" y="105"/>
                    <a:pt x="118" y="105"/>
                  </a:cubicBezTo>
                  <a:cubicBezTo>
                    <a:pt x="101" y="101"/>
                    <a:pt x="86" y="103"/>
                    <a:pt x="70" y="110"/>
                  </a:cubicBezTo>
                  <a:cubicBezTo>
                    <a:pt x="67" y="112"/>
                    <a:pt x="62" y="112"/>
                    <a:pt x="58" y="111"/>
                  </a:cubicBezTo>
                  <a:cubicBezTo>
                    <a:pt x="40" y="108"/>
                    <a:pt x="23" y="95"/>
                    <a:pt x="3" y="108"/>
                  </a:cubicBezTo>
                  <a:cubicBezTo>
                    <a:pt x="2" y="106"/>
                    <a:pt x="1" y="104"/>
                    <a:pt x="0" y="102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378598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>
            <a:extLst>
              <a:ext uri="{FF2B5EF4-FFF2-40B4-BE49-F238E27FC236}">
                <a16:creationId xmlns:a16="http://schemas.microsoft.com/office/drawing/2014/main" id="{8D18AC1F-8C54-4528-AED8-B1BE9919C34D}"/>
              </a:ext>
            </a:extLst>
          </p:cNvPr>
          <p:cNvSpPr/>
          <p:nvPr/>
        </p:nvSpPr>
        <p:spPr>
          <a:xfrm>
            <a:off x="323529" y="171451"/>
            <a:ext cx="11544942" cy="660654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F5946D1E-30A5-4B5B-A644-B6681B3B2808}"/>
              </a:ext>
            </a:extLst>
          </p:cNvPr>
          <p:cNvGrpSpPr/>
          <p:nvPr/>
        </p:nvGrpSpPr>
        <p:grpSpPr>
          <a:xfrm>
            <a:off x="7824584" y="4766363"/>
            <a:ext cx="1893252" cy="1502078"/>
            <a:chOff x="4986771" y="4655450"/>
            <a:chExt cx="1996552" cy="150207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FB2F4F6-1BA7-4B7E-91A9-2F005F985AE5}"/>
                </a:ext>
              </a:extLst>
            </p:cNvPr>
            <p:cNvSpPr txBox="1"/>
            <p:nvPr/>
          </p:nvSpPr>
          <p:spPr>
            <a:xfrm>
              <a:off x="4986771" y="4655450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5F662A-5F82-4FE2-A36E-3B6AF595DA8A}"/>
                </a:ext>
              </a:extLst>
            </p:cNvPr>
            <p:cNvSpPr txBox="1"/>
            <p:nvPr/>
          </p:nvSpPr>
          <p:spPr>
            <a:xfrm>
              <a:off x="4986771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Oval 8">
            <a:extLst>
              <a:ext uri="{FF2B5EF4-FFF2-40B4-BE49-F238E27FC236}">
                <a16:creationId xmlns:a16="http://schemas.microsoft.com/office/drawing/2014/main" id="{135F7ADC-A141-472D-89EE-9E521C965499}"/>
              </a:ext>
            </a:extLst>
          </p:cNvPr>
          <p:cNvSpPr/>
          <p:nvPr/>
        </p:nvSpPr>
        <p:spPr>
          <a:xfrm>
            <a:off x="8524402" y="4106743"/>
            <a:ext cx="493616" cy="493616"/>
          </a:xfrm>
          <a:prstGeom prst="ellipse">
            <a:avLst/>
          </a:pr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7E156660-C2E2-42BF-8567-683628D54188}"/>
              </a:ext>
            </a:extLst>
          </p:cNvPr>
          <p:cNvGrpSpPr/>
          <p:nvPr/>
        </p:nvGrpSpPr>
        <p:grpSpPr>
          <a:xfrm>
            <a:off x="5721794" y="4766363"/>
            <a:ext cx="1893252" cy="1502078"/>
            <a:chOff x="3059832" y="4655450"/>
            <a:chExt cx="1996552" cy="150207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F41E11-2954-47D8-BB0B-FE763C0BB170}"/>
                </a:ext>
              </a:extLst>
            </p:cNvPr>
            <p:cNvSpPr txBox="1"/>
            <p:nvPr/>
          </p:nvSpPr>
          <p:spPr>
            <a:xfrm>
              <a:off x="3059832" y="4655450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7A4FFB8-7CAB-40E6-BCFB-631600630FC8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Oval 12">
            <a:extLst>
              <a:ext uri="{FF2B5EF4-FFF2-40B4-BE49-F238E27FC236}">
                <a16:creationId xmlns:a16="http://schemas.microsoft.com/office/drawing/2014/main" id="{91676751-1F0C-4874-8FB7-5B4C2E752AEE}"/>
              </a:ext>
            </a:extLst>
          </p:cNvPr>
          <p:cNvSpPr/>
          <p:nvPr/>
        </p:nvSpPr>
        <p:spPr>
          <a:xfrm>
            <a:off x="6421612" y="4115635"/>
            <a:ext cx="493616" cy="493616"/>
          </a:xfrm>
          <a:prstGeom prst="ellipse">
            <a:avLst/>
          </a:pr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29649D9-0D2E-422C-8930-CF1753884713}"/>
              </a:ext>
            </a:extLst>
          </p:cNvPr>
          <p:cNvGrpSpPr/>
          <p:nvPr/>
        </p:nvGrpSpPr>
        <p:grpSpPr>
          <a:xfrm>
            <a:off x="9927374" y="4766363"/>
            <a:ext cx="1893252" cy="1502078"/>
            <a:chOff x="6913710" y="4655450"/>
            <a:chExt cx="1996552" cy="150207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84C903-7C52-47BD-8FC7-E0F53405FA1D}"/>
                </a:ext>
              </a:extLst>
            </p:cNvPr>
            <p:cNvSpPr txBox="1"/>
            <p:nvPr/>
          </p:nvSpPr>
          <p:spPr>
            <a:xfrm>
              <a:off x="6913710" y="4655450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B26557-06F8-42EF-BD76-6FFF6674348C}"/>
                </a:ext>
              </a:extLst>
            </p:cNvPr>
            <p:cNvSpPr txBox="1"/>
            <p:nvPr/>
          </p:nvSpPr>
          <p:spPr>
            <a:xfrm>
              <a:off x="6913710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16">
            <a:extLst>
              <a:ext uri="{FF2B5EF4-FFF2-40B4-BE49-F238E27FC236}">
                <a16:creationId xmlns:a16="http://schemas.microsoft.com/office/drawing/2014/main" id="{152AEE2F-F17F-43ED-89D4-7D92F2ECDFFC}"/>
              </a:ext>
            </a:extLst>
          </p:cNvPr>
          <p:cNvSpPr/>
          <p:nvPr/>
        </p:nvSpPr>
        <p:spPr>
          <a:xfrm>
            <a:off x="10627192" y="4105195"/>
            <a:ext cx="493616" cy="493616"/>
          </a:xfrm>
          <a:prstGeom prst="ellipse">
            <a:avLst/>
          </a:pr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EF673533-5B65-46CC-8E9A-33C4B58B190B}"/>
              </a:ext>
            </a:extLst>
          </p:cNvPr>
          <p:cNvSpPr/>
          <p:nvPr/>
        </p:nvSpPr>
        <p:spPr>
          <a:xfrm>
            <a:off x="8652883" y="4249414"/>
            <a:ext cx="236654" cy="22152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id="{DC0E7307-294A-4002-99BD-66FB69C647D6}"/>
              </a:ext>
            </a:extLst>
          </p:cNvPr>
          <p:cNvSpPr/>
          <p:nvPr/>
        </p:nvSpPr>
        <p:spPr>
          <a:xfrm>
            <a:off x="6551030" y="4236161"/>
            <a:ext cx="234783" cy="23478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D26CE3FF-30C4-4EB5-A646-98F15B0BB8CA}"/>
              </a:ext>
            </a:extLst>
          </p:cNvPr>
          <p:cNvSpPr>
            <a:spLocks noChangeAspect="1"/>
          </p:cNvSpPr>
          <p:nvPr/>
        </p:nvSpPr>
        <p:spPr>
          <a:xfrm>
            <a:off x="10738115" y="4196901"/>
            <a:ext cx="271770" cy="27404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Title 4">
            <a:extLst>
              <a:ext uri="{FF2B5EF4-FFF2-40B4-BE49-F238E27FC236}">
                <a16:creationId xmlns:a16="http://schemas.microsoft.com/office/drawing/2014/main" id="{7F882BAD-EDB9-4D17-A8F6-6A180E482566}"/>
              </a:ext>
            </a:extLst>
          </p:cNvPr>
          <p:cNvSpPr txBox="1">
            <a:spLocks/>
          </p:cNvSpPr>
          <p:nvPr/>
        </p:nvSpPr>
        <p:spPr>
          <a:xfrm>
            <a:off x="8651263" y="959483"/>
            <a:ext cx="2951878" cy="198179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altLang="ko-KR" b="1" dirty="0"/>
              <a:t>Simple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b="1" dirty="0">
                <a:solidFill>
                  <a:schemeClr val="accent1"/>
                </a:solidFill>
              </a:rPr>
              <a:t>Portfolio </a:t>
            </a:r>
            <a:r>
              <a:rPr lang="en-US" altLang="ko-KR" b="1" dirty="0"/>
              <a:t>Presentation</a:t>
            </a:r>
            <a:endParaRPr lang="ko-KR" altLang="en-US" dirty="0"/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F8825007-CFEA-4394-B973-B33C4E16EF42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7" name="Trapecio 26">
            <a:extLst>
              <a:ext uri="{FF2B5EF4-FFF2-40B4-BE49-F238E27FC236}">
                <a16:creationId xmlns:a16="http://schemas.microsoft.com/office/drawing/2014/main" id="{FEB18254-E0B1-44D0-9C1E-6FD4C92858F9}"/>
              </a:ext>
            </a:extLst>
          </p:cNvPr>
          <p:cNvSpPr/>
          <p:nvPr/>
        </p:nvSpPr>
        <p:spPr>
          <a:xfrm rot="5400000">
            <a:off x="-737958" y="3096147"/>
            <a:ext cx="1875557" cy="403931"/>
          </a:xfrm>
          <a:prstGeom prst="trapezoid">
            <a:avLst/>
          </a:prstGeom>
          <a:solidFill>
            <a:srgbClr val="E14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Trapecio 27">
            <a:extLst>
              <a:ext uri="{FF2B5EF4-FFF2-40B4-BE49-F238E27FC236}">
                <a16:creationId xmlns:a16="http://schemas.microsoft.com/office/drawing/2014/main" id="{305186B6-53BC-4AE8-B441-C74D070F4C25}"/>
              </a:ext>
            </a:extLst>
          </p:cNvPr>
          <p:cNvSpPr/>
          <p:nvPr/>
        </p:nvSpPr>
        <p:spPr>
          <a:xfrm rot="16200000">
            <a:off x="11043250" y="3170419"/>
            <a:ext cx="1875557" cy="403931"/>
          </a:xfrm>
          <a:prstGeom prst="trapezoid">
            <a:avLst/>
          </a:prstGeom>
          <a:solidFill>
            <a:srgbClr val="E14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5981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A526C"/>
                </a:solidFill>
              </a:rPr>
              <a:t>Infographic Style</a:t>
            </a:r>
          </a:p>
        </p:txBody>
      </p:sp>
      <p:grpSp>
        <p:nvGrpSpPr>
          <p:cNvPr id="79" name="그룹 3">
            <a:extLst>
              <a:ext uri="{FF2B5EF4-FFF2-40B4-BE49-F238E27FC236}">
                <a16:creationId xmlns:a16="http://schemas.microsoft.com/office/drawing/2014/main" id="{4C92610F-15EB-4715-BF82-5AFCE7F53789}"/>
              </a:ext>
            </a:extLst>
          </p:cNvPr>
          <p:cNvGrpSpPr/>
          <p:nvPr/>
        </p:nvGrpSpPr>
        <p:grpSpPr>
          <a:xfrm>
            <a:off x="883712" y="1787434"/>
            <a:ext cx="5420370" cy="839461"/>
            <a:chOff x="467544" y="1934588"/>
            <a:chExt cx="4248200" cy="839461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892C091-BB80-4054-9E70-3F6FEC96385B}"/>
                </a:ext>
              </a:extLst>
            </p:cNvPr>
            <p:cNvSpPr/>
            <p:nvPr/>
          </p:nvSpPr>
          <p:spPr>
            <a:xfrm>
              <a:off x="797293" y="2312384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EE8CE67-FD29-48E6-A0B8-9FFB604D4BA4}"/>
                </a:ext>
              </a:extLst>
            </p:cNvPr>
            <p:cNvSpPr/>
            <p:nvPr/>
          </p:nvSpPr>
          <p:spPr>
            <a:xfrm>
              <a:off x="467544" y="1934588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rgbClr val="FA526C"/>
                  </a:solidFill>
                </a:rPr>
                <a:t>1. Contents Here A</a:t>
              </a:r>
              <a:endParaRPr lang="ko-KR" altLang="en-US" sz="2000" b="1" dirty="0">
                <a:solidFill>
                  <a:srgbClr val="FA526C"/>
                </a:solidFill>
              </a:endParaRPr>
            </a:p>
          </p:txBody>
        </p:sp>
      </p:grpSp>
      <p:grpSp>
        <p:nvGrpSpPr>
          <p:cNvPr id="82" name="그룹 5">
            <a:extLst>
              <a:ext uri="{FF2B5EF4-FFF2-40B4-BE49-F238E27FC236}">
                <a16:creationId xmlns:a16="http://schemas.microsoft.com/office/drawing/2014/main" id="{D95FBD7B-19BA-440B-AD52-D1419EB12614}"/>
              </a:ext>
            </a:extLst>
          </p:cNvPr>
          <p:cNvGrpSpPr/>
          <p:nvPr/>
        </p:nvGrpSpPr>
        <p:grpSpPr>
          <a:xfrm>
            <a:off x="883712" y="2919055"/>
            <a:ext cx="5420370" cy="839461"/>
            <a:chOff x="467544" y="2816016"/>
            <a:chExt cx="4248200" cy="839461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3AAE302-F73C-49B5-8C07-CA435A9A7A58}"/>
                </a:ext>
              </a:extLst>
            </p:cNvPr>
            <p:cNvSpPr/>
            <p:nvPr/>
          </p:nvSpPr>
          <p:spPr>
            <a:xfrm>
              <a:off x="797293" y="3193812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6111C16-3DB7-4B0A-9BF7-DA4E23B94CA2}"/>
                </a:ext>
              </a:extLst>
            </p:cNvPr>
            <p:cNvSpPr/>
            <p:nvPr/>
          </p:nvSpPr>
          <p:spPr>
            <a:xfrm>
              <a:off x="467544" y="2816016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rgbClr val="FA526C"/>
                  </a:solidFill>
                </a:rPr>
                <a:t>2. Contents Here B</a:t>
              </a:r>
              <a:endParaRPr lang="ko-KR" altLang="en-US" sz="2000" b="1" dirty="0">
                <a:solidFill>
                  <a:srgbClr val="FA526C"/>
                </a:solidFill>
              </a:endParaRPr>
            </a:p>
          </p:txBody>
        </p:sp>
      </p:grpSp>
      <p:grpSp>
        <p:nvGrpSpPr>
          <p:cNvPr id="85" name="그룹 6">
            <a:extLst>
              <a:ext uri="{FF2B5EF4-FFF2-40B4-BE49-F238E27FC236}">
                <a16:creationId xmlns:a16="http://schemas.microsoft.com/office/drawing/2014/main" id="{89EB36D6-5268-4937-A918-8BCB987D33B1}"/>
              </a:ext>
            </a:extLst>
          </p:cNvPr>
          <p:cNvGrpSpPr/>
          <p:nvPr/>
        </p:nvGrpSpPr>
        <p:grpSpPr>
          <a:xfrm>
            <a:off x="883712" y="4050675"/>
            <a:ext cx="5420370" cy="839461"/>
            <a:chOff x="467544" y="3697444"/>
            <a:chExt cx="4248200" cy="839461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2D7391D-155A-45B5-8BAA-64223B5B0B4A}"/>
                </a:ext>
              </a:extLst>
            </p:cNvPr>
            <p:cNvSpPr/>
            <p:nvPr/>
          </p:nvSpPr>
          <p:spPr>
            <a:xfrm>
              <a:off x="797293" y="4075240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6AD58B1-E8F5-420D-94BE-34A12F2E7D08}"/>
                </a:ext>
              </a:extLst>
            </p:cNvPr>
            <p:cNvSpPr/>
            <p:nvPr/>
          </p:nvSpPr>
          <p:spPr>
            <a:xfrm>
              <a:off x="467544" y="3697444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rgbClr val="FA526C"/>
                  </a:solidFill>
                </a:rPr>
                <a:t>3. Contents Here C</a:t>
              </a:r>
              <a:endParaRPr lang="ko-KR" altLang="en-US" sz="2000" b="1" dirty="0">
                <a:solidFill>
                  <a:srgbClr val="FA526C"/>
                </a:solidFill>
              </a:endParaRPr>
            </a:p>
          </p:txBody>
        </p:sp>
      </p:grpSp>
      <p:grpSp>
        <p:nvGrpSpPr>
          <p:cNvPr id="88" name="그룹 7">
            <a:extLst>
              <a:ext uri="{FF2B5EF4-FFF2-40B4-BE49-F238E27FC236}">
                <a16:creationId xmlns:a16="http://schemas.microsoft.com/office/drawing/2014/main" id="{FE54CB38-4A64-40E0-BD51-B593B0ED781F}"/>
              </a:ext>
            </a:extLst>
          </p:cNvPr>
          <p:cNvGrpSpPr/>
          <p:nvPr/>
        </p:nvGrpSpPr>
        <p:grpSpPr>
          <a:xfrm>
            <a:off x="883712" y="5163002"/>
            <a:ext cx="5420370" cy="839461"/>
            <a:chOff x="467544" y="4578872"/>
            <a:chExt cx="4248200" cy="839461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2EE21EA-F7EC-491E-8D2F-B2E7A7DE4851}"/>
                </a:ext>
              </a:extLst>
            </p:cNvPr>
            <p:cNvSpPr/>
            <p:nvPr/>
          </p:nvSpPr>
          <p:spPr>
            <a:xfrm>
              <a:off x="797293" y="4956668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7EA0CC6E-0FD9-4117-A602-2B9A616973D2}"/>
                </a:ext>
              </a:extLst>
            </p:cNvPr>
            <p:cNvSpPr/>
            <p:nvPr/>
          </p:nvSpPr>
          <p:spPr>
            <a:xfrm>
              <a:off x="467544" y="4578872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rgbClr val="FA526C"/>
                  </a:solidFill>
                </a:rPr>
                <a:t>4. Contents Here D</a:t>
              </a:r>
              <a:endParaRPr lang="ko-KR" altLang="en-US" sz="2000" b="1" dirty="0">
                <a:solidFill>
                  <a:srgbClr val="FA526C"/>
                </a:solidFill>
              </a:endParaRPr>
            </a:p>
          </p:txBody>
        </p:sp>
      </p:grpSp>
      <p:sp>
        <p:nvSpPr>
          <p:cNvPr id="3" name="Trapecio 2">
            <a:extLst>
              <a:ext uri="{FF2B5EF4-FFF2-40B4-BE49-F238E27FC236}">
                <a16:creationId xmlns:a16="http://schemas.microsoft.com/office/drawing/2014/main" id="{14102E48-73FE-4613-B856-E66C18071A0F}"/>
              </a:ext>
            </a:extLst>
          </p:cNvPr>
          <p:cNvSpPr/>
          <p:nvPr/>
        </p:nvSpPr>
        <p:spPr>
          <a:xfrm rot="16200000">
            <a:off x="6969279" y="1222681"/>
            <a:ext cx="5025080" cy="5420366"/>
          </a:xfrm>
          <a:prstGeom prst="trapezoid">
            <a:avLst/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274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3" name="Google Shape;6323;p79"/>
          <p:cNvSpPr txBox="1">
            <a:spLocks noGrp="1"/>
          </p:cNvSpPr>
          <p:nvPr>
            <p:ph type="ctrTitle"/>
          </p:nvPr>
        </p:nvSpPr>
        <p:spPr>
          <a:xfrm>
            <a:off x="7556705" y="767609"/>
            <a:ext cx="4048800" cy="95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b="1" dirty="0">
                <a:solidFill>
                  <a:srgbClr val="FA526C"/>
                </a:solidFill>
              </a:rPr>
              <a:t>Thanks!</a:t>
            </a:r>
            <a:endParaRPr b="1" dirty="0">
              <a:solidFill>
                <a:srgbClr val="FA526C"/>
              </a:solidFill>
            </a:endParaRPr>
          </a:p>
        </p:txBody>
      </p:sp>
      <p:sp>
        <p:nvSpPr>
          <p:cNvPr id="6324" name="Google Shape;6324;p79"/>
          <p:cNvSpPr txBox="1">
            <a:spLocks noGrp="1"/>
          </p:cNvSpPr>
          <p:nvPr>
            <p:ph type="subTitle" idx="1"/>
          </p:nvPr>
        </p:nvSpPr>
        <p:spPr>
          <a:xfrm>
            <a:off x="5742878" y="1952350"/>
            <a:ext cx="5862627" cy="56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2400" b="1" dirty="0">
                <a:solidFill>
                  <a:schemeClr val="bg1">
                    <a:lumMod val="50000"/>
                  </a:schemeClr>
                </a:solidFill>
              </a:rPr>
              <a:t>Does anyone have any questions?</a:t>
            </a:r>
            <a:endParaRPr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25" name="Google Shape;6325;p79"/>
          <p:cNvSpPr txBox="1"/>
          <p:nvPr/>
        </p:nvSpPr>
        <p:spPr>
          <a:xfrm>
            <a:off x="8402929" y="2901446"/>
            <a:ext cx="3001553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2000" dirty="0">
                <a:solidFill>
                  <a:schemeClr val="bg1">
                    <a:lumMod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Please keep this slide for attribution</a:t>
            </a:r>
            <a:endParaRPr sz="2000" dirty="0">
              <a:solidFill>
                <a:schemeClr val="bg1">
                  <a:lumMod val="50000"/>
                </a:schemeClr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E80DC5C1-3620-4C64-ADCD-A44E8BC7F5B1}"/>
              </a:ext>
            </a:extLst>
          </p:cNvPr>
          <p:cNvGrpSpPr/>
          <p:nvPr/>
        </p:nvGrpSpPr>
        <p:grpSpPr>
          <a:xfrm>
            <a:off x="8912696" y="5837681"/>
            <a:ext cx="2173224" cy="530675"/>
            <a:chOff x="8799491" y="3834387"/>
            <a:chExt cx="2173224" cy="530675"/>
          </a:xfrm>
          <a:solidFill>
            <a:srgbClr val="E1477A"/>
          </a:solidFill>
        </p:grpSpPr>
        <p:grpSp>
          <p:nvGrpSpPr>
            <p:cNvPr id="6326" name="Google Shape;6326;p79"/>
            <p:cNvGrpSpPr/>
            <p:nvPr/>
          </p:nvGrpSpPr>
          <p:grpSpPr>
            <a:xfrm>
              <a:off x="10442040" y="3834387"/>
              <a:ext cx="530675" cy="530675"/>
              <a:chOff x="1379798" y="1723250"/>
              <a:chExt cx="397887" cy="397887"/>
            </a:xfrm>
            <a:grpFill/>
          </p:grpSpPr>
          <p:sp>
            <p:nvSpPr>
              <p:cNvPr id="6327" name="Google Shape;6327;p79"/>
              <p:cNvSpPr/>
              <p:nvPr/>
            </p:nvSpPr>
            <p:spPr>
              <a:xfrm>
                <a:off x="1462169" y="1793977"/>
                <a:ext cx="23354" cy="23312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117" extrusionOk="0">
                    <a:moveTo>
                      <a:pt x="559" y="1"/>
                    </a:moveTo>
                    <a:cubicBezTo>
                      <a:pt x="251" y="1"/>
                      <a:pt x="0" y="250"/>
                      <a:pt x="0" y="558"/>
                    </a:cubicBezTo>
                    <a:cubicBezTo>
                      <a:pt x="0" y="866"/>
                      <a:pt x="251" y="1117"/>
                      <a:pt x="559" y="1117"/>
                    </a:cubicBezTo>
                    <a:cubicBezTo>
                      <a:pt x="867" y="1117"/>
                      <a:pt x="1118" y="866"/>
                      <a:pt x="1118" y="558"/>
                    </a:cubicBezTo>
                    <a:cubicBezTo>
                      <a:pt x="1118" y="250"/>
                      <a:pt x="867" y="1"/>
                      <a:pt x="55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2400">
                  <a:solidFill>
                    <a:srgbClr val="FA526C"/>
                  </a:solidFill>
                </a:endParaRPr>
              </a:p>
            </p:txBody>
          </p:sp>
          <p:sp>
            <p:nvSpPr>
              <p:cNvPr id="6328" name="Google Shape;6328;p79"/>
              <p:cNvSpPr/>
              <p:nvPr/>
            </p:nvSpPr>
            <p:spPr>
              <a:xfrm>
                <a:off x="1379798" y="1723250"/>
                <a:ext cx="397887" cy="397887"/>
              </a:xfrm>
              <a:custGeom>
                <a:avLst/>
                <a:gdLst/>
                <a:ahLst/>
                <a:cxnLst/>
                <a:rect l="l" t="t" r="r" b="b"/>
                <a:pathLst>
                  <a:path w="19065" h="19065" extrusionOk="0">
                    <a:moveTo>
                      <a:pt x="4506" y="2271"/>
                    </a:moveTo>
                    <a:cubicBezTo>
                      <a:pt x="5429" y="2271"/>
                      <a:pt x="6181" y="3023"/>
                      <a:pt x="6181" y="3947"/>
                    </a:cubicBezTo>
                    <a:cubicBezTo>
                      <a:pt x="6181" y="4872"/>
                      <a:pt x="5429" y="5622"/>
                      <a:pt x="4506" y="5622"/>
                    </a:cubicBezTo>
                    <a:cubicBezTo>
                      <a:pt x="3583" y="5622"/>
                      <a:pt x="2831" y="4872"/>
                      <a:pt x="2831" y="3947"/>
                    </a:cubicBezTo>
                    <a:cubicBezTo>
                      <a:pt x="2831" y="3023"/>
                      <a:pt x="3583" y="2271"/>
                      <a:pt x="4506" y="2271"/>
                    </a:cubicBezTo>
                    <a:close/>
                    <a:moveTo>
                      <a:pt x="5622" y="6740"/>
                    </a:moveTo>
                    <a:cubicBezTo>
                      <a:pt x="5932" y="6740"/>
                      <a:pt x="6181" y="6989"/>
                      <a:pt x="6181" y="7299"/>
                    </a:cubicBezTo>
                    <a:lnTo>
                      <a:pt x="6181" y="16234"/>
                    </a:lnTo>
                    <a:cubicBezTo>
                      <a:pt x="6181" y="16544"/>
                      <a:pt x="5932" y="16793"/>
                      <a:pt x="5622" y="16793"/>
                    </a:cubicBezTo>
                    <a:lnTo>
                      <a:pt x="3388" y="16793"/>
                    </a:lnTo>
                    <a:cubicBezTo>
                      <a:pt x="3080" y="16793"/>
                      <a:pt x="2831" y="16544"/>
                      <a:pt x="2831" y="16234"/>
                    </a:cubicBezTo>
                    <a:lnTo>
                      <a:pt x="2831" y="7299"/>
                    </a:lnTo>
                    <a:cubicBezTo>
                      <a:pt x="2831" y="6989"/>
                      <a:pt x="3080" y="6740"/>
                      <a:pt x="3388" y="6740"/>
                    </a:cubicBezTo>
                    <a:close/>
                    <a:moveTo>
                      <a:pt x="12596" y="6721"/>
                    </a:moveTo>
                    <a:cubicBezTo>
                      <a:pt x="12811" y="6721"/>
                      <a:pt x="13027" y="6739"/>
                      <a:pt x="13241" y="6774"/>
                    </a:cubicBezTo>
                    <a:cubicBezTo>
                      <a:pt x="15058" y="7069"/>
                      <a:pt x="16235" y="8557"/>
                      <a:pt x="16235" y="10223"/>
                    </a:cubicBezTo>
                    <a:lnTo>
                      <a:pt x="16235" y="16234"/>
                    </a:lnTo>
                    <a:cubicBezTo>
                      <a:pt x="16235" y="16544"/>
                      <a:pt x="15985" y="16793"/>
                      <a:pt x="15676" y="16793"/>
                    </a:cubicBezTo>
                    <a:lnTo>
                      <a:pt x="13441" y="16793"/>
                    </a:lnTo>
                    <a:cubicBezTo>
                      <a:pt x="13133" y="16793"/>
                      <a:pt x="12884" y="16544"/>
                      <a:pt x="12884" y="16234"/>
                    </a:cubicBezTo>
                    <a:lnTo>
                      <a:pt x="12884" y="11209"/>
                    </a:lnTo>
                    <a:cubicBezTo>
                      <a:pt x="12884" y="10593"/>
                      <a:pt x="12382" y="10091"/>
                      <a:pt x="11766" y="10091"/>
                    </a:cubicBezTo>
                    <a:cubicBezTo>
                      <a:pt x="11150" y="10091"/>
                      <a:pt x="10650" y="10593"/>
                      <a:pt x="10650" y="11209"/>
                    </a:cubicBezTo>
                    <a:lnTo>
                      <a:pt x="10650" y="16234"/>
                    </a:lnTo>
                    <a:cubicBezTo>
                      <a:pt x="10650" y="16544"/>
                      <a:pt x="10399" y="16793"/>
                      <a:pt x="10091" y="16793"/>
                    </a:cubicBezTo>
                    <a:lnTo>
                      <a:pt x="7857" y="16793"/>
                    </a:lnTo>
                    <a:cubicBezTo>
                      <a:pt x="7547" y="16793"/>
                      <a:pt x="7298" y="16544"/>
                      <a:pt x="7298" y="16234"/>
                    </a:cubicBezTo>
                    <a:lnTo>
                      <a:pt x="7298" y="7299"/>
                    </a:lnTo>
                    <a:cubicBezTo>
                      <a:pt x="7298" y="6989"/>
                      <a:pt x="7547" y="6740"/>
                      <a:pt x="7857" y="6740"/>
                    </a:cubicBezTo>
                    <a:lnTo>
                      <a:pt x="10091" y="6740"/>
                    </a:lnTo>
                    <a:cubicBezTo>
                      <a:pt x="10377" y="6740"/>
                      <a:pt x="10613" y="6956"/>
                      <a:pt x="10644" y="7234"/>
                    </a:cubicBezTo>
                    <a:cubicBezTo>
                      <a:pt x="11219" y="6901"/>
                      <a:pt x="11901" y="6721"/>
                      <a:pt x="12596" y="6721"/>
                    </a:cubicBezTo>
                    <a:close/>
                    <a:moveTo>
                      <a:pt x="2831" y="0"/>
                    </a:moveTo>
                    <a:cubicBezTo>
                      <a:pt x="1290" y="0"/>
                      <a:pt x="0" y="1290"/>
                      <a:pt x="0" y="2831"/>
                    </a:cubicBezTo>
                    <a:lnTo>
                      <a:pt x="0" y="16234"/>
                    </a:lnTo>
                    <a:cubicBezTo>
                      <a:pt x="0" y="17775"/>
                      <a:pt x="1290" y="19065"/>
                      <a:pt x="2831" y="19065"/>
                    </a:cubicBezTo>
                    <a:lnTo>
                      <a:pt x="16235" y="19065"/>
                    </a:lnTo>
                    <a:cubicBezTo>
                      <a:pt x="17774" y="19065"/>
                      <a:pt x="19065" y="17775"/>
                      <a:pt x="19065" y="16234"/>
                    </a:cubicBezTo>
                    <a:lnTo>
                      <a:pt x="19065" y="2831"/>
                    </a:lnTo>
                    <a:cubicBezTo>
                      <a:pt x="19065" y="1290"/>
                      <a:pt x="17774" y="0"/>
                      <a:pt x="162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2400">
                  <a:solidFill>
                    <a:srgbClr val="FA526C"/>
                  </a:solidFill>
                </a:endParaRPr>
              </a:p>
            </p:txBody>
          </p:sp>
          <p:sp>
            <p:nvSpPr>
              <p:cNvPr id="6329" name="Google Shape;6329;p79"/>
              <p:cNvSpPr/>
              <p:nvPr/>
            </p:nvSpPr>
            <p:spPr>
              <a:xfrm>
                <a:off x="1555413" y="1886846"/>
                <a:ext cx="139912" cy="163558"/>
              </a:xfrm>
              <a:custGeom>
                <a:avLst/>
                <a:gdLst/>
                <a:ahLst/>
                <a:cxnLst/>
                <a:rect l="l" t="t" r="r" b="b"/>
                <a:pathLst>
                  <a:path w="6704" h="7837" extrusionOk="0">
                    <a:moveTo>
                      <a:pt x="4182" y="0"/>
                    </a:moveTo>
                    <a:cubicBezTo>
                      <a:pt x="3474" y="0"/>
                      <a:pt x="2782" y="261"/>
                      <a:pt x="2332" y="711"/>
                    </a:cubicBezTo>
                    <a:cubicBezTo>
                      <a:pt x="2108" y="935"/>
                      <a:pt x="1938" y="1142"/>
                      <a:pt x="1686" y="1142"/>
                    </a:cubicBezTo>
                    <a:cubicBezTo>
                      <a:pt x="1618" y="1142"/>
                      <a:pt x="1544" y="1127"/>
                      <a:pt x="1462" y="1093"/>
                    </a:cubicBezTo>
                    <a:cubicBezTo>
                      <a:pt x="1253" y="1006"/>
                      <a:pt x="1117" y="803"/>
                      <a:pt x="1117" y="576"/>
                    </a:cubicBezTo>
                    <a:lnTo>
                      <a:pt x="1117" y="17"/>
                    </a:lnTo>
                    <a:lnTo>
                      <a:pt x="1" y="17"/>
                    </a:lnTo>
                    <a:lnTo>
                      <a:pt x="1" y="7836"/>
                    </a:lnTo>
                    <a:lnTo>
                      <a:pt x="1117" y="7836"/>
                    </a:lnTo>
                    <a:lnTo>
                      <a:pt x="1117" y="3370"/>
                    </a:lnTo>
                    <a:cubicBezTo>
                      <a:pt x="1117" y="2137"/>
                      <a:pt x="2120" y="1135"/>
                      <a:pt x="3351" y="1135"/>
                    </a:cubicBezTo>
                    <a:cubicBezTo>
                      <a:pt x="4584" y="1135"/>
                      <a:pt x="5585" y="2137"/>
                      <a:pt x="5585" y="3370"/>
                    </a:cubicBezTo>
                    <a:lnTo>
                      <a:pt x="5585" y="7836"/>
                    </a:lnTo>
                    <a:lnTo>
                      <a:pt x="6703" y="7836"/>
                    </a:lnTo>
                    <a:lnTo>
                      <a:pt x="6703" y="2384"/>
                    </a:lnTo>
                    <a:cubicBezTo>
                      <a:pt x="6703" y="1266"/>
                      <a:pt x="5932" y="245"/>
                      <a:pt x="4648" y="38"/>
                    </a:cubicBezTo>
                    <a:cubicBezTo>
                      <a:pt x="4493" y="13"/>
                      <a:pt x="4337" y="0"/>
                      <a:pt x="41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2400">
                  <a:solidFill>
                    <a:srgbClr val="FA526C"/>
                  </a:solidFill>
                </a:endParaRPr>
              </a:p>
            </p:txBody>
          </p:sp>
          <p:sp>
            <p:nvSpPr>
              <p:cNvPr id="6330" name="Google Shape;6330;p79"/>
              <p:cNvSpPr/>
              <p:nvPr/>
            </p:nvSpPr>
            <p:spPr>
              <a:xfrm>
                <a:off x="1462169" y="1887200"/>
                <a:ext cx="23354" cy="163203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7820" extrusionOk="0">
                    <a:moveTo>
                      <a:pt x="0" y="0"/>
                    </a:moveTo>
                    <a:lnTo>
                      <a:pt x="0" y="7819"/>
                    </a:lnTo>
                    <a:lnTo>
                      <a:pt x="1118" y="7819"/>
                    </a:lnTo>
                    <a:lnTo>
                      <a:pt x="11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2400">
                  <a:solidFill>
                    <a:srgbClr val="FA526C"/>
                  </a:solidFill>
                </a:endParaRPr>
              </a:p>
            </p:txBody>
          </p:sp>
        </p:grpSp>
        <p:grpSp>
          <p:nvGrpSpPr>
            <p:cNvPr id="6331" name="Google Shape;6331;p79"/>
            <p:cNvGrpSpPr/>
            <p:nvPr/>
          </p:nvGrpSpPr>
          <p:grpSpPr>
            <a:xfrm>
              <a:off x="8799491" y="3834387"/>
              <a:ext cx="530703" cy="530675"/>
              <a:chOff x="266768" y="1721375"/>
              <a:chExt cx="397907" cy="397887"/>
            </a:xfrm>
            <a:grpFill/>
          </p:grpSpPr>
          <p:sp>
            <p:nvSpPr>
              <p:cNvPr id="6332" name="Google Shape;6332;p79"/>
              <p:cNvSpPr/>
              <p:nvPr/>
            </p:nvSpPr>
            <p:spPr>
              <a:xfrm>
                <a:off x="454843" y="1791037"/>
                <a:ext cx="136218" cy="328222"/>
              </a:xfrm>
              <a:custGeom>
                <a:avLst/>
                <a:gdLst/>
                <a:ahLst/>
                <a:cxnLst/>
                <a:rect l="l" t="t" r="r" b="b"/>
                <a:pathLst>
                  <a:path w="6527" h="15727" extrusionOk="0">
                    <a:moveTo>
                      <a:pt x="4957" y="1"/>
                    </a:moveTo>
                    <a:cubicBezTo>
                      <a:pt x="4645" y="1"/>
                      <a:pt x="4336" y="24"/>
                      <a:pt x="4028" y="69"/>
                    </a:cubicBezTo>
                    <a:cubicBezTo>
                      <a:pt x="2588" y="280"/>
                      <a:pt x="1700" y="890"/>
                      <a:pt x="1675" y="2250"/>
                    </a:cubicBezTo>
                    <a:lnTo>
                      <a:pt x="1675" y="5040"/>
                    </a:lnTo>
                    <a:cubicBezTo>
                      <a:pt x="1675" y="5348"/>
                      <a:pt x="1426" y="5599"/>
                      <a:pt x="1118" y="5599"/>
                    </a:cubicBezTo>
                    <a:lnTo>
                      <a:pt x="0" y="5599"/>
                    </a:lnTo>
                    <a:lnTo>
                      <a:pt x="0" y="6715"/>
                    </a:lnTo>
                    <a:lnTo>
                      <a:pt x="1118" y="6715"/>
                    </a:lnTo>
                    <a:cubicBezTo>
                      <a:pt x="1426" y="6715"/>
                      <a:pt x="1675" y="6965"/>
                      <a:pt x="1675" y="7274"/>
                    </a:cubicBezTo>
                    <a:lnTo>
                      <a:pt x="1675" y="15727"/>
                    </a:lnTo>
                    <a:lnTo>
                      <a:pt x="3352" y="15727"/>
                    </a:lnTo>
                    <a:lnTo>
                      <a:pt x="3352" y="7274"/>
                    </a:lnTo>
                    <a:cubicBezTo>
                      <a:pt x="3352" y="6965"/>
                      <a:pt x="3602" y="6715"/>
                      <a:pt x="3910" y="6715"/>
                    </a:cubicBezTo>
                    <a:lnTo>
                      <a:pt x="5709" y="6715"/>
                    </a:lnTo>
                    <a:lnTo>
                      <a:pt x="5987" y="5599"/>
                    </a:lnTo>
                    <a:lnTo>
                      <a:pt x="3910" y="5599"/>
                    </a:lnTo>
                    <a:cubicBezTo>
                      <a:pt x="3602" y="5599"/>
                      <a:pt x="3352" y="5348"/>
                      <a:pt x="3352" y="5040"/>
                    </a:cubicBezTo>
                    <a:lnTo>
                      <a:pt x="3352" y="3253"/>
                    </a:lnTo>
                    <a:cubicBezTo>
                      <a:pt x="3352" y="2316"/>
                      <a:pt x="3942" y="1677"/>
                      <a:pt x="4968" y="1504"/>
                    </a:cubicBezTo>
                    <a:cubicBezTo>
                      <a:pt x="5157" y="1473"/>
                      <a:pt x="5339" y="1460"/>
                      <a:pt x="5511" y="1460"/>
                    </a:cubicBezTo>
                    <a:cubicBezTo>
                      <a:pt x="5810" y="1460"/>
                      <a:pt x="6082" y="1498"/>
                      <a:pt x="6324" y="1546"/>
                    </a:cubicBezTo>
                    <a:lnTo>
                      <a:pt x="6526" y="182"/>
                    </a:lnTo>
                    <a:cubicBezTo>
                      <a:pt x="5988" y="62"/>
                      <a:pt x="5468" y="1"/>
                      <a:pt x="495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2400">
                  <a:solidFill>
                    <a:srgbClr val="FA526C"/>
                  </a:solidFill>
                </a:endParaRPr>
              </a:p>
            </p:txBody>
          </p:sp>
          <p:sp>
            <p:nvSpPr>
              <p:cNvPr id="6333" name="Google Shape;6333;p79"/>
              <p:cNvSpPr/>
              <p:nvPr/>
            </p:nvSpPr>
            <p:spPr>
              <a:xfrm>
                <a:off x="266768" y="1721375"/>
                <a:ext cx="397907" cy="397887"/>
              </a:xfrm>
              <a:custGeom>
                <a:avLst/>
                <a:gdLst/>
                <a:ahLst/>
                <a:cxnLst/>
                <a:rect l="l" t="t" r="r" b="b"/>
                <a:pathLst>
                  <a:path w="19066" h="19065" extrusionOk="0">
                    <a:moveTo>
                      <a:pt x="2794" y="0"/>
                    </a:moveTo>
                    <a:cubicBezTo>
                      <a:pt x="1255" y="0"/>
                      <a:pt x="1" y="1253"/>
                      <a:pt x="1" y="2793"/>
                    </a:cubicBezTo>
                    <a:lnTo>
                      <a:pt x="1" y="16271"/>
                    </a:lnTo>
                    <a:cubicBezTo>
                      <a:pt x="1" y="17812"/>
                      <a:pt x="1255" y="19065"/>
                      <a:pt x="2794" y="19065"/>
                    </a:cubicBezTo>
                    <a:lnTo>
                      <a:pt x="9571" y="19065"/>
                    </a:lnTo>
                    <a:lnTo>
                      <a:pt x="9571" y="11171"/>
                    </a:lnTo>
                    <a:lnTo>
                      <a:pt x="8453" y="11171"/>
                    </a:lnTo>
                    <a:cubicBezTo>
                      <a:pt x="8145" y="11171"/>
                      <a:pt x="7896" y="10920"/>
                      <a:pt x="7896" y="10612"/>
                    </a:cubicBezTo>
                    <a:lnTo>
                      <a:pt x="7896" y="8378"/>
                    </a:lnTo>
                    <a:cubicBezTo>
                      <a:pt x="7896" y="8070"/>
                      <a:pt x="8145" y="7819"/>
                      <a:pt x="8453" y="7819"/>
                    </a:cubicBezTo>
                    <a:lnTo>
                      <a:pt x="9571" y="7819"/>
                    </a:lnTo>
                    <a:lnTo>
                      <a:pt x="9571" y="5836"/>
                    </a:lnTo>
                    <a:cubicBezTo>
                      <a:pt x="9571" y="3710"/>
                      <a:pt x="10741" y="2615"/>
                      <a:pt x="12878" y="2302"/>
                    </a:cubicBezTo>
                    <a:cubicBezTo>
                      <a:pt x="13231" y="2249"/>
                      <a:pt x="13591" y="2223"/>
                      <a:pt x="13956" y="2223"/>
                    </a:cubicBezTo>
                    <a:cubicBezTo>
                      <a:pt x="14725" y="2223"/>
                      <a:pt x="15517" y="2339"/>
                      <a:pt x="16318" y="2567"/>
                    </a:cubicBezTo>
                    <a:cubicBezTo>
                      <a:pt x="16589" y="2643"/>
                      <a:pt x="16759" y="2908"/>
                      <a:pt x="16718" y="3186"/>
                    </a:cubicBezTo>
                    <a:lnTo>
                      <a:pt x="16352" y="5650"/>
                    </a:lnTo>
                    <a:cubicBezTo>
                      <a:pt x="16329" y="5806"/>
                      <a:pt x="16240" y="5944"/>
                      <a:pt x="16111" y="6031"/>
                    </a:cubicBezTo>
                    <a:cubicBezTo>
                      <a:pt x="16006" y="6102"/>
                      <a:pt x="15912" y="6127"/>
                      <a:pt x="15818" y="6127"/>
                    </a:cubicBezTo>
                    <a:cubicBezTo>
                      <a:pt x="15717" y="6127"/>
                      <a:pt x="15614" y="6098"/>
                      <a:pt x="15494" y="6068"/>
                    </a:cubicBezTo>
                    <a:cubicBezTo>
                      <a:pt x="15202" y="5995"/>
                      <a:pt x="14879" y="5914"/>
                      <a:pt x="14527" y="5914"/>
                    </a:cubicBezTo>
                    <a:cubicBezTo>
                      <a:pt x="14409" y="5914"/>
                      <a:pt x="14289" y="5923"/>
                      <a:pt x="14165" y="5944"/>
                    </a:cubicBezTo>
                    <a:cubicBezTo>
                      <a:pt x="13534" y="6050"/>
                      <a:pt x="13481" y="6333"/>
                      <a:pt x="13481" y="6590"/>
                    </a:cubicBezTo>
                    <a:lnTo>
                      <a:pt x="13481" y="7819"/>
                    </a:lnTo>
                    <a:lnTo>
                      <a:pt x="15715" y="7819"/>
                    </a:lnTo>
                    <a:cubicBezTo>
                      <a:pt x="15887" y="7819"/>
                      <a:pt x="16048" y="7899"/>
                      <a:pt x="16154" y="8035"/>
                    </a:cubicBezTo>
                    <a:cubicBezTo>
                      <a:pt x="16260" y="8169"/>
                      <a:pt x="16297" y="8346"/>
                      <a:pt x="16256" y="8513"/>
                    </a:cubicBezTo>
                    <a:lnTo>
                      <a:pt x="15697" y="10747"/>
                    </a:lnTo>
                    <a:cubicBezTo>
                      <a:pt x="15635" y="10996"/>
                      <a:pt x="15412" y="11170"/>
                      <a:pt x="15156" y="11170"/>
                    </a:cubicBezTo>
                    <a:lnTo>
                      <a:pt x="13481" y="11170"/>
                    </a:lnTo>
                    <a:lnTo>
                      <a:pt x="13481" y="19065"/>
                    </a:lnTo>
                    <a:lnTo>
                      <a:pt x="16272" y="19065"/>
                    </a:lnTo>
                    <a:cubicBezTo>
                      <a:pt x="17813" y="19065"/>
                      <a:pt x="19066" y="17810"/>
                      <a:pt x="19066" y="16271"/>
                    </a:cubicBezTo>
                    <a:lnTo>
                      <a:pt x="19066" y="2793"/>
                    </a:lnTo>
                    <a:cubicBezTo>
                      <a:pt x="19066" y="1253"/>
                      <a:pt x="17813" y="0"/>
                      <a:pt x="162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2400">
                  <a:solidFill>
                    <a:srgbClr val="FA526C"/>
                  </a:solidFill>
                </a:endParaRPr>
              </a:p>
            </p:txBody>
          </p:sp>
        </p:grpSp>
        <p:grpSp>
          <p:nvGrpSpPr>
            <p:cNvPr id="6334" name="Google Shape;6334;p79"/>
            <p:cNvGrpSpPr/>
            <p:nvPr/>
          </p:nvGrpSpPr>
          <p:grpSpPr>
            <a:xfrm>
              <a:off x="9620791" y="3834387"/>
              <a:ext cx="530647" cy="530675"/>
              <a:chOff x="864491" y="1723250"/>
              <a:chExt cx="397866" cy="397887"/>
            </a:xfrm>
            <a:grpFill/>
          </p:grpSpPr>
          <p:sp>
            <p:nvSpPr>
              <p:cNvPr id="6335" name="Google Shape;6335;p79"/>
              <p:cNvSpPr/>
              <p:nvPr/>
            </p:nvSpPr>
            <p:spPr>
              <a:xfrm>
                <a:off x="935197" y="1793977"/>
                <a:ext cx="256451" cy="256430"/>
              </a:xfrm>
              <a:custGeom>
                <a:avLst/>
                <a:gdLst/>
                <a:ahLst/>
                <a:cxnLst/>
                <a:rect l="l" t="t" r="r" b="b"/>
                <a:pathLst>
                  <a:path w="12288" h="12287" extrusionOk="0">
                    <a:moveTo>
                      <a:pt x="10053" y="1117"/>
                    </a:moveTo>
                    <a:cubicBezTo>
                      <a:pt x="10669" y="1117"/>
                      <a:pt x="11171" y="1617"/>
                      <a:pt x="11171" y="2233"/>
                    </a:cubicBezTo>
                    <a:cubicBezTo>
                      <a:pt x="11170" y="2850"/>
                      <a:pt x="10669" y="3351"/>
                      <a:pt x="10053" y="3351"/>
                    </a:cubicBezTo>
                    <a:cubicBezTo>
                      <a:pt x="9438" y="3351"/>
                      <a:pt x="8937" y="2850"/>
                      <a:pt x="8937" y="2233"/>
                    </a:cubicBezTo>
                    <a:cubicBezTo>
                      <a:pt x="8937" y="1617"/>
                      <a:pt x="9438" y="1117"/>
                      <a:pt x="10053" y="1117"/>
                    </a:cubicBezTo>
                    <a:close/>
                    <a:moveTo>
                      <a:pt x="6144" y="2233"/>
                    </a:moveTo>
                    <a:cubicBezTo>
                      <a:pt x="8300" y="2233"/>
                      <a:pt x="10053" y="3988"/>
                      <a:pt x="10053" y="6144"/>
                    </a:cubicBezTo>
                    <a:cubicBezTo>
                      <a:pt x="10053" y="8299"/>
                      <a:pt x="8300" y="10054"/>
                      <a:pt x="6144" y="10054"/>
                    </a:cubicBezTo>
                    <a:cubicBezTo>
                      <a:pt x="3989" y="10054"/>
                      <a:pt x="2234" y="8299"/>
                      <a:pt x="2234" y="6144"/>
                    </a:cubicBezTo>
                    <a:cubicBezTo>
                      <a:pt x="2234" y="3988"/>
                      <a:pt x="3987" y="2233"/>
                      <a:pt x="6144" y="2233"/>
                    </a:cubicBezTo>
                    <a:close/>
                    <a:moveTo>
                      <a:pt x="1675" y="1"/>
                    </a:moveTo>
                    <a:cubicBezTo>
                      <a:pt x="752" y="1"/>
                      <a:pt x="0" y="751"/>
                      <a:pt x="0" y="1676"/>
                    </a:cubicBezTo>
                    <a:lnTo>
                      <a:pt x="0" y="10611"/>
                    </a:lnTo>
                    <a:cubicBezTo>
                      <a:pt x="0" y="11536"/>
                      <a:pt x="752" y="12286"/>
                      <a:pt x="1675" y="12286"/>
                    </a:cubicBezTo>
                    <a:lnTo>
                      <a:pt x="10612" y="12286"/>
                    </a:lnTo>
                    <a:cubicBezTo>
                      <a:pt x="11536" y="12286"/>
                      <a:pt x="12288" y="11536"/>
                      <a:pt x="12288" y="10611"/>
                    </a:cubicBezTo>
                    <a:lnTo>
                      <a:pt x="12288" y="1676"/>
                    </a:lnTo>
                    <a:cubicBezTo>
                      <a:pt x="12288" y="752"/>
                      <a:pt x="11536" y="1"/>
                      <a:pt x="1061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2400">
                  <a:solidFill>
                    <a:srgbClr val="FA526C"/>
                  </a:solidFill>
                </a:endParaRPr>
              </a:p>
            </p:txBody>
          </p:sp>
          <p:sp>
            <p:nvSpPr>
              <p:cNvPr id="6336" name="Google Shape;6336;p79"/>
              <p:cNvSpPr/>
              <p:nvPr/>
            </p:nvSpPr>
            <p:spPr>
              <a:xfrm>
                <a:off x="1005109" y="1863910"/>
                <a:ext cx="116622" cy="116559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5585" extrusionOk="0">
                    <a:moveTo>
                      <a:pt x="2794" y="0"/>
                    </a:moveTo>
                    <a:cubicBezTo>
                      <a:pt x="1255" y="0"/>
                      <a:pt x="1" y="1252"/>
                      <a:pt x="1" y="2793"/>
                    </a:cubicBezTo>
                    <a:cubicBezTo>
                      <a:pt x="1" y="4332"/>
                      <a:pt x="1255" y="5585"/>
                      <a:pt x="2794" y="5585"/>
                    </a:cubicBezTo>
                    <a:cubicBezTo>
                      <a:pt x="4333" y="5585"/>
                      <a:pt x="5587" y="4332"/>
                      <a:pt x="5587" y="2793"/>
                    </a:cubicBezTo>
                    <a:cubicBezTo>
                      <a:pt x="5587" y="1252"/>
                      <a:pt x="4333" y="0"/>
                      <a:pt x="27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2400">
                  <a:solidFill>
                    <a:srgbClr val="FA526C"/>
                  </a:solidFill>
                </a:endParaRPr>
              </a:p>
            </p:txBody>
          </p:sp>
          <p:sp>
            <p:nvSpPr>
              <p:cNvPr id="6337" name="Google Shape;6337;p79"/>
              <p:cNvSpPr/>
              <p:nvPr/>
            </p:nvSpPr>
            <p:spPr>
              <a:xfrm>
                <a:off x="864491" y="1723250"/>
                <a:ext cx="397866" cy="397887"/>
              </a:xfrm>
              <a:custGeom>
                <a:avLst/>
                <a:gdLst/>
                <a:ahLst/>
                <a:cxnLst/>
                <a:rect l="l" t="t" r="r" b="b"/>
                <a:pathLst>
                  <a:path w="19064" h="19065" extrusionOk="0">
                    <a:moveTo>
                      <a:pt x="14000" y="2271"/>
                    </a:moveTo>
                    <a:cubicBezTo>
                      <a:pt x="15539" y="2271"/>
                      <a:pt x="16794" y="3524"/>
                      <a:pt x="16794" y="5065"/>
                    </a:cubicBezTo>
                    <a:lnTo>
                      <a:pt x="16794" y="14000"/>
                    </a:lnTo>
                    <a:cubicBezTo>
                      <a:pt x="16794" y="15541"/>
                      <a:pt x="15539" y="16793"/>
                      <a:pt x="14000" y="16793"/>
                    </a:cubicBezTo>
                    <a:lnTo>
                      <a:pt x="5063" y="16793"/>
                    </a:lnTo>
                    <a:cubicBezTo>
                      <a:pt x="3524" y="16793"/>
                      <a:pt x="2272" y="15541"/>
                      <a:pt x="2272" y="14000"/>
                    </a:cubicBezTo>
                    <a:lnTo>
                      <a:pt x="2272" y="5065"/>
                    </a:lnTo>
                    <a:cubicBezTo>
                      <a:pt x="2272" y="3524"/>
                      <a:pt x="3524" y="2271"/>
                      <a:pt x="5063" y="2271"/>
                    </a:cubicBezTo>
                    <a:close/>
                    <a:moveTo>
                      <a:pt x="2829" y="0"/>
                    </a:moveTo>
                    <a:cubicBezTo>
                      <a:pt x="1290" y="0"/>
                      <a:pt x="0" y="1290"/>
                      <a:pt x="0" y="2831"/>
                    </a:cubicBezTo>
                    <a:lnTo>
                      <a:pt x="0" y="16234"/>
                    </a:lnTo>
                    <a:cubicBezTo>
                      <a:pt x="0" y="17775"/>
                      <a:pt x="1290" y="19065"/>
                      <a:pt x="2829" y="19065"/>
                    </a:cubicBezTo>
                    <a:lnTo>
                      <a:pt x="16235" y="19065"/>
                    </a:lnTo>
                    <a:cubicBezTo>
                      <a:pt x="17774" y="19065"/>
                      <a:pt x="19063" y="17775"/>
                      <a:pt x="19063" y="16234"/>
                    </a:cubicBezTo>
                    <a:lnTo>
                      <a:pt x="19063" y="2831"/>
                    </a:lnTo>
                    <a:cubicBezTo>
                      <a:pt x="19063" y="1290"/>
                      <a:pt x="17774" y="0"/>
                      <a:pt x="162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2400">
                  <a:solidFill>
                    <a:srgbClr val="FA526C"/>
                  </a:solidFill>
                </a:endParaRPr>
              </a:p>
            </p:txBody>
          </p:sp>
        </p:grp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4070E8FF-DC2E-46A4-9BE2-E785A1796868}"/>
              </a:ext>
            </a:extLst>
          </p:cNvPr>
          <p:cNvGrpSpPr/>
          <p:nvPr/>
        </p:nvGrpSpPr>
        <p:grpSpPr>
          <a:xfrm>
            <a:off x="93873" y="150686"/>
            <a:ext cx="845927" cy="1367675"/>
            <a:chOff x="220873" y="215227"/>
            <a:chExt cx="1521111" cy="2459296"/>
          </a:xfrm>
          <a:solidFill>
            <a:srgbClr val="FC9BAB"/>
          </a:solidFill>
        </p:grpSpPr>
        <p:sp>
          <p:nvSpPr>
            <p:cNvPr id="31" name="Triángulo isósceles 30">
              <a:extLst>
                <a:ext uri="{FF2B5EF4-FFF2-40B4-BE49-F238E27FC236}">
                  <a16:creationId xmlns:a16="http://schemas.microsoft.com/office/drawing/2014/main" id="{97B3A423-E103-4542-861A-6D580A1F704C}"/>
                </a:ext>
              </a:extLst>
            </p:cNvPr>
            <p:cNvSpPr/>
            <p:nvPr userDrawn="1"/>
          </p:nvSpPr>
          <p:spPr>
            <a:xfrm rot="9000000">
              <a:off x="392361" y="919652"/>
              <a:ext cx="1053421" cy="90812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Triángulo isósceles 31">
              <a:extLst>
                <a:ext uri="{FF2B5EF4-FFF2-40B4-BE49-F238E27FC236}">
                  <a16:creationId xmlns:a16="http://schemas.microsoft.com/office/drawing/2014/main" id="{A8D0D2CB-4FA8-4BAA-B7FC-C4EE14B15812}"/>
                </a:ext>
              </a:extLst>
            </p:cNvPr>
            <p:cNvSpPr/>
            <p:nvPr userDrawn="1"/>
          </p:nvSpPr>
          <p:spPr>
            <a:xfrm rot="5400000">
              <a:off x="160855" y="333965"/>
              <a:ext cx="870261" cy="75022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Triángulo isósceles 32">
              <a:extLst>
                <a:ext uri="{FF2B5EF4-FFF2-40B4-BE49-F238E27FC236}">
                  <a16:creationId xmlns:a16="http://schemas.microsoft.com/office/drawing/2014/main" id="{77F808C3-83AC-4166-876D-05A2F7B65F59}"/>
                </a:ext>
              </a:extLst>
            </p:cNvPr>
            <p:cNvSpPr/>
            <p:nvPr userDrawn="1"/>
          </p:nvSpPr>
          <p:spPr>
            <a:xfrm rot="5400000">
              <a:off x="132014" y="1474928"/>
              <a:ext cx="1288454" cy="111073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Triángulo isósceles 33">
              <a:extLst>
                <a:ext uri="{FF2B5EF4-FFF2-40B4-BE49-F238E27FC236}">
                  <a16:creationId xmlns:a16="http://schemas.microsoft.com/office/drawing/2014/main" id="{B2B75704-AE36-4920-B4BE-CC3198F6CF30}"/>
                </a:ext>
              </a:extLst>
            </p:cNvPr>
            <p:cNvSpPr/>
            <p:nvPr userDrawn="1"/>
          </p:nvSpPr>
          <p:spPr>
            <a:xfrm rot="7200000">
              <a:off x="1198037" y="255520"/>
              <a:ext cx="584239" cy="50365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8E0FD588-94A0-4CB8-BAC9-7BAA5783A1A8}"/>
              </a:ext>
            </a:extLst>
          </p:cNvPr>
          <p:cNvGrpSpPr/>
          <p:nvPr/>
        </p:nvGrpSpPr>
        <p:grpSpPr>
          <a:xfrm rot="10800000">
            <a:off x="11262945" y="5373850"/>
            <a:ext cx="845927" cy="1367675"/>
            <a:chOff x="220873" y="215227"/>
            <a:chExt cx="1521111" cy="2459296"/>
          </a:xfrm>
          <a:solidFill>
            <a:srgbClr val="FC9BAB"/>
          </a:solidFill>
        </p:grpSpPr>
        <p:sp>
          <p:nvSpPr>
            <p:cNvPr id="36" name="Triángulo isósceles 35">
              <a:extLst>
                <a:ext uri="{FF2B5EF4-FFF2-40B4-BE49-F238E27FC236}">
                  <a16:creationId xmlns:a16="http://schemas.microsoft.com/office/drawing/2014/main" id="{4FB646FF-B9DD-4A94-9A02-B3F438971DE2}"/>
                </a:ext>
              </a:extLst>
            </p:cNvPr>
            <p:cNvSpPr/>
            <p:nvPr userDrawn="1"/>
          </p:nvSpPr>
          <p:spPr>
            <a:xfrm rot="9000000">
              <a:off x="392361" y="919652"/>
              <a:ext cx="1053421" cy="90812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Triángulo isósceles 36">
              <a:extLst>
                <a:ext uri="{FF2B5EF4-FFF2-40B4-BE49-F238E27FC236}">
                  <a16:creationId xmlns:a16="http://schemas.microsoft.com/office/drawing/2014/main" id="{A0234893-B784-436C-BFB7-1F516E2D8C4E}"/>
                </a:ext>
              </a:extLst>
            </p:cNvPr>
            <p:cNvSpPr/>
            <p:nvPr userDrawn="1"/>
          </p:nvSpPr>
          <p:spPr>
            <a:xfrm rot="5400000">
              <a:off x="160855" y="333965"/>
              <a:ext cx="870261" cy="75022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Triángulo isósceles 37">
              <a:extLst>
                <a:ext uri="{FF2B5EF4-FFF2-40B4-BE49-F238E27FC236}">
                  <a16:creationId xmlns:a16="http://schemas.microsoft.com/office/drawing/2014/main" id="{AC61D245-3A5D-4DF5-9148-96D073578FCA}"/>
                </a:ext>
              </a:extLst>
            </p:cNvPr>
            <p:cNvSpPr/>
            <p:nvPr userDrawn="1"/>
          </p:nvSpPr>
          <p:spPr>
            <a:xfrm rot="5400000">
              <a:off x="132014" y="1474928"/>
              <a:ext cx="1288454" cy="111073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Triángulo isósceles 38">
              <a:extLst>
                <a:ext uri="{FF2B5EF4-FFF2-40B4-BE49-F238E27FC236}">
                  <a16:creationId xmlns:a16="http://schemas.microsoft.com/office/drawing/2014/main" id="{2CE77E7F-05EE-49F2-9C9F-19C3719A9274}"/>
                </a:ext>
              </a:extLst>
            </p:cNvPr>
            <p:cNvSpPr/>
            <p:nvPr userDrawn="1"/>
          </p:nvSpPr>
          <p:spPr>
            <a:xfrm rot="7200000">
              <a:off x="1198037" y="255520"/>
              <a:ext cx="584239" cy="50365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Freeform 4">
            <a:extLst>
              <a:ext uri="{FF2B5EF4-FFF2-40B4-BE49-F238E27FC236}">
                <a16:creationId xmlns:a16="http://schemas.microsoft.com/office/drawing/2014/main" id="{DA0F2389-DD62-473F-B63C-93BB7F45F9AF}"/>
              </a:ext>
            </a:extLst>
          </p:cNvPr>
          <p:cNvSpPr>
            <a:spLocks noEditPoints="1"/>
          </p:cNvSpPr>
          <p:nvPr/>
        </p:nvSpPr>
        <p:spPr bwMode="auto">
          <a:xfrm>
            <a:off x="8554340" y="3947304"/>
            <a:ext cx="2786316" cy="1228808"/>
          </a:xfrm>
          <a:custGeom>
            <a:avLst/>
            <a:gdLst>
              <a:gd name="T0" fmla="*/ 612 w 612"/>
              <a:gd name="T1" fmla="*/ 112 h 268"/>
              <a:gd name="T2" fmla="*/ 310 w 612"/>
              <a:gd name="T3" fmla="*/ 266 h 268"/>
              <a:gd name="T4" fmla="*/ 0 w 612"/>
              <a:gd name="T5" fmla="*/ 112 h 268"/>
              <a:gd name="T6" fmla="*/ 52 w 612"/>
              <a:gd name="T7" fmla="*/ 82 h 268"/>
              <a:gd name="T8" fmla="*/ 148 w 612"/>
              <a:gd name="T9" fmla="*/ 28 h 268"/>
              <a:gd name="T10" fmla="*/ 283 w 612"/>
              <a:gd name="T11" fmla="*/ 27 h 268"/>
              <a:gd name="T12" fmla="*/ 327 w 612"/>
              <a:gd name="T13" fmla="*/ 26 h 268"/>
              <a:gd name="T14" fmla="*/ 457 w 612"/>
              <a:gd name="T15" fmla="*/ 26 h 268"/>
              <a:gd name="T16" fmla="*/ 612 w 612"/>
              <a:gd name="T17" fmla="*/ 112 h 268"/>
              <a:gd name="T18" fmla="*/ 420 w 612"/>
              <a:gd name="T19" fmla="*/ 127 h 268"/>
              <a:gd name="T20" fmla="*/ 353 w 612"/>
              <a:gd name="T21" fmla="*/ 111 h 268"/>
              <a:gd name="T22" fmla="*/ 260 w 612"/>
              <a:gd name="T23" fmla="*/ 110 h 268"/>
              <a:gd name="T24" fmla="*/ 186 w 612"/>
              <a:gd name="T25" fmla="*/ 132 h 268"/>
              <a:gd name="T26" fmla="*/ 271 w 612"/>
              <a:gd name="T27" fmla="*/ 158 h 268"/>
              <a:gd name="T28" fmla="*/ 321 w 612"/>
              <a:gd name="T29" fmla="*/ 160 h 268"/>
              <a:gd name="T30" fmla="*/ 420 w 612"/>
              <a:gd name="T31" fmla="*/ 127 h 268"/>
              <a:gd name="T32" fmla="*/ 461 w 612"/>
              <a:gd name="T33" fmla="*/ 149 h 268"/>
              <a:gd name="T34" fmla="*/ 447 w 612"/>
              <a:gd name="T35" fmla="*/ 149 h 268"/>
              <a:gd name="T36" fmla="*/ 424 w 612"/>
              <a:gd name="T37" fmla="*/ 186 h 268"/>
              <a:gd name="T38" fmla="*/ 455 w 612"/>
              <a:gd name="T39" fmla="*/ 218 h 268"/>
              <a:gd name="T40" fmla="*/ 485 w 612"/>
              <a:gd name="T41" fmla="*/ 186 h 268"/>
              <a:gd name="T42" fmla="*/ 461 w 612"/>
              <a:gd name="T43" fmla="*/ 149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12" h="268">
                <a:moveTo>
                  <a:pt x="612" y="112"/>
                </a:moveTo>
                <a:cubicBezTo>
                  <a:pt x="545" y="237"/>
                  <a:pt x="432" y="263"/>
                  <a:pt x="310" y="266"/>
                </a:cubicBezTo>
                <a:cubicBezTo>
                  <a:pt x="154" y="268"/>
                  <a:pt x="44" y="213"/>
                  <a:pt x="0" y="112"/>
                </a:cubicBezTo>
                <a:cubicBezTo>
                  <a:pt x="17" y="102"/>
                  <a:pt x="34" y="92"/>
                  <a:pt x="52" y="82"/>
                </a:cubicBezTo>
                <a:cubicBezTo>
                  <a:pt x="84" y="63"/>
                  <a:pt x="117" y="47"/>
                  <a:pt x="148" y="28"/>
                </a:cubicBezTo>
                <a:cubicBezTo>
                  <a:pt x="194" y="0"/>
                  <a:pt x="239" y="1"/>
                  <a:pt x="283" y="27"/>
                </a:cubicBezTo>
                <a:cubicBezTo>
                  <a:pt x="299" y="36"/>
                  <a:pt x="312" y="34"/>
                  <a:pt x="327" y="26"/>
                </a:cubicBezTo>
                <a:cubicBezTo>
                  <a:pt x="370" y="2"/>
                  <a:pt x="413" y="0"/>
                  <a:pt x="457" y="26"/>
                </a:cubicBezTo>
                <a:cubicBezTo>
                  <a:pt x="506" y="55"/>
                  <a:pt x="557" y="82"/>
                  <a:pt x="612" y="112"/>
                </a:cubicBezTo>
                <a:close/>
                <a:moveTo>
                  <a:pt x="420" y="127"/>
                </a:moveTo>
                <a:cubicBezTo>
                  <a:pt x="402" y="110"/>
                  <a:pt x="382" y="105"/>
                  <a:pt x="353" y="111"/>
                </a:cubicBezTo>
                <a:cubicBezTo>
                  <a:pt x="323" y="118"/>
                  <a:pt x="289" y="118"/>
                  <a:pt x="260" y="110"/>
                </a:cubicBezTo>
                <a:cubicBezTo>
                  <a:pt x="228" y="102"/>
                  <a:pt x="209" y="116"/>
                  <a:pt x="186" y="132"/>
                </a:cubicBezTo>
                <a:cubicBezTo>
                  <a:pt x="216" y="142"/>
                  <a:pt x="243" y="152"/>
                  <a:pt x="271" y="158"/>
                </a:cubicBezTo>
                <a:cubicBezTo>
                  <a:pt x="287" y="162"/>
                  <a:pt x="305" y="164"/>
                  <a:pt x="321" y="160"/>
                </a:cubicBezTo>
                <a:cubicBezTo>
                  <a:pt x="355" y="151"/>
                  <a:pt x="387" y="138"/>
                  <a:pt x="420" y="127"/>
                </a:cubicBezTo>
                <a:close/>
                <a:moveTo>
                  <a:pt x="461" y="149"/>
                </a:moveTo>
                <a:cubicBezTo>
                  <a:pt x="457" y="149"/>
                  <a:pt x="452" y="149"/>
                  <a:pt x="447" y="149"/>
                </a:cubicBezTo>
                <a:cubicBezTo>
                  <a:pt x="439" y="161"/>
                  <a:pt x="426" y="173"/>
                  <a:pt x="424" y="186"/>
                </a:cubicBezTo>
                <a:cubicBezTo>
                  <a:pt x="421" y="205"/>
                  <a:pt x="435" y="218"/>
                  <a:pt x="455" y="218"/>
                </a:cubicBezTo>
                <a:cubicBezTo>
                  <a:pt x="474" y="218"/>
                  <a:pt x="488" y="205"/>
                  <a:pt x="485" y="186"/>
                </a:cubicBezTo>
                <a:cubicBezTo>
                  <a:pt x="483" y="172"/>
                  <a:pt x="470" y="161"/>
                  <a:pt x="461" y="149"/>
                </a:cubicBezTo>
                <a:close/>
              </a:path>
            </a:pathLst>
          </a:custGeom>
          <a:solidFill>
            <a:srgbClr val="FED3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4342" name="Picture 6" descr="mujer de pie junto a la pared">
            <a:extLst>
              <a:ext uri="{FF2B5EF4-FFF2-40B4-BE49-F238E27FC236}">
                <a16:creationId xmlns:a16="http://schemas.microsoft.com/office/drawing/2014/main" id="{179758F1-547D-435B-AE8D-CF9E7E6A8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8462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rapecio 7">
            <a:extLst>
              <a:ext uri="{FF2B5EF4-FFF2-40B4-BE49-F238E27FC236}">
                <a16:creationId xmlns:a16="http://schemas.microsoft.com/office/drawing/2014/main" id="{EA5B510B-BACE-4913-B596-66E894C295D5}"/>
              </a:ext>
            </a:extLst>
          </p:cNvPr>
          <p:cNvSpPr/>
          <p:nvPr/>
        </p:nvSpPr>
        <p:spPr>
          <a:xfrm>
            <a:off x="761933" y="6274016"/>
            <a:ext cx="6073765" cy="583984"/>
          </a:xfrm>
          <a:prstGeom prst="trapezoid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Trapecio 46">
            <a:extLst>
              <a:ext uri="{FF2B5EF4-FFF2-40B4-BE49-F238E27FC236}">
                <a16:creationId xmlns:a16="http://schemas.microsoft.com/office/drawing/2014/main" id="{8487882F-C723-446D-9BCC-15F98770755C}"/>
              </a:ext>
            </a:extLst>
          </p:cNvPr>
          <p:cNvSpPr/>
          <p:nvPr/>
        </p:nvSpPr>
        <p:spPr>
          <a:xfrm rot="10800000">
            <a:off x="1414322" y="0"/>
            <a:ext cx="4880279" cy="469232"/>
          </a:xfrm>
          <a:prstGeom prst="trapezoi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9434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A9CB62D-7969-4667-858C-ABC2421C5F9F}"/>
              </a:ext>
            </a:extLst>
          </p:cNvPr>
          <p:cNvCxnSpPr>
            <a:cxnSpLocks/>
          </p:cNvCxnSpPr>
          <p:nvPr/>
        </p:nvCxnSpPr>
        <p:spPr>
          <a:xfrm>
            <a:off x="849367" y="6443174"/>
            <a:ext cx="8552959" cy="0"/>
          </a:xfrm>
          <a:prstGeom prst="line">
            <a:avLst/>
          </a:prstGeom>
          <a:ln w="38100">
            <a:solidFill>
              <a:srgbClr val="FA5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263;p42"/>
          <p:cNvSpPr txBox="1">
            <a:spLocks/>
          </p:cNvSpPr>
          <p:nvPr/>
        </p:nvSpPr>
        <p:spPr>
          <a:xfrm>
            <a:off x="0" y="739329"/>
            <a:ext cx="5424400" cy="1031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6000" dirty="0">
                <a:solidFill>
                  <a:srgbClr val="FC9BAB"/>
                </a:solidFill>
                <a:latin typeface="Arial (Títulos)"/>
                <a:cs typeface="Rubik" panose="020B0604020202020204" charset="-79"/>
              </a:rPr>
              <a:t>FUENTE</a:t>
            </a:r>
          </a:p>
        </p:txBody>
      </p:sp>
      <p:sp>
        <p:nvSpPr>
          <p:cNvPr id="12" name="Google Shape;270;p42"/>
          <p:cNvSpPr txBox="1"/>
          <p:nvPr/>
        </p:nvSpPr>
        <p:spPr>
          <a:xfrm>
            <a:off x="1169899" y="1991024"/>
            <a:ext cx="5543552" cy="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PE" sz="2133" dirty="0">
                <a:solidFill>
                  <a:srgbClr val="FC9BAB"/>
                </a:solidFill>
                <a:latin typeface="Source Sans Pro" panose="020B0503030403020204" pitchFamily="34" charset="0"/>
                <a:ea typeface="Rubik"/>
                <a:cs typeface="Rubik"/>
                <a:sym typeface="Rubik"/>
              </a:rPr>
              <a:t>ELABORADO POR  </a:t>
            </a:r>
            <a:r>
              <a:rPr lang="es-PE" sz="2133" dirty="0">
                <a:solidFill>
                  <a:srgbClr val="FC9BAB"/>
                </a:solidFill>
                <a:latin typeface="Source Sans Pro" panose="020B0503030403020204" pitchFamily="34" charset="0"/>
                <a:ea typeface="Montserrat"/>
                <a:cs typeface="Assistant Light" pitchFamily="2" charset="-79"/>
                <a:sym typeface="Montserrat"/>
              </a:rPr>
              <a:t>: </a:t>
            </a:r>
            <a:r>
              <a:rPr lang="es-PE" sz="2133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slidesppt.net</a:t>
            </a:r>
          </a:p>
          <a:p>
            <a:pPr lvl="0"/>
            <a:endParaRPr sz="2133" b="1" dirty="0">
              <a:solidFill>
                <a:srgbClr val="02FFB3"/>
              </a:solidFill>
              <a:latin typeface="Source Sans Pro" panose="020B0503030403020204" pitchFamily="34" charset="0"/>
              <a:ea typeface="Rubik"/>
              <a:cs typeface="Rubik"/>
              <a:sym typeface="Rubik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DD76EE0-86EE-4091-9946-7B9B8D3CFA51}"/>
              </a:ext>
            </a:extLst>
          </p:cNvPr>
          <p:cNvGrpSpPr/>
          <p:nvPr/>
        </p:nvGrpSpPr>
        <p:grpSpPr>
          <a:xfrm>
            <a:off x="1169899" y="2996867"/>
            <a:ext cx="3985576" cy="2126071"/>
            <a:chOff x="877424" y="2601843"/>
            <a:chExt cx="2989182" cy="1594553"/>
          </a:xfrm>
        </p:grpSpPr>
        <p:sp>
          <p:nvSpPr>
            <p:cNvPr id="14" name="Google Shape;272;p42"/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lvl="0"/>
              <a:r>
                <a:rPr lang="es-PE" sz="2133" dirty="0">
                  <a:solidFill>
                    <a:srgbClr val="FC9BAB"/>
                  </a:solidFill>
                  <a:latin typeface="Source Sans Pro" panose="020B0503030403020204" pitchFamily="34" charset="0"/>
                  <a:ea typeface="Rubik"/>
                  <a:cs typeface="Rubik"/>
                  <a:sym typeface="Rubik"/>
                </a:rPr>
                <a:t>IMAGES</a:t>
              </a:r>
              <a:r>
                <a:rPr lang="en" sz="2133" dirty="0">
                  <a:solidFill>
                    <a:srgbClr val="FC9BAB"/>
                  </a:solidFill>
                  <a:latin typeface="Source Sans Pro" panose="020B0503030403020204" pitchFamily="34" charset="0"/>
                  <a:ea typeface="Rubik"/>
                  <a:cs typeface="Rubik"/>
                  <a:sym typeface="Rubik"/>
                </a:rPr>
                <a:t> :</a:t>
              </a:r>
              <a:endParaRPr sz="2133" dirty="0">
                <a:solidFill>
                  <a:srgbClr val="FC9BAB"/>
                </a:solidFill>
                <a:latin typeface="Source Sans Pro" panose="020B0503030403020204" pitchFamily="34" charset="0"/>
                <a:ea typeface="Rubik"/>
                <a:cs typeface="Rubik"/>
                <a:sym typeface="Rubik"/>
              </a:endParaRPr>
            </a:p>
          </p:txBody>
        </p:sp>
        <p:sp>
          <p:nvSpPr>
            <p:cNvPr id="15" name="Google Shape;273;p42"/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 dirty="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unsplash.com</a:t>
              </a:r>
            </a:p>
          </p:txBody>
        </p:sp>
      </p:grpSp>
      <p:sp>
        <p:nvSpPr>
          <p:cNvPr id="16" name="Google Shape;274;p42"/>
          <p:cNvSpPr txBox="1"/>
          <p:nvPr/>
        </p:nvSpPr>
        <p:spPr>
          <a:xfrm>
            <a:off x="1169899" y="4264919"/>
            <a:ext cx="2822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 dirty="0">
                <a:solidFill>
                  <a:srgbClr val="FC9BAB"/>
                </a:solidFill>
                <a:latin typeface="Source Sans Pro" panose="020B0503030403020204" pitchFamily="34" charset="0"/>
                <a:ea typeface="Rubik"/>
                <a:cs typeface="Rubik"/>
                <a:sym typeface="Rubik"/>
              </a:rPr>
              <a:t>FONTS :</a:t>
            </a:r>
            <a:endParaRPr sz="2133" dirty="0">
              <a:solidFill>
                <a:srgbClr val="FC9BAB"/>
              </a:solidFill>
              <a:latin typeface="Source Sans Pro" panose="020B0503030403020204" pitchFamily="34" charset="0"/>
              <a:ea typeface="Rubik"/>
              <a:cs typeface="Rubik"/>
              <a:sym typeface="Rubik"/>
            </a:endParaRPr>
          </a:p>
        </p:txBody>
      </p:sp>
      <p:sp>
        <p:nvSpPr>
          <p:cNvPr id="17" name="Google Shape;275;p42"/>
          <p:cNvSpPr txBox="1"/>
          <p:nvPr/>
        </p:nvSpPr>
        <p:spPr>
          <a:xfrm>
            <a:off x="1169899" y="4676419"/>
            <a:ext cx="3527168" cy="9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62" indent="-380962">
              <a:buFont typeface="Arial" panose="020B0604020202020204" pitchFamily="34" charset="0"/>
              <a:buChar char="•"/>
            </a:pPr>
            <a:r>
              <a:rPr lang="es-PE" sz="2000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Arial (Títulos)</a:t>
            </a:r>
          </a:p>
          <a:p>
            <a:pPr marL="380962" indent="-380962">
              <a:buFont typeface="Arial" panose="020B0604020202020204" pitchFamily="34" charset="0"/>
              <a:buChar char="•"/>
            </a:pPr>
            <a:r>
              <a:rPr lang="es-PE" sz="2000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Arial (Cuerpo)</a:t>
            </a:r>
          </a:p>
        </p:txBody>
      </p:sp>
      <p:sp>
        <p:nvSpPr>
          <p:cNvPr id="18" name="TextBox 59">
            <a:extLst>
              <a:ext uri="{FF2B5EF4-FFF2-40B4-BE49-F238E27FC236}">
                <a16:creationId xmlns:a16="http://schemas.microsoft.com/office/drawing/2014/main" id="{6E6EB432-42F1-4645-91AE-46F9C6679D9A}"/>
              </a:ext>
            </a:extLst>
          </p:cNvPr>
          <p:cNvSpPr txBox="1"/>
          <p:nvPr/>
        </p:nvSpPr>
        <p:spPr>
          <a:xfrm>
            <a:off x="9621360" y="6443174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rgbClr val="FC9BAB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400" dirty="0">
              <a:solidFill>
                <a:srgbClr val="FC9BAB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áfico 10">
            <a:extLst>
              <a:ext uri="{FF2B5EF4-FFF2-40B4-BE49-F238E27FC236}">
                <a16:creationId xmlns:a16="http://schemas.microsoft.com/office/drawing/2014/main" id="{0B92C103-B335-482C-91C3-ABCDF9BE6FCF}"/>
              </a:ext>
            </a:extLst>
          </p:cNvPr>
          <p:cNvGrpSpPr/>
          <p:nvPr/>
        </p:nvGrpSpPr>
        <p:grpSpPr>
          <a:xfrm>
            <a:off x="10895107" y="5490861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5" name="Forma libre: forma 30">
              <a:extLst>
                <a:ext uri="{FF2B5EF4-FFF2-40B4-BE49-F238E27FC236}">
                  <a16:creationId xmlns:a16="http://schemas.microsoft.com/office/drawing/2014/main" id="{ED8218C5-7565-472F-9A30-B07F56E15EE8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FA526C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 dirty="0"/>
            </a:p>
          </p:txBody>
        </p:sp>
        <p:sp>
          <p:nvSpPr>
            <p:cNvPr id="26" name="Forma libre: forma 31">
              <a:extLst>
                <a:ext uri="{FF2B5EF4-FFF2-40B4-BE49-F238E27FC236}">
                  <a16:creationId xmlns:a16="http://schemas.microsoft.com/office/drawing/2014/main" id="{8572C50D-C910-41E4-92BA-57286595EB7A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 dirty="0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13675D85-D405-4499-A974-272DBC0B68E4}"/>
              </a:ext>
            </a:extLst>
          </p:cNvPr>
          <p:cNvGrpSpPr/>
          <p:nvPr/>
        </p:nvGrpSpPr>
        <p:grpSpPr>
          <a:xfrm>
            <a:off x="93873" y="150686"/>
            <a:ext cx="845927" cy="1367675"/>
            <a:chOff x="220873" y="215227"/>
            <a:chExt cx="1521111" cy="2459296"/>
          </a:xfrm>
          <a:solidFill>
            <a:srgbClr val="FC9BAB"/>
          </a:solidFill>
        </p:grpSpPr>
        <p:sp>
          <p:nvSpPr>
            <p:cNvPr id="22" name="Triángulo isósceles 21">
              <a:extLst>
                <a:ext uri="{FF2B5EF4-FFF2-40B4-BE49-F238E27FC236}">
                  <a16:creationId xmlns:a16="http://schemas.microsoft.com/office/drawing/2014/main" id="{A250F615-09B6-420E-8517-F85DBA35A47A}"/>
                </a:ext>
              </a:extLst>
            </p:cNvPr>
            <p:cNvSpPr/>
            <p:nvPr userDrawn="1"/>
          </p:nvSpPr>
          <p:spPr>
            <a:xfrm rot="9000000">
              <a:off x="392361" y="919652"/>
              <a:ext cx="1053421" cy="90812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Triángulo isósceles 22">
              <a:extLst>
                <a:ext uri="{FF2B5EF4-FFF2-40B4-BE49-F238E27FC236}">
                  <a16:creationId xmlns:a16="http://schemas.microsoft.com/office/drawing/2014/main" id="{B308B664-6089-4245-819D-20EAB0BA8D91}"/>
                </a:ext>
              </a:extLst>
            </p:cNvPr>
            <p:cNvSpPr/>
            <p:nvPr userDrawn="1"/>
          </p:nvSpPr>
          <p:spPr>
            <a:xfrm rot="5400000">
              <a:off x="160855" y="333965"/>
              <a:ext cx="870261" cy="75022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Triángulo isósceles 26">
              <a:extLst>
                <a:ext uri="{FF2B5EF4-FFF2-40B4-BE49-F238E27FC236}">
                  <a16:creationId xmlns:a16="http://schemas.microsoft.com/office/drawing/2014/main" id="{2BC958A6-6CEB-4087-A679-4DA3E06934FF}"/>
                </a:ext>
              </a:extLst>
            </p:cNvPr>
            <p:cNvSpPr/>
            <p:nvPr userDrawn="1"/>
          </p:nvSpPr>
          <p:spPr>
            <a:xfrm rot="5400000">
              <a:off x="132014" y="1474928"/>
              <a:ext cx="1288454" cy="111073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Triángulo isósceles 27">
              <a:extLst>
                <a:ext uri="{FF2B5EF4-FFF2-40B4-BE49-F238E27FC236}">
                  <a16:creationId xmlns:a16="http://schemas.microsoft.com/office/drawing/2014/main" id="{50D6127B-1A06-4A6D-91F7-E72A50240BD7}"/>
                </a:ext>
              </a:extLst>
            </p:cNvPr>
            <p:cNvSpPr/>
            <p:nvPr userDrawn="1"/>
          </p:nvSpPr>
          <p:spPr>
            <a:xfrm rot="7200000">
              <a:off x="1198037" y="255520"/>
              <a:ext cx="584239" cy="50365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3314" name="Picture 2" descr="fotografía de lapso de tiempo de retrato de mujer">
            <a:extLst>
              <a:ext uri="{FF2B5EF4-FFF2-40B4-BE49-F238E27FC236}">
                <a16:creationId xmlns:a16="http://schemas.microsoft.com/office/drawing/2014/main" id="{2FDC819E-DF67-48B2-97B0-B75E4F2A5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8273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858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 Placeholder 1">
            <a:extLst>
              <a:ext uri="{FF2B5EF4-FFF2-40B4-BE49-F238E27FC236}">
                <a16:creationId xmlns:a16="http://schemas.microsoft.com/office/drawing/2014/main" id="{6C426237-8869-4E80-B95A-3BE6BB8089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812" y="198738"/>
            <a:ext cx="2650227" cy="724247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A526C"/>
                </a:solidFill>
              </a:rPr>
              <a:t>Resources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773B466-0F8E-4EE0-A09A-03391152C119}"/>
              </a:ext>
            </a:extLst>
          </p:cNvPr>
          <p:cNvSpPr>
            <a:spLocks noEditPoints="1"/>
          </p:cNvSpPr>
          <p:nvPr/>
        </p:nvSpPr>
        <p:spPr bwMode="auto">
          <a:xfrm>
            <a:off x="3478213" y="5805488"/>
            <a:ext cx="1104900" cy="692150"/>
          </a:xfrm>
          <a:custGeom>
            <a:avLst/>
            <a:gdLst>
              <a:gd name="T0" fmla="*/ 443 w 692"/>
              <a:gd name="T1" fmla="*/ 301 h 433"/>
              <a:gd name="T2" fmla="*/ 400 w 692"/>
              <a:gd name="T3" fmla="*/ 245 h 433"/>
              <a:gd name="T4" fmla="*/ 426 w 692"/>
              <a:gd name="T5" fmla="*/ 120 h 433"/>
              <a:gd name="T6" fmla="*/ 338 w 692"/>
              <a:gd name="T7" fmla="*/ 218 h 433"/>
              <a:gd name="T8" fmla="*/ 252 w 692"/>
              <a:gd name="T9" fmla="*/ 145 h 433"/>
              <a:gd name="T10" fmla="*/ 237 w 692"/>
              <a:gd name="T11" fmla="*/ 132 h 433"/>
              <a:gd name="T12" fmla="*/ 258 w 692"/>
              <a:gd name="T13" fmla="*/ 426 h 433"/>
              <a:gd name="T14" fmla="*/ 201 w 692"/>
              <a:gd name="T15" fmla="*/ 413 h 433"/>
              <a:gd name="T16" fmla="*/ 177 w 692"/>
              <a:gd name="T17" fmla="*/ 252 h 433"/>
              <a:gd name="T18" fmla="*/ 144 w 692"/>
              <a:gd name="T19" fmla="*/ 427 h 433"/>
              <a:gd name="T20" fmla="*/ 102 w 692"/>
              <a:gd name="T21" fmla="*/ 301 h 433"/>
              <a:gd name="T22" fmla="*/ 2 w 692"/>
              <a:gd name="T23" fmla="*/ 276 h 433"/>
              <a:gd name="T24" fmla="*/ 29 w 692"/>
              <a:gd name="T25" fmla="*/ 215 h 433"/>
              <a:gd name="T26" fmla="*/ 40 w 692"/>
              <a:gd name="T27" fmla="*/ 196 h 433"/>
              <a:gd name="T28" fmla="*/ 136 w 692"/>
              <a:gd name="T29" fmla="*/ 3 h 433"/>
              <a:gd name="T30" fmla="*/ 189 w 692"/>
              <a:gd name="T31" fmla="*/ 20 h 433"/>
              <a:gd name="T32" fmla="*/ 250 w 692"/>
              <a:gd name="T33" fmla="*/ 24 h 433"/>
              <a:gd name="T34" fmla="*/ 306 w 692"/>
              <a:gd name="T35" fmla="*/ 148 h 433"/>
              <a:gd name="T36" fmla="*/ 388 w 692"/>
              <a:gd name="T37" fmla="*/ 92 h 433"/>
              <a:gd name="T38" fmla="*/ 411 w 692"/>
              <a:gd name="T39" fmla="*/ 27 h 433"/>
              <a:gd name="T40" fmla="*/ 481 w 692"/>
              <a:gd name="T41" fmla="*/ 65 h 433"/>
              <a:gd name="T42" fmla="*/ 529 w 692"/>
              <a:gd name="T43" fmla="*/ 16 h 433"/>
              <a:gd name="T44" fmla="*/ 616 w 692"/>
              <a:gd name="T45" fmla="*/ 188 h 433"/>
              <a:gd name="T46" fmla="*/ 670 w 692"/>
              <a:gd name="T47" fmla="*/ 208 h 433"/>
              <a:gd name="T48" fmla="*/ 604 w 692"/>
              <a:gd name="T49" fmla="*/ 289 h 433"/>
              <a:gd name="T50" fmla="*/ 528 w 692"/>
              <a:gd name="T51" fmla="*/ 283 h 433"/>
              <a:gd name="T52" fmla="*/ 509 w 692"/>
              <a:gd name="T53" fmla="*/ 400 h 433"/>
              <a:gd name="T54" fmla="*/ 109 w 692"/>
              <a:gd name="T55" fmla="*/ 94 h 433"/>
              <a:gd name="T56" fmla="*/ 85 w 692"/>
              <a:gd name="T57" fmla="*/ 208 h 433"/>
              <a:gd name="T58" fmla="*/ 109 w 692"/>
              <a:gd name="T59" fmla="*/ 206 h 433"/>
              <a:gd name="T60" fmla="*/ 572 w 692"/>
              <a:gd name="T61" fmla="*/ 207 h 433"/>
              <a:gd name="T62" fmla="*/ 544 w 692"/>
              <a:gd name="T63" fmla="*/ 203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92" h="433">
                <a:moveTo>
                  <a:pt x="459" y="428"/>
                </a:moveTo>
                <a:cubicBezTo>
                  <a:pt x="453" y="385"/>
                  <a:pt x="447" y="343"/>
                  <a:pt x="443" y="301"/>
                </a:cubicBezTo>
                <a:cubicBezTo>
                  <a:pt x="441" y="286"/>
                  <a:pt x="437" y="281"/>
                  <a:pt x="421" y="281"/>
                </a:cubicBezTo>
                <a:cubicBezTo>
                  <a:pt x="383" y="282"/>
                  <a:pt x="382" y="278"/>
                  <a:pt x="400" y="245"/>
                </a:cubicBezTo>
                <a:cubicBezTo>
                  <a:pt x="407" y="233"/>
                  <a:pt x="413" y="218"/>
                  <a:pt x="421" y="207"/>
                </a:cubicBezTo>
                <a:cubicBezTo>
                  <a:pt x="442" y="180"/>
                  <a:pt x="438" y="153"/>
                  <a:pt x="426" y="120"/>
                </a:cubicBezTo>
                <a:cubicBezTo>
                  <a:pt x="422" y="131"/>
                  <a:pt x="418" y="138"/>
                  <a:pt x="416" y="146"/>
                </a:cubicBezTo>
                <a:cubicBezTo>
                  <a:pt x="402" y="184"/>
                  <a:pt x="374" y="206"/>
                  <a:pt x="338" y="218"/>
                </a:cubicBezTo>
                <a:cubicBezTo>
                  <a:pt x="327" y="221"/>
                  <a:pt x="310" y="217"/>
                  <a:pt x="302" y="209"/>
                </a:cubicBezTo>
                <a:cubicBezTo>
                  <a:pt x="283" y="190"/>
                  <a:pt x="268" y="167"/>
                  <a:pt x="252" y="145"/>
                </a:cubicBezTo>
                <a:cubicBezTo>
                  <a:pt x="249" y="141"/>
                  <a:pt x="246" y="136"/>
                  <a:pt x="243" y="131"/>
                </a:cubicBezTo>
                <a:cubicBezTo>
                  <a:pt x="241" y="131"/>
                  <a:pt x="239" y="132"/>
                  <a:pt x="237" y="132"/>
                </a:cubicBezTo>
                <a:cubicBezTo>
                  <a:pt x="239" y="182"/>
                  <a:pt x="241" y="231"/>
                  <a:pt x="244" y="280"/>
                </a:cubicBezTo>
                <a:cubicBezTo>
                  <a:pt x="248" y="329"/>
                  <a:pt x="253" y="378"/>
                  <a:pt x="258" y="426"/>
                </a:cubicBezTo>
                <a:cubicBezTo>
                  <a:pt x="243" y="427"/>
                  <a:pt x="231" y="426"/>
                  <a:pt x="218" y="428"/>
                </a:cubicBezTo>
                <a:cubicBezTo>
                  <a:pt x="206" y="430"/>
                  <a:pt x="203" y="425"/>
                  <a:pt x="201" y="413"/>
                </a:cubicBezTo>
                <a:cubicBezTo>
                  <a:pt x="196" y="366"/>
                  <a:pt x="189" y="318"/>
                  <a:pt x="182" y="271"/>
                </a:cubicBezTo>
                <a:cubicBezTo>
                  <a:pt x="181" y="264"/>
                  <a:pt x="179" y="258"/>
                  <a:pt x="177" y="252"/>
                </a:cubicBezTo>
                <a:cubicBezTo>
                  <a:pt x="174" y="252"/>
                  <a:pt x="171" y="252"/>
                  <a:pt x="168" y="252"/>
                </a:cubicBezTo>
                <a:cubicBezTo>
                  <a:pt x="160" y="310"/>
                  <a:pt x="152" y="368"/>
                  <a:pt x="144" y="427"/>
                </a:cubicBezTo>
                <a:cubicBezTo>
                  <a:pt x="127" y="427"/>
                  <a:pt x="110" y="427"/>
                  <a:pt x="90" y="427"/>
                </a:cubicBezTo>
                <a:cubicBezTo>
                  <a:pt x="94" y="386"/>
                  <a:pt x="98" y="346"/>
                  <a:pt x="102" y="301"/>
                </a:cubicBezTo>
                <a:cubicBezTo>
                  <a:pt x="76" y="301"/>
                  <a:pt x="52" y="300"/>
                  <a:pt x="28" y="301"/>
                </a:cubicBezTo>
                <a:cubicBezTo>
                  <a:pt x="9" y="302"/>
                  <a:pt x="0" y="296"/>
                  <a:pt x="2" y="276"/>
                </a:cubicBezTo>
                <a:cubicBezTo>
                  <a:pt x="3" y="265"/>
                  <a:pt x="3" y="253"/>
                  <a:pt x="2" y="242"/>
                </a:cubicBezTo>
                <a:cubicBezTo>
                  <a:pt x="0" y="222"/>
                  <a:pt x="9" y="214"/>
                  <a:pt x="29" y="215"/>
                </a:cubicBezTo>
                <a:cubicBezTo>
                  <a:pt x="32" y="216"/>
                  <a:pt x="35" y="215"/>
                  <a:pt x="40" y="214"/>
                </a:cubicBezTo>
                <a:cubicBezTo>
                  <a:pt x="40" y="208"/>
                  <a:pt x="40" y="202"/>
                  <a:pt x="40" y="196"/>
                </a:cubicBezTo>
                <a:cubicBezTo>
                  <a:pt x="38" y="138"/>
                  <a:pt x="53" y="83"/>
                  <a:pt x="82" y="32"/>
                </a:cubicBezTo>
                <a:cubicBezTo>
                  <a:pt x="94" y="12"/>
                  <a:pt x="110" y="2"/>
                  <a:pt x="136" y="3"/>
                </a:cubicBezTo>
                <a:cubicBezTo>
                  <a:pt x="162" y="4"/>
                  <a:pt x="158" y="31"/>
                  <a:pt x="175" y="41"/>
                </a:cubicBezTo>
                <a:cubicBezTo>
                  <a:pt x="180" y="35"/>
                  <a:pt x="186" y="28"/>
                  <a:pt x="189" y="20"/>
                </a:cubicBezTo>
                <a:cubicBezTo>
                  <a:pt x="196" y="0"/>
                  <a:pt x="212" y="4"/>
                  <a:pt x="227" y="4"/>
                </a:cubicBezTo>
                <a:cubicBezTo>
                  <a:pt x="242" y="3"/>
                  <a:pt x="246" y="13"/>
                  <a:pt x="250" y="24"/>
                </a:cubicBezTo>
                <a:cubicBezTo>
                  <a:pt x="266" y="60"/>
                  <a:pt x="282" y="97"/>
                  <a:pt x="297" y="134"/>
                </a:cubicBezTo>
                <a:cubicBezTo>
                  <a:pt x="299" y="139"/>
                  <a:pt x="303" y="143"/>
                  <a:pt x="306" y="148"/>
                </a:cubicBezTo>
                <a:cubicBezTo>
                  <a:pt x="327" y="180"/>
                  <a:pt x="347" y="180"/>
                  <a:pt x="367" y="146"/>
                </a:cubicBezTo>
                <a:cubicBezTo>
                  <a:pt x="377" y="130"/>
                  <a:pt x="382" y="110"/>
                  <a:pt x="388" y="92"/>
                </a:cubicBezTo>
                <a:cubicBezTo>
                  <a:pt x="392" y="78"/>
                  <a:pt x="395" y="62"/>
                  <a:pt x="399" y="48"/>
                </a:cubicBezTo>
                <a:cubicBezTo>
                  <a:pt x="402" y="40"/>
                  <a:pt x="405" y="32"/>
                  <a:pt x="411" y="27"/>
                </a:cubicBezTo>
                <a:cubicBezTo>
                  <a:pt x="434" y="7"/>
                  <a:pt x="449" y="10"/>
                  <a:pt x="465" y="36"/>
                </a:cubicBezTo>
                <a:cubicBezTo>
                  <a:pt x="470" y="44"/>
                  <a:pt x="474" y="53"/>
                  <a:pt x="481" y="65"/>
                </a:cubicBezTo>
                <a:cubicBezTo>
                  <a:pt x="491" y="49"/>
                  <a:pt x="499" y="37"/>
                  <a:pt x="505" y="24"/>
                </a:cubicBezTo>
                <a:cubicBezTo>
                  <a:pt x="511" y="13"/>
                  <a:pt x="518" y="12"/>
                  <a:pt x="529" y="16"/>
                </a:cubicBezTo>
                <a:cubicBezTo>
                  <a:pt x="550" y="22"/>
                  <a:pt x="562" y="34"/>
                  <a:pt x="566" y="57"/>
                </a:cubicBezTo>
                <a:cubicBezTo>
                  <a:pt x="574" y="103"/>
                  <a:pt x="580" y="151"/>
                  <a:pt x="616" y="188"/>
                </a:cubicBezTo>
                <a:cubicBezTo>
                  <a:pt x="617" y="188"/>
                  <a:pt x="618" y="188"/>
                  <a:pt x="619" y="188"/>
                </a:cubicBezTo>
                <a:cubicBezTo>
                  <a:pt x="649" y="175"/>
                  <a:pt x="651" y="165"/>
                  <a:pt x="670" y="208"/>
                </a:cubicBezTo>
                <a:cubicBezTo>
                  <a:pt x="692" y="256"/>
                  <a:pt x="692" y="248"/>
                  <a:pt x="646" y="270"/>
                </a:cubicBezTo>
                <a:cubicBezTo>
                  <a:pt x="632" y="276"/>
                  <a:pt x="618" y="282"/>
                  <a:pt x="604" y="289"/>
                </a:cubicBezTo>
                <a:cubicBezTo>
                  <a:pt x="592" y="295"/>
                  <a:pt x="581" y="301"/>
                  <a:pt x="568" y="286"/>
                </a:cubicBezTo>
                <a:cubicBezTo>
                  <a:pt x="561" y="278"/>
                  <a:pt x="541" y="282"/>
                  <a:pt x="528" y="283"/>
                </a:cubicBezTo>
                <a:cubicBezTo>
                  <a:pt x="525" y="283"/>
                  <a:pt x="522" y="296"/>
                  <a:pt x="521" y="303"/>
                </a:cubicBezTo>
                <a:cubicBezTo>
                  <a:pt x="517" y="336"/>
                  <a:pt x="513" y="368"/>
                  <a:pt x="509" y="400"/>
                </a:cubicBezTo>
                <a:cubicBezTo>
                  <a:pt x="506" y="427"/>
                  <a:pt x="497" y="433"/>
                  <a:pt x="459" y="428"/>
                </a:cubicBezTo>
                <a:close/>
                <a:moveTo>
                  <a:pt x="109" y="94"/>
                </a:moveTo>
                <a:cubicBezTo>
                  <a:pt x="108" y="94"/>
                  <a:pt x="106" y="94"/>
                  <a:pt x="104" y="93"/>
                </a:cubicBezTo>
                <a:cubicBezTo>
                  <a:pt x="88" y="130"/>
                  <a:pt x="82" y="168"/>
                  <a:pt x="85" y="208"/>
                </a:cubicBezTo>
                <a:cubicBezTo>
                  <a:pt x="86" y="211"/>
                  <a:pt x="94" y="215"/>
                  <a:pt x="99" y="215"/>
                </a:cubicBezTo>
                <a:cubicBezTo>
                  <a:pt x="102" y="215"/>
                  <a:pt x="109" y="209"/>
                  <a:pt x="109" y="206"/>
                </a:cubicBezTo>
                <a:cubicBezTo>
                  <a:pt x="110" y="169"/>
                  <a:pt x="109" y="131"/>
                  <a:pt x="109" y="94"/>
                </a:cubicBezTo>
                <a:close/>
                <a:moveTo>
                  <a:pt x="572" y="207"/>
                </a:moveTo>
                <a:cubicBezTo>
                  <a:pt x="559" y="182"/>
                  <a:pt x="547" y="158"/>
                  <a:pt x="534" y="135"/>
                </a:cubicBezTo>
                <a:cubicBezTo>
                  <a:pt x="519" y="160"/>
                  <a:pt x="530" y="181"/>
                  <a:pt x="544" y="203"/>
                </a:cubicBezTo>
                <a:cubicBezTo>
                  <a:pt x="552" y="217"/>
                  <a:pt x="560" y="219"/>
                  <a:pt x="572" y="207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263FA2D-004F-4E7E-AD0E-B89029822B42}"/>
              </a:ext>
            </a:extLst>
          </p:cNvPr>
          <p:cNvSpPr>
            <a:spLocks/>
          </p:cNvSpPr>
          <p:nvPr/>
        </p:nvSpPr>
        <p:spPr bwMode="auto">
          <a:xfrm>
            <a:off x="5045076" y="5584825"/>
            <a:ext cx="928688" cy="912813"/>
          </a:xfrm>
          <a:custGeom>
            <a:avLst/>
            <a:gdLst>
              <a:gd name="T0" fmla="*/ 63 w 581"/>
              <a:gd name="T1" fmla="*/ 235 h 571"/>
              <a:gd name="T2" fmla="*/ 54 w 581"/>
              <a:gd name="T3" fmla="*/ 338 h 571"/>
              <a:gd name="T4" fmla="*/ 41 w 581"/>
              <a:gd name="T5" fmla="*/ 379 h 571"/>
              <a:gd name="T6" fmla="*/ 12 w 581"/>
              <a:gd name="T7" fmla="*/ 346 h 571"/>
              <a:gd name="T8" fmla="*/ 27 w 581"/>
              <a:gd name="T9" fmla="*/ 185 h 571"/>
              <a:gd name="T10" fmla="*/ 86 w 581"/>
              <a:gd name="T11" fmla="*/ 141 h 571"/>
              <a:gd name="T12" fmla="*/ 117 w 581"/>
              <a:gd name="T13" fmla="*/ 160 h 571"/>
              <a:gd name="T14" fmla="*/ 131 w 581"/>
              <a:gd name="T15" fmla="*/ 182 h 571"/>
              <a:gd name="T16" fmla="*/ 144 w 581"/>
              <a:gd name="T17" fmla="*/ 161 h 571"/>
              <a:gd name="T18" fmla="*/ 174 w 581"/>
              <a:gd name="T19" fmla="*/ 140 h 571"/>
              <a:gd name="T20" fmla="*/ 209 w 581"/>
              <a:gd name="T21" fmla="*/ 114 h 571"/>
              <a:gd name="T22" fmla="*/ 254 w 581"/>
              <a:gd name="T23" fmla="*/ 32 h 571"/>
              <a:gd name="T24" fmla="*/ 263 w 581"/>
              <a:gd name="T25" fmla="*/ 14 h 571"/>
              <a:gd name="T26" fmla="*/ 296 w 581"/>
              <a:gd name="T27" fmla="*/ 17 h 571"/>
              <a:gd name="T28" fmla="*/ 301 w 581"/>
              <a:gd name="T29" fmla="*/ 34 h 571"/>
              <a:gd name="T30" fmla="*/ 377 w 581"/>
              <a:gd name="T31" fmla="*/ 144 h 571"/>
              <a:gd name="T32" fmla="*/ 384 w 581"/>
              <a:gd name="T33" fmla="*/ 148 h 571"/>
              <a:gd name="T34" fmla="*/ 432 w 581"/>
              <a:gd name="T35" fmla="*/ 191 h 571"/>
              <a:gd name="T36" fmla="*/ 440 w 581"/>
              <a:gd name="T37" fmla="*/ 201 h 571"/>
              <a:gd name="T38" fmla="*/ 464 w 581"/>
              <a:gd name="T39" fmla="*/ 160 h 571"/>
              <a:gd name="T40" fmla="*/ 482 w 581"/>
              <a:gd name="T41" fmla="*/ 153 h 571"/>
              <a:gd name="T42" fmla="*/ 524 w 581"/>
              <a:gd name="T43" fmla="*/ 195 h 571"/>
              <a:gd name="T44" fmla="*/ 573 w 581"/>
              <a:gd name="T45" fmla="*/ 330 h 571"/>
              <a:gd name="T46" fmla="*/ 568 w 581"/>
              <a:gd name="T47" fmla="*/ 363 h 571"/>
              <a:gd name="T48" fmla="*/ 536 w 581"/>
              <a:gd name="T49" fmla="*/ 353 h 571"/>
              <a:gd name="T50" fmla="*/ 490 w 581"/>
              <a:gd name="T51" fmla="*/ 273 h 571"/>
              <a:gd name="T52" fmla="*/ 494 w 581"/>
              <a:gd name="T53" fmla="*/ 329 h 571"/>
              <a:gd name="T54" fmla="*/ 533 w 581"/>
              <a:gd name="T55" fmla="*/ 394 h 571"/>
              <a:gd name="T56" fmla="*/ 520 w 581"/>
              <a:gd name="T57" fmla="*/ 419 h 571"/>
              <a:gd name="T58" fmla="*/ 475 w 581"/>
              <a:gd name="T59" fmla="*/ 460 h 571"/>
              <a:gd name="T60" fmla="*/ 465 w 581"/>
              <a:gd name="T61" fmla="*/ 543 h 571"/>
              <a:gd name="T62" fmla="*/ 437 w 581"/>
              <a:gd name="T63" fmla="*/ 568 h 571"/>
              <a:gd name="T64" fmla="*/ 416 w 581"/>
              <a:gd name="T65" fmla="*/ 568 h 571"/>
              <a:gd name="T66" fmla="*/ 397 w 581"/>
              <a:gd name="T67" fmla="*/ 419 h 571"/>
              <a:gd name="T68" fmla="*/ 367 w 581"/>
              <a:gd name="T69" fmla="*/ 419 h 571"/>
              <a:gd name="T70" fmla="*/ 351 w 581"/>
              <a:gd name="T71" fmla="*/ 394 h 571"/>
              <a:gd name="T72" fmla="*/ 386 w 581"/>
              <a:gd name="T73" fmla="*/ 329 h 571"/>
              <a:gd name="T74" fmla="*/ 392 w 581"/>
              <a:gd name="T75" fmla="*/ 295 h 571"/>
              <a:gd name="T76" fmla="*/ 375 w 581"/>
              <a:gd name="T77" fmla="*/ 205 h 571"/>
              <a:gd name="T78" fmla="*/ 366 w 581"/>
              <a:gd name="T79" fmla="*/ 189 h 571"/>
              <a:gd name="T80" fmla="*/ 278 w 581"/>
              <a:gd name="T81" fmla="*/ 101 h 571"/>
              <a:gd name="T82" fmla="*/ 267 w 581"/>
              <a:gd name="T83" fmla="*/ 116 h 571"/>
              <a:gd name="T84" fmla="*/ 219 w 581"/>
              <a:gd name="T85" fmla="*/ 173 h 571"/>
              <a:gd name="T86" fmla="*/ 196 w 581"/>
              <a:gd name="T87" fmla="*/ 226 h 571"/>
              <a:gd name="T88" fmla="*/ 214 w 581"/>
              <a:gd name="T89" fmla="*/ 549 h 571"/>
              <a:gd name="T90" fmla="*/ 215 w 581"/>
              <a:gd name="T91" fmla="*/ 566 h 571"/>
              <a:gd name="T92" fmla="*/ 167 w 581"/>
              <a:gd name="T93" fmla="*/ 565 h 571"/>
              <a:gd name="T94" fmla="*/ 158 w 581"/>
              <a:gd name="T95" fmla="*/ 546 h 571"/>
              <a:gd name="T96" fmla="*/ 140 w 581"/>
              <a:gd name="T97" fmla="*/ 413 h 571"/>
              <a:gd name="T98" fmla="*/ 134 w 581"/>
              <a:gd name="T99" fmla="*/ 389 h 571"/>
              <a:gd name="T100" fmla="*/ 129 w 581"/>
              <a:gd name="T101" fmla="*/ 389 h 571"/>
              <a:gd name="T102" fmla="*/ 121 w 581"/>
              <a:gd name="T103" fmla="*/ 416 h 571"/>
              <a:gd name="T104" fmla="*/ 105 w 581"/>
              <a:gd name="T105" fmla="*/ 547 h 571"/>
              <a:gd name="T106" fmla="*/ 85 w 581"/>
              <a:gd name="T107" fmla="*/ 566 h 571"/>
              <a:gd name="T108" fmla="*/ 47 w 581"/>
              <a:gd name="T109" fmla="*/ 566 h 571"/>
              <a:gd name="T110" fmla="*/ 63 w 581"/>
              <a:gd name="T111" fmla="*/ 235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81" h="571">
                <a:moveTo>
                  <a:pt x="63" y="235"/>
                </a:moveTo>
                <a:cubicBezTo>
                  <a:pt x="49" y="268"/>
                  <a:pt x="51" y="303"/>
                  <a:pt x="54" y="338"/>
                </a:cubicBezTo>
                <a:cubicBezTo>
                  <a:pt x="55" y="354"/>
                  <a:pt x="62" y="371"/>
                  <a:pt x="41" y="379"/>
                </a:cubicBezTo>
                <a:cubicBezTo>
                  <a:pt x="27" y="383"/>
                  <a:pt x="17" y="371"/>
                  <a:pt x="12" y="346"/>
                </a:cubicBezTo>
                <a:cubicBezTo>
                  <a:pt x="0" y="291"/>
                  <a:pt x="7" y="237"/>
                  <a:pt x="27" y="185"/>
                </a:cubicBezTo>
                <a:cubicBezTo>
                  <a:pt x="37" y="160"/>
                  <a:pt x="53" y="139"/>
                  <a:pt x="86" y="141"/>
                </a:cubicBezTo>
                <a:cubicBezTo>
                  <a:pt x="102" y="142"/>
                  <a:pt x="111" y="146"/>
                  <a:pt x="117" y="160"/>
                </a:cubicBezTo>
                <a:cubicBezTo>
                  <a:pt x="120" y="167"/>
                  <a:pt x="125" y="173"/>
                  <a:pt x="131" y="182"/>
                </a:cubicBezTo>
                <a:cubicBezTo>
                  <a:pt x="136" y="174"/>
                  <a:pt x="141" y="168"/>
                  <a:pt x="144" y="161"/>
                </a:cubicBezTo>
                <a:cubicBezTo>
                  <a:pt x="150" y="148"/>
                  <a:pt x="158" y="143"/>
                  <a:pt x="174" y="140"/>
                </a:cubicBezTo>
                <a:cubicBezTo>
                  <a:pt x="187" y="137"/>
                  <a:pt x="202" y="126"/>
                  <a:pt x="209" y="114"/>
                </a:cubicBezTo>
                <a:cubicBezTo>
                  <a:pt x="226" y="88"/>
                  <a:pt x="239" y="59"/>
                  <a:pt x="254" y="32"/>
                </a:cubicBezTo>
                <a:cubicBezTo>
                  <a:pt x="257" y="26"/>
                  <a:pt x="259" y="19"/>
                  <a:pt x="263" y="14"/>
                </a:cubicBezTo>
                <a:cubicBezTo>
                  <a:pt x="273" y="0"/>
                  <a:pt x="288" y="1"/>
                  <a:pt x="296" y="17"/>
                </a:cubicBezTo>
                <a:cubicBezTo>
                  <a:pt x="298" y="22"/>
                  <a:pt x="299" y="28"/>
                  <a:pt x="301" y="34"/>
                </a:cubicBezTo>
                <a:cubicBezTo>
                  <a:pt x="311" y="82"/>
                  <a:pt x="335" y="119"/>
                  <a:pt x="377" y="144"/>
                </a:cubicBezTo>
                <a:cubicBezTo>
                  <a:pt x="379" y="145"/>
                  <a:pt x="382" y="148"/>
                  <a:pt x="384" y="148"/>
                </a:cubicBezTo>
                <a:cubicBezTo>
                  <a:pt x="415" y="146"/>
                  <a:pt x="420" y="173"/>
                  <a:pt x="432" y="191"/>
                </a:cubicBezTo>
                <a:cubicBezTo>
                  <a:pt x="434" y="194"/>
                  <a:pt x="436" y="196"/>
                  <a:pt x="440" y="201"/>
                </a:cubicBezTo>
                <a:cubicBezTo>
                  <a:pt x="448" y="186"/>
                  <a:pt x="455" y="172"/>
                  <a:pt x="464" y="160"/>
                </a:cubicBezTo>
                <a:cubicBezTo>
                  <a:pt x="468" y="156"/>
                  <a:pt x="477" y="152"/>
                  <a:pt x="482" y="153"/>
                </a:cubicBezTo>
                <a:cubicBezTo>
                  <a:pt x="505" y="158"/>
                  <a:pt x="520" y="169"/>
                  <a:pt x="524" y="195"/>
                </a:cubicBezTo>
                <a:cubicBezTo>
                  <a:pt x="530" y="243"/>
                  <a:pt x="543" y="290"/>
                  <a:pt x="573" y="330"/>
                </a:cubicBezTo>
                <a:cubicBezTo>
                  <a:pt x="581" y="341"/>
                  <a:pt x="581" y="355"/>
                  <a:pt x="568" y="363"/>
                </a:cubicBezTo>
                <a:cubicBezTo>
                  <a:pt x="554" y="372"/>
                  <a:pt x="544" y="365"/>
                  <a:pt x="536" y="353"/>
                </a:cubicBezTo>
                <a:cubicBezTo>
                  <a:pt x="521" y="326"/>
                  <a:pt x="505" y="300"/>
                  <a:pt x="490" y="273"/>
                </a:cubicBezTo>
                <a:cubicBezTo>
                  <a:pt x="484" y="291"/>
                  <a:pt x="480" y="310"/>
                  <a:pt x="494" y="329"/>
                </a:cubicBezTo>
                <a:cubicBezTo>
                  <a:pt x="509" y="350"/>
                  <a:pt x="520" y="373"/>
                  <a:pt x="533" y="394"/>
                </a:cubicBezTo>
                <a:cubicBezTo>
                  <a:pt x="543" y="412"/>
                  <a:pt x="540" y="418"/>
                  <a:pt x="520" y="419"/>
                </a:cubicBezTo>
                <a:cubicBezTo>
                  <a:pt x="480" y="420"/>
                  <a:pt x="480" y="420"/>
                  <a:pt x="475" y="460"/>
                </a:cubicBezTo>
                <a:cubicBezTo>
                  <a:pt x="472" y="488"/>
                  <a:pt x="467" y="516"/>
                  <a:pt x="465" y="543"/>
                </a:cubicBezTo>
                <a:cubicBezTo>
                  <a:pt x="464" y="563"/>
                  <a:pt x="457" y="571"/>
                  <a:pt x="437" y="568"/>
                </a:cubicBezTo>
                <a:cubicBezTo>
                  <a:pt x="431" y="567"/>
                  <a:pt x="424" y="568"/>
                  <a:pt x="416" y="568"/>
                </a:cubicBezTo>
                <a:cubicBezTo>
                  <a:pt x="409" y="518"/>
                  <a:pt x="403" y="470"/>
                  <a:pt x="397" y="419"/>
                </a:cubicBezTo>
                <a:cubicBezTo>
                  <a:pt x="386" y="419"/>
                  <a:pt x="376" y="419"/>
                  <a:pt x="367" y="419"/>
                </a:cubicBezTo>
                <a:cubicBezTo>
                  <a:pt x="345" y="419"/>
                  <a:pt x="341" y="413"/>
                  <a:pt x="351" y="394"/>
                </a:cubicBezTo>
                <a:cubicBezTo>
                  <a:pt x="363" y="372"/>
                  <a:pt x="376" y="351"/>
                  <a:pt x="386" y="329"/>
                </a:cubicBezTo>
                <a:cubicBezTo>
                  <a:pt x="391" y="319"/>
                  <a:pt x="394" y="306"/>
                  <a:pt x="392" y="295"/>
                </a:cubicBezTo>
                <a:cubicBezTo>
                  <a:pt x="388" y="265"/>
                  <a:pt x="382" y="235"/>
                  <a:pt x="375" y="205"/>
                </a:cubicBezTo>
                <a:cubicBezTo>
                  <a:pt x="374" y="199"/>
                  <a:pt x="371" y="192"/>
                  <a:pt x="366" y="189"/>
                </a:cubicBezTo>
                <a:cubicBezTo>
                  <a:pt x="330" y="167"/>
                  <a:pt x="299" y="141"/>
                  <a:pt x="278" y="101"/>
                </a:cubicBezTo>
                <a:cubicBezTo>
                  <a:pt x="273" y="108"/>
                  <a:pt x="270" y="112"/>
                  <a:pt x="267" y="116"/>
                </a:cubicBezTo>
                <a:cubicBezTo>
                  <a:pt x="251" y="135"/>
                  <a:pt x="238" y="158"/>
                  <a:pt x="219" y="173"/>
                </a:cubicBezTo>
                <a:cubicBezTo>
                  <a:pt x="200" y="188"/>
                  <a:pt x="196" y="204"/>
                  <a:pt x="196" y="226"/>
                </a:cubicBezTo>
                <a:cubicBezTo>
                  <a:pt x="193" y="334"/>
                  <a:pt x="201" y="441"/>
                  <a:pt x="214" y="549"/>
                </a:cubicBezTo>
                <a:cubicBezTo>
                  <a:pt x="214" y="553"/>
                  <a:pt x="214" y="558"/>
                  <a:pt x="215" y="566"/>
                </a:cubicBezTo>
                <a:cubicBezTo>
                  <a:pt x="198" y="566"/>
                  <a:pt x="182" y="567"/>
                  <a:pt x="167" y="565"/>
                </a:cubicBezTo>
                <a:cubicBezTo>
                  <a:pt x="163" y="564"/>
                  <a:pt x="159" y="553"/>
                  <a:pt x="158" y="546"/>
                </a:cubicBezTo>
                <a:cubicBezTo>
                  <a:pt x="152" y="502"/>
                  <a:pt x="146" y="457"/>
                  <a:pt x="140" y="413"/>
                </a:cubicBezTo>
                <a:cubicBezTo>
                  <a:pt x="139" y="405"/>
                  <a:pt x="136" y="397"/>
                  <a:pt x="134" y="389"/>
                </a:cubicBezTo>
                <a:cubicBezTo>
                  <a:pt x="132" y="389"/>
                  <a:pt x="130" y="389"/>
                  <a:pt x="129" y="389"/>
                </a:cubicBezTo>
                <a:cubicBezTo>
                  <a:pt x="126" y="398"/>
                  <a:pt x="122" y="407"/>
                  <a:pt x="121" y="416"/>
                </a:cubicBezTo>
                <a:cubicBezTo>
                  <a:pt x="115" y="460"/>
                  <a:pt x="109" y="503"/>
                  <a:pt x="105" y="547"/>
                </a:cubicBezTo>
                <a:cubicBezTo>
                  <a:pt x="103" y="561"/>
                  <a:pt x="100" y="568"/>
                  <a:pt x="85" y="566"/>
                </a:cubicBezTo>
                <a:cubicBezTo>
                  <a:pt x="73" y="565"/>
                  <a:pt x="62" y="566"/>
                  <a:pt x="47" y="566"/>
                </a:cubicBezTo>
                <a:cubicBezTo>
                  <a:pt x="57" y="455"/>
                  <a:pt x="73" y="345"/>
                  <a:pt x="63" y="235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2746424-914A-4FA8-B180-78012165BE50}"/>
              </a:ext>
            </a:extLst>
          </p:cNvPr>
          <p:cNvSpPr>
            <a:spLocks noEditPoints="1"/>
          </p:cNvSpPr>
          <p:nvPr/>
        </p:nvSpPr>
        <p:spPr bwMode="auto">
          <a:xfrm>
            <a:off x="536576" y="4346575"/>
            <a:ext cx="877888" cy="727075"/>
          </a:xfrm>
          <a:custGeom>
            <a:avLst/>
            <a:gdLst>
              <a:gd name="T0" fmla="*/ 398 w 549"/>
              <a:gd name="T1" fmla="*/ 61 h 455"/>
              <a:gd name="T2" fmla="*/ 426 w 549"/>
              <a:gd name="T3" fmla="*/ 15 h 455"/>
              <a:gd name="T4" fmla="*/ 443 w 549"/>
              <a:gd name="T5" fmla="*/ 8 h 455"/>
              <a:gd name="T6" fmla="*/ 487 w 549"/>
              <a:gd name="T7" fmla="*/ 50 h 455"/>
              <a:gd name="T8" fmla="*/ 539 w 549"/>
              <a:gd name="T9" fmla="*/ 195 h 455"/>
              <a:gd name="T10" fmla="*/ 533 w 549"/>
              <a:gd name="T11" fmla="*/ 230 h 455"/>
              <a:gd name="T12" fmla="*/ 500 w 549"/>
              <a:gd name="T13" fmla="*/ 218 h 455"/>
              <a:gd name="T14" fmla="*/ 453 w 549"/>
              <a:gd name="T15" fmla="*/ 137 h 455"/>
              <a:gd name="T16" fmla="*/ 455 w 549"/>
              <a:gd name="T17" fmla="*/ 190 h 455"/>
              <a:gd name="T18" fmla="*/ 497 w 549"/>
              <a:gd name="T19" fmla="*/ 262 h 455"/>
              <a:gd name="T20" fmla="*/ 484 w 549"/>
              <a:gd name="T21" fmla="*/ 288 h 455"/>
              <a:gd name="T22" fmla="*/ 442 w 549"/>
              <a:gd name="T23" fmla="*/ 288 h 455"/>
              <a:gd name="T24" fmla="*/ 426 w 549"/>
              <a:gd name="T25" fmla="*/ 420 h 455"/>
              <a:gd name="T26" fmla="*/ 378 w 549"/>
              <a:gd name="T27" fmla="*/ 442 h 455"/>
              <a:gd name="T28" fmla="*/ 372 w 549"/>
              <a:gd name="T29" fmla="*/ 425 h 455"/>
              <a:gd name="T30" fmla="*/ 355 w 549"/>
              <a:gd name="T31" fmla="*/ 288 h 455"/>
              <a:gd name="T32" fmla="*/ 318 w 549"/>
              <a:gd name="T33" fmla="*/ 289 h 455"/>
              <a:gd name="T34" fmla="*/ 303 w 549"/>
              <a:gd name="T35" fmla="*/ 304 h 455"/>
              <a:gd name="T36" fmla="*/ 185 w 549"/>
              <a:gd name="T37" fmla="*/ 394 h 455"/>
              <a:gd name="T38" fmla="*/ 39 w 549"/>
              <a:gd name="T39" fmla="*/ 332 h 455"/>
              <a:gd name="T40" fmla="*/ 29 w 549"/>
              <a:gd name="T41" fmla="*/ 175 h 455"/>
              <a:gd name="T42" fmla="*/ 167 w 549"/>
              <a:gd name="T43" fmla="*/ 95 h 455"/>
              <a:gd name="T44" fmla="*/ 221 w 549"/>
              <a:gd name="T45" fmla="*/ 107 h 455"/>
              <a:gd name="T46" fmla="*/ 247 w 549"/>
              <a:gd name="T47" fmla="*/ 100 h 455"/>
              <a:gd name="T48" fmla="*/ 312 w 549"/>
              <a:gd name="T49" fmla="*/ 32 h 455"/>
              <a:gd name="T50" fmla="*/ 323 w 549"/>
              <a:gd name="T51" fmla="*/ 21 h 455"/>
              <a:gd name="T52" fmla="*/ 382 w 549"/>
              <a:gd name="T53" fmla="*/ 33 h 455"/>
              <a:gd name="T54" fmla="*/ 398 w 549"/>
              <a:gd name="T55" fmla="*/ 61 h 455"/>
              <a:gd name="T56" fmla="*/ 153 w 549"/>
              <a:gd name="T57" fmla="*/ 148 h 455"/>
              <a:gd name="T58" fmla="*/ 103 w 549"/>
              <a:gd name="T59" fmla="*/ 192 h 455"/>
              <a:gd name="T60" fmla="*/ 145 w 549"/>
              <a:gd name="T61" fmla="*/ 246 h 455"/>
              <a:gd name="T62" fmla="*/ 182 w 549"/>
              <a:gd name="T63" fmla="*/ 264 h 455"/>
              <a:gd name="T64" fmla="*/ 193 w 549"/>
              <a:gd name="T65" fmla="*/ 285 h 455"/>
              <a:gd name="T66" fmla="*/ 177 w 549"/>
              <a:gd name="T67" fmla="*/ 305 h 455"/>
              <a:gd name="T68" fmla="*/ 144 w 549"/>
              <a:gd name="T69" fmla="*/ 301 h 455"/>
              <a:gd name="T70" fmla="*/ 117 w 549"/>
              <a:gd name="T71" fmla="*/ 284 h 455"/>
              <a:gd name="T72" fmla="*/ 90 w 549"/>
              <a:gd name="T73" fmla="*/ 311 h 455"/>
              <a:gd name="T74" fmla="*/ 154 w 549"/>
              <a:gd name="T75" fmla="*/ 344 h 455"/>
              <a:gd name="T76" fmla="*/ 156 w 549"/>
              <a:gd name="T77" fmla="*/ 370 h 455"/>
              <a:gd name="T78" fmla="*/ 180 w 549"/>
              <a:gd name="T79" fmla="*/ 370 h 455"/>
              <a:gd name="T80" fmla="*/ 182 w 549"/>
              <a:gd name="T81" fmla="*/ 352 h 455"/>
              <a:gd name="T82" fmla="*/ 192 w 549"/>
              <a:gd name="T83" fmla="*/ 336 h 455"/>
              <a:gd name="T84" fmla="*/ 232 w 549"/>
              <a:gd name="T85" fmla="*/ 285 h 455"/>
              <a:gd name="T86" fmla="*/ 195 w 549"/>
              <a:gd name="T87" fmla="*/ 231 h 455"/>
              <a:gd name="T88" fmla="*/ 155 w 549"/>
              <a:gd name="T89" fmla="*/ 213 h 455"/>
              <a:gd name="T90" fmla="*/ 142 w 549"/>
              <a:gd name="T91" fmla="*/ 196 h 455"/>
              <a:gd name="T92" fmla="*/ 162 w 549"/>
              <a:gd name="T93" fmla="*/ 184 h 455"/>
              <a:gd name="T94" fmla="*/ 179 w 549"/>
              <a:gd name="T95" fmla="*/ 187 h 455"/>
              <a:gd name="T96" fmla="*/ 222 w 549"/>
              <a:gd name="T97" fmla="*/ 176 h 455"/>
              <a:gd name="T98" fmla="*/ 182 w 549"/>
              <a:gd name="T99" fmla="*/ 120 h 455"/>
              <a:gd name="T100" fmla="*/ 155 w 549"/>
              <a:gd name="T101" fmla="*/ 122 h 455"/>
              <a:gd name="T102" fmla="*/ 153 w 549"/>
              <a:gd name="T103" fmla="*/ 148 h 455"/>
              <a:gd name="T104" fmla="*/ 319 w 549"/>
              <a:gd name="T105" fmla="*/ 225 h 455"/>
              <a:gd name="T106" fmla="*/ 330 w 549"/>
              <a:gd name="T107" fmla="*/ 80 h 455"/>
              <a:gd name="T108" fmla="*/ 279 w 549"/>
              <a:gd name="T109" fmla="*/ 133 h 455"/>
              <a:gd name="T110" fmla="*/ 277 w 549"/>
              <a:gd name="T111" fmla="*/ 145 h 455"/>
              <a:gd name="T112" fmla="*/ 319 w 549"/>
              <a:gd name="T113" fmla="*/ 225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49" h="455">
                <a:moveTo>
                  <a:pt x="398" y="61"/>
                </a:moveTo>
                <a:cubicBezTo>
                  <a:pt x="409" y="43"/>
                  <a:pt x="416" y="28"/>
                  <a:pt x="426" y="15"/>
                </a:cubicBezTo>
                <a:cubicBezTo>
                  <a:pt x="429" y="11"/>
                  <a:pt x="438" y="7"/>
                  <a:pt x="443" y="8"/>
                </a:cubicBezTo>
                <a:cubicBezTo>
                  <a:pt x="465" y="13"/>
                  <a:pt x="483" y="23"/>
                  <a:pt x="487" y="50"/>
                </a:cubicBezTo>
                <a:cubicBezTo>
                  <a:pt x="494" y="102"/>
                  <a:pt x="507" y="152"/>
                  <a:pt x="539" y="195"/>
                </a:cubicBezTo>
                <a:cubicBezTo>
                  <a:pt x="549" y="208"/>
                  <a:pt x="548" y="222"/>
                  <a:pt x="533" y="230"/>
                </a:cubicBezTo>
                <a:cubicBezTo>
                  <a:pt x="518" y="238"/>
                  <a:pt x="507" y="231"/>
                  <a:pt x="500" y="218"/>
                </a:cubicBezTo>
                <a:cubicBezTo>
                  <a:pt x="484" y="190"/>
                  <a:pt x="468" y="163"/>
                  <a:pt x="453" y="137"/>
                </a:cubicBezTo>
                <a:cubicBezTo>
                  <a:pt x="442" y="158"/>
                  <a:pt x="442" y="169"/>
                  <a:pt x="455" y="190"/>
                </a:cubicBezTo>
                <a:cubicBezTo>
                  <a:pt x="469" y="214"/>
                  <a:pt x="483" y="238"/>
                  <a:pt x="497" y="262"/>
                </a:cubicBezTo>
                <a:cubicBezTo>
                  <a:pt x="509" y="282"/>
                  <a:pt x="506" y="287"/>
                  <a:pt x="484" y="288"/>
                </a:cubicBezTo>
                <a:cubicBezTo>
                  <a:pt x="470" y="288"/>
                  <a:pt x="457" y="288"/>
                  <a:pt x="442" y="288"/>
                </a:cubicBezTo>
                <a:cubicBezTo>
                  <a:pt x="437" y="333"/>
                  <a:pt x="431" y="377"/>
                  <a:pt x="426" y="420"/>
                </a:cubicBezTo>
                <a:cubicBezTo>
                  <a:pt x="424" y="441"/>
                  <a:pt x="396" y="455"/>
                  <a:pt x="378" y="442"/>
                </a:cubicBezTo>
                <a:cubicBezTo>
                  <a:pt x="374" y="439"/>
                  <a:pt x="372" y="431"/>
                  <a:pt x="372" y="425"/>
                </a:cubicBezTo>
                <a:cubicBezTo>
                  <a:pt x="366" y="380"/>
                  <a:pt x="360" y="335"/>
                  <a:pt x="355" y="288"/>
                </a:cubicBezTo>
                <a:cubicBezTo>
                  <a:pt x="341" y="288"/>
                  <a:pt x="329" y="287"/>
                  <a:pt x="318" y="289"/>
                </a:cubicBezTo>
                <a:cubicBezTo>
                  <a:pt x="312" y="290"/>
                  <a:pt x="306" y="298"/>
                  <a:pt x="303" y="304"/>
                </a:cubicBezTo>
                <a:cubicBezTo>
                  <a:pt x="279" y="355"/>
                  <a:pt x="241" y="388"/>
                  <a:pt x="185" y="394"/>
                </a:cubicBezTo>
                <a:cubicBezTo>
                  <a:pt x="126" y="401"/>
                  <a:pt x="74" y="384"/>
                  <a:pt x="39" y="332"/>
                </a:cubicBezTo>
                <a:cubicBezTo>
                  <a:pt x="5" y="282"/>
                  <a:pt x="0" y="229"/>
                  <a:pt x="29" y="175"/>
                </a:cubicBezTo>
                <a:cubicBezTo>
                  <a:pt x="58" y="121"/>
                  <a:pt x="105" y="93"/>
                  <a:pt x="167" y="95"/>
                </a:cubicBezTo>
                <a:cubicBezTo>
                  <a:pt x="185" y="95"/>
                  <a:pt x="204" y="100"/>
                  <a:pt x="221" y="107"/>
                </a:cubicBezTo>
                <a:cubicBezTo>
                  <a:pt x="233" y="111"/>
                  <a:pt x="239" y="109"/>
                  <a:pt x="247" y="100"/>
                </a:cubicBezTo>
                <a:cubicBezTo>
                  <a:pt x="268" y="77"/>
                  <a:pt x="290" y="55"/>
                  <a:pt x="312" y="32"/>
                </a:cubicBezTo>
                <a:cubicBezTo>
                  <a:pt x="315" y="29"/>
                  <a:pt x="319" y="24"/>
                  <a:pt x="323" y="21"/>
                </a:cubicBezTo>
                <a:cubicBezTo>
                  <a:pt x="351" y="0"/>
                  <a:pt x="364" y="2"/>
                  <a:pt x="382" y="33"/>
                </a:cubicBezTo>
                <a:cubicBezTo>
                  <a:pt x="386" y="41"/>
                  <a:pt x="391" y="49"/>
                  <a:pt x="398" y="61"/>
                </a:cubicBezTo>
                <a:close/>
                <a:moveTo>
                  <a:pt x="153" y="148"/>
                </a:moveTo>
                <a:cubicBezTo>
                  <a:pt x="128" y="154"/>
                  <a:pt x="105" y="163"/>
                  <a:pt x="103" y="192"/>
                </a:cubicBezTo>
                <a:cubicBezTo>
                  <a:pt x="100" y="222"/>
                  <a:pt x="121" y="235"/>
                  <a:pt x="145" y="246"/>
                </a:cubicBezTo>
                <a:cubicBezTo>
                  <a:pt x="157" y="252"/>
                  <a:pt x="171" y="256"/>
                  <a:pt x="182" y="264"/>
                </a:cubicBezTo>
                <a:cubicBezTo>
                  <a:pt x="188" y="268"/>
                  <a:pt x="194" y="279"/>
                  <a:pt x="193" y="285"/>
                </a:cubicBezTo>
                <a:cubicBezTo>
                  <a:pt x="192" y="293"/>
                  <a:pt x="184" y="303"/>
                  <a:pt x="177" y="305"/>
                </a:cubicBezTo>
                <a:cubicBezTo>
                  <a:pt x="167" y="307"/>
                  <a:pt x="154" y="304"/>
                  <a:pt x="144" y="301"/>
                </a:cubicBezTo>
                <a:cubicBezTo>
                  <a:pt x="135" y="298"/>
                  <a:pt x="127" y="291"/>
                  <a:pt x="117" y="284"/>
                </a:cubicBezTo>
                <a:cubicBezTo>
                  <a:pt x="109" y="292"/>
                  <a:pt x="101" y="300"/>
                  <a:pt x="90" y="311"/>
                </a:cubicBezTo>
                <a:cubicBezTo>
                  <a:pt x="113" y="324"/>
                  <a:pt x="133" y="334"/>
                  <a:pt x="154" y="344"/>
                </a:cubicBezTo>
                <a:cubicBezTo>
                  <a:pt x="154" y="352"/>
                  <a:pt x="155" y="361"/>
                  <a:pt x="156" y="370"/>
                </a:cubicBezTo>
                <a:cubicBezTo>
                  <a:pt x="164" y="370"/>
                  <a:pt x="171" y="370"/>
                  <a:pt x="180" y="370"/>
                </a:cubicBezTo>
                <a:cubicBezTo>
                  <a:pt x="180" y="364"/>
                  <a:pt x="180" y="357"/>
                  <a:pt x="182" y="352"/>
                </a:cubicBezTo>
                <a:cubicBezTo>
                  <a:pt x="184" y="346"/>
                  <a:pt x="188" y="338"/>
                  <a:pt x="192" y="336"/>
                </a:cubicBezTo>
                <a:cubicBezTo>
                  <a:pt x="218" y="328"/>
                  <a:pt x="231" y="311"/>
                  <a:pt x="232" y="285"/>
                </a:cubicBezTo>
                <a:cubicBezTo>
                  <a:pt x="233" y="258"/>
                  <a:pt x="218" y="242"/>
                  <a:pt x="195" y="231"/>
                </a:cubicBezTo>
                <a:cubicBezTo>
                  <a:pt x="181" y="225"/>
                  <a:pt x="167" y="221"/>
                  <a:pt x="155" y="213"/>
                </a:cubicBezTo>
                <a:cubicBezTo>
                  <a:pt x="149" y="210"/>
                  <a:pt x="146" y="202"/>
                  <a:pt x="142" y="196"/>
                </a:cubicBezTo>
                <a:cubicBezTo>
                  <a:pt x="149" y="191"/>
                  <a:pt x="155" y="186"/>
                  <a:pt x="162" y="184"/>
                </a:cubicBezTo>
                <a:cubicBezTo>
                  <a:pt x="167" y="182"/>
                  <a:pt x="175" y="184"/>
                  <a:pt x="179" y="187"/>
                </a:cubicBezTo>
                <a:cubicBezTo>
                  <a:pt x="200" y="203"/>
                  <a:pt x="211" y="191"/>
                  <a:pt x="222" y="176"/>
                </a:cubicBezTo>
                <a:cubicBezTo>
                  <a:pt x="212" y="153"/>
                  <a:pt x="168" y="160"/>
                  <a:pt x="182" y="120"/>
                </a:cubicBezTo>
                <a:cubicBezTo>
                  <a:pt x="170" y="121"/>
                  <a:pt x="163" y="122"/>
                  <a:pt x="155" y="122"/>
                </a:cubicBezTo>
                <a:cubicBezTo>
                  <a:pt x="154" y="132"/>
                  <a:pt x="154" y="140"/>
                  <a:pt x="153" y="148"/>
                </a:cubicBezTo>
                <a:close/>
                <a:moveTo>
                  <a:pt x="319" y="225"/>
                </a:moveTo>
                <a:cubicBezTo>
                  <a:pt x="353" y="192"/>
                  <a:pt x="359" y="128"/>
                  <a:pt x="330" y="80"/>
                </a:cubicBezTo>
                <a:cubicBezTo>
                  <a:pt x="313" y="98"/>
                  <a:pt x="296" y="115"/>
                  <a:pt x="279" y="133"/>
                </a:cubicBezTo>
                <a:cubicBezTo>
                  <a:pt x="277" y="136"/>
                  <a:pt x="275" y="142"/>
                  <a:pt x="277" y="145"/>
                </a:cubicBezTo>
                <a:cubicBezTo>
                  <a:pt x="291" y="172"/>
                  <a:pt x="305" y="199"/>
                  <a:pt x="319" y="225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159D33C-13F2-493E-97B9-424F363DDE22}"/>
              </a:ext>
            </a:extLst>
          </p:cNvPr>
          <p:cNvSpPr>
            <a:spLocks/>
          </p:cNvSpPr>
          <p:nvPr/>
        </p:nvSpPr>
        <p:spPr bwMode="auto">
          <a:xfrm>
            <a:off x="5116513" y="2751138"/>
            <a:ext cx="757238" cy="871538"/>
          </a:xfrm>
          <a:custGeom>
            <a:avLst/>
            <a:gdLst>
              <a:gd name="T0" fmla="*/ 263 w 474"/>
              <a:gd name="T1" fmla="*/ 385 h 546"/>
              <a:gd name="T2" fmla="*/ 360 w 474"/>
              <a:gd name="T3" fmla="*/ 295 h 546"/>
              <a:gd name="T4" fmla="*/ 461 w 474"/>
              <a:gd name="T5" fmla="*/ 290 h 546"/>
              <a:gd name="T6" fmla="*/ 473 w 474"/>
              <a:gd name="T7" fmla="*/ 393 h 546"/>
              <a:gd name="T8" fmla="*/ 412 w 474"/>
              <a:gd name="T9" fmla="*/ 353 h 546"/>
              <a:gd name="T10" fmla="*/ 260 w 474"/>
              <a:gd name="T11" fmla="*/ 394 h 546"/>
              <a:gd name="T12" fmla="*/ 412 w 474"/>
              <a:gd name="T13" fmla="*/ 464 h 546"/>
              <a:gd name="T14" fmla="*/ 473 w 474"/>
              <a:gd name="T15" fmla="*/ 444 h 546"/>
              <a:gd name="T16" fmla="*/ 460 w 474"/>
              <a:gd name="T17" fmla="*/ 545 h 546"/>
              <a:gd name="T18" fmla="*/ 388 w 474"/>
              <a:gd name="T19" fmla="*/ 524 h 546"/>
              <a:gd name="T20" fmla="*/ 333 w 474"/>
              <a:gd name="T21" fmla="*/ 479 h 546"/>
              <a:gd name="T22" fmla="*/ 229 w 474"/>
              <a:gd name="T23" fmla="*/ 418 h 546"/>
              <a:gd name="T24" fmla="*/ 90 w 474"/>
              <a:gd name="T25" fmla="*/ 521 h 546"/>
              <a:gd name="T26" fmla="*/ 112 w 474"/>
              <a:gd name="T27" fmla="*/ 545 h 546"/>
              <a:gd name="T28" fmla="*/ 18 w 474"/>
              <a:gd name="T29" fmla="*/ 545 h 546"/>
              <a:gd name="T30" fmla="*/ 1 w 474"/>
              <a:gd name="T31" fmla="*/ 445 h 546"/>
              <a:gd name="T32" fmla="*/ 74 w 474"/>
              <a:gd name="T33" fmla="*/ 459 h 546"/>
              <a:gd name="T34" fmla="*/ 211 w 474"/>
              <a:gd name="T35" fmla="*/ 397 h 546"/>
              <a:gd name="T36" fmla="*/ 191 w 474"/>
              <a:gd name="T37" fmla="*/ 386 h 546"/>
              <a:gd name="T38" fmla="*/ 35 w 474"/>
              <a:gd name="T39" fmla="*/ 363 h 546"/>
              <a:gd name="T40" fmla="*/ 2 w 474"/>
              <a:gd name="T41" fmla="*/ 301 h 546"/>
              <a:gd name="T42" fmla="*/ 113 w 474"/>
              <a:gd name="T43" fmla="*/ 294 h 546"/>
              <a:gd name="T44" fmla="*/ 90 w 474"/>
              <a:gd name="T45" fmla="*/ 320 h 546"/>
              <a:gd name="T46" fmla="*/ 198 w 474"/>
              <a:gd name="T47" fmla="*/ 278 h 546"/>
              <a:gd name="T48" fmla="*/ 153 w 474"/>
              <a:gd name="T49" fmla="*/ 269 h 546"/>
              <a:gd name="T50" fmla="*/ 184 w 474"/>
              <a:gd name="T51" fmla="*/ 175 h 546"/>
              <a:gd name="T52" fmla="*/ 141 w 474"/>
              <a:gd name="T53" fmla="*/ 201 h 546"/>
              <a:gd name="T54" fmla="*/ 104 w 474"/>
              <a:gd name="T55" fmla="*/ 179 h 546"/>
              <a:gd name="T56" fmla="*/ 194 w 474"/>
              <a:gd name="T57" fmla="*/ 3 h 546"/>
              <a:gd name="T58" fmla="*/ 237 w 474"/>
              <a:gd name="T59" fmla="*/ 51 h 546"/>
              <a:gd name="T60" fmla="*/ 323 w 474"/>
              <a:gd name="T61" fmla="*/ 51 h 546"/>
              <a:gd name="T62" fmla="*/ 366 w 474"/>
              <a:gd name="T63" fmla="*/ 213 h 546"/>
              <a:gd name="T64" fmla="*/ 288 w 474"/>
              <a:gd name="T65" fmla="*/ 124 h 546"/>
              <a:gd name="T66" fmla="*/ 332 w 474"/>
              <a:gd name="T67" fmla="*/ 246 h 546"/>
              <a:gd name="T68" fmla="*/ 276 w 474"/>
              <a:gd name="T69" fmla="*/ 269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74" h="546">
                <a:moveTo>
                  <a:pt x="276" y="269"/>
                </a:moveTo>
                <a:cubicBezTo>
                  <a:pt x="272" y="308"/>
                  <a:pt x="268" y="344"/>
                  <a:pt x="263" y="385"/>
                </a:cubicBezTo>
                <a:cubicBezTo>
                  <a:pt x="306" y="362"/>
                  <a:pt x="345" y="341"/>
                  <a:pt x="391" y="316"/>
                </a:cubicBezTo>
                <a:cubicBezTo>
                  <a:pt x="378" y="307"/>
                  <a:pt x="369" y="301"/>
                  <a:pt x="360" y="295"/>
                </a:cubicBezTo>
                <a:cubicBezTo>
                  <a:pt x="361" y="294"/>
                  <a:pt x="362" y="292"/>
                  <a:pt x="362" y="290"/>
                </a:cubicBezTo>
                <a:cubicBezTo>
                  <a:pt x="395" y="290"/>
                  <a:pt x="428" y="290"/>
                  <a:pt x="461" y="290"/>
                </a:cubicBezTo>
                <a:cubicBezTo>
                  <a:pt x="465" y="291"/>
                  <a:pt x="472" y="298"/>
                  <a:pt x="472" y="302"/>
                </a:cubicBezTo>
                <a:cubicBezTo>
                  <a:pt x="473" y="330"/>
                  <a:pt x="473" y="358"/>
                  <a:pt x="473" y="393"/>
                </a:cubicBezTo>
                <a:cubicBezTo>
                  <a:pt x="457" y="379"/>
                  <a:pt x="447" y="369"/>
                  <a:pt x="434" y="360"/>
                </a:cubicBezTo>
                <a:cubicBezTo>
                  <a:pt x="428" y="356"/>
                  <a:pt x="418" y="352"/>
                  <a:pt x="412" y="353"/>
                </a:cubicBezTo>
                <a:cubicBezTo>
                  <a:pt x="364" y="364"/>
                  <a:pt x="317" y="377"/>
                  <a:pt x="270" y="389"/>
                </a:cubicBezTo>
                <a:cubicBezTo>
                  <a:pt x="268" y="390"/>
                  <a:pt x="266" y="391"/>
                  <a:pt x="260" y="394"/>
                </a:cubicBezTo>
                <a:cubicBezTo>
                  <a:pt x="268" y="399"/>
                  <a:pt x="273" y="403"/>
                  <a:pt x="279" y="405"/>
                </a:cubicBezTo>
                <a:cubicBezTo>
                  <a:pt x="323" y="425"/>
                  <a:pt x="368" y="443"/>
                  <a:pt x="412" y="464"/>
                </a:cubicBezTo>
                <a:cubicBezTo>
                  <a:pt x="430" y="473"/>
                  <a:pt x="443" y="473"/>
                  <a:pt x="455" y="457"/>
                </a:cubicBezTo>
                <a:cubicBezTo>
                  <a:pt x="459" y="453"/>
                  <a:pt x="464" y="450"/>
                  <a:pt x="473" y="444"/>
                </a:cubicBezTo>
                <a:cubicBezTo>
                  <a:pt x="473" y="476"/>
                  <a:pt x="474" y="505"/>
                  <a:pt x="472" y="533"/>
                </a:cubicBezTo>
                <a:cubicBezTo>
                  <a:pt x="472" y="537"/>
                  <a:pt x="464" y="544"/>
                  <a:pt x="460" y="545"/>
                </a:cubicBezTo>
                <a:cubicBezTo>
                  <a:pt x="427" y="546"/>
                  <a:pt x="395" y="545"/>
                  <a:pt x="360" y="541"/>
                </a:cubicBezTo>
                <a:cubicBezTo>
                  <a:pt x="369" y="535"/>
                  <a:pt x="379" y="529"/>
                  <a:pt x="388" y="524"/>
                </a:cubicBezTo>
                <a:cubicBezTo>
                  <a:pt x="387" y="521"/>
                  <a:pt x="385" y="518"/>
                  <a:pt x="384" y="516"/>
                </a:cubicBezTo>
                <a:cubicBezTo>
                  <a:pt x="367" y="503"/>
                  <a:pt x="350" y="491"/>
                  <a:pt x="333" y="479"/>
                </a:cubicBezTo>
                <a:cubicBezTo>
                  <a:pt x="305" y="459"/>
                  <a:pt x="277" y="439"/>
                  <a:pt x="249" y="420"/>
                </a:cubicBezTo>
                <a:cubicBezTo>
                  <a:pt x="244" y="417"/>
                  <a:pt x="233" y="415"/>
                  <a:pt x="229" y="418"/>
                </a:cubicBezTo>
                <a:cubicBezTo>
                  <a:pt x="183" y="449"/>
                  <a:pt x="138" y="481"/>
                  <a:pt x="93" y="514"/>
                </a:cubicBezTo>
                <a:cubicBezTo>
                  <a:pt x="93" y="514"/>
                  <a:pt x="92" y="516"/>
                  <a:pt x="90" y="521"/>
                </a:cubicBezTo>
                <a:cubicBezTo>
                  <a:pt x="98" y="526"/>
                  <a:pt x="106" y="532"/>
                  <a:pt x="115" y="538"/>
                </a:cubicBezTo>
                <a:cubicBezTo>
                  <a:pt x="114" y="540"/>
                  <a:pt x="113" y="543"/>
                  <a:pt x="112" y="545"/>
                </a:cubicBezTo>
                <a:cubicBezTo>
                  <a:pt x="99" y="545"/>
                  <a:pt x="85" y="545"/>
                  <a:pt x="72" y="545"/>
                </a:cubicBezTo>
                <a:cubicBezTo>
                  <a:pt x="54" y="545"/>
                  <a:pt x="36" y="546"/>
                  <a:pt x="18" y="545"/>
                </a:cubicBezTo>
                <a:cubicBezTo>
                  <a:pt x="12" y="544"/>
                  <a:pt x="2" y="537"/>
                  <a:pt x="1" y="533"/>
                </a:cubicBezTo>
                <a:cubicBezTo>
                  <a:pt x="0" y="505"/>
                  <a:pt x="1" y="476"/>
                  <a:pt x="1" y="445"/>
                </a:cubicBezTo>
                <a:cubicBezTo>
                  <a:pt x="7" y="449"/>
                  <a:pt x="10" y="449"/>
                  <a:pt x="12" y="452"/>
                </a:cubicBezTo>
                <a:cubicBezTo>
                  <a:pt x="30" y="476"/>
                  <a:pt x="51" y="471"/>
                  <a:pt x="74" y="459"/>
                </a:cubicBezTo>
                <a:cubicBezTo>
                  <a:pt x="113" y="440"/>
                  <a:pt x="153" y="424"/>
                  <a:pt x="193" y="406"/>
                </a:cubicBezTo>
                <a:cubicBezTo>
                  <a:pt x="199" y="403"/>
                  <a:pt x="205" y="400"/>
                  <a:pt x="211" y="397"/>
                </a:cubicBezTo>
                <a:cubicBezTo>
                  <a:pt x="211" y="395"/>
                  <a:pt x="211" y="393"/>
                  <a:pt x="211" y="392"/>
                </a:cubicBezTo>
                <a:cubicBezTo>
                  <a:pt x="204" y="390"/>
                  <a:pt x="198" y="387"/>
                  <a:pt x="191" y="386"/>
                </a:cubicBezTo>
                <a:cubicBezTo>
                  <a:pt x="151" y="375"/>
                  <a:pt x="111" y="366"/>
                  <a:pt x="71" y="355"/>
                </a:cubicBezTo>
                <a:cubicBezTo>
                  <a:pt x="56" y="350"/>
                  <a:pt x="46" y="352"/>
                  <a:pt x="35" y="363"/>
                </a:cubicBezTo>
                <a:cubicBezTo>
                  <a:pt x="26" y="372"/>
                  <a:pt x="16" y="380"/>
                  <a:pt x="1" y="393"/>
                </a:cubicBezTo>
                <a:cubicBezTo>
                  <a:pt x="1" y="359"/>
                  <a:pt x="0" y="330"/>
                  <a:pt x="2" y="301"/>
                </a:cubicBezTo>
                <a:cubicBezTo>
                  <a:pt x="2" y="297"/>
                  <a:pt x="10" y="290"/>
                  <a:pt x="15" y="290"/>
                </a:cubicBezTo>
                <a:cubicBezTo>
                  <a:pt x="47" y="289"/>
                  <a:pt x="79" y="290"/>
                  <a:pt x="113" y="294"/>
                </a:cubicBezTo>
                <a:cubicBezTo>
                  <a:pt x="104" y="300"/>
                  <a:pt x="95" y="305"/>
                  <a:pt x="85" y="311"/>
                </a:cubicBezTo>
                <a:cubicBezTo>
                  <a:pt x="87" y="314"/>
                  <a:pt x="88" y="317"/>
                  <a:pt x="90" y="320"/>
                </a:cubicBezTo>
                <a:cubicBezTo>
                  <a:pt x="128" y="341"/>
                  <a:pt x="167" y="362"/>
                  <a:pt x="211" y="385"/>
                </a:cubicBezTo>
                <a:cubicBezTo>
                  <a:pt x="206" y="346"/>
                  <a:pt x="203" y="312"/>
                  <a:pt x="198" y="278"/>
                </a:cubicBezTo>
                <a:cubicBezTo>
                  <a:pt x="198" y="274"/>
                  <a:pt x="190" y="270"/>
                  <a:pt x="185" y="269"/>
                </a:cubicBezTo>
                <a:cubicBezTo>
                  <a:pt x="175" y="268"/>
                  <a:pt x="164" y="269"/>
                  <a:pt x="153" y="269"/>
                </a:cubicBezTo>
                <a:cubicBezTo>
                  <a:pt x="137" y="268"/>
                  <a:pt x="133" y="262"/>
                  <a:pt x="141" y="247"/>
                </a:cubicBezTo>
                <a:cubicBezTo>
                  <a:pt x="155" y="223"/>
                  <a:pt x="168" y="198"/>
                  <a:pt x="184" y="175"/>
                </a:cubicBezTo>
                <a:cubicBezTo>
                  <a:pt x="197" y="157"/>
                  <a:pt x="191" y="141"/>
                  <a:pt x="186" y="124"/>
                </a:cubicBezTo>
                <a:cubicBezTo>
                  <a:pt x="171" y="150"/>
                  <a:pt x="156" y="176"/>
                  <a:pt x="141" y="201"/>
                </a:cubicBezTo>
                <a:cubicBezTo>
                  <a:pt x="133" y="214"/>
                  <a:pt x="123" y="223"/>
                  <a:pt x="108" y="213"/>
                </a:cubicBezTo>
                <a:cubicBezTo>
                  <a:pt x="94" y="204"/>
                  <a:pt x="95" y="191"/>
                  <a:pt x="104" y="179"/>
                </a:cubicBezTo>
                <a:cubicBezTo>
                  <a:pt x="134" y="139"/>
                  <a:pt x="146" y="93"/>
                  <a:pt x="153" y="45"/>
                </a:cubicBezTo>
                <a:cubicBezTo>
                  <a:pt x="156" y="21"/>
                  <a:pt x="171" y="8"/>
                  <a:pt x="194" y="3"/>
                </a:cubicBezTo>
                <a:cubicBezTo>
                  <a:pt x="199" y="2"/>
                  <a:pt x="207" y="6"/>
                  <a:pt x="210" y="11"/>
                </a:cubicBezTo>
                <a:cubicBezTo>
                  <a:pt x="220" y="23"/>
                  <a:pt x="227" y="36"/>
                  <a:pt x="237" y="51"/>
                </a:cubicBezTo>
                <a:cubicBezTo>
                  <a:pt x="249" y="33"/>
                  <a:pt x="259" y="17"/>
                  <a:pt x="270" y="0"/>
                </a:cubicBezTo>
                <a:cubicBezTo>
                  <a:pt x="298" y="7"/>
                  <a:pt x="319" y="18"/>
                  <a:pt x="323" y="51"/>
                </a:cubicBezTo>
                <a:cubicBezTo>
                  <a:pt x="327" y="98"/>
                  <a:pt x="343" y="142"/>
                  <a:pt x="371" y="180"/>
                </a:cubicBezTo>
                <a:cubicBezTo>
                  <a:pt x="380" y="192"/>
                  <a:pt x="379" y="205"/>
                  <a:pt x="366" y="213"/>
                </a:cubicBezTo>
                <a:cubicBezTo>
                  <a:pt x="352" y="222"/>
                  <a:pt x="341" y="215"/>
                  <a:pt x="334" y="203"/>
                </a:cubicBezTo>
                <a:cubicBezTo>
                  <a:pt x="319" y="177"/>
                  <a:pt x="304" y="150"/>
                  <a:pt x="288" y="124"/>
                </a:cubicBezTo>
                <a:cubicBezTo>
                  <a:pt x="282" y="141"/>
                  <a:pt x="277" y="157"/>
                  <a:pt x="290" y="175"/>
                </a:cubicBezTo>
                <a:cubicBezTo>
                  <a:pt x="305" y="198"/>
                  <a:pt x="318" y="222"/>
                  <a:pt x="332" y="246"/>
                </a:cubicBezTo>
                <a:cubicBezTo>
                  <a:pt x="341" y="262"/>
                  <a:pt x="338" y="268"/>
                  <a:pt x="319" y="269"/>
                </a:cubicBezTo>
                <a:cubicBezTo>
                  <a:pt x="305" y="269"/>
                  <a:pt x="292" y="269"/>
                  <a:pt x="276" y="269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FDC5225-CA7A-4F46-8875-BC2F10D9B077}"/>
              </a:ext>
            </a:extLst>
          </p:cNvPr>
          <p:cNvSpPr>
            <a:spLocks/>
          </p:cNvSpPr>
          <p:nvPr/>
        </p:nvSpPr>
        <p:spPr bwMode="auto">
          <a:xfrm>
            <a:off x="3578226" y="1373188"/>
            <a:ext cx="696913" cy="766763"/>
          </a:xfrm>
          <a:custGeom>
            <a:avLst/>
            <a:gdLst>
              <a:gd name="T0" fmla="*/ 299 w 436"/>
              <a:gd name="T1" fmla="*/ 474 h 480"/>
              <a:gd name="T2" fmla="*/ 239 w 436"/>
              <a:gd name="T3" fmla="*/ 430 h 480"/>
              <a:gd name="T4" fmla="*/ 227 w 436"/>
              <a:gd name="T5" fmla="*/ 323 h 480"/>
              <a:gd name="T6" fmla="*/ 210 w 436"/>
              <a:gd name="T7" fmla="*/ 307 h 480"/>
              <a:gd name="T8" fmla="*/ 176 w 436"/>
              <a:gd name="T9" fmla="*/ 307 h 480"/>
              <a:gd name="T10" fmla="*/ 162 w 436"/>
              <a:gd name="T11" fmla="*/ 282 h 480"/>
              <a:gd name="T12" fmla="*/ 206 w 436"/>
              <a:gd name="T13" fmla="*/ 208 h 480"/>
              <a:gd name="T14" fmla="*/ 216 w 436"/>
              <a:gd name="T15" fmla="*/ 149 h 480"/>
              <a:gd name="T16" fmla="*/ 210 w 436"/>
              <a:gd name="T17" fmla="*/ 120 h 480"/>
              <a:gd name="T18" fmla="*/ 205 w 436"/>
              <a:gd name="T19" fmla="*/ 119 h 480"/>
              <a:gd name="T20" fmla="*/ 201 w 436"/>
              <a:gd name="T21" fmla="*/ 145 h 480"/>
              <a:gd name="T22" fmla="*/ 197 w 436"/>
              <a:gd name="T23" fmla="*/ 177 h 480"/>
              <a:gd name="T24" fmla="*/ 166 w 436"/>
              <a:gd name="T25" fmla="*/ 237 h 480"/>
              <a:gd name="T26" fmla="*/ 132 w 436"/>
              <a:gd name="T27" fmla="*/ 248 h 480"/>
              <a:gd name="T28" fmla="*/ 91 w 436"/>
              <a:gd name="T29" fmla="*/ 238 h 480"/>
              <a:gd name="T30" fmla="*/ 76 w 436"/>
              <a:gd name="T31" fmla="*/ 231 h 480"/>
              <a:gd name="T32" fmla="*/ 20 w 436"/>
              <a:gd name="T33" fmla="*/ 189 h 480"/>
              <a:gd name="T34" fmla="*/ 10 w 436"/>
              <a:gd name="T35" fmla="*/ 153 h 480"/>
              <a:gd name="T36" fmla="*/ 40 w 436"/>
              <a:gd name="T37" fmla="*/ 95 h 480"/>
              <a:gd name="T38" fmla="*/ 81 w 436"/>
              <a:gd name="T39" fmla="*/ 82 h 480"/>
              <a:gd name="T40" fmla="*/ 153 w 436"/>
              <a:gd name="T41" fmla="*/ 119 h 480"/>
              <a:gd name="T42" fmla="*/ 172 w 436"/>
              <a:gd name="T43" fmla="*/ 55 h 480"/>
              <a:gd name="T44" fmla="*/ 220 w 436"/>
              <a:gd name="T45" fmla="*/ 3 h 480"/>
              <a:gd name="T46" fmla="*/ 244 w 436"/>
              <a:gd name="T47" fmla="*/ 12 h 480"/>
              <a:gd name="T48" fmla="*/ 272 w 436"/>
              <a:gd name="T49" fmla="*/ 60 h 480"/>
              <a:gd name="T50" fmla="*/ 300 w 436"/>
              <a:gd name="T51" fmla="*/ 11 h 480"/>
              <a:gd name="T52" fmla="*/ 323 w 436"/>
              <a:gd name="T53" fmla="*/ 2 h 480"/>
              <a:gd name="T54" fmla="*/ 370 w 436"/>
              <a:gd name="T55" fmla="*/ 60 h 480"/>
              <a:gd name="T56" fmla="*/ 424 w 436"/>
              <a:gd name="T57" fmla="*/ 204 h 480"/>
              <a:gd name="T58" fmla="*/ 419 w 436"/>
              <a:gd name="T59" fmla="*/ 244 h 480"/>
              <a:gd name="T60" fmla="*/ 381 w 436"/>
              <a:gd name="T61" fmla="*/ 229 h 480"/>
              <a:gd name="T62" fmla="*/ 331 w 436"/>
              <a:gd name="T63" fmla="*/ 141 h 480"/>
              <a:gd name="T64" fmla="*/ 332 w 436"/>
              <a:gd name="T65" fmla="*/ 198 h 480"/>
              <a:gd name="T66" fmla="*/ 381 w 436"/>
              <a:gd name="T67" fmla="*/ 281 h 480"/>
              <a:gd name="T68" fmla="*/ 366 w 436"/>
              <a:gd name="T69" fmla="*/ 307 h 480"/>
              <a:gd name="T70" fmla="*/ 314 w 436"/>
              <a:gd name="T71" fmla="*/ 355 h 480"/>
              <a:gd name="T72" fmla="*/ 299 w 436"/>
              <a:gd name="T73" fmla="*/ 474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36" h="480">
                <a:moveTo>
                  <a:pt x="299" y="474"/>
                </a:moveTo>
                <a:cubicBezTo>
                  <a:pt x="245" y="480"/>
                  <a:pt x="244" y="480"/>
                  <a:pt x="239" y="430"/>
                </a:cubicBezTo>
                <a:cubicBezTo>
                  <a:pt x="236" y="394"/>
                  <a:pt x="230" y="359"/>
                  <a:pt x="227" y="323"/>
                </a:cubicBezTo>
                <a:cubicBezTo>
                  <a:pt x="226" y="312"/>
                  <a:pt x="222" y="306"/>
                  <a:pt x="210" y="307"/>
                </a:cubicBezTo>
                <a:cubicBezTo>
                  <a:pt x="198" y="308"/>
                  <a:pt x="187" y="307"/>
                  <a:pt x="176" y="307"/>
                </a:cubicBezTo>
                <a:cubicBezTo>
                  <a:pt x="157" y="306"/>
                  <a:pt x="153" y="299"/>
                  <a:pt x="162" y="282"/>
                </a:cubicBezTo>
                <a:cubicBezTo>
                  <a:pt x="176" y="257"/>
                  <a:pt x="190" y="232"/>
                  <a:pt x="206" y="208"/>
                </a:cubicBezTo>
                <a:cubicBezTo>
                  <a:pt x="219" y="190"/>
                  <a:pt x="225" y="171"/>
                  <a:pt x="216" y="149"/>
                </a:cubicBezTo>
                <a:cubicBezTo>
                  <a:pt x="213" y="140"/>
                  <a:pt x="212" y="130"/>
                  <a:pt x="210" y="120"/>
                </a:cubicBezTo>
                <a:cubicBezTo>
                  <a:pt x="209" y="120"/>
                  <a:pt x="207" y="119"/>
                  <a:pt x="205" y="119"/>
                </a:cubicBezTo>
                <a:cubicBezTo>
                  <a:pt x="204" y="128"/>
                  <a:pt x="202" y="136"/>
                  <a:pt x="201" y="145"/>
                </a:cubicBezTo>
                <a:cubicBezTo>
                  <a:pt x="199" y="156"/>
                  <a:pt x="201" y="167"/>
                  <a:pt x="197" y="177"/>
                </a:cubicBezTo>
                <a:cubicBezTo>
                  <a:pt x="189" y="197"/>
                  <a:pt x="176" y="217"/>
                  <a:pt x="166" y="237"/>
                </a:cubicBezTo>
                <a:cubicBezTo>
                  <a:pt x="159" y="253"/>
                  <a:pt x="148" y="255"/>
                  <a:pt x="132" y="248"/>
                </a:cubicBezTo>
                <a:cubicBezTo>
                  <a:pt x="119" y="243"/>
                  <a:pt x="105" y="242"/>
                  <a:pt x="91" y="238"/>
                </a:cubicBezTo>
                <a:cubicBezTo>
                  <a:pt x="86" y="236"/>
                  <a:pt x="78" y="235"/>
                  <a:pt x="76" y="231"/>
                </a:cubicBezTo>
                <a:cubicBezTo>
                  <a:pt x="65" y="206"/>
                  <a:pt x="40" y="200"/>
                  <a:pt x="20" y="189"/>
                </a:cubicBezTo>
                <a:cubicBezTo>
                  <a:pt x="3" y="180"/>
                  <a:pt x="0" y="170"/>
                  <a:pt x="10" y="153"/>
                </a:cubicBezTo>
                <a:cubicBezTo>
                  <a:pt x="21" y="134"/>
                  <a:pt x="30" y="114"/>
                  <a:pt x="40" y="95"/>
                </a:cubicBezTo>
                <a:cubicBezTo>
                  <a:pt x="52" y="72"/>
                  <a:pt x="59" y="70"/>
                  <a:pt x="81" y="82"/>
                </a:cubicBezTo>
                <a:cubicBezTo>
                  <a:pt x="104" y="94"/>
                  <a:pt x="127" y="105"/>
                  <a:pt x="153" y="119"/>
                </a:cubicBezTo>
                <a:cubicBezTo>
                  <a:pt x="160" y="96"/>
                  <a:pt x="167" y="76"/>
                  <a:pt x="172" y="55"/>
                </a:cubicBezTo>
                <a:cubicBezTo>
                  <a:pt x="179" y="29"/>
                  <a:pt x="191" y="9"/>
                  <a:pt x="220" y="3"/>
                </a:cubicBezTo>
                <a:cubicBezTo>
                  <a:pt x="231" y="0"/>
                  <a:pt x="238" y="0"/>
                  <a:pt x="244" y="12"/>
                </a:cubicBezTo>
                <a:cubicBezTo>
                  <a:pt x="252" y="27"/>
                  <a:pt x="262" y="42"/>
                  <a:pt x="272" y="60"/>
                </a:cubicBezTo>
                <a:cubicBezTo>
                  <a:pt x="283" y="42"/>
                  <a:pt x="292" y="27"/>
                  <a:pt x="300" y="11"/>
                </a:cubicBezTo>
                <a:cubicBezTo>
                  <a:pt x="305" y="1"/>
                  <a:pt x="312" y="0"/>
                  <a:pt x="323" y="2"/>
                </a:cubicBezTo>
                <a:cubicBezTo>
                  <a:pt x="355" y="9"/>
                  <a:pt x="366" y="31"/>
                  <a:pt x="370" y="60"/>
                </a:cubicBezTo>
                <a:cubicBezTo>
                  <a:pt x="377" y="112"/>
                  <a:pt x="393" y="161"/>
                  <a:pt x="424" y="204"/>
                </a:cubicBezTo>
                <a:cubicBezTo>
                  <a:pt x="436" y="221"/>
                  <a:pt x="433" y="236"/>
                  <a:pt x="419" y="244"/>
                </a:cubicBezTo>
                <a:cubicBezTo>
                  <a:pt x="405" y="252"/>
                  <a:pt x="392" y="247"/>
                  <a:pt x="381" y="229"/>
                </a:cubicBezTo>
                <a:cubicBezTo>
                  <a:pt x="364" y="199"/>
                  <a:pt x="347" y="169"/>
                  <a:pt x="331" y="141"/>
                </a:cubicBezTo>
                <a:cubicBezTo>
                  <a:pt x="320" y="159"/>
                  <a:pt x="320" y="177"/>
                  <a:pt x="332" y="198"/>
                </a:cubicBezTo>
                <a:cubicBezTo>
                  <a:pt x="348" y="226"/>
                  <a:pt x="365" y="253"/>
                  <a:pt x="381" y="281"/>
                </a:cubicBezTo>
                <a:cubicBezTo>
                  <a:pt x="391" y="299"/>
                  <a:pt x="387" y="306"/>
                  <a:pt x="366" y="307"/>
                </a:cubicBezTo>
                <a:cubicBezTo>
                  <a:pt x="318" y="309"/>
                  <a:pt x="319" y="309"/>
                  <a:pt x="314" y="355"/>
                </a:cubicBezTo>
                <a:cubicBezTo>
                  <a:pt x="309" y="395"/>
                  <a:pt x="304" y="434"/>
                  <a:pt x="299" y="474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678B931-14E9-4054-9C53-648768480DC7}"/>
              </a:ext>
            </a:extLst>
          </p:cNvPr>
          <p:cNvSpPr>
            <a:spLocks noEditPoints="1"/>
          </p:cNvSpPr>
          <p:nvPr/>
        </p:nvSpPr>
        <p:spPr bwMode="auto">
          <a:xfrm>
            <a:off x="1930401" y="2763838"/>
            <a:ext cx="709613" cy="717550"/>
          </a:xfrm>
          <a:custGeom>
            <a:avLst/>
            <a:gdLst>
              <a:gd name="T0" fmla="*/ 375 w 444"/>
              <a:gd name="T1" fmla="*/ 89 h 449"/>
              <a:gd name="T2" fmla="*/ 328 w 444"/>
              <a:gd name="T3" fmla="*/ 88 h 449"/>
              <a:gd name="T4" fmla="*/ 243 w 444"/>
              <a:gd name="T5" fmla="*/ 55 h 449"/>
              <a:gd name="T6" fmla="*/ 243 w 444"/>
              <a:gd name="T7" fmla="*/ 100 h 449"/>
              <a:gd name="T8" fmla="*/ 243 w 444"/>
              <a:gd name="T9" fmla="*/ 222 h 449"/>
              <a:gd name="T10" fmla="*/ 249 w 444"/>
              <a:gd name="T11" fmla="*/ 242 h 449"/>
              <a:gd name="T12" fmla="*/ 351 w 444"/>
              <a:gd name="T13" fmla="*/ 334 h 449"/>
              <a:gd name="T14" fmla="*/ 394 w 444"/>
              <a:gd name="T15" fmla="*/ 240 h 449"/>
              <a:gd name="T16" fmla="*/ 394 w 444"/>
              <a:gd name="T17" fmla="*/ 203 h 449"/>
              <a:gd name="T18" fmla="*/ 418 w 444"/>
              <a:gd name="T19" fmla="*/ 171 h 449"/>
              <a:gd name="T20" fmla="*/ 327 w 444"/>
              <a:gd name="T21" fmla="*/ 396 h 449"/>
              <a:gd name="T22" fmla="*/ 57 w 444"/>
              <a:gd name="T23" fmla="*/ 328 h 449"/>
              <a:gd name="T24" fmla="*/ 113 w 444"/>
              <a:gd name="T25" fmla="*/ 57 h 449"/>
              <a:gd name="T26" fmla="*/ 375 w 444"/>
              <a:gd name="T27" fmla="*/ 89 h 449"/>
              <a:gd name="T28" fmla="*/ 98 w 444"/>
              <a:gd name="T29" fmla="*/ 116 h 449"/>
              <a:gd name="T30" fmla="*/ 91 w 444"/>
              <a:gd name="T31" fmla="*/ 124 h 449"/>
              <a:gd name="T32" fmla="*/ 93 w 444"/>
              <a:gd name="T33" fmla="*/ 163 h 449"/>
              <a:gd name="T34" fmla="*/ 131 w 444"/>
              <a:gd name="T35" fmla="*/ 201 h 449"/>
              <a:gd name="T36" fmla="*/ 204 w 444"/>
              <a:gd name="T37" fmla="*/ 221 h 449"/>
              <a:gd name="T38" fmla="*/ 98 w 444"/>
              <a:gd name="T39" fmla="*/ 116 h 449"/>
              <a:gd name="T40" fmla="*/ 204 w 444"/>
              <a:gd name="T41" fmla="*/ 186 h 449"/>
              <a:gd name="T42" fmla="*/ 214 w 444"/>
              <a:gd name="T43" fmla="*/ 181 h 449"/>
              <a:gd name="T44" fmla="*/ 202 w 444"/>
              <a:gd name="T45" fmla="*/ 122 h 449"/>
              <a:gd name="T46" fmla="*/ 163 w 444"/>
              <a:gd name="T47" fmla="*/ 81 h 449"/>
              <a:gd name="T48" fmla="*/ 139 w 444"/>
              <a:gd name="T49" fmla="*/ 79 h 449"/>
              <a:gd name="T50" fmla="*/ 115 w 444"/>
              <a:gd name="T51" fmla="*/ 97 h 449"/>
              <a:gd name="T52" fmla="*/ 173 w 444"/>
              <a:gd name="T53" fmla="*/ 152 h 449"/>
              <a:gd name="T54" fmla="*/ 204 w 444"/>
              <a:gd name="T55" fmla="*/ 186 h 449"/>
              <a:gd name="T56" fmla="*/ 119 w 444"/>
              <a:gd name="T57" fmla="*/ 221 h 449"/>
              <a:gd name="T58" fmla="*/ 68 w 444"/>
              <a:gd name="T59" fmla="*/ 172 h 449"/>
              <a:gd name="T60" fmla="*/ 98 w 444"/>
              <a:gd name="T61" fmla="*/ 222 h 449"/>
              <a:gd name="T62" fmla="*/ 119 w 444"/>
              <a:gd name="T63" fmla="*/ 221 h 449"/>
              <a:gd name="T64" fmla="*/ 209 w 444"/>
              <a:gd name="T65" fmla="*/ 94 h 449"/>
              <a:gd name="T66" fmla="*/ 209 w 444"/>
              <a:gd name="T67" fmla="*/ 54 h 449"/>
              <a:gd name="T68" fmla="*/ 176 w 444"/>
              <a:gd name="T69" fmla="*/ 62 h 449"/>
              <a:gd name="T70" fmla="*/ 209 w 444"/>
              <a:gd name="T71" fmla="*/ 94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9">
                <a:moveTo>
                  <a:pt x="375" y="89"/>
                </a:moveTo>
                <a:cubicBezTo>
                  <a:pt x="358" y="99"/>
                  <a:pt x="344" y="103"/>
                  <a:pt x="328" y="88"/>
                </a:cubicBezTo>
                <a:cubicBezTo>
                  <a:pt x="305" y="68"/>
                  <a:pt x="277" y="57"/>
                  <a:pt x="243" y="55"/>
                </a:cubicBezTo>
                <a:cubicBezTo>
                  <a:pt x="243" y="71"/>
                  <a:pt x="243" y="86"/>
                  <a:pt x="243" y="100"/>
                </a:cubicBezTo>
                <a:cubicBezTo>
                  <a:pt x="243" y="141"/>
                  <a:pt x="243" y="181"/>
                  <a:pt x="243" y="222"/>
                </a:cubicBezTo>
                <a:cubicBezTo>
                  <a:pt x="243" y="229"/>
                  <a:pt x="245" y="238"/>
                  <a:pt x="249" y="242"/>
                </a:cubicBezTo>
                <a:cubicBezTo>
                  <a:pt x="282" y="273"/>
                  <a:pt x="316" y="302"/>
                  <a:pt x="351" y="334"/>
                </a:cubicBezTo>
                <a:cubicBezTo>
                  <a:pt x="378" y="307"/>
                  <a:pt x="390" y="275"/>
                  <a:pt x="394" y="240"/>
                </a:cubicBezTo>
                <a:cubicBezTo>
                  <a:pt x="396" y="228"/>
                  <a:pt x="397" y="214"/>
                  <a:pt x="394" y="203"/>
                </a:cubicBezTo>
                <a:cubicBezTo>
                  <a:pt x="387" y="180"/>
                  <a:pt x="398" y="173"/>
                  <a:pt x="418" y="171"/>
                </a:cubicBezTo>
                <a:cubicBezTo>
                  <a:pt x="444" y="226"/>
                  <a:pt x="422" y="341"/>
                  <a:pt x="327" y="396"/>
                </a:cubicBezTo>
                <a:cubicBezTo>
                  <a:pt x="234" y="449"/>
                  <a:pt x="114" y="419"/>
                  <a:pt x="57" y="328"/>
                </a:cubicBezTo>
                <a:cubicBezTo>
                  <a:pt x="0" y="237"/>
                  <a:pt x="26" y="117"/>
                  <a:pt x="113" y="57"/>
                </a:cubicBezTo>
                <a:cubicBezTo>
                  <a:pt x="197" y="0"/>
                  <a:pt x="319" y="14"/>
                  <a:pt x="375" y="89"/>
                </a:cubicBezTo>
                <a:close/>
                <a:moveTo>
                  <a:pt x="98" y="116"/>
                </a:moveTo>
                <a:cubicBezTo>
                  <a:pt x="97" y="117"/>
                  <a:pt x="94" y="121"/>
                  <a:pt x="91" y="124"/>
                </a:cubicBezTo>
                <a:cubicBezTo>
                  <a:pt x="78" y="138"/>
                  <a:pt x="76" y="150"/>
                  <a:pt x="93" y="163"/>
                </a:cubicBezTo>
                <a:cubicBezTo>
                  <a:pt x="107" y="174"/>
                  <a:pt x="121" y="187"/>
                  <a:pt x="131" y="201"/>
                </a:cubicBezTo>
                <a:cubicBezTo>
                  <a:pt x="151" y="227"/>
                  <a:pt x="177" y="224"/>
                  <a:pt x="204" y="221"/>
                </a:cubicBezTo>
                <a:cubicBezTo>
                  <a:pt x="168" y="186"/>
                  <a:pt x="133" y="151"/>
                  <a:pt x="98" y="116"/>
                </a:cubicBezTo>
                <a:close/>
                <a:moveTo>
                  <a:pt x="204" y="186"/>
                </a:moveTo>
                <a:cubicBezTo>
                  <a:pt x="207" y="184"/>
                  <a:pt x="211" y="183"/>
                  <a:pt x="214" y="181"/>
                </a:cubicBezTo>
                <a:cubicBezTo>
                  <a:pt x="210" y="162"/>
                  <a:pt x="211" y="140"/>
                  <a:pt x="202" y="122"/>
                </a:cubicBezTo>
                <a:cubicBezTo>
                  <a:pt x="194" y="106"/>
                  <a:pt x="176" y="95"/>
                  <a:pt x="163" y="81"/>
                </a:cubicBezTo>
                <a:cubicBezTo>
                  <a:pt x="155" y="72"/>
                  <a:pt x="147" y="72"/>
                  <a:pt x="139" y="79"/>
                </a:cubicBezTo>
                <a:cubicBezTo>
                  <a:pt x="132" y="84"/>
                  <a:pt x="125" y="89"/>
                  <a:pt x="115" y="97"/>
                </a:cubicBezTo>
                <a:cubicBezTo>
                  <a:pt x="136" y="116"/>
                  <a:pt x="155" y="134"/>
                  <a:pt x="173" y="152"/>
                </a:cubicBezTo>
                <a:cubicBezTo>
                  <a:pt x="184" y="162"/>
                  <a:pt x="194" y="174"/>
                  <a:pt x="204" y="186"/>
                </a:cubicBezTo>
                <a:close/>
                <a:moveTo>
                  <a:pt x="119" y="221"/>
                </a:moveTo>
                <a:cubicBezTo>
                  <a:pt x="100" y="202"/>
                  <a:pt x="85" y="188"/>
                  <a:pt x="68" y="172"/>
                </a:cubicBezTo>
                <a:cubicBezTo>
                  <a:pt x="51" y="220"/>
                  <a:pt x="53" y="223"/>
                  <a:pt x="98" y="222"/>
                </a:cubicBezTo>
                <a:cubicBezTo>
                  <a:pt x="103" y="222"/>
                  <a:pt x="108" y="222"/>
                  <a:pt x="119" y="221"/>
                </a:cubicBezTo>
                <a:close/>
                <a:moveTo>
                  <a:pt x="209" y="94"/>
                </a:moveTo>
                <a:cubicBezTo>
                  <a:pt x="209" y="78"/>
                  <a:pt x="209" y="67"/>
                  <a:pt x="209" y="54"/>
                </a:cubicBezTo>
                <a:cubicBezTo>
                  <a:pt x="198" y="56"/>
                  <a:pt x="189" y="59"/>
                  <a:pt x="176" y="62"/>
                </a:cubicBezTo>
                <a:cubicBezTo>
                  <a:pt x="188" y="74"/>
                  <a:pt x="198" y="83"/>
                  <a:pt x="209" y="94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AFBBE2F-B411-4EE5-9C93-5B36436BB260}"/>
              </a:ext>
            </a:extLst>
          </p:cNvPr>
          <p:cNvSpPr>
            <a:spLocks/>
          </p:cNvSpPr>
          <p:nvPr/>
        </p:nvSpPr>
        <p:spPr bwMode="auto">
          <a:xfrm>
            <a:off x="3973513" y="2873375"/>
            <a:ext cx="488950" cy="714375"/>
          </a:xfrm>
          <a:custGeom>
            <a:avLst/>
            <a:gdLst>
              <a:gd name="T0" fmla="*/ 98 w 306"/>
              <a:gd name="T1" fmla="*/ 133 h 447"/>
              <a:gd name="T2" fmla="*/ 49 w 306"/>
              <a:gd name="T3" fmla="*/ 218 h 447"/>
              <a:gd name="T4" fmla="*/ 14 w 306"/>
              <a:gd name="T5" fmla="*/ 229 h 447"/>
              <a:gd name="T6" fmla="*/ 9 w 306"/>
              <a:gd name="T7" fmla="*/ 195 h 447"/>
              <a:gd name="T8" fmla="*/ 64 w 306"/>
              <a:gd name="T9" fmla="*/ 44 h 447"/>
              <a:gd name="T10" fmla="*/ 112 w 306"/>
              <a:gd name="T11" fmla="*/ 2 h 447"/>
              <a:gd name="T12" fmla="*/ 125 w 306"/>
              <a:gd name="T13" fmla="*/ 11 h 447"/>
              <a:gd name="T14" fmla="*/ 153 w 306"/>
              <a:gd name="T15" fmla="*/ 57 h 447"/>
              <a:gd name="T16" fmla="*/ 176 w 306"/>
              <a:gd name="T17" fmla="*/ 17 h 447"/>
              <a:gd name="T18" fmla="*/ 208 w 306"/>
              <a:gd name="T19" fmla="*/ 6 h 447"/>
              <a:gd name="T20" fmla="*/ 243 w 306"/>
              <a:gd name="T21" fmla="*/ 47 h 447"/>
              <a:gd name="T22" fmla="*/ 297 w 306"/>
              <a:gd name="T23" fmla="*/ 194 h 447"/>
              <a:gd name="T24" fmla="*/ 291 w 306"/>
              <a:gd name="T25" fmla="*/ 230 h 447"/>
              <a:gd name="T26" fmla="*/ 256 w 306"/>
              <a:gd name="T27" fmla="*/ 217 h 447"/>
              <a:gd name="T28" fmla="*/ 208 w 306"/>
              <a:gd name="T29" fmla="*/ 133 h 447"/>
              <a:gd name="T30" fmla="*/ 211 w 306"/>
              <a:gd name="T31" fmla="*/ 190 h 447"/>
              <a:gd name="T32" fmla="*/ 255 w 306"/>
              <a:gd name="T33" fmla="*/ 264 h 447"/>
              <a:gd name="T34" fmla="*/ 241 w 306"/>
              <a:gd name="T35" fmla="*/ 289 h 447"/>
              <a:gd name="T36" fmla="*/ 192 w 306"/>
              <a:gd name="T37" fmla="*/ 336 h 447"/>
              <a:gd name="T38" fmla="*/ 178 w 306"/>
              <a:gd name="T39" fmla="*/ 447 h 447"/>
              <a:gd name="T40" fmla="*/ 128 w 306"/>
              <a:gd name="T41" fmla="*/ 447 h 447"/>
              <a:gd name="T42" fmla="*/ 120 w 306"/>
              <a:gd name="T43" fmla="*/ 387 h 447"/>
              <a:gd name="T44" fmla="*/ 111 w 306"/>
              <a:gd name="T45" fmla="*/ 305 h 447"/>
              <a:gd name="T46" fmla="*/ 92 w 306"/>
              <a:gd name="T47" fmla="*/ 289 h 447"/>
              <a:gd name="T48" fmla="*/ 62 w 306"/>
              <a:gd name="T49" fmla="*/ 289 h 447"/>
              <a:gd name="T50" fmla="*/ 50 w 306"/>
              <a:gd name="T51" fmla="*/ 267 h 447"/>
              <a:gd name="T52" fmla="*/ 93 w 306"/>
              <a:gd name="T53" fmla="*/ 195 h 447"/>
              <a:gd name="T54" fmla="*/ 98 w 306"/>
              <a:gd name="T55" fmla="*/ 133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6" h="447">
                <a:moveTo>
                  <a:pt x="98" y="133"/>
                </a:moveTo>
                <a:cubicBezTo>
                  <a:pt x="81" y="162"/>
                  <a:pt x="66" y="190"/>
                  <a:pt x="49" y="218"/>
                </a:cubicBezTo>
                <a:cubicBezTo>
                  <a:pt x="41" y="232"/>
                  <a:pt x="29" y="239"/>
                  <a:pt x="14" y="229"/>
                </a:cubicBezTo>
                <a:cubicBezTo>
                  <a:pt x="0" y="221"/>
                  <a:pt x="0" y="207"/>
                  <a:pt x="9" y="195"/>
                </a:cubicBezTo>
                <a:cubicBezTo>
                  <a:pt x="43" y="150"/>
                  <a:pt x="54" y="98"/>
                  <a:pt x="64" y="44"/>
                </a:cubicBezTo>
                <a:cubicBezTo>
                  <a:pt x="68" y="20"/>
                  <a:pt x="88" y="3"/>
                  <a:pt x="112" y="2"/>
                </a:cubicBezTo>
                <a:cubicBezTo>
                  <a:pt x="117" y="2"/>
                  <a:pt x="123" y="7"/>
                  <a:pt x="125" y="11"/>
                </a:cubicBezTo>
                <a:cubicBezTo>
                  <a:pt x="134" y="25"/>
                  <a:pt x="142" y="39"/>
                  <a:pt x="153" y="57"/>
                </a:cubicBezTo>
                <a:cubicBezTo>
                  <a:pt x="162" y="42"/>
                  <a:pt x="170" y="30"/>
                  <a:pt x="176" y="17"/>
                </a:cubicBezTo>
                <a:cubicBezTo>
                  <a:pt x="184" y="1"/>
                  <a:pt x="193" y="0"/>
                  <a:pt x="208" y="6"/>
                </a:cubicBezTo>
                <a:cubicBezTo>
                  <a:pt x="228" y="14"/>
                  <a:pt x="240" y="25"/>
                  <a:pt x="243" y="47"/>
                </a:cubicBezTo>
                <a:cubicBezTo>
                  <a:pt x="251" y="100"/>
                  <a:pt x="264" y="150"/>
                  <a:pt x="297" y="194"/>
                </a:cubicBezTo>
                <a:cubicBezTo>
                  <a:pt x="306" y="207"/>
                  <a:pt x="306" y="221"/>
                  <a:pt x="291" y="230"/>
                </a:cubicBezTo>
                <a:cubicBezTo>
                  <a:pt x="276" y="239"/>
                  <a:pt x="264" y="231"/>
                  <a:pt x="256" y="217"/>
                </a:cubicBezTo>
                <a:cubicBezTo>
                  <a:pt x="240" y="189"/>
                  <a:pt x="224" y="161"/>
                  <a:pt x="208" y="133"/>
                </a:cubicBezTo>
                <a:cubicBezTo>
                  <a:pt x="202" y="151"/>
                  <a:pt x="196" y="170"/>
                  <a:pt x="211" y="190"/>
                </a:cubicBezTo>
                <a:cubicBezTo>
                  <a:pt x="227" y="214"/>
                  <a:pt x="240" y="239"/>
                  <a:pt x="255" y="264"/>
                </a:cubicBezTo>
                <a:cubicBezTo>
                  <a:pt x="265" y="282"/>
                  <a:pt x="262" y="288"/>
                  <a:pt x="241" y="289"/>
                </a:cubicBezTo>
                <a:cubicBezTo>
                  <a:pt x="197" y="291"/>
                  <a:pt x="197" y="291"/>
                  <a:pt x="192" y="336"/>
                </a:cubicBezTo>
                <a:cubicBezTo>
                  <a:pt x="187" y="373"/>
                  <a:pt x="183" y="409"/>
                  <a:pt x="178" y="447"/>
                </a:cubicBezTo>
                <a:cubicBezTo>
                  <a:pt x="162" y="447"/>
                  <a:pt x="147" y="447"/>
                  <a:pt x="128" y="447"/>
                </a:cubicBezTo>
                <a:cubicBezTo>
                  <a:pt x="126" y="427"/>
                  <a:pt x="123" y="407"/>
                  <a:pt x="120" y="387"/>
                </a:cubicBezTo>
                <a:cubicBezTo>
                  <a:pt x="117" y="360"/>
                  <a:pt x="113" y="333"/>
                  <a:pt x="111" y="305"/>
                </a:cubicBezTo>
                <a:cubicBezTo>
                  <a:pt x="109" y="293"/>
                  <a:pt x="104" y="288"/>
                  <a:pt x="92" y="289"/>
                </a:cubicBezTo>
                <a:cubicBezTo>
                  <a:pt x="82" y="290"/>
                  <a:pt x="72" y="290"/>
                  <a:pt x="62" y="289"/>
                </a:cubicBezTo>
                <a:cubicBezTo>
                  <a:pt x="45" y="288"/>
                  <a:pt x="41" y="282"/>
                  <a:pt x="50" y="267"/>
                </a:cubicBezTo>
                <a:cubicBezTo>
                  <a:pt x="63" y="243"/>
                  <a:pt x="76" y="218"/>
                  <a:pt x="93" y="195"/>
                </a:cubicBezTo>
                <a:cubicBezTo>
                  <a:pt x="108" y="174"/>
                  <a:pt x="107" y="154"/>
                  <a:pt x="98" y="133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D2B9045D-51B7-49BF-AE9B-CFB868A9FC8D}"/>
              </a:ext>
            </a:extLst>
          </p:cNvPr>
          <p:cNvSpPr>
            <a:spLocks/>
          </p:cNvSpPr>
          <p:nvPr/>
        </p:nvSpPr>
        <p:spPr bwMode="auto">
          <a:xfrm>
            <a:off x="2428876" y="2876550"/>
            <a:ext cx="579438" cy="703263"/>
          </a:xfrm>
          <a:custGeom>
            <a:avLst/>
            <a:gdLst>
              <a:gd name="T0" fmla="*/ 145 w 363"/>
              <a:gd name="T1" fmla="*/ 62 h 440"/>
              <a:gd name="T2" fmla="*/ 54 w 363"/>
              <a:gd name="T3" fmla="*/ 94 h 440"/>
              <a:gd name="T4" fmla="*/ 37 w 363"/>
              <a:gd name="T5" fmla="*/ 101 h 440"/>
              <a:gd name="T6" fmla="*/ 6 w 363"/>
              <a:gd name="T7" fmla="*/ 88 h 440"/>
              <a:gd name="T8" fmla="*/ 21 w 363"/>
              <a:gd name="T9" fmla="*/ 58 h 440"/>
              <a:gd name="T10" fmla="*/ 117 w 363"/>
              <a:gd name="T11" fmla="*/ 22 h 440"/>
              <a:gd name="T12" fmla="*/ 165 w 363"/>
              <a:gd name="T13" fmla="*/ 4 h 440"/>
              <a:gd name="T14" fmla="*/ 186 w 363"/>
              <a:gd name="T15" fmla="*/ 12 h 440"/>
              <a:gd name="T16" fmla="*/ 212 w 363"/>
              <a:gd name="T17" fmla="*/ 57 h 440"/>
              <a:gd name="T18" fmla="*/ 236 w 363"/>
              <a:gd name="T19" fmla="*/ 15 h 440"/>
              <a:gd name="T20" fmla="*/ 264 w 363"/>
              <a:gd name="T21" fmla="*/ 5 h 440"/>
              <a:gd name="T22" fmla="*/ 301 w 363"/>
              <a:gd name="T23" fmla="*/ 46 h 440"/>
              <a:gd name="T24" fmla="*/ 353 w 363"/>
              <a:gd name="T25" fmla="*/ 191 h 440"/>
              <a:gd name="T26" fmla="*/ 346 w 363"/>
              <a:gd name="T27" fmla="*/ 227 h 440"/>
              <a:gd name="T28" fmla="*/ 314 w 363"/>
              <a:gd name="T29" fmla="*/ 213 h 440"/>
              <a:gd name="T30" fmla="*/ 267 w 363"/>
              <a:gd name="T31" fmla="*/ 131 h 440"/>
              <a:gd name="T32" fmla="*/ 269 w 363"/>
              <a:gd name="T33" fmla="*/ 187 h 440"/>
              <a:gd name="T34" fmla="*/ 313 w 363"/>
              <a:gd name="T35" fmla="*/ 261 h 440"/>
              <a:gd name="T36" fmla="*/ 300 w 363"/>
              <a:gd name="T37" fmla="*/ 285 h 440"/>
              <a:gd name="T38" fmla="*/ 257 w 363"/>
              <a:gd name="T39" fmla="*/ 292 h 440"/>
              <a:gd name="T40" fmla="*/ 250 w 363"/>
              <a:gd name="T41" fmla="*/ 334 h 440"/>
              <a:gd name="T42" fmla="*/ 237 w 363"/>
              <a:gd name="T43" fmla="*/ 440 h 440"/>
              <a:gd name="T44" fmla="*/ 188 w 363"/>
              <a:gd name="T45" fmla="*/ 440 h 440"/>
              <a:gd name="T46" fmla="*/ 171 w 363"/>
              <a:gd name="T47" fmla="*/ 306 h 440"/>
              <a:gd name="T48" fmla="*/ 149 w 363"/>
              <a:gd name="T49" fmla="*/ 284 h 440"/>
              <a:gd name="T50" fmla="*/ 108 w 363"/>
              <a:gd name="T51" fmla="*/ 279 h 440"/>
              <a:gd name="T52" fmla="*/ 124 w 363"/>
              <a:gd name="T53" fmla="*/ 240 h 440"/>
              <a:gd name="T54" fmla="*/ 149 w 363"/>
              <a:gd name="T55" fmla="*/ 77 h 440"/>
              <a:gd name="T56" fmla="*/ 145 w 363"/>
              <a:gd name="T57" fmla="*/ 62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3" h="440">
                <a:moveTo>
                  <a:pt x="145" y="62"/>
                </a:moveTo>
                <a:cubicBezTo>
                  <a:pt x="114" y="73"/>
                  <a:pt x="84" y="84"/>
                  <a:pt x="54" y="94"/>
                </a:cubicBezTo>
                <a:cubicBezTo>
                  <a:pt x="48" y="97"/>
                  <a:pt x="43" y="99"/>
                  <a:pt x="37" y="101"/>
                </a:cubicBezTo>
                <a:cubicBezTo>
                  <a:pt x="23" y="105"/>
                  <a:pt x="12" y="102"/>
                  <a:pt x="6" y="88"/>
                </a:cubicBezTo>
                <a:cubicBezTo>
                  <a:pt x="0" y="73"/>
                  <a:pt x="8" y="63"/>
                  <a:pt x="21" y="58"/>
                </a:cubicBezTo>
                <a:cubicBezTo>
                  <a:pt x="53" y="46"/>
                  <a:pt x="85" y="34"/>
                  <a:pt x="117" y="22"/>
                </a:cubicBezTo>
                <a:cubicBezTo>
                  <a:pt x="133" y="16"/>
                  <a:pt x="149" y="10"/>
                  <a:pt x="165" y="4"/>
                </a:cubicBezTo>
                <a:cubicBezTo>
                  <a:pt x="175" y="0"/>
                  <a:pt x="181" y="2"/>
                  <a:pt x="186" y="12"/>
                </a:cubicBezTo>
                <a:cubicBezTo>
                  <a:pt x="194" y="26"/>
                  <a:pt x="202" y="39"/>
                  <a:pt x="212" y="57"/>
                </a:cubicBezTo>
                <a:cubicBezTo>
                  <a:pt x="221" y="41"/>
                  <a:pt x="230" y="28"/>
                  <a:pt x="236" y="15"/>
                </a:cubicBezTo>
                <a:cubicBezTo>
                  <a:pt x="243" y="1"/>
                  <a:pt x="251" y="1"/>
                  <a:pt x="264" y="5"/>
                </a:cubicBezTo>
                <a:cubicBezTo>
                  <a:pt x="284" y="12"/>
                  <a:pt x="298" y="23"/>
                  <a:pt x="301" y="46"/>
                </a:cubicBezTo>
                <a:cubicBezTo>
                  <a:pt x="308" y="98"/>
                  <a:pt x="321" y="148"/>
                  <a:pt x="353" y="191"/>
                </a:cubicBezTo>
                <a:cubicBezTo>
                  <a:pt x="363" y="204"/>
                  <a:pt x="362" y="218"/>
                  <a:pt x="346" y="227"/>
                </a:cubicBezTo>
                <a:cubicBezTo>
                  <a:pt x="331" y="235"/>
                  <a:pt x="321" y="226"/>
                  <a:pt x="314" y="213"/>
                </a:cubicBezTo>
                <a:cubicBezTo>
                  <a:pt x="298" y="186"/>
                  <a:pt x="282" y="158"/>
                  <a:pt x="267" y="131"/>
                </a:cubicBezTo>
                <a:cubicBezTo>
                  <a:pt x="260" y="149"/>
                  <a:pt x="255" y="167"/>
                  <a:pt x="269" y="187"/>
                </a:cubicBezTo>
                <a:cubicBezTo>
                  <a:pt x="285" y="210"/>
                  <a:pt x="298" y="236"/>
                  <a:pt x="313" y="261"/>
                </a:cubicBezTo>
                <a:cubicBezTo>
                  <a:pt x="322" y="277"/>
                  <a:pt x="319" y="283"/>
                  <a:pt x="300" y="285"/>
                </a:cubicBezTo>
                <a:cubicBezTo>
                  <a:pt x="285" y="286"/>
                  <a:pt x="266" y="283"/>
                  <a:pt x="257" y="292"/>
                </a:cubicBezTo>
                <a:cubicBezTo>
                  <a:pt x="249" y="300"/>
                  <a:pt x="252" y="319"/>
                  <a:pt x="250" y="334"/>
                </a:cubicBezTo>
                <a:cubicBezTo>
                  <a:pt x="246" y="369"/>
                  <a:pt x="241" y="404"/>
                  <a:pt x="237" y="440"/>
                </a:cubicBezTo>
                <a:cubicBezTo>
                  <a:pt x="221" y="440"/>
                  <a:pt x="205" y="440"/>
                  <a:pt x="188" y="440"/>
                </a:cubicBezTo>
                <a:cubicBezTo>
                  <a:pt x="182" y="395"/>
                  <a:pt x="176" y="351"/>
                  <a:pt x="171" y="306"/>
                </a:cubicBezTo>
                <a:cubicBezTo>
                  <a:pt x="170" y="290"/>
                  <a:pt x="166" y="284"/>
                  <a:pt x="149" y="284"/>
                </a:cubicBezTo>
                <a:cubicBezTo>
                  <a:pt x="136" y="285"/>
                  <a:pt x="122" y="281"/>
                  <a:pt x="108" y="279"/>
                </a:cubicBezTo>
                <a:cubicBezTo>
                  <a:pt x="114" y="266"/>
                  <a:pt x="117" y="252"/>
                  <a:pt x="124" y="240"/>
                </a:cubicBezTo>
                <a:cubicBezTo>
                  <a:pt x="169" y="163"/>
                  <a:pt x="169" y="164"/>
                  <a:pt x="149" y="77"/>
                </a:cubicBezTo>
                <a:cubicBezTo>
                  <a:pt x="148" y="72"/>
                  <a:pt x="146" y="68"/>
                  <a:pt x="145" y="62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AB45B2E-3049-42AD-9642-A2FF20DD6700}"/>
              </a:ext>
            </a:extLst>
          </p:cNvPr>
          <p:cNvSpPr>
            <a:spLocks noEditPoints="1"/>
          </p:cNvSpPr>
          <p:nvPr/>
        </p:nvSpPr>
        <p:spPr bwMode="auto">
          <a:xfrm>
            <a:off x="2005013" y="4243388"/>
            <a:ext cx="496888" cy="804863"/>
          </a:xfrm>
          <a:custGeom>
            <a:avLst/>
            <a:gdLst>
              <a:gd name="T0" fmla="*/ 251 w 311"/>
              <a:gd name="T1" fmla="*/ 111 h 504"/>
              <a:gd name="T2" fmla="*/ 251 w 311"/>
              <a:gd name="T3" fmla="*/ 38 h 504"/>
              <a:gd name="T4" fmla="*/ 178 w 311"/>
              <a:gd name="T5" fmla="*/ 124 h 504"/>
              <a:gd name="T6" fmla="*/ 224 w 311"/>
              <a:gd name="T7" fmla="*/ 124 h 504"/>
              <a:gd name="T8" fmla="*/ 193 w 311"/>
              <a:gd name="T9" fmla="*/ 145 h 504"/>
              <a:gd name="T10" fmla="*/ 161 w 311"/>
              <a:gd name="T11" fmla="*/ 171 h 504"/>
              <a:gd name="T12" fmla="*/ 158 w 311"/>
              <a:gd name="T13" fmla="*/ 187 h 504"/>
              <a:gd name="T14" fmla="*/ 204 w 311"/>
              <a:gd name="T15" fmla="*/ 241 h 504"/>
              <a:gd name="T16" fmla="*/ 249 w 311"/>
              <a:gd name="T17" fmla="*/ 241 h 504"/>
              <a:gd name="T18" fmla="*/ 252 w 311"/>
              <a:gd name="T19" fmla="*/ 203 h 504"/>
              <a:gd name="T20" fmla="*/ 283 w 311"/>
              <a:gd name="T21" fmla="*/ 195 h 504"/>
              <a:gd name="T22" fmla="*/ 283 w 311"/>
              <a:gd name="T23" fmla="*/ 310 h 504"/>
              <a:gd name="T24" fmla="*/ 295 w 311"/>
              <a:gd name="T25" fmla="*/ 344 h 504"/>
              <a:gd name="T26" fmla="*/ 295 w 311"/>
              <a:gd name="T27" fmla="*/ 395 h 504"/>
              <a:gd name="T28" fmla="*/ 283 w 311"/>
              <a:gd name="T29" fmla="*/ 427 h 504"/>
              <a:gd name="T30" fmla="*/ 283 w 311"/>
              <a:gd name="T31" fmla="*/ 477 h 504"/>
              <a:gd name="T32" fmla="*/ 256 w 311"/>
              <a:gd name="T33" fmla="*/ 503 h 504"/>
              <a:gd name="T34" fmla="*/ 17 w 311"/>
              <a:gd name="T35" fmla="*/ 224 h 504"/>
              <a:gd name="T36" fmla="*/ 252 w 311"/>
              <a:gd name="T37" fmla="*/ 1 h 504"/>
              <a:gd name="T38" fmla="*/ 283 w 311"/>
              <a:gd name="T39" fmla="*/ 30 h 504"/>
              <a:gd name="T40" fmla="*/ 283 w 311"/>
              <a:gd name="T41" fmla="*/ 78 h 504"/>
              <a:gd name="T42" fmla="*/ 251 w 311"/>
              <a:gd name="T43" fmla="*/ 111 h 504"/>
              <a:gd name="T44" fmla="*/ 250 w 311"/>
              <a:gd name="T45" fmla="*/ 263 h 504"/>
              <a:gd name="T46" fmla="*/ 204 w 311"/>
              <a:gd name="T47" fmla="*/ 263 h 504"/>
              <a:gd name="T48" fmla="*/ 158 w 311"/>
              <a:gd name="T49" fmla="*/ 316 h 504"/>
              <a:gd name="T50" fmla="*/ 210 w 311"/>
              <a:gd name="T51" fmla="*/ 359 h 504"/>
              <a:gd name="T52" fmla="*/ 250 w 311"/>
              <a:gd name="T53" fmla="*/ 328 h 504"/>
              <a:gd name="T54" fmla="*/ 250 w 311"/>
              <a:gd name="T55" fmla="*/ 263 h 504"/>
              <a:gd name="T56" fmla="*/ 50 w 311"/>
              <a:gd name="T57" fmla="*/ 263 h 504"/>
              <a:gd name="T58" fmla="*/ 74 w 311"/>
              <a:gd name="T59" fmla="*/ 353 h 504"/>
              <a:gd name="T60" fmla="*/ 83 w 311"/>
              <a:gd name="T61" fmla="*/ 359 h 504"/>
              <a:gd name="T62" fmla="*/ 143 w 311"/>
              <a:gd name="T63" fmla="*/ 359 h 504"/>
              <a:gd name="T64" fmla="*/ 133 w 311"/>
              <a:gd name="T65" fmla="*/ 301 h 504"/>
              <a:gd name="T66" fmla="*/ 98 w 311"/>
              <a:gd name="T67" fmla="*/ 265 h 504"/>
              <a:gd name="T68" fmla="*/ 50 w 311"/>
              <a:gd name="T69" fmla="*/ 263 h 504"/>
              <a:gd name="T70" fmla="*/ 143 w 311"/>
              <a:gd name="T71" fmla="*/ 146 h 504"/>
              <a:gd name="T72" fmla="*/ 85 w 311"/>
              <a:gd name="T73" fmla="*/ 146 h 504"/>
              <a:gd name="T74" fmla="*/ 73 w 311"/>
              <a:gd name="T75" fmla="*/ 154 h 504"/>
              <a:gd name="T76" fmla="*/ 50 w 311"/>
              <a:gd name="T77" fmla="*/ 241 h 504"/>
              <a:gd name="T78" fmla="*/ 87 w 311"/>
              <a:gd name="T79" fmla="*/ 241 h 504"/>
              <a:gd name="T80" fmla="*/ 134 w 311"/>
              <a:gd name="T81" fmla="*/ 205 h 504"/>
              <a:gd name="T82" fmla="*/ 143 w 311"/>
              <a:gd name="T83" fmla="*/ 146 h 504"/>
              <a:gd name="T84" fmla="*/ 247 w 311"/>
              <a:gd name="T85" fmla="*/ 472 h 504"/>
              <a:gd name="T86" fmla="*/ 176 w 311"/>
              <a:gd name="T87" fmla="*/ 384 h 504"/>
              <a:gd name="T88" fmla="*/ 247 w 311"/>
              <a:gd name="T89" fmla="*/ 472 h 504"/>
              <a:gd name="T90" fmla="*/ 184 w 311"/>
              <a:gd name="T91" fmla="*/ 454 h 504"/>
              <a:gd name="T92" fmla="*/ 153 w 311"/>
              <a:gd name="T93" fmla="*/ 387 h 504"/>
              <a:gd name="T94" fmla="*/ 146 w 311"/>
              <a:gd name="T95" fmla="*/ 381 h 504"/>
              <a:gd name="T96" fmla="*/ 91 w 311"/>
              <a:gd name="T97" fmla="*/ 381 h 504"/>
              <a:gd name="T98" fmla="*/ 184 w 311"/>
              <a:gd name="T99" fmla="*/ 454 h 504"/>
              <a:gd name="T100" fmla="*/ 91 w 311"/>
              <a:gd name="T101" fmla="*/ 124 h 504"/>
              <a:gd name="T102" fmla="*/ 143 w 311"/>
              <a:gd name="T103" fmla="*/ 124 h 504"/>
              <a:gd name="T104" fmla="*/ 152 w 311"/>
              <a:gd name="T105" fmla="*/ 118 h 504"/>
              <a:gd name="T106" fmla="*/ 185 w 311"/>
              <a:gd name="T107" fmla="*/ 50 h 504"/>
              <a:gd name="T108" fmla="*/ 91 w 311"/>
              <a:gd name="T109" fmla="*/ 12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1" h="504">
                <a:moveTo>
                  <a:pt x="251" y="111"/>
                </a:moveTo>
                <a:cubicBezTo>
                  <a:pt x="251" y="86"/>
                  <a:pt x="251" y="62"/>
                  <a:pt x="251" y="38"/>
                </a:cubicBezTo>
                <a:cubicBezTo>
                  <a:pt x="222" y="36"/>
                  <a:pt x="184" y="81"/>
                  <a:pt x="178" y="124"/>
                </a:cubicBezTo>
                <a:cubicBezTo>
                  <a:pt x="193" y="124"/>
                  <a:pt x="208" y="124"/>
                  <a:pt x="224" y="124"/>
                </a:cubicBezTo>
                <a:cubicBezTo>
                  <a:pt x="220" y="142"/>
                  <a:pt x="210" y="148"/>
                  <a:pt x="193" y="145"/>
                </a:cubicBezTo>
                <a:cubicBezTo>
                  <a:pt x="173" y="142"/>
                  <a:pt x="162" y="150"/>
                  <a:pt x="161" y="171"/>
                </a:cubicBezTo>
                <a:cubicBezTo>
                  <a:pt x="161" y="177"/>
                  <a:pt x="159" y="182"/>
                  <a:pt x="158" y="187"/>
                </a:cubicBezTo>
                <a:cubicBezTo>
                  <a:pt x="153" y="219"/>
                  <a:pt x="172" y="241"/>
                  <a:pt x="204" y="241"/>
                </a:cubicBezTo>
                <a:cubicBezTo>
                  <a:pt x="218" y="241"/>
                  <a:pt x="233" y="241"/>
                  <a:pt x="249" y="241"/>
                </a:cubicBezTo>
                <a:cubicBezTo>
                  <a:pt x="250" y="228"/>
                  <a:pt x="251" y="216"/>
                  <a:pt x="252" y="203"/>
                </a:cubicBezTo>
                <a:cubicBezTo>
                  <a:pt x="261" y="201"/>
                  <a:pt x="271" y="198"/>
                  <a:pt x="283" y="195"/>
                </a:cubicBezTo>
                <a:cubicBezTo>
                  <a:pt x="283" y="235"/>
                  <a:pt x="283" y="273"/>
                  <a:pt x="283" y="310"/>
                </a:cubicBezTo>
                <a:cubicBezTo>
                  <a:pt x="283" y="323"/>
                  <a:pt x="284" y="334"/>
                  <a:pt x="295" y="344"/>
                </a:cubicBezTo>
                <a:cubicBezTo>
                  <a:pt x="311" y="359"/>
                  <a:pt x="311" y="381"/>
                  <a:pt x="295" y="395"/>
                </a:cubicBezTo>
                <a:cubicBezTo>
                  <a:pt x="285" y="405"/>
                  <a:pt x="283" y="415"/>
                  <a:pt x="283" y="427"/>
                </a:cubicBezTo>
                <a:cubicBezTo>
                  <a:pt x="284" y="444"/>
                  <a:pt x="283" y="460"/>
                  <a:pt x="283" y="477"/>
                </a:cubicBezTo>
                <a:cubicBezTo>
                  <a:pt x="283" y="499"/>
                  <a:pt x="278" y="504"/>
                  <a:pt x="256" y="503"/>
                </a:cubicBezTo>
                <a:cubicBezTo>
                  <a:pt x="115" y="501"/>
                  <a:pt x="0" y="367"/>
                  <a:pt x="17" y="224"/>
                </a:cubicBezTo>
                <a:cubicBezTo>
                  <a:pt x="32" y="102"/>
                  <a:pt x="130" y="9"/>
                  <a:pt x="252" y="1"/>
                </a:cubicBezTo>
                <a:cubicBezTo>
                  <a:pt x="278" y="0"/>
                  <a:pt x="283" y="4"/>
                  <a:pt x="283" y="30"/>
                </a:cubicBezTo>
                <a:cubicBezTo>
                  <a:pt x="283" y="46"/>
                  <a:pt x="283" y="62"/>
                  <a:pt x="283" y="78"/>
                </a:cubicBezTo>
                <a:cubicBezTo>
                  <a:pt x="283" y="105"/>
                  <a:pt x="282" y="106"/>
                  <a:pt x="251" y="111"/>
                </a:cubicBezTo>
                <a:close/>
                <a:moveTo>
                  <a:pt x="250" y="263"/>
                </a:moveTo>
                <a:cubicBezTo>
                  <a:pt x="233" y="263"/>
                  <a:pt x="219" y="263"/>
                  <a:pt x="204" y="263"/>
                </a:cubicBezTo>
                <a:cubicBezTo>
                  <a:pt x="172" y="263"/>
                  <a:pt x="152" y="285"/>
                  <a:pt x="158" y="316"/>
                </a:cubicBezTo>
                <a:cubicBezTo>
                  <a:pt x="169" y="368"/>
                  <a:pt x="159" y="358"/>
                  <a:pt x="210" y="359"/>
                </a:cubicBezTo>
                <a:cubicBezTo>
                  <a:pt x="225" y="359"/>
                  <a:pt x="249" y="343"/>
                  <a:pt x="250" y="328"/>
                </a:cubicBezTo>
                <a:cubicBezTo>
                  <a:pt x="251" y="307"/>
                  <a:pt x="250" y="286"/>
                  <a:pt x="250" y="263"/>
                </a:cubicBezTo>
                <a:close/>
                <a:moveTo>
                  <a:pt x="50" y="263"/>
                </a:moveTo>
                <a:cubicBezTo>
                  <a:pt x="50" y="297"/>
                  <a:pt x="59" y="325"/>
                  <a:pt x="74" y="353"/>
                </a:cubicBezTo>
                <a:cubicBezTo>
                  <a:pt x="75" y="356"/>
                  <a:pt x="80" y="358"/>
                  <a:pt x="83" y="359"/>
                </a:cubicBezTo>
                <a:cubicBezTo>
                  <a:pt x="103" y="359"/>
                  <a:pt x="122" y="359"/>
                  <a:pt x="143" y="359"/>
                </a:cubicBezTo>
                <a:cubicBezTo>
                  <a:pt x="140" y="337"/>
                  <a:pt x="141" y="317"/>
                  <a:pt x="133" y="301"/>
                </a:cubicBezTo>
                <a:cubicBezTo>
                  <a:pt x="126" y="286"/>
                  <a:pt x="113" y="271"/>
                  <a:pt x="98" y="265"/>
                </a:cubicBezTo>
                <a:cubicBezTo>
                  <a:pt x="85" y="258"/>
                  <a:pt x="67" y="263"/>
                  <a:pt x="50" y="263"/>
                </a:cubicBezTo>
                <a:close/>
                <a:moveTo>
                  <a:pt x="143" y="146"/>
                </a:moveTo>
                <a:cubicBezTo>
                  <a:pt x="122" y="146"/>
                  <a:pt x="103" y="145"/>
                  <a:pt x="85" y="146"/>
                </a:cubicBezTo>
                <a:cubicBezTo>
                  <a:pt x="81" y="146"/>
                  <a:pt x="74" y="150"/>
                  <a:pt x="73" y="154"/>
                </a:cubicBezTo>
                <a:cubicBezTo>
                  <a:pt x="59" y="180"/>
                  <a:pt x="50" y="208"/>
                  <a:pt x="50" y="241"/>
                </a:cubicBezTo>
                <a:cubicBezTo>
                  <a:pt x="63" y="241"/>
                  <a:pt x="75" y="241"/>
                  <a:pt x="87" y="241"/>
                </a:cubicBezTo>
                <a:cubicBezTo>
                  <a:pt x="99" y="241"/>
                  <a:pt x="131" y="217"/>
                  <a:pt x="134" y="205"/>
                </a:cubicBezTo>
                <a:cubicBezTo>
                  <a:pt x="137" y="187"/>
                  <a:pt x="140" y="168"/>
                  <a:pt x="143" y="146"/>
                </a:cubicBezTo>
                <a:close/>
                <a:moveTo>
                  <a:pt x="247" y="472"/>
                </a:moveTo>
                <a:cubicBezTo>
                  <a:pt x="261" y="396"/>
                  <a:pt x="233" y="367"/>
                  <a:pt x="176" y="384"/>
                </a:cubicBezTo>
                <a:cubicBezTo>
                  <a:pt x="190" y="420"/>
                  <a:pt x="207" y="454"/>
                  <a:pt x="247" y="472"/>
                </a:cubicBezTo>
                <a:close/>
                <a:moveTo>
                  <a:pt x="184" y="454"/>
                </a:moveTo>
                <a:cubicBezTo>
                  <a:pt x="173" y="429"/>
                  <a:pt x="163" y="408"/>
                  <a:pt x="153" y="387"/>
                </a:cubicBezTo>
                <a:cubicBezTo>
                  <a:pt x="151" y="384"/>
                  <a:pt x="148" y="381"/>
                  <a:pt x="146" y="381"/>
                </a:cubicBezTo>
                <a:cubicBezTo>
                  <a:pt x="129" y="380"/>
                  <a:pt x="112" y="381"/>
                  <a:pt x="91" y="381"/>
                </a:cubicBezTo>
                <a:cubicBezTo>
                  <a:pt x="118" y="416"/>
                  <a:pt x="146" y="438"/>
                  <a:pt x="184" y="454"/>
                </a:cubicBezTo>
                <a:close/>
                <a:moveTo>
                  <a:pt x="91" y="124"/>
                </a:moveTo>
                <a:cubicBezTo>
                  <a:pt x="112" y="124"/>
                  <a:pt x="127" y="124"/>
                  <a:pt x="143" y="124"/>
                </a:cubicBezTo>
                <a:cubicBezTo>
                  <a:pt x="146" y="124"/>
                  <a:pt x="151" y="121"/>
                  <a:pt x="152" y="118"/>
                </a:cubicBezTo>
                <a:cubicBezTo>
                  <a:pt x="163" y="97"/>
                  <a:pt x="173" y="75"/>
                  <a:pt x="185" y="50"/>
                </a:cubicBezTo>
                <a:cubicBezTo>
                  <a:pt x="147" y="66"/>
                  <a:pt x="118" y="89"/>
                  <a:pt x="91" y="124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C5C207C-4E86-4C4D-8716-8CE7BA9459D1}"/>
              </a:ext>
            </a:extLst>
          </p:cNvPr>
          <p:cNvSpPr>
            <a:spLocks/>
          </p:cNvSpPr>
          <p:nvPr/>
        </p:nvSpPr>
        <p:spPr bwMode="auto">
          <a:xfrm>
            <a:off x="2370138" y="4371975"/>
            <a:ext cx="561975" cy="687388"/>
          </a:xfrm>
          <a:custGeom>
            <a:avLst/>
            <a:gdLst>
              <a:gd name="T0" fmla="*/ 205 w 351"/>
              <a:gd name="T1" fmla="*/ 54 h 430"/>
              <a:gd name="T2" fmla="*/ 230 w 351"/>
              <a:gd name="T3" fmla="*/ 12 h 430"/>
              <a:gd name="T4" fmla="*/ 251 w 351"/>
              <a:gd name="T5" fmla="*/ 4 h 430"/>
              <a:gd name="T6" fmla="*/ 291 w 351"/>
              <a:gd name="T7" fmla="*/ 47 h 430"/>
              <a:gd name="T8" fmla="*/ 340 w 351"/>
              <a:gd name="T9" fmla="*/ 182 h 430"/>
              <a:gd name="T10" fmla="*/ 335 w 351"/>
              <a:gd name="T11" fmla="*/ 219 h 430"/>
              <a:gd name="T12" fmla="*/ 302 w 351"/>
              <a:gd name="T13" fmla="*/ 204 h 430"/>
              <a:gd name="T14" fmla="*/ 257 w 351"/>
              <a:gd name="T15" fmla="*/ 126 h 430"/>
              <a:gd name="T16" fmla="*/ 258 w 351"/>
              <a:gd name="T17" fmla="*/ 179 h 430"/>
              <a:gd name="T18" fmla="*/ 301 w 351"/>
              <a:gd name="T19" fmla="*/ 251 h 430"/>
              <a:gd name="T20" fmla="*/ 289 w 351"/>
              <a:gd name="T21" fmla="*/ 275 h 430"/>
              <a:gd name="T22" fmla="*/ 242 w 351"/>
              <a:gd name="T23" fmla="*/ 320 h 430"/>
              <a:gd name="T24" fmla="*/ 230 w 351"/>
              <a:gd name="T25" fmla="*/ 413 h 430"/>
              <a:gd name="T26" fmla="*/ 217 w 351"/>
              <a:gd name="T27" fmla="*/ 426 h 430"/>
              <a:gd name="T28" fmla="*/ 178 w 351"/>
              <a:gd name="T29" fmla="*/ 395 h 430"/>
              <a:gd name="T30" fmla="*/ 166 w 351"/>
              <a:gd name="T31" fmla="*/ 296 h 430"/>
              <a:gd name="T32" fmla="*/ 141 w 351"/>
              <a:gd name="T33" fmla="*/ 274 h 430"/>
              <a:gd name="T34" fmla="*/ 105 w 351"/>
              <a:gd name="T35" fmla="*/ 269 h 430"/>
              <a:gd name="T36" fmla="*/ 119 w 351"/>
              <a:gd name="T37" fmla="*/ 234 h 430"/>
              <a:gd name="T38" fmla="*/ 144 w 351"/>
              <a:gd name="T39" fmla="*/ 78 h 430"/>
              <a:gd name="T40" fmla="*/ 140 w 351"/>
              <a:gd name="T41" fmla="*/ 59 h 430"/>
              <a:gd name="T42" fmla="*/ 51 w 351"/>
              <a:gd name="T43" fmla="*/ 92 h 430"/>
              <a:gd name="T44" fmla="*/ 6 w 351"/>
              <a:gd name="T45" fmla="*/ 85 h 430"/>
              <a:gd name="T46" fmla="*/ 35 w 351"/>
              <a:gd name="T47" fmla="*/ 51 h 430"/>
              <a:gd name="T48" fmla="*/ 154 w 351"/>
              <a:gd name="T49" fmla="*/ 5 h 430"/>
              <a:gd name="T50" fmla="*/ 183 w 351"/>
              <a:gd name="T51" fmla="*/ 16 h 430"/>
              <a:gd name="T52" fmla="*/ 205 w 351"/>
              <a:gd name="T53" fmla="*/ 54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30">
                <a:moveTo>
                  <a:pt x="205" y="54"/>
                </a:moveTo>
                <a:cubicBezTo>
                  <a:pt x="215" y="38"/>
                  <a:pt x="223" y="25"/>
                  <a:pt x="230" y="12"/>
                </a:cubicBezTo>
                <a:cubicBezTo>
                  <a:pt x="235" y="2"/>
                  <a:pt x="241" y="0"/>
                  <a:pt x="251" y="4"/>
                </a:cubicBezTo>
                <a:cubicBezTo>
                  <a:pt x="273" y="11"/>
                  <a:pt x="288" y="22"/>
                  <a:pt x="291" y="47"/>
                </a:cubicBezTo>
                <a:cubicBezTo>
                  <a:pt x="298" y="95"/>
                  <a:pt x="310" y="142"/>
                  <a:pt x="340" y="182"/>
                </a:cubicBezTo>
                <a:cubicBezTo>
                  <a:pt x="350" y="195"/>
                  <a:pt x="351" y="209"/>
                  <a:pt x="335" y="219"/>
                </a:cubicBezTo>
                <a:cubicBezTo>
                  <a:pt x="319" y="228"/>
                  <a:pt x="309" y="217"/>
                  <a:pt x="302" y="204"/>
                </a:cubicBezTo>
                <a:cubicBezTo>
                  <a:pt x="287" y="178"/>
                  <a:pt x="272" y="153"/>
                  <a:pt x="257" y="126"/>
                </a:cubicBezTo>
                <a:cubicBezTo>
                  <a:pt x="251" y="143"/>
                  <a:pt x="246" y="160"/>
                  <a:pt x="258" y="179"/>
                </a:cubicBezTo>
                <a:cubicBezTo>
                  <a:pt x="274" y="202"/>
                  <a:pt x="287" y="227"/>
                  <a:pt x="301" y="251"/>
                </a:cubicBezTo>
                <a:cubicBezTo>
                  <a:pt x="311" y="268"/>
                  <a:pt x="307" y="274"/>
                  <a:pt x="289" y="275"/>
                </a:cubicBezTo>
                <a:cubicBezTo>
                  <a:pt x="246" y="277"/>
                  <a:pt x="246" y="277"/>
                  <a:pt x="242" y="320"/>
                </a:cubicBezTo>
                <a:cubicBezTo>
                  <a:pt x="238" y="351"/>
                  <a:pt x="235" y="382"/>
                  <a:pt x="230" y="413"/>
                </a:cubicBezTo>
                <a:cubicBezTo>
                  <a:pt x="229" y="418"/>
                  <a:pt x="222" y="425"/>
                  <a:pt x="217" y="426"/>
                </a:cubicBezTo>
                <a:cubicBezTo>
                  <a:pt x="183" y="430"/>
                  <a:pt x="182" y="429"/>
                  <a:pt x="178" y="395"/>
                </a:cubicBezTo>
                <a:cubicBezTo>
                  <a:pt x="173" y="362"/>
                  <a:pt x="169" y="329"/>
                  <a:pt x="166" y="296"/>
                </a:cubicBezTo>
                <a:cubicBezTo>
                  <a:pt x="164" y="279"/>
                  <a:pt x="158" y="273"/>
                  <a:pt x="141" y="274"/>
                </a:cubicBezTo>
                <a:cubicBezTo>
                  <a:pt x="129" y="275"/>
                  <a:pt x="117" y="271"/>
                  <a:pt x="105" y="269"/>
                </a:cubicBezTo>
                <a:cubicBezTo>
                  <a:pt x="109" y="257"/>
                  <a:pt x="111" y="243"/>
                  <a:pt x="119" y="234"/>
                </a:cubicBezTo>
                <a:cubicBezTo>
                  <a:pt x="157" y="187"/>
                  <a:pt x="166" y="135"/>
                  <a:pt x="144" y="78"/>
                </a:cubicBezTo>
                <a:cubicBezTo>
                  <a:pt x="142" y="73"/>
                  <a:pt x="142" y="67"/>
                  <a:pt x="140" y="59"/>
                </a:cubicBezTo>
                <a:cubicBezTo>
                  <a:pt x="109" y="71"/>
                  <a:pt x="80" y="81"/>
                  <a:pt x="51" y="92"/>
                </a:cubicBezTo>
                <a:cubicBezTo>
                  <a:pt x="23" y="102"/>
                  <a:pt x="12" y="100"/>
                  <a:pt x="6" y="85"/>
                </a:cubicBezTo>
                <a:cubicBezTo>
                  <a:pt x="0" y="70"/>
                  <a:pt x="7" y="61"/>
                  <a:pt x="35" y="51"/>
                </a:cubicBezTo>
                <a:cubicBezTo>
                  <a:pt x="74" y="36"/>
                  <a:pt x="114" y="21"/>
                  <a:pt x="154" y="5"/>
                </a:cubicBezTo>
                <a:cubicBezTo>
                  <a:pt x="168" y="0"/>
                  <a:pt x="176" y="2"/>
                  <a:pt x="183" y="16"/>
                </a:cubicBezTo>
                <a:cubicBezTo>
                  <a:pt x="188" y="28"/>
                  <a:pt x="196" y="40"/>
                  <a:pt x="205" y="54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7416B4D2-46C9-4AE5-BDBE-23BD6C5E0A78}"/>
              </a:ext>
            </a:extLst>
          </p:cNvPr>
          <p:cNvSpPr>
            <a:spLocks/>
          </p:cNvSpPr>
          <p:nvPr/>
        </p:nvSpPr>
        <p:spPr bwMode="auto">
          <a:xfrm>
            <a:off x="5427663" y="4371975"/>
            <a:ext cx="558800" cy="679450"/>
          </a:xfrm>
          <a:custGeom>
            <a:avLst/>
            <a:gdLst>
              <a:gd name="T0" fmla="*/ 139 w 350"/>
              <a:gd name="T1" fmla="*/ 60 h 425"/>
              <a:gd name="T2" fmla="*/ 55 w 350"/>
              <a:gd name="T3" fmla="*/ 95 h 425"/>
              <a:gd name="T4" fmla="*/ 35 w 350"/>
              <a:gd name="T5" fmla="*/ 103 h 425"/>
              <a:gd name="T6" fmla="*/ 5 w 350"/>
              <a:gd name="T7" fmla="*/ 90 h 425"/>
              <a:gd name="T8" fmla="*/ 18 w 350"/>
              <a:gd name="T9" fmla="*/ 63 h 425"/>
              <a:gd name="T10" fmla="*/ 81 w 350"/>
              <a:gd name="T11" fmla="*/ 36 h 425"/>
              <a:gd name="T12" fmla="*/ 149 w 350"/>
              <a:gd name="T13" fmla="*/ 8 h 425"/>
              <a:gd name="T14" fmla="*/ 184 w 350"/>
              <a:gd name="T15" fmla="*/ 19 h 425"/>
              <a:gd name="T16" fmla="*/ 204 w 350"/>
              <a:gd name="T17" fmla="*/ 54 h 425"/>
              <a:gd name="T18" fmla="*/ 231 w 350"/>
              <a:gd name="T19" fmla="*/ 11 h 425"/>
              <a:gd name="T20" fmla="*/ 246 w 350"/>
              <a:gd name="T21" fmla="*/ 4 h 425"/>
              <a:gd name="T22" fmla="*/ 289 w 350"/>
              <a:gd name="T23" fmla="*/ 43 h 425"/>
              <a:gd name="T24" fmla="*/ 341 w 350"/>
              <a:gd name="T25" fmla="*/ 184 h 425"/>
              <a:gd name="T26" fmla="*/ 335 w 350"/>
              <a:gd name="T27" fmla="*/ 219 h 425"/>
              <a:gd name="T28" fmla="*/ 303 w 350"/>
              <a:gd name="T29" fmla="*/ 208 h 425"/>
              <a:gd name="T30" fmla="*/ 257 w 350"/>
              <a:gd name="T31" fmla="*/ 127 h 425"/>
              <a:gd name="T32" fmla="*/ 258 w 350"/>
              <a:gd name="T33" fmla="*/ 179 h 425"/>
              <a:gd name="T34" fmla="*/ 302 w 350"/>
              <a:gd name="T35" fmla="*/ 253 h 425"/>
              <a:gd name="T36" fmla="*/ 290 w 350"/>
              <a:gd name="T37" fmla="*/ 275 h 425"/>
              <a:gd name="T38" fmla="*/ 288 w 350"/>
              <a:gd name="T39" fmla="*/ 275 h 425"/>
              <a:gd name="T40" fmla="*/ 241 w 350"/>
              <a:gd name="T41" fmla="*/ 318 h 425"/>
              <a:gd name="T42" fmla="*/ 229 w 350"/>
              <a:gd name="T43" fmla="*/ 421 h 425"/>
              <a:gd name="T44" fmla="*/ 222 w 350"/>
              <a:gd name="T45" fmla="*/ 423 h 425"/>
              <a:gd name="T46" fmla="*/ 175 w 350"/>
              <a:gd name="T47" fmla="*/ 383 h 425"/>
              <a:gd name="T48" fmla="*/ 165 w 350"/>
              <a:gd name="T49" fmla="*/ 293 h 425"/>
              <a:gd name="T50" fmla="*/ 144 w 350"/>
              <a:gd name="T51" fmla="*/ 274 h 425"/>
              <a:gd name="T52" fmla="*/ 104 w 350"/>
              <a:gd name="T53" fmla="*/ 269 h 425"/>
              <a:gd name="T54" fmla="*/ 121 w 350"/>
              <a:gd name="T55" fmla="*/ 231 h 425"/>
              <a:gd name="T56" fmla="*/ 146 w 350"/>
              <a:gd name="T57" fmla="*/ 86 h 425"/>
              <a:gd name="T58" fmla="*/ 139 w 350"/>
              <a:gd name="T59" fmla="*/ 6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50" h="425">
                <a:moveTo>
                  <a:pt x="139" y="60"/>
                </a:moveTo>
                <a:cubicBezTo>
                  <a:pt x="110" y="72"/>
                  <a:pt x="83" y="83"/>
                  <a:pt x="55" y="95"/>
                </a:cubicBezTo>
                <a:cubicBezTo>
                  <a:pt x="48" y="97"/>
                  <a:pt x="42" y="100"/>
                  <a:pt x="35" y="103"/>
                </a:cubicBezTo>
                <a:cubicBezTo>
                  <a:pt x="21" y="108"/>
                  <a:pt x="11" y="104"/>
                  <a:pt x="5" y="90"/>
                </a:cubicBezTo>
                <a:cubicBezTo>
                  <a:pt x="0" y="78"/>
                  <a:pt x="6" y="68"/>
                  <a:pt x="18" y="63"/>
                </a:cubicBezTo>
                <a:cubicBezTo>
                  <a:pt x="39" y="53"/>
                  <a:pt x="60" y="45"/>
                  <a:pt x="81" y="36"/>
                </a:cubicBezTo>
                <a:cubicBezTo>
                  <a:pt x="103" y="27"/>
                  <a:pt x="126" y="18"/>
                  <a:pt x="149" y="8"/>
                </a:cubicBezTo>
                <a:cubicBezTo>
                  <a:pt x="165" y="0"/>
                  <a:pt x="176" y="0"/>
                  <a:pt x="184" y="19"/>
                </a:cubicBezTo>
                <a:cubicBezTo>
                  <a:pt x="188" y="30"/>
                  <a:pt x="196" y="40"/>
                  <a:pt x="204" y="54"/>
                </a:cubicBezTo>
                <a:cubicBezTo>
                  <a:pt x="214" y="38"/>
                  <a:pt x="222" y="24"/>
                  <a:pt x="231" y="11"/>
                </a:cubicBezTo>
                <a:cubicBezTo>
                  <a:pt x="234" y="7"/>
                  <a:pt x="241" y="3"/>
                  <a:pt x="246" y="4"/>
                </a:cubicBezTo>
                <a:cubicBezTo>
                  <a:pt x="269" y="6"/>
                  <a:pt x="285" y="20"/>
                  <a:pt x="289" y="43"/>
                </a:cubicBezTo>
                <a:cubicBezTo>
                  <a:pt x="298" y="93"/>
                  <a:pt x="309" y="142"/>
                  <a:pt x="341" y="184"/>
                </a:cubicBezTo>
                <a:cubicBezTo>
                  <a:pt x="350" y="197"/>
                  <a:pt x="349" y="210"/>
                  <a:pt x="335" y="219"/>
                </a:cubicBezTo>
                <a:cubicBezTo>
                  <a:pt x="321" y="227"/>
                  <a:pt x="311" y="220"/>
                  <a:pt x="303" y="208"/>
                </a:cubicBezTo>
                <a:cubicBezTo>
                  <a:pt x="288" y="181"/>
                  <a:pt x="272" y="154"/>
                  <a:pt x="257" y="127"/>
                </a:cubicBezTo>
                <a:cubicBezTo>
                  <a:pt x="251" y="143"/>
                  <a:pt x="245" y="160"/>
                  <a:pt x="258" y="179"/>
                </a:cubicBezTo>
                <a:cubicBezTo>
                  <a:pt x="274" y="203"/>
                  <a:pt x="288" y="228"/>
                  <a:pt x="302" y="253"/>
                </a:cubicBezTo>
                <a:cubicBezTo>
                  <a:pt x="310" y="268"/>
                  <a:pt x="307" y="273"/>
                  <a:pt x="290" y="275"/>
                </a:cubicBezTo>
                <a:cubicBezTo>
                  <a:pt x="289" y="275"/>
                  <a:pt x="289" y="275"/>
                  <a:pt x="288" y="275"/>
                </a:cubicBezTo>
                <a:cubicBezTo>
                  <a:pt x="246" y="277"/>
                  <a:pt x="246" y="277"/>
                  <a:pt x="241" y="318"/>
                </a:cubicBezTo>
                <a:cubicBezTo>
                  <a:pt x="237" y="353"/>
                  <a:pt x="233" y="387"/>
                  <a:pt x="229" y="421"/>
                </a:cubicBezTo>
                <a:cubicBezTo>
                  <a:pt x="225" y="422"/>
                  <a:pt x="224" y="423"/>
                  <a:pt x="222" y="423"/>
                </a:cubicBezTo>
                <a:cubicBezTo>
                  <a:pt x="181" y="425"/>
                  <a:pt x="181" y="425"/>
                  <a:pt x="175" y="383"/>
                </a:cubicBezTo>
                <a:cubicBezTo>
                  <a:pt x="172" y="353"/>
                  <a:pt x="168" y="323"/>
                  <a:pt x="165" y="293"/>
                </a:cubicBezTo>
                <a:cubicBezTo>
                  <a:pt x="164" y="280"/>
                  <a:pt x="159" y="274"/>
                  <a:pt x="144" y="274"/>
                </a:cubicBezTo>
                <a:cubicBezTo>
                  <a:pt x="131" y="275"/>
                  <a:pt x="117" y="271"/>
                  <a:pt x="104" y="269"/>
                </a:cubicBezTo>
                <a:cubicBezTo>
                  <a:pt x="109" y="256"/>
                  <a:pt x="112" y="241"/>
                  <a:pt x="121" y="231"/>
                </a:cubicBezTo>
                <a:cubicBezTo>
                  <a:pt x="156" y="187"/>
                  <a:pt x="166" y="139"/>
                  <a:pt x="146" y="86"/>
                </a:cubicBezTo>
                <a:cubicBezTo>
                  <a:pt x="143" y="79"/>
                  <a:pt x="142" y="71"/>
                  <a:pt x="139" y="6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06519715-A99C-4AC2-8F1C-A0D02C32E84C}"/>
              </a:ext>
            </a:extLst>
          </p:cNvPr>
          <p:cNvSpPr>
            <a:spLocks/>
          </p:cNvSpPr>
          <p:nvPr/>
        </p:nvSpPr>
        <p:spPr bwMode="auto">
          <a:xfrm>
            <a:off x="796926" y="5846763"/>
            <a:ext cx="458788" cy="679450"/>
          </a:xfrm>
          <a:custGeom>
            <a:avLst/>
            <a:gdLst>
              <a:gd name="T0" fmla="*/ 119 w 287"/>
              <a:gd name="T1" fmla="*/ 417 h 425"/>
              <a:gd name="T2" fmla="*/ 105 w 287"/>
              <a:gd name="T3" fmla="*/ 292 h 425"/>
              <a:gd name="T4" fmla="*/ 82 w 287"/>
              <a:gd name="T5" fmla="*/ 270 h 425"/>
              <a:gd name="T6" fmla="*/ 44 w 287"/>
              <a:gd name="T7" fmla="*/ 264 h 425"/>
              <a:gd name="T8" fmla="*/ 59 w 287"/>
              <a:gd name="T9" fmla="*/ 228 h 425"/>
              <a:gd name="T10" fmla="*/ 88 w 287"/>
              <a:gd name="T11" fmla="*/ 178 h 425"/>
              <a:gd name="T12" fmla="*/ 91 w 287"/>
              <a:gd name="T13" fmla="*/ 125 h 425"/>
              <a:gd name="T14" fmla="*/ 45 w 287"/>
              <a:gd name="T15" fmla="*/ 205 h 425"/>
              <a:gd name="T16" fmla="*/ 15 w 287"/>
              <a:gd name="T17" fmla="*/ 215 h 425"/>
              <a:gd name="T18" fmla="*/ 8 w 287"/>
              <a:gd name="T19" fmla="*/ 182 h 425"/>
              <a:gd name="T20" fmla="*/ 59 w 287"/>
              <a:gd name="T21" fmla="*/ 43 h 425"/>
              <a:gd name="T22" fmla="*/ 98 w 287"/>
              <a:gd name="T23" fmla="*/ 4 h 425"/>
              <a:gd name="T24" fmla="*/ 118 w 287"/>
              <a:gd name="T25" fmla="*/ 13 h 425"/>
              <a:gd name="T26" fmla="*/ 142 w 287"/>
              <a:gd name="T27" fmla="*/ 53 h 425"/>
              <a:gd name="T28" fmla="*/ 166 w 287"/>
              <a:gd name="T29" fmla="*/ 14 h 425"/>
              <a:gd name="T30" fmla="*/ 190 w 287"/>
              <a:gd name="T31" fmla="*/ 4 h 425"/>
              <a:gd name="T32" fmla="*/ 228 w 287"/>
              <a:gd name="T33" fmla="*/ 47 h 425"/>
              <a:gd name="T34" fmla="*/ 276 w 287"/>
              <a:gd name="T35" fmla="*/ 179 h 425"/>
              <a:gd name="T36" fmla="*/ 271 w 287"/>
              <a:gd name="T37" fmla="*/ 215 h 425"/>
              <a:gd name="T38" fmla="*/ 238 w 287"/>
              <a:gd name="T39" fmla="*/ 200 h 425"/>
              <a:gd name="T40" fmla="*/ 195 w 287"/>
              <a:gd name="T41" fmla="*/ 125 h 425"/>
              <a:gd name="T42" fmla="*/ 196 w 287"/>
              <a:gd name="T43" fmla="*/ 177 h 425"/>
              <a:gd name="T44" fmla="*/ 238 w 287"/>
              <a:gd name="T45" fmla="*/ 247 h 425"/>
              <a:gd name="T46" fmla="*/ 224 w 287"/>
              <a:gd name="T47" fmla="*/ 271 h 425"/>
              <a:gd name="T48" fmla="*/ 185 w 287"/>
              <a:gd name="T49" fmla="*/ 271 h 425"/>
              <a:gd name="T50" fmla="*/ 171 w 287"/>
              <a:gd name="T51" fmla="*/ 381 h 425"/>
              <a:gd name="T52" fmla="*/ 126 w 287"/>
              <a:gd name="T53" fmla="*/ 419 h 425"/>
              <a:gd name="T54" fmla="*/ 119 w 287"/>
              <a:gd name="T55" fmla="*/ 417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87" h="425">
                <a:moveTo>
                  <a:pt x="119" y="417"/>
                </a:moveTo>
                <a:cubicBezTo>
                  <a:pt x="114" y="375"/>
                  <a:pt x="108" y="333"/>
                  <a:pt x="105" y="292"/>
                </a:cubicBezTo>
                <a:cubicBezTo>
                  <a:pt x="103" y="276"/>
                  <a:pt x="98" y="270"/>
                  <a:pt x="82" y="270"/>
                </a:cubicBezTo>
                <a:cubicBezTo>
                  <a:pt x="69" y="271"/>
                  <a:pt x="57" y="266"/>
                  <a:pt x="44" y="264"/>
                </a:cubicBezTo>
                <a:cubicBezTo>
                  <a:pt x="49" y="252"/>
                  <a:pt x="53" y="240"/>
                  <a:pt x="59" y="228"/>
                </a:cubicBezTo>
                <a:cubicBezTo>
                  <a:pt x="68" y="211"/>
                  <a:pt x="79" y="195"/>
                  <a:pt x="88" y="178"/>
                </a:cubicBezTo>
                <a:cubicBezTo>
                  <a:pt x="101" y="157"/>
                  <a:pt x="101" y="148"/>
                  <a:pt x="91" y="125"/>
                </a:cubicBezTo>
                <a:cubicBezTo>
                  <a:pt x="76" y="151"/>
                  <a:pt x="61" y="178"/>
                  <a:pt x="45" y="205"/>
                </a:cubicBezTo>
                <a:cubicBezTo>
                  <a:pt x="38" y="217"/>
                  <a:pt x="28" y="222"/>
                  <a:pt x="15" y="215"/>
                </a:cubicBezTo>
                <a:cubicBezTo>
                  <a:pt x="1" y="207"/>
                  <a:pt x="0" y="194"/>
                  <a:pt x="8" y="182"/>
                </a:cubicBezTo>
                <a:cubicBezTo>
                  <a:pt x="39" y="141"/>
                  <a:pt x="52" y="93"/>
                  <a:pt x="59" y="43"/>
                </a:cubicBezTo>
                <a:cubicBezTo>
                  <a:pt x="63" y="19"/>
                  <a:pt x="77" y="9"/>
                  <a:pt x="98" y="4"/>
                </a:cubicBezTo>
                <a:cubicBezTo>
                  <a:pt x="104" y="3"/>
                  <a:pt x="114" y="8"/>
                  <a:pt x="118" y="13"/>
                </a:cubicBezTo>
                <a:cubicBezTo>
                  <a:pt x="127" y="24"/>
                  <a:pt x="133" y="37"/>
                  <a:pt x="142" y="53"/>
                </a:cubicBezTo>
                <a:cubicBezTo>
                  <a:pt x="152" y="38"/>
                  <a:pt x="160" y="26"/>
                  <a:pt x="166" y="14"/>
                </a:cubicBezTo>
                <a:cubicBezTo>
                  <a:pt x="172" y="3"/>
                  <a:pt x="178" y="0"/>
                  <a:pt x="190" y="4"/>
                </a:cubicBezTo>
                <a:cubicBezTo>
                  <a:pt x="211" y="11"/>
                  <a:pt x="224" y="23"/>
                  <a:pt x="228" y="47"/>
                </a:cubicBezTo>
                <a:cubicBezTo>
                  <a:pt x="234" y="94"/>
                  <a:pt x="246" y="140"/>
                  <a:pt x="276" y="179"/>
                </a:cubicBezTo>
                <a:cubicBezTo>
                  <a:pt x="285" y="191"/>
                  <a:pt x="287" y="205"/>
                  <a:pt x="271" y="215"/>
                </a:cubicBezTo>
                <a:cubicBezTo>
                  <a:pt x="255" y="224"/>
                  <a:pt x="246" y="214"/>
                  <a:pt x="238" y="200"/>
                </a:cubicBezTo>
                <a:cubicBezTo>
                  <a:pt x="224" y="175"/>
                  <a:pt x="209" y="150"/>
                  <a:pt x="195" y="125"/>
                </a:cubicBezTo>
                <a:cubicBezTo>
                  <a:pt x="188" y="141"/>
                  <a:pt x="183" y="158"/>
                  <a:pt x="196" y="177"/>
                </a:cubicBezTo>
                <a:cubicBezTo>
                  <a:pt x="211" y="199"/>
                  <a:pt x="225" y="223"/>
                  <a:pt x="238" y="247"/>
                </a:cubicBezTo>
                <a:cubicBezTo>
                  <a:pt x="247" y="263"/>
                  <a:pt x="243" y="270"/>
                  <a:pt x="224" y="271"/>
                </a:cubicBezTo>
                <a:cubicBezTo>
                  <a:pt x="212" y="271"/>
                  <a:pt x="199" y="271"/>
                  <a:pt x="185" y="271"/>
                </a:cubicBezTo>
                <a:cubicBezTo>
                  <a:pt x="180" y="308"/>
                  <a:pt x="176" y="345"/>
                  <a:pt x="171" y="381"/>
                </a:cubicBezTo>
                <a:cubicBezTo>
                  <a:pt x="164" y="425"/>
                  <a:pt x="176" y="419"/>
                  <a:pt x="126" y="419"/>
                </a:cubicBezTo>
                <a:cubicBezTo>
                  <a:pt x="125" y="419"/>
                  <a:pt x="124" y="418"/>
                  <a:pt x="119" y="417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5197B24-555B-439E-9831-2B5F3365AF50}"/>
              </a:ext>
            </a:extLst>
          </p:cNvPr>
          <p:cNvSpPr>
            <a:spLocks/>
          </p:cNvSpPr>
          <p:nvPr/>
        </p:nvSpPr>
        <p:spPr bwMode="auto">
          <a:xfrm>
            <a:off x="3644901" y="4710113"/>
            <a:ext cx="679450" cy="323850"/>
          </a:xfrm>
          <a:custGeom>
            <a:avLst/>
            <a:gdLst>
              <a:gd name="T0" fmla="*/ 98 w 426"/>
              <a:gd name="T1" fmla="*/ 4 h 203"/>
              <a:gd name="T2" fmla="*/ 83 w 426"/>
              <a:gd name="T3" fmla="*/ 49 h 203"/>
              <a:gd name="T4" fmla="*/ 86 w 426"/>
              <a:gd name="T5" fmla="*/ 52 h 203"/>
              <a:gd name="T6" fmla="*/ 154 w 426"/>
              <a:gd name="T7" fmla="*/ 88 h 203"/>
              <a:gd name="T8" fmla="*/ 216 w 426"/>
              <a:gd name="T9" fmla="*/ 158 h 203"/>
              <a:gd name="T10" fmla="*/ 290 w 426"/>
              <a:gd name="T11" fmla="*/ 74 h 203"/>
              <a:gd name="T12" fmla="*/ 336 w 426"/>
              <a:gd name="T13" fmla="*/ 53 h 203"/>
              <a:gd name="T14" fmla="*/ 350 w 426"/>
              <a:gd name="T15" fmla="*/ 51 h 203"/>
              <a:gd name="T16" fmla="*/ 332 w 426"/>
              <a:gd name="T17" fmla="*/ 0 h 203"/>
              <a:gd name="T18" fmla="*/ 418 w 426"/>
              <a:gd name="T19" fmla="*/ 42 h 203"/>
              <a:gd name="T20" fmla="*/ 425 w 426"/>
              <a:gd name="T21" fmla="*/ 64 h 203"/>
              <a:gd name="T22" fmla="*/ 393 w 426"/>
              <a:gd name="T23" fmla="*/ 195 h 203"/>
              <a:gd name="T24" fmla="*/ 377 w 426"/>
              <a:gd name="T25" fmla="*/ 202 h 203"/>
              <a:gd name="T26" fmla="*/ 55 w 426"/>
              <a:gd name="T27" fmla="*/ 202 h 203"/>
              <a:gd name="T28" fmla="*/ 37 w 426"/>
              <a:gd name="T29" fmla="*/ 189 h 203"/>
              <a:gd name="T30" fmla="*/ 8 w 426"/>
              <a:gd name="T31" fmla="*/ 88 h 203"/>
              <a:gd name="T32" fmla="*/ 40 w 426"/>
              <a:gd name="T33" fmla="*/ 22 h 203"/>
              <a:gd name="T34" fmla="*/ 95 w 426"/>
              <a:gd name="T35" fmla="*/ 0 h 203"/>
              <a:gd name="T36" fmla="*/ 98 w 426"/>
              <a:gd name="T37" fmla="*/ 4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6" h="203">
                <a:moveTo>
                  <a:pt x="98" y="4"/>
                </a:moveTo>
                <a:cubicBezTo>
                  <a:pt x="93" y="19"/>
                  <a:pt x="88" y="34"/>
                  <a:pt x="83" y="49"/>
                </a:cubicBezTo>
                <a:cubicBezTo>
                  <a:pt x="85" y="50"/>
                  <a:pt x="86" y="52"/>
                  <a:pt x="86" y="52"/>
                </a:cubicBezTo>
                <a:cubicBezTo>
                  <a:pt x="118" y="47"/>
                  <a:pt x="136" y="66"/>
                  <a:pt x="154" y="88"/>
                </a:cubicBezTo>
                <a:cubicBezTo>
                  <a:pt x="173" y="112"/>
                  <a:pt x="194" y="134"/>
                  <a:pt x="216" y="158"/>
                </a:cubicBezTo>
                <a:cubicBezTo>
                  <a:pt x="242" y="129"/>
                  <a:pt x="267" y="102"/>
                  <a:pt x="290" y="74"/>
                </a:cubicBezTo>
                <a:cubicBezTo>
                  <a:pt x="303" y="60"/>
                  <a:pt x="316" y="50"/>
                  <a:pt x="336" y="53"/>
                </a:cubicBezTo>
                <a:cubicBezTo>
                  <a:pt x="340" y="54"/>
                  <a:pt x="344" y="52"/>
                  <a:pt x="350" y="51"/>
                </a:cubicBezTo>
                <a:cubicBezTo>
                  <a:pt x="344" y="35"/>
                  <a:pt x="339" y="19"/>
                  <a:pt x="332" y="0"/>
                </a:cubicBezTo>
                <a:cubicBezTo>
                  <a:pt x="366" y="9"/>
                  <a:pt x="396" y="19"/>
                  <a:pt x="418" y="42"/>
                </a:cubicBezTo>
                <a:cubicBezTo>
                  <a:pt x="423" y="47"/>
                  <a:pt x="425" y="56"/>
                  <a:pt x="425" y="64"/>
                </a:cubicBezTo>
                <a:cubicBezTo>
                  <a:pt x="426" y="110"/>
                  <a:pt x="410" y="153"/>
                  <a:pt x="393" y="195"/>
                </a:cubicBezTo>
                <a:cubicBezTo>
                  <a:pt x="391" y="199"/>
                  <a:pt x="382" y="202"/>
                  <a:pt x="377" y="202"/>
                </a:cubicBezTo>
                <a:cubicBezTo>
                  <a:pt x="270" y="203"/>
                  <a:pt x="162" y="203"/>
                  <a:pt x="55" y="202"/>
                </a:cubicBezTo>
                <a:cubicBezTo>
                  <a:pt x="49" y="202"/>
                  <a:pt x="39" y="195"/>
                  <a:pt x="37" y="189"/>
                </a:cubicBezTo>
                <a:cubicBezTo>
                  <a:pt x="26" y="156"/>
                  <a:pt x="15" y="122"/>
                  <a:pt x="8" y="88"/>
                </a:cubicBezTo>
                <a:cubicBezTo>
                  <a:pt x="0" y="51"/>
                  <a:pt x="7" y="39"/>
                  <a:pt x="40" y="22"/>
                </a:cubicBezTo>
                <a:cubicBezTo>
                  <a:pt x="58" y="13"/>
                  <a:pt x="77" y="7"/>
                  <a:pt x="95" y="0"/>
                </a:cubicBezTo>
                <a:cubicBezTo>
                  <a:pt x="96" y="1"/>
                  <a:pt x="97" y="3"/>
                  <a:pt x="98" y="4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F58F6FA6-0FE9-417F-8A9A-7ED855FE1E8D}"/>
              </a:ext>
            </a:extLst>
          </p:cNvPr>
          <p:cNvSpPr>
            <a:spLocks/>
          </p:cNvSpPr>
          <p:nvPr/>
        </p:nvSpPr>
        <p:spPr bwMode="auto">
          <a:xfrm>
            <a:off x="577851" y="2908300"/>
            <a:ext cx="449263" cy="661988"/>
          </a:xfrm>
          <a:custGeom>
            <a:avLst/>
            <a:gdLst>
              <a:gd name="T0" fmla="*/ 89 w 281"/>
              <a:gd name="T1" fmla="*/ 122 h 414"/>
              <a:gd name="T2" fmla="*/ 45 w 281"/>
              <a:gd name="T3" fmla="*/ 199 h 414"/>
              <a:gd name="T4" fmla="*/ 14 w 281"/>
              <a:gd name="T5" fmla="*/ 210 h 414"/>
              <a:gd name="T6" fmla="*/ 9 w 281"/>
              <a:gd name="T7" fmla="*/ 177 h 414"/>
              <a:gd name="T8" fmla="*/ 59 w 281"/>
              <a:gd name="T9" fmla="*/ 39 h 414"/>
              <a:gd name="T10" fmla="*/ 102 w 281"/>
              <a:gd name="T11" fmla="*/ 3 h 414"/>
              <a:gd name="T12" fmla="*/ 115 w 281"/>
              <a:gd name="T13" fmla="*/ 11 h 414"/>
              <a:gd name="T14" fmla="*/ 140 w 281"/>
              <a:gd name="T15" fmla="*/ 52 h 414"/>
              <a:gd name="T16" fmla="*/ 163 w 281"/>
              <a:gd name="T17" fmla="*/ 13 h 414"/>
              <a:gd name="T18" fmla="*/ 186 w 281"/>
              <a:gd name="T19" fmla="*/ 4 h 414"/>
              <a:gd name="T20" fmla="*/ 222 w 281"/>
              <a:gd name="T21" fmla="*/ 43 h 414"/>
              <a:gd name="T22" fmla="*/ 270 w 281"/>
              <a:gd name="T23" fmla="*/ 175 h 414"/>
              <a:gd name="T24" fmla="*/ 266 w 281"/>
              <a:gd name="T25" fmla="*/ 210 h 414"/>
              <a:gd name="T26" fmla="*/ 233 w 281"/>
              <a:gd name="T27" fmla="*/ 196 h 414"/>
              <a:gd name="T28" fmla="*/ 191 w 281"/>
              <a:gd name="T29" fmla="*/ 122 h 414"/>
              <a:gd name="T30" fmla="*/ 194 w 281"/>
              <a:gd name="T31" fmla="*/ 176 h 414"/>
              <a:gd name="T32" fmla="*/ 233 w 281"/>
              <a:gd name="T33" fmla="*/ 242 h 414"/>
              <a:gd name="T34" fmla="*/ 220 w 281"/>
              <a:gd name="T35" fmla="*/ 264 h 414"/>
              <a:gd name="T36" fmla="*/ 181 w 281"/>
              <a:gd name="T37" fmla="*/ 264 h 414"/>
              <a:gd name="T38" fmla="*/ 166 w 281"/>
              <a:gd name="T39" fmla="*/ 385 h 414"/>
              <a:gd name="T40" fmla="*/ 136 w 281"/>
              <a:gd name="T41" fmla="*/ 410 h 414"/>
              <a:gd name="T42" fmla="*/ 118 w 281"/>
              <a:gd name="T43" fmla="*/ 409 h 414"/>
              <a:gd name="T44" fmla="*/ 106 w 281"/>
              <a:gd name="T45" fmla="*/ 316 h 414"/>
              <a:gd name="T46" fmla="*/ 102 w 281"/>
              <a:gd name="T47" fmla="*/ 293 h 414"/>
              <a:gd name="T48" fmla="*/ 69 w 281"/>
              <a:gd name="T49" fmla="*/ 264 h 414"/>
              <a:gd name="T50" fmla="*/ 51 w 281"/>
              <a:gd name="T51" fmla="*/ 234 h 414"/>
              <a:gd name="T52" fmla="*/ 88 w 281"/>
              <a:gd name="T53" fmla="*/ 173 h 414"/>
              <a:gd name="T54" fmla="*/ 89 w 281"/>
              <a:gd name="T55" fmla="*/ 122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81" h="414">
                <a:moveTo>
                  <a:pt x="89" y="122"/>
                </a:moveTo>
                <a:cubicBezTo>
                  <a:pt x="74" y="148"/>
                  <a:pt x="60" y="174"/>
                  <a:pt x="45" y="199"/>
                </a:cubicBezTo>
                <a:cubicBezTo>
                  <a:pt x="38" y="211"/>
                  <a:pt x="28" y="219"/>
                  <a:pt x="14" y="210"/>
                </a:cubicBezTo>
                <a:cubicBezTo>
                  <a:pt x="0" y="201"/>
                  <a:pt x="1" y="188"/>
                  <a:pt x="9" y="177"/>
                </a:cubicBezTo>
                <a:cubicBezTo>
                  <a:pt x="40" y="136"/>
                  <a:pt x="50" y="88"/>
                  <a:pt x="59" y="39"/>
                </a:cubicBezTo>
                <a:cubicBezTo>
                  <a:pt x="63" y="18"/>
                  <a:pt x="82" y="3"/>
                  <a:pt x="102" y="3"/>
                </a:cubicBezTo>
                <a:cubicBezTo>
                  <a:pt x="107" y="3"/>
                  <a:pt x="113" y="7"/>
                  <a:pt x="115" y="11"/>
                </a:cubicBezTo>
                <a:cubicBezTo>
                  <a:pt x="124" y="23"/>
                  <a:pt x="130" y="36"/>
                  <a:pt x="140" y="52"/>
                </a:cubicBezTo>
                <a:cubicBezTo>
                  <a:pt x="149" y="37"/>
                  <a:pt x="157" y="26"/>
                  <a:pt x="163" y="13"/>
                </a:cubicBezTo>
                <a:cubicBezTo>
                  <a:pt x="168" y="2"/>
                  <a:pt x="175" y="0"/>
                  <a:pt x="186" y="4"/>
                </a:cubicBezTo>
                <a:cubicBezTo>
                  <a:pt x="205" y="11"/>
                  <a:pt x="219" y="20"/>
                  <a:pt x="222" y="43"/>
                </a:cubicBezTo>
                <a:cubicBezTo>
                  <a:pt x="229" y="90"/>
                  <a:pt x="240" y="136"/>
                  <a:pt x="270" y="175"/>
                </a:cubicBezTo>
                <a:cubicBezTo>
                  <a:pt x="279" y="187"/>
                  <a:pt x="281" y="201"/>
                  <a:pt x="266" y="210"/>
                </a:cubicBezTo>
                <a:cubicBezTo>
                  <a:pt x="250" y="220"/>
                  <a:pt x="240" y="209"/>
                  <a:pt x="233" y="196"/>
                </a:cubicBezTo>
                <a:cubicBezTo>
                  <a:pt x="219" y="171"/>
                  <a:pt x="205" y="147"/>
                  <a:pt x="191" y="122"/>
                </a:cubicBezTo>
                <a:cubicBezTo>
                  <a:pt x="182" y="140"/>
                  <a:pt x="181" y="158"/>
                  <a:pt x="194" y="176"/>
                </a:cubicBezTo>
                <a:cubicBezTo>
                  <a:pt x="208" y="197"/>
                  <a:pt x="220" y="219"/>
                  <a:pt x="233" y="242"/>
                </a:cubicBezTo>
                <a:cubicBezTo>
                  <a:pt x="242" y="258"/>
                  <a:pt x="238" y="263"/>
                  <a:pt x="220" y="264"/>
                </a:cubicBezTo>
                <a:cubicBezTo>
                  <a:pt x="208" y="265"/>
                  <a:pt x="195" y="264"/>
                  <a:pt x="181" y="264"/>
                </a:cubicBezTo>
                <a:cubicBezTo>
                  <a:pt x="176" y="306"/>
                  <a:pt x="169" y="345"/>
                  <a:pt x="166" y="385"/>
                </a:cubicBezTo>
                <a:cubicBezTo>
                  <a:pt x="165" y="406"/>
                  <a:pt x="157" y="414"/>
                  <a:pt x="136" y="410"/>
                </a:cubicBezTo>
                <a:cubicBezTo>
                  <a:pt x="131" y="409"/>
                  <a:pt x="125" y="410"/>
                  <a:pt x="118" y="409"/>
                </a:cubicBezTo>
                <a:cubicBezTo>
                  <a:pt x="114" y="378"/>
                  <a:pt x="110" y="347"/>
                  <a:pt x="106" y="316"/>
                </a:cubicBezTo>
                <a:cubicBezTo>
                  <a:pt x="105" y="309"/>
                  <a:pt x="104" y="301"/>
                  <a:pt x="102" y="293"/>
                </a:cubicBezTo>
                <a:cubicBezTo>
                  <a:pt x="98" y="265"/>
                  <a:pt x="98" y="265"/>
                  <a:pt x="69" y="264"/>
                </a:cubicBezTo>
                <a:cubicBezTo>
                  <a:pt x="38" y="264"/>
                  <a:pt x="36" y="260"/>
                  <a:pt x="51" y="234"/>
                </a:cubicBezTo>
                <a:cubicBezTo>
                  <a:pt x="63" y="213"/>
                  <a:pt x="75" y="192"/>
                  <a:pt x="88" y="173"/>
                </a:cubicBezTo>
                <a:cubicBezTo>
                  <a:pt x="100" y="154"/>
                  <a:pt x="96" y="138"/>
                  <a:pt x="89" y="122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11804A58-448B-42CF-98CA-A96A5496C887}"/>
              </a:ext>
            </a:extLst>
          </p:cNvPr>
          <p:cNvSpPr>
            <a:spLocks/>
          </p:cNvSpPr>
          <p:nvPr/>
        </p:nvSpPr>
        <p:spPr bwMode="auto">
          <a:xfrm>
            <a:off x="2209801" y="1519238"/>
            <a:ext cx="763588" cy="523875"/>
          </a:xfrm>
          <a:custGeom>
            <a:avLst/>
            <a:gdLst>
              <a:gd name="T0" fmla="*/ 205 w 478"/>
              <a:gd name="T1" fmla="*/ 233 h 328"/>
              <a:gd name="T2" fmla="*/ 244 w 478"/>
              <a:gd name="T3" fmla="*/ 166 h 328"/>
              <a:gd name="T4" fmla="*/ 266 w 478"/>
              <a:gd name="T5" fmla="*/ 157 h 328"/>
              <a:gd name="T6" fmla="*/ 301 w 478"/>
              <a:gd name="T7" fmla="*/ 171 h 328"/>
              <a:gd name="T8" fmla="*/ 327 w 478"/>
              <a:gd name="T9" fmla="*/ 206 h 328"/>
              <a:gd name="T10" fmla="*/ 346 w 478"/>
              <a:gd name="T11" fmla="*/ 292 h 328"/>
              <a:gd name="T12" fmla="*/ 372 w 478"/>
              <a:gd name="T13" fmla="*/ 257 h 328"/>
              <a:gd name="T14" fmla="*/ 438 w 478"/>
              <a:gd name="T15" fmla="*/ 19 h 328"/>
              <a:gd name="T16" fmla="*/ 465 w 478"/>
              <a:gd name="T17" fmla="*/ 4 h 328"/>
              <a:gd name="T18" fmla="*/ 473 w 478"/>
              <a:gd name="T19" fmla="*/ 31 h 328"/>
              <a:gd name="T20" fmla="*/ 417 w 478"/>
              <a:gd name="T21" fmla="*/ 235 h 328"/>
              <a:gd name="T22" fmla="*/ 399 w 478"/>
              <a:gd name="T23" fmla="*/ 300 h 328"/>
              <a:gd name="T24" fmla="*/ 363 w 478"/>
              <a:gd name="T25" fmla="*/ 328 h 328"/>
              <a:gd name="T26" fmla="*/ 23 w 478"/>
              <a:gd name="T27" fmla="*/ 328 h 328"/>
              <a:gd name="T28" fmla="*/ 1 w 478"/>
              <a:gd name="T29" fmla="*/ 311 h 328"/>
              <a:gd name="T30" fmla="*/ 23 w 478"/>
              <a:gd name="T31" fmla="*/ 297 h 328"/>
              <a:gd name="T32" fmla="*/ 72 w 478"/>
              <a:gd name="T33" fmla="*/ 256 h 328"/>
              <a:gd name="T34" fmla="*/ 82 w 478"/>
              <a:gd name="T35" fmla="*/ 213 h 328"/>
              <a:gd name="T36" fmla="*/ 152 w 478"/>
              <a:gd name="T37" fmla="*/ 155 h 328"/>
              <a:gd name="T38" fmla="*/ 166 w 478"/>
              <a:gd name="T39" fmla="*/ 167 h 328"/>
              <a:gd name="T40" fmla="*/ 205 w 478"/>
              <a:gd name="T41" fmla="*/ 233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8" h="328">
                <a:moveTo>
                  <a:pt x="205" y="233"/>
                </a:moveTo>
                <a:cubicBezTo>
                  <a:pt x="219" y="208"/>
                  <a:pt x="232" y="187"/>
                  <a:pt x="244" y="166"/>
                </a:cubicBezTo>
                <a:cubicBezTo>
                  <a:pt x="249" y="156"/>
                  <a:pt x="255" y="152"/>
                  <a:pt x="266" y="157"/>
                </a:cubicBezTo>
                <a:cubicBezTo>
                  <a:pt x="278" y="162"/>
                  <a:pt x="289" y="166"/>
                  <a:pt x="301" y="171"/>
                </a:cubicBezTo>
                <a:cubicBezTo>
                  <a:pt x="316" y="177"/>
                  <a:pt x="324" y="189"/>
                  <a:pt x="327" y="206"/>
                </a:cubicBezTo>
                <a:cubicBezTo>
                  <a:pt x="333" y="234"/>
                  <a:pt x="339" y="263"/>
                  <a:pt x="346" y="292"/>
                </a:cubicBezTo>
                <a:cubicBezTo>
                  <a:pt x="367" y="288"/>
                  <a:pt x="368" y="271"/>
                  <a:pt x="372" y="257"/>
                </a:cubicBezTo>
                <a:cubicBezTo>
                  <a:pt x="394" y="178"/>
                  <a:pt x="417" y="99"/>
                  <a:pt x="438" y="19"/>
                </a:cubicBezTo>
                <a:cubicBezTo>
                  <a:pt x="443" y="3"/>
                  <a:pt x="451" y="0"/>
                  <a:pt x="465" y="4"/>
                </a:cubicBezTo>
                <a:cubicBezTo>
                  <a:pt x="478" y="9"/>
                  <a:pt x="476" y="20"/>
                  <a:pt x="473" y="31"/>
                </a:cubicBezTo>
                <a:cubicBezTo>
                  <a:pt x="454" y="99"/>
                  <a:pt x="435" y="167"/>
                  <a:pt x="417" y="235"/>
                </a:cubicBezTo>
                <a:cubicBezTo>
                  <a:pt x="411" y="257"/>
                  <a:pt x="405" y="279"/>
                  <a:pt x="399" y="300"/>
                </a:cubicBezTo>
                <a:cubicBezTo>
                  <a:pt x="394" y="319"/>
                  <a:pt x="382" y="328"/>
                  <a:pt x="363" y="328"/>
                </a:cubicBezTo>
                <a:cubicBezTo>
                  <a:pt x="249" y="328"/>
                  <a:pt x="136" y="328"/>
                  <a:pt x="23" y="328"/>
                </a:cubicBezTo>
                <a:cubicBezTo>
                  <a:pt x="11" y="328"/>
                  <a:pt x="1" y="326"/>
                  <a:pt x="1" y="311"/>
                </a:cubicBezTo>
                <a:cubicBezTo>
                  <a:pt x="0" y="295"/>
                  <a:pt x="12" y="297"/>
                  <a:pt x="23" y="297"/>
                </a:cubicBezTo>
                <a:cubicBezTo>
                  <a:pt x="64" y="297"/>
                  <a:pt x="64" y="296"/>
                  <a:pt x="72" y="256"/>
                </a:cubicBezTo>
                <a:cubicBezTo>
                  <a:pt x="75" y="242"/>
                  <a:pt x="78" y="228"/>
                  <a:pt x="82" y="213"/>
                </a:cubicBezTo>
                <a:cubicBezTo>
                  <a:pt x="89" y="181"/>
                  <a:pt x="120" y="154"/>
                  <a:pt x="152" y="155"/>
                </a:cubicBezTo>
                <a:cubicBezTo>
                  <a:pt x="157" y="155"/>
                  <a:pt x="163" y="162"/>
                  <a:pt x="166" y="167"/>
                </a:cubicBezTo>
                <a:cubicBezTo>
                  <a:pt x="179" y="187"/>
                  <a:pt x="191" y="209"/>
                  <a:pt x="205" y="233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C7FF217B-8368-449D-AEA6-487A422726FE}"/>
              </a:ext>
            </a:extLst>
          </p:cNvPr>
          <p:cNvSpPr>
            <a:spLocks/>
          </p:cNvSpPr>
          <p:nvPr/>
        </p:nvSpPr>
        <p:spPr bwMode="auto">
          <a:xfrm>
            <a:off x="623888" y="1682750"/>
            <a:ext cx="741363" cy="404813"/>
          </a:xfrm>
          <a:custGeom>
            <a:avLst/>
            <a:gdLst>
              <a:gd name="T0" fmla="*/ 382 w 464"/>
              <a:gd name="T1" fmla="*/ 252 h 253"/>
              <a:gd name="T2" fmla="*/ 404 w 464"/>
              <a:gd name="T3" fmla="*/ 147 h 253"/>
              <a:gd name="T4" fmla="*/ 374 w 464"/>
              <a:gd name="T5" fmla="*/ 109 h 253"/>
              <a:gd name="T6" fmla="*/ 98 w 464"/>
              <a:gd name="T7" fmla="*/ 109 h 253"/>
              <a:gd name="T8" fmla="*/ 67 w 464"/>
              <a:gd name="T9" fmla="*/ 149 h 253"/>
              <a:gd name="T10" fmla="*/ 88 w 464"/>
              <a:gd name="T11" fmla="*/ 250 h 253"/>
              <a:gd name="T12" fmla="*/ 20 w 464"/>
              <a:gd name="T13" fmla="*/ 250 h 253"/>
              <a:gd name="T14" fmla="*/ 17 w 464"/>
              <a:gd name="T15" fmla="*/ 86 h 253"/>
              <a:gd name="T16" fmla="*/ 46 w 464"/>
              <a:gd name="T17" fmla="*/ 47 h 253"/>
              <a:gd name="T18" fmla="*/ 62 w 464"/>
              <a:gd name="T19" fmla="*/ 37 h 253"/>
              <a:gd name="T20" fmla="*/ 207 w 464"/>
              <a:gd name="T21" fmla="*/ 50 h 253"/>
              <a:gd name="T22" fmla="*/ 264 w 464"/>
              <a:gd name="T23" fmla="*/ 51 h 253"/>
              <a:gd name="T24" fmla="*/ 292 w 464"/>
              <a:gd name="T25" fmla="*/ 29 h 253"/>
              <a:gd name="T26" fmla="*/ 357 w 464"/>
              <a:gd name="T27" fmla="*/ 17 h 253"/>
              <a:gd name="T28" fmla="*/ 367 w 464"/>
              <a:gd name="T29" fmla="*/ 21 h 253"/>
              <a:gd name="T30" fmla="*/ 462 w 464"/>
              <a:gd name="T31" fmla="*/ 153 h 253"/>
              <a:gd name="T32" fmla="*/ 452 w 464"/>
              <a:gd name="T33" fmla="*/ 238 h 253"/>
              <a:gd name="T34" fmla="*/ 439 w 464"/>
              <a:gd name="T35" fmla="*/ 252 h 253"/>
              <a:gd name="T36" fmla="*/ 382 w 464"/>
              <a:gd name="T37" fmla="*/ 252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64" h="253">
                <a:moveTo>
                  <a:pt x="382" y="252"/>
                </a:moveTo>
                <a:cubicBezTo>
                  <a:pt x="389" y="214"/>
                  <a:pt x="397" y="181"/>
                  <a:pt x="404" y="147"/>
                </a:cubicBezTo>
                <a:cubicBezTo>
                  <a:pt x="410" y="117"/>
                  <a:pt x="404" y="109"/>
                  <a:pt x="374" y="109"/>
                </a:cubicBezTo>
                <a:cubicBezTo>
                  <a:pt x="282" y="109"/>
                  <a:pt x="190" y="109"/>
                  <a:pt x="98" y="109"/>
                </a:cubicBezTo>
                <a:cubicBezTo>
                  <a:pt x="65" y="109"/>
                  <a:pt x="60" y="116"/>
                  <a:pt x="67" y="149"/>
                </a:cubicBezTo>
                <a:cubicBezTo>
                  <a:pt x="74" y="182"/>
                  <a:pt x="81" y="215"/>
                  <a:pt x="88" y="250"/>
                </a:cubicBezTo>
                <a:cubicBezTo>
                  <a:pt x="65" y="250"/>
                  <a:pt x="43" y="250"/>
                  <a:pt x="20" y="250"/>
                </a:cubicBezTo>
                <a:cubicBezTo>
                  <a:pt x="8" y="196"/>
                  <a:pt x="0" y="141"/>
                  <a:pt x="17" y="86"/>
                </a:cubicBezTo>
                <a:cubicBezTo>
                  <a:pt x="22" y="72"/>
                  <a:pt x="35" y="60"/>
                  <a:pt x="46" y="47"/>
                </a:cubicBezTo>
                <a:cubicBezTo>
                  <a:pt x="50" y="42"/>
                  <a:pt x="57" y="40"/>
                  <a:pt x="62" y="37"/>
                </a:cubicBezTo>
                <a:cubicBezTo>
                  <a:pt x="113" y="9"/>
                  <a:pt x="161" y="0"/>
                  <a:pt x="207" y="50"/>
                </a:cubicBezTo>
                <a:cubicBezTo>
                  <a:pt x="231" y="77"/>
                  <a:pt x="235" y="74"/>
                  <a:pt x="264" y="51"/>
                </a:cubicBezTo>
                <a:cubicBezTo>
                  <a:pt x="274" y="44"/>
                  <a:pt x="284" y="37"/>
                  <a:pt x="292" y="29"/>
                </a:cubicBezTo>
                <a:cubicBezTo>
                  <a:pt x="312" y="8"/>
                  <a:pt x="333" y="7"/>
                  <a:pt x="357" y="17"/>
                </a:cubicBezTo>
                <a:cubicBezTo>
                  <a:pt x="360" y="19"/>
                  <a:pt x="364" y="20"/>
                  <a:pt x="367" y="21"/>
                </a:cubicBezTo>
                <a:cubicBezTo>
                  <a:pt x="444" y="46"/>
                  <a:pt x="464" y="72"/>
                  <a:pt x="462" y="153"/>
                </a:cubicBezTo>
                <a:cubicBezTo>
                  <a:pt x="461" y="182"/>
                  <a:pt x="456" y="210"/>
                  <a:pt x="452" y="238"/>
                </a:cubicBezTo>
                <a:cubicBezTo>
                  <a:pt x="451" y="244"/>
                  <a:pt x="444" y="251"/>
                  <a:pt x="439" y="252"/>
                </a:cubicBezTo>
                <a:cubicBezTo>
                  <a:pt x="421" y="253"/>
                  <a:pt x="403" y="252"/>
                  <a:pt x="382" y="252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771AD9A9-DE32-42B5-9563-32AF35783A3B}"/>
              </a:ext>
            </a:extLst>
          </p:cNvPr>
          <p:cNvSpPr>
            <a:spLocks/>
          </p:cNvSpPr>
          <p:nvPr/>
        </p:nvSpPr>
        <p:spPr bwMode="auto">
          <a:xfrm>
            <a:off x="2306638" y="5802313"/>
            <a:ext cx="422275" cy="609600"/>
          </a:xfrm>
          <a:custGeom>
            <a:avLst/>
            <a:gdLst>
              <a:gd name="T0" fmla="*/ 86 w 264"/>
              <a:gd name="T1" fmla="*/ 113 h 381"/>
              <a:gd name="T2" fmla="*/ 43 w 264"/>
              <a:gd name="T3" fmla="*/ 188 h 381"/>
              <a:gd name="T4" fmla="*/ 13 w 264"/>
              <a:gd name="T5" fmla="*/ 198 h 381"/>
              <a:gd name="T6" fmla="*/ 8 w 264"/>
              <a:gd name="T7" fmla="*/ 168 h 381"/>
              <a:gd name="T8" fmla="*/ 57 w 264"/>
              <a:gd name="T9" fmla="*/ 35 h 381"/>
              <a:gd name="T10" fmla="*/ 97 w 264"/>
              <a:gd name="T11" fmla="*/ 0 h 381"/>
              <a:gd name="T12" fmla="*/ 111 w 264"/>
              <a:gd name="T13" fmla="*/ 8 h 381"/>
              <a:gd name="T14" fmla="*/ 134 w 264"/>
              <a:gd name="T15" fmla="*/ 47 h 381"/>
              <a:gd name="T16" fmla="*/ 152 w 264"/>
              <a:gd name="T17" fmla="*/ 18 h 381"/>
              <a:gd name="T18" fmla="*/ 172 w 264"/>
              <a:gd name="T19" fmla="*/ 1 h 381"/>
              <a:gd name="T20" fmla="*/ 210 w 264"/>
              <a:gd name="T21" fmla="*/ 27 h 381"/>
              <a:gd name="T22" fmla="*/ 219 w 264"/>
              <a:gd name="T23" fmla="*/ 68 h 381"/>
              <a:gd name="T24" fmla="*/ 258 w 264"/>
              <a:gd name="T25" fmla="*/ 164 h 381"/>
              <a:gd name="T26" fmla="*/ 262 w 264"/>
              <a:gd name="T27" fmla="*/ 191 h 381"/>
              <a:gd name="T28" fmla="*/ 228 w 264"/>
              <a:gd name="T29" fmla="*/ 191 h 381"/>
              <a:gd name="T30" fmla="*/ 184 w 264"/>
              <a:gd name="T31" fmla="*/ 115 h 381"/>
              <a:gd name="T32" fmla="*/ 186 w 264"/>
              <a:gd name="T33" fmla="*/ 164 h 381"/>
              <a:gd name="T34" fmla="*/ 221 w 264"/>
              <a:gd name="T35" fmla="*/ 224 h 381"/>
              <a:gd name="T36" fmla="*/ 207 w 264"/>
              <a:gd name="T37" fmla="*/ 250 h 381"/>
              <a:gd name="T38" fmla="*/ 172 w 264"/>
              <a:gd name="T39" fmla="*/ 250 h 381"/>
              <a:gd name="T40" fmla="*/ 159 w 264"/>
              <a:gd name="T41" fmla="*/ 355 h 381"/>
              <a:gd name="T42" fmla="*/ 135 w 264"/>
              <a:gd name="T43" fmla="*/ 380 h 381"/>
              <a:gd name="T44" fmla="*/ 112 w 264"/>
              <a:gd name="T45" fmla="*/ 359 h 381"/>
              <a:gd name="T46" fmla="*/ 100 w 264"/>
              <a:gd name="T47" fmla="*/ 264 h 381"/>
              <a:gd name="T48" fmla="*/ 83 w 264"/>
              <a:gd name="T49" fmla="*/ 250 h 381"/>
              <a:gd name="T50" fmla="*/ 59 w 264"/>
              <a:gd name="T51" fmla="*/ 205 h 381"/>
              <a:gd name="T52" fmla="*/ 82 w 264"/>
              <a:gd name="T53" fmla="*/ 167 h 381"/>
              <a:gd name="T54" fmla="*/ 86 w 264"/>
              <a:gd name="T55" fmla="*/ 113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4" h="381">
                <a:moveTo>
                  <a:pt x="86" y="113"/>
                </a:moveTo>
                <a:cubicBezTo>
                  <a:pt x="72" y="139"/>
                  <a:pt x="57" y="164"/>
                  <a:pt x="43" y="188"/>
                </a:cubicBezTo>
                <a:cubicBezTo>
                  <a:pt x="36" y="201"/>
                  <a:pt x="25" y="205"/>
                  <a:pt x="13" y="198"/>
                </a:cubicBezTo>
                <a:cubicBezTo>
                  <a:pt x="1" y="190"/>
                  <a:pt x="0" y="178"/>
                  <a:pt x="8" y="168"/>
                </a:cubicBezTo>
                <a:cubicBezTo>
                  <a:pt x="38" y="128"/>
                  <a:pt x="49" y="82"/>
                  <a:pt x="57" y="35"/>
                </a:cubicBezTo>
                <a:cubicBezTo>
                  <a:pt x="60" y="15"/>
                  <a:pt x="78" y="0"/>
                  <a:pt x="97" y="0"/>
                </a:cubicBezTo>
                <a:cubicBezTo>
                  <a:pt x="102" y="0"/>
                  <a:pt x="108" y="4"/>
                  <a:pt x="111" y="8"/>
                </a:cubicBezTo>
                <a:cubicBezTo>
                  <a:pt x="119" y="20"/>
                  <a:pt x="125" y="32"/>
                  <a:pt x="134" y="47"/>
                </a:cubicBezTo>
                <a:cubicBezTo>
                  <a:pt x="141" y="35"/>
                  <a:pt x="146" y="26"/>
                  <a:pt x="152" y="18"/>
                </a:cubicBezTo>
                <a:cubicBezTo>
                  <a:pt x="158" y="11"/>
                  <a:pt x="166" y="0"/>
                  <a:pt x="172" y="1"/>
                </a:cubicBezTo>
                <a:cubicBezTo>
                  <a:pt x="188" y="3"/>
                  <a:pt x="205" y="8"/>
                  <a:pt x="210" y="27"/>
                </a:cubicBezTo>
                <a:cubicBezTo>
                  <a:pt x="214" y="41"/>
                  <a:pt x="218" y="54"/>
                  <a:pt x="219" y="68"/>
                </a:cubicBezTo>
                <a:cubicBezTo>
                  <a:pt x="223" y="104"/>
                  <a:pt x="240" y="134"/>
                  <a:pt x="258" y="164"/>
                </a:cubicBezTo>
                <a:cubicBezTo>
                  <a:pt x="262" y="171"/>
                  <a:pt x="264" y="183"/>
                  <a:pt x="262" y="191"/>
                </a:cubicBezTo>
                <a:cubicBezTo>
                  <a:pt x="257" y="205"/>
                  <a:pt x="236" y="205"/>
                  <a:pt x="228" y="191"/>
                </a:cubicBezTo>
                <a:cubicBezTo>
                  <a:pt x="212" y="166"/>
                  <a:pt x="198" y="139"/>
                  <a:pt x="184" y="115"/>
                </a:cubicBezTo>
                <a:cubicBezTo>
                  <a:pt x="173" y="136"/>
                  <a:pt x="173" y="142"/>
                  <a:pt x="186" y="164"/>
                </a:cubicBezTo>
                <a:cubicBezTo>
                  <a:pt x="197" y="184"/>
                  <a:pt x="210" y="204"/>
                  <a:pt x="221" y="224"/>
                </a:cubicBezTo>
                <a:cubicBezTo>
                  <a:pt x="233" y="245"/>
                  <a:pt x="230" y="250"/>
                  <a:pt x="207" y="250"/>
                </a:cubicBezTo>
                <a:cubicBezTo>
                  <a:pt x="196" y="251"/>
                  <a:pt x="184" y="250"/>
                  <a:pt x="172" y="250"/>
                </a:cubicBezTo>
                <a:cubicBezTo>
                  <a:pt x="167" y="287"/>
                  <a:pt x="163" y="321"/>
                  <a:pt x="159" y="355"/>
                </a:cubicBezTo>
                <a:cubicBezTo>
                  <a:pt x="158" y="369"/>
                  <a:pt x="153" y="381"/>
                  <a:pt x="135" y="380"/>
                </a:cubicBezTo>
                <a:cubicBezTo>
                  <a:pt x="121" y="380"/>
                  <a:pt x="114" y="375"/>
                  <a:pt x="112" y="359"/>
                </a:cubicBezTo>
                <a:cubicBezTo>
                  <a:pt x="109" y="327"/>
                  <a:pt x="103" y="296"/>
                  <a:pt x="100" y="264"/>
                </a:cubicBezTo>
                <a:cubicBezTo>
                  <a:pt x="98" y="253"/>
                  <a:pt x="93" y="251"/>
                  <a:pt x="83" y="250"/>
                </a:cubicBezTo>
                <a:cubicBezTo>
                  <a:pt x="33" y="248"/>
                  <a:pt x="33" y="248"/>
                  <a:pt x="59" y="205"/>
                </a:cubicBezTo>
                <a:cubicBezTo>
                  <a:pt x="67" y="192"/>
                  <a:pt x="73" y="178"/>
                  <a:pt x="82" y="167"/>
                </a:cubicBezTo>
                <a:cubicBezTo>
                  <a:pt x="96" y="149"/>
                  <a:pt x="93" y="132"/>
                  <a:pt x="86" y="113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76EE8D1C-BEC9-4CD3-B039-3A4C8B2DEE51}"/>
              </a:ext>
            </a:extLst>
          </p:cNvPr>
          <p:cNvSpPr>
            <a:spLocks/>
          </p:cNvSpPr>
          <p:nvPr/>
        </p:nvSpPr>
        <p:spPr bwMode="auto">
          <a:xfrm>
            <a:off x="2092326" y="1360488"/>
            <a:ext cx="727075" cy="596900"/>
          </a:xfrm>
          <a:custGeom>
            <a:avLst/>
            <a:gdLst>
              <a:gd name="T0" fmla="*/ 450 w 455"/>
              <a:gd name="T1" fmla="*/ 44 h 374"/>
              <a:gd name="T2" fmla="*/ 323 w 455"/>
              <a:gd name="T3" fmla="*/ 44 h 374"/>
              <a:gd name="T4" fmla="*/ 162 w 455"/>
              <a:gd name="T5" fmla="*/ 43 h 374"/>
              <a:gd name="T6" fmla="*/ 124 w 455"/>
              <a:gd name="T7" fmla="*/ 75 h 374"/>
              <a:gd name="T8" fmla="*/ 47 w 455"/>
              <a:gd name="T9" fmla="*/ 352 h 374"/>
              <a:gd name="T10" fmla="*/ 22 w 455"/>
              <a:gd name="T11" fmla="*/ 372 h 374"/>
              <a:gd name="T12" fmla="*/ 0 w 455"/>
              <a:gd name="T13" fmla="*/ 346 h 374"/>
              <a:gd name="T14" fmla="*/ 1 w 455"/>
              <a:gd name="T15" fmla="*/ 86 h 374"/>
              <a:gd name="T16" fmla="*/ 0 w 455"/>
              <a:gd name="T17" fmla="*/ 28 h 374"/>
              <a:gd name="T18" fmla="*/ 27 w 455"/>
              <a:gd name="T19" fmla="*/ 0 h 374"/>
              <a:gd name="T20" fmla="*/ 425 w 455"/>
              <a:gd name="T21" fmla="*/ 0 h 374"/>
              <a:gd name="T22" fmla="*/ 450 w 455"/>
              <a:gd name="T23" fmla="*/ 44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5" h="374">
                <a:moveTo>
                  <a:pt x="450" y="44"/>
                </a:moveTo>
                <a:cubicBezTo>
                  <a:pt x="407" y="44"/>
                  <a:pt x="365" y="44"/>
                  <a:pt x="323" y="44"/>
                </a:cubicBezTo>
                <a:cubicBezTo>
                  <a:pt x="269" y="44"/>
                  <a:pt x="216" y="43"/>
                  <a:pt x="162" y="43"/>
                </a:cubicBezTo>
                <a:cubicBezTo>
                  <a:pt x="142" y="44"/>
                  <a:pt x="130" y="55"/>
                  <a:pt x="124" y="75"/>
                </a:cubicBezTo>
                <a:cubicBezTo>
                  <a:pt x="99" y="167"/>
                  <a:pt x="72" y="259"/>
                  <a:pt x="47" y="352"/>
                </a:cubicBezTo>
                <a:cubicBezTo>
                  <a:pt x="43" y="366"/>
                  <a:pt x="38" y="374"/>
                  <a:pt x="22" y="372"/>
                </a:cubicBezTo>
                <a:cubicBezTo>
                  <a:pt x="6" y="369"/>
                  <a:pt x="0" y="361"/>
                  <a:pt x="0" y="346"/>
                </a:cubicBezTo>
                <a:cubicBezTo>
                  <a:pt x="0" y="259"/>
                  <a:pt x="1" y="173"/>
                  <a:pt x="1" y="86"/>
                </a:cubicBezTo>
                <a:cubicBezTo>
                  <a:pt x="1" y="67"/>
                  <a:pt x="0" y="48"/>
                  <a:pt x="0" y="28"/>
                </a:cubicBezTo>
                <a:cubicBezTo>
                  <a:pt x="0" y="7"/>
                  <a:pt x="7" y="0"/>
                  <a:pt x="27" y="0"/>
                </a:cubicBezTo>
                <a:cubicBezTo>
                  <a:pt x="160" y="0"/>
                  <a:pt x="292" y="0"/>
                  <a:pt x="425" y="0"/>
                </a:cubicBezTo>
                <a:cubicBezTo>
                  <a:pt x="449" y="0"/>
                  <a:pt x="455" y="11"/>
                  <a:pt x="450" y="44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343BDF01-E996-446A-966F-F9FF8E72F606}"/>
              </a:ext>
            </a:extLst>
          </p:cNvPr>
          <p:cNvSpPr>
            <a:spLocks/>
          </p:cNvSpPr>
          <p:nvPr/>
        </p:nvSpPr>
        <p:spPr bwMode="auto">
          <a:xfrm>
            <a:off x="781051" y="1130300"/>
            <a:ext cx="460375" cy="501650"/>
          </a:xfrm>
          <a:custGeom>
            <a:avLst/>
            <a:gdLst>
              <a:gd name="T0" fmla="*/ 167 w 288"/>
              <a:gd name="T1" fmla="*/ 288 h 314"/>
              <a:gd name="T2" fmla="*/ 224 w 288"/>
              <a:gd name="T3" fmla="*/ 208 h 314"/>
              <a:gd name="T4" fmla="*/ 216 w 288"/>
              <a:gd name="T5" fmla="*/ 193 h 314"/>
              <a:gd name="T6" fmla="*/ 91 w 288"/>
              <a:gd name="T7" fmla="*/ 126 h 314"/>
              <a:gd name="T8" fmla="*/ 50 w 288"/>
              <a:gd name="T9" fmla="*/ 173 h 314"/>
              <a:gd name="T10" fmla="*/ 44 w 288"/>
              <a:gd name="T11" fmla="*/ 191 h 314"/>
              <a:gd name="T12" fmla="*/ 101 w 288"/>
              <a:gd name="T13" fmla="*/ 290 h 314"/>
              <a:gd name="T14" fmla="*/ 52 w 288"/>
              <a:gd name="T15" fmla="*/ 310 h 314"/>
              <a:gd name="T16" fmla="*/ 12 w 288"/>
              <a:gd name="T17" fmla="*/ 284 h 314"/>
              <a:gd name="T18" fmla="*/ 5 w 288"/>
              <a:gd name="T19" fmla="*/ 250 h 314"/>
              <a:gd name="T20" fmla="*/ 21 w 288"/>
              <a:gd name="T21" fmla="*/ 87 h 314"/>
              <a:gd name="T22" fmla="*/ 212 w 288"/>
              <a:gd name="T23" fmla="*/ 47 h 314"/>
              <a:gd name="T24" fmla="*/ 262 w 288"/>
              <a:gd name="T25" fmla="*/ 268 h 314"/>
              <a:gd name="T26" fmla="*/ 197 w 288"/>
              <a:gd name="T27" fmla="*/ 310 h 314"/>
              <a:gd name="T28" fmla="*/ 165 w 288"/>
              <a:gd name="T29" fmla="*/ 296 h 314"/>
              <a:gd name="T30" fmla="*/ 167 w 288"/>
              <a:gd name="T31" fmla="*/ 288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" h="314">
                <a:moveTo>
                  <a:pt x="167" y="288"/>
                </a:moveTo>
                <a:cubicBezTo>
                  <a:pt x="200" y="271"/>
                  <a:pt x="218" y="244"/>
                  <a:pt x="224" y="208"/>
                </a:cubicBezTo>
                <a:cubicBezTo>
                  <a:pt x="225" y="203"/>
                  <a:pt x="220" y="193"/>
                  <a:pt x="216" y="193"/>
                </a:cubicBezTo>
                <a:cubicBezTo>
                  <a:pt x="166" y="184"/>
                  <a:pt x="124" y="161"/>
                  <a:pt x="91" y="126"/>
                </a:cubicBezTo>
                <a:cubicBezTo>
                  <a:pt x="76" y="142"/>
                  <a:pt x="63" y="157"/>
                  <a:pt x="50" y="173"/>
                </a:cubicBezTo>
                <a:cubicBezTo>
                  <a:pt x="46" y="177"/>
                  <a:pt x="44" y="185"/>
                  <a:pt x="44" y="191"/>
                </a:cubicBezTo>
                <a:cubicBezTo>
                  <a:pt x="47" y="233"/>
                  <a:pt x="64" y="266"/>
                  <a:pt x="101" y="290"/>
                </a:cubicBezTo>
                <a:cubicBezTo>
                  <a:pt x="89" y="309"/>
                  <a:pt x="71" y="311"/>
                  <a:pt x="52" y="310"/>
                </a:cubicBezTo>
                <a:cubicBezTo>
                  <a:pt x="33" y="310"/>
                  <a:pt x="18" y="303"/>
                  <a:pt x="12" y="284"/>
                </a:cubicBezTo>
                <a:cubicBezTo>
                  <a:pt x="8" y="273"/>
                  <a:pt x="5" y="262"/>
                  <a:pt x="5" y="250"/>
                </a:cubicBezTo>
                <a:cubicBezTo>
                  <a:pt x="3" y="195"/>
                  <a:pt x="0" y="140"/>
                  <a:pt x="21" y="87"/>
                </a:cubicBezTo>
                <a:cubicBezTo>
                  <a:pt x="56" y="0"/>
                  <a:pt x="165" y="2"/>
                  <a:pt x="212" y="47"/>
                </a:cubicBezTo>
                <a:cubicBezTo>
                  <a:pt x="262" y="94"/>
                  <a:pt x="288" y="204"/>
                  <a:pt x="262" y="268"/>
                </a:cubicBezTo>
                <a:cubicBezTo>
                  <a:pt x="250" y="298"/>
                  <a:pt x="227" y="314"/>
                  <a:pt x="197" y="310"/>
                </a:cubicBezTo>
                <a:cubicBezTo>
                  <a:pt x="186" y="309"/>
                  <a:pt x="176" y="301"/>
                  <a:pt x="165" y="296"/>
                </a:cubicBezTo>
                <a:cubicBezTo>
                  <a:pt x="166" y="293"/>
                  <a:pt x="167" y="291"/>
                  <a:pt x="167" y="288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7E365890-4A1A-42FE-9202-E72811A0D87A}"/>
              </a:ext>
            </a:extLst>
          </p:cNvPr>
          <p:cNvSpPr>
            <a:spLocks/>
          </p:cNvSpPr>
          <p:nvPr/>
        </p:nvSpPr>
        <p:spPr bwMode="auto">
          <a:xfrm>
            <a:off x="3776663" y="4143375"/>
            <a:ext cx="439738" cy="484188"/>
          </a:xfrm>
          <a:custGeom>
            <a:avLst/>
            <a:gdLst>
              <a:gd name="T0" fmla="*/ 163 w 275"/>
              <a:gd name="T1" fmla="*/ 281 h 303"/>
              <a:gd name="T2" fmla="*/ 221 w 275"/>
              <a:gd name="T3" fmla="*/ 188 h 303"/>
              <a:gd name="T4" fmla="*/ 148 w 275"/>
              <a:gd name="T5" fmla="*/ 162 h 303"/>
              <a:gd name="T6" fmla="*/ 85 w 275"/>
              <a:gd name="T7" fmla="*/ 120 h 303"/>
              <a:gd name="T8" fmla="*/ 43 w 275"/>
              <a:gd name="T9" fmla="*/ 167 h 303"/>
              <a:gd name="T10" fmla="*/ 40 w 275"/>
              <a:gd name="T11" fmla="*/ 186 h 303"/>
              <a:gd name="T12" fmla="*/ 97 w 275"/>
              <a:gd name="T13" fmla="*/ 281 h 303"/>
              <a:gd name="T14" fmla="*/ 47 w 275"/>
              <a:gd name="T15" fmla="*/ 302 h 303"/>
              <a:gd name="T16" fmla="*/ 8 w 275"/>
              <a:gd name="T17" fmla="*/ 276 h 303"/>
              <a:gd name="T18" fmla="*/ 0 w 275"/>
              <a:gd name="T19" fmla="*/ 243 h 303"/>
              <a:gd name="T20" fmla="*/ 7 w 275"/>
              <a:gd name="T21" fmla="*/ 112 h 303"/>
              <a:gd name="T22" fmla="*/ 106 w 275"/>
              <a:gd name="T23" fmla="*/ 9 h 303"/>
              <a:gd name="T24" fmla="*/ 238 w 275"/>
              <a:gd name="T25" fmla="*/ 78 h 303"/>
              <a:gd name="T26" fmla="*/ 266 w 275"/>
              <a:gd name="T27" fmla="*/ 235 h 303"/>
              <a:gd name="T28" fmla="*/ 195 w 275"/>
              <a:gd name="T29" fmla="*/ 302 h 303"/>
              <a:gd name="T30" fmla="*/ 163 w 275"/>
              <a:gd name="T31" fmla="*/ 281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75" h="303">
                <a:moveTo>
                  <a:pt x="163" y="281"/>
                </a:moveTo>
                <a:cubicBezTo>
                  <a:pt x="200" y="260"/>
                  <a:pt x="218" y="229"/>
                  <a:pt x="221" y="188"/>
                </a:cubicBezTo>
                <a:cubicBezTo>
                  <a:pt x="196" y="180"/>
                  <a:pt x="171" y="173"/>
                  <a:pt x="148" y="162"/>
                </a:cubicBezTo>
                <a:cubicBezTo>
                  <a:pt x="125" y="150"/>
                  <a:pt x="105" y="134"/>
                  <a:pt x="85" y="120"/>
                </a:cubicBezTo>
                <a:cubicBezTo>
                  <a:pt x="72" y="134"/>
                  <a:pt x="57" y="150"/>
                  <a:pt x="43" y="167"/>
                </a:cubicBezTo>
                <a:cubicBezTo>
                  <a:pt x="39" y="171"/>
                  <a:pt x="40" y="180"/>
                  <a:pt x="40" y="186"/>
                </a:cubicBezTo>
                <a:cubicBezTo>
                  <a:pt x="44" y="226"/>
                  <a:pt x="61" y="259"/>
                  <a:pt x="97" y="281"/>
                </a:cubicBezTo>
                <a:cubicBezTo>
                  <a:pt x="84" y="301"/>
                  <a:pt x="66" y="302"/>
                  <a:pt x="47" y="302"/>
                </a:cubicBezTo>
                <a:cubicBezTo>
                  <a:pt x="29" y="301"/>
                  <a:pt x="14" y="294"/>
                  <a:pt x="8" y="276"/>
                </a:cubicBezTo>
                <a:cubicBezTo>
                  <a:pt x="4" y="266"/>
                  <a:pt x="0" y="254"/>
                  <a:pt x="0" y="243"/>
                </a:cubicBezTo>
                <a:cubicBezTo>
                  <a:pt x="2" y="199"/>
                  <a:pt x="1" y="155"/>
                  <a:pt x="7" y="112"/>
                </a:cubicBezTo>
                <a:cubicBezTo>
                  <a:pt x="16" y="52"/>
                  <a:pt x="53" y="17"/>
                  <a:pt x="106" y="9"/>
                </a:cubicBezTo>
                <a:cubicBezTo>
                  <a:pt x="163" y="0"/>
                  <a:pt x="210" y="24"/>
                  <a:pt x="238" y="78"/>
                </a:cubicBezTo>
                <a:cubicBezTo>
                  <a:pt x="263" y="127"/>
                  <a:pt x="275" y="179"/>
                  <a:pt x="266" y="235"/>
                </a:cubicBezTo>
                <a:cubicBezTo>
                  <a:pt x="258" y="279"/>
                  <a:pt x="232" y="303"/>
                  <a:pt x="195" y="302"/>
                </a:cubicBezTo>
                <a:cubicBezTo>
                  <a:pt x="179" y="301"/>
                  <a:pt x="173" y="297"/>
                  <a:pt x="163" y="281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EAC686FA-DE2E-4C95-9B19-9A169B430366}"/>
              </a:ext>
            </a:extLst>
          </p:cNvPr>
          <p:cNvSpPr>
            <a:spLocks/>
          </p:cNvSpPr>
          <p:nvPr/>
        </p:nvSpPr>
        <p:spPr bwMode="auto">
          <a:xfrm>
            <a:off x="5103813" y="1498600"/>
            <a:ext cx="809625" cy="511175"/>
          </a:xfrm>
          <a:custGeom>
            <a:avLst/>
            <a:gdLst>
              <a:gd name="T0" fmla="*/ 483 w 507"/>
              <a:gd name="T1" fmla="*/ 256 h 319"/>
              <a:gd name="T2" fmla="*/ 506 w 507"/>
              <a:gd name="T3" fmla="*/ 259 h 319"/>
              <a:gd name="T4" fmla="*/ 505 w 507"/>
              <a:gd name="T5" fmla="*/ 306 h 319"/>
              <a:gd name="T6" fmla="*/ 493 w 507"/>
              <a:gd name="T7" fmla="*/ 317 h 319"/>
              <a:gd name="T8" fmla="*/ 478 w 507"/>
              <a:gd name="T9" fmla="*/ 318 h 319"/>
              <a:gd name="T10" fmla="*/ 28 w 507"/>
              <a:gd name="T11" fmla="*/ 318 h 319"/>
              <a:gd name="T12" fmla="*/ 1 w 507"/>
              <a:gd name="T13" fmla="*/ 291 h 319"/>
              <a:gd name="T14" fmla="*/ 1 w 507"/>
              <a:gd name="T15" fmla="*/ 257 h 319"/>
              <a:gd name="T16" fmla="*/ 25 w 507"/>
              <a:gd name="T17" fmla="*/ 257 h 319"/>
              <a:gd name="T18" fmla="*/ 429 w 507"/>
              <a:gd name="T19" fmla="*/ 258 h 319"/>
              <a:gd name="T20" fmla="*/ 454 w 507"/>
              <a:gd name="T21" fmla="*/ 236 h 319"/>
              <a:gd name="T22" fmla="*/ 446 w 507"/>
              <a:gd name="T23" fmla="*/ 173 h 319"/>
              <a:gd name="T24" fmla="*/ 409 w 507"/>
              <a:gd name="T25" fmla="*/ 145 h 319"/>
              <a:gd name="T26" fmla="*/ 383 w 507"/>
              <a:gd name="T27" fmla="*/ 132 h 319"/>
              <a:gd name="T28" fmla="*/ 327 w 507"/>
              <a:gd name="T29" fmla="*/ 76 h 319"/>
              <a:gd name="T30" fmla="*/ 325 w 507"/>
              <a:gd name="T31" fmla="*/ 17 h 319"/>
              <a:gd name="T32" fmla="*/ 383 w 507"/>
              <a:gd name="T33" fmla="*/ 17 h 319"/>
              <a:gd name="T34" fmla="*/ 443 w 507"/>
              <a:gd name="T35" fmla="*/ 77 h 319"/>
              <a:gd name="T36" fmla="*/ 454 w 507"/>
              <a:gd name="T37" fmla="*/ 105 h 319"/>
              <a:gd name="T38" fmla="*/ 465 w 507"/>
              <a:gd name="T39" fmla="*/ 143 h 319"/>
              <a:gd name="T40" fmla="*/ 485 w 507"/>
              <a:gd name="T41" fmla="*/ 233 h 319"/>
              <a:gd name="T42" fmla="*/ 483 w 507"/>
              <a:gd name="T43" fmla="*/ 256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07" h="319">
                <a:moveTo>
                  <a:pt x="483" y="256"/>
                </a:moveTo>
                <a:cubicBezTo>
                  <a:pt x="491" y="257"/>
                  <a:pt x="497" y="258"/>
                  <a:pt x="506" y="259"/>
                </a:cubicBezTo>
                <a:cubicBezTo>
                  <a:pt x="506" y="275"/>
                  <a:pt x="507" y="291"/>
                  <a:pt x="505" y="306"/>
                </a:cubicBezTo>
                <a:cubicBezTo>
                  <a:pt x="505" y="310"/>
                  <a:pt x="498" y="315"/>
                  <a:pt x="493" y="317"/>
                </a:cubicBezTo>
                <a:cubicBezTo>
                  <a:pt x="489" y="319"/>
                  <a:pt x="483" y="318"/>
                  <a:pt x="478" y="318"/>
                </a:cubicBezTo>
                <a:cubicBezTo>
                  <a:pt x="328" y="318"/>
                  <a:pt x="178" y="318"/>
                  <a:pt x="28" y="318"/>
                </a:cubicBezTo>
                <a:cubicBezTo>
                  <a:pt x="1" y="318"/>
                  <a:pt x="1" y="318"/>
                  <a:pt x="1" y="291"/>
                </a:cubicBezTo>
                <a:cubicBezTo>
                  <a:pt x="0" y="281"/>
                  <a:pt x="1" y="271"/>
                  <a:pt x="1" y="257"/>
                </a:cubicBezTo>
                <a:cubicBezTo>
                  <a:pt x="9" y="257"/>
                  <a:pt x="17" y="257"/>
                  <a:pt x="25" y="257"/>
                </a:cubicBezTo>
                <a:cubicBezTo>
                  <a:pt x="159" y="257"/>
                  <a:pt x="294" y="257"/>
                  <a:pt x="429" y="258"/>
                </a:cubicBezTo>
                <a:cubicBezTo>
                  <a:pt x="446" y="258"/>
                  <a:pt x="455" y="252"/>
                  <a:pt x="454" y="236"/>
                </a:cubicBezTo>
                <a:cubicBezTo>
                  <a:pt x="452" y="215"/>
                  <a:pt x="451" y="194"/>
                  <a:pt x="446" y="173"/>
                </a:cubicBezTo>
                <a:cubicBezTo>
                  <a:pt x="442" y="156"/>
                  <a:pt x="432" y="143"/>
                  <a:pt x="409" y="145"/>
                </a:cubicBezTo>
                <a:cubicBezTo>
                  <a:pt x="401" y="146"/>
                  <a:pt x="390" y="139"/>
                  <a:pt x="383" y="132"/>
                </a:cubicBezTo>
                <a:cubicBezTo>
                  <a:pt x="364" y="114"/>
                  <a:pt x="345" y="95"/>
                  <a:pt x="327" y="76"/>
                </a:cubicBezTo>
                <a:cubicBezTo>
                  <a:pt x="309" y="58"/>
                  <a:pt x="308" y="34"/>
                  <a:pt x="325" y="17"/>
                </a:cubicBezTo>
                <a:cubicBezTo>
                  <a:pt x="341" y="0"/>
                  <a:pt x="366" y="0"/>
                  <a:pt x="383" y="17"/>
                </a:cubicBezTo>
                <a:cubicBezTo>
                  <a:pt x="404" y="36"/>
                  <a:pt x="424" y="56"/>
                  <a:pt x="443" y="77"/>
                </a:cubicBezTo>
                <a:cubicBezTo>
                  <a:pt x="449" y="84"/>
                  <a:pt x="456" y="96"/>
                  <a:pt x="454" y="105"/>
                </a:cubicBezTo>
                <a:cubicBezTo>
                  <a:pt x="452" y="121"/>
                  <a:pt x="457" y="131"/>
                  <a:pt x="465" y="143"/>
                </a:cubicBezTo>
                <a:cubicBezTo>
                  <a:pt x="482" y="171"/>
                  <a:pt x="488" y="201"/>
                  <a:pt x="485" y="233"/>
                </a:cubicBezTo>
                <a:cubicBezTo>
                  <a:pt x="484" y="240"/>
                  <a:pt x="484" y="247"/>
                  <a:pt x="483" y="256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4A11945B-271C-45EB-BBFA-53AE1132BE0B}"/>
              </a:ext>
            </a:extLst>
          </p:cNvPr>
          <p:cNvSpPr>
            <a:spLocks/>
          </p:cNvSpPr>
          <p:nvPr/>
        </p:nvSpPr>
        <p:spPr bwMode="auto">
          <a:xfrm>
            <a:off x="1046163" y="2778125"/>
            <a:ext cx="365125" cy="811213"/>
          </a:xfrm>
          <a:custGeom>
            <a:avLst/>
            <a:gdLst>
              <a:gd name="T0" fmla="*/ 82 w 228"/>
              <a:gd name="T1" fmla="*/ 69 h 508"/>
              <a:gd name="T2" fmla="*/ 82 w 228"/>
              <a:gd name="T3" fmla="*/ 228 h 508"/>
              <a:gd name="T4" fmla="*/ 86 w 228"/>
              <a:gd name="T5" fmla="*/ 236 h 508"/>
              <a:gd name="T6" fmla="*/ 144 w 228"/>
              <a:gd name="T7" fmla="*/ 227 h 508"/>
              <a:gd name="T8" fmla="*/ 211 w 228"/>
              <a:gd name="T9" fmla="*/ 222 h 508"/>
              <a:gd name="T10" fmla="*/ 209 w 228"/>
              <a:gd name="T11" fmla="*/ 286 h 508"/>
              <a:gd name="T12" fmla="*/ 144 w 228"/>
              <a:gd name="T13" fmla="*/ 281 h 508"/>
              <a:gd name="T14" fmla="*/ 84 w 228"/>
              <a:gd name="T15" fmla="*/ 270 h 508"/>
              <a:gd name="T16" fmla="*/ 84 w 228"/>
              <a:gd name="T17" fmla="*/ 440 h 508"/>
              <a:gd name="T18" fmla="*/ 150 w 228"/>
              <a:gd name="T19" fmla="*/ 425 h 508"/>
              <a:gd name="T20" fmla="*/ 212 w 228"/>
              <a:gd name="T21" fmla="*/ 427 h 508"/>
              <a:gd name="T22" fmla="*/ 211 w 228"/>
              <a:gd name="T23" fmla="*/ 489 h 508"/>
              <a:gd name="T24" fmla="*/ 149 w 228"/>
              <a:gd name="T25" fmla="*/ 489 h 508"/>
              <a:gd name="T26" fmla="*/ 110 w 228"/>
              <a:gd name="T27" fmla="*/ 474 h 508"/>
              <a:gd name="T28" fmla="*/ 74 w 228"/>
              <a:gd name="T29" fmla="*/ 474 h 508"/>
              <a:gd name="T30" fmla="*/ 48 w 228"/>
              <a:gd name="T31" fmla="*/ 448 h 508"/>
              <a:gd name="T32" fmla="*/ 48 w 228"/>
              <a:gd name="T33" fmla="*/ 296 h 508"/>
              <a:gd name="T34" fmla="*/ 48 w 228"/>
              <a:gd name="T35" fmla="*/ 272 h 508"/>
              <a:gd name="T36" fmla="*/ 18 w 228"/>
              <a:gd name="T37" fmla="*/ 270 h 508"/>
              <a:gd name="T38" fmla="*/ 0 w 228"/>
              <a:gd name="T39" fmla="*/ 253 h 508"/>
              <a:gd name="T40" fmla="*/ 17 w 228"/>
              <a:gd name="T41" fmla="*/ 238 h 508"/>
              <a:gd name="T42" fmla="*/ 48 w 228"/>
              <a:gd name="T43" fmla="*/ 201 h 508"/>
              <a:gd name="T44" fmla="*/ 48 w 228"/>
              <a:gd name="T45" fmla="*/ 63 h 508"/>
              <a:gd name="T46" fmla="*/ 77 w 228"/>
              <a:gd name="T47" fmla="*/ 34 h 508"/>
              <a:gd name="T48" fmla="*/ 105 w 228"/>
              <a:gd name="T49" fmla="*/ 34 h 508"/>
              <a:gd name="T50" fmla="*/ 151 w 228"/>
              <a:gd name="T51" fmla="*/ 17 h 508"/>
              <a:gd name="T52" fmla="*/ 212 w 228"/>
              <a:gd name="T53" fmla="*/ 20 h 508"/>
              <a:gd name="T54" fmla="*/ 213 w 228"/>
              <a:gd name="T55" fmla="*/ 80 h 508"/>
              <a:gd name="T56" fmla="*/ 151 w 228"/>
              <a:gd name="T57" fmla="*/ 86 h 508"/>
              <a:gd name="T58" fmla="*/ 82 w 228"/>
              <a:gd name="T59" fmla="*/ 69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8" h="508">
                <a:moveTo>
                  <a:pt x="82" y="69"/>
                </a:moveTo>
                <a:cubicBezTo>
                  <a:pt x="82" y="123"/>
                  <a:pt x="82" y="175"/>
                  <a:pt x="82" y="228"/>
                </a:cubicBezTo>
                <a:cubicBezTo>
                  <a:pt x="82" y="231"/>
                  <a:pt x="84" y="234"/>
                  <a:pt x="86" y="236"/>
                </a:cubicBezTo>
                <a:cubicBezTo>
                  <a:pt x="95" y="243"/>
                  <a:pt x="136" y="236"/>
                  <a:pt x="144" y="227"/>
                </a:cubicBezTo>
                <a:cubicBezTo>
                  <a:pt x="163" y="205"/>
                  <a:pt x="191" y="203"/>
                  <a:pt x="211" y="222"/>
                </a:cubicBezTo>
                <a:cubicBezTo>
                  <a:pt x="228" y="240"/>
                  <a:pt x="228" y="269"/>
                  <a:pt x="209" y="286"/>
                </a:cubicBezTo>
                <a:cubicBezTo>
                  <a:pt x="190" y="305"/>
                  <a:pt x="162" y="303"/>
                  <a:pt x="144" y="281"/>
                </a:cubicBezTo>
                <a:cubicBezTo>
                  <a:pt x="127" y="260"/>
                  <a:pt x="105" y="276"/>
                  <a:pt x="84" y="270"/>
                </a:cubicBezTo>
                <a:cubicBezTo>
                  <a:pt x="84" y="327"/>
                  <a:pt x="84" y="382"/>
                  <a:pt x="84" y="440"/>
                </a:cubicBezTo>
                <a:cubicBezTo>
                  <a:pt x="107" y="438"/>
                  <a:pt x="130" y="450"/>
                  <a:pt x="150" y="425"/>
                </a:cubicBezTo>
                <a:cubicBezTo>
                  <a:pt x="165" y="406"/>
                  <a:pt x="196" y="409"/>
                  <a:pt x="212" y="427"/>
                </a:cubicBezTo>
                <a:cubicBezTo>
                  <a:pt x="228" y="444"/>
                  <a:pt x="227" y="472"/>
                  <a:pt x="211" y="489"/>
                </a:cubicBezTo>
                <a:cubicBezTo>
                  <a:pt x="193" y="506"/>
                  <a:pt x="164" y="508"/>
                  <a:pt x="149" y="489"/>
                </a:cubicBezTo>
                <a:cubicBezTo>
                  <a:pt x="137" y="474"/>
                  <a:pt x="125" y="474"/>
                  <a:pt x="110" y="474"/>
                </a:cubicBezTo>
                <a:cubicBezTo>
                  <a:pt x="98" y="474"/>
                  <a:pt x="86" y="473"/>
                  <a:pt x="74" y="474"/>
                </a:cubicBezTo>
                <a:cubicBezTo>
                  <a:pt x="56" y="475"/>
                  <a:pt x="48" y="466"/>
                  <a:pt x="48" y="448"/>
                </a:cubicBezTo>
                <a:cubicBezTo>
                  <a:pt x="49" y="397"/>
                  <a:pt x="48" y="346"/>
                  <a:pt x="48" y="296"/>
                </a:cubicBezTo>
                <a:cubicBezTo>
                  <a:pt x="48" y="289"/>
                  <a:pt x="48" y="281"/>
                  <a:pt x="48" y="272"/>
                </a:cubicBezTo>
                <a:cubicBezTo>
                  <a:pt x="37" y="271"/>
                  <a:pt x="27" y="273"/>
                  <a:pt x="18" y="270"/>
                </a:cubicBezTo>
                <a:cubicBezTo>
                  <a:pt x="11" y="267"/>
                  <a:pt x="6" y="259"/>
                  <a:pt x="0" y="253"/>
                </a:cubicBezTo>
                <a:cubicBezTo>
                  <a:pt x="6" y="248"/>
                  <a:pt x="11" y="239"/>
                  <a:pt x="17" y="238"/>
                </a:cubicBezTo>
                <a:cubicBezTo>
                  <a:pt x="48" y="233"/>
                  <a:pt x="48" y="234"/>
                  <a:pt x="48" y="201"/>
                </a:cubicBezTo>
                <a:cubicBezTo>
                  <a:pt x="48" y="155"/>
                  <a:pt x="48" y="109"/>
                  <a:pt x="48" y="63"/>
                </a:cubicBezTo>
                <a:cubicBezTo>
                  <a:pt x="49" y="38"/>
                  <a:pt x="53" y="34"/>
                  <a:pt x="77" y="34"/>
                </a:cubicBezTo>
                <a:cubicBezTo>
                  <a:pt x="86" y="34"/>
                  <a:pt x="96" y="34"/>
                  <a:pt x="105" y="34"/>
                </a:cubicBezTo>
                <a:cubicBezTo>
                  <a:pt x="122" y="34"/>
                  <a:pt x="137" y="35"/>
                  <a:pt x="151" y="17"/>
                </a:cubicBezTo>
                <a:cubicBezTo>
                  <a:pt x="164" y="0"/>
                  <a:pt x="196" y="3"/>
                  <a:pt x="212" y="20"/>
                </a:cubicBezTo>
                <a:cubicBezTo>
                  <a:pt x="227" y="36"/>
                  <a:pt x="228" y="63"/>
                  <a:pt x="213" y="80"/>
                </a:cubicBezTo>
                <a:cubicBezTo>
                  <a:pt x="197" y="98"/>
                  <a:pt x="170" y="100"/>
                  <a:pt x="151" y="86"/>
                </a:cubicBezTo>
                <a:cubicBezTo>
                  <a:pt x="125" y="65"/>
                  <a:pt x="123" y="64"/>
                  <a:pt x="82" y="69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D6ABDFF2-23FD-4F1D-B3D0-6409BCFDE28E}"/>
              </a:ext>
            </a:extLst>
          </p:cNvPr>
          <p:cNvSpPr>
            <a:spLocks/>
          </p:cNvSpPr>
          <p:nvPr/>
        </p:nvSpPr>
        <p:spPr bwMode="auto">
          <a:xfrm>
            <a:off x="5080001" y="4286250"/>
            <a:ext cx="454025" cy="563563"/>
          </a:xfrm>
          <a:custGeom>
            <a:avLst/>
            <a:gdLst>
              <a:gd name="T0" fmla="*/ 282 w 284"/>
              <a:gd name="T1" fmla="*/ 48 h 353"/>
              <a:gd name="T2" fmla="*/ 236 w 284"/>
              <a:gd name="T3" fmla="*/ 48 h 353"/>
              <a:gd name="T4" fmla="*/ 68 w 284"/>
              <a:gd name="T5" fmla="*/ 48 h 353"/>
              <a:gd name="T6" fmla="*/ 49 w 284"/>
              <a:gd name="T7" fmla="*/ 62 h 353"/>
              <a:gd name="T8" fmla="*/ 49 w 284"/>
              <a:gd name="T9" fmla="*/ 304 h 353"/>
              <a:gd name="T10" fmla="*/ 282 w 284"/>
              <a:gd name="T11" fmla="*/ 304 h 353"/>
              <a:gd name="T12" fmla="*/ 282 w 284"/>
              <a:gd name="T13" fmla="*/ 352 h 353"/>
              <a:gd name="T14" fmla="*/ 261 w 284"/>
              <a:gd name="T15" fmla="*/ 353 h 353"/>
              <a:gd name="T16" fmla="*/ 35 w 284"/>
              <a:gd name="T17" fmla="*/ 353 h 353"/>
              <a:gd name="T18" fmla="*/ 0 w 284"/>
              <a:gd name="T19" fmla="*/ 319 h 353"/>
              <a:gd name="T20" fmla="*/ 0 w 284"/>
              <a:gd name="T21" fmla="*/ 33 h 353"/>
              <a:gd name="T22" fmla="*/ 34 w 284"/>
              <a:gd name="T23" fmla="*/ 1 h 353"/>
              <a:gd name="T24" fmla="*/ 258 w 284"/>
              <a:gd name="T25" fmla="*/ 0 h 353"/>
              <a:gd name="T26" fmla="*/ 283 w 284"/>
              <a:gd name="T27" fmla="*/ 27 h 353"/>
              <a:gd name="T28" fmla="*/ 282 w 284"/>
              <a:gd name="T29" fmla="*/ 4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4" h="353">
                <a:moveTo>
                  <a:pt x="282" y="48"/>
                </a:moveTo>
                <a:cubicBezTo>
                  <a:pt x="266" y="48"/>
                  <a:pt x="251" y="48"/>
                  <a:pt x="236" y="48"/>
                </a:cubicBezTo>
                <a:cubicBezTo>
                  <a:pt x="180" y="48"/>
                  <a:pt x="124" y="48"/>
                  <a:pt x="68" y="48"/>
                </a:cubicBezTo>
                <a:cubicBezTo>
                  <a:pt x="58" y="49"/>
                  <a:pt x="49" y="47"/>
                  <a:pt x="49" y="62"/>
                </a:cubicBezTo>
                <a:cubicBezTo>
                  <a:pt x="49" y="142"/>
                  <a:pt x="49" y="221"/>
                  <a:pt x="49" y="304"/>
                </a:cubicBezTo>
                <a:cubicBezTo>
                  <a:pt x="127" y="304"/>
                  <a:pt x="204" y="304"/>
                  <a:pt x="282" y="304"/>
                </a:cubicBezTo>
                <a:cubicBezTo>
                  <a:pt x="282" y="321"/>
                  <a:pt x="282" y="335"/>
                  <a:pt x="282" y="352"/>
                </a:cubicBezTo>
                <a:cubicBezTo>
                  <a:pt x="275" y="352"/>
                  <a:pt x="268" y="353"/>
                  <a:pt x="261" y="353"/>
                </a:cubicBezTo>
                <a:cubicBezTo>
                  <a:pt x="186" y="353"/>
                  <a:pt x="110" y="353"/>
                  <a:pt x="35" y="353"/>
                </a:cubicBezTo>
                <a:cubicBezTo>
                  <a:pt x="8" y="353"/>
                  <a:pt x="0" y="346"/>
                  <a:pt x="0" y="319"/>
                </a:cubicBezTo>
                <a:cubicBezTo>
                  <a:pt x="0" y="224"/>
                  <a:pt x="0" y="129"/>
                  <a:pt x="0" y="33"/>
                </a:cubicBezTo>
                <a:cubicBezTo>
                  <a:pt x="0" y="8"/>
                  <a:pt x="8" y="1"/>
                  <a:pt x="34" y="1"/>
                </a:cubicBezTo>
                <a:cubicBezTo>
                  <a:pt x="109" y="0"/>
                  <a:pt x="183" y="0"/>
                  <a:pt x="258" y="0"/>
                </a:cubicBezTo>
                <a:cubicBezTo>
                  <a:pt x="284" y="0"/>
                  <a:pt x="284" y="0"/>
                  <a:pt x="283" y="27"/>
                </a:cubicBezTo>
                <a:cubicBezTo>
                  <a:pt x="283" y="33"/>
                  <a:pt x="283" y="40"/>
                  <a:pt x="282" y="48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142BD97D-52C9-4D4F-9CCB-707ED3D5C6DA}"/>
              </a:ext>
            </a:extLst>
          </p:cNvPr>
          <p:cNvSpPr>
            <a:spLocks/>
          </p:cNvSpPr>
          <p:nvPr/>
        </p:nvSpPr>
        <p:spPr bwMode="auto">
          <a:xfrm>
            <a:off x="1189038" y="5880100"/>
            <a:ext cx="274638" cy="606425"/>
          </a:xfrm>
          <a:custGeom>
            <a:avLst/>
            <a:gdLst>
              <a:gd name="T0" fmla="*/ 68 w 172"/>
              <a:gd name="T1" fmla="*/ 44 h 379"/>
              <a:gd name="T2" fmla="*/ 78 w 172"/>
              <a:gd name="T3" fmla="*/ 29 h 379"/>
              <a:gd name="T4" fmla="*/ 142 w 172"/>
              <a:gd name="T5" fmla="*/ 24 h 379"/>
              <a:gd name="T6" fmla="*/ 172 w 172"/>
              <a:gd name="T7" fmla="*/ 146 h 379"/>
              <a:gd name="T8" fmla="*/ 165 w 172"/>
              <a:gd name="T9" fmla="*/ 189 h 379"/>
              <a:gd name="T10" fmla="*/ 144 w 172"/>
              <a:gd name="T11" fmla="*/ 206 h 379"/>
              <a:gd name="T12" fmla="*/ 132 w 172"/>
              <a:gd name="T13" fmla="*/ 182 h 379"/>
              <a:gd name="T14" fmla="*/ 131 w 172"/>
              <a:gd name="T15" fmla="*/ 97 h 379"/>
              <a:gd name="T16" fmla="*/ 124 w 172"/>
              <a:gd name="T17" fmla="*/ 83 h 379"/>
              <a:gd name="T18" fmla="*/ 139 w 172"/>
              <a:gd name="T19" fmla="*/ 377 h 379"/>
              <a:gd name="T20" fmla="*/ 103 w 172"/>
              <a:gd name="T21" fmla="*/ 376 h 379"/>
              <a:gd name="T22" fmla="*/ 92 w 172"/>
              <a:gd name="T23" fmla="*/ 359 h 379"/>
              <a:gd name="T24" fmla="*/ 75 w 172"/>
              <a:gd name="T25" fmla="*/ 231 h 379"/>
              <a:gd name="T26" fmla="*/ 71 w 172"/>
              <a:gd name="T27" fmla="*/ 216 h 379"/>
              <a:gd name="T28" fmla="*/ 64 w 172"/>
              <a:gd name="T29" fmla="*/ 216 h 379"/>
              <a:gd name="T30" fmla="*/ 44 w 172"/>
              <a:gd name="T31" fmla="*/ 376 h 379"/>
              <a:gd name="T32" fmla="*/ 0 w 172"/>
              <a:gd name="T33" fmla="*/ 376 h 379"/>
              <a:gd name="T34" fmla="*/ 9 w 172"/>
              <a:gd name="T35" fmla="*/ 271 h 379"/>
              <a:gd name="T36" fmla="*/ 11 w 172"/>
              <a:gd name="T37" fmla="*/ 254 h 379"/>
              <a:gd name="T38" fmla="*/ 35 w 172"/>
              <a:gd name="T39" fmla="*/ 216 h 379"/>
              <a:gd name="T40" fmla="*/ 54 w 172"/>
              <a:gd name="T41" fmla="*/ 149 h 379"/>
              <a:gd name="T42" fmla="*/ 18 w 172"/>
              <a:gd name="T43" fmla="*/ 72 h 379"/>
              <a:gd name="T44" fmla="*/ 17 w 172"/>
              <a:gd name="T45" fmla="*/ 13 h 379"/>
              <a:gd name="T46" fmla="*/ 68 w 172"/>
              <a:gd name="T47" fmla="*/ 44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2" h="379">
                <a:moveTo>
                  <a:pt x="68" y="44"/>
                </a:moveTo>
                <a:cubicBezTo>
                  <a:pt x="73" y="36"/>
                  <a:pt x="76" y="33"/>
                  <a:pt x="78" y="29"/>
                </a:cubicBezTo>
                <a:cubicBezTo>
                  <a:pt x="94" y="4"/>
                  <a:pt x="123" y="1"/>
                  <a:pt x="142" y="24"/>
                </a:cubicBezTo>
                <a:cubicBezTo>
                  <a:pt x="170" y="60"/>
                  <a:pt x="172" y="103"/>
                  <a:pt x="172" y="146"/>
                </a:cubicBezTo>
                <a:cubicBezTo>
                  <a:pt x="172" y="160"/>
                  <a:pt x="170" y="175"/>
                  <a:pt x="165" y="189"/>
                </a:cubicBezTo>
                <a:cubicBezTo>
                  <a:pt x="162" y="196"/>
                  <a:pt x="151" y="200"/>
                  <a:pt x="144" y="206"/>
                </a:cubicBezTo>
                <a:cubicBezTo>
                  <a:pt x="140" y="198"/>
                  <a:pt x="133" y="190"/>
                  <a:pt x="132" y="182"/>
                </a:cubicBezTo>
                <a:cubicBezTo>
                  <a:pt x="131" y="154"/>
                  <a:pt x="131" y="125"/>
                  <a:pt x="131" y="97"/>
                </a:cubicBezTo>
                <a:cubicBezTo>
                  <a:pt x="131" y="94"/>
                  <a:pt x="128" y="91"/>
                  <a:pt x="124" y="83"/>
                </a:cubicBezTo>
                <a:cubicBezTo>
                  <a:pt x="117" y="184"/>
                  <a:pt x="131" y="278"/>
                  <a:pt x="139" y="377"/>
                </a:cubicBezTo>
                <a:cubicBezTo>
                  <a:pt x="126" y="377"/>
                  <a:pt x="114" y="379"/>
                  <a:pt x="103" y="376"/>
                </a:cubicBezTo>
                <a:cubicBezTo>
                  <a:pt x="98" y="375"/>
                  <a:pt x="93" y="366"/>
                  <a:pt x="92" y="359"/>
                </a:cubicBezTo>
                <a:cubicBezTo>
                  <a:pt x="86" y="317"/>
                  <a:pt x="81" y="274"/>
                  <a:pt x="75" y="231"/>
                </a:cubicBezTo>
                <a:cubicBezTo>
                  <a:pt x="75" y="226"/>
                  <a:pt x="73" y="221"/>
                  <a:pt x="71" y="216"/>
                </a:cubicBezTo>
                <a:cubicBezTo>
                  <a:pt x="69" y="216"/>
                  <a:pt x="67" y="216"/>
                  <a:pt x="64" y="216"/>
                </a:cubicBezTo>
                <a:cubicBezTo>
                  <a:pt x="58" y="269"/>
                  <a:pt x="51" y="321"/>
                  <a:pt x="44" y="376"/>
                </a:cubicBezTo>
                <a:cubicBezTo>
                  <a:pt x="30" y="376"/>
                  <a:pt x="16" y="376"/>
                  <a:pt x="0" y="376"/>
                </a:cubicBezTo>
                <a:cubicBezTo>
                  <a:pt x="3" y="340"/>
                  <a:pt x="6" y="306"/>
                  <a:pt x="9" y="271"/>
                </a:cubicBezTo>
                <a:cubicBezTo>
                  <a:pt x="10" y="266"/>
                  <a:pt x="11" y="260"/>
                  <a:pt x="11" y="254"/>
                </a:cubicBezTo>
                <a:cubicBezTo>
                  <a:pt x="11" y="235"/>
                  <a:pt x="13" y="223"/>
                  <a:pt x="35" y="216"/>
                </a:cubicBezTo>
                <a:cubicBezTo>
                  <a:pt x="62" y="208"/>
                  <a:pt x="68" y="176"/>
                  <a:pt x="54" y="149"/>
                </a:cubicBezTo>
                <a:cubicBezTo>
                  <a:pt x="41" y="124"/>
                  <a:pt x="26" y="99"/>
                  <a:pt x="18" y="72"/>
                </a:cubicBezTo>
                <a:cubicBezTo>
                  <a:pt x="13" y="54"/>
                  <a:pt x="17" y="33"/>
                  <a:pt x="17" y="13"/>
                </a:cubicBezTo>
                <a:cubicBezTo>
                  <a:pt x="46" y="0"/>
                  <a:pt x="57" y="20"/>
                  <a:pt x="68" y="44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106F0AF1-6755-46D9-85DD-5F1ACA6AC12B}"/>
              </a:ext>
            </a:extLst>
          </p:cNvPr>
          <p:cNvSpPr>
            <a:spLocks/>
          </p:cNvSpPr>
          <p:nvPr/>
        </p:nvSpPr>
        <p:spPr bwMode="auto">
          <a:xfrm>
            <a:off x="581026" y="5878513"/>
            <a:ext cx="280988" cy="608013"/>
          </a:xfrm>
          <a:custGeom>
            <a:avLst/>
            <a:gdLst>
              <a:gd name="T0" fmla="*/ 40 w 176"/>
              <a:gd name="T1" fmla="*/ 377 h 380"/>
              <a:gd name="T2" fmla="*/ 57 w 176"/>
              <a:gd name="T3" fmla="*/ 90 h 380"/>
              <a:gd name="T4" fmla="*/ 46 w 176"/>
              <a:gd name="T5" fmla="*/ 89 h 380"/>
              <a:gd name="T6" fmla="*/ 41 w 176"/>
              <a:gd name="T7" fmla="*/ 146 h 380"/>
              <a:gd name="T8" fmla="*/ 44 w 176"/>
              <a:gd name="T9" fmla="*/ 180 h 380"/>
              <a:gd name="T10" fmla="*/ 31 w 176"/>
              <a:gd name="T11" fmla="*/ 206 h 380"/>
              <a:gd name="T12" fmla="*/ 9 w 176"/>
              <a:gd name="T13" fmla="*/ 186 h 380"/>
              <a:gd name="T14" fmla="*/ 10 w 176"/>
              <a:gd name="T15" fmla="*/ 81 h 380"/>
              <a:gd name="T16" fmla="*/ 26 w 176"/>
              <a:gd name="T17" fmla="*/ 36 h 380"/>
              <a:gd name="T18" fmla="*/ 78 w 176"/>
              <a:gd name="T19" fmla="*/ 12 h 380"/>
              <a:gd name="T20" fmla="*/ 109 w 176"/>
              <a:gd name="T21" fmla="*/ 40 h 380"/>
              <a:gd name="T22" fmla="*/ 159 w 176"/>
              <a:gd name="T23" fmla="*/ 15 h 380"/>
              <a:gd name="T24" fmla="*/ 144 w 176"/>
              <a:gd name="T25" fmla="*/ 113 h 380"/>
              <a:gd name="T26" fmla="*/ 121 w 176"/>
              <a:gd name="T27" fmla="*/ 152 h 380"/>
              <a:gd name="T28" fmla="*/ 148 w 176"/>
              <a:gd name="T29" fmla="*/ 221 h 380"/>
              <a:gd name="T30" fmla="*/ 162 w 176"/>
              <a:gd name="T31" fmla="*/ 233 h 380"/>
              <a:gd name="T32" fmla="*/ 176 w 176"/>
              <a:gd name="T33" fmla="*/ 378 h 380"/>
              <a:gd name="T34" fmla="*/ 139 w 176"/>
              <a:gd name="T35" fmla="*/ 377 h 380"/>
              <a:gd name="T36" fmla="*/ 130 w 176"/>
              <a:gd name="T37" fmla="*/ 361 h 380"/>
              <a:gd name="T38" fmla="*/ 115 w 176"/>
              <a:gd name="T39" fmla="*/ 244 h 380"/>
              <a:gd name="T40" fmla="*/ 110 w 176"/>
              <a:gd name="T41" fmla="*/ 218 h 380"/>
              <a:gd name="T42" fmla="*/ 105 w 176"/>
              <a:gd name="T43" fmla="*/ 217 h 380"/>
              <a:gd name="T44" fmla="*/ 98 w 176"/>
              <a:gd name="T45" fmla="*/ 242 h 380"/>
              <a:gd name="T46" fmla="*/ 86 w 176"/>
              <a:gd name="T47" fmla="*/ 351 h 380"/>
              <a:gd name="T48" fmla="*/ 54 w 176"/>
              <a:gd name="T49" fmla="*/ 378 h 380"/>
              <a:gd name="T50" fmla="*/ 40 w 176"/>
              <a:gd name="T51" fmla="*/ 377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6" h="380">
                <a:moveTo>
                  <a:pt x="40" y="377"/>
                </a:moveTo>
                <a:cubicBezTo>
                  <a:pt x="46" y="280"/>
                  <a:pt x="51" y="185"/>
                  <a:pt x="57" y="90"/>
                </a:cubicBezTo>
                <a:cubicBezTo>
                  <a:pt x="53" y="90"/>
                  <a:pt x="50" y="90"/>
                  <a:pt x="46" y="89"/>
                </a:cubicBezTo>
                <a:cubicBezTo>
                  <a:pt x="44" y="108"/>
                  <a:pt x="42" y="127"/>
                  <a:pt x="41" y="146"/>
                </a:cubicBezTo>
                <a:cubicBezTo>
                  <a:pt x="40" y="157"/>
                  <a:pt x="42" y="168"/>
                  <a:pt x="44" y="180"/>
                </a:cubicBezTo>
                <a:cubicBezTo>
                  <a:pt x="46" y="192"/>
                  <a:pt x="46" y="204"/>
                  <a:pt x="31" y="206"/>
                </a:cubicBezTo>
                <a:cubicBezTo>
                  <a:pt x="17" y="209"/>
                  <a:pt x="12" y="197"/>
                  <a:pt x="9" y="186"/>
                </a:cubicBezTo>
                <a:cubicBezTo>
                  <a:pt x="0" y="151"/>
                  <a:pt x="1" y="116"/>
                  <a:pt x="10" y="81"/>
                </a:cubicBezTo>
                <a:cubicBezTo>
                  <a:pt x="14" y="66"/>
                  <a:pt x="20" y="50"/>
                  <a:pt x="26" y="36"/>
                </a:cubicBezTo>
                <a:cubicBezTo>
                  <a:pt x="36" y="14"/>
                  <a:pt x="56" y="5"/>
                  <a:pt x="78" y="12"/>
                </a:cubicBezTo>
                <a:cubicBezTo>
                  <a:pt x="89" y="16"/>
                  <a:pt x="97" y="29"/>
                  <a:pt x="109" y="40"/>
                </a:cubicBezTo>
                <a:cubicBezTo>
                  <a:pt x="119" y="25"/>
                  <a:pt x="128" y="0"/>
                  <a:pt x="159" y="15"/>
                </a:cubicBezTo>
                <a:cubicBezTo>
                  <a:pt x="160" y="47"/>
                  <a:pt x="165" y="81"/>
                  <a:pt x="144" y="113"/>
                </a:cubicBezTo>
                <a:cubicBezTo>
                  <a:pt x="136" y="126"/>
                  <a:pt x="128" y="139"/>
                  <a:pt x="121" y="152"/>
                </a:cubicBezTo>
                <a:cubicBezTo>
                  <a:pt x="105" y="181"/>
                  <a:pt x="117" y="210"/>
                  <a:pt x="148" y="221"/>
                </a:cubicBezTo>
                <a:cubicBezTo>
                  <a:pt x="154" y="223"/>
                  <a:pt x="162" y="229"/>
                  <a:pt x="162" y="233"/>
                </a:cubicBezTo>
                <a:cubicBezTo>
                  <a:pt x="168" y="280"/>
                  <a:pt x="172" y="327"/>
                  <a:pt x="176" y="378"/>
                </a:cubicBezTo>
                <a:cubicBezTo>
                  <a:pt x="162" y="378"/>
                  <a:pt x="150" y="380"/>
                  <a:pt x="139" y="377"/>
                </a:cubicBezTo>
                <a:cubicBezTo>
                  <a:pt x="135" y="376"/>
                  <a:pt x="130" y="367"/>
                  <a:pt x="130" y="361"/>
                </a:cubicBezTo>
                <a:cubicBezTo>
                  <a:pt x="124" y="322"/>
                  <a:pt x="120" y="283"/>
                  <a:pt x="115" y="244"/>
                </a:cubicBezTo>
                <a:cubicBezTo>
                  <a:pt x="114" y="235"/>
                  <a:pt x="112" y="226"/>
                  <a:pt x="110" y="218"/>
                </a:cubicBezTo>
                <a:cubicBezTo>
                  <a:pt x="108" y="217"/>
                  <a:pt x="106" y="217"/>
                  <a:pt x="105" y="217"/>
                </a:cubicBezTo>
                <a:cubicBezTo>
                  <a:pt x="102" y="226"/>
                  <a:pt x="100" y="234"/>
                  <a:pt x="98" y="242"/>
                </a:cubicBezTo>
                <a:cubicBezTo>
                  <a:pt x="94" y="279"/>
                  <a:pt x="90" y="315"/>
                  <a:pt x="86" y="351"/>
                </a:cubicBezTo>
                <a:cubicBezTo>
                  <a:pt x="83" y="379"/>
                  <a:pt x="83" y="379"/>
                  <a:pt x="54" y="378"/>
                </a:cubicBezTo>
                <a:cubicBezTo>
                  <a:pt x="50" y="378"/>
                  <a:pt x="45" y="377"/>
                  <a:pt x="40" y="377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AD496587-E05C-4FD9-88EE-B0DFEE03731B}"/>
              </a:ext>
            </a:extLst>
          </p:cNvPr>
          <p:cNvSpPr>
            <a:spLocks/>
          </p:cNvSpPr>
          <p:nvPr/>
        </p:nvSpPr>
        <p:spPr bwMode="auto">
          <a:xfrm>
            <a:off x="5176838" y="1597025"/>
            <a:ext cx="468313" cy="271463"/>
          </a:xfrm>
          <a:custGeom>
            <a:avLst/>
            <a:gdLst>
              <a:gd name="T0" fmla="*/ 293 w 293"/>
              <a:gd name="T1" fmla="*/ 170 h 170"/>
              <a:gd name="T2" fmla="*/ 0 w 293"/>
              <a:gd name="T3" fmla="*/ 170 h 170"/>
              <a:gd name="T4" fmla="*/ 27 w 293"/>
              <a:gd name="T5" fmla="*/ 44 h 170"/>
              <a:gd name="T6" fmla="*/ 96 w 293"/>
              <a:gd name="T7" fmla="*/ 4 h 170"/>
              <a:gd name="T8" fmla="*/ 108 w 293"/>
              <a:gd name="T9" fmla="*/ 16 h 170"/>
              <a:gd name="T10" fmla="*/ 146 w 293"/>
              <a:gd name="T11" fmla="*/ 82 h 170"/>
              <a:gd name="T12" fmla="*/ 183 w 293"/>
              <a:gd name="T13" fmla="*/ 19 h 170"/>
              <a:gd name="T14" fmla="*/ 213 w 293"/>
              <a:gd name="T15" fmla="*/ 7 h 170"/>
              <a:gd name="T16" fmla="*/ 272 w 293"/>
              <a:gd name="T17" fmla="*/ 70 h 170"/>
              <a:gd name="T18" fmla="*/ 293 w 293"/>
              <a:gd name="T19" fmla="*/ 17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3" h="170">
                <a:moveTo>
                  <a:pt x="293" y="170"/>
                </a:moveTo>
                <a:cubicBezTo>
                  <a:pt x="193" y="170"/>
                  <a:pt x="98" y="170"/>
                  <a:pt x="0" y="170"/>
                </a:cubicBezTo>
                <a:cubicBezTo>
                  <a:pt x="9" y="127"/>
                  <a:pt x="17" y="86"/>
                  <a:pt x="27" y="44"/>
                </a:cubicBezTo>
                <a:cubicBezTo>
                  <a:pt x="31" y="26"/>
                  <a:pt x="77" y="0"/>
                  <a:pt x="96" y="4"/>
                </a:cubicBezTo>
                <a:cubicBezTo>
                  <a:pt x="100" y="5"/>
                  <a:pt x="105" y="11"/>
                  <a:pt x="108" y="16"/>
                </a:cubicBezTo>
                <a:cubicBezTo>
                  <a:pt x="120" y="36"/>
                  <a:pt x="132" y="57"/>
                  <a:pt x="146" y="82"/>
                </a:cubicBezTo>
                <a:cubicBezTo>
                  <a:pt x="160" y="58"/>
                  <a:pt x="172" y="39"/>
                  <a:pt x="183" y="19"/>
                </a:cubicBezTo>
                <a:cubicBezTo>
                  <a:pt x="190" y="4"/>
                  <a:pt x="198" y="2"/>
                  <a:pt x="213" y="7"/>
                </a:cubicBezTo>
                <a:cubicBezTo>
                  <a:pt x="245" y="17"/>
                  <a:pt x="268" y="32"/>
                  <a:pt x="272" y="70"/>
                </a:cubicBezTo>
                <a:cubicBezTo>
                  <a:pt x="276" y="103"/>
                  <a:pt x="285" y="135"/>
                  <a:pt x="293" y="17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5ADA97BC-F08B-4580-9220-1164FB5F2872}"/>
              </a:ext>
            </a:extLst>
          </p:cNvPr>
          <p:cNvSpPr>
            <a:spLocks/>
          </p:cNvSpPr>
          <p:nvPr/>
        </p:nvSpPr>
        <p:spPr bwMode="auto">
          <a:xfrm>
            <a:off x="2252663" y="5932488"/>
            <a:ext cx="733425" cy="579438"/>
          </a:xfrm>
          <a:custGeom>
            <a:avLst/>
            <a:gdLst>
              <a:gd name="T0" fmla="*/ 0 w 459"/>
              <a:gd name="T1" fmla="*/ 280 h 363"/>
              <a:gd name="T2" fmla="*/ 239 w 459"/>
              <a:gd name="T3" fmla="*/ 304 h 363"/>
              <a:gd name="T4" fmla="*/ 339 w 459"/>
              <a:gd name="T5" fmla="*/ 157 h 363"/>
              <a:gd name="T6" fmla="*/ 295 w 459"/>
              <a:gd name="T7" fmla="*/ 154 h 363"/>
              <a:gd name="T8" fmla="*/ 371 w 459"/>
              <a:gd name="T9" fmla="*/ 0 h 363"/>
              <a:gd name="T10" fmla="*/ 459 w 459"/>
              <a:gd name="T11" fmla="*/ 151 h 363"/>
              <a:gd name="T12" fmla="*/ 455 w 459"/>
              <a:gd name="T13" fmla="*/ 154 h 363"/>
              <a:gd name="T14" fmla="*/ 394 w 459"/>
              <a:gd name="T15" fmla="*/ 202 h 363"/>
              <a:gd name="T16" fmla="*/ 253 w 459"/>
              <a:gd name="T17" fmla="*/ 343 h 363"/>
              <a:gd name="T18" fmla="*/ 58 w 459"/>
              <a:gd name="T19" fmla="*/ 329 h 363"/>
              <a:gd name="T20" fmla="*/ 9 w 459"/>
              <a:gd name="T21" fmla="*/ 296 h 363"/>
              <a:gd name="T22" fmla="*/ 0 w 459"/>
              <a:gd name="T23" fmla="*/ 28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9" h="363">
                <a:moveTo>
                  <a:pt x="0" y="280"/>
                </a:moveTo>
                <a:cubicBezTo>
                  <a:pt x="77" y="332"/>
                  <a:pt x="154" y="349"/>
                  <a:pt x="239" y="304"/>
                </a:cubicBezTo>
                <a:cubicBezTo>
                  <a:pt x="290" y="276"/>
                  <a:pt x="337" y="215"/>
                  <a:pt x="339" y="157"/>
                </a:cubicBezTo>
                <a:cubicBezTo>
                  <a:pt x="325" y="156"/>
                  <a:pt x="312" y="155"/>
                  <a:pt x="295" y="154"/>
                </a:cubicBezTo>
                <a:cubicBezTo>
                  <a:pt x="320" y="103"/>
                  <a:pt x="345" y="53"/>
                  <a:pt x="371" y="0"/>
                </a:cubicBezTo>
                <a:cubicBezTo>
                  <a:pt x="402" y="53"/>
                  <a:pt x="430" y="102"/>
                  <a:pt x="459" y="151"/>
                </a:cubicBezTo>
                <a:cubicBezTo>
                  <a:pt x="456" y="153"/>
                  <a:pt x="455" y="154"/>
                  <a:pt x="455" y="154"/>
                </a:cubicBezTo>
                <a:cubicBezTo>
                  <a:pt x="416" y="147"/>
                  <a:pt x="405" y="168"/>
                  <a:pt x="394" y="202"/>
                </a:cubicBezTo>
                <a:cubicBezTo>
                  <a:pt x="373" y="273"/>
                  <a:pt x="323" y="321"/>
                  <a:pt x="253" y="343"/>
                </a:cubicBezTo>
                <a:cubicBezTo>
                  <a:pt x="187" y="363"/>
                  <a:pt x="121" y="361"/>
                  <a:pt x="58" y="329"/>
                </a:cubicBezTo>
                <a:cubicBezTo>
                  <a:pt x="40" y="320"/>
                  <a:pt x="25" y="308"/>
                  <a:pt x="9" y="296"/>
                </a:cubicBezTo>
                <a:cubicBezTo>
                  <a:pt x="4" y="292"/>
                  <a:pt x="3" y="285"/>
                  <a:pt x="0" y="28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F41FE3BF-AC99-4991-989A-24ED06A9A37A}"/>
              </a:ext>
            </a:extLst>
          </p:cNvPr>
          <p:cNvSpPr>
            <a:spLocks/>
          </p:cNvSpPr>
          <p:nvPr/>
        </p:nvSpPr>
        <p:spPr bwMode="auto">
          <a:xfrm>
            <a:off x="3595688" y="2741613"/>
            <a:ext cx="490538" cy="657225"/>
          </a:xfrm>
          <a:custGeom>
            <a:avLst/>
            <a:gdLst>
              <a:gd name="T0" fmla="*/ 269 w 307"/>
              <a:gd name="T1" fmla="*/ 367 h 412"/>
              <a:gd name="T2" fmla="*/ 230 w 307"/>
              <a:gd name="T3" fmla="*/ 406 h 412"/>
              <a:gd name="T4" fmla="*/ 127 w 307"/>
              <a:gd name="T5" fmla="*/ 406 h 412"/>
              <a:gd name="T6" fmla="*/ 108 w 307"/>
              <a:gd name="T7" fmla="*/ 390 h 412"/>
              <a:gd name="T8" fmla="*/ 79 w 307"/>
              <a:gd name="T9" fmla="*/ 317 h 412"/>
              <a:gd name="T10" fmla="*/ 36 w 307"/>
              <a:gd name="T11" fmla="*/ 255 h 412"/>
              <a:gd name="T12" fmla="*/ 89 w 307"/>
              <a:gd name="T13" fmla="*/ 47 h 412"/>
              <a:gd name="T14" fmla="*/ 300 w 307"/>
              <a:gd name="T15" fmla="*/ 58 h 412"/>
              <a:gd name="T16" fmla="*/ 307 w 307"/>
              <a:gd name="T17" fmla="*/ 66 h 412"/>
              <a:gd name="T18" fmla="*/ 252 w 307"/>
              <a:gd name="T19" fmla="*/ 72 h 412"/>
              <a:gd name="T20" fmla="*/ 95 w 307"/>
              <a:gd name="T21" fmla="*/ 94 h 412"/>
              <a:gd name="T22" fmla="*/ 81 w 307"/>
              <a:gd name="T23" fmla="*/ 255 h 412"/>
              <a:gd name="T24" fmla="*/ 115 w 307"/>
              <a:gd name="T25" fmla="*/ 300 h 412"/>
              <a:gd name="T26" fmla="*/ 139 w 307"/>
              <a:gd name="T27" fmla="*/ 347 h 412"/>
              <a:gd name="T28" fmla="*/ 167 w 307"/>
              <a:gd name="T29" fmla="*/ 367 h 412"/>
              <a:gd name="T30" fmla="*/ 269 w 307"/>
              <a:gd name="T31" fmla="*/ 3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07" h="412">
                <a:moveTo>
                  <a:pt x="269" y="367"/>
                </a:moveTo>
                <a:cubicBezTo>
                  <a:pt x="265" y="412"/>
                  <a:pt x="271" y="406"/>
                  <a:pt x="230" y="406"/>
                </a:cubicBezTo>
                <a:cubicBezTo>
                  <a:pt x="196" y="407"/>
                  <a:pt x="161" y="406"/>
                  <a:pt x="127" y="406"/>
                </a:cubicBezTo>
                <a:cubicBezTo>
                  <a:pt x="114" y="407"/>
                  <a:pt x="109" y="403"/>
                  <a:pt x="108" y="390"/>
                </a:cubicBezTo>
                <a:cubicBezTo>
                  <a:pt x="106" y="363"/>
                  <a:pt x="96" y="339"/>
                  <a:pt x="79" y="317"/>
                </a:cubicBezTo>
                <a:cubicBezTo>
                  <a:pt x="63" y="297"/>
                  <a:pt x="47" y="277"/>
                  <a:pt x="36" y="255"/>
                </a:cubicBezTo>
                <a:cubicBezTo>
                  <a:pt x="0" y="183"/>
                  <a:pt x="23" y="95"/>
                  <a:pt x="89" y="47"/>
                </a:cubicBezTo>
                <a:cubicBezTo>
                  <a:pt x="152" y="0"/>
                  <a:pt x="242" y="5"/>
                  <a:pt x="300" y="58"/>
                </a:cubicBezTo>
                <a:cubicBezTo>
                  <a:pt x="303" y="60"/>
                  <a:pt x="305" y="63"/>
                  <a:pt x="307" y="66"/>
                </a:cubicBezTo>
                <a:cubicBezTo>
                  <a:pt x="280" y="87"/>
                  <a:pt x="280" y="87"/>
                  <a:pt x="252" y="72"/>
                </a:cubicBezTo>
                <a:cubicBezTo>
                  <a:pt x="201" y="42"/>
                  <a:pt x="136" y="51"/>
                  <a:pt x="95" y="94"/>
                </a:cubicBezTo>
                <a:cubicBezTo>
                  <a:pt x="52" y="138"/>
                  <a:pt x="46" y="203"/>
                  <a:pt x="81" y="255"/>
                </a:cubicBezTo>
                <a:cubicBezTo>
                  <a:pt x="91" y="271"/>
                  <a:pt x="104" y="284"/>
                  <a:pt x="115" y="300"/>
                </a:cubicBezTo>
                <a:cubicBezTo>
                  <a:pt x="124" y="315"/>
                  <a:pt x="134" y="331"/>
                  <a:pt x="139" y="347"/>
                </a:cubicBezTo>
                <a:cubicBezTo>
                  <a:pt x="144" y="364"/>
                  <a:pt x="152" y="368"/>
                  <a:pt x="167" y="367"/>
                </a:cubicBezTo>
                <a:cubicBezTo>
                  <a:pt x="201" y="366"/>
                  <a:pt x="234" y="367"/>
                  <a:pt x="269" y="367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9E593C18-6CE1-4B6D-AD1D-F0FDD92F03F6}"/>
              </a:ext>
            </a:extLst>
          </p:cNvPr>
          <p:cNvSpPr>
            <a:spLocks/>
          </p:cNvSpPr>
          <p:nvPr/>
        </p:nvSpPr>
        <p:spPr bwMode="auto">
          <a:xfrm>
            <a:off x="2033588" y="5759450"/>
            <a:ext cx="319088" cy="522288"/>
          </a:xfrm>
          <a:custGeom>
            <a:avLst/>
            <a:gdLst>
              <a:gd name="T0" fmla="*/ 195 w 200"/>
              <a:gd name="T1" fmla="*/ 0 h 327"/>
              <a:gd name="T2" fmla="*/ 176 w 200"/>
              <a:gd name="T3" fmla="*/ 67 h 327"/>
              <a:gd name="T4" fmla="*/ 117 w 200"/>
              <a:gd name="T5" fmla="*/ 171 h 327"/>
              <a:gd name="T6" fmla="*/ 165 w 200"/>
              <a:gd name="T7" fmla="*/ 171 h 327"/>
              <a:gd name="T8" fmla="*/ 88 w 200"/>
              <a:gd name="T9" fmla="*/ 327 h 327"/>
              <a:gd name="T10" fmla="*/ 0 w 200"/>
              <a:gd name="T11" fmla="*/ 176 h 327"/>
              <a:gd name="T12" fmla="*/ 4 w 200"/>
              <a:gd name="T13" fmla="*/ 172 h 327"/>
              <a:gd name="T14" fmla="*/ 64 w 200"/>
              <a:gd name="T15" fmla="*/ 130 h 327"/>
              <a:gd name="T16" fmla="*/ 195 w 200"/>
              <a:gd name="T17" fmla="*/ 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0" h="327">
                <a:moveTo>
                  <a:pt x="195" y="0"/>
                </a:moveTo>
                <a:cubicBezTo>
                  <a:pt x="197" y="27"/>
                  <a:pt x="200" y="48"/>
                  <a:pt x="176" y="67"/>
                </a:cubicBezTo>
                <a:cubicBezTo>
                  <a:pt x="144" y="92"/>
                  <a:pt x="126" y="128"/>
                  <a:pt x="117" y="171"/>
                </a:cubicBezTo>
                <a:cubicBezTo>
                  <a:pt x="133" y="171"/>
                  <a:pt x="147" y="171"/>
                  <a:pt x="165" y="171"/>
                </a:cubicBezTo>
                <a:cubicBezTo>
                  <a:pt x="139" y="224"/>
                  <a:pt x="114" y="274"/>
                  <a:pt x="88" y="327"/>
                </a:cubicBezTo>
                <a:cubicBezTo>
                  <a:pt x="57" y="275"/>
                  <a:pt x="29" y="225"/>
                  <a:pt x="0" y="176"/>
                </a:cubicBezTo>
                <a:cubicBezTo>
                  <a:pt x="2" y="173"/>
                  <a:pt x="3" y="172"/>
                  <a:pt x="4" y="172"/>
                </a:cubicBezTo>
                <a:cubicBezTo>
                  <a:pt x="39" y="179"/>
                  <a:pt x="53" y="163"/>
                  <a:pt x="64" y="130"/>
                </a:cubicBezTo>
                <a:cubicBezTo>
                  <a:pt x="85" y="67"/>
                  <a:pt x="131" y="25"/>
                  <a:pt x="195" y="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4511DAE4-DBCD-4490-921B-DC81228AE7E7}"/>
              </a:ext>
            </a:extLst>
          </p:cNvPr>
          <p:cNvSpPr>
            <a:spLocks/>
          </p:cNvSpPr>
          <p:nvPr/>
        </p:nvSpPr>
        <p:spPr bwMode="auto">
          <a:xfrm>
            <a:off x="2427288" y="1495425"/>
            <a:ext cx="222250" cy="222250"/>
          </a:xfrm>
          <a:custGeom>
            <a:avLst/>
            <a:gdLst>
              <a:gd name="T0" fmla="*/ 69 w 139"/>
              <a:gd name="T1" fmla="*/ 139 h 139"/>
              <a:gd name="T2" fmla="*/ 0 w 139"/>
              <a:gd name="T3" fmla="*/ 71 h 139"/>
              <a:gd name="T4" fmla="*/ 69 w 139"/>
              <a:gd name="T5" fmla="*/ 1 h 139"/>
              <a:gd name="T6" fmla="*/ 138 w 139"/>
              <a:gd name="T7" fmla="*/ 71 h 139"/>
              <a:gd name="T8" fmla="*/ 69 w 139"/>
              <a:gd name="T9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" h="139">
                <a:moveTo>
                  <a:pt x="69" y="139"/>
                </a:moveTo>
                <a:cubicBezTo>
                  <a:pt x="31" y="139"/>
                  <a:pt x="0" y="109"/>
                  <a:pt x="0" y="71"/>
                </a:cubicBezTo>
                <a:cubicBezTo>
                  <a:pt x="0" y="33"/>
                  <a:pt x="32" y="0"/>
                  <a:pt x="69" y="1"/>
                </a:cubicBezTo>
                <a:cubicBezTo>
                  <a:pt x="108" y="1"/>
                  <a:pt x="139" y="33"/>
                  <a:pt x="138" y="71"/>
                </a:cubicBezTo>
                <a:cubicBezTo>
                  <a:pt x="138" y="109"/>
                  <a:pt x="107" y="139"/>
                  <a:pt x="69" y="139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694538AC-0960-422E-B4C8-C76A80AC7DCC}"/>
              </a:ext>
            </a:extLst>
          </p:cNvPr>
          <p:cNvSpPr>
            <a:spLocks/>
          </p:cNvSpPr>
          <p:nvPr/>
        </p:nvSpPr>
        <p:spPr bwMode="auto">
          <a:xfrm>
            <a:off x="5299076" y="1335088"/>
            <a:ext cx="222250" cy="220663"/>
          </a:xfrm>
          <a:custGeom>
            <a:avLst/>
            <a:gdLst>
              <a:gd name="T0" fmla="*/ 69 w 139"/>
              <a:gd name="T1" fmla="*/ 0 h 138"/>
              <a:gd name="T2" fmla="*/ 138 w 139"/>
              <a:gd name="T3" fmla="*/ 68 h 138"/>
              <a:gd name="T4" fmla="*/ 69 w 139"/>
              <a:gd name="T5" fmla="*/ 138 h 138"/>
              <a:gd name="T6" fmla="*/ 0 w 139"/>
              <a:gd name="T7" fmla="*/ 70 h 138"/>
              <a:gd name="T8" fmla="*/ 69 w 139"/>
              <a:gd name="T9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" h="138">
                <a:moveTo>
                  <a:pt x="69" y="0"/>
                </a:moveTo>
                <a:cubicBezTo>
                  <a:pt x="107" y="0"/>
                  <a:pt x="138" y="30"/>
                  <a:pt x="138" y="68"/>
                </a:cubicBezTo>
                <a:cubicBezTo>
                  <a:pt x="139" y="107"/>
                  <a:pt x="108" y="138"/>
                  <a:pt x="69" y="138"/>
                </a:cubicBezTo>
                <a:cubicBezTo>
                  <a:pt x="32" y="138"/>
                  <a:pt x="1" y="107"/>
                  <a:pt x="0" y="70"/>
                </a:cubicBezTo>
                <a:cubicBezTo>
                  <a:pt x="0" y="31"/>
                  <a:pt x="30" y="0"/>
                  <a:pt x="69" y="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9AB8D092-B95C-43D8-BBCD-F39F73A2BD26}"/>
              </a:ext>
            </a:extLst>
          </p:cNvPr>
          <p:cNvSpPr>
            <a:spLocks/>
          </p:cNvSpPr>
          <p:nvPr/>
        </p:nvSpPr>
        <p:spPr bwMode="auto">
          <a:xfrm>
            <a:off x="3762376" y="3432175"/>
            <a:ext cx="263525" cy="152400"/>
          </a:xfrm>
          <a:custGeom>
            <a:avLst/>
            <a:gdLst>
              <a:gd name="T0" fmla="*/ 162 w 165"/>
              <a:gd name="T1" fmla="*/ 0 h 95"/>
              <a:gd name="T2" fmla="*/ 127 w 165"/>
              <a:gd name="T3" fmla="*/ 69 h 95"/>
              <a:gd name="T4" fmla="*/ 69 w 165"/>
              <a:gd name="T5" fmla="*/ 88 h 95"/>
              <a:gd name="T6" fmla="*/ 46 w 165"/>
              <a:gd name="T7" fmla="*/ 76 h 95"/>
              <a:gd name="T8" fmla="*/ 40 w 165"/>
              <a:gd name="T9" fmla="*/ 69 h 95"/>
              <a:gd name="T10" fmla="*/ 6 w 165"/>
              <a:gd name="T11" fmla="*/ 0 h 95"/>
              <a:gd name="T12" fmla="*/ 162 w 165"/>
              <a:gd name="T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5" h="95">
                <a:moveTo>
                  <a:pt x="162" y="0"/>
                </a:moveTo>
                <a:cubicBezTo>
                  <a:pt x="164" y="32"/>
                  <a:pt x="165" y="61"/>
                  <a:pt x="127" y="69"/>
                </a:cubicBezTo>
                <a:cubicBezTo>
                  <a:pt x="114" y="95"/>
                  <a:pt x="91" y="90"/>
                  <a:pt x="69" y="88"/>
                </a:cubicBezTo>
                <a:cubicBezTo>
                  <a:pt x="61" y="87"/>
                  <a:pt x="54" y="81"/>
                  <a:pt x="46" y="76"/>
                </a:cubicBezTo>
                <a:cubicBezTo>
                  <a:pt x="44" y="74"/>
                  <a:pt x="42" y="71"/>
                  <a:pt x="40" y="69"/>
                </a:cubicBezTo>
                <a:cubicBezTo>
                  <a:pt x="4" y="47"/>
                  <a:pt x="0" y="41"/>
                  <a:pt x="6" y="0"/>
                </a:cubicBezTo>
                <a:cubicBezTo>
                  <a:pt x="57" y="0"/>
                  <a:pt x="109" y="0"/>
                  <a:pt x="162" y="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2DFD7000-37B3-4930-B2A2-EB921F73E0D9}"/>
              </a:ext>
            </a:extLst>
          </p:cNvPr>
          <p:cNvSpPr>
            <a:spLocks/>
          </p:cNvSpPr>
          <p:nvPr/>
        </p:nvSpPr>
        <p:spPr bwMode="auto">
          <a:xfrm>
            <a:off x="3929063" y="1163638"/>
            <a:ext cx="168275" cy="168275"/>
          </a:xfrm>
          <a:custGeom>
            <a:avLst/>
            <a:gdLst>
              <a:gd name="T0" fmla="*/ 52 w 106"/>
              <a:gd name="T1" fmla="*/ 2 h 105"/>
              <a:gd name="T2" fmla="*/ 106 w 106"/>
              <a:gd name="T3" fmla="*/ 55 h 105"/>
              <a:gd name="T4" fmla="*/ 55 w 106"/>
              <a:gd name="T5" fmla="*/ 105 h 105"/>
              <a:gd name="T6" fmla="*/ 0 w 106"/>
              <a:gd name="T7" fmla="*/ 56 h 105"/>
              <a:gd name="T8" fmla="*/ 52 w 106"/>
              <a:gd name="T9" fmla="*/ 2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05">
                <a:moveTo>
                  <a:pt x="52" y="2"/>
                </a:moveTo>
                <a:cubicBezTo>
                  <a:pt x="80" y="0"/>
                  <a:pt x="106" y="31"/>
                  <a:pt x="106" y="55"/>
                </a:cubicBezTo>
                <a:cubicBezTo>
                  <a:pt x="106" y="83"/>
                  <a:pt x="85" y="105"/>
                  <a:pt x="55" y="105"/>
                </a:cubicBezTo>
                <a:cubicBezTo>
                  <a:pt x="26" y="105"/>
                  <a:pt x="0" y="82"/>
                  <a:pt x="0" y="56"/>
                </a:cubicBezTo>
                <a:cubicBezTo>
                  <a:pt x="0" y="30"/>
                  <a:pt x="26" y="3"/>
                  <a:pt x="52" y="2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42519483-FC6A-4314-B883-E75CD57DAEF9}"/>
              </a:ext>
            </a:extLst>
          </p:cNvPr>
          <p:cNvSpPr>
            <a:spLocks/>
          </p:cNvSpPr>
          <p:nvPr/>
        </p:nvSpPr>
        <p:spPr bwMode="auto">
          <a:xfrm>
            <a:off x="4138613" y="2681288"/>
            <a:ext cx="158750" cy="160338"/>
          </a:xfrm>
          <a:custGeom>
            <a:avLst/>
            <a:gdLst>
              <a:gd name="T0" fmla="*/ 1 w 100"/>
              <a:gd name="T1" fmla="*/ 49 h 100"/>
              <a:gd name="T2" fmla="*/ 51 w 100"/>
              <a:gd name="T3" fmla="*/ 1 h 100"/>
              <a:gd name="T4" fmla="*/ 100 w 100"/>
              <a:gd name="T5" fmla="*/ 51 h 100"/>
              <a:gd name="T6" fmla="*/ 49 w 100"/>
              <a:gd name="T7" fmla="*/ 99 h 100"/>
              <a:gd name="T8" fmla="*/ 1 w 100"/>
              <a:gd name="T9" fmla="*/ 49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00">
                <a:moveTo>
                  <a:pt x="1" y="49"/>
                </a:moveTo>
                <a:cubicBezTo>
                  <a:pt x="1" y="21"/>
                  <a:pt x="23" y="0"/>
                  <a:pt x="51" y="1"/>
                </a:cubicBezTo>
                <a:cubicBezTo>
                  <a:pt x="78" y="1"/>
                  <a:pt x="100" y="24"/>
                  <a:pt x="100" y="51"/>
                </a:cubicBezTo>
                <a:cubicBezTo>
                  <a:pt x="99" y="77"/>
                  <a:pt x="76" y="100"/>
                  <a:pt x="49" y="99"/>
                </a:cubicBezTo>
                <a:cubicBezTo>
                  <a:pt x="22" y="99"/>
                  <a:pt x="0" y="76"/>
                  <a:pt x="1" y="49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B42D93C6-1C54-4932-8B72-0F21717B43A4}"/>
              </a:ext>
            </a:extLst>
          </p:cNvPr>
          <p:cNvSpPr>
            <a:spLocks/>
          </p:cNvSpPr>
          <p:nvPr/>
        </p:nvSpPr>
        <p:spPr bwMode="auto">
          <a:xfrm>
            <a:off x="1095376" y="4164013"/>
            <a:ext cx="155575" cy="157163"/>
          </a:xfrm>
          <a:custGeom>
            <a:avLst/>
            <a:gdLst>
              <a:gd name="T0" fmla="*/ 97 w 97"/>
              <a:gd name="T1" fmla="*/ 50 h 98"/>
              <a:gd name="T2" fmla="*/ 48 w 97"/>
              <a:gd name="T3" fmla="*/ 98 h 98"/>
              <a:gd name="T4" fmla="*/ 0 w 97"/>
              <a:gd name="T5" fmla="*/ 50 h 98"/>
              <a:gd name="T6" fmla="*/ 50 w 97"/>
              <a:gd name="T7" fmla="*/ 1 h 98"/>
              <a:gd name="T8" fmla="*/ 97 w 97"/>
              <a:gd name="T9" fmla="*/ 5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98">
                <a:moveTo>
                  <a:pt x="97" y="50"/>
                </a:moveTo>
                <a:cubicBezTo>
                  <a:pt x="96" y="77"/>
                  <a:pt x="75" y="98"/>
                  <a:pt x="48" y="98"/>
                </a:cubicBezTo>
                <a:cubicBezTo>
                  <a:pt x="21" y="98"/>
                  <a:pt x="0" y="76"/>
                  <a:pt x="0" y="50"/>
                </a:cubicBezTo>
                <a:cubicBezTo>
                  <a:pt x="0" y="22"/>
                  <a:pt x="22" y="0"/>
                  <a:pt x="50" y="1"/>
                </a:cubicBezTo>
                <a:cubicBezTo>
                  <a:pt x="76" y="2"/>
                  <a:pt x="97" y="24"/>
                  <a:pt x="97" y="5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1157115E-F034-48C0-BD0C-66DC88302CB6}"/>
              </a:ext>
            </a:extLst>
          </p:cNvPr>
          <p:cNvSpPr>
            <a:spLocks/>
          </p:cNvSpPr>
          <p:nvPr/>
        </p:nvSpPr>
        <p:spPr bwMode="auto">
          <a:xfrm>
            <a:off x="2689226" y="2687638"/>
            <a:ext cx="155575" cy="157163"/>
          </a:xfrm>
          <a:custGeom>
            <a:avLst/>
            <a:gdLst>
              <a:gd name="T0" fmla="*/ 50 w 98"/>
              <a:gd name="T1" fmla="*/ 98 h 98"/>
              <a:gd name="T2" fmla="*/ 0 w 98"/>
              <a:gd name="T3" fmla="*/ 49 h 98"/>
              <a:gd name="T4" fmla="*/ 51 w 98"/>
              <a:gd name="T5" fmla="*/ 1 h 98"/>
              <a:gd name="T6" fmla="*/ 98 w 98"/>
              <a:gd name="T7" fmla="*/ 51 h 98"/>
              <a:gd name="T8" fmla="*/ 50 w 98"/>
              <a:gd name="T9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98">
                <a:moveTo>
                  <a:pt x="50" y="98"/>
                </a:moveTo>
                <a:cubicBezTo>
                  <a:pt x="23" y="98"/>
                  <a:pt x="0" y="76"/>
                  <a:pt x="0" y="49"/>
                </a:cubicBezTo>
                <a:cubicBezTo>
                  <a:pt x="0" y="22"/>
                  <a:pt x="22" y="2"/>
                  <a:pt x="51" y="1"/>
                </a:cubicBezTo>
                <a:cubicBezTo>
                  <a:pt x="74" y="0"/>
                  <a:pt x="98" y="26"/>
                  <a:pt x="98" y="51"/>
                </a:cubicBezTo>
                <a:cubicBezTo>
                  <a:pt x="97" y="76"/>
                  <a:pt x="76" y="97"/>
                  <a:pt x="50" y="98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8235CE78-B9E4-4E07-BA0F-417156DEA86B}"/>
              </a:ext>
            </a:extLst>
          </p:cNvPr>
          <p:cNvSpPr>
            <a:spLocks/>
          </p:cNvSpPr>
          <p:nvPr/>
        </p:nvSpPr>
        <p:spPr bwMode="auto">
          <a:xfrm>
            <a:off x="5680076" y="4192588"/>
            <a:ext cx="147638" cy="149225"/>
          </a:xfrm>
          <a:custGeom>
            <a:avLst/>
            <a:gdLst>
              <a:gd name="T0" fmla="*/ 93 w 93"/>
              <a:gd name="T1" fmla="*/ 47 h 94"/>
              <a:gd name="T2" fmla="*/ 46 w 93"/>
              <a:gd name="T3" fmla="*/ 94 h 94"/>
              <a:gd name="T4" fmla="*/ 0 w 93"/>
              <a:gd name="T5" fmla="*/ 47 h 94"/>
              <a:gd name="T6" fmla="*/ 47 w 93"/>
              <a:gd name="T7" fmla="*/ 0 h 94"/>
              <a:gd name="T8" fmla="*/ 93 w 93"/>
              <a:gd name="T9" fmla="*/ 47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94">
                <a:moveTo>
                  <a:pt x="93" y="47"/>
                </a:moveTo>
                <a:cubicBezTo>
                  <a:pt x="93" y="73"/>
                  <a:pt x="72" y="94"/>
                  <a:pt x="46" y="94"/>
                </a:cubicBezTo>
                <a:cubicBezTo>
                  <a:pt x="20" y="94"/>
                  <a:pt x="0" y="73"/>
                  <a:pt x="0" y="47"/>
                </a:cubicBezTo>
                <a:cubicBezTo>
                  <a:pt x="0" y="20"/>
                  <a:pt x="21" y="0"/>
                  <a:pt x="47" y="0"/>
                </a:cubicBezTo>
                <a:cubicBezTo>
                  <a:pt x="73" y="0"/>
                  <a:pt x="93" y="21"/>
                  <a:pt x="93" y="47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2B5C5A32-DA5A-4DCF-B868-FEA86CD512F1}"/>
              </a:ext>
            </a:extLst>
          </p:cNvPr>
          <p:cNvSpPr>
            <a:spLocks/>
          </p:cNvSpPr>
          <p:nvPr/>
        </p:nvSpPr>
        <p:spPr bwMode="auto">
          <a:xfrm>
            <a:off x="2622551" y="4192588"/>
            <a:ext cx="150813" cy="147638"/>
          </a:xfrm>
          <a:custGeom>
            <a:avLst/>
            <a:gdLst>
              <a:gd name="T0" fmla="*/ 47 w 94"/>
              <a:gd name="T1" fmla="*/ 93 h 93"/>
              <a:gd name="T2" fmla="*/ 0 w 94"/>
              <a:gd name="T3" fmla="*/ 47 h 93"/>
              <a:gd name="T4" fmla="*/ 47 w 94"/>
              <a:gd name="T5" fmla="*/ 0 h 93"/>
              <a:gd name="T6" fmla="*/ 94 w 94"/>
              <a:gd name="T7" fmla="*/ 46 h 93"/>
              <a:gd name="T8" fmla="*/ 47 w 94"/>
              <a:gd name="T9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93">
                <a:moveTo>
                  <a:pt x="47" y="93"/>
                </a:moveTo>
                <a:cubicBezTo>
                  <a:pt x="21" y="93"/>
                  <a:pt x="1" y="73"/>
                  <a:pt x="0" y="47"/>
                </a:cubicBezTo>
                <a:cubicBezTo>
                  <a:pt x="0" y="20"/>
                  <a:pt x="20" y="0"/>
                  <a:pt x="47" y="0"/>
                </a:cubicBezTo>
                <a:cubicBezTo>
                  <a:pt x="73" y="0"/>
                  <a:pt x="93" y="20"/>
                  <a:pt x="94" y="46"/>
                </a:cubicBezTo>
                <a:cubicBezTo>
                  <a:pt x="94" y="72"/>
                  <a:pt x="74" y="93"/>
                  <a:pt x="47" y="93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01A3F59F-2F90-42D5-B13F-684FC150FB7A}"/>
              </a:ext>
            </a:extLst>
          </p:cNvPr>
          <p:cNvSpPr>
            <a:spLocks/>
          </p:cNvSpPr>
          <p:nvPr/>
        </p:nvSpPr>
        <p:spPr bwMode="auto">
          <a:xfrm>
            <a:off x="4173538" y="5641975"/>
            <a:ext cx="147638" cy="150813"/>
          </a:xfrm>
          <a:custGeom>
            <a:avLst/>
            <a:gdLst>
              <a:gd name="T0" fmla="*/ 93 w 93"/>
              <a:gd name="T1" fmla="*/ 46 h 94"/>
              <a:gd name="T2" fmla="*/ 47 w 93"/>
              <a:gd name="T3" fmla="*/ 94 h 94"/>
              <a:gd name="T4" fmla="*/ 0 w 93"/>
              <a:gd name="T5" fmla="*/ 47 h 94"/>
              <a:gd name="T6" fmla="*/ 46 w 93"/>
              <a:gd name="T7" fmla="*/ 1 h 94"/>
              <a:gd name="T8" fmla="*/ 93 w 93"/>
              <a:gd name="T9" fmla="*/ 46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94">
                <a:moveTo>
                  <a:pt x="93" y="46"/>
                </a:moveTo>
                <a:cubicBezTo>
                  <a:pt x="93" y="72"/>
                  <a:pt x="73" y="94"/>
                  <a:pt x="47" y="94"/>
                </a:cubicBezTo>
                <a:cubicBezTo>
                  <a:pt x="22" y="94"/>
                  <a:pt x="0" y="73"/>
                  <a:pt x="0" y="47"/>
                </a:cubicBezTo>
                <a:cubicBezTo>
                  <a:pt x="0" y="23"/>
                  <a:pt x="21" y="2"/>
                  <a:pt x="46" y="1"/>
                </a:cubicBezTo>
                <a:cubicBezTo>
                  <a:pt x="70" y="0"/>
                  <a:pt x="92" y="21"/>
                  <a:pt x="93" y="46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D6E4F7B8-CC3F-4A23-8FA3-2A2356415210}"/>
              </a:ext>
            </a:extLst>
          </p:cNvPr>
          <p:cNvSpPr>
            <a:spLocks/>
          </p:cNvSpPr>
          <p:nvPr/>
        </p:nvSpPr>
        <p:spPr bwMode="auto">
          <a:xfrm>
            <a:off x="950913" y="5668963"/>
            <a:ext cx="147638" cy="147638"/>
          </a:xfrm>
          <a:custGeom>
            <a:avLst/>
            <a:gdLst>
              <a:gd name="T0" fmla="*/ 47 w 93"/>
              <a:gd name="T1" fmla="*/ 0 h 93"/>
              <a:gd name="T2" fmla="*/ 93 w 93"/>
              <a:gd name="T3" fmla="*/ 48 h 93"/>
              <a:gd name="T4" fmla="*/ 46 w 93"/>
              <a:gd name="T5" fmla="*/ 92 h 93"/>
              <a:gd name="T6" fmla="*/ 0 w 93"/>
              <a:gd name="T7" fmla="*/ 47 h 93"/>
              <a:gd name="T8" fmla="*/ 47 w 93"/>
              <a:gd name="T9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93">
                <a:moveTo>
                  <a:pt x="47" y="0"/>
                </a:moveTo>
                <a:cubicBezTo>
                  <a:pt x="74" y="1"/>
                  <a:pt x="93" y="21"/>
                  <a:pt x="93" y="48"/>
                </a:cubicBezTo>
                <a:cubicBezTo>
                  <a:pt x="92" y="73"/>
                  <a:pt x="72" y="93"/>
                  <a:pt x="46" y="92"/>
                </a:cubicBezTo>
                <a:cubicBezTo>
                  <a:pt x="21" y="92"/>
                  <a:pt x="0" y="72"/>
                  <a:pt x="0" y="47"/>
                </a:cubicBezTo>
                <a:cubicBezTo>
                  <a:pt x="0" y="21"/>
                  <a:pt x="22" y="0"/>
                  <a:pt x="47" y="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1D634F6E-7A2D-43B5-89AE-B11B1DC9F298}"/>
              </a:ext>
            </a:extLst>
          </p:cNvPr>
          <p:cNvSpPr>
            <a:spLocks/>
          </p:cNvSpPr>
          <p:nvPr/>
        </p:nvSpPr>
        <p:spPr bwMode="auto">
          <a:xfrm>
            <a:off x="5673726" y="5643563"/>
            <a:ext cx="146050" cy="149225"/>
          </a:xfrm>
          <a:custGeom>
            <a:avLst/>
            <a:gdLst>
              <a:gd name="T0" fmla="*/ 92 w 92"/>
              <a:gd name="T1" fmla="*/ 45 h 93"/>
              <a:gd name="T2" fmla="*/ 45 w 92"/>
              <a:gd name="T3" fmla="*/ 92 h 93"/>
              <a:gd name="T4" fmla="*/ 0 w 92"/>
              <a:gd name="T5" fmla="*/ 46 h 93"/>
              <a:gd name="T6" fmla="*/ 45 w 92"/>
              <a:gd name="T7" fmla="*/ 0 h 93"/>
              <a:gd name="T8" fmla="*/ 92 w 92"/>
              <a:gd name="T9" fmla="*/ 45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" h="93">
                <a:moveTo>
                  <a:pt x="92" y="45"/>
                </a:moveTo>
                <a:cubicBezTo>
                  <a:pt x="92" y="72"/>
                  <a:pt x="71" y="93"/>
                  <a:pt x="45" y="92"/>
                </a:cubicBezTo>
                <a:cubicBezTo>
                  <a:pt x="20" y="92"/>
                  <a:pt x="0" y="72"/>
                  <a:pt x="0" y="46"/>
                </a:cubicBezTo>
                <a:cubicBezTo>
                  <a:pt x="0" y="21"/>
                  <a:pt x="20" y="0"/>
                  <a:pt x="45" y="0"/>
                </a:cubicBezTo>
                <a:cubicBezTo>
                  <a:pt x="70" y="0"/>
                  <a:pt x="91" y="20"/>
                  <a:pt x="92" y="45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67476005-04D5-4AEE-B69D-0433BA7229AC}"/>
              </a:ext>
            </a:extLst>
          </p:cNvPr>
          <p:cNvSpPr>
            <a:spLocks/>
          </p:cNvSpPr>
          <p:nvPr/>
        </p:nvSpPr>
        <p:spPr bwMode="auto">
          <a:xfrm>
            <a:off x="5327651" y="4498975"/>
            <a:ext cx="74613" cy="241300"/>
          </a:xfrm>
          <a:custGeom>
            <a:avLst/>
            <a:gdLst>
              <a:gd name="T0" fmla="*/ 46 w 46"/>
              <a:gd name="T1" fmla="*/ 143 h 151"/>
              <a:gd name="T2" fmla="*/ 2 w 46"/>
              <a:gd name="T3" fmla="*/ 108 h 151"/>
              <a:gd name="T4" fmla="*/ 1 w 46"/>
              <a:gd name="T5" fmla="*/ 25 h 151"/>
              <a:gd name="T6" fmla="*/ 25 w 46"/>
              <a:gd name="T7" fmla="*/ 2 h 151"/>
              <a:gd name="T8" fmla="*/ 46 w 46"/>
              <a:gd name="T9" fmla="*/ 4 h 151"/>
              <a:gd name="T10" fmla="*/ 46 w 46"/>
              <a:gd name="T11" fmla="*/ 14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" h="151">
                <a:moveTo>
                  <a:pt x="46" y="143"/>
                </a:moveTo>
                <a:cubicBezTo>
                  <a:pt x="2" y="151"/>
                  <a:pt x="2" y="150"/>
                  <a:pt x="2" y="108"/>
                </a:cubicBezTo>
                <a:cubicBezTo>
                  <a:pt x="2" y="81"/>
                  <a:pt x="3" y="53"/>
                  <a:pt x="1" y="25"/>
                </a:cubicBezTo>
                <a:cubicBezTo>
                  <a:pt x="0" y="5"/>
                  <a:pt x="8" y="0"/>
                  <a:pt x="25" y="2"/>
                </a:cubicBezTo>
                <a:cubicBezTo>
                  <a:pt x="32" y="3"/>
                  <a:pt x="38" y="3"/>
                  <a:pt x="46" y="4"/>
                </a:cubicBezTo>
                <a:cubicBezTo>
                  <a:pt x="46" y="50"/>
                  <a:pt x="46" y="96"/>
                  <a:pt x="46" y="143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F3F09BE4-4011-4A98-8F9D-2CCA240A5715}"/>
              </a:ext>
            </a:extLst>
          </p:cNvPr>
          <p:cNvSpPr>
            <a:spLocks/>
          </p:cNvSpPr>
          <p:nvPr/>
        </p:nvSpPr>
        <p:spPr bwMode="auto">
          <a:xfrm>
            <a:off x="5421313" y="2576513"/>
            <a:ext cx="147638" cy="141288"/>
          </a:xfrm>
          <a:custGeom>
            <a:avLst/>
            <a:gdLst>
              <a:gd name="T0" fmla="*/ 48 w 93"/>
              <a:gd name="T1" fmla="*/ 0 h 89"/>
              <a:gd name="T2" fmla="*/ 92 w 93"/>
              <a:gd name="T3" fmla="*/ 44 h 89"/>
              <a:gd name="T4" fmla="*/ 41 w 93"/>
              <a:gd name="T5" fmla="*/ 87 h 89"/>
              <a:gd name="T6" fmla="*/ 0 w 93"/>
              <a:gd name="T7" fmla="*/ 45 h 89"/>
              <a:gd name="T8" fmla="*/ 48 w 93"/>
              <a:gd name="T9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89">
                <a:moveTo>
                  <a:pt x="48" y="0"/>
                </a:moveTo>
                <a:cubicBezTo>
                  <a:pt x="75" y="0"/>
                  <a:pt x="93" y="18"/>
                  <a:pt x="92" y="44"/>
                </a:cubicBezTo>
                <a:cubicBezTo>
                  <a:pt x="92" y="71"/>
                  <a:pt x="71" y="89"/>
                  <a:pt x="41" y="87"/>
                </a:cubicBezTo>
                <a:cubicBezTo>
                  <a:pt x="21" y="87"/>
                  <a:pt x="0" y="69"/>
                  <a:pt x="0" y="45"/>
                </a:cubicBezTo>
                <a:cubicBezTo>
                  <a:pt x="0" y="19"/>
                  <a:pt x="22" y="0"/>
                  <a:pt x="48" y="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7CBBDD1C-9A9D-4704-8E3E-C1DACF9C6443}"/>
              </a:ext>
            </a:extLst>
          </p:cNvPr>
          <p:cNvSpPr>
            <a:spLocks/>
          </p:cNvSpPr>
          <p:nvPr/>
        </p:nvSpPr>
        <p:spPr bwMode="auto">
          <a:xfrm>
            <a:off x="728663" y="2736850"/>
            <a:ext cx="144463" cy="141288"/>
          </a:xfrm>
          <a:custGeom>
            <a:avLst/>
            <a:gdLst>
              <a:gd name="T0" fmla="*/ 44 w 91"/>
              <a:gd name="T1" fmla="*/ 1 h 89"/>
              <a:gd name="T2" fmla="*/ 91 w 91"/>
              <a:gd name="T3" fmla="*/ 44 h 89"/>
              <a:gd name="T4" fmla="*/ 46 w 91"/>
              <a:gd name="T5" fmla="*/ 89 h 89"/>
              <a:gd name="T6" fmla="*/ 1 w 91"/>
              <a:gd name="T7" fmla="*/ 43 h 89"/>
              <a:gd name="T8" fmla="*/ 44 w 91"/>
              <a:gd name="T9" fmla="*/ 1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89">
                <a:moveTo>
                  <a:pt x="44" y="1"/>
                </a:moveTo>
                <a:cubicBezTo>
                  <a:pt x="71" y="1"/>
                  <a:pt x="91" y="20"/>
                  <a:pt x="91" y="44"/>
                </a:cubicBezTo>
                <a:cubicBezTo>
                  <a:pt x="91" y="69"/>
                  <a:pt x="71" y="89"/>
                  <a:pt x="46" y="89"/>
                </a:cubicBezTo>
                <a:cubicBezTo>
                  <a:pt x="21" y="89"/>
                  <a:pt x="0" y="68"/>
                  <a:pt x="1" y="43"/>
                </a:cubicBezTo>
                <a:cubicBezTo>
                  <a:pt x="1" y="19"/>
                  <a:pt x="20" y="0"/>
                  <a:pt x="44" y="1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4F67D961-D6D4-462A-9B29-0D8772443F8A}"/>
              </a:ext>
            </a:extLst>
          </p:cNvPr>
          <p:cNvSpPr>
            <a:spLocks/>
          </p:cNvSpPr>
          <p:nvPr/>
        </p:nvSpPr>
        <p:spPr bwMode="auto">
          <a:xfrm>
            <a:off x="5183188" y="5640388"/>
            <a:ext cx="142875" cy="142875"/>
          </a:xfrm>
          <a:custGeom>
            <a:avLst/>
            <a:gdLst>
              <a:gd name="T0" fmla="*/ 44 w 90"/>
              <a:gd name="T1" fmla="*/ 1 h 89"/>
              <a:gd name="T2" fmla="*/ 89 w 90"/>
              <a:gd name="T3" fmla="*/ 44 h 89"/>
              <a:gd name="T4" fmla="*/ 45 w 90"/>
              <a:gd name="T5" fmla="*/ 89 h 89"/>
              <a:gd name="T6" fmla="*/ 1 w 90"/>
              <a:gd name="T7" fmla="*/ 46 h 89"/>
              <a:gd name="T8" fmla="*/ 44 w 90"/>
              <a:gd name="T9" fmla="*/ 1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89">
                <a:moveTo>
                  <a:pt x="44" y="1"/>
                </a:moveTo>
                <a:cubicBezTo>
                  <a:pt x="69" y="0"/>
                  <a:pt x="89" y="19"/>
                  <a:pt x="89" y="44"/>
                </a:cubicBezTo>
                <a:cubicBezTo>
                  <a:pt x="90" y="68"/>
                  <a:pt x="70" y="88"/>
                  <a:pt x="45" y="89"/>
                </a:cubicBezTo>
                <a:cubicBezTo>
                  <a:pt x="22" y="89"/>
                  <a:pt x="2" y="69"/>
                  <a:pt x="1" y="46"/>
                </a:cubicBezTo>
                <a:cubicBezTo>
                  <a:pt x="0" y="22"/>
                  <a:pt x="20" y="1"/>
                  <a:pt x="44" y="1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AF42051E-CD45-49A6-B4A8-E2E0A4D4F778}"/>
              </a:ext>
            </a:extLst>
          </p:cNvPr>
          <p:cNvSpPr>
            <a:spLocks/>
          </p:cNvSpPr>
          <p:nvPr/>
        </p:nvSpPr>
        <p:spPr bwMode="auto">
          <a:xfrm>
            <a:off x="3686176" y="5641975"/>
            <a:ext cx="139700" cy="141288"/>
          </a:xfrm>
          <a:custGeom>
            <a:avLst/>
            <a:gdLst>
              <a:gd name="T0" fmla="*/ 44 w 88"/>
              <a:gd name="T1" fmla="*/ 88 h 88"/>
              <a:gd name="T2" fmla="*/ 0 w 88"/>
              <a:gd name="T3" fmla="*/ 44 h 88"/>
              <a:gd name="T4" fmla="*/ 45 w 88"/>
              <a:gd name="T5" fmla="*/ 0 h 88"/>
              <a:gd name="T6" fmla="*/ 88 w 88"/>
              <a:gd name="T7" fmla="*/ 43 h 88"/>
              <a:gd name="T8" fmla="*/ 44 w 88"/>
              <a:gd name="T9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88">
                <a:moveTo>
                  <a:pt x="44" y="88"/>
                </a:moveTo>
                <a:cubicBezTo>
                  <a:pt x="20" y="88"/>
                  <a:pt x="0" y="68"/>
                  <a:pt x="0" y="44"/>
                </a:cubicBezTo>
                <a:cubicBezTo>
                  <a:pt x="0" y="19"/>
                  <a:pt x="20" y="0"/>
                  <a:pt x="45" y="0"/>
                </a:cubicBezTo>
                <a:cubicBezTo>
                  <a:pt x="69" y="0"/>
                  <a:pt x="87" y="19"/>
                  <a:pt x="88" y="43"/>
                </a:cubicBezTo>
                <a:cubicBezTo>
                  <a:pt x="88" y="68"/>
                  <a:pt x="69" y="87"/>
                  <a:pt x="44" y="88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EF26F550-5C79-42D9-9A92-1524D8E326E0}"/>
              </a:ext>
            </a:extLst>
          </p:cNvPr>
          <p:cNvSpPr>
            <a:spLocks/>
          </p:cNvSpPr>
          <p:nvPr/>
        </p:nvSpPr>
        <p:spPr bwMode="auto">
          <a:xfrm>
            <a:off x="2452688" y="5629275"/>
            <a:ext cx="138113" cy="139700"/>
          </a:xfrm>
          <a:custGeom>
            <a:avLst/>
            <a:gdLst>
              <a:gd name="T0" fmla="*/ 43 w 87"/>
              <a:gd name="T1" fmla="*/ 0 h 87"/>
              <a:gd name="T2" fmla="*/ 87 w 87"/>
              <a:gd name="T3" fmla="*/ 44 h 87"/>
              <a:gd name="T4" fmla="*/ 44 w 87"/>
              <a:gd name="T5" fmla="*/ 87 h 87"/>
              <a:gd name="T6" fmla="*/ 0 w 87"/>
              <a:gd name="T7" fmla="*/ 44 h 87"/>
              <a:gd name="T8" fmla="*/ 43 w 87"/>
              <a:gd name="T9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87">
                <a:moveTo>
                  <a:pt x="43" y="0"/>
                </a:moveTo>
                <a:cubicBezTo>
                  <a:pt x="67" y="0"/>
                  <a:pt x="87" y="20"/>
                  <a:pt x="87" y="44"/>
                </a:cubicBezTo>
                <a:cubicBezTo>
                  <a:pt x="87" y="67"/>
                  <a:pt x="67" y="87"/>
                  <a:pt x="44" y="87"/>
                </a:cubicBezTo>
                <a:cubicBezTo>
                  <a:pt x="20" y="87"/>
                  <a:pt x="0" y="67"/>
                  <a:pt x="0" y="44"/>
                </a:cubicBezTo>
                <a:cubicBezTo>
                  <a:pt x="0" y="21"/>
                  <a:pt x="20" y="0"/>
                  <a:pt x="43" y="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566FBD40-3468-454A-B28E-2455962BF108}"/>
              </a:ext>
            </a:extLst>
          </p:cNvPr>
          <p:cNvSpPr>
            <a:spLocks/>
          </p:cNvSpPr>
          <p:nvPr/>
        </p:nvSpPr>
        <p:spPr bwMode="auto">
          <a:xfrm>
            <a:off x="3881438" y="4667250"/>
            <a:ext cx="212725" cy="144463"/>
          </a:xfrm>
          <a:custGeom>
            <a:avLst/>
            <a:gdLst>
              <a:gd name="T0" fmla="*/ 134 w 134"/>
              <a:gd name="T1" fmla="*/ 17 h 90"/>
              <a:gd name="T2" fmla="*/ 68 w 134"/>
              <a:gd name="T3" fmla="*/ 90 h 90"/>
              <a:gd name="T4" fmla="*/ 0 w 134"/>
              <a:gd name="T5" fmla="*/ 16 h 90"/>
              <a:gd name="T6" fmla="*/ 17 w 134"/>
              <a:gd name="T7" fmla="*/ 0 h 90"/>
              <a:gd name="T8" fmla="*/ 116 w 134"/>
              <a:gd name="T9" fmla="*/ 1 h 90"/>
              <a:gd name="T10" fmla="*/ 125 w 134"/>
              <a:gd name="T11" fmla="*/ 7 h 90"/>
              <a:gd name="T12" fmla="*/ 134 w 134"/>
              <a:gd name="T13" fmla="*/ 17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4" h="90">
                <a:moveTo>
                  <a:pt x="134" y="17"/>
                </a:moveTo>
                <a:cubicBezTo>
                  <a:pt x="112" y="42"/>
                  <a:pt x="91" y="65"/>
                  <a:pt x="68" y="90"/>
                </a:cubicBezTo>
                <a:cubicBezTo>
                  <a:pt x="46" y="65"/>
                  <a:pt x="24" y="42"/>
                  <a:pt x="0" y="16"/>
                </a:cubicBezTo>
                <a:cubicBezTo>
                  <a:pt x="6" y="10"/>
                  <a:pt x="12" y="5"/>
                  <a:pt x="17" y="0"/>
                </a:cubicBezTo>
                <a:cubicBezTo>
                  <a:pt x="56" y="34"/>
                  <a:pt x="86" y="34"/>
                  <a:pt x="116" y="1"/>
                </a:cubicBezTo>
                <a:cubicBezTo>
                  <a:pt x="119" y="3"/>
                  <a:pt x="122" y="5"/>
                  <a:pt x="125" y="7"/>
                </a:cubicBezTo>
                <a:cubicBezTo>
                  <a:pt x="128" y="10"/>
                  <a:pt x="130" y="13"/>
                  <a:pt x="134" y="17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C01BF58C-2EA0-4541-8128-F6041ABBF691}"/>
              </a:ext>
            </a:extLst>
          </p:cNvPr>
          <p:cNvSpPr>
            <a:spLocks/>
          </p:cNvSpPr>
          <p:nvPr/>
        </p:nvSpPr>
        <p:spPr bwMode="auto">
          <a:xfrm>
            <a:off x="5205413" y="4579938"/>
            <a:ext cx="76200" cy="155575"/>
          </a:xfrm>
          <a:custGeom>
            <a:avLst/>
            <a:gdLst>
              <a:gd name="T0" fmla="*/ 2 w 48"/>
              <a:gd name="T1" fmla="*/ 1 h 97"/>
              <a:gd name="T2" fmla="*/ 23 w 48"/>
              <a:gd name="T3" fmla="*/ 0 h 97"/>
              <a:gd name="T4" fmla="*/ 47 w 48"/>
              <a:gd name="T5" fmla="*/ 0 h 97"/>
              <a:gd name="T6" fmla="*/ 46 w 48"/>
              <a:gd name="T7" fmla="*/ 86 h 97"/>
              <a:gd name="T8" fmla="*/ 24 w 48"/>
              <a:gd name="T9" fmla="*/ 94 h 97"/>
              <a:gd name="T10" fmla="*/ 1 w 48"/>
              <a:gd name="T11" fmla="*/ 73 h 97"/>
              <a:gd name="T12" fmla="*/ 2 w 48"/>
              <a:gd name="T13" fmla="*/ 1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97">
                <a:moveTo>
                  <a:pt x="2" y="1"/>
                </a:moveTo>
                <a:cubicBezTo>
                  <a:pt x="11" y="1"/>
                  <a:pt x="17" y="0"/>
                  <a:pt x="23" y="0"/>
                </a:cubicBezTo>
                <a:cubicBezTo>
                  <a:pt x="30" y="0"/>
                  <a:pt x="37" y="0"/>
                  <a:pt x="47" y="0"/>
                </a:cubicBezTo>
                <a:cubicBezTo>
                  <a:pt x="47" y="30"/>
                  <a:pt x="48" y="58"/>
                  <a:pt x="46" y="86"/>
                </a:cubicBezTo>
                <a:cubicBezTo>
                  <a:pt x="46" y="89"/>
                  <a:pt x="32" y="93"/>
                  <a:pt x="24" y="94"/>
                </a:cubicBezTo>
                <a:cubicBezTo>
                  <a:pt x="7" y="97"/>
                  <a:pt x="0" y="91"/>
                  <a:pt x="1" y="73"/>
                </a:cubicBezTo>
                <a:cubicBezTo>
                  <a:pt x="3" y="50"/>
                  <a:pt x="2" y="26"/>
                  <a:pt x="2" y="1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6911D2D3-6B03-4F8D-B403-E0D9E0C761B8}"/>
              </a:ext>
            </a:extLst>
          </p:cNvPr>
          <p:cNvSpPr>
            <a:spLocks/>
          </p:cNvSpPr>
          <p:nvPr/>
        </p:nvSpPr>
        <p:spPr bwMode="auto">
          <a:xfrm>
            <a:off x="695326" y="5756275"/>
            <a:ext cx="114300" cy="115888"/>
          </a:xfrm>
          <a:custGeom>
            <a:avLst/>
            <a:gdLst>
              <a:gd name="T0" fmla="*/ 35 w 72"/>
              <a:gd name="T1" fmla="*/ 72 h 73"/>
              <a:gd name="T2" fmla="*/ 0 w 72"/>
              <a:gd name="T3" fmla="*/ 36 h 73"/>
              <a:gd name="T4" fmla="*/ 37 w 72"/>
              <a:gd name="T5" fmla="*/ 0 h 73"/>
              <a:gd name="T6" fmla="*/ 72 w 72"/>
              <a:gd name="T7" fmla="*/ 36 h 73"/>
              <a:gd name="T8" fmla="*/ 35 w 72"/>
              <a:gd name="T9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3">
                <a:moveTo>
                  <a:pt x="35" y="72"/>
                </a:moveTo>
                <a:cubicBezTo>
                  <a:pt x="15" y="72"/>
                  <a:pt x="0" y="56"/>
                  <a:pt x="0" y="36"/>
                </a:cubicBezTo>
                <a:cubicBezTo>
                  <a:pt x="0" y="15"/>
                  <a:pt x="16" y="0"/>
                  <a:pt x="37" y="0"/>
                </a:cubicBezTo>
                <a:cubicBezTo>
                  <a:pt x="57" y="1"/>
                  <a:pt x="72" y="16"/>
                  <a:pt x="72" y="36"/>
                </a:cubicBezTo>
                <a:cubicBezTo>
                  <a:pt x="72" y="57"/>
                  <a:pt x="56" y="73"/>
                  <a:pt x="35" y="72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42813B30-551A-4713-A405-1427CD647F5F}"/>
              </a:ext>
            </a:extLst>
          </p:cNvPr>
          <p:cNvSpPr>
            <a:spLocks/>
          </p:cNvSpPr>
          <p:nvPr/>
        </p:nvSpPr>
        <p:spPr bwMode="auto">
          <a:xfrm>
            <a:off x="1238251" y="5756275"/>
            <a:ext cx="119063" cy="115888"/>
          </a:xfrm>
          <a:custGeom>
            <a:avLst/>
            <a:gdLst>
              <a:gd name="T0" fmla="*/ 74 w 75"/>
              <a:gd name="T1" fmla="*/ 37 h 73"/>
              <a:gd name="T2" fmla="*/ 37 w 75"/>
              <a:gd name="T3" fmla="*/ 72 h 73"/>
              <a:gd name="T4" fmla="*/ 2 w 75"/>
              <a:gd name="T5" fmla="*/ 34 h 73"/>
              <a:gd name="T6" fmla="*/ 39 w 75"/>
              <a:gd name="T7" fmla="*/ 0 h 73"/>
              <a:gd name="T8" fmla="*/ 74 w 75"/>
              <a:gd name="T9" fmla="*/ 37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" h="73">
                <a:moveTo>
                  <a:pt x="74" y="37"/>
                </a:moveTo>
                <a:cubicBezTo>
                  <a:pt x="74" y="58"/>
                  <a:pt x="57" y="73"/>
                  <a:pt x="37" y="72"/>
                </a:cubicBezTo>
                <a:cubicBezTo>
                  <a:pt x="17" y="71"/>
                  <a:pt x="0" y="54"/>
                  <a:pt x="2" y="34"/>
                </a:cubicBezTo>
                <a:cubicBezTo>
                  <a:pt x="3" y="15"/>
                  <a:pt x="19" y="0"/>
                  <a:pt x="39" y="0"/>
                </a:cubicBezTo>
                <a:cubicBezTo>
                  <a:pt x="59" y="0"/>
                  <a:pt x="75" y="17"/>
                  <a:pt x="74" y="37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E1AF366B-1858-49CF-B77E-798FEF9248E3}"/>
              </a:ext>
            </a:extLst>
          </p:cNvPr>
          <p:cNvSpPr>
            <a:spLocks/>
          </p:cNvSpPr>
          <p:nvPr/>
        </p:nvSpPr>
        <p:spPr bwMode="auto">
          <a:xfrm>
            <a:off x="3862388" y="2547938"/>
            <a:ext cx="66675" cy="153988"/>
          </a:xfrm>
          <a:custGeom>
            <a:avLst/>
            <a:gdLst>
              <a:gd name="T0" fmla="*/ 2 w 42"/>
              <a:gd name="T1" fmla="*/ 48 h 97"/>
              <a:gd name="T2" fmla="*/ 3 w 42"/>
              <a:gd name="T3" fmla="*/ 18 h 97"/>
              <a:gd name="T4" fmla="*/ 21 w 42"/>
              <a:gd name="T5" fmla="*/ 0 h 97"/>
              <a:gd name="T6" fmla="*/ 40 w 42"/>
              <a:gd name="T7" fmla="*/ 18 h 97"/>
              <a:gd name="T8" fmla="*/ 40 w 42"/>
              <a:gd name="T9" fmla="*/ 80 h 97"/>
              <a:gd name="T10" fmla="*/ 21 w 42"/>
              <a:gd name="T11" fmla="*/ 97 h 97"/>
              <a:gd name="T12" fmla="*/ 3 w 42"/>
              <a:gd name="T13" fmla="*/ 79 h 97"/>
              <a:gd name="T14" fmla="*/ 2 w 42"/>
              <a:gd name="T15" fmla="*/ 48 h 97"/>
              <a:gd name="T16" fmla="*/ 2 w 42"/>
              <a:gd name="T17" fmla="*/ 4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" h="97">
                <a:moveTo>
                  <a:pt x="2" y="48"/>
                </a:moveTo>
                <a:cubicBezTo>
                  <a:pt x="2" y="38"/>
                  <a:pt x="0" y="27"/>
                  <a:pt x="3" y="18"/>
                </a:cubicBezTo>
                <a:cubicBezTo>
                  <a:pt x="6" y="10"/>
                  <a:pt x="15" y="0"/>
                  <a:pt x="21" y="0"/>
                </a:cubicBezTo>
                <a:cubicBezTo>
                  <a:pt x="28" y="0"/>
                  <a:pt x="39" y="11"/>
                  <a:pt x="40" y="18"/>
                </a:cubicBezTo>
                <a:cubicBezTo>
                  <a:pt x="42" y="38"/>
                  <a:pt x="42" y="59"/>
                  <a:pt x="40" y="80"/>
                </a:cubicBezTo>
                <a:cubicBezTo>
                  <a:pt x="39" y="86"/>
                  <a:pt x="28" y="97"/>
                  <a:pt x="21" y="97"/>
                </a:cubicBezTo>
                <a:cubicBezTo>
                  <a:pt x="15" y="97"/>
                  <a:pt x="5" y="87"/>
                  <a:pt x="3" y="79"/>
                </a:cubicBezTo>
                <a:cubicBezTo>
                  <a:pt x="0" y="70"/>
                  <a:pt x="2" y="58"/>
                  <a:pt x="2" y="48"/>
                </a:cubicBezTo>
                <a:cubicBezTo>
                  <a:pt x="2" y="48"/>
                  <a:pt x="2" y="48"/>
                  <a:pt x="2" y="48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B00B8CD7-45D6-4899-ACE7-86617E8339BC}"/>
              </a:ext>
            </a:extLst>
          </p:cNvPr>
          <p:cNvSpPr>
            <a:spLocks/>
          </p:cNvSpPr>
          <p:nvPr/>
        </p:nvSpPr>
        <p:spPr bwMode="auto">
          <a:xfrm>
            <a:off x="3400426" y="3006725"/>
            <a:ext cx="160338" cy="68263"/>
          </a:xfrm>
          <a:custGeom>
            <a:avLst/>
            <a:gdLst>
              <a:gd name="T0" fmla="*/ 50 w 101"/>
              <a:gd name="T1" fmla="*/ 41 h 43"/>
              <a:gd name="T2" fmla="*/ 23 w 101"/>
              <a:gd name="T3" fmla="*/ 40 h 43"/>
              <a:gd name="T4" fmla="*/ 2 w 101"/>
              <a:gd name="T5" fmla="*/ 21 h 43"/>
              <a:gd name="T6" fmla="*/ 22 w 101"/>
              <a:gd name="T7" fmla="*/ 2 h 43"/>
              <a:gd name="T8" fmla="*/ 80 w 101"/>
              <a:gd name="T9" fmla="*/ 3 h 43"/>
              <a:gd name="T10" fmla="*/ 101 w 101"/>
              <a:gd name="T11" fmla="*/ 21 h 43"/>
              <a:gd name="T12" fmla="*/ 80 w 101"/>
              <a:gd name="T13" fmla="*/ 40 h 43"/>
              <a:gd name="T14" fmla="*/ 50 w 101"/>
              <a:gd name="T15" fmla="*/ 4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1" h="43">
                <a:moveTo>
                  <a:pt x="50" y="41"/>
                </a:moveTo>
                <a:cubicBezTo>
                  <a:pt x="41" y="41"/>
                  <a:pt x="31" y="43"/>
                  <a:pt x="23" y="40"/>
                </a:cubicBezTo>
                <a:cubicBezTo>
                  <a:pt x="14" y="37"/>
                  <a:pt x="4" y="29"/>
                  <a:pt x="2" y="21"/>
                </a:cubicBezTo>
                <a:cubicBezTo>
                  <a:pt x="0" y="9"/>
                  <a:pt x="10" y="2"/>
                  <a:pt x="22" y="2"/>
                </a:cubicBezTo>
                <a:cubicBezTo>
                  <a:pt x="42" y="1"/>
                  <a:pt x="61" y="0"/>
                  <a:pt x="80" y="3"/>
                </a:cubicBezTo>
                <a:cubicBezTo>
                  <a:pt x="88" y="4"/>
                  <a:pt x="94" y="15"/>
                  <a:pt x="101" y="21"/>
                </a:cubicBezTo>
                <a:cubicBezTo>
                  <a:pt x="94" y="28"/>
                  <a:pt x="88" y="37"/>
                  <a:pt x="80" y="40"/>
                </a:cubicBezTo>
                <a:cubicBezTo>
                  <a:pt x="71" y="43"/>
                  <a:pt x="60" y="41"/>
                  <a:pt x="50" y="41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A882796D-868C-42A2-AA02-55C2B753091F}"/>
              </a:ext>
            </a:extLst>
          </p:cNvPr>
          <p:cNvSpPr>
            <a:spLocks/>
          </p:cNvSpPr>
          <p:nvPr/>
        </p:nvSpPr>
        <p:spPr bwMode="auto">
          <a:xfrm>
            <a:off x="3527426" y="3267075"/>
            <a:ext cx="141288" cy="130175"/>
          </a:xfrm>
          <a:custGeom>
            <a:avLst/>
            <a:gdLst>
              <a:gd name="T0" fmla="*/ 27 w 88"/>
              <a:gd name="T1" fmla="*/ 82 h 82"/>
              <a:gd name="T2" fmla="*/ 10 w 88"/>
              <a:gd name="T3" fmla="*/ 52 h 82"/>
              <a:gd name="T4" fmla="*/ 59 w 88"/>
              <a:gd name="T5" fmla="*/ 4 h 82"/>
              <a:gd name="T6" fmla="*/ 82 w 88"/>
              <a:gd name="T7" fmla="*/ 7 h 82"/>
              <a:gd name="T8" fmla="*/ 85 w 88"/>
              <a:gd name="T9" fmla="*/ 28 h 82"/>
              <a:gd name="T10" fmla="*/ 33 w 88"/>
              <a:gd name="T11" fmla="*/ 80 h 82"/>
              <a:gd name="T12" fmla="*/ 27 w 88"/>
              <a:gd name="T13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" h="82">
                <a:moveTo>
                  <a:pt x="27" y="82"/>
                </a:moveTo>
                <a:cubicBezTo>
                  <a:pt x="10" y="82"/>
                  <a:pt x="0" y="64"/>
                  <a:pt x="10" y="52"/>
                </a:cubicBezTo>
                <a:cubicBezTo>
                  <a:pt x="24" y="35"/>
                  <a:pt x="41" y="18"/>
                  <a:pt x="59" y="4"/>
                </a:cubicBezTo>
                <a:cubicBezTo>
                  <a:pt x="63" y="0"/>
                  <a:pt x="77" y="3"/>
                  <a:pt x="82" y="7"/>
                </a:cubicBezTo>
                <a:cubicBezTo>
                  <a:pt x="86" y="11"/>
                  <a:pt x="88" y="25"/>
                  <a:pt x="85" y="28"/>
                </a:cubicBezTo>
                <a:cubicBezTo>
                  <a:pt x="69" y="47"/>
                  <a:pt x="51" y="63"/>
                  <a:pt x="33" y="80"/>
                </a:cubicBezTo>
                <a:cubicBezTo>
                  <a:pt x="32" y="82"/>
                  <a:pt x="28" y="82"/>
                  <a:pt x="27" y="82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29466E1E-7409-4E38-B9B9-979D0B554F6A}"/>
              </a:ext>
            </a:extLst>
          </p:cNvPr>
          <p:cNvSpPr>
            <a:spLocks/>
          </p:cNvSpPr>
          <p:nvPr/>
        </p:nvSpPr>
        <p:spPr bwMode="auto">
          <a:xfrm>
            <a:off x="3729038" y="2871788"/>
            <a:ext cx="153988" cy="160338"/>
          </a:xfrm>
          <a:custGeom>
            <a:avLst/>
            <a:gdLst>
              <a:gd name="T0" fmla="*/ 0 w 96"/>
              <a:gd name="T1" fmla="*/ 88 h 100"/>
              <a:gd name="T2" fmla="*/ 79 w 96"/>
              <a:gd name="T3" fmla="*/ 0 h 100"/>
              <a:gd name="T4" fmla="*/ 94 w 96"/>
              <a:gd name="T5" fmla="*/ 9 h 100"/>
              <a:gd name="T6" fmla="*/ 88 w 96"/>
              <a:gd name="T7" fmla="*/ 25 h 100"/>
              <a:gd name="T8" fmla="*/ 25 w 96"/>
              <a:gd name="T9" fmla="*/ 90 h 100"/>
              <a:gd name="T10" fmla="*/ 10 w 96"/>
              <a:gd name="T11" fmla="*/ 99 h 100"/>
              <a:gd name="T12" fmla="*/ 0 w 96"/>
              <a:gd name="T13" fmla="*/ 8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100">
                <a:moveTo>
                  <a:pt x="0" y="88"/>
                </a:moveTo>
                <a:cubicBezTo>
                  <a:pt x="3" y="52"/>
                  <a:pt x="49" y="2"/>
                  <a:pt x="79" y="0"/>
                </a:cubicBezTo>
                <a:cubicBezTo>
                  <a:pt x="84" y="0"/>
                  <a:pt x="93" y="4"/>
                  <a:pt x="94" y="9"/>
                </a:cubicBezTo>
                <a:cubicBezTo>
                  <a:pt x="96" y="13"/>
                  <a:pt x="92" y="23"/>
                  <a:pt x="88" y="25"/>
                </a:cubicBezTo>
                <a:cubicBezTo>
                  <a:pt x="57" y="37"/>
                  <a:pt x="36" y="58"/>
                  <a:pt x="25" y="90"/>
                </a:cubicBezTo>
                <a:cubicBezTo>
                  <a:pt x="24" y="95"/>
                  <a:pt x="14" y="100"/>
                  <a:pt x="10" y="99"/>
                </a:cubicBezTo>
                <a:cubicBezTo>
                  <a:pt x="5" y="97"/>
                  <a:pt x="2" y="90"/>
                  <a:pt x="0" y="88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71FEAF2C-B0C0-430B-801F-FD786A17E849}"/>
              </a:ext>
            </a:extLst>
          </p:cNvPr>
          <p:cNvSpPr>
            <a:spLocks/>
          </p:cNvSpPr>
          <p:nvPr/>
        </p:nvSpPr>
        <p:spPr bwMode="auto">
          <a:xfrm>
            <a:off x="3535363" y="2682875"/>
            <a:ext cx="128588" cy="125413"/>
          </a:xfrm>
          <a:custGeom>
            <a:avLst/>
            <a:gdLst>
              <a:gd name="T0" fmla="*/ 0 w 80"/>
              <a:gd name="T1" fmla="*/ 16 h 78"/>
              <a:gd name="T2" fmla="*/ 12 w 80"/>
              <a:gd name="T3" fmla="*/ 2 h 78"/>
              <a:gd name="T4" fmla="*/ 34 w 80"/>
              <a:gd name="T5" fmla="*/ 4 h 78"/>
              <a:gd name="T6" fmla="*/ 76 w 80"/>
              <a:gd name="T7" fmla="*/ 48 h 78"/>
              <a:gd name="T8" fmla="*/ 77 w 80"/>
              <a:gd name="T9" fmla="*/ 75 h 78"/>
              <a:gd name="T10" fmla="*/ 49 w 80"/>
              <a:gd name="T11" fmla="*/ 73 h 78"/>
              <a:gd name="T12" fmla="*/ 8 w 80"/>
              <a:gd name="T13" fmla="*/ 33 h 78"/>
              <a:gd name="T14" fmla="*/ 0 w 80"/>
              <a:gd name="T15" fmla="*/ 16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78">
                <a:moveTo>
                  <a:pt x="0" y="16"/>
                </a:moveTo>
                <a:cubicBezTo>
                  <a:pt x="4" y="11"/>
                  <a:pt x="7" y="3"/>
                  <a:pt x="12" y="2"/>
                </a:cubicBezTo>
                <a:cubicBezTo>
                  <a:pt x="19" y="0"/>
                  <a:pt x="29" y="0"/>
                  <a:pt x="34" y="4"/>
                </a:cubicBezTo>
                <a:cubicBezTo>
                  <a:pt x="49" y="18"/>
                  <a:pt x="64" y="32"/>
                  <a:pt x="76" y="48"/>
                </a:cubicBezTo>
                <a:cubicBezTo>
                  <a:pt x="80" y="54"/>
                  <a:pt x="77" y="66"/>
                  <a:pt x="77" y="75"/>
                </a:cubicBezTo>
                <a:cubicBezTo>
                  <a:pt x="68" y="74"/>
                  <a:pt x="55" y="78"/>
                  <a:pt x="49" y="73"/>
                </a:cubicBezTo>
                <a:cubicBezTo>
                  <a:pt x="34" y="62"/>
                  <a:pt x="21" y="47"/>
                  <a:pt x="8" y="33"/>
                </a:cubicBezTo>
                <a:cubicBezTo>
                  <a:pt x="4" y="29"/>
                  <a:pt x="3" y="23"/>
                  <a:pt x="0" y="16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7BC3550F-C84A-4CC2-A3E8-8EC7FA842609}"/>
              </a:ext>
            </a:extLst>
          </p:cNvPr>
          <p:cNvSpPr>
            <a:spLocks/>
          </p:cNvSpPr>
          <p:nvPr/>
        </p:nvSpPr>
        <p:spPr bwMode="auto">
          <a:xfrm>
            <a:off x="969963" y="1955800"/>
            <a:ext cx="63500" cy="74613"/>
          </a:xfrm>
          <a:custGeom>
            <a:avLst/>
            <a:gdLst>
              <a:gd name="T0" fmla="*/ 25 w 40"/>
              <a:gd name="T1" fmla="*/ 0 h 46"/>
              <a:gd name="T2" fmla="*/ 39 w 40"/>
              <a:gd name="T3" fmla="*/ 24 h 46"/>
              <a:gd name="T4" fmla="*/ 17 w 40"/>
              <a:gd name="T5" fmla="*/ 43 h 46"/>
              <a:gd name="T6" fmla="*/ 0 w 40"/>
              <a:gd name="T7" fmla="*/ 22 h 46"/>
              <a:gd name="T8" fmla="*/ 16 w 40"/>
              <a:gd name="T9" fmla="*/ 0 h 46"/>
              <a:gd name="T10" fmla="*/ 25 w 40"/>
              <a:gd name="T11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" h="46">
                <a:moveTo>
                  <a:pt x="25" y="0"/>
                </a:moveTo>
                <a:cubicBezTo>
                  <a:pt x="30" y="8"/>
                  <a:pt x="38" y="16"/>
                  <a:pt x="39" y="24"/>
                </a:cubicBezTo>
                <a:cubicBezTo>
                  <a:pt x="40" y="38"/>
                  <a:pt x="30" y="46"/>
                  <a:pt x="17" y="43"/>
                </a:cubicBezTo>
                <a:cubicBezTo>
                  <a:pt x="10" y="41"/>
                  <a:pt x="0" y="30"/>
                  <a:pt x="0" y="22"/>
                </a:cubicBezTo>
                <a:cubicBezTo>
                  <a:pt x="0" y="15"/>
                  <a:pt x="10" y="7"/>
                  <a:pt x="16" y="0"/>
                </a:cubicBezTo>
                <a:cubicBezTo>
                  <a:pt x="19" y="0"/>
                  <a:pt x="22" y="0"/>
                  <a:pt x="25" y="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7" name="Freeform 65">
            <a:extLst>
              <a:ext uri="{FF2B5EF4-FFF2-40B4-BE49-F238E27FC236}">
                <a16:creationId xmlns:a16="http://schemas.microsoft.com/office/drawing/2014/main" id="{01405104-7594-4C94-BE6D-7313710F14F1}"/>
              </a:ext>
            </a:extLst>
          </p:cNvPr>
          <p:cNvSpPr>
            <a:spLocks/>
          </p:cNvSpPr>
          <p:nvPr/>
        </p:nvSpPr>
        <p:spPr bwMode="auto">
          <a:xfrm>
            <a:off x="7783513" y="4219575"/>
            <a:ext cx="957263" cy="900113"/>
          </a:xfrm>
          <a:custGeom>
            <a:avLst/>
            <a:gdLst>
              <a:gd name="T0" fmla="*/ 476 w 569"/>
              <a:gd name="T1" fmla="*/ 324 h 535"/>
              <a:gd name="T2" fmla="*/ 525 w 569"/>
              <a:gd name="T3" fmla="*/ 437 h 535"/>
              <a:gd name="T4" fmla="*/ 492 w 569"/>
              <a:gd name="T5" fmla="*/ 444 h 535"/>
              <a:gd name="T6" fmla="*/ 492 w 569"/>
              <a:gd name="T7" fmla="*/ 476 h 535"/>
              <a:gd name="T8" fmla="*/ 474 w 569"/>
              <a:gd name="T9" fmla="*/ 530 h 535"/>
              <a:gd name="T10" fmla="*/ 449 w 569"/>
              <a:gd name="T11" fmla="*/ 480 h 535"/>
              <a:gd name="T12" fmla="*/ 445 w 569"/>
              <a:gd name="T13" fmla="*/ 443 h 535"/>
              <a:gd name="T14" fmla="*/ 435 w 569"/>
              <a:gd name="T15" fmla="*/ 443 h 535"/>
              <a:gd name="T16" fmla="*/ 428 w 569"/>
              <a:gd name="T17" fmla="*/ 501 h 535"/>
              <a:gd name="T18" fmla="*/ 404 w 569"/>
              <a:gd name="T19" fmla="*/ 531 h 535"/>
              <a:gd name="T20" fmla="*/ 385 w 569"/>
              <a:gd name="T21" fmla="*/ 498 h 535"/>
              <a:gd name="T22" fmla="*/ 388 w 569"/>
              <a:gd name="T23" fmla="*/ 443 h 535"/>
              <a:gd name="T24" fmla="*/ 352 w 569"/>
              <a:gd name="T25" fmla="*/ 438 h 535"/>
              <a:gd name="T26" fmla="*/ 391 w 569"/>
              <a:gd name="T27" fmla="*/ 352 h 535"/>
              <a:gd name="T28" fmla="*/ 386 w 569"/>
              <a:gd name="T29" fmla="*/ 280 h 535"/>
              <a:gd name="T30" fmla="*/ 338 w 569"/>
              <a:gd name="T31" fmla="*/ 193 h 535"/>
              <a:gd name="T32" fmla="*/ 249 w 569"/>
              <a:gd name="T33" fmla="*/ 78 h 535"/>
              <a:gd name="T34" fmla="*/ 329 w 569"/>
              <a:gd name="T35" fmla="*/ 352 h 535"/>
              <a:gd name="T36" fmla="*/ 268 w 569"/>
              <a:gd name="T37" fmla="*/ 355 h 535"/>
              <a:gd name="T38" fmla="*/ 277 w 569"/>
              <a:gd name="T39" fmla="*/ 492 h 535"/>
              <a:gd name="T40" fmla="*/ 255 w 569"/>
              <a:gd name="T41" fmla="*/ 530 h 535"/>
              <a:gd name="T42" fmla="*/ 226 w 569"/>
              <a:gd name="T43" fmla="*/ 496 h 535"/>
              <a:gd name="T44" fmla="*/ 219 w 569"/>
              <a:gd name="T45" fmla="*/ 389 h 535"/>
              <a:gd name="T46" fmla="*/ 179 w 569"/>
              <a:gd name="T47" fmla="*/ 353 h 535"/>
              <a:gd name="T48" fmla="*/ 159 w 569"/>
              <a:gd name="T49" fmla="*/ 355 h 535"/>
              <a:gd name="T50" fmla="*/ 147 w 569"/>
              <a:gd name="T51" fmla="*/ 504 h 535"/>
              <a:gd name="T52" fmla="*/ 116 w 569"/>
              <a:gd name="T53" fmla="*/ 528 h 535"/>
              <a:gd name="T54" fmla="*/ 99 w 569"/>
              <a:gd name="T55" fmla="*/ 496 h 535"/>
              <a:gd name="T56" fmla="*/ 107 w 569"/>
              <a:gd name="T57" fmla="*/ 355 h 535"/>
              <a:gd name="T58" fmla="*/ 43 w 569"/>
              <a:gd name="T59" fmla="*/ 352 h 535"/>
              <a:gd name="T60" fmla="*/ 110 w 569"/>
              <a:gd name="T61" fmla="*/ 204 h 535"/>
              <a:gd name="T62" fmla="*/ 126 w 569"/>
              <a:gd name="T63" fmla="*/ 71 h 535"/>
              <a:gd name="T64" fmla="*/ 62 w 569"/>
              <a:gd name="T65" fmla="*/ 167 h 535"/>
              <a:gd name="T66" fmla="*/ 21 w 569"/>
              <a:gd name="T67" fmla="*/ 185 h 535"/>
              <a:gd name="T68" fmla="*/ 18 w 569"/>
              <a:gd name="T69" fmla="*/ 139 h 535"/>
              <a:gd name="T70" fmla="*/ 86 w 569"/>
              <a:gd name="T71" fmla="*/ 23 h 535"/>
              <a:gd name="T72" fmla="*/ 120 w 569"/>
              <a:gd name="T73" fmla="*/ 2 h 535"/>
              <a:gd name="T74" fmla="*/ 254 w 569"/>
              <a:gd name="T75" fmla="*/ 2 h 535"/>
              <a:gd name="T76" fmla="*/ 288 w 569"/>
              <a:gd name="T77" fmla="*/ 20 h 535"/>
              <a:gd name="T78" fmla="*/ 359 w 569"/>
              <a:gd name="T79" fmla="*/ 147 h 535"/>
              <a:gd name="T80" fmla="*/ 403 w 569"/>
              <a:gd name="T81" fmla="*/ 230 h 535"/>
              <a:gd name="T82" fmla="*/ 447 w 569"/>
              <a:gd name="T83" fmla="*/ 253 h 535"/>
              <a:gd name="T84" fmla="*/ 516 w 569"/>
              <a:gd name="T85" fmla="*/ 287 h 535"/>
              <a:gd name="T86" fmla="*/ 548 w 569"/>
              <a:gd name="T87" fmla="*/ 330 h 535"/>
              <a:gd name="T88" fmla="*/ 551 w 569"/>
              <a:gd name="T89" fmla="*/ 371 h 535"/>
              <a:gd name="T90" fmla="*/ 514 w 569"/>
              <a:gd name="T91" fmla="*/ 357 h 535"/>
              <a:gd name="T92" fmla="*/ 485 w 569"/>
              <a:gd name="T93" fmla="*/ 320 h 535"/>
              <a:gd name="T94" fmla="*/ 476 w 569"/>
              <a:gd name="T95" fmla="*/ 324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69" h="535">
                <a:moveTo>
                  <a:pt x="476" y="324"/>
                </a:moveTo>
                <a:cubicBezTo>
                  <a:pt x="492" y="361"/>
                  <a:pt x="508" y="398"/>
                  <a:pt x="525" y="437"/>
                </a:cubicBezTo>
                <a:cubicBezTo>
                  <a:pt x="513" y="440"/>
                  <a:pt x="503" y="442"/>
                  <a:pt x="492" y="444"/>
                </a:cubicBezTo>
                <a:cubicBezTo>
                  <a:pt x="492" y="455"/>
                  <a:pt x="493" y="466"/>
                  <a:pt x="492" y="476"/>
                </a:cubicBezTo>
                <a:cubicBezTo>
                  <a:pt x="489" y="496"/>
                  <a:pt x="508" y="527"/>
                  <a:pt x="474" y="530"/>
                </a:cubicBezTo>
                <a:cubicBezTo>
                  <a:pt x="441" y="533"/>
                  <a:pt x="453" y="500"/>
                  <a:pt x="449" y="480"/>
                </a:cubicBezTo>
                <a:cubicBezTo>
                  <a:pt x="447" y="468"/>
                  <a:pt x="446" y="456"/>
                  <a:pt x="445" y="443"/>
                </a:cubicBezTo>
                <a:cubicBezTo>
                  <a:pt x="441" y="443"/>
                  <a:pt x="438" y="443"/>
                  <a:pt x="435" y="443"/>
                </a:cubicBezTo>
                <a:cubicBezTo>
                  <a:pt x="433" y="462"/>
                  <a:pt x="430" y="481"/>
                  <a:pt x="428" y="501"/>
                </a:cubicBezTo>
                <a:cubicBezTo>
                  <a:pt x="427" y="516"/>
                  <a:pt x="425" y="533"/>
                  <a:pt x="404" y="531"/>
                </a:cubicBezTo>
                <a:cubicBezTo>
                  <a:pt x="384" y="530"/>
                  <a:pt x="384" y="513"/>
                  <a:pt x="385" y="498"/>
                </a:cubicBezTo>
                <a:cubicBezTo>
                  <a:pt x="386" y="480"/>
                  <a:pt x="387" y="462"/>
                  <a:pt x="388" y="443"/>
                </a:cubicBezTo>
                <a:cubicBezTo>
                  <a:pt x="377" y="442"/>
                  <a:pt x="367" y="440"/>
                  <a:pt x="352" y="438"/>
                </a:cubicBezTo>
                <a:cubicBezTo>
                  <a:pt x="366" y="409"/>
                  <a:pt x="377" y="380"/>
                  <a:pt x="391" y="352"/>
                </a:cubicBezTo>
                <a:cubicBezTo>
                  <a:pt x="404" y="326"/>
                  <a:pt x="402" y="305"/>
                  <a:pt x="386" y="280"/>
                </a:cubicBezTo>
                <a:cubicBezTo>
                  <a:pt x="367" y="253"/>
                  <a:pt x="356" y="220"/>
                  <a:pt x="338" y="193"/>
                </a:cubicBezTo>
                <a:cubicBezTo>
                  <a:pt x="311" y="154"/>
                  <a:pt x="280" y="117"/>
                  <a:pt x="249" y="78"/>
                </a:cubicBezTo>
                <a:cubicBezTo>
                  <a:pt x="228" y="184"/>
                  <a:pt x="305" y="259"/>
                  <a:pt x="329" y="352"/>
                </a:cubicBezTo>
                <a:cubicBezTo>
                  <a:pt x="309" y="353"/>
                  <a:pt x="290" y="354"/>
                  <a:pt x="268" y="355"/>
                </a:cubicBezTo>
                <a:cubicBezTo>
                  <a:pt x="271" y="402"/>
                  <a:pt x="274" y="447"/>
                  <a:pt x="277" y="492"/>
                </a:cubicBezTo>
                <a:cubicBezTo>
                  <a:pt x="278" y="510"/>
                  <a:pt x="278" y="528"/>
                  <a:pt x="255" y="530"/>
                </a:cubicBezTo>
                <a:cubicBezTo>
                  <a:pt x="231" y="532"/>
                  <a:pt x="228" y="514"/>
                  <a:pt x="226" y="496"/>
                </a:cubicBezTo>
                <a:cubicBezTo>
                  <a:pt x="224" y="461"/>
                  <a:pt x="218" y="425"/>
                  <a:pt x="219" y="389"/>
                </a:cubicBezTo>
                <a:cubicBezTo>
                  <a:pt x="220" y="358"/>
                  <a:pt x="208" y="348"/>
                  <a:pt x="179" y="353"/>
                </a:cubicBezTo>
                <a:cubicBezTo>
                  <a:pt x="173" y="354"/>
                  <a:pt x="168" y="354"/>
                  <a:pt x="159" y="355"/>
                </a:cubicBezTo>
                <a:cubicBezTo>
                  <a:pt x="155" y="405"/>
                  <a:pt x="151" y="454"/>
                  <a:pt x="147" y="504"/>
                </a:cubicBezTo>
                <a:cubicBezTo>
                  <a:pt x="146" y="524"/>
                  <a:pt x="134" y="535"/>
                  <a:pt x="116" y="528"/>
                </a:cubicBezTo>
                <a:cubicBezTo>
                  <a:pt x="107" y="524"/>
                  <a:pt x="98" y="507"/>
                  <a:pt x="99" y="496"/>
                </a:cubicBezTo>
                <a:cubicBezTo>
                  <a:pt x="100" y="450"/>
                  <a:pt x="104" y="404"/>
                  <a:pt x="107" y="355"/>
                </a:cubicBezTo>
                <a:cubicBezTo>
                  <a:pt x="85" y="354"/>
                  <a:pt x="66" y="353"/>
                  <a:pt x="43" y="352"/>
                </a:cubicBezTo>
                <a:cubicBezTo>
                  <a:pt x="66" y="301"/>
                  <a:pt x="85" y="251"/>
                  <a:pt x="110" y="204"/>
                </a:cubicBezTo>
                <a:cubicBezTo>
                  <a:pt x="131" y="163"/>
                  <a:pt x="129" y="122"/>
                  <a:pt x="126" y="71"/>
                </a:cubicBezTo>
                <a:cubicBezTo>
                  <a:pt x="102" y="107"/>
                  <a:pt x="82" y="137"/>
                  <a:pt x="62" y="167"/>
                </a:cubicBezTo>
                <a:cubicBezTo>
                  <a:pt x="52" y="182"/>
                  <a:pt x="41" y="196"/>
                  <a:pt x="21" y="185"/>
                </a:cubicBezTo>
                <a:cubicBezTo>
                  <a:pt x="0" y="173"/>
                  <a:pt x="9" y="155"/>
                  <a:pt x="18" y="139"/>
                </a:cubicBezTo>
                <a:cubicBezTo>
                  <a:pt x="41" y="100"/>
                  <a:pt x="61" y="60"/>
                  <a:pt x="86" y="23"/>
                </a:cubicBezTo>
                <a:cubicBezTo>
                  <a:pt x="92" y="13"/>
                  <a:pt x="108" y="3"/>
                  <a:pt x="120" y="2"/>
                </a:cubicBezTo>
                <a:cubicBezTo>
                  <a:pt x="165" y="0"/>
                  <a:pt x="210" y="0"/>
                  <a:pt x="254" y="2"/>
                </a:cubicBezTo>
                <a:cubicBezTo>
                  <a:pt x="266" y="3"/>
                  <a:pt x="282" y="11"/>
                  <a:pt x="288" y="20"/>
                </a:cubicBezTo>
                <a:cubicBezTo>
                  <a:pt x="314" y="61"/>
                  <a:pt x="342" y="102"/>
                  <a:pt x="359" y="147"/>
                </a:cubicBezTo>
                <a:cubicBezTo>
                  <a:pt x="370" y="178"/>
                  <a:pt x="388" y="203"/>
                  <a:pt x="403" y="230"/>
                </a:cubicBezTo>
                <a:cubicBezTo>
                  <a:pt x="413" y="248"/>
                  <a:pt x="427" y="257"/>
                  <a:pt x="447" y="253"/>
                </a:cubicBezTo>
                <a:cubicBezTo>
                  <a:pt x="478" y="247"/>
                  <a:pt x="500" y="260"/>
                  <a:pt x="516" y="287"/>
                </a:cubicBezTo>
                <a:cubicBezTo>
                  <a:pt x="525" y="302"/>
                  <a:pt x="537" y="315"/>
                  <a:pt x="548" y="330"/>
                </a:cubicBezTo>
                <a:cubicBezTo>
                  <a:pt x="558" y="343"/>
                  <a:pt x="569" y="357"/>
                  <a:pt x="551" y="371"/>
                </a:cubicBezTo>
                <a:cubicBezTo>
                  <a:pt x="534" y="382"/>
                  <a:pt x="523" y="370"/>
                  <a:pt x="514" y="357"/>
                </a:cubicBezTo>
                <a:cubicBezTo>
                  <a:pt x="505" y="345"/>
                  <a:pt x="495" y="333"/>
                  <a:pt x="485" y="320"/>
                </a:cubicBezTo>
                <a:cubicBezTo>
                  <a:pt x="482" y="322"/>
                  <a:pt x="479" y="323"/>
                  <a:pt x="476" y="324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8" name="Freeform 66">
            <a:extLst>
              <a:ext uri="{FF2B5EF4-FFF2-40B4-BE49-F238E27FC236}">
                <a16:creationId xmlns:a16="http://schemas.microsoft.com/office/drawing/2014/main" id="{9512C566-496A-4603-84D8-DE62B9AE0EC9}"/>
              </a:ext>
            </a:extLst>
          </p:cNvPr>
          <p:cNvSpPr>
            <a:spLocks noEditPoints="1"/>
          </p:cNvSpPr>
          <p:nvPr/>
        </p:nvSpPr>
        <p:spPr bwMode="auto">
          <a:xfrm>
            <a:off x="6537325" y="1203325"/>
            <a:ext cx="700088" cy="908050"/>
          </a:xfrm>
          <a:custGeom>
            <a:avLst/>
            <a:gdLst>
              <a:gd name="T0" fmla="*/ 0 w 416"/>
              <a:gd name="T1" fmla="*/ 540 h 540"/>
              <a:gd name="T2" fmla="*/ 41 w 416"/>
              <a:gd name="T3" fmla="*/ 459 h 540"/>
              <a:gd name="T4" fmla="*/ 53 w 416"/>
              <a:gd name="T5" fmla="*/ 429 h 540"/>
              <a:gd name="T6" fmla="*/ 54 w 416"/>
              <a:gd name="T7" fmla="*/ 197 h 540"/>
              <a:gd name="T8" fmla="*/ 286 w 416"/>
              <a:gd name="T9" fmla="*/ 61 h 540"/>
              <a:gd name="T10" fmla="*/ 362 w 416"/>
              <a:gd name="T11" fmla="*/ 191 h 540"/>
              <a:gd name="T12" fmla="*/ 362 w 416"/>
              <a:gd name="T13" fmla="*/ 427 h 540"/>
              <a:gd name="T14" fmla="*/ 382 w 416"/>
              <a:gd name="T15" fmla="*/ 465 h 540"/>
              <a:gd name="T16" fmla="*/ 415 w 416"/>
              <a:gd name="T17" fmla="*/ 540 h 540"/>
              <a:gd name="T18" fmla="*/ 0 w 416"/>
              <a:gd name="T19" fmla="*/ 540 h 540"/>
              <a:gd name="T20" fmla="*/ 306 w 416"/>
              <a:gd name="T21" fmla="*/ 239 h 540"/>
              <a:gd name="T22" fmla="*/ 208 w 416"/>
              <a:gd name="T23" fmla="*/ 183 h 540"/>
              <a:gd name="T24" fmla="*/ 111 w 416"/>
              <a:gd name="T25" fmla="*/ 239 h 540"/>
              <a:gd name="T26" fmla="*/ 154 w 416"/>
              <a:gd name="T27" fmla="*/ 365 h 540"/>
              <a:gd name="T28" fmla="*/ 263 w 416"/>
              <a:gd name="T29" fmla="*/ 365 h 540"/>
              <a:gd name="T30" fmla="*/ 306 w 416"/>
              <a:gd name="T31" fmla="*/ 239 h 540"/>
              <a:gd name="T32" fmla="*/ 182 w 416"/>
              <a:gd name="T33" fmla="*/ 396 h 540"/>
              <a:gd name="T34" fmla="*/ 146 w 416"/>
              <a:gd name="T35" fmla="*/ 463 h 540"/>
              <a:gd name="T36" fmla="*/ 270 w 416"/>
              <a:gd name="T37" fmla="*/ 462 h 540"/>
              <a:gd name="T38" fmla="*/ 234 w 416"/>
              <a:gd name="T39" fmla="*/ 396 h 540"/>
              <a:gd name="T40" fmla="*/ 182 w 416"/>
              <a:gd name="T41" fmla="*/ 396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16" h="540">
                <a:moveTo>
                  <a:pt x="0" y="540"/>
                </a:moveTo>
                <a:cubicBezTo>
                  <a:pt x="2" y="506"/>
                  <a:pt x="8" y="477"/>
                  <a:pt x="41" y="459"/>
                </a:cubicBezTo>
                <a:cubicBezTo>
                  <a:pt x="49" y="455"/>
                  <a:pt x="53" y="440"/>
                  <a:pt x="53" y="429"/>
                </a:cubicBezTo>
                <a:cubicBezTo>
                  <a:pt x="54" y="352"/>
                  <a:pt x="52" y="275"/>
                  <a:pt x="54" y="197"/>
                </a:cubicBezTo>
                <a:cubicBezTo>
                  <a:pt x="56" y="73"/>
                  <a:pt x="182" y="0"/>
                  <a:pt x="286" y="61"/>
                </a:cubicBezTo>
                <a:cubicBezTo>
                  <a:pt x="335" y="90"/>
                  <a:pt x="361" y="134"/>
                  <a:pt x="362" y="191"/>
                </a:cubicBezTo>
                <a:cubicBezTo>
                  <a:pt x="363" y="270"/>
                  <a:pt x="362" y="348"/>
                  <a:pt x="362" y="427"/>
                </a:cubicBezTo>
                <a:cubicBezTo>
                  <a:pt x="362" y="444"/>
                  <a:pt x="364" y="455"/>
                  <a:pt x="382" y="465"/>
                </a:cubicBezTo>
                <a:cubicBezTo>
                  <a:pt x="411" y="480"/>
                  <a:pt x="416" y="508"/>
                  <a:pt x="415" y="540"/>
                </a:cubicBezTo>
                <a:cubicBezTo>
                  <a:pt x="276" y="540"/>
                  <a:pt x="139" y="540"/>
                  <a:pt x="0" y="540"/>
                </a:cubicBezTo>
                <a:close/>
                <a:moveTo>
                  <a:pt x="306" y="239"/>
                </a:moveTo>
                <a:cubicBezTo>
                  <a:pt x="264" y="239"/>
                  <a:pt x="232" y="221"/>
                  <a:pt x="208" y="183"/>
                </a:cubicBezTo>
                <a:cubicBezTo>
                  <a:pt x="186" y="222"/>
                  <a:pt x="152" y="238"/>
                  <a:pt x="111" y="239"/>
                </a:cubicBezTo>
                <a:cubicBezTo>
                  <a:pt x="104" y="290"/>
                  <a:pt x="109" y="335"/>
                  <a:pt x="154" y="365"/>
                </a:cubicBezTo>
                <a:cubicBezTo>
                  <a:pt x="187" y="387"/>
                  <a:pt x="230" y="387"/>
                  <a:pt x="263" y="365"/>
                </a:cubicBezTo>
                <a:cubicBezTo>
                  <a:pt x="308" y="334"/>
                  <a:pt x="313" y="290"/>
                  <a:pt x="306" y="239"/>
                </a:cubicBezTo>
                <a:close/>
                <a:moveTo>
                  <a:pt x="182" y="396"/>
                </a:moveTo>
                <a:cubicBezTo>
                  <a:pt x="169" y="419"/>
                  <a:pt x="157" y="441"/>
                  <a:pt x="146" y="463"/>
                </a:cubicBezTo>
                <a:cubicBezTo>
                  <a:pt x="190" y="491"/>
                  <a:pt x="240" y="489"/>
                  <a:pt x="270" y="462"/>
                </a:cubicBezTo>
                <a:cubicBezTo>
                  <a:pt x="258" y="439"/>
                  <a:pt x="246" y="418"/>
                  <a:pt x="234" y="396"/>
                </a:cubicBezTo>
                <a:cubicBezTo>
                  <a:pt x="218" y="396"/>
                  <a:pt x="198" y="396"/>
                  <a:pt x="182" y="396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9" name="Freeform 67">
            <a:extLst>
              <a:ext uri="{FF2B5EF4-FFF2-40B4-BE49-F238E27FC236}">
                <a16:creationId xmlns:a16="http://schemas.microsoft.com/office/drawing/2014/main" id="{055BE5F0-A468-406C-9595-641D92A95BD3}"/>
              </a:ext>
            </a:extLst>
          </p:cNvPr>
          <p:cNvSpPr>
            <a:spLocks noEditPoints="1"/>
          </p:cNvSpPr>
          <p:nvPr/>
        </p:nvSpPr>
        <p:spPr bwMode="auto">
          <a:xfrm>
            <a:off x="10506075" y="1254125"/>
            <a:ext cx="696913" cy="857250"/>
          </a:xfrm>
          <a:custGeom>
            <a:avLst/>
            <a:gdLst>
              <a:gd name="T0" fmla="*/ 1 w 415"/>
              <a:gd name="T1" fmla="*/ 510 h 510"/>
              <a:gd name="T2" fmla="*/ 76 w 415"/>
              <a:gd name="T3" fmla="*/ 422 h 510"/>
              <a:gd name="T4" fmla="*/ 153 w 415"/>
              <a:gd name="T5" fmla="*/ 390 h 510"/>
              <a:gd name="T6" fmla="*/ 78 w 415"/>
              <a:gd name="T7" fmla="*/ 325 h 510"/>
              <a:gd name="T8" fmla="*/ 99 w 415"/>
              <a:gd name="T9" fmla="*/ 385 h 510"/>
              <a:gd name="T10" fmla="*/ 95 w 415"/>
              <a:gd name="T11" fmla="*/ 391 h 510"/>
              <a:gd name="T12" fmla="*/ 64 w 415"/>
              <a:gd name="T13" fmla="*/ 366 h 510"/>
              <a:gd name="T14" fmla="*/ 36 w 415"/>
              <a:gd name="T15" fmla="*/ 150 h 510"/>
              <a:gd name="T16" fmla="*/ 233 w 415"/>
              <a:gd name="T17" fmla="*/ 9 h 510"/>
              <a:gd name="T18" fmla="*/ 330 w 415"/>
              <a:gd name="T19" fmla="*/ 66 h 510"/>
              <a:gd name="T20" fmla="*/ 349 w 415"/>
              <a:gd name="T21" fmla="*/ 374 h 510"/>
              <a:gd name="T22" fmla="*/ 317 w 415"/>
              <a:gd name="T23" fmla="*/ 393 h 510"/>
              <a:gd name="T24" fmla="*/ 327 w 415"/>
              <a:gd name="T25" fmla="*/ 329 h 510"/>
              <a:gd name="T26" fmla="*/ 264 w 415"/>
              <a:gd name="T27" fmla="*/ 388 h 510"/>
              <a:gd name="T28" fmla="*/ 262 w 415"/>
              <a:gd name="T29" fmla="*/ 396 h 510"/>
              <a:gd name="T30" fmla="*/ 299 w 415"/>
              <a:gd name="T31" fmla="*/ 417 h 510"/>
              <a:gd name="T32" fmla="*/ 340 w 415"/>
              <a:gd name="T33" fmla="*/ 423 h 510"/>
              <a:gd name="T34" fmla="*/ 413 w 415"/>
              <a:gd name="T35" fmla="*/ 510 h 510"/>
              <a:gd name="T36" fmla="*/ 1 w 415"/>
              <a:gd name="T37" fmla="*/ 510 h 510"/>
              <a:gd name="T38" fmla="*/ 223 w 415"/>
              <a:gd name="T39" fmla="*/ 160 h 510"/>
              <a:gd name="T40" fmla="*/ 234 w 415"/>
              <a:gd name="T41" fmla="*/ 197 h 510"/>
              <a:gd name="T42" fmla="*/ 160 w 415"/>
              <a:gd name="T43" fmla="*/ 127 h 510"/>
              <a:gd name="T44" fmla="*/ 110 w 415"/>
              <a:gd name="T45" fmla="*/ 201 h 510"/>
              <a:gd name="T46" fmla="*/ 156 w 415"/>
              <a:gd name="T47" fmla="*/ 337 h 510"/>
              <a:gd name="T48" fmla="*/ 265 w 415"/>
              <a:gd name="T49" fmla="*/ 333 h 510"/>
              <a:gd name="T50" fmla="*/ 305 w 415"/>
              <a:gd name="T51" fmla="*/ 199 h 510"/>
              <a:gd name="T52" fmla="*/ 223 w 415"/>
              <a:gd name="T53" fmla="*/ 160 h 510"/>
              <a:gd name="T54" fmla="*/ 207 w 415"/>
              <a:gd name="T55" fmla="*/ 484 h 510"/>
              <a:gd name="T56" fmla="*/ 271 w 415"/>
              <a:gd name="T57" fmla="*/ 435 h 510"/>
              <a:gd name="T58" fmla="*/ 234 w 415"/>
              <a:gd name="T59" fmla="*/ 366 h 510"/>
              <a:gd name="T60" fmla="*/ 182 w 415"/>
              <a:gd name="T61" fmla="*/ 366 h 510"/>
              <a:gd name="T62" fmla="*/ 143 w 415"/>
              <a:gd name="T63" fmla="*/ 435 h 510"/>
              <a:gd name="T64" fmla="*/ 207 w 415"/>
              <a:gd name="T65" fmla="*/ 48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15" h="510">
                <a:moveTo>
                  <a:pt x="1" y="510"/>
                </a:moveTo>
                <a:cubicBezTo>
                  <a:pt x="0" y="452"/>
                  <a:pt x="21" y="429"/>
                  <a:pt x="76" y="422"/>
                </a:cubicBezTo>
                <a:cubicBezTo>
                  <a:pt x="103" y="419"/>
                  <a:pt x="134" y="424"/>
                  <a:pt x="153" y="390"/>
                </a:cubicBezTo>
                <a:cubicBezTo>
                  <a:pt x="109" y="388"/>
                  <a:pt x="106" y="346"/>
                  <a:pt x="78" y="325"/>
                </a:cubicBezTo>
                <a:cubicBezTo>
                  <a:pt x="85" y="345"/>
                  <a:pt x="92" y="365"/>
                  <a:pt x="99" y="385"/>
                </a:cubicBezTo>
                <a:cubicBezTo>
                  <a:pt x="98" y="387"/>
                  <a:pt x="97" y="389"/>
                  <a:pt x="95" y="391"/>
                </a:cubicBezTo>
                <a:cubicBezTo>
                  <a:pt x="85" y="383"/>
                  <a:pt x="71" y="377"/>
                  <a:pt x="64" y="366"/>
                </a:cubicBezTo>
                <a:cubicBezTo>
                  <a:pt x="23" y="299"/>
                  <a:pt x="18" y="226"/>
                  <a:pt x="36" y="150"/>
                </a:cubicBezTo>
                <a:cubicBezTo>
                  <a:pt x="59" y="52"/>
                  <a:pt x="132" y="0"/>
                  <a:pt x="233" y="9"/>
                </a:cubicBezTo>
                <a:cubicBezTo>
                  <a:pt x="274" y="13"/>
                  <a:pt x="309" y="31"/>
                  <a:pt x="330" y="66"/>
                </a:cubicBezTo>
                <a:cubicBezTo>
                  <a:pt x="392" y="164"/>
                  <a:pt x="390" y="269"/>
                  <a:pt x="349" y="374"/>
                </a:cubicBezTo>
                <a:cubicBezTo>
                  <a:pt x="345" y="382"/>
                  <a:pt x="331" y="385"/>
                  <a:pt x="317" y="393"/>
                </a:cubicBezTo>
                <a:cubicBezTo>
                  <a:pt x="321" y="368"/>
                  <a:pt x="324" y="352"/>
                  <a:pt x="327" y="329"/>
                </a:cubicBezTo>
                <a:cubicBezTo>
                  <a:pt x="302" y="351"/>
                  <a:pt x="307" y="395"/>
                  <a:pt x="264" y="388"/>
                </a:cubicBezTo>
                <a:cubicBezTo>
                  <a:pt x="263" y="391"/>
                  <a:pt x="263" y="394"/>
                  <a:pt x="262" y="396"/>
                </a:cubicBezTo>
                <a:cubicBezTo>
                  <a:pt x="274" y="404"/>
                  <a:pt x="286" y="413"/>
                  <a:pt x="299" y="417"/>
                </a:cubicBezTo>
                <a:cubicBezTo>
                  <a:pt x="312" y="422"/>
                  <a:pt x="326" y="421"/>
                  <a:pt x="340" y="423"/>
                </a:cubicBezTo>
                <a:cubicBezTo>
                  <a:pt x="394" y="429"/>
                  <a:pt x="415" y="453"/>
                  <a:pt x="413" y="510"/>
                </a:cubicBezTo>
                <a:cubicBezTo>
                  <a:pt x="276" y="510"/>
                  <a:pt x="138" y="510"/>
                  <a:pt x="1" y="510"/>
                </a:cubicBezTo>
                <a:close/>
                <a:moveTo>
                  <a:pt x="223" y="160"/>
                </a:moveTo>
                <a:cubicBezTo>
                  <a:pt x="226" y="172"/>
                  <a:pt x="230" y="184"/>
                  <a:pt x="234" y="197"/>
                </a:cubicBezTo>
                <a:cubicBezTo>
                  <a:pt x="185" y="199"/>
                  <a:pt x="185" y="199"/>
                  <a:pt x="160" y="127"/>
                </a:cubicBezTo>
                <a:cubicBezTo>
                  <a:pt x="126" y="141"/>
                  <a:pt x="159" y="199"/>
                  <a:pt x="110" y="201"/>
                </a:cubicBezTo>
                <a:cubicBezTo>
                  <a:pt x="101" y="272"/>
                  <a:pt x="114" y="312"/>
                  <a:pt x="156" y="337"/>
                </a:cubicBezTo>
                <a:cubicBezTo>
                  <a:pt x="190" y="358"/>
                  <a:pt x="233" y="356"/>
                  <a:pt x="265" y="333"/>
                </a:cubicBezTo>
                <a:cubicBezTo>
                  <a:pt x="311" y="299"/>
                  <a:pt x="311" y="251"/>
                  <a:pt x="305" y="199"/>
                </a:cubicBezTo>
                <a:cubicBezTo>
                  <a:pt x="270" y="202"/>
                  <a:pt x="237" y="201"/>
                  <a:pt x="223" y="160"/>
                </a:cubicBezTo>
                <a:close/>
                <a:moveTo>
                  <a:pt x="207" y="484"/>
                </a:moveTo>
                <a:cubicBezTo>
                  <a:pt x="230" y="466"/>
                  <a:pt x="252" y="449"/>
                  <a:pt x="271" y="435"/>
                </a:cubicBezTo>
                <a:cubicBezTo>
                  <a:pt x="258" y="411"/>
                  <a:pt x="246" y="389"/>
                  <a:pt x="234" y="366"/>
                </a:cubicBezTo>
                <a:cubicBezTo>
                  <a:pt x="217" y="366"/>
                  <a:pt x="197" y="366"/>
                  <a:pt x="182" y="366"/>
                </a:cubicBezTo>
                <a:cubicBezTo>
                  <a:pt x="168" y="390"/>
                  <a:pt x="156" y="412"/>
                  <a:pt x="143" y="435"/>
                </a:cubicBezTo>
                <a:cubicBezTo>
                  <a:pt x="163" y="450"/>
                  <a:pt x="185" y="466"/>
                  <a:pt x="207" y="484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0" name="Freeform 68">
            <a:extLst>
              <a:ext uri="{FF2B5EF4-FFF2-40B4-BE49-F238E27FC236}">
                <a16:creationId xmlns:a16="http://schemas.microsoft.com/office/drawing/2014/main" id="{5D22E298-F251-442B-89F3-0D52B7DDED17}"/>
              </a:ext>
            </a:extLst>
          </p:cNvPr>
          <p:cNvSpPr>
            <a:spLocks noEditPoints="1"/>
          </p:cNvSpPr>
          <p:nvPr/>
        </p:nvSpPr>
        <p:spPr bwMode="auto">
          <a:xfrm>
            <a:off x="9051925" y="5913438"/>
            <a:ext cx="1030288" cy="450850"/>
          </a:xfrm>
          <a:custGeom>
            <a:avLst/>
            <a:gdLst>
              <a:gd name="T0" fmla="*/ 612 w 612"/>
              <a:gd name="T1" fmla="*/ 112 h 268"/>
              <a:gd name="T2" fmla="*/ 310 w 612"/>
              <a:gd name="T3" fmla="*/ 266 h 268"/>
              <a:gd name="T4" fmla="*/ 0 w 612"/>
              <a:gd name="T5" fmla="*/ 112 h 268"/>
              <a:gd name="T6" fmla="*/ 52 w 612"/>
              <a:gd name="T7" fmla="*/ 82 h 268"/>
              <a:gd name="T8" fmla="*/ 148 w 612"/>
              <a:gd name="T9" fmla="*/ 28 h 268"/>
              <a:gd name="T10" fmla="*/ 283 w 612"/>
              <a:gd name="T11" fmla="*/ 27 h 268"/>
              <a:gd name="T12" fmla="*/ 327 w 612"/>
              <a:gd name="T13" fmla="*/ 26 h 268"/>
              <a:gd name="T14" fmla="*/ 457 w 612"/>
              <a:gd name="T15" fmla="*/ 26 h 268"/>
              <a:gd name="T16" fmla="*/ 612 w 612"/>
              <a:gd name="T17" fmla="*/ 112 h 268"/>
              <a:gd name="T18" fmla="*/ 420 w 612"/>
              <a:gd name="T19" fmla="*/ 127 h 268"/>
              <a:gd name="T20" fmla="*/ 353 w 612"/>
              <a:gd name="T21" fmla="*/ 111 h 268"/>
              <a:gd name="T22" fmla="*/ 260 w 612"/>
              <a:gd name="T23" fmla="*/ 110 h 268"/>
              <a:gd name="T24" fmla="*/ 186 w 612"/>
              <a:gd name="T25" fmla="*/ 132 h 268"/>
              <a:gd name="T26" fmla="*/ 271 w 612"/>
              <a:gd name="T27" fmla="*/ 158 h 268"/>
              <a:gd name="T28" fmla="*/ 321 w 612"/>
              <a:gd name="T29" fmla="*/ 160 h 268"/>
              <a:gd name="T30" fmla="*/ 420 w 612"/>
              <a:gd name="T31" fmla="*/ 127 h 268"/>
              <a:gd name="T32" fmla="*/ 461 w 612"/>
              <a:gd name="T33" fmla="*/ 149 h 268"/>
              <a:gd name="T34" fmla="*/ 447 w 612"/>
              <a:gd name="T35" fmla="*/ 149 h 268"/>
              <a:gd name="T36" fmla="*/ 424 w 612"/>
              <a:gd name="T37" fmla="*/ 186 h 268"/>
              <a:gd name="T38" fmla="*/ 455 w 612"/>
              <a:gd name="T39" fmla="*/ 218 h 268"/>
              <a:gd name="T40" fmla="*/ 485 w 612"/>
              <a:gd name="T41" fmla="*/ 186 h 268"/>
              <a:gd name="T42" fmla="*/ 461 w 612"/>
              <a:gd name="T43" fmla="*/ 149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12" h="268">
                <a:moveTo>
                  <a:pt x="612" y="112"/>
                </a:moveTo>
                <a:cubicBezTo>
                  <a:pt x="545" y="237"/>
                  <a:pt x="432" y="263"/>
                  <a:pt x="310" y="266"/>
                </a:cubicBezTo>
                <a:cubicBezTo>
                  <a:pt x="154" y="268"/>
                  <a:pt x="44" y="213"/>
                  <a:pt x="0" y="112"/>
                </a:cubicBezTo>
                <a:cubicBezTo>
                  <a:pt x="17" y="102"/>
                  <a:pt x="34" y="92"/>
                  <a:pt x="52" y="82"/>
                </a:cubicBezTo>
                <a:cubicBezTo>
                  <a:pt x="84" y="63"/>
                  <a:pt x="117" y="47"/>
                  <a:pt x="148" y="28"/>
                </a:cubicBezTo>
                <a:cubicBezTo>
                  <a:pt x="194" y="0"/>
                  <a:pt x="239" y="1"/>
                  <a:pt x="283" y="27"/>
                </a:cubicBezTo>
                <a:cubicBezTo>
                  <a:pt x="299" y="36"/>
                  <a:pt x="312" y="34"/>
                  <a:pt x="327" y="26"/>
                </a:cubicBezTo>
                <a:cubicBezTo>
                  <a:pt x="370" y="2"/>
                  <a:pt x="413" y="0"/>
                  <a:pt x="457" y="26"/>
                </a:cubicBezTo>
                <a:cubicBezTo>
                  <a:pt x="506" y="55"/>
                  <a:pt x="557" y="82"/>
                  <a:pt x="612" y="112"/>
                </a:cubicBezTo>
                <a:close/>
                <a:moveTo>
                  <a:pt x="420" y="127"/>
                </a:moveTo>
                <a:cubicBezTo>
                  <a:pt x="402" y="110"/>
                  <a:pt x="382" y="105"/>
                  <a:pt x="353" y="111"/>
                </a:cubicBezTo>
                <a:cubicBezTo>
                  <a:pt x="323" y="118"/>
                  <a:pt x="289" y="118"/>
                  <a:pt x="260" y="110"/>
                </a:cubicBezTo>
                <a:cubicBezTo>
                  <a:pt x="228" y="102"/>
                  <a:pt x="209" y="116"/>
                  <a:pt x="186" y="132"/>
                </a:cubicBezTo>
                <a:cubicBezTo>
                  <a:pt x="216" y="142"/>
                  <a:pt x="243" y="152"/>
                  <a:pt x="271" y="158"/>
                </a:cubicBezTo>
                <a:cubicBezTo>
                  <a:pt x="287" y="162"/>
                  <a:pt x="305" y="164"/>
                  <a:pt x="321" y="160"/>
                </a:cubicBezTo>
                <a:cubicBezTo>
                  <a:pt x="355" y="151"/>
                  <a:pt x="387" y="138"/>
                  <a:pt x="420" y="127"/>
                </a:cubicBezTo>
                <a:close/>
                <a:moveTo>
                  <a:pt x="461" y="149"/>
                </a:moveTo>
                <a:cubicBezTo>
                  <a:pt x="457" y="149"/>
                  <a:pt x="452" y="149"/>
                  <a:pt x="447" y="149"/>
                </a:cubicBezTo>
                <a:cubicBezTo>
                  <a:pt x="439" y="161"/>
                  <a:pt x="426" y="173"/>
                  <a:pt x="424" y="186"/>
                </a:cubicBezTo>
                <a:cubicBezTo>
                  <a:pt x="421" y="205"/>
                  <a:pt x="435" y="218"/>
                  <a:pt x="455" y="218"/>
                </a:cubicBezTo>
                <a:cubicBezTo>
                  <a:pt x="474" y="218"/>
                  <a:pt x="488" y="205"/>
                  <a:pt x="485" y="186"/>
                </a:cubicBezTo>
                <a:cubicBezTo>
                  <a:pt x="483" y="172"/>
                  <a:pt x="470" y="161"/>
                  <a:pt x="461" y="149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1" name="Freeform 69">
            <a:extLst>
              <a:ext uri="{FF2B5EF4-FFF2-40B4-BE49-F238E27FC236}">
                <a16:creationId xmlns:a16="http://schemas.microsoft.com/office/drawing/2014/main" id="{5C95F4BB-A0A4-4AE2-A1FD-F8AC64E50DC4}"/>
              </a:ext>
            </a:extLst>
          </p:cNvPr>
          <p:cNvSpPr>
            <a:spLocks/>
          </p:cNvSpPr>
          <p:nvPr/>
        </p:nvSpPr>
        <p:spPr bwMode="auto">
          <a:xfrm>
            <a:off x="9317038" y="2451100"/>
            <a:ext cx="487363" cy="1095375"/>
          </a:xfrm>
          <a:custGeom>
            <a:avLst/>
            <a:gdLst>
              <a:gd name="T0" fmla="*/ 190 w 290"/>
              <a:gd name="T1" fmla="*/ 160 h 651"/>
              <a:gd name="T2" fmla="*/ 206 w 290"/>
              <a:gd name="T3" fmla="*/ 187 h 651"/>
              <a:gd name="T4" fmla="*/ 285 w 290"/>
              <a:gd name="T5" fmla="*/ 334 h 651"/>
              <a:gd name="T6" fmla="*/ 278 w 290"/>
              <a:gd name="T7" fmla="*/ 362 h 651"/>
              <a:gd name="T8" fmla="*/ 249 w 290"/>
              <a:gd name="T9" fmla="*/ 352 h 651"/>
              <a:gd name="T10" fmla="*/ 219 w 290"/>
              <a:gd name="T11" fmla="*/ 299 h 651"/>
              <a:gd name="T12" fmla="*/ 243 w 290"/>
              <a:gd name="T13" fmla="*/ 398 h 651"/>
              <a:gd name="T14" fmla="*/ 290 w 290"/>
              <a:gd name="T15" fmla="*/ 493 h 651"/>
              <a:gd name="T16" fmla="*/ 188 w 290"/>
              <a:gd name="T17" fmla="*/ 493 h 651"/>
              <a:gd name="T18" fmla="*/ 189 w 290"/>
              <a:gd name="T19" fmla="*/ 614 h 651"/>
              <a:gd name="T20" fmla="*/ 147 w 290"/>
              <a:gd name="T21" fmla="*/ 650 h 651"/>
              <a:gd name="T22" fmla="*/ 106 w 290"/>
              <a:gd name="T23" fmla="*/ 614 h 651"/>
              <a:gd name="T24" fmla="*/ 107 w 290"/>
              <a:gd name="T25" fmla="*/ 495 h 651"/>
              <a:gd name="T26" fmla="*/ 10 w 290"/>
              <a:gd name="T27" fmla="*/ 495 h 651"/>
              <a:gd name="T28" fmla="*/ 76 w 290"/>
              <a:gd name="T29" fmla="*/ 300 h 651"/>
              <a:gd name="T30" fmla="*/ 49 w 290"/>
              <a:gd name="T31" fmla="*/ 347 h 651"/>
              <a:gd name="T32" fmla="*/ 17 w 290"/>
              <a:gd name="T33" fmla="*/ 363 h 651"/>
              <a:gd name="T34" fmla="*/ 11 w 290"/>
              <a:gd name="T35" fmla="*/ 328 h 651"/>
              <a:gd name="T36" fmla="*/ 86 w 290"/>
              <a:gd name="T37" fmla="*/ 193 h 651"/>
              <a:gd name="T38" fmla="*/ 110 w 290"/>
              <a:gd name="T39" fmla="*/ 164 h 651"/>
              <a:gd name="T40" fmla="*/ 68 w 290"/>
              <a:gd name="T41" fmla="*/ 88 h 651"/>
              <a:gd name="T42" fmla="*/ 95 w 290"/>
              <a:gd name="T43" fmla="*/ 31 h 651"/>
              <a:gd name="T44" fmla="*/ 207 w 290"/>
              <a:gd name="T45" fmla="*/ 37 h 651"/>
              <a:gd name="T46" fmla="*/ 190 w 290"/>
              <a:gd name="T47" fmla="*/ 160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90" h="651">
                <a:moveTo>
                  <a:pt x="190" y="160"/>
                </a:moveTo>
                <a:cubicBezTo>
                  <a:pt x="196" y="170"/>
                  <a:pt x="201" y="178"/>
                  <a:pt x="206" y="187"/>
                </a:cubicBezTo>
                <a:cubicBezTo>
                  <a:pt x="233" y="236"/>
                  <a:pt x="260" y="284"/>
                  <a:pt x="285" y="334"/>
                </a:cubicBezTo>
                <a:cubicBezTo>
                  <a:pt x="289" y="340"/>
                  <a:pt x="280" y="353"/>
                  <a:pt x="278" y="362"/>
                </a:cubicBezTo>
                <a:cubicBezTo>
                  <a:pt x="268" y="359"/>
                  <a:pt x="255" y="359"/>
                  <a:pt x="249" y="352"/>
                </a:cubicBezTo>
                <a:cubicBezTo>
                  <a:pt x="238" y="337"/>
                  <a:pt x="230" y="319"/>
                  <a:pt x="219" y="299"/>
                </a:cubicBezTo>
                <a:cubicBezTo>
                  <a:pt x="210" y="334"/>
                  <a:pt x="210" y="334"/>
                  <a:pt x="243" y="398"/>
                </a:cubicBezTo>
                <a:cubicBezTo>
                  <a:pt x="257" y="428"/>
                  <a:pt x="272" y="457"/>
                  <a:pt x="290" y="493"/>
                </a:cubicBezTo>
                <a:cubicBezTo>
                  <a:pt x="253" y="493"/>
                  <a:pt x="223" y="493"/>
                  <a:pt x="188" y="493"/>
                </a:cubicBezTo>
                <a:cubicBezTo>
                  <a:pt x="188" y="535"/>
                  <a:pt x="186" y="575"/>
                  <a:pt x="189" y="614"/>
                </a:cubicBezTo>
                <a:cubicBezTo>
                  <a:pt x="191" y="648"/>
                  <a:pt x="174" y="650"/>
                  <a:pt x="147" y="650"/>
                </a:cubicBezTo>
                <a:cubicBezTo>
                  <a:pt x="120" y="651"/>
                  <a:pt x="104" y="647"/>
                  <a:pt x="106" y="614"/>
                </a:cubicBezTo>
                <a:cubicBezTo>
                  <a:pt x="109" y="575"/>
                  <a:pt x="107" y="537"/>
                  <a:pt x="107" y="495"/>
                </a:cubicBezTo>
                <a:cubicBezTo>
                  <a:pt x="74" y="495"/>
                  <a:pt x="44" y="495"/>
                  <a:pt x="10" y="495"/>
                </a:cubicBezTo>
                <a:cubicBezTo>
                  <a:pt x="24" y="424"/>
                  <a:pt x="86" y="376"/>
                  <a:pt x="76" y="300"/>
                </a:cubicBezTo>
                <a:cubicBezTo>
                  <a:pt x="67" y="316"/>
                  <a:pt x="58" y="332"/>
                  <a:pt x="49" y="347"/>
                </a:cubicBezTo>
                <a:cubicBezTo>
                  <a:pt x="42" y="360"/>
                  <a:pt x="36" y="373"/>
                  <a:pt x="17" y="363"/>
                </a:cubicBezTo>
                <a:cubicBezTo>
                  <a:pt x="0" y="354"/>
                  <a:pt x="3" y="342"/>
                  <a:pt x="11" y="328"/>
                </a:cubicBezTo>
                <a:cubicBezTo>
                  <a:pt x="36" y="283"/>
                  <a:pt x="60" y="238"/>
                  <a:pt x="86" y="193"/>
                </a:cubicBezTo>
                <a:cubicBezTo>
                  <a:pt x="91" y="183"/>
                  <a:pt x="101" y="175"/>
                  <a:pt x="110" y="164"/>
                </a:cubicBezTo>
                <a:cubicBezTo>
                  <a:pt x="85" y="146"/>
                  <a:pt x="62" y="122"/>
                  <a:pt x="68" y="88"/>
                </a:cubicBezTo>
                <a:cubicBezTo>
                  <a:pt x="71" y="68"/>
                  <a:pt x="81" y="45"/>
                  <a:pt x="95" y="31"/>
                </a:cubicBezTo>
                <a:cubicBezTo>
                  <a:pt x="125" y="0"/>
                  <a:pt x="178" y="4"/>
                  <a:pt x="207" y="37"/>
                </a:cubicBezTo>
                <a:cubicBezTo>
                  <a:pt x="241" y="75"/>
                  <a:pt x="232" y="125"/>
                  <a:pt x="190" y="16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2" name="Freeform 70">
            <a:extLst>
              <a:ext uri="{FF2B5EF4-FFF2-40B4-BE49-F238E27FC236}">
                <a16:creationId xmlns:a16="http://schemas.microsoft.com/office/drawing/2014/main" id="{794635B5-0247-490E-B9A9-8E65B638715C}"/>
              </a:ext>
            </a:extLst>
          </p:cNvPr>
          <p:cNvSpPr>
            <a:spLocks noEditPoints="1"/>
          </p:cNvSpPr>
          <p:nvPr/>
        </p:nvSpPr>
        <p:spPr bwMode="auto">
          <a:xfrm>
            <a:off x="7886700" y="1236663"/>
            <a:ext cx="701675" cy="876300"/>
          </a:xfrm>
          <a:custGeom>
            <a:avLst/>
            <a:gdLst>
              <a:gd name="T0" fmla="*/ 417 w 417"/>
              <a:gd name="T1" fmla="*/ 521 h 521"/>
              <a:gd name="T2" fmla="*/ 4 w 417"/>
              <a:gd name="T3" fmla="*/ 521 h 521"/>
              <a:gd name="T4" fmla="*/ 71 w 417"/>
              <a:gd name="T5" fmla="*/ 433 h 521"/>
              <a:gd name="T6" fmla="*/ 119 w 417"/>
              <a:gd name="T7" fmla="*/ 428 h 521"/>
              <a:gd name="T8" fmla="*/ 159 w 417"/>
              <a:gd name="T9" fmla="*/ 389 h 521"/>
              <a:gd name="T10" fmla="*/ 139 w 417"/>
              <a:gd name="T11" fmla="*/ 353 h 521"/>
              <a:gd name="T12" fmla="*/ 132 w 417"/>
              <a:gd name="T13" fmla="*/ 347 h 521"/>
              <a:gd name="T14" fmla="*/ 57 w 417"/>
              <a:gd name="T15" fmla="*/ 186 h 521"/>
              <a:gd name="T16" fmla="*/ 247 w 417"/>
              <a:gd name="T17" fmla="*/ 24 h 521"/>
              <a:gd name="T18" fmla="*/ 287 w 417"/>
              <a:gd name="T19" fmla="*/ 17 h 521"/>
              <a:gd name="T20" fmla="*/ 348 w 417"/>
              <a:gd name="T21" fmla="*/ 23 h 521"/>
              <a:gd name="T22" fmla="*/ 358 w 417"/>
              <a:gd name="T23" fmla="*/ 85 h 521"/>
              <a:gd name="T24" fmla="*/ 355 w 417"/>
              <a:gd name="T25" fmla="*/ 123 h 521"/>
              <a:gd name="T26" fmla="*/ 358 w 417"/>
              <a:gd name="T27" fmla="*/ 210 h 521"/>
              <a:gd name="T28" fmla="*/ 267 w 417"/>
              <a:gd name="T29" fmla="*/ 362 h 521"/>
              <a:gd name="T30" fmla="*/ 260 w 417"/>
              <a:gd name="T31" fmla="*/ 384 h 521"/>
              <a:gd name="T32" fmla="*/ 294 w 417"/>
              <a:gd name="T33" fmla="*/ 425 h 521"/>
              <a:gd name="T34" fmla="*/ 340 w 417"/>
              <a:gd name="T35" fmla="*/ 433 h 521"/>
              <a:gd name="T36" fmla="*/ 417 w 417"/>
              <a:gd name="T37" fmla="*/ 521 h 521"/>
              <a:gd name="T38" fmla="*/ 309 w 417"/>
              <a:gd name="T39" fmla="*/ 259 h 521"/>
              <a:gd name="T40" fmla="*/ 241 w 417"/>
              <a:gd name="T41" fmla="*/ 276 h 521"/>
              <a:gd name="T42" fmla="*/ 178 w 417"/>
              <a:gd name="T43" fmla="*/ 276 h 521"/>
              <a:gd name="T44" fmla="*/ 110 w 417"/>
              <a:gd name="T45" fmla="*/ 260 h 521"/>
              <a:gd name="T46" fmla="*/ 210 w 417"/>
              <a:gd name="T47" fmla="*/ 362 h 521"/>
              <a:gd name="T48" fmla="*/ 309 w 417"/>
              <a:gd name="T49" fmla="*/ 259 h 521"/>
              <a:gd name="T50" fmla="*/ 109 w 417"/>
              <a:gd name="T51" fmla="*/ 232 h 521"/>
              <a:gd name="T52" fmla="*/ 175 w 417"/>
              <a:gd name="T53" fmla="*/ 227 h 521"/>
              <a:gd name="T54" fmla="*/ 256 w 417"/>
              <a:gd name="T55" fmla="*/ 218 h 521"/>
              <a:gd name="T56" fmla="*/ 163 w 417"/>
              <a:gd name="T57" fmla="*/ 118 h 521"/>
              <a:gd name="T58" fmla="*/ 109 w 417"/>
              <a:gd name="T59" fmla="*/ 232 h 521"/>
              <a:gd name="T60" fmla="*/ 147 w 417"/>
              <a:gd name="T61" fmla="*/ 444 h 521"/>
              <a:gd name="T62" fmla="*/ 271 w 417"/>
              <a:gd name="T63" fmla="*/ 442 h 521"/>
              <a:gd name="T64" fmla="*/ 236 w 417"/>
              <a:gd name="T65" fmla="*/ 376 h 521"/>
              <a:gd name="T66" fmla="*/ 184 w 417"/>
              <a:gd name="T67" fmla="*/ 376 h 521"/>
              <a:gd name="T68" fmla="*/ 147 w 417"/>
              <a:gd name="T69" fmla="*/ 444 h 521"/>
              <a:gd name="T70" fmla="*/ 233 w 417"/>
              <a:gd name="T71" fmla="*/ 252 h 521"/>
              <a:gd name="T72" fmla="*/ 287 w 417"/>
              <a:gd name="T73" fmla="*/ 260 h 521"/>
              <a:gd name="T74" fmla="*/ 286 w 417"/>
              <a:gd name="T75" fmla="*/ 244 h 521"/>
              <a:gd name="T76" fmla="*/ 233 w 417"/>
              <a:gd name="T77" fmla="*/ 252 h 521"/>
              <a:gd name="T78" fmla="*/ 125 w 417"/>
              <a:gd name="T79" fmla="*/ 251 h 521"/>
              <a:gd name="T80" fmla="*/ 178 w 417"/>
              <a:gd name="T81" fmla="*/ 262 h 521"/>
              <a:gd name="T82" fmla="*/ 180 w 417"/>
              <a:gd name="T83" fmla="*/ 245 h 521"/>
              <a:gd name="T84" fmla="*/ 125 w 417"/>
              <a:gd name="T85" fmla="*/ 251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7" h="521">
                <a:moveTo>
                  <a:pt x="417" y="521"/>
                </a:moveTo>
                <a:cubicBezTo>
                  <a:pt x="278" y="521"/>
                  <a:pt x="141" y="521"/>
                  <a:pt x="4" y="521"/>
                </a:cubicBezTo>
                <a:cubicBezTo>
                  <a:pt x="0" y="468"/>
                  <a:pt x="22" y="439"/>
                  <a:pt x="71" y="433"/>
                </a:cubicBezTo>
                <a:cubicBezTo>
                  <a:pt x="87" y="431"/>
                  <a:pt x="103" y="430"/>
                  <a:pt x="119" y="428"/>
                </a:cubicBezTo>
                <a:cubicBezTo>
                  <a:pt x="141" y="424"/>
                  <a:pt x="152" y="411"/>
                  <a:pt x="159" y="389"/>
                </a:cubicBezTo>
                <a:cubicBezTo>
                  <a:pt x="166" y="367"/>
                  <a:pt x="152" y="361"/>
                  <a:pt x="139" y="353"/>
                </a:cubicBezTo>
                <a:cubicBezTo>
                  <a:pt x="136" y="351"/>
                  <a:pt x="134" y="349"/>
                  <a:pt x="132" y="347"/>
                </a:cubicBezTo>
                <a:cubicBezTo>
                  <a:pt x="97" y="298"/>
                  <a:pt x="62" y="246"/>
                  <a:pt x="57" y="186"/>
                </a:cubicBezTo>
                <a:cubicBezTo>
                  <a:pt x="46" y="80"/>
                  <a:pt x="144" y="0"/>
                  <a:pt x="247" y="24"/>
                </a:cubicBezTo>
                <a:cubicBezTo>
                  <a:pt x="259" y="26"/>
                  <a:pt x="275" y="23"/>
                  <a:pt x="287" y="17"/>
                </a:cubicBezTo>
                <a:cubicBezTo>
                  <a:pt x="309" y="7"/>
                  <a:pt x="330" y="6"/>
                  <a:pt x="348" y="23"/>
                </a:cubicBezTo>
                <a:cubicBezTo>
                  <a:pt x="367" y="40"/>
                  <a:pt x="368" y="61"/>
                  <a:pt x="358" y="85"/>
                </a:cubicBezTo>
                <a:cubicBezTo>
                  <a:pt x="354" y="96"/>
                  <a:pt x="355" y="110"/>
                  <a:pt x="355" y="123"/>
                </a:cubicBezTo>
                <a:cubicBezTo>
                  <a:pt x="356" y="152"/>
                  <a:pt x="367" y="185"/>
                  <a:pt x="358" y="210"/>
                </a:cubicBezTo>
                <a:cubicBezTo>
                  <a:pt x="336" y="264"/>
                  <a:pt x="322" y="326"/>
                  <a:pt x="267" y="362"/>
                </a:cubicBezTo>
                <a:cubicBezTo>
                  <a:pt x="262" y="366"/>
                  <a:pt x="258" y="380"/>
                  <a:pt x="260" y="384"/>
                </a:cubicBezTo>
                <a:cubicBezTo>
                  <a:pt x="269" y="399"/>
                  <a:pt x="280" y="416"/>
                  <a:pt x="294" y="425"/>
                </a:cubicBezTo>
                <a:cubicBezTo>
                  <a:pt x="306" y="433"/>
                  <a:pt x="325" y="431"/>
                  <a:pt x="340" y="433"/>
                </a:cubicBezTo>
                <a:cubicBezTo>
                  <a:pt x="395" y="439"/>
                  <a:pt x="417" y="462"/>
                  <a:pt x="417" y="521"/>
                </a:cubicBezTo>
                <a:close/>
                <a:moveTo>
                  <a:pt x="309" y="259"/>
                </a:moveTo>
                <a:cubicBezTo>
                  <a:pt x="288" y="283"/>
                  <a:pt x="260" y="295"/>
                  <a:pt x="241" y="276"/>
                </a:cubicBezTo>
                <a:cubicBezTo>
                  <a:pt x="215" y="250"/>
                  <a:pt x="203" y="253"/>
                  <a:pt x="178" y="276"/>
                </a:cubicBezTo>
                <a:cubicBezTo>
                  <a:pt x="158" y="295"/>
                  <a:pt x="131" y="281"/>
                  <a:pt x="110" y="260"/>
                </a:cubicBezTo>
                <a:cubicBezTo>
                  <a:pt x="117" y="323"/>
                  <a:pt x="157" y="362"/>
                  <a:pt x="210" y="362"/>
                </a:cubicBezTo>
                <a:cubicBezTo>
                  <a:pt x="264" y="361"/>
                  <a:pt x="304" y="321"/>
                  <a:pt x="309" y="259"/>
                </a:cubicBezTo>
                <a:close/>
                <a:moveTo>
                  <a:pt x="109" y="232"/>
                </a:moveTo>
                <a:cubicBezTo>
                  <a:pt x="134" y="229"/>
                  <a:pt x="158" y="219"/>
                  <a:pt x="175" y="227"/>
                </a:cubicBezTo>
                <a:cubicBezTo>
                  <a:pt x="205" y="241"/>
                  <a:pt x="228" y="237"/>
                  <a:pt x="256" y="218"/>
                </a:cubicBezTo>
                <a:cubicBezTo>
                  <a:pt x="209" y="199"/>
                  <a:pt x="175" y="169"/>
                  <a:pt x="163" y="118"/>
                </a:cubicBezTo>
                <a:cubicBezTo>
                  <a:pt x="113" y="147"/>
                  <a:pt x="105" y="191"/>
                  <a:pt x="109" y="232"/>
                </a:cubicBezTo>
                <a:close/>
                <a:moveTo>
                  <a:pt x="147" y="444"/>
                </a:moveTo>
                <a:cubicBezTo>
                  <a:pt x="193" y="470"/>
                  <a:pt x="237" y="469"/>
                  <a:pt x="271" y="442"/>
                </a:cubicBezTo>
                <a:cubicBezTo>
                  <a:pt x="259" y="419"/>
                  <a:pt x="248" y="398"/>
                  <a:pt x="236" y="376"/>
                </a:cubicBezTo>
                <a:cubicBezTo>
                  <a:pt x="218" y="376"/>
                  <a:pt x="198" y="376"/>
                  <a:pt x="184" y="376"/>
                </a:cubicBezTo>
                <a:cubicBezTo>
                  <a:pt x="171" y="400"/>
                  <a:pt x="159" y="421"/>
                  <a:pt x="147" y="444"/>
                </a:cubicBezTo>
                <a:close/>
                <a:moveTo>
                  <a:pt x="233" y="252"/>
                </a:moveTo>
                <a:cubicBezTo>
                  <a:pt x="250" y="274"/>
                  <a:pt x="268" y="274"/>
                  <a:pt x="287" y="260"/>
                </a:cubicBezTo>
                <a:cubicBezTo>
                  <a:pt x="289" y="258"/>
                  <a:pt x="289" y="246"/>
                  <a:pt x="286" y="244"/>
                </a:cubicBezTo>
                <a:cubicBezTo>
                  <a:pt x="268" y="230"/>
                  <a:pt x="250" y="231"/>
                  <a:pt x="233" y="252"/>
                </a:cubicBezTo>
                <a:close/>
                <a:moveTo>
                  <a:pt x="125" y="251"/>
                </a:moveTo>
                <a:cubicBezTo>
                  <a:pt x="141" y="274"/>
                  <a:pt x="159" y="273"/>
                  <a:pt x="178" y="262"/>
                </a:cubicBezTo>
                <a:cubicBezTo>
                  <a:pt x="181" y="260"/>
                  <a:pt x="182" y="247"/>
                  <a:pt x="180" y="245"/>
                </a:cubicBezTo>
                <a:cubicBezTo>
                  <a:pt x="162" y="230"/>
                  <a:pt x="144" y="231"/>
                  <a:pt x="125" y="251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3" name="Freeform 71">
            <a:extLst>
              <a:ext uri="{FF2B5EF4-FFF2-40B4-BE49-F238E27FC236}">
                <a16:creationId xmlns:a16="http://schemas.microsoft.com/office/drawing/2014/main" id="{51EECE53-7A86-4138-8027-7242FCFC1D3A}"/>
              </a:ext>
            </a:extLst>
          </p:cNvPr>
          <p:cNvSpPr>
            <a:spLocks noEditPoints="1"/>
          </p:cNvSpPr>
          <p:nvPr/>
        </p:nvSpPr>
        <p:spPr bwMode="auto">
          <a:xfrm>
            <a:off x="9209088" y="1236663"/>
            <a:ext cx="706438" cy="876300"/>
          </a:xfrm>
          <a:custGeom>
            <a:avLst/>
            <a:gdLst>
              <a:gd name="T0" fmla="*/ 417 w 420"/>
              <a:gd name="T1" fmla="*/ 521 h 521"/>
              <a:gd name="T2" fmla="*/ 7 w 420"/>
              <a:gd name="T3" fmla="*/ 521 h 521"/>
              <a:gd name="T4" fmla="*/ 72 w 420"/>
              <a:gd name="T5" fmla="*/ 434 h 521"/>
              <a:gd name="T6" fmla="*/ 123 w 420"/>
              <a:gd name="T7" fmla="*/ 427 h 521"/>
              <a:gd name="T8" fmla="*/ 161 w 420"/>
              <a:gd name="T9" fmla="*/ 387 h 521"/>
              <a:gd name="T10" fmla="*/ 141 w 420"/>
              <a:gd name="T11" fmla="*/ 353 h 521"/>
              <a:gd name="T12" fmla="*/ 134 w 420"/>
              <a:gd name="T13" fmla="*/ 347 h 521"/>
              <a:gd name="T14" fmla="*/ 58 w 420"/>
              <a:gd name="T15" fmla="*/ 177 h 521"/>
              <a:gd name="T16" fmla="*/ 249 w 420"/>
              <a:gd name="T17" fmla="*/ 25 h 521"/>
              <a:gd name="T18" fmla="*/ 289 w 420"/>
              <a:gd name="T19" fmla="*/ 18 h 521"/>
              <a:gd name="T20" fmla="*/ 349 w 420"/>
              <a:gd name="T21" fmla="*/ 23 h 521"/>
              <a:gd name="T22" fmla="*/ 360 w 420"/>
              <a:gd name="T23" fmla="*/ 82 h 521"/>
              <a:gd name="T24" fmla="*/ 358 w 420"/>
              <a:gd name="T25" fmla="*/ 126 h 521"/>
              <a:gd name="T26" fmla="*/ 349 w 420"/>
              <a:gd name="T27" fmla="*/ 244 h 521"/>
              <a:gd name="T28" fmla="*/ 316 w 420"/>
              <a:gd name="T29" fmla="*/ 310 h 521"/>
              <a:gd name="T30" fmla="*/ 281 w 420"/>
              <a:gd name="T31" fmla="*/ 354 h 521"/>
              <a:gd name="T32" fmla="*/ 263 w 420"/>
              <a:gd name="T33" fmla="*/ 385 h 521"/>
              <a:gd name="T34" fmla="*/ 297 w 420"/>
              <a:gd name="T35" fmla="*/ 425 h 521"/>
              <a:gd name="T36" fmla="*/ 346 w 420"/>
              <a:gd name="T37" fmla="*/ 433 h 521"/>
              <a:gd name="T38" fmla="*/ 417 w 420"/>
              <a:gd name="T39" fmla="*/ 521 h 521"/>
              <a:gd name="T40" fmla="*/ 310 w 420"/>
              <a:gd name="T41" fmla="*/ 218 h 521"/>
              <a:gd name="T42" fmla="*/ 208 w 420"/>
              <a:gd name="T43" fmla="*/ 159 h 521"/>
              <a:gd name="T44" fmla="*/ 112 w 420"/>
              <a:gd name="T45" fmla="*/ 218 h 521"/>
              <a:gd name="T46" fmla="*/ 159 w 420"/>
              <a:gd name="T47" fmla="*/ 346 h 521"/>
              <a:gd name="T48" fmla="*/ 265 w 420"/>
              <a:gd name="T49" fmla="*/ 345 h 521"/>
              <a:gd name="T50" fmla="*/ 310 w 420"/>
              <a:gd name="T51" fmla="*/ 218 h 521"/>
              <a:gd name="T52" fmla="*/ 149 w 420"/>
              <a:gd name="T53" fmla="*/ 444 h 521"/>
              <a:gd name="T54" fmla="*/ 273 w 420"/>
              <a:gd name="T55" fmla="*/ 442 h 521"/>
              <a:gd name="T56" fmla="*/ 238 w 420"/>
              <a:gd name="T57" fmla="*/ 376 h 521"/>
              <a:gd name="T58" fmla="*/ 185 w 420"/>
              <a:gd name="T59" fmla="*/ 376 h 521"/>
              <a:gd name="T60" fmla="*/ 149 w 420"/>
              <a:gd name="T61" fmla="*/ 444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20" h="521">
                <a:moveTo>
                  <a:pt x="417" y="521"/>
                </a:moveTo>
                <a:cubicBezTo>
                  <a:pt x="280" y="521"/>
                  <a:pt x="143" y="521"/>
                  <a:pt x="7" y="521"/>
                </a:cubicBezTo>
                <a:cubicBezTo>
                  <a:pt x="0" y="470"/>
                  <a:pt x="24" y="440"/>
                  <a:pt x="72" y="434"/>
                </a:cubicBezTo>
                <a:cubicBezTo>
                  <a:pt x="89" y="431"/>
                  <a:pt x="106" y="430"/>
                  <a:pt x="123" y="427"/>
                </a:cubicBezTo>
                <a:cubicBezTo>
                  <a:pt x="145" y="423"/>
                  <a:pt x="155" y="408"/>
                  <a:pt x="161" y="387"/>
                </a:cubicBezTo>
                <a:cubicBezTo>
                  <a:pt x="168" y="366"/>
                  <a:pt x="152" y="361"/>
                  <a:pt x="141" y="353"/>
                </a:cubicBezTo>
                <a:cubicBezTo>
                  <a:pt x="138" y="351"/>
                  <a:pt x="136" y="350"/>
                  <a:pt x="134" y="347"/>
                </a:cubicBezTo>
                <a:cubicBezTo>
                  <a:pt x="99" y="295"/>
                  <a:pt x="60" y="243"/>
                  <a:pt x="58" y="177"/>
                </a:cubicBezTo>
                <a:cubicBezTo>
                  <a:pt x="54" y="74"/>
                  <a:pt x="149" y="0"/>
                  <a:pt x="249" y="25"/>
                </a:cubicBezTo>
                <a:cubicBezTo>
                  <a:pt x="264" y="28"/>
                  <a:pt x="275" y="29"/>
                  <a:pt x="289" y="18"/>
                </a:cubicBezTo>
                <a:cubicBezTo>
                  <a:pt x="309" y="4"/>
                  <a:pt x="331" y="6"/>
                  <a:pt x="349" y="23"/>
                </a:cubicBezTo>
                <a:cubicBezTo>
                  <a:pt x="368" y="40"/>
                  <a:pt x="373" y="62"/>
                  <a:pt x="360" y="82"/>
                </a:cubicBezTo>
                <a:cubicBezTo>
                  <a:pt x="350" y="98"/>
                  <a:pt x="352" y="110"/>
                  <a:pt x="358" y="126"/>
                </a:cubicBezTo>
                <a:cubicBezTo>
                  <a:pt x="372" y="166"/>
                  <a:pt x="367" y="206"/>
                  <a:pt x="349" y="244"/>
                </a:cubicBezTo>
                <a:cubicBezTo>
                  <a:pt x="338" y="267"/>
                  <a:pt x="328" y="289"/>
                  <a:pt x="316" y="310"/>
                </a:cubicBezTo>
                <a:cubicBezTo>
                  <a:pt x="306" y="326"/>
                  <a:pt x="292" y="339"/>
                  <a:pt x="281" y="354"/>
                </a:cubicBezTo>
                <a:cubicBezTo>
                  <a:pt x="273" y="364"/>
                  <a:pt x="260" y="379"/>
                  <a:pt x="263" y="385"/>
                </a:cubicBezTo>
                <a:cubicBezTo>
                  <a:pt x="270" y="401"/>
                  <a:pt x="282" y="417"/>
                  <a:pt x="297" y="425"/>
                </a:cubicBezTo>
                <a:cubicBezTo>
                  <a:pt x="310" y="433"/>
                  <a:pt x="330" y="431"/>
                  <a:pt x="346" y="433"/>
                </a:cubicBezTo>
                <a:cubicBezTo>
                  <a:pt x="398" y="439"/>
                  <a:pt x="420" y="466"/>
                  <a:pt x="417" y="521"/>
                </a:cubicBezTo>
                <a:close/>
                <a:moveTo>
                  <a:pt x="310" y="218"/>
                </a:moveTo>
                <a:cubicBezTo>
                  <a:pt x="262" y="221"/>
                  <a:pt x="232" y="197"/>
                  <a:pt x="208" y="159"/>
                </a:cubicBezTo>
                <a:cubicBezTo>
                  <a:pt x="187" y="200"/>
                  <a:pt x="155" y="218"/>
                  <a:pt x="112" y="218"/>
                </a:cubicBezTo>
                <a:cubicBezTo>
                  <a:pt x="107" y="270"/>
                  <a:pt x="111" y="316"/>
                  <a:pt x="159" y="346"/>
                </a:cubicBezTo>
                <a:cubicBezTo>
                  <a:pt x="194" y="368"/>
                  <a:pt x="231" y="367"/>
                  <a:pt x="265" y="345"/>
                </a:cubicBezTo>
                <a:cubicBezTo>
                  <a:pt x="311" y="315"/>
                  <a:pt x="316" y="271"/>
                  <a:pt x="310" y="218"/>
                </a:cubicBezTo>
                <a:close/>
                <a:moveTo>
                  <a:pt x="149" y="444"/>
                </a:moveTo>
                <a:cubicBezTo>
                  <a:pt x="195" y="470"/>
                  <a:pt x="239" y="469"/>
                  <a:pt x="273" y="442"/>
                </a:cubicBezTo>
                <a:cubicBezTo>
                  <a:pt x="261" y="420"/>
                  <a:pt x="249" y="398"/>
                  <a:pt x="238" y="376"/>
                </a:cubicBezTo>
                <a:cubicBezTo>
                  <a:pt x="220" y="376"/>
                  <a:pt x="200" y="376"/>
                  <a:pt x="185" y="376"/>
                </a:cubicBezTo>
                <a:cubicBezTo>
                  <a:pt x="172" y="399"/>
                  <a:pt x="161" y="420"/>
                  <a:pt x="149" y="444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4" name="Freeform 72">
            <a:extLst>
              <a:ext uri="{FF2B5EF4-FFF2-40B4-BE49-F238E27FC236}">
                <a16:creationId xmlns:a16="http://schemas.microsoft.com/office/drawing/2014/main" id="{2AFAB057-4BAB-46B0-885F-F3F0CE6359C8}"/>
              </a:ext>
            </a:extLst>
          </p:cNvPr>
          <p:cNvSpPr>
            <a:spLocks/>
          </p:cNvSpPr>
          <p:nvPr/>
        </p:nvSpPr>
        <p:spPr bwMode="auto">
          <a:xfrm>
            <a:off x="10555288" y="2724150"/>
            <a:ext cx="582613" cy="849313"/>
          </a:xfrm>
          <a:custGeom>
            <a:avLst/>
            <a:gdLst>
              <a:gd name="T0" fmla="*/ 237 w 346"/>
              <a:gd name="T1" fmla="*/ 70 h 505"/>
              <a:gd name="T2" fmla="*/ 312 w 346"/>
              <a:gd name="T3" fmla="*/ 334 h 505"/>
              <a:gd name="T4" fmla="*/ 253 w 346"/>
              <a:gd name="T5" fmla="*/ 338 h 505"/>
              <a:gd name="T6" fmla="*/ 260 w 346"/>
              <a:gd name="T7" fmla="*/ 442 h 505"/>
              <a:gd name="T8" fmla="*/ 262 w 346"/>
              <a:gd name="T9" fmla="*/ 474 h 505"/>
              <a:gd name="T10" fmla="*/ 242 w 346"/>
              <a:gd name="T11" fmla="*/ 504 h 505"/>
              <a:gd name="T12" fmla="*/ 217 w 346"/>
              <a:gd name="T13" fmla="*/ 479 h 505"/>
              <a:gd name="T14" fmla="*/ 206 w 346"/>
              <a:gd name="T15" fmla="*/ 360 h 505"/>
              <a:gd name="T16" fmla="*/ 204 w 346"/>
              <a:gd name="T17" fmla="*/ 338 h 505"/>
              <a:gd name="T18" fmla="*/ 151 w 346"/>
              <a:gd name="T19" fmla="*/ 338 h 505"/>
              <a:gd name="T20" fmla="*/ 140 w 346"/>
              <a:gd name="T21" fmla="*/ 474 h 505"/>
              <a:gd name="T22" fmla="*/ 114 w 346"/>
              <a:gd name="T23" fmla="*/ 504 h 505"/>
              <a:gd name="T24" fmla="*/ 92 w 346"/>
              <a:gd name="T25" fmla="*/ 473 h 505"/>
              <a:gd name="T26" fmla="*/ 101 w 346"/>
              <a:gd name="T27" fmla="*/ 337 h 505"/>
              <a:gd name="T28" fmla="*/ 43 w 346"/>
              <a:gd name="T29" fmla="*/ 337 h 505"/>
              <a:gd name="T30" fmla="*/ 118 w 346"/>
              <a:gd name="T31" fmla="*/ 70 h 505"/>
              <a:gd name="T32" fmla="*/ 58 w 346"/>
              <a:gd name="T33" fmla="*/ 159 h 505"/>
              <a:gd name="T34" fmla="*/ 21 w 346"/>
              <a:gd name="T35" fmla="*/ 177 h 505"/>
              <a:gd name="T36" fmla="*/ 16 w 346"/>
              <a:gd name="T37" fmla="*/ 133 h 505"/>
              <a:gd name="T38" fmla="*/ 80 w 346"/>
              <a:gd name="T39" fmla="*/ 23 h 505"/>
              <a:gd name="T40" fmla="*/ 112 w 346"/>
              <a:gd name="T41" fmla="*/ 3 h 505"/>
              <a:gd name="T42" fmla="*/ 243 w 346"/>
              <a:gd name="T43" fmla="*/ 2 h 505"/>
              <a:gd name="T44" fmla="*/ 273 w 346"/>
              <a:gd name="T45" fmla="*/ 21 h 505"/>
              <a:gd name="T46" fmla="*/ 341 w 346"/>
              <a:gd name="T47" fmla="*/ 140 h 505"/>
              <a:gd name="T48" fmla="*/ 336 w 346"/>
              <a:gd name="T49" fmla="*/ 176 h 505"/>
              <a:gd name="T50" fmla="*/ 302 w 346"/>
              <a:gd name="T51" fmla="*/ 165 h 505"/>
              <a:gd name="T52" fmla="*/ 237 w 346"/>
              <a:gd name="T53" fmla="*/ 70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46" h="505">
                <a:moveTo>
                  <a:pt x="237" y="70"/>
                </a:moveTo>
                <a:cubicBezTo>
                  <a:pt x="217" y="175"/>
                  <a:pt x="287" y="246"/>
                  <a:pt x="312" y="334"/>
                </a:cubicBezTo>
                <a:cubicBezTo>
                  <a:pt x="293" y="335"/>
                  <a:pt x="275" y="336"/>
                  <a:pt x="253" y="338"/>
                </a:cubicBezTo>
                <a:cubicBezTo>
                  <a:pt x="256" y="373"/>
                  <a:pt x="258" y="407"/>
                  <a:pt x="260" y="442"/>
                </a:cubicBezTo>
                <a:cubicBezTo>
                  <a:pt x="261" y="453"/>
                  <a:pt x="265" y="465"/>
                  <a:pt x="262" y="474"/>
                </a:cubicBezTo>
                <a:cubicBezTo>
                  <a:pt x="259" y="485"/>
                  <a:pt x="249" y="494"/>
                  <a:pt x="242" y="504"/>
                </a:cubicBezTo>
                <a:cubicBezTo>
                  <a:pt x="233" y="496"/>
                  <a:pt x="218" y="488"/>
                  <a:pt x="217" y="479"/>
                </a:cubicBezTo>
                <a:cubicBezTo>
                  <a:pt x="211" y="439"/>
                  <a:pt x="209" y="400"/>
                  <a:pt x="206" y="360"/>
                </a:cubicBezTo>
                <a:cubicBezTo>
                  <a:pt x="205" y="353"/>
                  <a:pt x="205" y="346"/>
                  <a:pt x="204" y="338"/>
                </a:cubicBezTo>
                <a:cubicBezTo>
                  <a:pt x="186" y="338"/>
                  <a:pt x="170" y="338"/>
                  <a:pt x="151" y="338"/>
                </a:cubicBezTo>
                <a:cubicBezTo>
                  <a:pt x="147" y="384"/>
                  <a:pt x="143" y="429"/>
                  <a:pt x="140" y="474"/>
                </a:cubicBezTo>
                <a:cubicBezTo>
                  <a:pt x="138" y="491"/>
                  <a:pt x="134" y="505"/>
                  <a:pt x="114" y="504"/>
                </a:cubicBezTo>
                <a:cubicBezTo>
                  <a:pt x="95" y="503"/>
                  <a:pt x="91" y="489"/>
                  <a:pt x="92" y="473"/>
                </a:cubicBezTo>
                <a:cubicBezTo>
                  <a:pt x="95" y="428"/>
                  <a:pt x="98" y="384"/>
                  <a:pt x="101" y="337"/>
                </a:cubicBezTo>
                <a:cubicBezTo>
                  <a:pt x="81" y="337"/>
                  <a:pt x="63" y="337"/>
                  <a:pt x="43" y="337"/>
                </a:cubicBezTo>
                <a:cubicBezTo>
                  <a:pt x="65" y="247"/>
                  <a:pt x="140" y="175"/>
                  <a:pt x="118" y="70"/>
                </a:cubicBezTo>
                <a:cubicBezTo>
                  <a:pt x="96" y="102"/>
                  <a:pt x="77" y="131"/>
                  <a:pt x="58" y="159"/>
                </a:cubicBezTo>
                <a:cubicBezTo>
                  <a:pt x="49" y="172"/>
                  <a:pt x="40" y="188"/>
                  <a:pt x="21" y="177"/>
                </a:cubicBezTo>
                <a:cubicBezTo>
                  <a:pt x="0" y="165"/>
                  <a:pt x="7" y="149"/>
                  <a:pt x="16" y="133"/>
                </a:cubicBezTo>
                <a:cubicBezTo>
                  <a:pt x="37" y="96"/>
                  <a:pt x="57" y="59"/>
                  <a:pt x="80" y="23"/>
                </a:cubicBezTo>
                <a:cubicBezTo>
                  <a:pt x="87" y="13"/>
                  <a:pt x="101" y="3"/>
                  <a:pt x="112" y="3"/>
                </a:cubicBezTo>
                <a:cubicBezTo>
                  <a:pt x="156" y="0"/>
                  <a:pt x="200" y="0"/>
                  <a:pt x="243" y="2"/>
                </a:cubicBezTo>
                <a:cubicBezTo>
                  <a:pt x="254" y="3"/>
                  <a:pt x="268" y="12"/>
                  <a:pt x="273" y="21"/>
                </a:cubicBezTo>
                <a:cubicBezTo>
                  <a:pt x="298" y="59"/>
                  <a:pt x="321" y="99"/>
                  <a:pt x="341" y="140"/>
                </a:cubicBezTo>
                <a:cubicBezTo>
                  <a:pt x="346" y="149"/>
                  <a:pt x="338" y="164"/>
                  <a:pt x="336" y="176"/>
                </a:cubicBezTo>
                <a:cubicBezTo>
                  <a:pt x="324" y="172"/>
                  <a:pt x="308" y="173"/>
                  <a:pt x="302" y="165"/>
                </a:cubicBezTo>
                <a:cubicBezTo>
                  <a:pt x="279" y="136"/>
                  <a:pt x="260" y="105"/>
                  <a:pt x="237" y="7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5" name="Freeform 73">
            <a:extLst>
              <a:ext uri="{FF2B5EF4-FFF2-40B4-BE49-F238E27FC236}">
                <a16:creationId xmlns:a16="http://schemas.microsoft.com/office/drawing/2014/main" id="{8D5EFA9E-AFD7-4146-A62A-30896EEE5BA5}"/>
              </a:ext>
            </a:extLst>
          </p:cNvPr>
          <p:cNvSpPr>
            <a:spLocks/>
          </p:cNvSpPr>
          <p:nvPr/>
        </p:nvSpPr>
        <p:spPr bwMode="auto">
          <a:xfrm>
            <a:off x="6624638" y="2733675"/>
            <a:ext cx="501650" cy="828675"/>
          </a:xfrm>
          <a:custGeom>
            <a:avLst/>
            <a:gdLst>
              <a:gd name="T0" fmla="*/ 216 w 298"/>
              <a:gd name="T1" fmla="*/ 69 h 493"/>
              <a:gd name="T2" fmla="*/ 258 w 298"/>
              <a:gd name="T3" fmla="*/ 311 h 493"/>
              <a:gd name="T4" fmla="*/ 220 w 298"/>
              <a:gd name="T5" fmla="*/ 316 h 493"/>
              <a:gd name="T6" fmla="*/ 220 w 298"/>
              <a:gd name="T7" fmla="*/ 415 h 493"/>
              <a:gd name="T8" fmla="*/ 220 w 298"/>
              <a:gd name="T9" fmla="*/ 460 h 493"/>
              <a:gd name="T10" fmla="*/ 193 w 298"/>
              <a:gd name="T11" fmla="*/ 492 h 493"/>
              <a:gd name="T12" fmla="*/ 162 w 298"/>
              <a:gd name="T13" fmla="*/ 460 h 493"/>
              <a:gd name="T14" fmla="*/ 161 w 298"/>
              <a:gd name="T15" fmla="*/ 337 h 493"/>
              <a:gd name="T16" fmla="*/ 153 w 298"/>
              <a:gd name="T17" fmla="*/ 317 h 493"/>
              <a:gd name="T18" fmla="*/ 150 w 298"/>
              <a:gd name="T19" fmla="*/ 340 h 493"/>
              <a:gd name="T20" fmla="*/ 150 w 298"/>
              <a:gd name="T21" fmla="*/ 456 h 493"/>
              <a:gd name="T22" fmla="*/ 120 w 298"/>
              <a:gd name="T23" fmla="*/ 492 h 493"/>
              <a:gd name="T24" fmla="*/ 93 w 298"/>
              <a:gd name="T25" fmla="*/ 457 h 493"/>
              <a:gd name="T26" fmla="*/ 93 w 298"/>
              <a:gd name="T27" fmla="*/ 316 h 493"/>
              <a:gd name="T28" fmla="*/ 54 w 298"/>
              <a:gd name="T29" fmla="*/ 312 h 493"/>
              <a:gd name="T30" fmla="*/ 96 w 298"/>
              <a:gd name="T31" fmla="*/ 69 h 493"/>
              <a:gd name="T32" fmla="*/ 89 w 298"/>
              <a:gd name="T33" fmla="*/ 68 h 493"/>
              <a:gd name="T34" fmla="*/ 67 w 298"/>
              <a:gd name="T35" fmla="*/ 156 h 493"/>
              <a:gd name="T36" fmla="*/ 34 w 298"/>
              <a:gd name="T37" fmla="*/ 202 h 493"/>
              <a:gd name="T38" fmla="*/ 24 w 298"/>
              <a:gd name="T39" fmla="*/ 144 h 493"/>
              <a:gd name="T40" fmla="*/ 48 w 298"/>
              <a:gd name="T41" fmla="*/ 39 h 493"/>
              <a:gd name="T42" fmla="*/ 95 w 298"/>
              <a:gd name="T43" fmla="*/ 1 h 493"/>
              <a:gd name="T44" fmla="*/ 220 w 298"/>
              <a:gd name="T45" fmla="*/ 1 h 493"/>
              <a:gd name="T46" fmla="*/ 263 w 298"/>
              <a:gd name="T47" fmla="*/ 36 h 493"/>
              <a:gd name="T48" fmla="*/ 294 w 298"/>
              <a:gd name="T49" fmla="*/ 167 h 493"/>
              <a:gd name="T50" fmla="*/ 279 w 298"/>
              <a:gd name="T51" fmla="*/ 203 h 493"/>
              <a:gd name="T52" fmla="*/ 250 w 298"/>
              <a:gd name="T53" fmla="*/ 177 h 493"/>
              <a:gd name="T54" fmla="*/ 225 w 298"/>
              <a:gd name="T55" fmla="*/ 68 h 493"/>
              <a:gd name="T56" fmla="*/ 216 w 298"/>
              <a:gd name="T57" fmla="*/ 69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98" h="493">
                <a:moveTo>
                  <a:pt x="216" y="69"/>
                </a:moveTo>
                <a:cubicBezTo>
                  <a:pt x="230" y="149"/>
                  <a:pt x="244" y="229"/>
                  <a:pt x="258" y="311"/>
                </a:cubicBezTo>
                <a:cubicBezTo>
                  <a:pt x="246" y="313"/>
                  <a:pt x="236" y="314"/>
                  <a:pt x="220" y="316"/>
                </a:cubicBezTo>
                <a:cubicBezTo>
                  <a:pt x="220" y="348"/>
                  <a:pt x="220" y="382"/>
                  <a:pt x="220" y="415"/>
                </a:cubicBezTo>
                <a:cubicBezTo>
                  <a:pt x="220" y="430"/>
                  <a:pt x="220" y="445"/>
                  <a:pt x="220" y="460"/>
                </a:cubicBezTo>
                <a:cubicBezTo>
                  <a:pt x="220" y="478"/>
                  <a:pt x="212" y="491"/>
                  <a:pt x="193" y="492"/>
                </a:cubicBezTo>
                <a:cubicBezTo>
                  <a:pt x="172" y="493"/>
                  <a:pt x="162" y="480"/>
                  <a:pt x="162" y="460"/>
                </a:cubicBezTo>
                <a:cubicBezTo>
                  <a:pt x="161" y="419"/>
                  <a:pt x="162" y="378"/>
                  <a:pt x="161" y="337"/>
                </a:cubicBezTo>
                <a:cubicBezTo>
                  <a:pt x="161" y="331"/>
                  <a:pt x="160" y="324"/>
                  <a:pt x="153" y="317"/>
                </a:cubicBezTo>
                <a:cubicBezTo>
                  <a:pt x="152" y="324"/>
                  <a:pt x="150" y="332"/>
                  <a:pt x="150" y="340"/>
                </a:cubicBezTo>
                <a:cubicBezTo>
                  <a:pt x="150" y="378"/>
                  <a:pt x="150" y="417"/>
                  <a:pt x="150" y="456"/>
                </a:cubicBezTo>
                <a:cubicBezTo>
                  <a:pt x="150" y="477"/>
                  <a:pt x="144" y="492"/>
                  <a:pt x="120" y="492"/>
                </a:cubicBezTo>
                <a:cubicBezTo>
                  <a:pt x="99" y="491"/>
                  <a:pt x="93" y="476"/>
                  <a:pt x="93" y="457"/>
                </a:cubicBezTo>
                <a:cubicBezTo>
                  <a:pt x="93" y="410"/>
                  <a:pt x="93" y="364"/>
                  <a:pt x="93" y="316"/>
                </a:cubicBezTo>
                <a:cubicBezTo>
                  <a:pt x="79" y="315"/>
                  <a:pt x="68" y="313"/>
                  <a:pt x="54" y="312"/>
                </a:cubicBezTo>
                <a:cubicBezTo>
                  <a:pt x="68" y="230"/>
                  <a:pt x="82" y="150"/>
                  <a:pt x="96" y="69"/>
                </a:cubicBezTo>
                <a:cubicBezTo>
                  <a:pt x="93" y="69"/>
                  <a:pt x="91" y="68"/>
                  <a:pt x="89" y="68"/>
                </a:cubicBezTo>
                <a:cubicBezTo>
                  <a:pt x="81" y="97"/>
                  <a:pt x="75" y="127"/>
                  <a:pt x="67" y="156"/>
                </a:cubicBezTo>
                <a:cubicBezTo>
                  <a:pt x="61" y="175"/>
                  <a:pt x="66" y="209"/>
                  <a:pt x="34" y="202"/>
                </a:cubicBezTo>
                <a:cubicBezTo>
                  <a:pt x="0" y="194"/>
                  <a:pt x="21" y="164"/>
                  <a:pt x="24" y="144"/>
                </a:cubicBezTo>
                <a:cubicBezTo>
                  <a:pt x="31" y="109"/>
                  <a:pt x="41" y="74"/>
                  <a:pt x="48" y="39"/>
                </a:cubicBezTo>
                <a:cubicBezTo>
                  <a:pt x="53" y="13"/>
                  <a:pt x="66" y="0"/>
                  <a:pt x="95" y="1"/>
                </a:cubicBezTo>
                <a:cubicBezTo>
                  <a:pt x="137" y="2"/>
                  <a:pt x="178" y="2"/>
                  <a:pt x="220" y="1"/>
                </a:cubicBezTo>
                <a:cubicBezTo>
                  <a:pt x="245" y="1"/>
                  <a:pt x="258" y="11"/>
                  <a:pt x="263" y="36"/>
                </a:cubicBezTo>
                <a:cubicBezTo>
                  <a:pt x="272" y="80"/>
                  <a:pt x="283" y="123"/>
                  <a:pt x="294" y="167"/>
                </a:cubicBezTo>
                <a:cubicBezTo>
                  <a:pt x="298" y="183"/>
                  <a:pt x="298" y="198"/>
                  <a:pt x="279" y="203"/>
                </a:cubicBezTo>
                <a:cubicBezTo>
                  <a:pt x="260" y="207"/>
                  <a:pt x="254" y="193"/>
                  <a:pt x="250" y="177"/>
                </a:cubicBezTo>
                <a:cubicBezTo>
                  <a:pt x="242" y="140"/>
                  <a:pt x="233" y="104"/>
                  <a:pt x="225" y="68"/>
                </a:cubicBezTo>
                <a:cubicBezTo>
                  <a:pt x="222" y="68"/>
                  <a:pt x="219" y="69"/>
                  <a:pt x="216" y="69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6" name="Freeform 74">
            <a:extLst>
              <a:ext uri="{FF2B5EF4-FFF2-40B4-BE49-F238E27FC236}">
                <a16:creationId xmlns:a16="http://schemas.microsoft.com/office/drawing/2014/main" id="{F729FDBC-313B-400D-AB58-A3D3C901E5A6}"/>
              </a:ext>
            </a:extLst>
          </p:cNvPr>
          <p:cNvSpPr>
            <a:spLocks/>
          </p:cNvSpPr>
          <p:nvPr/>
        </p:nvSpPr>
        <p:spPr bwMode="auto">
          <a:xfrm>
            <a:off x="7953375" y="2720975"/>
            <a:ext cx="587375" cy="839788"/>
          </a:xfrm>
          <a:custGeom>
            <a:avLst/>
            <a:gdLst>
              <a:gd name="T0" fmla="*/ 224 w 349"/>
              <a:gd name="T1" fmla="*/ 113 h 500"/>
              <a:gd name="T2" fmla="*/ 269 w 349"/>
              <a:gd name="T3" fmla="*/ 401 h 500"/>
              <a:gd name="T4" fmla="*/ 235 w 349"/>
              <a:gd name="T5" fmla="*/ 406 h 500"/>
              <a:gd name="T6" fmla="*/ 234 w 349"/>
              <a:gd name="T7" fmla="*/ 471 h 500"/>
              <a:gd name="T8" fmla="*/ 212 w 349"/>
              <a:gd name="T9" fmla="*/ 500 h 500"/>
              <a:gd name="T10" fmla="*/ 189 w 349"/>
              <a:gd name="T11" fmla="*/ 472 h 500"/>
              <a:gd name="T12" fmla="*/ 187 w 349"/>
              <a:gd name="T13" fmla="*/ 406 h 500"/>
              <a:gd name="T14" fmla="*/ 152 w 349"/>
              <a:gd name="T15" fmla="*/ 406 h 500"/>
              <a:gd name="T16" fmla="*/ 152 w 349"/>
              <a:gd name="T17" fmla="*/ 468 h 500"/>
              <a:gd name="T18" fmla="*/ 129 w 349"/>
              <a:gd name="T19" fmla="*/ 499 h 500"/>
              <a:gd name="T20" fmla="*/ 104 w 349"/>
              <a:gd name="T21" fmla="*/ 469 h 500"/>
              <a:gd name="T22" fmla="*/ 104 w 349"/>
              <a:gd name="T23" fmla="*/ 406 h 500"/>
              <a:gd name="T24" fmla="*/ 70 w 349"/>
              <a:gd name="T25" fmla="*/ 402 h 500"/>
              <a:gd name="T26" fmla="*/ 122 w 349"/>
              <a:gd name="T27" fmla="*/ 114 h 500"/>
              <a:gd name="T28" fmla="*/ 111 w 349"/>
              <a:gd name="T29" fmla="*/ 109 h 500"/>
              <a:gd name="T30" fmla="*/ 59 w 349"/>
              <a:gd name="T31" fmla="*/ 158 h 500"/>
              <a:gd name="T32" fmla="*/ 38 w 349"/>
              <a:gd name="T33" fmla="*/ 178 h 500"/>
              <a:gd name="T34" fmla="*/ 7 w 349"/>
              <a:gd name="T35" fmla="*/ 178 h 500"/>
              <a:gd name="T36" fmla="*/ 6 w 349"/>
              <a:gd name="T37" fmla="*/ 145 h 500"/>
              <a:gd name="T38" fmla="*/ 125 w 349"/>
              <a:gd name="T39" fmla="*/ 24 h 500"/>
              <a:gd name="T40" fmla="*/ 221 w 349"/>
              <a:gd name="T41" fmla="*/ 29 h 500"/>
              <a:gd name="T42" fmla="*/ 330 w 349"/>
              <a:gd name="T43" fmla="*/ 139 h 500"/>
              <a:gd name="T44" fmla="*/ 334 w 349"/>
              <a:gd name="T45" fmla="*/ 177 h 500"/>
              <a:gd name="T46" fmla="*/ 296 w 349"/>
              <a:gd name="T47" fmla="*/ 173 h 500"/>
              <a:gd name="T48" fmla="*/ 232 w 349"/>
              <a:gd name="T49" fmla="*/ 107 h 500"/>
              <a:gd name="T50" fmla="*/ 224 w 349"/>
              <a:gd name="T51" fmla="*/ 113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49" h="500">
                <a:moveTo>
                  <a:pt x="224" y="113"/>
                </a:moveTo>
                <a:cubicBezTo>
                  <a:pt x="220" y="211"/>
                  <a:pt x="258" y="303"/>
                  <a:pt x="269" y="401"/>
                </a:cubicBezTo>
                <a:cubicBezTo>
                  <a:pt x="259" y="403"/>
                  <a:pt x="249" y="404"/>
                  <a:pt x="235" y="406"/>
                </a:cubicBezTo>
                <a:cubicBezTo>
                  <a:pt x="235" y="428"/>
                  <a:pt x="238" y="450"/>
                  <a:pt x="234" y="471"/>
                </a:cubicBezTo>
                <a:cubicBezTo>
                  <a:pt x="233" y="482"/>
                  <a:pt x="220" y="490"/>
                  <a:pt x="212" y="500"/>
                </a:cubicBezTo>
                <a:cubicBezTo>
                  <a:pt x="204" y="491"/>
                  <a:pt x="190" y="482"/>
                  <a:pt x="189" y="472"/>
                </a:cubicBezTo>
                <a:cubicBezTo>
                  <a:pt x="185" y="451"/>
                  <a:pt x="187" y="429"/>
                  <a:pt x="187" y="406"/>
                </a:cubicBezTo>
                <a:cubicBezTo>
                  <a:pt x="175" y="406"/>
                  <a:pt x="165" y="406"/>
                  <a:pt x="152" y="406"/>
                </a:cubicBezTo>
                <a:cubicBezTo>
                  <a:pt x="152" y="427"/>
                  <a:pt x="152" y="448"/>
                  <a:pt x="152" y="468"/>
                </a:cubicBezTo>
                <a:cubicBezTo>
                  <a:pt x="152" y="485"/>
                  <a:pt x="148" y="499"/>
                  <a:pt x="129" y="499"/>
                </a:cubicBezTo>
                <a:cubicBezTo>
                  <a:pt x="110" y="500"/>
                  <a:pt x="104" y="486"/>
                  <a:pt x="104" y="469"/>
                </a:cubicBezTo>
                <a:cubicBezTo>
                  <a:pt x="104" y="449"/>
                  <a:pt x="104" y="428"/>
                  <a:pt x="104" y="406"/>
                </a:cubicBezTo>
                <a:cubicBezTo>
                  <a:pt x="92" y="405"/>
                  <a:pt x="82" y="403"/>
                  <a:pt x="70" y="402"/>
                </a:cubicBezTo>
                <a:cubicBezTo>
                  <a:pt x="88" y="305"/>
                  <a:pt x="105" y="210"/>
                  <a:pt x="122" y="114"/>
                </a:cubicBezTo>
                <a:cubicBezTo>
                  <a:pt x="119" y="112"/>
                  <a:pt x="115" y="110"/>
                  <a:pt x="111" y="109"/>
                </a:cubicBezTo>
                <a:cubicBezTo>
                  <a:pt x="94" y="125"/>
                  <a:pt x="77" y="142"/>
                  <a:pt x="59" y="158"/>
                </a:cubicBezTo>
                <a:cubicBezTo>
                  <a:pt x="52" y="165"/>
                  <a:pt x="46" y="175"/>
                  <a:pt x="38" y="178"/>
                </a:cubicBezTo>
                <a:cubicBezTo>
                  <a:pt x="28" y="182"/>
                  <a:pt x="10" y="183"/>
                  <a:pt x="7" y="178"/>
                </a:cubicBezTo>
                <a:cubicBezTo>
                  <a:pt x="1" y="170"/>
                  <a:pt x="0" y="151"/>
                  <a:pt x="6" y="145"/>
                </a:cubicBezTo>
                <a:cubicBezTo>
                  <a:pt x="44" y="103"/>
                  <a:pt x="83" y="62"/>
                  <a:pt x="125" y="24"/>
                </a:cubicBezTo>
                <a:cubicBezTo>
                  <a:pt x="151" y="0"/>
                  <a:pt x="195" y="4"/>
                  <a:pt x="221" y="29"/>
                </a:cubicBezTo>
                <a:cubicBezTo>
                  <a:pt x="258" y="65"/>
                  <a:pt x="294" y="102"/>
                  <a:pt x="330" y="139"/>
                </a:cubicBezTo>
                <a:cubicBezTo>
                  <a:pt x="342" y="151"/>
                  <a:pt x="349" y="167"/>
                  <a:pt x="334" y="177"/>
                </a:cubicBezTo>
                <a:cubicBezTo>
                  <a:pt x="325" y="182"/>
                  <a:pt x="304" y="180"/>
                  <a:pt x="296" y="173"/>
                </a:cubicBezTo>
                <a:cubicBezTo>
                  <a:pt x="273" y="153"/>
                  <a:pt x="253" y="129"/>
                  <a:pt x="232" y="107"/>
                </a:cubicBezTo>
                <a:cubicBezTo>
                  <a:pt x="230" y="109"/>
                  <a:pt x="227" y="111"/>
                  <a:pt x="224" y="113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7" name="Freeform 75">
            <a:extLst>
              <a:ext uri="{FF2B5EF4-FFF2-40B4-BE49-F238E27FC236}">
                <a16:creationId xmlns:a16="http://schemas.microsoft.com/office/drawing/2014/main" id="{0A762778-E350-4A61-B63D-D3C96045E7C4}"/>
              </a:ext>
            </a:extLst>
          </p:cNvPr>
          <p:cNvSpPr>
            <a:spLocks/>
          </p:cNvSpPr>
          <p:nvPr/>
        </p:nvSpPr>
        <p:spPr bwMode="auto">
          <a:xfrm>
            <a:off x="10628313" y="4325938"/>
            <a:ext cx="495300" cy="758825"/>
          </a:xfrm>
          <a:custGeom>
            <a:avLst/>
            <a:gdLst>
              <a:gd name="T0" fmla="*/ 147 w 295"/>
              <a:gd name="T1" fmla="*/ 450 h 451"/>
              <a:gd name="T2" fmla="*/ 81 w 295"/>
              <a:gd name="T3" fmla="*/ 449 h 451"/>
              <a:gd name="T4" fmla="*/ 15 w 295"/>
              <a:gd name="T5" fmla="*/ 358 h 451"/>
              <a:gd name="T6" fmla="*/ 121 w 295"/>
              <a:gd name="T7" fmla="*/ 30 h 451"/>
              <a:gd name="T8" fmla="*/ 147 w 295"/>
              <a:gd name="T9" fmla="*/ 0 h 451"/>
              <a:gd name="T10" fmla="*/ 174 w 295"/>
              <a:gd name="T11" fmla="*/ 29 h 451"/>
              <a:gd name="T12" fmla="*/ 280 w 295"/>
              <a:gd name="T13" fmla="*/ 358 h 451"/>
              <a:gd name="T14" fmla="*/ 212 w 295"/>
              <a:gd name="T15" fmla="*/ 450 h 451"/>
              <a:gd name="T16" fmla="*/ 147 w 295"/>
              <a:gd name="T17" fmla="*/ 450 h 451"/>
              <a:gd name="T18" fmla="*/ 147 w 295"/>
              <a:gd name="T19" fmla="*/ 450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5" h="451">
                <a:moveTo>
                  <a:pt x="147" y="450"/>
                </a:moveTo>
                <a:cubicBezTo>
                  <a:pt x="125" y="450"/>
                  <a:pt x="103" y="451"/>
                  <a:pt x="81" y="449"/>
                </a:cubicBezTo>
                <a:cubicBezTo>
                  <a:pt x="30" y="445"/>
                  <a:pt x="0" y="407"/>
                  <a:pt x="15" y="358"/>
                </a:cubicBezTo>
                <a:cubicBezTo>
                  <a:pt x="49" y="248"/>
                  <a:pt x="85" y="139"/>
                  <a:pt x="121" y="30"/>
                </a:cubicBezTo>
                <a:cubicBezTo>
                  <a:pt x="125" y="18"/>
                  <a:pt x="138" y="10"/>
                  <a:pt x="147" y="0"/>
                </a:cubicBezTo>
                <a:cubicBezTo>
                  <a:pt x="156" y="10"/>
                  <a:pt x="170" y="18"/>
                  <a:pt x="174" y="29"/>
                </a:cubicBezTo>
                <a:cubicBezTo>
                  <a:pt x="211" y="138"/>
                  <a:pt x="247" y="247"/>
                  <a:pt x="280" y="358"/>
                </a:cubicBezTo>
                <a:cubicBezTo>
                  <a:pt x="295" y="408"/>
                  <a:pt x="265" y="446"/>
                  <a:pt x="212" y="450"/>
                </a:cubicBezTo>
                <a:cubicBezTo>
                  <a:pt x="190" y="451"/>
                  <a:pt x="169" y="450"/>
                  <a:pt x="147" y="450"/>
                </a:cubicBezTo>
                <a:cubicBezTo>
                  <a:pt x="147" y="450"/>
                  <a:pt x="147" y="450"/>
                  <a:pt x="147" y="45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8" name="Freeform 76">
            <a:extLst>
              <a:ext uri="{FF2B5EF4-FFF2-40B4-BE49-F238E27FC236}">
                <a16:creationId xmlns:a16="http://schemas.microsoft.com/office/drawing/2014/main" id="{8AA7B909-2350-4DB9-AEB6-AB520ABAB11F}"/>
              </a:ext>
            </a:extLst>
          </p:cNvPr>
          <p:cNvSpPr>
            <a:spLocks noEditPoints="1"/>
          </p:cNvSpPr>
          <p:nvPr/>
        </p:nvSpPr>
        <p:spPr bwMode="auto">
          <a:xfrm>
            <a:off x="7945438" y="5492750"/>
            <a:ext cx="620713" cy="1020763"/>
          </a:xfrm>
          <a:custGeom>
            <a:avLst/>
            <a:gdLst>
              <a:gd name="T0" fmla="*/ 147 w 369"/>
              <a:gd name="T1" fmla="*/ 498 h 607"/>
              <a:gd name="T2" fmla="*/ 58 w 369"/>
              <a:gd name="T3" fmla="*/ 498 h 607"/>
              <a:gd name="T4" fmla="*/ 58 w 369"/>
              <a:gd name="T5" fmla="*/ 446 h 607"/>
              <a:gd name="T6" fmla="*/ 147 w 369"/>
              <a:gd name="T7" fmla="*/ 446 h 607"/>
              <a:gd name="T8" fmla="*/ 146 w 369"/>
              <a:gd name="T9" fmla="*/ 373 h 607"/>
              <a:gd name="T10" fmla="*/ 121 w 369"/>
              <a:gd name="T11" fmla="*/ 358 h 607"/>
              <a:gd name="T12" fmla="*/ 2 w 369"/>
              <a:gd name="T13" fmla="*/ 187 h 607"/>
              <a:gd name="T14" fmla="*/ 125 w 369"/>
              <a:gd name="T15" fmla="*/ 26 h 607"/>
              <a:gd name="T16" fmla="*/ 337 w 369"/>
              <a:gd name="T17" fmla="*/ 130 h 607"/>
              <a:gd name="T18" fmla="*/ 250 w 369"/>
              <a:gd name="T19" fmla="*/ 349 h 607"/>
              <a:gd name="T20" fmla="*/ 206 w 369"/>
              <a:gd name="T21" fmla="*/ 368 h 607"/>
              <a:gd name="T22" fmla="*/ 204 w 369"/>
              <a:gd name="T23" fmla="*/ 445 h 607"/>
              <a:gd name="T24" fmla="*/ 292 w 369"/>
              <a:gd name="T25" fmla="*/ 445 h 607"/>
              <a:gd name="T26" fmla="*/ 292 w 369"/>
              <a:gd name="T27" fmla="*/ 498 h 607"/>
              <a:gd name="T28" fmla="*/ 203 w 369"/>
              <a:gd name="T29" fmla="*/ 498 h 607"/>
              <a:gd name="T30" fmla="*/ 203 w 369"/>
              <a:gd name="T31" fmla="*/ 607 h 607"/>
              <a:gd name="T32" fmla="*/ 147 w 369"/>
              <a:gd name="T33" fmla="*/ 607 h 607"/>
              <a:gd name="T34" fmla="*/ 147 w 369"/>
              <a:gd name="T35" fmla="*/ 498 h 607"/>
              <a:gd name="T36" fmla="*/ 294 w 369"/>
              <a:gd name="T37" fmla="*/ 194 h 607"/>
              <a:gd name="T38" fmla="*/ 176 w 369"/>
              <a:gd name="T39" fmla="*/ 73 h 607"/>
              <a:gd name="T40" fmla="*/ 55 w 369"/>
              <a:gd name="T41" fmla="*/ 191 h 607"/>
              <a:gd name="T42" fmla="*/ 173 w 369"/>
              <a:gd name="T43" fmla="*/ 311 h 607"/>
              <a:gd name="T44" fmla="*/ 294 w 369"/>
              <a:gd name="T45" fmla="*/ 194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69" h="607">
                <a:moveTo>
                  <a:pt x="147" y="498"/>
                </a:moveTo>
                <a:cubicBezTo>
                  <a:pt x="115" y="498"/>
                  <a:pt x="87" y="498"/>
                  <a:pt x="58" y="498"/>
                </a:cubicBezTo>
                <a:cubicBezTo>
                  <a:pt x="58" y="481"/>
                  <a:pt x="58" y="465"/>
                  <a:pt x="58" y="446"/>
                </a:cubicBezTo>
                <a:cubicBezTo>
                  <a:pt x="85" y="446"/>
                  <a:pt x="113" y="446"/>
                  <a:pt x="147" y="446"/>
                </a:cubicBezTo>
                <a:cubicBezTo>
                  <a:pt x="147" y="420"/>
                  <a:pt x="149" y="396"/>
                  <a:pt x="146" y="373"/>
                </a:cubicBezTo>
                <a:cubicBezTo>
                  <a:pt x="145" y="367"/>
                  <a:pt x="130" y="361"/>
                  <a:pt x="121" y="358"/>
                </a:cubicBezTo>
                <a:cubicBezTo>
                  <a:pt x="46" y="332"/>
                  <a:pt x="0" y="266"/>
                  <a:pt x="2" y="187"/>
                </a:cubicBezTo>
                <a:cubicBezTo>
                  <a:pt x="3" y="112"/>
                  <a:pt x="53" y="47"/>
                  <a:pt x="125" y="26"/>
                </a:cubicBezTo>
                <a:cubicBezTo>
                  <a:pt x="212" y="0"/>
                  <a:pt x="304" y="45"/>
                  <a:pt x="337" y="130"/>
                </a:cubicBezTo>
                <a:cubicBezTo>
                  <a:pt x="369" y="214"/>
                  <a:pt x="331" y="311"/>
                  <a:pt x="250" y="349"/>
                </a:cubicBezTo>
                <a:cubicBezTo>
                  <a:pt x="235" y="356"/>
                  <a:pt x="209" y="358"/>
                  <a:pt x="206" y="368"/>
                </a:cubicBezTo>
                <a:cubicBezTo>
                  <a:pt x="199" y="391"/>
                  <a:pt x="204" y="417"/>
                  <a:pt x="204" y="445"/>
                </a:cubicBezTo>
                <a:cubicBezTo>
                  <a:pt x="234" y="445"/>
                  <a:pt x="262" y="445"/>
                  <a:pt x="292" y="445"/>
                </a:cubicBezTo>
                <a:cubicBezTo>
                  <a:pt x="292" y="463"/>
                  <a:pt x="292" y="479"/>
                  <a:pt x="292" y="498"/>
                </a:cubicBezTo>
                <a:cubicBezTo>
                  <a:pt x="263" y="498"/>
                  <a:pt x="235" y="498"/>
                  <a:pt x="203" y="498"/>
                </a:cubicBezTo>
                <a:cubicBezTo>
                  <a:pt x="203" y="536"/>
                  <a:pt x="203" y="571"/>
                  <a:pt x="203" y="607"/>
                </a:cubicBezTo>
                <a:cubicBezTo>
                  <a:pt x="183" y="607"/>
                  <a:pt x="166" y="607"/>
                  <a:pt x="147" y="607"/>
                </a:cubicBezTo>
                <a:cubicBezTo>
                  <a:pt x="147" y="571"/>
                  <a:pt x="147" y="537"/>
                  <a:pt x="147" y="498"/>
                </a:cubicBezTo>
                <a:close/>
                <a:moveTo>
                  <a:pt x="294" y="194"/>
                </a:moveTo>
                <a:cubicBezTo>
                  <a:pt x="295" y="128"/>
                  <a:pt x="242" y="74"/>
                  <a:pt x="176" y="73"/>
                </a:cubicBezTo>
                <a:cubicBezTo>
                  <a:pt x="110" y="73"/>
                  <a:pt x="56" y="125"/>
                  <a:pt x="55" y="191"/>
                </a:cubicBezTo>
                <a:cubicBezTo>
                  <a:pt x="55" y="256"/>
                  <a:pt x="108" y="310"/>
                  <a:pt x="173" y="311"/>
                </a:cubicBezTo>
                <a:cubicBezTo>
                  <a:pt x="239" y="312"/>
                  <a:pt x="294" y="259"/>
                  <a:pt x="294" y="194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9" name="Freeform 77">
            <a:extLst>
              <a:ext uri="{FF2B5EF4-FFF2-40B4-BE49-F238E27FC236}">
                <a16:creationId xmlns:a16="http://schemas.microsoft.com/office/drawing/2014/main" id="{3859322D-D576-4300-AC20-9C31B5EEE486}"/>
              </a:ext>
            </a:extLst>
          </p:cNvPr>
          <p:cNvSpPr>
            <a:spLocks/>
          </p:cNvSpPr>
          <p:nvPr/>
        </p:nvSpPr>
        <p:spPr bwMode="auto">
          <a:xfrm>
            <a:off x="6573838" y="4186238"/>
            <a:ext cx="538163" cy="863600"/>
          </a:xfrm>
          <a:custGeom>
            <a:avLst/>
            <a:gdLst>
              <a:gd name="T0" fmla="*/ 199 w 320"/>
              <a:gd name="T1" fmla="*/ 144 h 513"/>
              <a:gd name="T2" fmla="*/ 240 w 320"/>
              <a:gd name="T3" fmla="*/ 112 h 513"/>
              <a:gd name="T4" fmla="*/ 204 w 320"/>
              <a:gd name="T5" fmla="*/ 68 h 513"/>
              <a:gd name="T6" fmla="*/ 177 w 320"/>
              <a:gd name="T7" fmla="*/ 154 h 513"/>
              <a:gd name="T8" fmla="*/ 189 w 320"/>
              <a:gd name="T9" fmla="*/ 182 h 513"/>
              <a:gd name="T10" fmla="*/ 313 w 320"/>
              <a:gd name="T11" fmla="*/ 342 h 513"/>
              <a:gd name="T12" fmla="*/ 274 w 320"/>
              <a:gd name="T13" fmla="*/ 358 h 513"/>
              <a:gd name="T14" fmla="*/ 320 w 320"/>
              <a:gd name="T15" fmla="*/ 453 h 513"/>
              <a:gd name="T16" fmla="*/ 317 w 320"/>
              <a:gd name="T17" fmla="*/ 455 h 513"/>
              <a:gd name="T18" fmla="*/ 248 w 320"/>
              <a:gd name="T19" fmla="*/ 382 h 513"/>
              <a:gd name="T20" fmla="*/ 195 w 320"/>
              <a:gd name="T21" fmla="*/ 380 h 513"/>
              <a:gd name="T22" fmla="*/ 178 w 320"/>
              <a:gd name="T23" fmla="*/ 408 h 513"/>
              <a:gd name="T24" fmla="*/ 167 w 320"/>
              <a:gd name="T25" fmla="*/ 513 h 513"/>
              <a:gd name="T26" fmla="*/ 135 w 320"/>
              <a:gd name="T27" fmla="*/ 397 h 513"/>
              <a:gd name="T28" fmla="*/ 98 w 320"/>
              <a:gd name="T29" fmla="*/ 404 h 513"/>
              <a:gd name="T30" fmla="*/ 79 w 320"/>
              <a:gd name="T31" fmla="*/ 103 h 513"/>
              <a:gd name="T32" fmla="*/ 5 w 320"/>
              <a:gd name="T33" fmla="*/ 216 h 513"/>
              <a:gd name="T34" fmla="*/ 0 w 320"/>
              <a:gd name="T35" fmla="*/ 214 h 513"/>
              <a:gd name="T36" fmla="*/ 22 w 320"/>
              <a:gd name="T37" fmla="*/ 156 h 513"/>
              <a:gd name="T38" fmla="*/ 70 w 320"/>
              <a:gd name="T39" fmla="*/ 35 h 513"/>
              <a:gd name="T40" fmla="*/ 107 w 320"/>
              <a:gd name="T41" fmla="*/ 11 h 513"/>
              <a:gd name="T42" fmla="*/ 113 w 320"/>
              <a:gd name="T43" fmla="*/ 11 h 513"/>
              <a:gd name="T44" fmla="*/ 221 w 320"/>
              <a:gd name="T45" fmla="*/ 16 h 513"/>
              <a:gd name="T46" fmla="*/ 287 w 320"/>
              <a:gd name="T47" fmla="*/ 112 h 513"/>
              <a:gd name="T48" fmla="*/ 201 w 320"/>
              <a:gd name="T49" fmla="*/ 149 h 513"/>
              <a:gd name="T50" fmla="*/ 199 w 320"/>
              <a:gd name="T51" fmla="*/ 144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20" h="513">
                <a:moveTo>
                  <a:pt x="199" y="144"/>
                </a:moveTo>
                <a:cubicBezTo>
                  <a:pt x="212" y="134"/>
                  <a:pt x="225" y="124"/>
                  <a:pt x="240" y="112"/>
                </a:cubicBezTo>
                <a:cubicBezTo>
                  <a:pt x="229" y="98"/>
                  <a:pt x="218" y="85"/>
                  <a:pt x="204" y="68"/>
                </a:cubicBezTo>
                <a:cubicBezTo>
                  <a:pt x="193" y="100"/>
                  <a:pt x="183" y="126"/>
                  <a:pt x="177" y="154"/>
                </a:cubicBezTo>
                <a:cubicBezTo>
                  <a:pt x="175" y="162"/>
                  <a:pt x="183" y="174"/>
                  <a:pt x="189" y="182"/>
                </a:cubicBezTo>
                <a:cubicBezTo>
                  <a:pt x="230" y="235"/>
                  <a:pt x="271" y="287"/>
                  <a:pt x="313" y="342"/>
                </a:cubicBezTo>
                <a:cubicBezTo>
                  <a:pt x="299" y="347"/>
                  <a:pt x="288" y="352"/>
                  <a:pt x="274" y="358"/>
                </a:cubicBezTo>
                <a:cubicBezTo>
                  <a:pt x="290" y="390"/>
                  <a:pt x="305" y="421"/>
                  <a:pt x="320" y="453"/>
                </a:cubicBezTo>
                <a:cubicBezTo>
                  <a:pt x="319" y="454"/>
                  <a:pt x="318" y="454"/>
                  <a:pt x="317" y="455"/>
                </a:cubicBezTo>
                <a:cubicBezTo>
                  <a:pt x="294" y="431"/>
                  <a:pt x="269" y="408"/>
                  <a:pt x="248" y="382"/>
                </a:cubicBezTo>
                <a:cubicBezTo>
                  <a:pt x="230" y="359"/>
                  <a:pt x="211" y="373"/>
                  <a:pt x="195" y="380"/>
                </a:cubicBezTo>
                <a:cubicBezTo>
                  <a:pt x="187" y="383"/>
                  <a:pt x="179" y="398"/>
                  <a:pt x="178" y="408"/>
                </a:cubicBezTo>
                <a:cubicBezTo>
                  <a:pt x="174" y="442"/>
                  <a:pt x="173" y="477"/>
                  <a:pt x="167" y="513"/>
                </a:cubicBezTo>
                <a:cubicBezTo>
                  <a:pt x="157" y="475"/>
                  <a:pt x="146" y="437"/>
                  <a:pt x="135" y="397"/>
                </a:cubicBezTo>
                <a:cubicBezTo>
                  <a:pt x="123" y="400"/>
                  <a:pt x="112" y="402"/>
                  <a:pt x="98" y="404"/>
                </a:cubicBezTo>
                <a:cubicBezTo>
                  <a:pt x="91" y="306"/>
                  <a:pt x="85" y="208"/>
                  <a:pt x="79" y="103"/>
                </a:cubicBezTo>
                <a:cubicBezTo>
                  <a:pt x="52" y="145"/>
                  <a:pt x="28" y="180"/>
                  <a:pt x="5" y="216"/>
                </a:cubicBezTo>
                <a:cubicBezTo>
                  <a:pt x="3" y="216"/>
                  <a:pt x="1" y="215"/>
                  <a:pt x="0" y="214"/>
                </a:cubicBezTo>
                <a:cubicBezTo>
                  <a:pt x="7" y="195"/>
                  <a:pt x="15" y="176"/>
                  <a:pt x="22" y="156"/>
                </a:cubicBezTo>
                <a:cubicBezTo>
                  <a:pt x="38" y="116"/>
                  <a:pt x="56" y="76"/>
                  <a:pt x="70" y="35"/>
                </a:cubicBezTo>
                <a:cubicBezTo>
                  <a:pt x="77" y="15"/>
                  <a:pt x="88" y="8"/>
                  <a:pt x="107" y="11"/>
                </a:cubicBezTo>
                <a:cubicBezTo>
                  <a:pt x="109" y="11"/>
                  <a:pt x="111" y="11"/>
                  <a:pt x="113" y="11"/>
                </a:cubicBezTo>
                <a:cubicBezTo>
                  <a:pt x="150" y="12"/>
                  <a:pt x="194" y="0"/>
                  <a:pt x="221" y="16"/>
                </a:cubicBezTo>
                <a:cubicBezTo>
                  <a:pt x="250" y="33"/>
                  <a:pt x="264" y="76"/>
                  <a:pt x="287" y="112"/>
                </a:cubicBezTo>
                <a:cubicBezTo>
                  <a:pt x="258" y="125"/>
                  <a:pt x="230" y="137"/>
                  <a:pt x="201" y="149"/>
                </a:cubicBezTo>
                <a:cubicBezTo>
                  <a:pt x="201" y="147"/>
                  <a:pt x="200" y="146"/>
                  <a:pt x="199" y="144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0" name="Freeform 78">
            <a:extLst>
              <a:ext uri="{FF2B5EF4-FFF2-40B4-BE49-F238E27FC236}">
                <a16:creationId xmlns:a16="http://schemas.microsoft.com/office/drawing/2014/main" id="{D6864742-8CCB-42FA-956A-130C4C57ACA3}"/>
              </a:ext>
            </a:extLst>
          </p:cNvPr>
          <p:cNvSpPr>
            <a:spLocks noEditPoints="1"/>
          </p:cNvSpPr>
          <p:nvPr/>
        </p:nvSpPr>
        <p:spPr bwMode="auto">
          <a:xfrm>
            <a:off x="6503988" y="5786438"/>
            <a:ext cx="763588" cy="795338"/>
          </a:xfrm>
          <a:custGeom>
            <a:avLst/>
            <a:gdLst>
              <a:gd name="T0" fmla="*/ 400 w 454"/>
              <a:gd name="T1" fmla="*/ 317 h 473"/>
              <a:gd name="T2" fmla="*/ 291 w 454"/>
              <a:gd name="T3" fmla="*/ 317 h 473"/>
              <a:gd name="T4" fmla="*/ 300 w 454"/>
              <a:gd name="T5" fmla="*/ 392 h 473"/>
              <a:gd name="T6" fmla="*/ 310 w 454"/>
              <a:gd name="T7" fmla="*/ 467 h 473"/>
              <a:gd name="T8" fmla="*/ 278 w 454"/>
              <a:gd name="T9" fmla="*/ 473 h 473"/>
              <a:gd name="T10" fmla="*/ 256 w 454"/>
              <a:gd name="T11" fmla="*/ 319 h 473"/>
              <a:gd name="T12" fmla="*/ 193 w 454"/>
              <a:gd name="T13" fmla="*/ 319 h 473"/>
              <a:gd name="T14" fmla="*/ 179 w 454"/>
              <a:gd name="T15" fmla="*/ 472 h 473"/>
              <a:gd name="T16" fmla="*/ 146 w 454"/>
              <a:gd name="T17" fmla="*/ 468 h 473"/>
              <a:gd name="T18" fmla="*/ 158 w 454"/>
              <a:gd name="T19" fmla="*/ 318 h 473"/>
              <a:gd name="T20" fmla="*/ 57 w 454"/>
              <a:gd name="T21" fmla="*/ 318 h 473"/>
              <a:gd name="T22" fmla="*/ 90 w 454"/>
              <a:gd name="T23" fmla="*/ 210 h 473"/>
              <a:gd name="T24" fmla="*/ 121 w 454"/>
              <a:gd name="T25" fmla="*/ 107 h 473"/>
              <a:gd name="T26" fmla="*/ 9 w 454"/>
              <a:gd name="T27" fmla="*/ 180 h 473"/>
              <a:gd name="T28" fmla="*/ 0 w 454"/>
              <a:gd name="T29" fmla="*/ 142 h 473"/>
              <a:gd name="T30" fmla="*/ 143 w 454"/>
              <a:gd name="T31" fmla="*/ 24 h 473"/>
              <a:gd name="T32" fmla="*/ 173 w 454"/>
              <a:gd name="T33" fmla="*/ 9 h 473"/>
              <a:gd name="T34" fmla="*/ 179 w 454"/>
              <a:gd name="T35" fmla="*/ 9 h 473"/>
              <a:gd name="T36" fmla="*/ 371 w 454"/>
              <a:gd name="T37" fmla="*/ 84 h 473"/>
              <a:gd name="T38" fmla="*/ 454 w 454"/>
              <a:gd name="T39" fmla="*/ 147 h 473"/>
              <a:gd name="T40" fmla="*/ 451 w 454"/>
              <a:gd name="T41" fmla="*/ 171 h 473"/>
              <a:gd name="T42" fmla="*/ 333 w 454"/>
              <a:gd name="T43" fmla="*/ 100 h 473"/>
              <a:gd name="T44" fmla="*/ 400 w 454"/>
              <a:gd name="T45" fmla="*/ 317 h 473"/>
              <a:gd name="T46" fmla="*/ 103 w 454"/>
              <a:gd name="T47" fmla="*/ 281 h 473"/>
              <a:gd name="T48" fmla="*/ 353 w 454"/>
              <a:gd name="T49" fmla="*/ 281 h 473"/>
              <a:gd name="T50" fmla="*/ 281 w 454"/>
              <a:gd name="T51" fmla="*/ 55 h 473"/>
              <a:gd name="T52" fmla="*/ 252 w 454"/>
              <a:gd name="T53" fmla="*/ 44 h 473"/>
              <a:gd name="T54" fmla="*/ 174 w 454"/>
              <a:gd name="T55" fmla="*/ 54 h 473"/>
              <a:gd name="T56" fmla="*/ 103 w 454"/>
              <a:gd name="T57" fmla="*/ 281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54" h="473">
                <a:moveTo>
                  <a:pt x="400" y="317"/>
                </a:moveTo>
                <a:cubicBezTo>
                  <a:pt x="362" y="317"/>
                  <a:pt x="329" y="317"/>
                  <a:pt x="291" y="317"/>
                </a:cubicBezTo>
                <a:cubicBezTo>
                  <a:pt x="294" y="344"/>
                  <a:pt x="297" y="368"/>
                  <a:pt x="300" y="392"/>
                </a:cubicBezTo>
                <a:cubicBezTo>
                  <a:pt x="303" y="416"/>
                  <a:pt x="307" y="441"/>
                  <a:pt x="310" y="467"/>
                </a:cubicBezTo>
                <a:cubicBezTo>
                  <a:pt x="298" y="469"/>
                  <a:pt x="289" y="471"/>
                  <a:pt x="278" y="473"/>
                </a:cubicBezTo>
                <a:cubicBezTo>
                  <a:pt x="270" y="420"/>
                  <a:pt x="263" y="370"/>
                  <a:pt x="256" y="319"/>
                </a:cubicBezTo>
                <a:cubicBezTo>
                  <a:pt x="235" y="319"/>
                  <a:pt x="215" y="319"/>
                  <a:pt x="193" y="319"/>
                </a:cubicBezTo>
                <a:cubicBezTo>
                  <a:pt x="188" y="369"/>
                  <a:pt x="184" y="420"/>
                  <a:pt x="179" y="472"/>
                </a:cubicBezTo>
                <a:cubicBezTo>
                  <a:pt x="167" y="471"/>
                  <a:pt x="158" y="469"/>
                  <a:pt x="146" y="468"/>
                </a:cubicBezTo>
                <a:cubicBezTo>
                  <a:pt x="150" y="417"/>
                  <a:pt x="154" y="369"/>
                  <a:pt x="158" y="318"/>
                </a:cubicBezTo>
                <a:cubicBezTo>
                  <a:pt x="124" y="318"/>
                  <a:pt x="93" y="318"/>
                  <a:pt x="57" y="318"/>
                </a:cubicBezTo>
                <a:cubicBezTo>
                  <a:pt x="68" y="279"/>
                  <a:pt x="79" y="245"/>
                  <a:pt x="90" y="210"/>
                </a:cubicBezTo>
                <a:cubicBezTo>
                  <a:pt x="100" y="176"/>
                  <a:pt x="111" y="142"/>
                  <a:pt x="121" y="107"/>
                </a:cubicBezTo>
                <a:cubicBezTo>
                  <a:pt x="84" y="131"/>
                  <a:pt x="49" y="154"/>
                  <a:pt x="9" y="180"/>
                </a:cubicBezTo>
                <a:cubicBezTo>
                  <a:pt x="4" y="162"/>
                  <a:pt x="2" y="153"/>
                  <a:pt x="0" y="142"/>
                </a:cubicBezTo>
                <a:cubicBezTo>
                  <a:pt x="62" y="119"/>
                  <a:pt x="102" y="71"/>
                  <a:pt x="143" y="24"/>
                </a:cubicBezTo>
                <a:cubicBezTo>
                  <a:pt x="149" y="16"/>
                  <a:pt x="163" y="14"/>
                  <a:pt x="173" y="9"/>
                </a:cubicBezTo>
                <a:cubicBezTo>
                  <a:pt x="174" y="9"/>
                  <a:pt x="177" y="9"/>
                  <a:pt x="179" y="9"/>
                </a:cubicBezTo>
                <a:cubicBezTo>
                  <a:pt x="256" y="0"/>
                  <a:pt x="323" y="9"/>
                  <a:pt x="371" y="84"/>
                </a:cubicBezTo>
                <a:cubicBezTo>
                  <a:pt x="388" y="110"/>
                  <a:pt x="423" y="124"/>
                  <a:pt x="454" y="147"/>
                </a:cubicBezTo>
                <a:cubicBezTo>
                  <a:pt x="454" y="150"/>
                  <a:pt x="453" y="160"/>
                  <a:pt x="451" y="171"/>
                </a:cubicBezTo>
                <a:cubicBezTo>
                  <a:pt x="404" y="165"/>
                  <a:pt x="373" y="133"/>
                  <a:pt x="333" y="100"/>
                </a:cubicBezTo>
                <a:cubicBezTo>
                  <a:pt x="356" y="176"/>
                  <a:pt x="377" y="244"/>
                  <a:pt x="400" y="317"/>
                </a:cubicBezTo>
                <a:close/>
                <a:moveTo>
                  <a:pt x="103" y="281"/>
                </a:moveTo>
                <a:cubicBezTo>
                  <a:pt x="189" y="281"/>
                  <a:pt x="270" y="281"/>
                  <a:pt x="353" y="281"/>
                </a:cubicBezTo>
                <a:cubicBezTo>
                  <a:pt x="329" y="204"/>
                  <a:pt x="306" y="129"/>
                  <a:pt x="281" y="55"/>
                </a:cubicBezTo>
                <a:cubicBezTo>
                  <a:pt x="279" y="49"/>
                  <a:pt x="262" y="43"/>
                  <a:pt x="252" y="44"/>
                </a:cubicBezTo>
                <a:cubicBezTo>
                  <a:pt x="226" y="45"/>
                  <a:pt x="200" y="50"/>
                  <a:pt x="174" y="54"/>
                </a:cubicBezTo>
                <a:cubicBezTo>
                  <a:pt x="151" y="129"/>
                  <a:pt x="127" y="203"/>
                  <a:pt x="103" y="281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1" name="Freeform 79">
            <a:extLst>
              <a:ext uri="{FF2B5EF4-FFF2-40B4-BE49-F238E27FC236}">
                <a16:creationId xmlns:a16="http://schemas.microsoft.com/office/drawing/2014/main" id="{25F507E0-C9B1-4B37-9142-7A8F62BFE0D0}"/>
              </a:ext>
            </a:extLst>
          </p:cNvPr>
          <p:cNvSpPr>
            <a:spLocks noEditPoints="1"/>
          </p:cNvSpPr>
          <p:nvPr/>
        </p:nvSpPr>
        <p:spPr bwMode="auto">
          <a:xfrm>
            <a:off x="9299575" y="4248150"/>
            <a:ext cx="482600" cy="871538"/>
          </a:xfrm>
          <a:custGeom>
            <a:avLst/>
            <a:gdLst>
              <a:gd name="T0" fmla="*/ 230 w 287"/>
              <a:gd name="T1" fmla="*/ 14 h 518"/>
              <a:gd name="T2" fmla="*/ 209 w 287"/>
              <a:gd name="T3" fmla="*/ 57 h 518"/>
              <a:gd name="T4" fmla="*/ 172 w 287"/>
              <a:gd name="T5" fmla="*/ 88 h 518"/>
              <a:gd name="T6" fmla="*/ 122 w 287"/>
              <a:gd name="T7" fmla="*/ 93 h 518"/>
              <a:gd name="T8" fmla="*/ 97 w 287"/>
              <a:gd name="T9" fmla="*/ 122 h 518"/>
              <a:gd name="T10" fmla="*/ 126 w 287"/>
              <a:gd name="T11" fmla="*/ 152 h 518"/>
              <a:gd name="T12" fmla="*/ 236 w 287"/>
              <a:gd name="T13" fmla="*/ 146 h 518"/>
              <a:gd name="T14" fmla="*/ 246 w 287"/>
              <a:gd name="T15" fmla="*/ 141 h 518"/>
              <a:gd name="T16" fmla="*/ 260 w 287"/>
              <a:gd name="T17" fmla="*/ 5 h 518"/>
              <a:gd name="T18" fmla="*/ 287 w 287"/>
              <a:gd name="T19" fmla="*/ 5 h 518"/>
              <a:gd name="T20" fmla="*/ 287 w 287"/>
              <a:gd name="T21" fmla="*/ 355 h 518"/>
              <a:gd name="T22" fmla="*/ 239 w 287"/>
              <a:gd name="T23" fmla="*/ 358 h 518"/>
              <a:gd name="T24" fmla="*/ 239 w 287"/>
              <a:gd name="T25" fmla="*/ 444 h 518"/>
              <a:gd name="T26" fmla="*/ 239 w 287"/>
              <a:gd name="T27" fmla="*/ 479 h 518"/>
              <a:gd name="T28" fmla="*/ 201 w 287"/>
              <a:gd name="T29" fmla="*/ 517 h 518"/>
              <a:gd name="T30" fmla="*/ 165 w 287"/>
              <a:gd name="T31" fmla="*/ 478 h 518"/>
              <a:gd name="T32" fmla="*/ 165 w 287"/>
              <a:gd name="T33" fmla="*/ 360 h 518"/>
              <a:gd name="T34" fmla="*/ 143 w 287"/>
              <a:gd name="T35" fmla="*/ 356 h 518"/>
              <a:gd name="T36" fmla="*/ 51 w 287"/>
              <a:gd name="T37" fmla="*/ 165 h 518"/>
              <a:gd name="T38" fmla="*/ 130 w 287"/>
              <a:gd name="T39" fmla="*/ 29 h 518"/>
              <a:gd name="T40" fmla="*/ 177 w 287"/>
              <a:gd name="T41" fmla="*/ 2 h 518"/>
              <a:gd name="T42" fmla="*/ 227 w 287"/>
              <a:gd name="T43" fmla="*/ 4 h 518"/>
              <a:gd name="T44" fmla="*/ 229 w 287"/>
              <a:gd name="T45" fmla="*/ 15 h 518"/>
              <a:gd name="T46" fmla="*/ 230 w 287"/>
              <a:gd name="T47" fmla="*/ 14 h 518"/>
              <a:gd name="T48" fmla="*/ 56 w 287"/>
              <a:gd name="T49" fmla="*/ 235 h 518"/>
              <a:gd name="T50" fmla="*/ 134 w 287"/>
              <a:gd name="T51" fmla="*/ 312 h 518"/>
              <a:gd name="T52" fmla="*/ 212 w 287"/>
              <a:gd name="T53" fmla="*/ 235 h 518"/>
              <a:gd name="T54" fmla="*/ 132 w 287"/>
              <a:gd name="T55" fmla="*/ 157 h 518"/>
              <a:gd name="T56" fmla="*/ 56 w 287"/>
              <a:gd name="T57" fmla="*/ 235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7" h="518">
                <a:moveTo>
                  <a:pt x="230" y="14"/>
                </a:moveTo>
                <a:cubicBezTo>
                  <a:pt x="223" y="28"/>
                  <a:pt x="212" y="42"/>
                  <a:pt x="209" y="57"/>
                </a:cubicBezTo>
                <a:cubicBezTo>
                  <a:pt x="205" y="79"/>
                  <a:pt x="196" y="89"/>
                  <a:pt x="172" y="88"/>
                </a:cubicBezTo>
                <a:cubicBezTo>
                  <a:pt x="156" y="86"/>
                  <a:pt x="137" y="87"/>
                  <a:pt x="122" y="93"/>
                </a:cubicBezTo>
                <a:cubicBezTo>
                  <a:pt x="111" y="97"/>
                  <a:pt x="96" y="114"/>
                  <a:pt x="97" y="122"/>
                </a:cubicBezTo>
                <a:cubicBezTo>
                  <a:pt x="99" y="134"/>
                  <a:pt x="115" y="152"/>
                  <a:pt x="126" y="152"/>
                </a:cubicBezTo>
                <a:cubicBezTo>
                  <a:pt x="162" y="154"/>
                  <a:pt x="199" y="149"/>
                  <a:pt x="236" y="146"/>
                </a:cubicBezTo>
                <a:cubicBezTo>
                  <a:pt x="239" y="146"/>
                  <a:pt x="243" y="143"/>
                  <a:pt x="246" y="141"/>
                </a:cubicBezTo>
                <a:cubicBezTo>
                  <a:pt x="270" y="121"/>
                  <a:pt x="281" y="30"/>
                  <a:pt x="260" y="5"/>
                </a:cubicBezTo>
                <a:cubicBezTo>
                  <a:pt x="269" y="5"/>
                  <a:pt x="277" y="5"/>
                  <a:pt x="287" y="5"/>
                </a:cubicBezTo>
                <a:cubicBezTo>
                  <a:pt x="287" y="121"/>
                  <a:pt x="287" y="237"/>
                  <a:pt x="287" y="355"/>
                </a:cubicBezTo>
                <a:cubicBezTo>
                  <a:pt x="272" y="356"/>
                  <a:pt x="258" y="357"/>
                  <a:pt x="239" y="358"/>
                </a:cubicBezTo>
                <a:cubicBezTo>
                  <a:pt x="239" y="387"/>
                  <a:pt x="239" y="415"/>
                  <a:pt x="239" y="444"/>
                </a:cubicBezTo>
                <a:cubicBezTo>
                  <a:pt x="239" y="456"/>
                  <a:pt x="240" y="468"/>
                  <a:pt x="239" y="479"/>
                </a:cubicBezTo>
                <a:cubicBezTo>
                  <a:pt x="236" y="502"/>
                  <a:pt x="225" y="518"/>
                  <a:pt x="201" y="517"/>
                </a:cubicBezTo>
                <a:cubicBezTo>
                  <a:pt x="177" y="516"/>
                  <a:pt x="165" y="501"/>
                  <a:pt x="165" y="478"/>
                </a:cubicBezTo>
                <a:cubicBezTo>
                  <a:pt x="164" y="439"/>
                  <a:pt x="165" y="400"/>
                  <a:pt x="165" y="360"/>
                </a:cubicBezTo>
                <a:cubicBezTo>
                  <a:pt x="156" y="359"/>
                  <a:pt x="150" y="357"/>
                  <a:pt x="143" y="356"/>
                </a:cubicBezTo>
                <a:cubicBezTo>
                  <a:pt x="47" y="347"/>
                  <a:pt x="0" y="247"/>
                  <a:pt x="51" y="165"/>
                </a:cubicBezTo>
                <a:cubicBezTo>
                  <a:pt x="79" y="121"/>
                  <a:pt x="106" y="75"/>
                  <a:pt x="130" y="29"/>
                </a:cubicBezTo>
                <a:cubicBezTo>
                  <a:pt x="141" y="8"/>
                  <a:pt x="154" y="0"/>
                  <a:pt x="177" y="2"/>
                </a:cubicBezTo>
                <a:cubicBezTo>
                  <a:pt x="194" y="4"/>
                  <a:pt x="211" y="3"/>
                  <a:pt x="227" y="4"/>
                </a:cubicBezTo>
                <a:cubicBezTo>
                  <a:pt x="228" y="4"/>
                  <a:pt x="228" y="11"/>
                  <a:pt x="229" y="15"/>
                </a:cubicBezTo>
                <a:lnTo>
                  <a:pt x="230" y="14"/>
                </a:lnTo>
                <a:close/>
                <a:moveTo>
                  <a:pt x="56" y="235"/>
                </a:moveTo>
                <a:cubicBezTo>
                  <a:pt x="56" y="277"/>
                  <a:pt x="92" y="313"/>
                  <a:pt x="134" y="312"/>
                </a:cubicBezTo>
                <a:cubicBezTo>
                  <a:pt x="176" y="312"/>
                  <a:pt x="211" y="277"/>
                  <a:pt x="212" y="235"/>
                </a:cubicBezTo>
                <a:cubicBezTo>
                  <a:pt x="212" y="191"/>
                  <a:pt x="177" y="156"/>
                  <a:pt x="132" y="157"/>
                </a:cubicBezTo>
                <a:cubicBezTo>
                  <a:pt x="89" y="157"/>
                  <a:pt x="55" y="192"/>
                  <a:pt x="56" y="235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2" name="Freeform 80">
            <a:extLst>
              <a:ext uri="{FF2B5EF4-FFF2-40B4-BE49-F238E27FC236}">
                <a16:creationId xmlns:a16="http://schemas.microsoft.com/office/drawing/2014/main" id="{2197261B-05C9-48B3-AF1D-B155E19BBE95}"/>
              </a:ext>
            </a:extLst>
          </p:cNvPr>
          <p:cNvSpPr>
            <a:spLocks/>
          </p:cNvSpPr>
          <p:nvPr/>
        </p:nvSpPr>
        <p:spPr bwMode="auto">
          <a:xfrm>
            <a:off x="6745288" y="5462588"/>
            <a:ext cx="285750" cy="285750"/>
          </a:xfrm>
          <a:custGeom>
            <a:avLst/>
            <a:gdLst>
              <a:gd name="T0" fmla="*/ 84 w 170"/>
              <a:gd name="T1" fmla="*/ 1 h 170"/>
              <a:gd name="T2" fmla="*/ 170 w 170"/>
              <a:gd name="T3" fmla="*/ 85 h 170"/>
              <a:gd name="T4" fmla="*/ 86 w 170"/>
              <a:gd name="T5" fmla="*/ 170 h 170"/>
              <a:gd name="T6" fmla="*/ 1 w 170"/>
              <a:gd name="T7" fmla="*/ 85 h 170"/>
              <a:gd name="T8" fmla="*/ 84 w 170"/>
              <a:gd name="T9" fmla="*/ 1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70">
                <a:moveTo>
                  <a:pt x="84" y="1"/>
                </a:moveTo>
                <a:cubicBezTo>
                  <a:pt x="131" y="0"/>
                  <a:pt x="170" y="38"/>
                  <a:pt x="170" y="85"/>
                </a:cubicBezTo>
                <a:cubicBezTo>
                  <a:pt x="170" y="131"/>
                  <a:pt x="132" y="169"/>
                  <a:pt x="86" y="170"/>
                </a:cubicBezTo>
                <a:cubicBezTo>
                  <a:pt x="39" y="170"/>
                  <a:pt x="0" y="131"/>
                  <a:pt x="1" y="85"/>
                </a:cubicBezTo>
                <a:cubicBezTo>
                  <a:pt x="1" y="39"/>
                  <a:pt x="38" y="1"/>
                  <a:pt x="84" y="1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3" name="Freeform 81">
            <a:extLst>
              <a:ext uri="{FF2B5EF4-FFF2-40B4-BE49-F238E27FC236}">
                <a16:creationId xmlns:a16="http://schemas.microsoft.com/office/drawing/2014/main" id="{8F3AD217-FBD3-445B-86AC-3C297C38703C}"/>
              </a:ext>
            </a:extLst>
          </p:cNvPr>
          <p:cNvSpPr>
            <a:spLocks/>
          </p:cNvSpPr>
          <p:nvPr/>
        </p:nvSpPr>
        <p:spPr bwMode="auto">
          <a:xfrm>
            <a:off x="10918825" y="5602288"/>
            <a:ext cx="301625" cy="996950"/>
          </a:xfrm>
          <a:custGeom>
            <a:avLst/>
            <a:gdLst>
              <a:gd name="T0" fmla="*/ 79 w 179"/>
              <a:gd name="T1" fmla="*/ 333 h 593"/>
              <a:gd name="T2" fmla="*/ 53 w 179"/>
              <a:gd name="T3" fmla="*/ 294 h 593"/>
              <a:gd name="T4" fmla="*/ 34 w 179"/>
              <a:gd name="T5" fmla="*/ 149 h 593"/>
              <a:gd name="T6" fmla="*/ 1 w 179"/>
              <a:gd name="T7" fmla="*/ 139 h 593"/>
              <a:gd name="T8" fmla="*/ 71 w 179"/>
              <a:gd name="T9" fmla="*/ 2 h 593"/>
              <a:gd name="T10" fmla="*/ 79 w 179"/>
              <a:gd name="T11" fmla="*/ 0 h 593"/>
              <a:gd name="T12" fmla="*/ 107 w 179"/>
              <a:gd name="T13" fmla="*/ 87 h 593"/>
              <a:gd name="T14" fmla="*/ 73 w 179"/>
              <a:gd name="T15" fmla="*/ 142 h 593"/>
              <a:gd name="T16" fmla="*/ 45 w 179"/>
              <a:gd name="T17" fmla="*/ 218 h 593"/>
              <a:gd name="T18" fmla="*/ 69 w 179"/>
              <a:gd name="T19" fmla="*/ 247 h 593"/>
              <a:gd name="T20" fmla="*/ 92 w 179"/>
              <a:gd name="T21" fmla="*/ 557 h 593"/>
              <a:gd name="T22" fmla="*/ 52 w 179"/>
              <a:gd name="T23" fmla="*/ 593 h 593"/>
              <a:gd name="T24" fmla="*/ 84 w 179"/>
              <a:gd name="T25" fmla="*/ 517 h 593"/>
              <a:gd name="T26" fmla="*/ 101 w 179"/>
              <a:gd name="T27" fmla="*/ 383 h 593"/>
              <a:gd name="T28" fmla="*/ 78 w 179"/>
              <a:gd name="T29" fmla="*/ 332 h 593"/>
              <a:gd name="T30" fmla="*/ 79 w 179"/>
              <a:gd name="T31" fmla="*/ 333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9" h="593">
                <a:moveTo>
                  <a:pt x="79" y="333"/>
                </a:moveTo>
                <a:cubicBezTo>
                  <a:pt x="70" y="320"/>
                  <a:pt x="63" y="305"/>
                  <a:pt x="53" y="294"/>
                </a:cubicBezTo>
                <a:cubicBezTo>
                  <a:pt x="4" y="241"/>
                  <a:pt x="0" y="212"/>
                  <a:pt x="34" y="149"/>
                </a:cubicBezTo>
                <a:cubicBezTo>
                  <a:pt x="23" y="145"/>
                  <a:pt x="13" y="142"/>
                  <a:pt x="1" y="139"/>
                </a:cubicBezTo>
                <a:cubicBezTo>
                  <a:pt x="87" y="114"/>
                  <a:pt x="87" y="114"/>
                  <a:pt x="71" y="2"/>
                </a:cubicBezTo>
                <a:cubicBezTo>
                  <a:pt x="74" y="2"/>
                  <a:pt x="76" y="1"/>
                  <a:pt x="79" y="0"/>
                </a:cubicBezTo>
                <a:cubicBezTo>
                  <a:pt x="89" y="29"/>
                  <a:pt x="101" y="58"/>
                  <a:pt x="107" y="87"/>
                </a:cubicBezTo>
                <a:cubicBezTo>
                  <a:pt x="111" y="112"/>
                  <a:pt x="97" y="131"/>
                  <a:pt x="73" y="142"/>
                </a:cubicBezTo>
                <a:cubicBezTo>
                  <a:pt x="39" y="156"/>
                  <a:pt x="29" y="183"/>
                  <a:pt x="45" y="218"/>
                </a:cubicBezTo>
                <a:cubicBezTo>
                  <a:pt x="50" y="229"/>
                  <a:pt x="59" y="240"/>
                  <a:pt x="69" y="247"/>
                </a:cubicBezTo>
                <a:cubicBezTo>
                  <a:pt x="171" y="322"/>
                  <a:pt x="179" y="452"/>
                  <a:pt x="92" y="557"/>
                </a:cubicBezTo>
                <a:cubicBezTo>
                  <a:pt x="81" y="571"/>
                  <a:pt x="68" y="583"/>
                  <a:pt x="52" y="593"/>
                </a:cubicBezTo>
                <a:cubicBezTo>
                  <a:pt x="63" y="568"/>
                  <a:pt x="74" y="542"/>
                  <a:pt x="84" y="517"/>
                </a:cubicBezTo>
                <a:cubicBezTo>
                  <a:pt x="101" y="473"/>
                  <a:pt x="111" y="429"/>
                  <a:pt x="101" y="383"/>
                </a:cubicBezTo>
                <a:cubicBezTo>
                  <a:pt x="97" y="365"/>
                  <a:pt x="86" y="349"/>
                  <a:pt x="78" y="332"/>
                </a:cubicBezTo>
                <a:lnTo>
                  <a:pt x="79" y="333"/>
                </a:ln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4" name="Freeform 82">
            <a:extLst>
              <a:ext uri="{FF2B5EF4-FFF2-40B4-BE49-F238E27FC236}">
                <a16:creationId xmlns:a16="http://schemas.microsoft.com/office/drawing/2014/main" id="{8BF98770-4FD3-4BE8-9674-D5F756CD620A}"/>
              </a:ext>
            </a:extLst>
          </p:cNvPr>
          <p:cNvSpPr>
            <a:spLocks/>
          </p:cNvSpPr>
          <p:nvPr/>
        </p:nvSpPr>
        <p:spPr bwMode="auto">
          <a:xfrm>
            <a:off x="10737850" y="4000500"/>
            <a:ext cx="274638" cy="274638"/>
          </a:xfrm>
          <a:custGeom>
            <a:avLst/>
            <a:gdLst>
              <a:gd name="T0" fmla="*/ 82 w 164"/>
              <a:gd name="T1" fmla="*/ 164 h 164"/>
              <a:gd name="T2" fmla="*/ 1 w 164"/>
              <a:gd name="T3" fmla="*/ 79 h 164"/>
              <a:gd name="T4" fmla="*/ 84 w 164"/>
              <a:gd name="T5" fmla="*/ 0 h 164"/>
              <a:gd name="T6" fmla="*/ 164 w 164"/>
              <a:gd name="T7" fmla="*/ 82 h 164"/>
              <a:gd name="T8" fmla="*/ 82 w 164"/>
              <a:gd name="T9" fmla="*/ 16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" h="164">
                <a:moveTo>
                  <a:pt x="82" y="164"/>
                </a:moveTo>
                <a:cubicBezTo>
                  <a:pt x="35" y="163"/>
                  <a:pt x="0" y="127"/>
                  <a:pt x="1" y="79"/>
                </a:cubicBezTo>
                <a:cubicBezTo>
                  <a:pt x="2" y="35"/>
                  <a:pt x="38" y="0"/>
                  <a:pt x="84" y="0"/>
                </a:cubicBezTo>
                <a:cubicBezTo>
                  <a:pt x="129" y="1"/>
                  <a:pt x="164" y="36"/>
                  <a:pt x="164" y="82"/>
                </a:cubicBezTo>
                <a:cubicBezTo>
                  <a:pt x="164" y="129"/>
                  <a:pt x="129" y="164"/>
                  <a:pt x="82" y="164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5" name="Freeform 83">
            <a:extLst>
              <a:ext uri="{FF2B5EF4-FFF2-40B4-BE49-F238E27FC236}">
                <a16:creationId xmlns:a16="http://schemas.microsoft.com/office/drawing/2014/main" id="{6E204F2C-5ED7-4075-90DF-564BF5BEBFC7}"/>
              </a:ext>
            </a:extLst>
          </p:cNvPr>
          <p:cNvSpPr>
            <a:spLocks/>
          </p:cNvSpPr>
          <p:nvPr/>
        </p:nvSpPr>
        <p:spPr bwMode="auto">
          <a:xfrm>
            <a:off x="9558338" y="3941763"/>
            <a:ext cx="265113" cy="265113"/>
          </a:xfrm>
          <a:custGeom>
            <a:avLst/>
            <a:gdLst>
              <a:gd name="T0" fmla="*/ 77 w 158"/>
              <a:gd name="T1" fmla="*/ 157 h 158"/>
              <a:gd name="T2" fmla="*/ 0 w 158"/>
              <a:gd name="T3" fmla="*/ 78 h 158"/>
              <a:gd name="T4" fmla="*/ 81 w 158"/>
              <a:gd name="T5" fmla="*/ 1 h 158"/>
              <a:gd name="T6" fmla="*/ 158 w 158"/>
              <a:gd name="T7" fmla="*/ 79 h 158"/>
              <a:gd name="T8" fmla="*/ 77 w 158"/>
              <a:gd name="T9" fmla="*/ 157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" h="158">
                <a:moveTo>
                  <a:pt x="77" y="157"/>
                </a:moveTo>
                <a:cubicBezTo>
                  <a:pt x="34" y="155"/>
                  <a:pt x="0" y="121"/>
                  <a:pt x="0" y="78"/>
                </a:cubicBezTo>
                <a:cubicBezTo>
                  <a:pt x="1" y="34"/>
                  <a:pt x="37" y="0"/>
                  <a:pt x="81" y="1"/>
                </a:cubicBezTo>
                <a:cubicBezTo>
                  <a:pt x="124" y="2"/>
                  <a:pt x="158" y="37"/>
                  <a:pt x="158" y="79"/>
                </a:cubicBezTo>
                <a:cubicBezTo>
                  <a:pt x="157" y="124"/>
                  <a:pt x="122" y="158"/>
                  <a:pt x="77" y="157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6" name="Freeform 84">
            <a:extLst>
              <a:ext uri="{FF2B5EF4-FFF2-40B4-BE49-F238E27FC236}">
                <a16:creationId xmlns:a16="http://schemas.microsoft.com/office/drawing/2014/main" id="{B3DBABC4-746A-42E0-80C9-FBFBD1E12B50}"/>
              </a:ext>
            </a:extLst>
          </p:cNvPr>
          <p:cNvSpPr>
            <a:spLocks/>
          </p:cNvSpPr>
          <p:nvPr/>
        </p:nvSpPr>
        <p:spPr bwMode="auto">
          <a:xfrm>
            <a:off x="10521950" y="5594350"/>
            <a:ext cx="228600" cy="1001713"/>
          </a:xfrm>
          <a:custGeom>
            <a:avLst/>
            <a:gdLst>
              <a:gd name="T0" fmla="*/ 113 w 136"/>
              <a:gd name="T1" fmla="*/ 596 h 596"/>
              <a:gd name="T2" fmla="*/ 8 w 136"/>
              <a:gd name="T3" fmla="*/ 416 h 596"/>
              <a:gd name="T4" fmla="*/ 64 w 136"/>
              <a:gd name="T5" fmla="*/ 267 h 596"/>
              <a:gd name="T6" fmla="*/ 101 w 136"/>
              <a:gd name="T7" fmla="*/ 199 h 596"/>
              <a:gd name="T8" fmla="*/ 65 w 136"/>
              <a:gd name="T9" fmla="*/ 147 h 596"/>
              <a:gd name="T10" fmla="*/ 28 w 136"/>
              <a:gd name="T11" fmla="*/ 96 h 596"/>
              <a:gd name="T12" fmla="*/ 70 w 136"/>
              <a:gd name="T13" fmla="*/ 0 h 596"/>
              <a:gd name="T14" fmla="*/ 53 w 136"/>
              <a:gd name="T15" fmla="*/ 70 h 596"/>
              <a:gd name="T16" fmla="*/ 100 w 136"/>
              <a:gd name="T17" fmla="*/ 136 h 596"/>
              <a:gd name="T18" fmla="*/ 136 w 136"/>
              <a:gd name="T19" fmla="*/ 142 h 596"/>
              <a:gd name="T20" fmla="*/ 97 w 136"/>
              <a:gd name="T21" fmla="*/ 154 h 596"/>
              <a:gd name="T22" fmla="*/ 76 w 136"/>
              <a:gd name="T23" fmla="*/ 298 h 596"/>
              <a:gd name="T24" fmla="*/ 50 w 136"/>
              <a:gd name="T25" fmla="*/ 452 h 596"/>
              <a:gd name="T26" fmla="*/ 113 w 136"/>
              <a:gd name="T27" fmla="*/ 596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6" h="596">
                <a:moveTo>
                  <a:pt x="113" y="596"/>
                </a:moveTo>
                <a:cubicBezTo>
                  <a:pt x="59" y="548"/>
                  <a:pt x="18" y="491"/>
                  <a:pt x="8" y="416"/>
                </a:cubicBezTo>
                <a:cubicBezTo>
                  <a:pt x="0" y="357"/>
                  <a:pt x="17" y="306"/>
                  <a:pt x="64" y="267"/>
                </a:cubicBezTo>
                <a:cubicBezTo>
                  <a:pt x="85" y="249"/>
                  <a:pt x="102" y="229"/>
                  <a:pt x="101" y="199"/>
                </a:cubicBezTo>
                <a:cubicBezTo>
                  <a:pt x="99" y="175"/>
                  <a:pt x="96" y="153"/>
                  <a:pt x="65" y="147"/>
                </a:cubicBezTo>
                <a:cubicBezTo>
                  <a:pt x="40" y="143"/>
                  <a:pt x="28" y="122"/>
                  <a:pt x="28" y="96"/>
                </a:cubicBezTo>
                <a:cubicBezTo>
                  <a:pt x="28" y="61"/>
                  <a:pt x="43" y="32"/>
                  <a:pt x="70" y="0"/>
                </a:cubicBezTo>
                <a:cubicBezTo>
                  <a:pt x="63" y="28"/>
                  <a:pt x="57" y="49"/>
                  <a:pt x="53" y="70"/>
                </a:cubicBezTo>
                <a:cubicBezTo>
                  <a:pt x="45" y="113"/>
                  <a:pt x="57" y="129"/>
                  <a:pt x="100" y="136"/>
                </a:cubicBezTo>
                <a:cubicBezTo>
                  <a:pt x="109" y="137"/>
                  <a:pt x="119" y="139"/>
                  <a:pt x="136" y="142"/>
                </a:cubicBezTo>
                <a:cubicBezTo>
                  <a:pt x="119" y="147"/>
                  <a:pt x="109" y="150"/>
                  <a:pt x="97" y="154"/>
                </a:cubicBezTo>
                <a:cubicBezTo>
                  <a:pt x="134" y="210"/>
                  <a:pt x="119" y="254"/>
                  <a:pt x="76" y="298"/>
                </a:cubicBezTo>
                <a:cubicBezTo>
                  <a:pt x="35" y="342"/>
                  <a:pt x="31" y="398"/>
                  <a:pt x="50" y="452"/>
                </a:cubicBezTo>
                <a:cubicBezTo>
                  <a:pt x="67" y="502"/>
                  <a:pt x="92" y="548"/>
                  <a:pt x="113" y="596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7" name="Freeform 85">
            <a:extLst>
              <a:ext uri="{FF2B5EF4-FFF2-40B4-BE49-F238E27FC236}">
                <a16:creationId xmlns:a16="http://schemas.microsoft.com/office/drawing/2014/main" id="{1F82515D-3DA9-44F7-9959-0478D114B013}"/>
              </a:ext>
            </a:extLst>
          </p:cNvPr>
          <p:cNvSpPr>
            <a:spLocks/>
          </p:cNvSpPr>
          <p:nvPr/>
        </p:nvSpPr>
        <p:spPr bwMode="auto">
          <a:xfrm>
            <a:off x="7983538" y="3951288"/>
            <a:ext cx="230188" cy="230188"/>
          </a:xfrm>
          <a:custGeom>
            <a:avLst/>
            <a:gdLst>
              <a:gd name="T0" fmla="*/ 68 w 136"/>
              <a:gd name="T1" fmla="*/ 1 h 137"/>
              <a:gd name="T2" fmla="*/ 136 w 136"/>
              <a:gd name="T3" fmla="*/ 68 h 137"/>
              <a:gd name="T4" fmla="*/ 69 w 136"/>
              <a:gd name="T5" fmla="*/ 137 h 137"/>
              <a:gd name="T6" fmla="*/ 0 w 136"/>
              <a:gd name="T7" fmla="*/ 69 h 137"/>
              <a:gd name="T8" fmla="*/ 68 w 136"/>
              <a:gd name="T9" fmla="*/ 1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" h="137">
                <a:moveTo>
                  <a:pt x="68" y="1"/>
                </a:moveTo>
                <a:cubicBezTo>
                  <a:pt x="106" y="0"/>
                  <a:pt x="136" y="29"/>
                  <a:pt x="136" y="68"/>
                </a:cubicBezTo>
                <a:cubicBezTo>
                  <a:pt x="136" y="106"/>
                  <a:pt x="106" y="136"/>
                  <a:pt x="69" y="137"/>
                </a:cubicBezTo>
                <a:cubicBezTo>
                  <a:pt x="31" y="137"/>
                  <a:pt x="1" y="107"/>
                  <a:pt x="0" y="69"/>
                </a:cubicBezTo>
                <a:cubicBezTo>
                  <a:pt x="0" y="31"/>
                  <a:pt x="30" y="1"/>
                  <a:pt x="68" y="1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8" name="Freeform 86">
            <a:extLst>
              <a:ext uri="{FF2B5EF4-FFF2-40B4-BE49-F238E27FC236}">
                <a16:creationId xmlns:a16="http://schemas.microsoft.com/office/drawing/2014/main" id="{1267B16D-1277-4225-BEB8-743EF6B110EB}"/>
              </a:ext>
            </a:extLst>
          </p:cNvPr>
          <p:cNvSpPr>
            <a:spLocks/>
          </p:cNvSpPr>
          <p:nvPr/>
        </p:nvSpPr>
        <p:spPr bwMode="auto">
          <a:xfrm>
            <a:off x="10745788" y="2468563"/>
            <a:ext cx="217488" cy="220663"/>
          </a:xfrm>
          <a:custGeom>
            <a:avLst/>
            <a:gdLst>
              <a:gd name="T0" fmla="*/ 128 w 129"/>
              <a:gd name="T1" fmla="*/ 64 h 131"/>
              <a:gd name="T2" fmla="*/ 67 w 129"/>
              <a:gd name="T3" fmla="*/ 130 h 131"/>
              <a:gd name="T4" fmla="*/ 0 w 129"/>
              <a:gd name="T5" fmla="*/ 65 h 131"/>
              <a:gd name="T6" fmla="*/ 64 w 129"/>
              <a:gd name="T7" fmla="*/ 0 h 131"/>
              <a:gd name="T8" fmla="*/ 128 w 129"/>
              <a:gd name="T9" fmla="*/ 6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31">
                <a:moveTo>
                  <a:pt x="128" y="64"/>
                </a:moveTo>
                <a:cubicBezTo>
                  <a:pt x="129" y="100"/>
                  <a:pt x="102" y="129"/>
                  <a:pt x="67" y="130"/>
                </a:cubicBezTo>
                <a:cubicBezTo>
                  <a:pt x="30" y="131"/>
                  <a:pt x="0" y="102"/>
                  <a:pt x="0" y="65"/>
                </a:cubicBezTo>
                <a:cubicBezTo>
                  <a:pt x="0" y="29"/>
                  <a:pt x="28" y="1"/>
                  <a:pt x="64" y="0"/>
                </a:cubicBezTo>
                <a:cubicBezTo>
                  <a:pt x="99" y="0"/>
                  <a:pt x="128" y="28"/>
                  <a:pt x="128" y="64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9" name="Freeform 87">
            <a:extLst>
              <a:ext uri="{FF2B5EF4-FFF2-40B4-BE49-F238E27FC236}">
                <a16:creationId xmlns:a16="http://schemas.microsoft.com/office/drawing/2014/main" id="{9247FB91-FC8A-4690-A92D-E6904C494B7E}"/>
              </a:ext>
            </a:extLst>
          </p:cNvPr>
          <p:cNvSpPr>
            <a:spLocks/>
          </p:cNvSpPr>
          <p:nvPr/>
        </p:nvSpPr>
        <p:spPr bwMode="auto">
          <a:xfrm>
            <a:off x="6783388" y="2492375"/>
            <a:ext cx="209550" cy="211138"/>
          </a:xfrm>
          <a:custGeom>
            <a:avLst/>
            <a:gdLst>
              <a:gd name="T0" fmla="*/ 63 w 125"/>
              <a:gd name="T1" fmla="*/ 125 h 126"/>
              <a:gd name="T2" fmla="*/ 0 w 125"/>
              <a:gd name="T3" fmla="*/ 64 h 126"/>
              <a:gd name="T4" fmla="*/ 61 w 125"/>
              <a:gd name="T5" fmla="*/ 0 h 126"/>
              <a:gd name="T6" fmla="*/ 125 w 125"/>
              <a:gd name="T7" fmla="*/ 62 h 126"/>
              <a:gd name="T8" fmla="*/ 63 w 125"/>
              <a:gd name="T9" fmla="*/ 125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" h="126">
                <a:moveTo>
                  <a:pt x="63" y="125"/>
                </a:moveTo>
                <a:cubicBezTo>
                  <a:pt x="28" y="126"/>
                  <a:pt x="1" y="100"/>
                  <a:pt x="0" y="64"/>
                </a:cubicBezTo>
                <a:cubicBezTo>
                  <a:pt x="0" y="29"/>
                  <a:pt x="27" y="1"/>
                  <a:pt x="61" y="0"/>
                </a:cubicBezTo>
                <a:cubicBezTo>
                  <a:pt x="95" y="0"/>
                  <a:pt x="124" y="28"/>
                  <a:pt x="125" y="62"/>
                </a:cubicBezTo>
                <a:cubicBezTo>
                  <a:pt x="125" y="97"/>
                  <a:pt x="98" y="125"/>
                  <a:pt x="63" y="125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0" name="Freeform 88">
            <a:extLst>
              <a:ext uri="{FF2B5EF4-FFF2-40B4-BE49-F238E27FC236}">
                <a16:creationId xmlns:a16="http://schemas.microsoft.com/office/drawing/2014/main" id="{86DDDEBE-9719-412D-969E-0AAB766333EA}"/>
              </a:ext>
            </a:extLst>
          </p:cNvPr>
          <p:cNvSpPr>
            <a:spLocks/>
          </p:cNvSpPr>
          <p:nvPr/>
        </p:nvSpPr>
        <p:spPr bwMode="auto">
          <a:xfrm>
            <a:off x="8135938" y="2492375"/>
            <a:ext cx="207963" cy="209550"/>
          </a:xfrm>
          <a:custGeom>
            <a:avLst/>
            <a:gdLst>
              <a:gd name="T0" fmla="*/ 63 w 124"/>
              <a:gd name="T1" fmla="*/ 124 h 125"/>
              <a:gd name="T2" fmla="*/ 0 w 124"/>
              <a:gd name="T3" fmla="*/ 63 h 125"/>
              <a:gd name="T4" fmla="*/ 62 w 124"/>
              <a:gd name="T5" fmla="*/ 0 h 125"/>
              <a:gd name="T6" fmla="*/ 123 w 124"/>
              <a:gd name="T7" fmla="*/ 61 h 125"/>
              <a:gd name="T8" fmla="*/ 63 w 124"/>
              <a:gd name="T9" fmla="*/ 124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" h="125">
                <a:moveTo>
                  <a:pt x="63" y="124"/>
                </a:moveTo>
                <a:cubicBezTo>
                  <a:pt x="27" y="125"/>
                  <a:pt x="0" y="98"/>
                  <a:pt x="0" y="63"/>
                </a:cubicBezTo>
                <a:cubicBezTo>
                  <a:pt x="0" y="28"/>
                  <a:pt x="28" y="0"/>
                  <a:pt x="62" y="0"/>
                </a:cubicBezTo>
                <a:cubicBezTo>
                  <a:pt x="95" y="0"/>
                  <a:pt x="122" y="27"/>
                  <a:pt x="123" y="61"/>
                </a:cubicBezTo>
                <a:cubicBezTo>
                  <a:pt x="124" y="97"/>
                  <a:pt x="98" y="124"/>
                  <a:pt x="63" y="124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1" name="Freeform 89">
            <a:extLst>
              <a:ext uri="{FF2B5EF4-FFF2-40B4-BE49-F238E27FC236}">
                <a16:creationId xmlns:a16="http://schemas.microsoft.com/office/drawing/2014/main" id="{D68AF2D5-4D31-4D80-BEF3-5574A5BF235F}"/>
              </a:ext>
            </a:extLst>
          </p:cNvPr>
          <p:cNvSpPr>
            <a:spLocks/>
          </p:cNvSpPr>
          <p:nvPr/>
        </p:nvSpPr>
        <p:spPr bwMode="auto">
          <a:xfrm>
            <a:off x="9477375" y="4271963"/>
            <a:ext cx="282575" cy="228600"/>
          </a:xfrm>
          <a:custGeom>
            <a:avLst/>
            <a:gdLst>
              <a:gd name="T0" fmla="*/ 123 w 168"/>
              <a:gd name="T1" fmla="*/ 1 h 136"/>
              <a:gd name="T2" fmla="*/ 158 w 168"/>
              <a:gd name="T3" fmla="*/ 47 h 136"/>
              <a:gd name="T4" fmla="*/ 62 w 168"/>
              <a:gd name="T5" fmla="*/ 128 h 136"/>
              <a:gd name="T6" fmla="*/ 21 w 168"/>
              <a:gd name="T7" fmla="*/ 130 h 136"/>
              <a:gd name="T8" fmla="*/ 0 w 168"/>
              <a:gd name="T9" fmla="*/ 109 h 136"/>
              <a:gd name="T10" fmla="*/ 20 w 168"/>
              <a:gd name="T11" fmla="*/ 86 h 136"/>
              <a:gd name="T12" fmla="*/ 73 w 168"/>
              <a:gd name="T13" fmla="*/ 82 h 136"/>
              <a:gd name="T14" fmla="*/ 111 w 168"/>
              <a:gd name="T15" fmla="*/ 48 h 136"/>
              <a:gd name="T16" fmla="*/ 124 w 168"/>
              <a:gd name="T17" fmla="*/ 0 h 136"/>
              <a:gd name="T18" fmla="*/ 123 w 168"/>
              <a:gd name="T19" fmla="*/ 1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8" h="136">
                <a:moveTo>
                  <a:pt x="123" y="1"/>
                </a:moveTo>
                <a:cubicBezTo>
                  <a:pt x="162" y="1"/>
                  <a:pt x="168" y="8"/>
                  <a:pt x="158" y="47"/>
                </a:cubicBezTo>
                <a:cubicBezTo>
                  <a:pt x="135" y="136"/>
                  <a:pt x="154" y="124"/>
                  <a:pt x="62" y="128"/>
                </a:cubicBezTo>
                <a:cubicBezTo>
                  <a:pt x="49" y="128"/>
                  <a:pt x="34" y="133"/>
                  <a:pt x="21" y="130"/>
                </a:cubicBezTo>
                <a:cubicBezTo>
                  <a:pt x="12" y="128"/>
                  <a:pt x="0" y="116"/>
                  <a:pt x="0" y="109"/>
                </a:cubicBezTo>
                <a:cubicBezTo>
                  <a:pt x="0" y="101"/>
                  <a:pt x="12" y="89"/>
                  <a:pt x="20" y="86"/>
                </a:cubicBezTo>
                <a:cubicBezTo>
                  <a:pt x="37" y="82"/>
                  <a:pt x="56" y="81"/>
                  <a:pt x="73" y="82"/>
                </a:cubicBezTo>
                <a:cubicBezTo>
                  <a:pt x="99" y="84"/>
                  <a:pt x="108" y="71"/>
                  <a:pt x="111" y="48"/>
                </a:cubicBezTo>
                <a:cubicBezTo>
                  <a:pt x="114" y="32"/>
                  <a:pt x="120" y="16"/>
                  <a:pt x="124" y="0"/>
                </a:cubicBezTo>
                <a:cubicBezTo>
                  <a:pt x="124" y="0"/>
                  <a:pt x="123" y="1"/>
                  <a:pt x="123" y="1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2" name="Freeform 90">
            <a:extLst>
              <a:ext uri="{FF2B5EF4-FFF2-40B4-BE49-F238E27FC236}">
                <a16:creationId xmlns:a16="http://schemas.microsoft.com/office/drawing/2014/main" id="{421F006E-AAF1-4BEA-B68F-69B9A5B5ECB8}"/>
              </a:ext>
            </a:extLst>
          </p:cNvPr>
          <p:cNvSpPr>
            <a:spLocks/>
          </p:cNvSpPr>
          <p:nvPr/>
        </p:nvSpPr>
        <p:spPr bwMode="auto">
          <a:xfrm>
            <a:off x="6761163" y="4000500"/>
            <a:ext cx="174625" cy="176213"/>
          </a:xfrm>
          <a:custGeom>
            <a:avLst/>
            <a:gdLst>
              <a:gd name="T0" fmla="*/ 104 w 104"/>
              <a:gd name="T1" fmla="*/ 53 h 105"/>
              <a:gd name="T2" fmla="*/ 53 w 104"/>
              <a:gd name="T3" fmla="*/ 104 h 105"/>
              <a:gd name="T4" fmla="*/ 0 w 104"/>
              <a:gd name="T5" fmla="*/ 52 h 105"/>
              <a:gd name="T6" fmla="*/ 51 w 104"/>
              <a:gd name="T7" fmla="*/ 1 h 105"/>
              <a:gd name="T8" fmla="*/ 104 w 104"/>
              <a:gd name="T9" fmla="*/ 5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105">
                <a:moveTo>
                  <a:pt x="104" y="53"/>
                </a:moveTo>
                <a:cubicBezTo>
                  <a:pt x="103" y="82"/>
                  <a:pt x="82" y="104"/>
                  <a:pt x="53" y="104"/>
                </a:cubicBezTo>
                <a:cubicBezTo>
                  <a:pt x="22" y="105"/>
                  <a:pt x="0" y="82"/>
                  <a:pt x="0" y="52"/>
                </a:cubicBezTo>
                <a:cubicBezTo>
                  <a:pt x="0" y="22"/>
                  <a:pt x="21" y="1"/>
                  <a:pt x="51" y="1"/>
                </a:cubicBezTo>
                <a:cubicBezTo>
                  <a:pt x="81" y="0"/>
                  <a:pt x="104" y="22"/>
                  <a:pt x="104" y="53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3" name="Freeform 91">
            <a:extLst>
              <a:ext uri="{FF2B5EF4-FFF2-40B4-BE49-F238E27FC236}">
                <a16:creationId xmlns:a16="http://schemas.microsoft.com/office/drawing/2014/main" id="{A3C7612C-6E43-4DEF-8D69-5C5E8DF572B1}"/>
              </a:ext>
            </a:extLst>
          </p:cNvPr>
          <p:cNvSpPr>
            <a:spLocks/>
          </p:cNvSpPr>
          <p:nvPr/>
        </p:nvSpPr>
        <p:spPr bwMode="auto">
          <a:xfrm>
            <a:off x="8451850" y="4456113"/>
            <a:ext cx="171450" cy="171450"/>
          </a:xfrm>
          <a:custGeom>
            <a:avLst/>
            <a:gdLst>
              <a:gd name="T0" fmla="*/ 101 w 102"/>
              <a:gd name="T1" fmla="*/ 52 h 102"/>
              <a:gd name="T2" fmla="*/ 49 w 102"/>
              <a:gd name="T3" fmla="*/ 101 h 102"/>
              <a:gd name="T4" fmla="*/ 0 w 102"/>
              <a:gd name="T5" fmla="*/ 51 h 102"/>
              <a:gd name="T6" fmla="*/ 52 w 102"/>
              <a:gd name="T7" fmla="*/ 0 h 102"/>
              <a:gd name="T8" fmla="*/ 101 w 102"/>
              <a:gd name="T9" fmla="*/ 5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102">
                <a:moveTo>
                  <a:pt x="101" y="52"/>
                </a:moveTo>
                <a:cubicBezTo>
                  <a:pt x="101" y="81"/>
                  <a:pt x="79" y="102"/>
                  <a:pt x="49" y="101"/>
                </a:cubicBezTo>
                <a:cubicBezTo>
                  <a:pt x="22" y="100"/>
                  <a:pt x="1" y="78"/>
                  <a:pt x="0" y="51"/>
                </a:cubicBezTo>
                <a:cubicBezTo>
                  <a:pt x="0" y="23"/>
                  <a:pt x="24" y="0"/>
                  <a:pt x="52" y="0"/>
                </a:cubicBezTo>
                <a:cubicBezTo>
                  <a:pt x="81" y="1"/>
                  <a:pt x="102" y="23"/>
                  <a:pt x="101" y="52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4" name="Freeform 92">
            <a:extLst>
              <a:ext uri="{FF2B5EF4-FFF2-40B4-BE49-F238E27FC236}">
                <a16:creationId xmlns:a16="http://schemas.microsoft.com/office/drawing/2014/main" id="{A047A53F-5A28-41E1-85EF-241F344E64B6}"/>
              </a:ext>
            </a:extLst>
          </p:cNvPr>
          <p:cNvSpPr>
            <a:spLocks/>
          </p:cNvSpPr>
          <p:nvPr/>
        </p:nvSpPr>
        <p:spPr bwMode="auto">
          <a:xfrm>
            <a:off x="10712450" y="6161088"/>
            <a:ext cx="339725" cy="398463"/>
          </a:xfrm>
          <a:custGeom>
            <a:avLst/>
            <a:gdLst>
              <a:gd name="T0" fmla="*/ 201 w 202"/>
              <a:gd name="T1" fmla="*/ 0 h 237"/>
              <a:gd name="T2" fmla="*/ 130 w 202"/>
              <a:gd name="T3" fmla="*/ 62 h 237"/>
              <a:gd name="T4" fmla="*/ 40 w 202"/>
              <a:gd name="T5" fmla="*/ 237 h 237"/>
              <a:gd name="T6" fmla="*/ 69 w 202"/>
              <a:gd name="T7" fmla="*/ 103 h 237"/>
              <a:gd name="T8" fmla="*/ 0 w 202"/>
              <a:gd name="T9" fmla="*/ 40 h 237"/>
              <a:gd name="T10" fmla="*/ 3 w 202"/>
              <a:gd name="T11" fmla="*/ 35 h 237"/>
              <a:gd name="T12" fmla="*/ 72 w 202"/>
              <a:gd name="T13" fmla="*/ 85 h 237"/>
              <a:gd name="T14" fmla="*/ 202 w 202"/>
              <a:gd name="T15" fmla="*/ 1 h 237"/>
              <a:gd name="T16" fmla="*/ 201 w 202"/>
              <a:gd name="T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2" h="237">
                <a:moveTo>
                  <a:pt x="201" y="0"/>
                </a:moveTo>
                <a:cubicBezTo>
                  <a:pt x="177" y="21"/>
                  <a:pt x="153" y="40"/>
                  <a:pt x="130" y="62"/>
                </a:cubicBezTo>
                <a:cubicBezTo>
                  <a:pt x="80" y="110"/>
                  <a:pt x="43" y="165"/>
                  <a:pt x="40" y="237"/>
                </a:cubicBezTo>
                <a:cubicBezTo>
                  <a:pt x="30" y="197"/>
                  <a:pt x="35" y="173"/>
                  <a:pt x="69" y="103"/>
                </a:cubicBezTo>
                <a:cubicBezTo>
                  <a:pt x="46" y="82"/>
                  <a:pt x="23" y="61"/>
                  <a:pt x="0" y="40"/>
                </a:cubicBezTo>
                <a:cubicBezTo>
                  <a:pt x="1" y="38"/>
                  <a:pt x="2" y="37"/>
                  <a:pt x="3" y="35"/>
                </a:cubicBezTo>
                <a:cubicBezTo>
                  <a:pt x="28" y="53"/>
                  <a:pt x="53" y="71"/>
                  <a:pt x="72" y="85"/>
                </a:cubicBezTo>
                <a:cubicBezTo>
                  <a:pt x="117" y="56"/>
                  <a:pt x="159" y="28"/>
                  <a:pt x="202" y="1"/>
                </a:cubicBezTo>
                <a:cubicBezTo>
                  <a:pt x="202" y="1"/>
                  <a:pt x="201" y="0"/>
                  <a:pt x="201" y="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5" name="Freeform 93">
            <a:extLst>
              <a:ext uri="{FF2B5EF4-FFF2-40B4-BE49-F238E27FC236}">
                <a16:creationId xmlns:a16="http://schemas.microsoft.com/office/drawing/2014/main" id="{55118EC2-82F9-4DFC-A7A7-40BA8CF29CA4}"/>
              </a:ext>
            </a:extLst>
          </p:cNvPr>
          <p:cNvSpPr>
            <a:spLocks/>
          </p:cNvSpPr>
          <p:nvPr/>
        </p:nvSpPr>
        <p:spPr bwMode="auto">
          <a:xfrm>
            <a:off x="9428163" y="4589463"/>
            <a:ext cx="177800" cy="111125"/>
          </a:xfrm>
          <a:custGeom>
            <a:avLst/>
            <a:gdLst>
              <a:gd name="T0" fmla="*/ 26 w 105"/>
              <a:gd name="T1" fmla="*/ 9 h 66"/>
              <a:gd name="T2" fmla="*/ 74 w 105"/>
              <a:gd name="T3" fmla="*/ 4 h 66"/>
              <a:gd name="T4" fmla="*/ 97 w 105"/>
              <a:gd name="T5" fmla="*/ 28 h 66"/>
              <a:gd name="T6" fmla="*/ 50 w 105"/>
              <a:gd name="T7" fmla="*/ 66 h 66"/>
              <a:gd name="T8" fmla="*/ 3 w 105"/>
              <a:gd name="T9" fmla="*/ 29 h 66"/>
              <a:gd name="T10" fmla="*/ 17 w 105"/>
              <a:gd name="T11" fmla="*/ 0 h 66"/>
              <a:gd name="T12" fmla="*/ 26 w 105"/>
              <a:gd name="T13" fmla="*/ 9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" h="66">
                <a:moveTo>
                  <a:pt x="26" y="9"/>
                </a:moveTo>
                <a:cubicBezTo>
                  <a:pt x="42" y="7"/>
                  <a:pt x="58" y="5"/>
                  <a:pt x="74" y="4"/>
                </a:cubicBezTo>
                <a:cubicBezTo>
                  <a:pt x="92" y="3"/>
                  <a:pt x="105" y="15"/>
                  <a:pt x="97" y="28"/>
                </a:cubicBezTo>
                <a:cubicBezTo>
                  <a:pt x="86" y="45"/>
                  <a:pt x="66" y="66"/>
                  <a:pt x="50" y="66"/>
                </a:cubicBezTo>
                <a:cubicBezTo>
                  <a:pt x="34" y="66"/>
                  <a:pt x="17" y="44"/>
                  <a:pt x="3" y="29"/>
                </a:cubicBezTo>
                <a:cubicBezTo>
                  <a:pt x="0" y="26"/>
                  <a:pt x="12" y="10"/>
                  <a:pt x="17" y="0"/>
                </a:cubicBezTo>
                <a:cubicBezTo>
                  <a:pt x="20" y="3"/>
                  <a:pt x="23" y="6"/>
                  <a:pt x="26" y="9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8537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 Placeholder 1">
            <a:extLst>
              <a:ext uri="{FF2B5EF4-FFF2-40B4-BE49-F238E27FC236}">
                <a16:creationId xmlns:a16="http://schemas.microsoft.com/office/drawing/2014/main" id="{E3729E9E-717A-4897-B35A-FF04E92C09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812" y="198738"/>
            <a:ext cx="2650227" cy="724247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A526C"/>
                </a:solidFill>
              </a:rPr>
              <a:t>Resources</a:t>
            </a:r>
          </a:p>
        </p:txBody>
      </p:sp>
      <p:grpSp>
        <p:nvGrpSpPr>
          <p:cNvPr id="205" name="Grupo 204">
            <a:extLst>
              <a:ext uri="{FF2B5EF4-FFF2-40B4-BE49-F238E27FC236}">
                <a16:creationId xmlns:a16="http://schemas.microsoft.com/office/drawing/2014/main" id="{0AD9E71F-019D-4724-A18B-1F87F625D7C4}"/>
              </a:ext>
            </a:extLst>
          </p:cNvPr>
          <p:cNvGrpSpPr/>
          <p:nvPr/>
        </p:nvGrpSpPr>
        <p:grpSpPr>
          <a:xfrm>
            <a:off x="858837" y="1231900"/>
            <a:ext cx="4560229" cy="5019675"/>
            <a:chOff x="630237" y="1689100"/>
            <a:chExt cx="4017963" cy="4422775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A0235253-F8F2-47A7-B7FE-F0494DD5D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588" y="5383213"/>
              <a:ext cx="292100" cy="727075"/>
            </a:xfrm>
            <a:custGeom>
              <a:avLst/>
              <a:gdLst>
                <a:gd name="T0" fmla="*/ 197 w 234"/>
                <a:gd name="T1" fmla="*/ 291 h 581"/>
                <a:gd name="T2" fmla="*/ 222 w 234"/>
                <a:gd name="T3" fmla="*/ 388 h 581"/>
                <a:gd name="T4" fmla="*/ 175 w 234"/>
                <a:gd name="T5" fmla="*/ 388 h 581"/>
                <a:gd name="T6" fmla="*/ 159 w 234"/>
                <a:gd name="T7" fmla="*/ 403 h 581"/>
                <a:gd name="T8" fmla="*/ 140 w 234"/>
                <a:gd name="T9" fmla="*/ 562 h 581"/>
                <a:gd name="T10" fmla="*/ 118 w 234"/>
                <a:gd name="T11" fmla="*/ 581 h 581"/>
                <a:gd name="T12" fmla="*/ 95 w 234"/>
                <a:gd name="T13" fmla="*/ 562 h 581"/>
                <a:gd name="T14" fmla="*/ 77 w 234"/>
                <a:gd name="T15" fmla="*/ 405 h 581"/>
                <a:gd name="T16" fmla="*/ 59 w 234"/>
                <a:gd name="T17" fmla="*/ 388 h 581"/>
                <a:gd name="T18" fmla="*/ 14 w 234"/>
                <a:gd name="T19" fmla="*/ 388 h 581"/>
                <a:gd name="T20" fmla="*/ 40 w 234"/>
                <a:gd name="T21" fmla="*/ 292 h 581"/>
                <a:gd name="T22" fmla="*/ 1 w 234"/>
                <a:gd name="T23" fmla="*/ 230 h 581"/>
                <a:gd name="T24" fmla="*/ 1 w 234"/>
                <a:gd name="T25" fmla="*/ 54 h 581"/>
                <a:gd name="T26" fmla="*/ 58 w 234"/>
                <a:gd name="T27" fmla="*/ 8 h 581"/>
                <a:gd name="T28" fmla="*/ 72 w 234"/>
                <a:gd name="T29" fmla="*/ 18 h 581"/>
                <a:gd name="T30" fmla="*/ 162 w 234"/>
                <a:gd name="T31" fmla="*/ 19 h 581"/>
                <a:gd name="T32" fmla="*/ 210 w 234"/>
                <a:gd name="T33" fmla="*/ 10 h 581"/>
                <a:gd name="T34" fmla="*/ 234 w 234"/>
                <a:gd name="T35" fmla="*/ 43 h 581"/>
                <a:gd name="T36" fmla="*/ 234 w 234"/>
                <a:gd name="T37" fmla="*/ 255 h 581"/>
                <a:gd name="T38" fmla="*/ 197 w 234"/>
                <a:gd name="T39" fmla="*/ 29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581">
                  <a:moveTo>
                    <a:pt x="197" y="291"/>
                  </a:moveTo>
                  <a:cubicBezTo>
                    <a:pt x="205" y="325"/>
                    <a:pt x="213" y="355"/>
                    <a:pt x="222" y="388"/>
                  </a:cubicBezTo>
                  <a:cubicBezTo>
                    <a:pt x="204" y="388"/>
                    <a:pt x="190" y="389"/>
                    <a:pt x="175" y="388"/>
                  </a:cubicBezTo>
                  <a:cubicBezTo>
                    <a:pt x="164" y="388"/>
                    <a:pt x="160" y="392"/>
                    <a:pt x="159" y="403"/>
                  </a:cubicBezTo>
                  <a:cubicBezTo>
                    <a:pt x="153" y="456"/>
                    <a:pt x="146" y="509"/>
                    <a:pt x="140" y="562"/>
                  </a:cubicBezTo>
                  <a:cubicBezTo>
                    <a:pt x="139" y="578"/>
                    <a:pt x="132" y="581"/>
                    <a:pt x="118" y="581"/>
                  </a:cubicBezTo>
                  <a:cubicBezTo>
                    <a:pt x="104" y="581"/>
                    <a:pt x="97" y="579"/>
                    <a:pt x="95" y="562"/>
                  </a:cubicBezTo>
                  <a:cubicBezTo>
                    <a:pt x="90" y="510"/>
                    <a:pt x="83" y="458"/>
                    <a:pt x="77" y="405"/>
                  </a:cubicBezTo>
                  <a:cubicBezTo>
                    <a:pt x="76" y="393"/>
                    <a:pt x="72" y="387"/>
                    <a:pt x="59" y="388"/>
                  </a:cubicBezTo>
                  <a:cubicBezTo>
                    <a:pt x="45" y="389"/>
                    <a:pt x="31" y="388"/>
                    <a:pt x="14" y="388"/>
                  </a:cubicBezTo>
                  <a:cubicBezTo>
                    <a:pt x="23" y="356"/>
                    <a:pt x="31" y="325"/>
                    <a:pt x="40" y="292"/>
                  </a:cubicBezTo>
                  <a:cubicBezTo>
                    <a:pt x="2" y="286"/>
                    <a:pt x="0" y="260"/>
                    <a:pt x="1" y="230"/>
                  </a:cubicBezTo>
                  <a:cubicBezTo>
                    <a:pt x="2" y="172"/>
                    <a:pt x="1" y="113"/>
                    <a:pt x="1" y="54"/>
                  </a:cubicBezTo>
                  <a:cubicBezTo>
                    <a:pt x="1" y="18"/>
                    <a:pt x="24" y="0"/>
                    <a:pt x="58" y="8"/>
                  </a:cubicBezTo>
                  <a:cubicBezTo>
                    <a:pt x="64" y="9"/>
                    <a:pt x="68" y="14"/>
                    <a:pt x="72" y="18"/>
                  </a:cubicBezTo>
                  <a:cubicBezTo>
                    <a:pt x="98" y="45"/>
                    <a:pt x="138" y="47"/>
                    <a:pt x="162" y="19"/>
                  </a:cubicBezTo>
                  <a:cubicBezTo>
                    <a:pt x="177" y="2"/>
                    <a:pt x="194" y="7"/>
                    <a:pt x="210" y="10"/>
                  </a:cubicBezTo>
                  <a:cubicBezTo>
                    <a:pt x="226" y="14"/>
                    <a:pt x="234" y="27"/>
                    <a:pt x="234" y="43"/>
                  </a:cubicBezTo>
                  <a:cubicBezTo>
                    <a:pt x="234" y="114"/>
                    <a:pt x="234" y="185"/>
                    <a:pt x="234" y="255"/>
                  </a:cubicBezTo>
                  <a:cubicBezTo>
                    <a:pt x="233" y="276"/>
                    <a:pt x="219" y="287"/>
                    <a:pt x="197" y="291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3376A999-39C0-47DF-B0F6-C345B2D4D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3" y="1997075"/>
              <a:ext cx="292100" cy="727075"/>
            </a:xfrm>
            <a:custGeom>
              <a:avLst/>
              <a:gdLst>
                <a:gd name="T0" fmla="*/ 221 w 234"/>
                <a:gd name="T1" fmla="*/ 388 h 581"/>
                <a:gd name="T2" fmla="*/ 179 w 234"/>
                <a:gd name="T3" fmla="*/ 388 h 581"/>
                <a:gd name="T4" fmla="*/ 158 w 234"/>
                <a:gd name="T5" fmla="*/ 406 h 581"/>
                <a:gd name="T6" fmla="*/ 140 w 234"/>
                <a:gd name="T7" fmla="*/ 557 h 581"/>
                <a:gd name="T8" fmla="*/ 121 w 234"/>
                <a:gd name="T9" fmla="*/ 580 h 581"/>
                <a:gd name="T10" fmla="*/ 94 w 234"/>
                <a:gd name="T11" fmla="*/ 559 h 581"/>
                <a:gd name="T12" fmla="*/ 77 w 234"/>
                <a:gd name="T13" fmla="*/ 412 h 581"/>
                <a:gd name="T14" fmla="*/ 49 w 234"/>
                <a:gd name="T15" fmla="*/ 388 h 581"/>
                <a:gd name="T16" fmla="*/ 13 w 234"/>
                <a:gd name="T17" fmla="*/ 388 h 581"/>
                <a:gd name="T18" fmla="*/ 39 w 234"/>
                <a:gd name="T19" fmla="*/ 291 h 581"/>
                <a:gd name="T20" fmla="*/ 0 w 234"/>
                <a:gd name="T21" fmla="*/ 230 h 581"/>
                <a:gd name="T22" fmla="*/ 0 w 234"/>
                <a:gd name="T23" fmla="*/ 52 h 581"/>
                <a:gd name="T24" fmla="*/ 59 w 234"/>
                <a:gd name="T25" fmla="*/ 7 h 581"/>
                <a:gd name="T26" fmla="*/ 71 w 234"/>
                <a:gd name="T27" fmla="*/ 16 h 581"/>
                <a:gd name="T28" fmla="*/ 162 w 234"/>
                <a:gd name="T29" fmla="*/ 17 h 581"/>
                <a:gd name="T30" fmla="*/ 207 w 234"/>
                <a:gd name="T31" fmla="*/ 9 h 581"/>
                <a:gd name="T32" fmla="*/ 233 w 234"/>
                <a:gd name="T33" fmla="*/ 41 h 581"/>
                <a:gd name="T34" fmla="*/ 233 w 234"/>
                <a:gd name="T35" fmla="*/ 95 h 581"/>
                <a:gd name="T36" fmla="*/ 234 w 234"/>
                <a:gd name="T37" fmla="*/ 239 h 581"/>
                <a:gd name="T38" fmla="*/ 196 w 234"/>
                <a:gd name="T39" fmla="*/ 291 h 581"/>
                <a:gd name="T40" fmla="*/ 221 w 234"/>
                <a:gd name="T41" fmla="*/ 38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4" h="581">
                  <a:moveTo>
                    <a:pt x="221" y="388"/>
                  </a:moveTo>
                  <a:cubicBezTo>
                    <a:pt x="205" y="388"/>
                    <a:pt x="192" y="389"/>
                    <a:pt x="179" y="388"/>
                  </a:cubicBezTo>
                  <a:cubicBezTo>
                    <a:pt x="165" y="387"/>
                    <a:pt x="159" y="391"/>
                    <a:pt x="158" y="406"/>
                  </a:cubicBezTo>
                  <a:cubicBezTo>
                    <a:pt x="153" y="456"/>
                    <a:pt x="146" y="506"/>
                    <a:pt x="140" y="557"/>
                  </a:cubicBezTo>
                  <a:cubicBezTo>
                    <a:pt x="138" y="568"/>
                    <a:pt x="140" y="581"/>
                    <a:pt x="121" y="580"/>
                  </a:cubicBezTo>
                  <a:cubicBezTo>
                    <a:pt x="106" y="580"/>
                    <a:pt x="96" y="579"/>
                    <a:pt x="94" y="559"/>
                  </a:cubicBezTo>
                  <a:cubicBezTo>
                    <a:pt x="90" y="510"/>
                    <a:pt x="81" y="461"/>
                    <a:pt x="77" y="412"/>
                  </a:cubicBezTo>
                  <a:cubicBezTo>
                    <a:pt x="76" y="391"/>
                    <a:pt x="68" y="385"/>
                    <a:pt x="49" y="388"/>
                  </a:cubicBezTo>
                  <a:cubicBezTo>
                    <a:pt x="38" y="389"/>
                    <a:pt x="27" y="388"/>
                    <a:pt x="13" y="388"/>
                  </a:cubicBezTo>
                  <a:cubicBezTo>
                    <a:pt x="22" y="355"/>
                    <a:pt x="30" y="324"/>
                    <a:pt x="39" y="291"/>
                  </a:cubicBezTo>
                  <a:cubicBezTo>
                    <a:pt x="2" y="285"/>
                    <a:pt x="0" y="259"/>
                    <a:pt x="0" y="230"/>
                  </a:cubicBezTo>
                  <a:cubicBezTo>
                    <a:pt x="1" y="170"/>
                    <a:pt x="1" y="111"/>
                    <a:pt x="0" y="52"/>
                  </a:cubicBezTo>
                  <a:cubicBezTo>
                    <a:pt x="0" y="10"/>
                    <a:pt x="29" y="3"/>
                    <a:pt x="59" y="7"/>
                  </a:cubicBezTo>
                  <a:cubicBezTo>
                    <a:pt x="63" y="7"/>
                    <a:pt x="67" y="13"/>
                    <a:pt x="71" y="16"/>
                  </a:cubicBezTo>
                  <a:cubicBezTo>
                    <a:pt x="97" y="45"/>
                    <a:pt x="138" y="46"/>
                    <a:pt x="162" y="17"/>
                  </a:cubicBezTo>
                  <a:cubicBezTo>
                    <a:pt x="176" y="0"/>
                    <a:pt x="192" y="6"/>
                    <a:pt x="207" y="9"/>
                  </a:cubicBezTo>
                  <a:cubicBezTo>
                    <a:pt x="223" y="12"/>
                    <a:pt x="232" y="24"/>
                    <a:pt x="233" y="41"/>
                  </a:cubicBezTo>
                  <a:cubicBezTo>
                    <a:pt x="234" y="59"/>
                    <a:pt x="233" y="77"/>
                    <a:pt x="233" y="95"/>
                  </a:cubicBezTo>
                  <a:cubicBezTo>
                    <a:pt x="233" y="143"/>
                    <a:pt x="233" y="191"/>
                    <a:pt x="234" y="239"/>
                  </a:cubicBezTo>
                  <a:cubicBezTo>
                    <a:pt x="234" y="265"/>
                    <a:pt x="226" y="284"/>
                    <a:pt x="196" y="291"/>
                  </a:cubicBezTo>
                  <a:cubicBezTo>
                    <a:pt x="204" y="323"/>
                    <a:pt x="212" y="354"/>
                    <a:pt x="221" y="388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CD9C9740-4FC7-43E9-8A6A-95C5476A0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338" y="5378450"/>
              <a:ext cx="293688" cy="723900"/>
            </a:xfrm>
            <a:custGeom>
              <a:avLst/>
              <a:gdLst>
                <a:gd name="T0" fmla="*/ 196 w 235"/>
                <a:gd name="T1" fmla="*/ 292 h 579"/>
                <a:gd name="T2" fmla="*/ 221 w 235"/>
                <a:gd name="T3" fmla="*/ 387 h 579"/>
                <a:gd name="T4" fmla="*/ 161 w 235"/>
                <a:gd name="T5" fmla="*/ 387 h 579"/>
                <a:gd name="T6" fmla="*/ 137 w 235"/>
                <a:gd name="T7" fmla="*/ 579 h 579"/>
                <a:gd name="T8" fmla="*/ 98 w 235"/>
                <a:gd name="T9" fmla="*/ 579 h 579"/>
                <a:gd name="T10" fmla="*/ 74 w 235"/>
                <a:gd name="T11" fmla="*/ 388 h 579"/>
                <a:gd name="T12" fmla="*/ 13 w 235"/>
                <a:gd name="T13" fmla="*/ 388 h 579"/>
                <a:gd name="T14" fmla="*/ 39 w 235"/>
                <a:gd name="T15" fmla="*/ 292 h 579"/>
                <a:gd name="T16" fmla="*/ 1 w 235"/>
                <a:gd name="T17" fmla="*/ 237 h 579"/>
                <a:gd name="T18" fmla="*/ 1 w 235"/>
                <a:gd name="T19" fmla="*/ 53 h 579"/>
                <a:gd name="T20" fmla="*/ 57 w 235"/>
                <a:gd name="T21" fmla="*/ 7 h 579"/>
                <a:gd name="T22" fmla="*/ 71 w 235"/>
                <a:gd name="T23" fmla="*/ 17 h 579"/>
                <a:gd name="T24" fmla="*/ 162 w 235"/>
                <a:gd name="T25" fmla="*/ 18 h 579"/>
                <a:gd name="T26" fmla="*/ 209 w 235"/>
                <a:gd name="T27" fmla="*/ 10 h 579"/>
                <a:gd name="T28" fmla="*/ 233 w 235"/>
                <a:gd name="T29" fmla="*/ 45 h 579"/>
                <a:gd name="T30" fmla="*/ 233 w 235"/>
                <a:gd name="T31" fmla="*/ 155 h 579"/>
                <a:gd name="T32" fmla="*/ 234 w 235"/>
                <a:gd name="T33" fmla="*/ 239 h 579"/>
                <a:gd name="T34" fmla="*/ 196 w 235"/>
                <a:gd name="T35" fmla="*/ 292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579">
                  <a:moveTo>
                    <a:pt x="196" y="292"/>
                  </a:moveTo>
                  <a:cubicBezTo>
                    <a:pt x="205" y="324"/>
                    <a:pt x="212" y="354"/>
                    <a:pt x="221" y="387"/>
                  </a:cubicBezTo>
                  <a:cubicBezTo>
                    <a:pt x="201" y="387"/>
                    <a:pt x="182" y="387"/>
                    <a:pt x="161" y="387"/>
                  </a:cubicBezTo>
                  <a:cubicBezTo>
                    <a:pt x="153" y="453"/>
                    <a:pt x="145" y="516"/>
                    <a:pt x="137" y="579"/>
                  </a:cubicBezTo>
                  <a:cubicBezTo>
                    <a:pt x="123" y="579"/>
                    <a:pt x="112" y="579"/>
                    <a:pt x="98" y="579"/>
                  </a:cubicBezTo>
                  <a:cubicBezTo>
                    <a:pt x="90" y="516"/>
                    <a:pt x="82" y="453"/>
                    <a:pt x="74" y="388"/>
                  </a:cubicBezTo>
                  <a:cubicBezTo>
                    <a:pt x="53" y="388"/>
                    <a:pt x="35" y="388"/>
                    <a:pt x="13" y="388"/>
                  </a:cubicBezTo>
                  <a:cubicBezTo>
                    <a:pt x="22" y="355"/>
                    <a:pt x="30" y="324"/>
                    <a:pt x="39" y="292"/>
                  </a:cubicBezTo>
                  <a:cubicBezTo>
                    <a:pt x="6" y="286"/>
                    <a:pt x="0" y="265"/>
                    <a:pt x="1" y="237"/>
                  </a:cubicBezTo>
                  <a:cubicBezTo>
                    <a:pt x="2" y="175"/>
                    <a:pt x="1" y="114"/>
                    <a:pt x="1" y="53"/>
                  </a:cubicBezTo>
                  <a:cubicBezTo>
                    <a:pt x="1" y="18"/>
                    <a:pt x="23" y="0"/>
                    <a:pt x="57" y="7"/>
                  </a:cubicBezTo>
                  <a:cubicBezTo>
                    <a:pt x="62" y="8"/>
                    <a:pt x="67" y="13"/>
                    <a:pt x="71" y="17"/>
                  </a:cubicBezTo>
                  <a:cubicBezTo>
                    <a:pt x="98" y="45"/>
                    <a:pt x="137" y="47"/>
                    <a:pt x="162" y="18"/>
                  </a:cubicBezTo>
                  <a:cubicBezTo>
                    <a:pt x="177" y="1"/>
                    <a:pt x="193" y="5"/>
                    <a:pt x="209" y="10"/>
                  </a:cubicBezTo>
                  <a:cubicBezTo>
                    <a:pt x="226" y="15"/>
                    <a:pt x="233" y="28"/>
                    <a:pt x="233" y="45"/>
                  </a:cubicBezTo>
                  <a:cubicBezTo>
                    <a:pt x="234" y="82"/>
                    <a:pt x="233" y="119"/>
                    <a:pt x="233" y="155"/>
                  </a:cubicBezTo>
                  <a:cubicBezTo>
                    <a:pt x="233" y="183"/>
                    <a:pt x="233" y="211"/>
                    <a:pt x="234" y="239"/>
                  </a:cubicBezTo>
                  <a:cubicBezTo>
                    <a:pt x="235" y="266"/>
                    <a:pt x="227" y="285"/>
                    <a:pt x="196" y="292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C2C67FA0-40D5-4994-B253-1961A6494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5378450"/>
              <a:ext cx="292100" cy="727075"/>
            </a:xfrm>
            <a:custGeom>
              <a:avLst/>
              <a:gdLst>
                <a:gd name="T0" fmla="*/ 196 w 234"/>
                <a:gd name="T1" fmla="*/ 290 h 581"/>
                <a:gd name="T2" fmla="*/ 221 w 234"/>
                <a:gd name="T3" fmla="*/ 387 h 581"/>
                <a:gd name="T4" fmla="*/ 185 w 234"/>
                <a:gd name="T5" fmla="*/ 387 h 581"/>
                <a:gd name="T6" fmla="*/ 157 w 234"/>
                <a:gd name="T7" fmla="*/ 411 h 581"/>
                <a:gd name="T8" fmla="*/ 138 w 234"/>
                <a:gd name="T9" fmla="*/ 568 h 581"/>
                <a:gd name="T10" fmla="*/ 136 w 234"/>
                <a:gd name="T11" fmla="*/ 578 h 581"/>
                <a:gd name="T12" fmla="*/ 128 w 234"/>
                <a:gd name="T13" fmla="*/ 579 h 581"/>
                <a:gd name="T14" fmla="*/ 94 w 234"/>
                <a:gd name="T15" fmla="*/ 551 h 581"/>
                <a:gd name="T16" fmla="*/ 74 w 234"/>
                <a:gd name="T17" fmla="*/ 388 h 581"/>
                <a:gd name="T18" fmla="*/ 13 w 234"/>
                <a:gd name="T19" fmla="*/ 388 h 581"/>
                <a:gd name="T20" fmla="*/ 39 w 234"/>
                <a:gd name="T21" fmla="*/ 291 h 581"/>
                <a:gd name="T22" fmla="*/ 1 w 234"/>
                <a:gd name="T23" fmla="*/ 234 h 581"/>
                <a:gd name="T24" fmla="*/ 1 w 234"/>
                <a:gd name="T25" fmla="*/ 54 h 581"/>
                <a:gd name="T26" fmla="*/ 53 w 234"/>
                <a:gd name="T27" fmla="*/ 6 h 581"/>
                <a:gd name="T28" fmla="*/ 69 w 234"/>
                <a:gd name="T29" fmla="*/ 14 h 581"/>
                <a:gd name="T30" fmla="*/ 165 w 234"/>
                <a:gd name="T31" fmla="*/ 14 h 581"/>
                <a:gd name="T32" fmla="*/ 207 w 234"/>
                <a:gd name="T33" fmla="*/ 8 h 581"/>
                <a:gd name="T34" fmla="*/ 233 w 234"/>
                <a:gd name="T35" fmla="*/ 40 h 581"/>
                <a:gd name="T36" fmla="*/ 233 w 234"/>
                <a:gd name="T37" fmla="*/ 254 h 581"/>
                <a:gd name="T38" fmla="*/ 196 w 234"/>
                <a:gd name="T39" fmla="*/ 29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581">
                  <a:moveTo>
                    <a:pt x="196" y="290"/>
                  </a:moveTo>
                  <a:cubicBezTo>
                    <a:pt x="205" y="323"/>
                    <a:pt x="213" y="354"/>
                    <a:pt x="221" y="387"/>
                  </a:cubicBezTo>
                  <a:cubicBezTo>
                    <a:pt x="207" y="387"/>
                    <a:pt x="196" y="388"/>
                    <a:pt x="185" y="387"/>
                  </a:cubicBezTo>
                  <a:cubicBezTo>
                    <a:pt x="166" y="384"/>
                    <a:pt x="159" y="391"/>
                    <a:pt x="157" y="411"/>
                  </a:cubicBezTo>
                  <a:cubicBezTo>
                    <a:pt x="152" y="463"/>
                    <a:pt x="145" y="516"/>
                    <a:pt x="138" y="568"/>
                  </a:cubicBezTo>
                  <a:cubicBezTo>
                    <a:pt x="138" y="571"/>
                    <a:pt x="137" y="574"/>
                    <a:pt x="136" y="578"/>
                  </a:cubicBezTo>
                  <a:cubicBezTo>
                    <a:pt x="133" y="578"/>
                    <a:pt x="130" y="579"/>
                    <a:pt x="128" y="579"/>
                  </a:cubicBezTo>
                  <a:cubicBezTo>
                    <a:pt x="97" y="581"/>
                    <a:pt x="98" y="581"/>
                    <a:pt x="94" y="551"/>
                  </a:cubicBezTo>
                  <a:cubicBezTo>
                    <a:pt x="87" y="497"/>
                    <a:pt x="81" y="443"/>
                    <a:pt x="74" y="388"/>
                  </a:cubicBezTo>
                  <a:cubicBezTo>
                    <a:pt x="54" y="388"/>
                    <a:pt x="35" y="388"/>
                    <a:pt x="13" y="388"/>
                  </a:cubicBezTo>
                  <a:cubicBezTo>
                    <a:pt x="22" y="354"/>
                    <a:pt x="30" y="323"/>
                    <a:pt x="39" y="291"/>
                  </a:cubicBezTo>
                  <a:cubicBezTo>
                    <a:pt x="5" y="285"/>
                    <a:pt x="0" y="262"/>
                    <a:pt x="1" y="234"/>
                  </a:cubicBezTo>
                  <a:cubicBezTo>
                    <a:pt x="2" y="174"/>
                    <a:pt x="1" y="114"/>
                    <a:pt x="1" y="54"/>
                  </a:cubicBezTo>
                  <a:cubicBezTo>
                    <a:pt x="1" y="18"/>
                    <a:pt x="17" y="3"/>
                    <a:pt x="53" y="6"/>
                  </a:cubicBezTo>
                  <a:cubicBezTo>
                    <a:pt x="58" y="7"/>
                    <a:pt x="65" y="10"/>
                    <a:pt x="69" y="14"/>
                  </a:cubicBezTo>
                  <a:cubicBezTo>
                    <a:pt x="100" y="45"/>
                    <a:pt x="136" y="46"/>
                    <a:pt x="165" y="14"/>
                  </a:cubicBezTo>
                  <a:cubicBezTo>
                    <a:pt x="178" y="0"/>
                    <a:pt x="193" y="5"/>
                    <a:pt x="207" y="8"/>
                  </a:cubicBezTo>
                  <a:cubicBezTo>
                    <a:pt x="223" y="12"/>
                    <a:pt x="233" y="24"/>
                    <a:pt x="233" y="40"/>
                  </a:cubicBezTo>
                  <a:cubicBezTo>
                    <a:pt x="234" y="111"/>
                    <a:pt x="234" y="183"/>
                    <a:pt x="233" y="254"/>
                  </a:cubicBezTo>
                  <a:cubicBezTo>
                    <a:pt x="233" y="275"/>
                    <a:pt x="219" y="286"/>
                    <a:pt x="196" y="290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B473F255-3491-4278-BE3C-34AA79BEE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638" y="5378450"/>
              <a:ext cx="292100" cy="727075"/>
            </a:xfrm>
            <a:custGeom>
              <a:avLst/>
              <a:gdLst>
                <a:gd name="T0" fmla="*/ 222 w 234"/>
                <a:gd name="T1" fmla="*/ 387 h 581"/>
                <a:gd name="T2" fmla="*/ 161 w 234"/>
                <a:gd name="T3" fmla="*/ 387 h 581"/>
                <a:gd name="T4" fmla="*/ 138 w 234"/>
                <a:gd name="T5" fmla="*/ 576 h 581"/>
                <a:gd name="T6" fmla="*/ 133 w 234"/>
                <a:gd name="T7" fmla="*/ 579 h 581"/>
                <a:gd name="T8" fmla="*/ 93 w 234"/>
                <a:gd name="T9" fmla="*/ 546 h 581"/>
                <a:gd name="T10" fmla="*/ 74 w 234"/>
                <a:gd name="T11" fmla="*/ 387 h 581"/>
                <a:gd name="T12" fmla="*/ 13 w 234"/>
                <a:gd name="T13" fmla="*/ 387 h 581"/>
                <a:gd name="T14" fmla="*/ 39 w 234"/>
                <a:gd name="T15" fmla="*/ 291 h 581"/>
                <a:gd name="T16" fmla="*/ 1 w 234"/>
                <a:gd name="T17" fmla="*/ 231 h 581"/>
                <a:gd name="T18" fmla="*/ 1 w 234"/>
                <a:gd name="T19" fmla="*/ 51 h 581"/>
                <a:gd name="T20" fmla="*/ 58 w 234"/>
                <a:gd name="T21" fmla="*/ 6 h 581"/>
                <a:gd name="T22" fmla="*/ 72 w 234"/>
                <a:gd name="T23" fmla="*/ 17 h 581"/>
                <a:gd name="T24" fmla="*/ 163 w 234"/>
                <a:gd name="T25" fmla="*/ 16 h 581"/>
                <a:gd name="T26" fmla="*/ 207 w 234"/>
                <a:gd name="T27" fmla="*/ 8 h 581"/>
                <a:gd name="T28" fmla="*/ 233 w 234"/>
                <a:gd name="T29" fmla="*/ 39 h 581"/>
                <a:gd name="T30" fmla="*/ 233 w 234"/>
                <a:gd name="T31" fmla="*/ 255 h 581"/>
                <a:gd name="T32" fmla="*/ 197 w 234"/>
                <a:gd name="T33" fmla="*/ 291 h 581"/>
                <a:gd name="T34" fmla="*/ 222 w 234"/>
                <a:gd name="T35" fmla="*/ 387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4" h="581">
                  <a:moveTo>
                    <a:pt x="222" y="387"/>
                  </a:moveTo>
                  <a:cubicBezTo>
                    <a:pt x="200" y="387"/>
                    <a:pt x="181" y="387"/>
                    <a:pt x="161" y="387"/>
                  </a:cubicBezTo>
                  <a:cubicBezTo>
                    <a:pt x="153" y="452"/>
                    <a:pt x="145" y="515"/>
                    <a:pt x="138" y="576"/>
                  </a:cubicBezTo>
                  <a:cubicBezTo>
                    <a:pt x="135" y="578"/>
                    <a:pt x="134" y="579"/>
                    <a:pt x="133" y="579"/>
                  </a:cubicBezTo>
                  <a:cubicBezTo>
                    <a:pt x="97" y="581"/>
                    <a:pt x="97" y="581"/>
                    <a:pt x="93" y="546"/>
                  </a:cubicBezTo>
                  <a:cubicBezTo>
                    <a:pt x="88" y="493"/>
                    <a:pt x="81" y="441"/>
                    <a:pt x="74" y="387"/>
                  </a:cubicBezTo>
                  <a:cubicBezTo>
                    <a:pt x="54" y="387"/>
                    <a:pt x="35" y="387"/>
                    <a:pt x="13" y="387"/>
                  </a:cubicBezTo>
                  <a:cubicBezTo>
                    <a:pt x="22" y="354"/>
                    <a:pt x="31" y="324"/>
                    <a:pt x="39" y="291"/>
                  </a:cubicBezTo>
                  <a:cubicBezTo>
                    <a:pt x="4" y="284"/>
                    <a:pt x="0" y="260"/>
                    <a:pt x="1" y="231"/>
                  </a:cubicBezTo>
                  <a:cubicBezTo>
                    <a:pt x="2" y="171"/>
                    <a:pt x="2" y="111"/>
                    <a:pt x="1" y="51"/>
                  </a:cubicBezTo>
                  <a:cubicBezTo>
                    <a:pt x="0" y="15"/>
                    <a:pt x="24" y="2"/>
                    <a:pt x="58" y="6"/>
                  </a:cubicBezTo>
                  <a:cubicBezTo>
                    <a:pt x="63" y="7"/>
                    <a:pt x="68" y="13"/>
                    <a:pt x="72" y="17"/>
                  </a:cubicBezTo>
                  <a:cubicBezTo>
                    <a:pt x="99" y="45"/>
                    <a:pt x="138" y="45"/>
                    <a:pt x="163" y="16"/>
                  </a:cubicBezTo>
                  <a:cubicBezTo>
                    <a:pt x="177" y="0"/>
                    <a:pt x="192" y="5"/>
                    <a:pt x="207" y="8"/>
                  </a:cubicBezTo>
                  <a:cubicBezTo>
                    <a:pt x="222" y="11"/>
                    <a:pt x="233" y="23"/>
                    <a:pt x="233" y="39"/>
                  </a:cubicBezTo>
                  <a:cubicBezTo>
                    <a:pt x="234" y="111"/>
                    <a:pt x="234" y="183"/>
                    <a:pt x="233" y="255"/>
                  </a:cubicBezTo>
                  <a:cubicBezTo>
                    <a:pt x="233" y="277"/>
                    <a:pt x="216" y="285"/>
                    <a:pt x="197" y="291"/>
                  </a:cubicBezTo>
                  <a:cubicBezTo>
                    <a:pt x="205" y="323"/>
                    <a:pt x="213" y="353"/>
                    <a:pt x="222" y="387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32E8276F-D092-4ADE-BB11-CE79BF7EE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100" y="5378450"/>
              <a:ext cx="292100" cy="727075"/>
            </a:xfrm>
            <a:custGeom>
              <a:avLst/>
              <a:gdLst>
                <a:gd name="T0" fmla="*/ 38 w 233"/>
                <a:gd name="T1" fmla="*/ 292 h 581"/>
                <a:gd name="T2" fmla="*/ 1 w 233"/>
                <a:gd name="T3" fmla="*/ 236 h 581"/>
                <a:gd name="T4" fmla="*/ 1 w 233"/>
                <a:gd name="T5" fmla="*/ 50 h 581"/>
                <a:gd name="T6" fmla="*/ 23 w 233"/>
                <a:gd name="T7" fmla="*/ 10 h 581"/>
                <a:gd name="T8" fmla="*/ 75 w 233"/>
                <a:gd name="T9" fmla="*/ 20 h 581"/>
                <a:gd name="T10" fmla="*/ 160 w 233"/>
                <a:gd name="T11" fmla="*/ 18 h 581"/>
                <a:gd name="T12" fmla="*/ 209 w 233"/>
                <a:gd name="T13" fmla="*/ 9 h 581"/>
                <a:gd name="T14" fmla="*/ 233 w 233"/>
                <a:gd name="T15" fmla="*/ 46 h 581"/>
                <a:gd name="T16" fmla="*/ 233 w 233"/>
                <a:gd name="T17" fmla="*/ 248 h 581"/>
                <a:gd name="T18" fmla="*/ 195 w 233"/>
                <a:gd name="T19" fmla="*/ 291 h 581"/>
                <a:gd name="T20" fmla="*/ 221 w 233"/>
                <a:gd name="T21" fmla="*/ 387 h 581"/>
                <a:gd name="T22" fmla="*/ 179 w 233"/>
                <a:gd name="T23" fmla="*/ 387 h 581"/>
                <a:gd name="T24" fmla="*/ 157 w 233"/>
                <a:gd name="T25" fmla="*/ 407 h 581"/>
                <a:gd name="T26" fmla="*/ 138 w 233"/>
                <a:gd name="T27" fmla="*/ 564 h 581"/>
                <a:gd name="T28" fmla="*/ 135 w 233"/>
                <a:gd name="T29" fmla="*/ 577 h 581"/>
                <a:gd name="T30" fmla="*/ 129 w 233"/>
                <a:gd name="T31" fmla="*/ 579 h 581"/>
                <a:gd name="T32" fmla="*/ 93 w 233"/>
                <a:gd name="T33" fmla="*/ 549 h 581"/>
                <a:gd name="T34" fmla="*/ 76 w 233"/>
                <a:gd name="T35" fmla="*/ 408 h 581"/>
                <a:gd name="T36" fmla="*/ 51 w 233"/>
                <a:gd name="T37" fmla="*/ 387 h 581"/>
                <a:gd name="T38" fmla="*/ 12 w 233"/>
                <a:gd name="T39" fmla="*/ 387 h 581"/>
                <a:gd name="T40" fmla="*/ 38 w 233"/>
                <a:gd name="T41" fmla="*/ 292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3" h="581">
                  <a:moveTo>
                    <a:pt x="38" y="292"/>
                  </a:moveTo>
                  <a:cubicBezTo>
                    <a:pt x="4" y="278"/>
                    <a:pt x="1" y="273"/>
                    <a:pt x="1" y="236"/>
                  </a:cubicBezTo>
                  <a:cubicBezTo>
                    <a:pt x="1" y="174"/>
                    <a:pt x="1" y="112"/>
                    <a:pt x="1" y="50"/>
                  </a:cubicBezTo>
                  <a:cubicBezTo>
                    <a:pt x="0" y="32"/>
                    <a:pt x="5" y="16"/>
                    <a:pt x="23" y="10"/>
                  </a:cubicBezTo>
                  <a:cubicBezTo>
                    <a:pt x="41" y="3"/>
                    <a:pt x="59" y="1"/>
                    <a:pt x="75" y="20"/>
                  </a:cubicBezTo>
                  <a:cubicBezTo>
                    <a:pt x="97" y="45"/>
                    <a:pt x="138" y="44"/>
                    <a:pt x="160" y="18"/>
                  </a:cubicBezTo>
                  <a:cubicBezTo>
                    <a:pt x="175" y="0"/>
                    <a:pt x="192" y="4"/>
                    <a:pt x="209" y="9"/>
                  </a:cubicBezTo>
                  <a:cubicBezTo>
                    <a:pt x="226" y="14"/>
                    <a:pt x="233" y="28"/>
                    <a:pt x="233" y="46"/>
                  </a:cubicBezTo>
                  <a:cubicBezTo>
                    <a:pt x="233" y="114"/>
                    <a:pt x="233" y="181"/>
                    <a:pt x="233" y="248"/>
                  </a:cubicBezTo>
                  <a:cubicBezTo>
                    <a:pt x="233" y="272"/>
                    <a:pt x="220" y="284"/>
                    <a:pt x="195" y="291"/>
                  </a:cubicBezTo>
                  <a:cubicBezTo>
                    <a:pt x="204" y="322"/>
                    <a:pt x="212" y="354"/>
                    <a:pt x="221" y="387"/>
                  </a:cubicBezTo>
                  <a:cubicBezTo>
                    <a:pt x="205" y="387"/>
                    <a:pt x="192" y="388"/>
                    <a:pt x="179" y="387"/>
                  </a:cubicBezTo>
                  <a:cubicBezTo>
                    <a:pt x="163" y="385"/>
                    <a:pt x="158" y="393"/>
                    <a:pt x="157" y="407"/>
                  </a:cubicBezTo>
                  <a:cubicBezTo>
                    <a:pt x="151" y="459"/>
                    <a:pt x="145" y="512"/>
                    <a:pt x="138" y="564"/>
                  </a:cubicBezTo>
                  <a:cubicBezTo>
                    <a:pt x="138" y="568"/>
                    <a:pt x="136" y="573"/>
                    <a:pt x="135" y="577"/>
                  </a:cubicBezTo>
                  <a:cubicBezTo>
                    <a:pt x="133" y="578"/>
                    <a:pt x="131" y="579"/>
                    <a:pt x="129" y="579"/>
                  </a:cubicBezTo>
                  <a:cubicBezTo>
                    <a:pt x="97" y="581"/>
                    <a:pt x="97" y="581"/>
                    <a:pt x="93" y="549"/>
                  </a:cubicBezTo>
                  <a:cubicBezTo>
                    <a:pt x="87" y="502"/>
                    <a:pt x="81" y="455"/>
                    <a:pt x="76" y="408"/>
                  </a:cubicBezTo>
                  <a:cubicBezTo>
                    <a:pt x="75" y="391"/>
                    <a:pt x="68" y="385"/>
                    <a:pt x="51" y="387"/>
                  </a:cubicBezTo>
                  <a:cubicBezTo>
                    <a:pt x="40" y="388"/>
                    <a:pt x="28" y="387"/>
                    <a:pt x="12" y="387"/>
                  </a:cubicBezTo>
                  <a:cubicBezTo>
                    <a:pt x="21" y="354"/>
                    <a:pt x="30" y="323"/>
                    <a:pt x="38" y="292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B03E2876-7B6C-47F1-8A3F-4A223C43A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813" y="5378450"/>
              <a:ext cx="295275" cy="730250"/>
            </a:xfrm>
            <a:custGeom>
              <a:avLst/>
              <a:gdLst>
                <a:gd name="T0" fmla="*/ 196 w 235"/>
                <a:gd name="T1" fmla="*/ 291 h 583"/>
                <a:gd name="T2" fmla="*/ 220 w 235"/>
                <a:gd name="T3" fmla="*/ 386 h 583"/>
                <a:gd name="T4" fmla="*/ 160 w 235"/>
                <a:gd name="T5" fmla="*/ 386 h 583"/>
                <a:gd name="T6" fmla="*/ 150 w 235"/>
                <a:gd name="T7" fmla="*/ 470 h 583"/>
                <a:gd name="T8" fmla="*/ 140 w 235"/>
                <a:gd name="T9" fmla="*/ 555 h 583"/>
                <a:gd name="T10" fmla="*/ 112 w 235"/>
                <a:gd name="T11" fmla="*/ 579 h 583"/>
                <a:gd name="T12" fmla="*/ 97 w 235"/>
                <a:gd name="T13" fmla="*/ 579 h 583"/>
                <a:gd name="T14" fmla="*/ 74 w 235"/>
                <a:gd name="T15" fmla="*/ 389 h 583"/>
                <a:gd name="T16" fmla="*/ 14 w 235"/>
                <a:gd name="T17" fmla="*/ 383 h 583"/>
                <a:gd name="T18" fmla="*/ 38 w 235"/>
                <a:gd name="T19" fmla="*/ 292 h 583"/>
                <a:gd name="T20" fmla="*/ 1 w 235"/>
                <a:gd name="T21" fmla="*/ 236 h 583"/>
                <a:gd name="T22" fmla="*/ 0 w 235"/>
                <a:gd name="T23" fmla="*/ 54 h 583"/>
                <a:gd name="T24" fmla="*/ 49 w 235"/>
                <a:gd name="T25" fmla="*/ 6 h 583"/>
                <a:gd name="T26" fmla="*/ 72 w 235"/>
                <a:gd name="T27" fmla="*/ 18 h 583"/>
                <a:gd name="T28" fmla="*/ 161 w 235"/>
                <a:gd name="T29" fmla="*/ 18 h 583"/>
                <a:gd name="T30" fmla="*/ 210 w 235"/>
                <a:gd name="T31" fmla="*/ 9 h 583"/>
                <a:gd name="T32" fmla="*/ 233 w 235"/>
                <a:gd name="T33" fmla="*/ 45 h 583"/>
                <a:gd name="T34" fmla="*/ 233 w 235"/>
                <a:gd name="T35" fmla="*/ 199 h 583"/>
                <a:gd name="T36" fmla="*/ 233 w 235"/>
                <a:gd name="T37" fmla="*/ 235 h 583"/>
                <a:gd name="T38" fmla="*/ 196 w 235"/>
                <a:gd name="T39" fmla="*/ 291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583">
                  <a:moveTo>
                    <a:pt x="196" y="291"/>
                  </a:moveTo>
                  <a:cubicBezTo>
                    <a:pt x="204" y="323"/>
                    <a:pt x="212" y="353"/>
                    <a:pt x="220" y="386"/>
                  </a:cubicBezTo>
                  <a:cubicBezTo>
                    <a:pt x="200" y="386"/>
                    <a:pt x="182" y="386"/>
                    <a:pt x="160" y="386"/>
                  </a:cubicBezTo>
                  <a:cubicBezTo>
                    <a:pt x="157" y="415"/>
                    <a:pt x="153" y="443"/>
                    <a:pt x="150" y="470"/>
                  </a:cubicBezTo>
                  <a:cubicBezTo>
                    <a:pt x="146" y="498"/>
                    <a:pt x="142" y="527"/>
                    <a:pt x="140" y="555"/>
                  </a:cubicBezTo>
                  <a:cubicBezTo>
                    <a:pt x="139" y="574"/>
                    <a:pt x="132" y="583"/>
                    <a:pt x="112" y="579"/>
                  </a:cubicBezTo>
                  <a:cubicBezTo>
                    <a:pt x="108" y="579"/>
                    <a:pt x="104" y="579"/>
                    <a:pt x="97" y="579"/>
                  </a:cubicBezTo>
                  <a:cubicBezTo>
                    <a:pt x="89" y="515"/>
                    <a:pt x="82" y="453"/>
                    <a:pt x="74" y="389"/>
                  </a:cubicBezTo>
                  <a:cubicBezTo>
                    <a:pt x="54" y="387"/>
                    <a:pt x="35" y="385"/>
                    <a:pt x="14" y="383"/>
                  </a:cubicBezTo>
                  <a:cubicBezTo>
                    <a:pt x="23" y="350"/>
                    <a:pt x="30" y="321"/>
                    <a:pt x="38" y="292"/>
                  </a:cubicBezTo>
                  <a:cubicBezTo>
                    <a:pt x="4" y="278"/>
                    <a:pt x="1" y="273"/>
                    <a:pt x="1" y="236"/>
                  </a:cubicBezTo>
                  <a:cubicBezTo>
                    <a:pt x="0" y="175"/>
                    <a:pt x="0" y="115"/>
                    <a:pt x="0" y="54"/>
                  </a:cubicBezTo>
                  <a:cubicBezTo>
                    <a:pt x="1" y="19"/>
                    <a:pt x="14" y="4"/>
                    <a:pt x="49" y="6"/>
                  </a:cubicBezTo>
                  <a:cubicBezTo>
                    <a:pt x="57" y="7"/>
                    <a:pt x="66" y="12"/>
                    <a:pt x="72" y="18"/>
                  </a:cubicBezTo>
                  <a:cubicBezTo>
                    <a:pt x="97" y="43"/>
                    <a:pt x="138" y="45"/>
                    <a:pt x="161" y="18"/>
                  </a:cubicBezTo>
                  <a:cubicBezTo>
                    <a:pt x="176" y="0"/>
                    <a:pt x="193" y="5"/>
                    <a:pt x="210" y="9"/>
                  </a:cubicBezTo>
                  <a:cubicBezTo>
                    <a:pt x="226" y="14"/>
                    <a:pt x="233" y="28"/>
                    <a:pt x="233" y="45"/>
                  </a:cubicBezTo>
                  <a:cubicBezTo>
                    <a:pt x="233" y="97"/>
                    <a:pt x="233" y="148"/>
                    <a:pt x="233" y="199"/>
                  </a:cubicBezTo>
                  <a:cubicBezTo>
                    <a:pt x="233" y="211"/>
                    <a:pt x="232" y="223"/>
                    <a:pt x="233" y="235"/>
                  </a:cubicBezTo>
                  <a:cubicBezTo>
                    <a:pt x="235" y="263"/>
                    <a:pt x="228" y="284"/>
                    <a:pt x="196" y="291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D0AEC762-5FDE-4204-A91F-4F4D03CA0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237" y="5384800"/>
              <a:ext cx="293688" cy="727075"/>
            </a:xfrm>
            <a:custGeom>
              <a:avLst/>
              <a:gdLst>
                <a:gd name="T0" fmla="*/ 197 w 234"/>
                <a:gd name="T1" fmla="*/ 291 h 581"/>
                <a:gd name="T2" fmla="*/ 221 w 234"/>
                <a:gd name="T3" fmla="*/ 386 h 581"/>
                <a:gd name="T4" fmla="*/ 161 w 234"/>
                <a:gd name="T5" fmla="*/ 386 h 581"/>
                <a:gd name="T6" fmla="*/ 145 w 234"/>
                <a:gd name="T7" fmla="*/ 519 h 581"/>
                <a:gd name="T8" fmla="*/ 141 w 234"/>
                <a:gd name="T9" fmla="*/ 547 h 581"/>
                <a:gd name="T10" fmla="*/ 98 w 234"/>
                <a:gd name="T11" fmla="*/ 577 h 581"/>
                <a:gd name="T12" fmla="*/ 86 w 234"/>
                <a:gd name="T13" fmla="*/ 481 h 581"/>
                <a:gd name="T14" fmla="*/ 77 w 234"/>
                <a:gd name="T15" fmla="*/ 402 h 581"/>
                <a:gd name="T16" fmla="*/ 59 w 234"/>
                <a:gd name="T17" fmla="*/ 386 h 581"/>
                <a:gd name="T18" fmla="*/ 13 w 234"/>
                <a:gd name="T19" fmla="*/ 386 h 581"/>
                <a:gd name="T20" fmla="*/ 40 w 234"/>
                <a:gd name="T21" fmla="*/ 290 h 581"/>
                <a:gd name="T22" fmla="*/ 1 w 234"/>
                <a:gd name="T23" fmla="*/ 231 h 581"/>
                <a:gd name="T24" fmla="*/ 1 w 234"/>
                <a:gd name="T25" fmla="*/ 49 h 581"/>
                <a:gd name="T26" fmla="*/ 24 w 234"/>
                <a:gd name="T27" fmla="*/ 9 h 581"/>
                <a:gd name="T28" fmla="*/ 75 w 234"/>
                <a:gd name="T29" fmla="*/ 18 h 581"/>
                <a:gd name="T30" fmla="*/ 161 w 234"/>
                <a:gd name="T31" fmla="*/ 17 h 581"/>
                <a:gd name="T32" fmla="*/ 210 w 234"/>
                <a:gd name="T33" fmla="*/ 9 h 581"/>
                <a:gd name="T34" fmla="*/ 234 w 234"/>
                <a:gd name="T35" fmla="*/ 45 h 581"/>
                <a:gd name="T36" fmla="*/ 234 w 234"/>
                <a:gd name="T37" fmla="*/ 249 h 581"/>
                <a:gd name="T38" fmla="*/ 197 w 234"/>
                <a:gd name="T39" fmla="*/ 29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581">
                  <a:moveTo>
                    <a:pt x="197" y="291"/>
                  </a:moveTo>
                  <a:cubicBezTo>
                    <a:pt x="205" y="322"/>
                    <a:pt x="213" y="353"/>
                    <a:pt x="221" y="386"/>
                  </a:cubicBezTo>
                  <a:cubicBezTo>
                    <a:pt x="201" y="386"/>
                    <a:pt x="182" y="386"/>
                    <a:pt x="161" y="386"/>
                  </a:cubicBezTo>
                  <a:cubicBezTo>
                    <a:pt x="155" y="432"/>
                    <a:pt x="150" y="475"/>
                    <a:pt x="145" y="519"/>
                  </a:cubicBezTo>
                  <a:cubicBezTo>
                    <a:pt x="143" y="528"/>
                    <a:pt x="142" y="537"/>
                    <a:pt x="141" y="547"/>
                  </a:cubicBezTo>
                  <a:cubicBezTo>
                    <a:pt x="137" y="581"/>
                    <a:pt x="137" y="581"/>
                    <a:pt x="98" y="577"/>
                  </a:cubicBezTo>
                  <a:cubicBezTo>
                    <a:pt x="94" y="546"/>
                    <a:pt x="90" y="513"/>
                    <a:pt x="86" y="481"/>
                  </a:cubicBezTo>
                  <a:cubicBezTo>
                    <a:pt x="82" y="455"/>
                    <a:pt x="79" y="428"/>
                    <a:pt x="77" y="402"/>
                  </a:cubicBezTo>
                  <a:cubicBezTo>
                    <a:pt x="75" y="390"/>
                    <a:pt x="71" y="386"/>
                    <a:pt x="59" y="386"/>
                  </a:cubicBezTo>
                  <a:cubicBezTo>
                    <a:pt x="45" y="387"/>
                    <a:pt x="30" y="386"/>
                    <a:pt x="13" y="386"/>
                  </a:cubicBezTo>
                  <a:cubicBezTo>
                    <a:pt x="22" y="353"/>
                    <a:pt x="31" y="322"/>
                    <a:pt x="40" y="290"/>
                  </a:cubicBezTo>
                  <a:cubicBezTo>
                    <a:pt x="4" y="284"/>
                    <a:pt x="0" y="260"/>
                    <a:pt x="1" y="231"/>
                  </a:cubicBezTo>
                  <a:cubicBezTo>
                    <a:pt x="2" y="171"/>
                    <a:pt x="2" y="110"/>
                    <a:pt x="1" y="49"/>
                  </a:cubicBezTo>
                  <a:cubicBezTo>
                    <a:pt x="1" y="31"/>
                    <a:pt x="6" y="15"/>
                    <a:pt x="24" y="9"/>
                  </a:cubicBezTo>
                  <a:cubicBezTo>
                    <a:pt x="41" y="3"/>
                    <a:pt x="59" y="0"/>
                    <a:pt x="75" y="18"/>
                  </a:cubicBezTo>
                  <a:cubicBezTo>
                    <a:pt x="97" y="44"/>
                    <a:pt x="139" y="44"/>
                    <a:pt x="161" y="17"/>
                  </a:cubicBezTo>
                  <a:cubicBezTo>
                    <a:pt x="177" y="0"/>
                    <a:pt x="194" y="4"/>
                    <a:pt x="210" y="9"/>
                  </a:cubicBezTo>
                  <a:cubicBezTo>
                    <a:pt x="227" y="13"/>
                    <a:pt x="234" y="28"/>
                    <a:pt x="234" y="45"/>
                  </a:cubicBezTo>
                  <a:cubicBezTo>
                    <a:pt x="234" y="113"/>
                    <a:pt x="234" y="181"/>
                    <a:pt x="234" y="249"/>
                  </a:cubicBezTo>
                  <a:cubicBezTo>
                    <a:pt x="234" y="273"/>
                    <a:pt x="219" y="284"/>
                    <a:pt x="197" y="291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2E16C2C6-40A9-4F5B-8006-F535584AE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388" y="2035175"/>
              <a:ext cx="292100" cy="730250"/>
            </a:xfrm>
            <a:custGeom>
              <a:avLst/>
              <a:gdLst>
                <a:gd name="T0" fmla="*/ 197 w 234"/>
                <a:gd name="T1" fmla="*/ 292 h 583"/>
                <a:gd name="T2" fmla="*/ 221 w 234"/>
                <a:gd name="T3" fmla="*/ 388 h 583"/>
                <a:gd name="T4" fmla="*/ 183 w 234"/>
                <a:gd name="T5" fmla="*/ 388 h 583"/>
                <a:gd name="T6" fmla="*/ 157 w 234"/>
                <a:gd name="T7" fmla="*/ 410 h 583"/>
                <a:gd name="T8" fmla="*/ 138 w 234"/>
                <a:gd name="T9" fmla="*/ 571 h 583"/>
                <a:gd name="T10" fmla="*/ 137 w 234"/>
                <a:gd name="T11" fmla="*/ 578 h 583"/>
                <a:gd name="T12" fmla="*/ 132 w 234"/>
                <a:gd name="T13" fmla="*/ 580 h 583"/>
                <a:gd name="T14" fmla="*/ 94 w 234"/>
                <a:gd name="T15" fmla="*/ 549 h 583"/>
                <a:gd name="T16" fmla="*/ 74 w 234"/>
                <a:gd name="T17" fmla="*/ 388 h 583"/>
                <a:gd name="T18" fmla="*/ 13 w 234"/>
                <a:gd name="T19" fmla="*/ 388 h 583"/>
                <a:gd name="T20" fmla="*/ 39 w 234"/>
                <a:gd name="T21" fmla="*/ 292 h 583"/>
                <a:gd name="T22" fmla="*/ 1 w 234"/>
                <a:gd name="T23" fmla="*/ 231 h 583"/>
                <a:gd name="T24" fmla="*/ 1 w 234"/>
                <a:gd name="T25" fmla="*/ 53 h 583"/>
                <a:gd name="T26" fmla="*/ 57 w 234"/>
                <a:gd name="T27" fmla="*/ 8 h 583"/>
                <a:gd name="T28" fmla="*/ 71 w 234"/>
                <a:gd name="T29" fmla="*/ 18 h 583"/>
                <a:gd name="T30" fmla="*/ 162 w 234"/>
                <a:gd name="T31" fmla="*/ 18 h 583"/>
                <a:gd name="T32" fmla="*/ 208 w 234"/>
                <a:gd name="T33" fmla="*/ 9 h 583"/>
                <a:gd name="T34" fmla="*/ 233 w 234"/>
                <a:gd name="T35" fmla="*/ 42 h 583"/>
                <a:gd name="T36" fmla="*/ 233 w 234"/>
                <a:gd name="T37" fmla="*/ 256 h 583"/>
                <a:gd name="T38" fmla="*/ 197 w 234"/>
                <a:gd name="T39" fmla="*/ 292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583">
                  <a:moveTo>
                    <a:pt x="197" y="292"/>
                  </a:moveTo>
                  <a:cubicBezTo>
                    <a:pt x="205" y="324"/>
                    <a:pt x="212" y="355"/>
                    <a:pt x="221" y="388"/>
                  </a:cubicBezTo>
                  <a:cubicBezTo>
                    <a:pt x="207" y="388"/>
                    <a:pt x="195" y="389"/>
                    <a:pt x="183" y="388"/>
                  </a:cubicBezTo>
                  <a:cubicBezTo>
                    <a:pt x="166" y="386"/>
                    <a:pt x="159" y="393"/>
                    <a:pt x="157" y="410"/>
                  </a:cubicBezTo>
                  <a:cubicBezTo>
                    <a:pt x="152" y="464"/>
                    <a:pt x="145" y="518"/>
                    <a:pt x="138" y="571"/>
                  </a:cubicBezTo>
                  <a:cubicBezTo>
                    <a:pt x="138" y="574"/>
                    <a:pt x="137" y="576"/>
                    <a:pt x="137" y="578"/>
                  </a:cubicBezTo>
                  <a:cubicBezTo>
                    <a:pt x="135" y="579"/>
                    <a:pt x="134" y="580"/>
                    <a:pt x="132" y="580"/>
                  </a:cubicBezTo>
                  <a:cubicBezTo>
                    <a:pt x="98" y="583"/>
                    <a:pt x="98" y="583"/>
                    <a:pt x="94" y="549"/>
                  </a:cubicBezTo>
                  <a:cubicBezTo>
                    <a:pt x="87" y="496"/>
                    <a:pt x="81" y="443"/>
                    <a:pt x="74" y="388"/>
                  </a:cubicBezTo>
                  <a:cubicBezTo>
                    <a:pt x="54" y="388"/>
                    <a:pt x="35" y="388"/>
                    <a:pt x="13" y="388"/>
                  </a:cubicBezTo>
                  <a:cubicBezTo>
                    <a:pt x="22" y="355"/>
                    <a:pt x="30" y="325"/>
                    <a:pt x="39" y="292"/>
                  </a:cubicBezTo>
                  <a:cubicBezTo>
                    <a:pt x="2" y="286"/>
                    <a:pt x="0" y="260"/>
                    <a:pt x="1" y="231"/>
                  </a:cubicBezTo>
                  <a:cubicBezTo>
                    <a:pt x="2" y="171"/>
                    <a:pt x="1" y="112"/>
                    <a:pt x="1" y="53"/>
                  </a:cubicBezTo>
                  <a:cubicBezTo>
                    <a:pt x="1" y="18"/>
                    <a:pt x="23" y="0"/>
                    <a:pt x="57" y="8"/>
                  </a:cubicBezTo>
                  <a:cubicBezTo>
                    <a:pt x="62" y="9"/>
                    <a:pt x="67" y="14"/>
                    <a:pt x="71" y="18"/>
                  </a:cubicBezTo>
                  <a:cubicBezTo>
                    <a:pt x="98" y="46"/>
                    <a:pt x="138" y="47"/>
                    <a:pt x="162" y="18"/>
                  </a:cubicBezTo>
                  <a:cubicBezTo>
                    <a:pt x="176" y="1"/>
                    <a:pt x="193" y="6"/>
                    <a:pt x="208" y="9"/>
                  </a:cubicBezTo>
                  <a:cubicBezTo>
                    <a:pt x="223" y="13"/>
                    <a:pt x="233" y="25"/>
                    <a:pt x="233" y="42"/>
                  </a:cubicBezTo>
                  <a:cubicBezTo>
                    <a:pt x="234" y="113"/>
                    <a:pt x="234" y="184"/>
                    <a:pt x="233" y="256"/>
                  </a:cubicBezTo>
                  <a:cubicBezTo>
                    <a:pt x="233" y="277"/>
                    <a:pt x="217" y="286"/>
                    <a:pt x="197" y="292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A30A26C2-658A-40DB-892E-B18315687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325" y="3633788"/>
              <a:ext cx="295275" cy="727075"/>
            </a:xfrm>
            <a:custGeom>
              <a:avLst/>
              <a:gdLst>
                <a:gd name="T0" fmla="*/ 196 w 235"/>
                <a:gd name="T1" fmla="*/ 290 h 581"/>
                <a:gd name="T2" fmla="*/ 221 w 235"/>
                <a:gd name="T3" fmla="*/ 387 h 581"/>
                <a:gd name="T4" fmla="*/ 180 w 235"/>
                <a:gd name="T5" fmla="*/ 386 h 581"/>
                <a:gd name="T6" fmla="*/ 157 w 235"/>
                <a:gd name="T7" fmla="*/ 406 h 581"/>
                <a:gd name="T8" fmla="*/ 138 w 235"/>
                <a:gd name="T9" fmla="*/ 567 h 581"/>
                <a:gd name="T10" fmla="*/ 136 w 235"/>
                <a:gd name="T11" fmla="*/ 576 h 581"/>
                <a:gd name="T12" fmla="*/ 132 w 235"/>
                <a:gd name="T13" fmla="*/ 578 h 581"/>
                <a:gd name="T14" fmla="*/ 93 w 235"/>
                <a:gd name="T15" fmla="*/ 547 h 581"/>
                <a:gd name="T16" fmla="*/ 76 w 235"/>
                <a:gd name="T17" fmla="*/ 402 h 581"/>
                <a:gd name="T18" fmla="*/ 58 w 235"/>
                <a:gd name="T19" fmla="*/ 387 h 581"/>
                <a:gd name="T20" fmla="*/ 13 w 235"/>
                <a:gd name="T21" fmla="*/ 387 h 581"/>
                <a:gd name="T22" fmla="*/ 39 w 235"/>
                <a:gd name="T23" fmla="*/ 290 h 581"/>
                <a:gd name="T24" fmla="*/ 1 w 235"/>
                <a:gd name="T25" fmla="*/ 235 h 581"/>
                <a:gd name="T26" fmla="*/ 1 w 235"/>
                <a:gd name="T27" fmla="*/ 53 h 581"/>
                <a:gd name="T28" fmla="*/ 55 w 235"/>
                <a:gd name="T29" fmla="*/ 6 h 581"/>
                <a:gd name="T30" fmla="*/ 71 w 235"/>
                <a:gd name="T31" fmla="*/ 16 h 581"/>
                <a:gd name="T32" fmla="*/ 161 w 235"/>
                <a:gd name="T33" fmla="*/ 17 h 581"/>
                <a:gd name="T34" fmla="*/ 210 w 235"/>
                <a:gd name="T35" fmla="*/ 9 h 581"/>
                <a:gd name="T36" fmla="*/ 233 w 235"/>
                <a:gd name="T37" fmla="*/ 47 h 581"/>
                <a:gd name="T38" fmla="*/ 233 w 235"/>
                <a:gd name="T39" fmla="*/ 179 h 581"/>
                <a:gd name="T40" fmla="*/ 234 w 235"/>
                <a:gd name="T41" fmla="*/ 233 h 581"/>
                <a:gd name="T42" fmla="*/ 196 w 235"/>
                <a:gd name="T43" fmla="*/ 29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5" h="581">
                  <a:moveTo>
                    <a:pt x="196" y="290"/>
                  </a:moveTo>
                  <a:cubicBezTo>
                    <a:pt x="204" y="323"/>
                    <a:pt x="212" y="353"/>
                    <a:pt x="221" y="387"/>
                  </a:cubicBezTo>
                  <a:cubicBezTo>
                    <a:pt x="206" y="387"/>
                    <a:pt x="193" y="388"/>
                    <a:pt x="180" y="386"/>
                  </a:cubicBezTo>
                  <a:cubicBezTo>
                    <a:pt x="164" y="385"/>
                    <a:pt x="159" y="391"/>
                    <a:pt x="157" y="406"/>
                  </a:cubicBezTo>
                  <a:cubicBezTo>
                    <a:pt x="152" y="460"/>
                    <a:pt x="145" y="513"/>
                    <a:pt x="138" y="567"/>
                  </a:cubicBezTo>
                  <a:cubicBezTo>
                    <a:pt x="138" y="570"/>
                    <a:pt x="137" y="573"/>
                    <a:pt x="136" y="576"/>
                  </a:cubicBezTo>
                  <a:cubicBezTo>
                    <a:pt x="134" y="577"/>
                    <a:pt x="133" y="578"/>
                    <a:pt x="132" y="578"/>
                  </a:cubicBezTo>
                  <a:cubicBezTo>
                    <a:pt x="97" y="581"/>
                    <a:pt x="98" y="581"/>
                    <a:pt x="93" y="547"/>
                  </a:cubicBezTo>
                  <a:cubicBezTo>
                    <a:pt x="88" y="498"/>
                    <a:pt x="81" y="450"/>
                    <a:pt x="76" y="402"/>
                  </a:cubicBezTo>
                  <a:cubicBezTo>
                    <a:pt x="74" y="390"/>
                    <a:pt x="70" y="386"/>
                    <a:pt x="58" y="387"/>
                  </a:cubicBezTo>
                  <a:cubicBezTo>
                    <a:pt x="44" y="387"/>
                    <a:pt x="30" y="387"/>
                    <a:pt x="13" y="387"/>
                  </a:cubicBezTo>
                  <a:cubicBezTo>
                    <a:pt x="22" y="354"/>
                    <a:pt x="30" y="323"/>
                    <a:pt x="39" y="290"/>
                  </a:cubicBezTo>
                  <a:cubicBezTo>
                    <a:pt x="6" y="285"/>
                    <a:pt x="0" y="263"/>
                    <a:pt x="1" y="235"/>
                  </a:cubicBezTo>
                  <a:cubicBezTo>
                    <a:pt x="2" y="175"/>
                    <a:pt x="1" y="114"/>
                    <a:pt x="1" y="53"/>
                  </a:cubicBezTo>
                  <a:cubicBezTo>
                    <a:pt x="1" y="17"/>
                    <a:pt x="19" y="1"/>
                    <a:pt x="55" y="6"/>
                  </a:cubicBezTo>
                  <a:cubicBezTo>
                    <a:pt x="61" y="7"/>
                    <a:pt x="67" y="12"/>
                    <a:pt x="71" y="16"/>
                  </a:cubicBezTo>
                  <a:cubicBezTo>
                    <a:pt x="96" y="43"/>
                    <a:pt x="137" y="45"/>
                    <a:pt x="161" y="17"/>
                  </a:cubicBezTo>
                  <a:cubicBezTo>
                    <a:pt x="176" y="0"/>
                    <a:pt x="193" y="4"/>
                    <a:pt x="210" y="9"/>
                  </a:cubicBezTo>
                  <a:cubicBezTo>
                    <a:pt x="227" y="14"/>
                    <a:pt x="234" y="29"/>
                    <a:pt x="233" y="47"/>
                  </a:cubicBezTo>
                  <a:cubicBezTo>
                    <a:pt x="233" y="91"/>
                    <a:pt x="233" y="135"/>
                    <a:pt x="233" y="179"/>
                  </a:cubicBezTo>
                  <a:cubicBezTo>
                    <a:pt x="233" y="197"/>
                    <a:pt x="233" y="215"/>
                    <a:pt x="234" y="233"/>
                  </a:cubicBezTo>
                  <a:cubicBezTo>
                    <a:pt x="235" y="261"/>
                    <a:pt x="230" y="284"/>
                    <a:pt x="196" y="290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9C29DDC7-9E28-4D26-AD48-C25A4D716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988" y="5378450"/>
              <a:ext cx="293688" cy="728663"/>
            </a:xfrm>
            <a:custGeom>
              <a:avLst/>
              <a:gdLst>
                <a:gd name="T0" fmla="*/ 13 w 234"/>
                <a:gd name="T1" fmla="*/ 387 h 582"/>
                <a:gd name="T2" fmla="*/ 39 w 234"/>
                <a:gd name="T3" fmla="*/ 291 h 582"/>
                <a:gd name="T4" fmla="*/ 0 w 234"/>
                <a:gd name="T5" fmla="*/ 231 h 582"/>
                <a:gd name="T6" fmla="*/ 1 w 234"/>
                <a:gd name="T7" fmla="*/ 53 h 582"/>
                <a:gd name="T8" fmla="*/ 51 w 234"/>
                <a:gd name="T9" fmla="*/ 6 h 582"/>
                <a:gd name="T10" fmla="*/ 71 w 234"/>
                <a:gd name="T11" fmla="*/ 17 h 582"/>
                <a:gd name="T12" fmla="*/ 162 w 234"/>
                <a:gd name="T13" fmla="*/ 16 h 582"/>
                <a:gd name="T14" fmla="*/ 208 w 234"/>
                <a:gd name="T15" fmla="*/ 8 h 582"/>
                <a:gd name="T16" fmla="*/ 233 w 234"/>
                <a:gd name="T17" fmla="*/ 41 h 582"/>
                <a:gd name="T18" fmla="*/ 233 w 234"/>
                <a:gd name="T19" fmla="*/ 255 h 582"/>
                <a:gd name="T20" fmla="*/ 196 w 234"/>
                <a:gd name="T21" fmla="*/ 291 h 582"/>
                <a:gd name="T22" fmla="*/ 221 w 234"/>
                <a:gd name="T23" fmla="*/ 387 h 582"/>
                <a:gd name="T24" fmla="*/ 178 w 234"/>
                <a:gd name="T25" fmla="*/ 387 h 582"/>
                <a:gd name="T26" fmla="*/ 158 w 234"/>
                <a:gd name="T27" fmla="*/ 406 h 582"/>
                <a:gd name="T28" fmla="*/ 139 w 234"/>
                <a:gd name="T29" fmla="*/ 564 h 582"/>
                <a:gd name="T30" fmla="*/ 115 w 234"/>
                <a:gd name="T31" fmla="*/ 580 h 582"/>
                <a:gd name="T32" fmla="*/ 95 w 234"/>
                <a:gd name="T33" fmla="*/ 563 h 582"/>
                <a:gd name="T34" fmla="*/ 76 w 234"/>
                <a:gd name="T35" fmla="*/ 403 h 582"/>
                <a:gd name="T36" fmla="*/ 57 w 234"/>
                <a:gd name="T37" fmla="*/ 387 h 582"/>
                <a:gd name="T38" fmla="*/ 13 w 234"/>
                <a:gd name="T39" fmla="*/ 387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582">
                  <a:moveTo>
                    <a:pt x="13" y="387"/>
                  </a:moveTo>
                  <a:cubicBezTo>
                    <a:pt x="22" y="354"/>
                    <a:pt x="30" y="323"/>
                    <a:pt x="39" y="291"/>
                  </a:cubicBezTo>
                  <a:cubicBezTo>
                    <a:pt x="4" y="285"/>
                    <a:pt x="0" y="260"/>
                    <a:pt x="0" y="231"/>
                  </a:cubicBezTo>
                  <a:cubicBezTo>
                    <a:pt x="1" y="172"/>
                    <a:pt x="1" y="113"/>
                    <a:pt x="1" y="53"/>
                  </a:cubicBezTo>
                  <a:cubicBezTo>
                    <a:pt x="1" y="18"/>
                    <a:pt x="16" y="3"/>
                    <a:pt x="51" y="6"/>
                  </a:cubicBezTo>
                  <a:cubicBezTo>
                    <a:pt x="58" y="7"/>
                    <a:pt x="66" y="12"/>
                    <a:pt x="71" y="17"/>
                  </a:cubicBezTo>
                  <a:cubicBezTo>
                    <a:pt x="97" y="44"/>
                    <a:pt x="137" y="45"/>
                    <a:pt x="162" y="16"/>
                  </a:cubicBezTo>
                  <a:cubicBezTo>
                    <a:pt x="176" y="0"/>
                    <a:pt x="192" y="5"/>
                    <a:pt x="208" y="8"/>
                  </a:cubicBezTo>
                  <a:cubicBezTo>
                    <a:pt x="224" y="12"/>
                    <a:pt x="233" y="25"/>
                    <a:pt x="233" y="41"/>
                  </a:cubicBezTo>
                  <a:cubicBezTo>
                    <a:pt x="234" y="112"/>
                    <a:pt x="234" y="183"/>
                    <a:pt x="233" y="255"/>
                  </a:cubicBezTo>
                  <a:cubicBezTo>
                    <a:pt x="233" y="275"/>
                    <a:pt x="217" y="286"/>
                    <a:pt x="196" y="291"/>
                  </a:cubicBezTo>
                  <a:cubicBezTo>
                    <a:pt x="204" y="322"/>
                    <a:pt x="212" y="353"/>
                    <a:pt x="221" y="387"/>
                  </a:cubicBezTo>
                  <a:cubicBezTo>
                    <a:pt x="206" y="387"/>
                    <a:pt x="192" y="388"/>
                    <a:pt x="178" y="387"/>
                  </a:cubicBezTo>
                  <a:cubicBezTo>
                    <a:pt x="164" y="386"/>
                    <a:pt x="159" y="392"/>
                    <a:pt x="158" y="406"/>
                  </a:cubicBezTo>
                  <a:cubicBezTo>
                    <a:pt x="152" y="459"/>
                    <a:pt x="144" y="511"/>
                    <a:pt x="139" y="564"/>
                  </a:cubicBezTo>
                  <a:cubicBezTo>
                    <a:pt x="137" y="582"/>
                    <a:pt x="127" y="579"/>
                    <a:pt x="115" y="580"/>
                  </a:cubicBezTo>
                  <a:cubicBezTo>
                    <a:pt x="103" y="580"/>
                    <a:pt x="96" y="578"/>
                    <a:pt x="95" y="563"/>
                  </a:cubicBezTo>
                  <a:cubicBezTo>
                    <a:pt x="89" y="510"/>
                    <a:pt x="82" y="457"/>
                    <a:pt x="76" y="403"/>
                  </a:cubicBezTo>
                  <a:cubicBezTo>
                    <a:pt x="75" y="390"/>
                    <a:pt x="70" y="386"/>
                    <a:pt x="57" y="387"/>
                  </a:cubicBezTo>
                  <a:cubicBezTo>
                    <a:pt x="43" y="388"/>
                    <a:pt x="30" y="387"/>
                    <a:pt x="13" y="387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55A19D68-D827-4ED1-A767-B666F6F03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675" y="3632200"/>
              <a:ext cx="293688" cy="735013"/>
            </a:xfrm>
            <a:custGeom>
              <a:avLst/>
              <a:gdLst>
                <a:gd name="T0" fmla="*/ 13 w 234"/>
                <a:gd name="T1" fmla="*/ 388 h 588"/>
                <a:gd name="T2" fmla="*/ 39 w 234"/>
                <a:gd name="T3" fmla="*/ 291 h 588"/>
                <a:gd name="T4" fmla="*/ 1 w 234"/>
                <a:gd name="T5" fmla="*/ 234 h 588"/>
                <a:gd name="T6" fmla="*/ 1 w 234"/>
                <a:gd name="T7" fmla="*/ 50 h 588"/>
                <a:gd name="T8" fmla="*/ 24 w 234"/>
                <a:gd name="T9" fmla="*/ 10 h 588"/>
                <a:gd name="T10" fmla="*/ 74 w 234"/>
                <a:gd name="T11" fmla="*/ 20 h 588"/>
                <a:gd name="T12" fmla="*/ 163 w 234"/>
                <a:gd name="T13" fmla="*/ 17 h 588"/>
                <a:gd name="T14" fmla="*/ 208 w 234"/>
                <a:gd name="T15" fmla="*/ 9 h 588"/>
                <a:gd name="T16" fmla="*/ 233 w 234"/>
                <a:gd name="T17" fmla="*/ 42 h 588"/>
                <a:gd name="T18" fmla="*/ 233 w 234"/>
                <a:gd name="T19" fmla="*/ 255 h 588"/>
                <a:gd name="T20" fmla="*/ 196 w 234"/>
                <a:gd name="T21" fmla="*/ 291 h 588"/>
                <a:gd name="T22" fmla="*/ 222 w 234"/>
                <a:gd name="T23" fmla="*/ 388 h 588"/>
                <a:gd name="T24" fmla="*/ 185 w 234"/>
                <a:gd name="T25" fmla="*/ 387 h 588"/>
                <a:gd name="T26" fmla="*/ 157 w 234"/>
                <a:gd name="T27" fmla="*/ 412 h 588"/>
                <a:gd name="T28" fmla="*/ 140 w 234"/>
                <a:gd name="T29" fmla="*/ 557 h 588"/>
                <a:gd name="T30" fmla="*/ 103 w 234"/>
                <a:gd name="T31" fmla="*/ 578 h 588"/>
                <a:gd name="T32" fmla="*/ 96 w 234"/>
                <a:gd name="T33" fmla="*/ 562 h 588"/>
                <a:gd name="T34" fmla="*/ 77 w 234"/>
                <a:gd name="T35" fmla="*/ 410 h 588"/>
                <a:gd name="T36" fmla="*/ 53 w 234"/>
                <a:gd name="T37" fmla="*/ 387 h 588"/>
                <a:gd name="T38" fmla="*/ 13 w 234"/>
                <a:gd name="T39" fmla="*/ 388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588">
                  <a:moveTo>
                    <a:pt x="13" y="388"/>
                  </a:moveTo>
                  <a:cubicBezTo>
                    <a:pt x="22" y="354"/>
                    <a:pt x="31" y="323"/>
                    <a:pt x="39" y="291"/>
                  </a:cubicBezTo>
                  <a:cubicBezTo>
                    <a:pt x="4" y="285"/>
                    <a:pt x="0" y="262"/>
                    <a:pt x="1" y="234"/>
                  </a:cubicBezTo>
                  <a:cubicBezTo>
                    <a:pt x="2" y="173"/>
                    <a:pt x="1" y="112"/>
                    <a:pt x="1" y="50"/>
                  </a:cubicBezTo>
                  <a:cubicBezTo>
                    <a:pt x="1" y="32"/>
                    <a:pt x="6" y="16"/>
                    <a:pt x="24" y="10"/>
                  </a:cubicBezTo>
                  <a:cubicBezTo>
                    <a:pt x="41" y="5"/>
                    <a:pt x="59" y="1"/>
                    <a:pt x="74" y="20"/>
                  </a:cubicBezTo>
                  <a:cubicBezTo>
                    <a:pt x="97" y="46"/>
                    <a:pt x="140" y="45"/>
                    <a:pt x="163" y="17"/>
                  </a:cubicBezTo>
                  <a:cubicBezTo>
                    <a:pt x="177" y="0"/>
                    <a:pt x="193" y="6"/>
                    <a:pt x="208" y="9"/>
                  </a:cubicBezTo>
                  <a:cubicBezTo>
                    <a:pt x="224" y="13"/>
                    <a:pt x="233" y="25"/>
                    <a:pt x="233" y="42"/>
                  </a:cubicBezTo>
                  <a:cubicBezTo>
                    <a:pt x="233" y="113"/>
                    <a:pt x="234" y="184"/>
                    <a:pt x="233" y="255"/>
                  </a:cubicBezTo>
                  <a:cubicBezTo>
                    <a:pt x="233" y="277"/>
                    <a:pt x="217" y="286"/>
                    <a:pt x="196" y="291"/>
                  </a:cubicBezTo>
                  <a:cubicBezTo>
                    <a:pt x="205" y="323"/>
                    <a:pt x="213" y="354"/>
                    <a:pt x="222" y="388"/>
                  </a:cubicBezTo>
                  <a:cubicBezTo>
                    <a:pt x="208" y="388"/>
                    <a:pt x="196" y="389"/>
                    <a:pt x="185" y="387"/>
                  </a:cubicBezTo>
                  <a:cubicBezTo>
                    <a:pt x="164" y="384"/>
                    <a:pt x="159" y="394"/>
                    <a:pt x="157" y="412"/>
                  </a:cubicBezTo>
                  <a:cubicBezTo>
                    <a:pt x="152" y="461"/>
                    <a:pt x="146" y="509"/>
                    <a:pt x="140" y="557"/>
                  </a:cubicBezTo>
                  <a:cubicBezTo>
                    <a:pt x="138" y="578"/>
                    <a:pt x="122" y="588"/>
                    <a:pt x="103" y="578"/>
                  </a:cubicBezTo>
                  <a:cubicBezTo>
                    <a:pt x="99" y="576"/>
                    <a:pt x="96" y="568"/>
                    <a:pt x="96" y="562"/>
                  </a:cubicBezTo>
                  <a:cubicBezTo>
                    <a:pt x="89" y="511"/>
                    <a:pt x="83" y="461"/>
                    <a:pt x="77" y="410"/>
                  </a:cubicBezTo>
                  <a:cubicBezTo>
                    <a:pt x="76" y="394"/>
                    <a:pt x="71" y="385"/>
                    <a:pt x="53" y="387"/>
                  </a:cubicBezTo>
                  <a:cubicBezTo>
                    <a:pt x="41" y="389"/>
                    <a:pt x="28" y="388"/>
                    <a:pt x="13" y="388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CD377513-AFDF-4310-BF8C-E9A931485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963" y="3632200"/>
              <a:ext cx="292100" cy="722313"/>
            </a:xfrm>
            <a:custGeom>
              <a:avLst/>
              <a:gdLst>
                <a:gd name="T0" fmla="*/ 196 w 234"/>
                <a:gd name="T1" fmla="*/ 292 h 578"/>
                <a:gd name="T2" fmla="*/ 221 w 234"/>
                <a:gd name="T3" fmla="*/ 388 h 578"/>
                <a:gd name="T4" fmla="*/ 161 w 234"/>
                <a:gd name="T5" fmla="*/ 388 h 578"/>
                <a:gd name="T6" fmla="*/ 137 w 234"/>
                <a:gd name="T7" fmla="*/ 578 h 578"/>
                <a:gd name="T8" fmla="*/ 97 w 234"/>
                <a:gd name="T9" fmla="*/ 578 h 578"/>
                <a:gd name="T10" fmla="*/ 74 w 234"/>
                <a:gd name="T11" fmla="*/ 388 h 578"/>
                <a:gd name="T12" fmla="*/ 13 w 234"/>
                <a:gd name="T13" fmla="*/ 388 h 578"/>
                <a:gd name="T14" fmla="*/ 39 w 234"/>
                <a:gd name="T15" fmla="*/ 291 h 578"/>
                <a:gd name="T16" fmla="*/ 1 w 234"/>
                <a:gd name="T17" fmla="*/ 233 h 578"/>
                <a:gd name="T18" fmla="*/ 1 w 234"/>
                <a:gd name="T19" fmla="*/ 53 h 578"/>
                <a:gd name="T20" fmla="*/ 58 w 234"/>
                <a:gd name="T21" fmla="*/ 7 h 578"/>
                <a:gd name="T22" fmla="*/ 72 w 234"/>
                <a:gd name="T23" fmla="*/ 18 h 578"/>
                <a:gd name="T24" fmla="*/ 163 w 234"/>
                <a:gd name="T25" fmla="*/ 17 h 578"/>
                <a:gd name="T26" fmla="*/ 208 w 234"/>
                <a:gd name="T27" fmla="*/ 10 h 578"/>
                <a:gd name="T28" fmla="*/ 232 w 234"/>
                <a:gd name="T29" fmla="*/ 40 h 578"/>
                <a:gd name="T30" fmla="*/ 233 w 234"/>
                <a:gd name="T31" fmla="*/ 256 h 578"/>
                <a:gd name="T32" fmla="*/ 196 w 234"/>
                <a:gd name="T33" fmla="*/ 292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4" h="578">
                  <a:moveTo>
                    <a:pt x="196" y="292"/>
                  </a:moveTo>
                  <a:cubicBezTo>
                    <a:pt x="205" y="323"/>
                    <a:pt x="213" y="354"/>
                    <a:pt x="221" y="388"/>
                  </a:cubicBezTo>
                  <a:cubicBezTo>
                    <a:pt x="200" y="388"/>
                    <a:pt x="181" y="388"/>
                    <a:pt x="161" y="388"/>
                  </a:cubicBezTo>
                  <a:cubicBezTo>
                    <a:pt x="153" y="452"/>
                    <a:pt x="145" y="515"/>
                    <a:pt x="137" y="578"/>
                  </a:cubicBezTo>
                  <a:cubicBezTo>
                    <a:pt x="124" y="578"/>
                    <a:pt x="112" y="578"/>
                    <a:pt x="97" y="578"/>
                  </a:cubicBezTo>
                  <a:cubicBezTo>
                    <a:pt x="90" y="516"/>
                    <a:pt x="82" y="453"/>
                    <a:pt x="74" y="388"/>
                  </a:cubicBezTo>
                  <a:cubicBezTo>
                    <a:pt x="53" y="388"/>
                    <a:pt x="34" y="388"/>
                    <a:pt x="13" y="388"/>
                  </a:cubicBezTo>
                  <a:cubicBezTo>
                    <a:pt x="22" y="354"/>
                    <a:pt x="30" y="324"/>
                    <a:pt x="39" y="291"/>
                  </a:cubicBezTo>
                  <a:cubicBezTo>
                    <a:pt x="4" y="286"/>
                    <a:pt x="0" y="262"/>
                    <a:pt x="1" y="233"/>
                  </a:cubicBezTo>
                  <a:cubicBezTo>
                    <a:pt x="2" y="173"/>
                    <a:pt x="2" y="113"/>
                    <a:pt x="1" y="53"/>
                  </a:cubicBezTo>
                  <a:cubicBezTo>
                    <a:pt x="0" y="15"/>
                    <a:pt x="23" y="3"/>
                    <a:pt x="58" y="7"/>
                  </a:cubicBezTo>
                  <a:cubicBezTo>
                    <a:pt x="63" y="8"/>
                    <a:pt x="68" y="14"/>
                    <a:pt x="72" y="18"/>
                  </a:cubicBezTo>
                  <a:cubicBezTo>
                    <a:pt x="98" y="45"/>
                    <a:pt x="138" y="46"/>
                    <a:pt x="163" y="17"/>
                  </a:cubicBezTo>
                  <a:cubicBezTo>
                    <a:pt x="177" y="0"/>
                    <a:pt x="195" y="4"/>
                    <a:pt x="208" y="10"/>
                  </a:cubicBezTo>
                  <a:cubicBezTo>
                    <a:pt x="219" y="14"/>
                    <a:pt x="232" y="30"/>
                    <a:pt x="232" y="40"/>
                  </a:cubicBezTo>
                  <a:cubicBezTo>
                    <a:pt x="234" y="112"/>
                    <a:pt x="233" y="184"/>
                    <a:pt x="233" y="256"/>
                  </a:cubicBezTo>
                  <a:cubicBezTo>
                    <a:pt x="233" y="278"/>
                    <a:pt x="215" y="285"/>
                    <a:pt x="196" y="292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CC7F99BD-A5A1-4CEE-AE86-9ED4B6347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300" y="3633788"/>
              <a:ext cx="293688" cy="725488"/>
            </a:xfrm>
            <a:custGeom>
              <a:avLst/>
              <a:gdLst>
                <a:gd name="T0" fmla="*/ 223 w 235"/>
                <a:gd name="T1" fmla="*/ 387 h 580"/>
                <a:gd name="T2" fmla="*/ 192 w 235"/>
                <a:gd name="T3" fmla="*/ 387 h 580"/>
                <a:gd name="T4" fmla="*/ 157 w 235"/>
                <a:gd name="T5" fmla="*/ 419 h 580"/>
                <a:gd name="T6" fmla="*/ 141 w 235"/>
                <a:gd name="T7" fmla="*/ 558 h 580"/>
                <a:gd name="T8" fmla="*/ 137 w 235"/>
                <a:gd name="T9" fmla="*/ 578 h 580"/>
                <a:gd name="T10" fmla="*/ 126 w 235"/>
                <a:gd name="T11" fmla="*/ 579 h 580"/>
                <a:gd name="T12" fmla="*/ 95 w 235"/>
                <a:gd name="T13" fmla="*/ 552 h 580"/>
                <a:gd name="T14" fmla="*/ 75 w 235"/>
                <a:gd name="T15" fmla="*/ 387 h 580"/>
                <a:gd name="T16" fmla="*/ 14 w 235"/>
                <a:gd name="T17" fmla="*/ 387 h 580"/>
                <a:gd name="T18" fmla="*/ 40 w 235"/>
                <a:gd name="T19" fmla="*/ 290 h 580"/>
                <a:gd name="T20" fmla="*/ 2 w 235"/>
                <a:gd name="T21" fmla="*/ 227 h 580"/>
                <a:gd name="T22" fmla="*/ 2 w 235"/>
                <a:gd name="T23" fmla="*/ 51 h 580"/>
                <a:gd name="T24" fmla="*/ 58 w 235"/>
                <a:gd name="T25" fmla="*/ 6 h 580"/>
                <a:gd name="T26" fmla="*/ 72 w 235"/>
                <a:gd name="T27" fmla="*/ 16 h 580"/>
                <a:gd name="T28" fmla="*/ 164 w 235"/>
                <a:gd name="T29" fmla="*/ 16 h 580"/>
                <a:gd name="T30" fmla="*/ 209 w 235"/>
                <a:gd name="T31" fmla="*/ 8 h 580"/>
                <a:gd name="T32" fmla="*/ 234 w 235"/>
                <a:gd name="T33" fmla="*/ 41 h 580"/>
                <a:gd name="T34" fmla="*/ 233 w 235"/>
                <a:gd name="T35" fmla="*/ 253 h 580"/>
                <a:gd name="T36" fmla="*/ 211 w 235"/>
                <a:gd name="T37" fmla="*/ 282 h 580"/>
                <a:gd name="T38" fmla="*/ 201 w 235"/>
                <a:gd name="T39" fmla="*/ 310 h 580"/>
                <a:gd name="T40" fmla="*/ 223 w 235"/>
                <a:gd name="T41" fmla="*/ 387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5" h="580">
                  <a:moveTo>
                    <a:pt x="223" y="387"/>
                  </a:moveTo>
                  <a:cubicBezTo>
                    <a:pt x="210" y="387"/>
                    <a:pt x="201" y="387"/>
                    <a:pt x="192" y="387"/>
                  </a:cubicBezTo>
                  <a:cubicBezTo>
                    <a:pt x="160" y="387"/>
                    <a:pt x="161" y="387"/>
                    <a:pt x="157" y="419"/>
                  </a:cubicBezTo>
                  <a:cubicBezTo>
                    <a:pt x="152" y="465"/>
                    <a:pt x="146" y="512"/>
                    <a:pt x="141" y="558"/>
                  </a:cubicBezTo>
                  <a:cubicBezTo>
                    <a:pt x="140" y="564"/>
                    <a:pt x="138" y="571"/>
                    <a:pt x="137" y="578"/>
                  </a:cubicBezTo>
                  <a:cubicBezTo>
                    <a:pt x="133" y="578"/>
                    <a:pt x="129" y="578"/>
                    <a:pt x="126" y="579"/>
                  </a:cubicBezTo>
                  <a:cubicBezTo>
                    <a:pt x="98" y="580"/>
                    <a:pt x="98" y="580"/>
                    <a:pt x="95" y="552"/>
                  </a:cubicBezTo>
                  <a:cubicBezTo>
                    <a:pt x="88" y="498"/>
                    <a:pt x="82" y="444"/>
                    <a:pt x="75" y="387"/>
                  </a:cubicBezTo>
                  <a:cubicBezTo>
                    <a:pt x="55" y="387"/>
                    <a:pt x="36" y="387"/>
                    <a:pt x="14" y="387"/>
                  </a:cubicBezTo>
                  <a:cubicBezTo>
                    <a:pt x="23" y="354"/>
                    <a:pt x="31" y="323"/>
                    <a:pt x="40" y="290"/>
                  </a:cubicBezTo>
                  <a:cubicBezTo>
                    <a:pt x="0" y="284"/>
                    <a:pt x="1" y="256"/>
                    <a:pt x="2" y="227"/>
                  </a:cubicBezTo>
                  <a:cubicBezTo>
                    <a:pt x="2" y="168"/>
                    <a:pt x="2" y="109"/>
                    <a:pt x="2" y="51"/>
                  </a:cubicBezTo>
                  <a:cubicBezTo>
                    <a:pt x="1" y="10"/>
                    <a:pt x="28" y="3"/>
                    <a:pt x="58" y="6"/>
                  </a:cubicBezTo>
                  <a:cubicBezTo>
                    <a:pt x="63" y="7"/>
                    <a:pt x="68" y="12"/>
                    <a:pt x="72" y="16"/>
                  </a:cubicBezTo>
                  <a:cubicBezTo>
                    <a:pt x="98" y="44"/>
                    <a:pt x="138" y="45"/>
                    <a:pt x="164" y="16"/>
                  </a:cubicBezTo>
                  <a:cubicBezTo>
                    <a:pt x="178" y="0"/>
                    <a:pt x="194" y="5"/>
                    <a:pt x="209" y="8"/>
                  </a:cubicBezTo>
                  <a:cubicBezTo>
                    <a:pt x="225" y="12"/>
                    <a:pt x="234" y="24"/>
                    <a:pt x="234" y="41"/>
                  </a:cubicBezTo>
                  <a:cubicBezTo>
                    <a:pt x="234" y="111"/>
                    <a:pt x="235" y="182"/>
                    <a:pt x="233" y="253"/>
                  </a:cubicBezTo>
                  <a:cubicBezTo>
                    <a:pt x="233" y="263"/>
                    <a:pt x="221" y="278"/>
                    <a:pt x="211" y="282"/>
                  </a:cubicBezTo>
                  <a:cubicBezTo>
                    <a:pt x="195" y="289"/>
                    <a:pt x="197" y="298"/>
                    <a:pt x="201" y="310"/>
                  </a:cubicBezTo>
                  <a:cubicBezTo>
                    <a:pt x="208" y="335"/>
                    <a:pt x="215" y="359"/>
                    <a:pt x="223" y="387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42956341-E94F-4F57-9291-62896A25F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725" y="3633788"/>
              <a:ext cx="292100" cy="723900"/>
            </a:xfrm>
            <a:custGeom>
              <a:avLst/>
              <a:gdLst>
                <a:gd name="T0" fmla="*/ 198 w 234"/>
                <a:gd name="T1" fmla="*/ 301 h 579"/>
                <a:gd name="T2" fmla="*/ 220 w 234"/>
                <a:gd name="T3" fmla="*/ 387 h 579"/>
                <a:gd name="T4" fmla="*/ 181 w 234"/>
                <a:gd name="T5" fmla="*/ 386 h 579"/>
                <a:gd name="T6" fmla="*/ 157 w 234"/>
                <a:gd name="T7" fmla="*/ 409 h 579"/>
                <a:gd name="T8" fmla="*/ 139 w 234"/>
                <a:gd name="T9" fmla="*/ 557 h 579"/>
                <a:gd name="T10" fmla="*/ 115 w 234"/>
                <a:gd name="T11" fmla="*/ 579 h 579"/>
                <a:gd name="T12" fmla="*/ 94 w 234"/>
                <a:gd name="T13" fmla="*/ 558 h 579"/>
                <a:gd name="T14" fmla="*/ 73 w 234"/>
                <a:gd name="T15" fmla="*/ 387 h 579"/>
                <a:gd name="T16" fmla="*/ 12 w 234"/>
                <a:gd name="T17" fmla="*/ 387 h 579"/>
                <a:gd name="T18" fmla="*/ 39 w 234"/>
                <a:gd name="T19" fmla="*/ 290 h 579"/>
                <a:gd name="T20" fmla="*/ 0 w 234"/>
                <a:gd name="T21" fmla="*/ 229 h 579"/>
                <a:gd name="T22" fmla="*/ 0 w 234"/>
                <a:gd name="T23" fmla="*/ 53 h 579"/>
                <a:gd name="T24" fmla="*/ 49 w 234"/>
                <a:gd name="T25" fmla="*/ 6 h 579"/>
                <a:gd name="T26" fmla="*/ 71 w 234"/>
                <a:gd name="T27" fmla="*/ 17 h 579"/>
                <a:gd name="T28" fmla="*/ 162 w 234"/>
                <a:gd name="T29" fmla="*/ 16 h 579"/>
                <a:gd name="T30" fmla="*/ 208 w 234"/>
                <a:gd name="T31" fmla="*/ 9 h 579"/>
                <a:gd name="T32" fmla="*/ 232 w 234"/>
                <a:gd name="T33" fmla="*/ 39 h 579"/>
                <a:gd name="T34" fmla="*/ 231 w 234"/>
                <a:gd name="T35" fmla="*/ 255 h 579"/>
                <a:gd name="T36" fmla="*/ 198 w 234"/>
                <a:gd name="T37" fmla="*/ 30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4" h="579">
                  <a:moveTo>
                    <a:pt x="198" y="301"/>
                  </a:moveTo>
                  <a:cubicBezTo>
                    <a:pt x="204" y="323"/>
                    <a:pt x="212" y="354"/>
                    <a:pt x="220" y="387"/>
                  </a:cubicBezTo>
                  <a:cubicBezTo>
                    <a:pt x="206" y="387"/>
                    <a:pt x="193" y="388"/>
                    <a:pt x="181" y="386"/>
                  </a:cubicBezTo>
                  <a:cubicBezTo>
                    <a:pt x="163" y="384"/>
                    <a:pt x="158" y="392"/>
                    <a:pt x="157" y="409"/>
                  </a:cubicBezTo>
                  <a:cubicBezTo>
                    <a:pt x="152" y="458"/>
                    <a:pt x="145" y="508"/>
                    <a:pt x="139" y="557"/>
                  </a:cubicBezTo>
                  <a:cubicBezTo>
                    <a:pt x="138" y="574"/>
                    <a:pt x="132" y="579"/>
                    <a:pt x="115" y="579"/>
                  </a:cubicBezTo>
                  <a:cubicBezTo>
                    <a:pt x="97" y="579"/>
                    <a:pt x="95" y="571"/>
                    <a:pt x="94" y="558"/>
                  </a:cubicBezTo>
                  <a:cubicBezTo>
                    <a:pt x="87" y="502"/>
                    <a:pt x="80" y="445"/>
                    <a:pt x="73" y="387"/>
                  </a:cubicBezTo>
                  <a:cubicBezTo>
                    <a:pt x="53" y="387"/>
                    <a:pt x="34" y="387"/>
                    <a:pt x="12" y="387"/>
                  </a:cubicBezTo>
                  <a:cubicBezTo>
                    <a:pt x="21" y="354"/>
                    <a:pt x="30" y="323"/>
                    <a:pt x="39" y="290"/>
                  </a:cubicBezTo>
                  <a:cubicBezTo>
                    <a:pt x="1" y="285"/>
                    <a:pt x="0" y="258"/>
                    <a:pt x="0" y="229"/>
                  </a:cubicBezTo>
                  <a:cubicBezTo>
                    <a:pt x="1" y="170"/>
                    <a:pt x="0" y="112"/>
                    <a:pt x="0" y="53"/>
                  </a:cubicBezTo>
                  <a:cubicBezTo>
                    <a:pt x="0" y="18"/>
                    <a:pt x="14" y="4"/>
                    <a:pt x="49" y="6"/>
                  </a:cubicBezTo>
                  <a:cubicBezTo>
                    <a:pt x="56" y="7"/>
                    <a:pt x="65" y="11"/>
                    <a:pt x="71" y="17"/>
                  </a:cubicBezTo>
                  <a:cubicBezTo>
                    <a:pt x="98" y="44"/>
                    <a:pt x="137" y="45"/>
                    <a:pt x="162" y="16"/>
                  </a:cubicBezTo>
                  <a:cubicBezTo>
                    <a:pt x="177" y="0"/>
                    <a:pt x="194" y="3"/>
                    <a:pt x="208" y="9"/>
                  </a:cubicBezTo>
                  <a:cubicBezTo>
                    <a:pt x="218" y="14"/>
                    <a:pt x="231" y="29"/>
                    <a:pt x="232" y="39"/>
                  </a:cubicBezTo>
                  <a:cubicBezTo>
                    <a:pt x="234" y="111"/>
                    <a:pt x="234" y="183"/>
                    <a:pt x="231" y="255"/>
                  </a:cubicBezTo>
                  <a:cubicBezTo>
                    <a:pt x="231" y="269"/>
                    <a:pt x="212" y="282"/>
                    <a:pt x="198" y="301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12480CD2-0185-4DB6-A905-2190A03BC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988" y="2035175"/>
              <a:ext cx="292100" cy="728663"/>
            </a:xfrm>
            <a:custGeom>
              <a:avLst/>
              <a:gdLst>
                <a:gd name="T0" fmla="*/ 13 w 234"/>
                <a:gd name="T1" fmla="*/ 388 h 583"/>
                <a:gd name="T2" fmla="*/ 38 w 234"/>
                <a:gd name="T3" fmla="*/ 294 h 583"/>
                <a:gd name="T4" fmla="*/ 16 w 234"/>
                <a:gd name="T5" fmla="*/ 282 h 583"/>
                <a:gd name="T6" fmla="*/ 1 w 234"/>
                <a:gd name="T7" fmla="*/ 254 h 583"/>
                <a:gd name="T8" fmla="*/ 1 w 234"/>
                <a:gd name="T9" fmla="*/ 42 h 583"/>
                <a:gd name="T10" fmla="*/ 26 w 234"/>
                <a:gd name="T11" fmla="*/ 10 h 583"/>
                <a:gd name="T12" fmla="*/ 71 w 234"/>
                <a:gd name="T13" fmla="*/ 18 h 583"/>
                <a:gd name="T14" fmla="*/ 162 w 234"/>
                <a:gd name="T15" fmla="*/ 19 h 583"/>
                <a:gd name="T16" fmla="*/ 208 w 234"/>
                <a:gd name="T17" fmla="*/ 11 h 583"/>
                <a:gd name="T18" fmla="*/ 232 w 234"/>
                <a:gd name="T19" fmla="*/ 43 h 583"/>
                <a:gd name="T20" fmla="*/ 233 w 234"/>
                <a:gd name="T21" fmla="*/ 253 h 583"/>
                <a:gd name="T22" fmla="*/ 196 w 234"/>
                <a:gd name="T23" fmla="*/ 292 h 583"/>
                <a:gd name="T24" fmla="*/ 221 w 234"/>
                <a:gd name="T25" fmla="*/ 388 h 583"/>
                <a:gd name="T26" fmla="*/ 182 w 234"/>
                <a:gd name="T27" fmla="*/ 388 h 583"/>
                <a:gd name="T28" fmla="*/ 157 w 234"/>
                <a:gd name="T29" fmla="*/ 409 h 583"/>
                <a:gd name="T30" fmla="*/ 139 w 234"/>
                <a:gd name="T31" fmla="*/ 564 h 583"/>
                <a:gd name="T32" fmla="*/ 114 w 234"/>
                <a:gd name="T33" fmla="*/ 580 h 583"/>
                <a:gd name="T34" fmla="*/ 94 w 234"/>
                <a:gd name="T35" fmla="*/ 563 h 583"/>
                <a:gd name="T36" fmla="*/ 76 w 234"/>
                <a:gd name="T37" fmla="*/ 404 h 583"/>
                <a:gd name="T38" fmla="*/ 57 w 234"/>
                <a:gd name="T39" fmla="*/ 388 h 583"/>
                <a:gd name="T40" fmla="*/ 13 w 234"/>
                <a:gd name="T41" fmla="*/ 388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4" h="583">
                  <a:moveTo>
                    <a:pt x="13" y="388"/>
                  </a:moveTo>
                  <a:cubicBezTo>
                    <a:pt x="22" y="355"/>
                    <a:pt x="30" y="325"/>
                    <a:pt x="38" y="294"/>
                  </a:cubicBezTo>
                  <a:cubicBezTo>
                    <a:pt x="30" y="290"/>
                    <a:pt x="21" y="288"/>
                    <a:pt x="16" y="282"/>
                  </a:cubicBezTo>
                  <a:cubicBezTo>
                    <a:pt x="9" y="274"/>
                    <a:pt x="2" y="263"/>
                    <a:pt x="1" y="254"/>
                  </a:cubicBezTo>
                  <a:cubicBezTo>
                    <a:pt x="0" y="183"/>
                    <a:pt x="0" y="113"/>
                    <a:pt x="1" y="42"/>
                  </a:cubicBezTo>
                  <a:cubicBezTo>
                    <a:pt x="1" y="26"/>
                    <a:pt x="10" y="13"/>
                    <a:pt x="26" y="10"/>
                  </a:cubicBezTo>
                  <a:cubicBezTo>
                    <a:pt x="41" y="7"/>
                    <a:pt x="57" y="1"/>
                    <a:pt x="71" y="18"/>
                  </a:cubicBezTo>
                  <a:cubicBezTo>
                    <a:pt x="94" y="46"/>
                    <a:pt x="141" y="46"/>
                    <a:pt x="162" y="19"/>
                  </a:cubicBezTo>
                  <a:cubicBezTo>
                    <a:pt x="176" y="0"/>
                    <a:pt x="194" y="5"/>
                    <a:pt x="208" y="11"/>
                  </a:cubicBezTo>
                  <a:cubicBezTo>
                    <a:pt x="219" y="15"/>
                    <a:pt x="232" y="32"/>
                    <a:pt x="232" y="43"/>
                  </a:cubicBezTo>
                  <a:cubicBezTo>
                    <a:pt x="234" y="113"/>
                    <a:pt x="233" y="183"/>
                    <a:pt x="233" y="253"/>
                  </a:cubicBezTo>
                  <a:cubicBezTo>
                    <a:pt x="233" y="275"/>
                    <a:pt x="218" y="286"/>
                    <a:pt x="196" y="292"/>
                  </a:cubicBezTo>
                  <a:cubicBezTo>
                    <a:pt x="204" y="323"/>
                    <a:pt x="212" y="354"/>
                    <a:pt x="221" y="388"/>
                  </a:cubicBezTo>
                  <a:cubicBezTo>
                    <a:pt x="206" y="388"/>
                    <a:pt x="194" y="389"/>
                    <a:pt x="182" y="388"/>
                  </a:cubicBezTo>
                  <a:cubicBezTo>
                    <a:pt x="165" y="386"/>
                    <a:pt x="159" y="391"/>
                    <a:pt x="157" y="409"/>
                  </a:cubicBezTo>
                  <a:cubicBezTo>
                    <a:pt x="152" y="461"/>
                    <a:pt x="144" y="512"/>
                    <a:pt x="139" y="564"/>
                  </a:cubicBezTo>
                  <a:cubicBezTo>
                    <a:pt x="137" y="583"/>
                    <a:pt x="126" y="579"/>
                    <a:pt x="114" y="580"/>
                  </a:cubicBezTo>
                  <a:cubicBezTo>
                    <a:pt x="101" y="581"/>
                    <a:pt x="96" y="577"/>
                    <a:pt x="94" y="563"/>
                  </a:cubicBezTo>
                  <a:cubicBezTo>
                    <a:pt x="89" y="510"/>
                    <a:pt x="81" y="457"/>
                    <a:pt x="76" y="404"/>
                  </a:cubicBezTo>
                  <a:cubicBezTo>
                    <a:pt x="74" y="391"/>
                    <a:pt x="69" y="387"/>
                    <a:pt x="57" y="388"/>
                  </a:cubicBezTo>
                  <a:cubicBezTo>
                    <a:pt x="43" y="389"/>
                    <a:pt x="29" y="388"/>
                    <a:pt x="13" y="388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869F40B7-3EED-4517-AA08-3F435D142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538" y="3633788"/>
              <a:ext cx="292100" cy="725488"/>
            </a:xfrm>
            <a:custGeom>
              <a:avLst/>
              <a:gdLst>
                <a:gd name="T0" fmla="*/ 196 w 233"/>
                <a:gd name="T1" fmla="*/ 291 h 580"/>
                <a:gd name="T2" fmla="*/ 221 w 233"/>
                <a:gd name="T3" fmla="*/ 387 h 580"/>
                <a:gd name="T4" fmla="*/ 179 w 233"/>
                <a:gd name="T5" fmla="*/ 386 h 580"/>
                <a:gd name="T6" fmla="*/ 157 w 233"/>
                <a:gd name="T7" fmla="*/ 407 h 580"/>
                <a:gd name="T8" fmla="*/ 139 w 233"/>
                <a:gd name="T9" fmla="*/ 561 h 580"/>
                <a:gd name="T10" fmla="*/ 115 w 233"/>
                <a:gd name="T11" fmla="*/ 579 h 580"/>
                <a:gd name="T12" fmla="*/ 94 w 233"/>
                <a:gd name="T13" fmla="*/ 560 h 580"/>
                <a:gd name="T14" fmla="*/ 76 w 233"/>
                <a:gd name="T15" fmla="*/ 404 h 580"/>
                <a:gd name="T16" fmla="*/ 55 w 233"/>
                <a:gd name="T17" fmla="*/ 387 h 580"/>
                <a:gd name="T18" fmla="*/ 13 w 233"/>
                <a:gd name="T19" fmla="*/ 387 h 580"/>
                <a:gd name="T20" fmla="*/ 39 w 233"/>
                <a:gd name="T21" fmla="*/ 290 h 580"/>
                <a:gd name="T22" fmla="*/ 0 w 233"/>
                <a:gd name="T23" fmla="*/ 227 h 580"/>
                <a:gd name="T24" fmla="*/ 1 w 233"/>
                <a:gd name="T25" fmla="*/ 53 h 580"/>
                <a:gd name="T26" fmla="*/ 55 w 233"/>
                <a:gd name="T27" fmla="*/ 6 h 580"/>
                <a:gd name="T28" fmla="*/ 71 w 233"/>
                <a:gd name="T29" fmla="*/ 16 h 580"/>
                <a:gd name="T30" fmla="*/ 161 w 233"/>
                <a:gd name="T31" fmla="*/ 17 h 580"/>
                <a:gd name="T32" fmla="*/ 210 w 233"/>
                <a:gd name="T33" fmla="*/ 9 h 580"/>
                <a:gd name="T34" fmla="*/ 233 w 233"/>
                <a:gd name="T35" fmla="*/ 47 h 580"/>
                <a:gd name="T36" fmla="*/ 233 w 233"/>
                <a:gd name="T37" fmla="*/ 239 h 580"/>
                <a:gd name="T38" fmla="*/ 196 w 233"/>
                <a:gd name="T39" fmla="*/ 291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3" h="580">
                  <a:moveTo>
                    <a:pt x="196" y="291"/>
                  </a:moveTo>
                  <a:cubicBezTo>
                    <a:pt x="204" y="323"/>
                    <a:pt x="212" y="354"/>
                    <a:pt x="221" y="387"/>
                  </a:cubicBezTo>
                  <a:cubicBezTo>
                    <a:pt x="205" y="387"/>
                    <a:pt x="192" y="388"/>
                    <a:pt x="179" y="386"/>
                  </a:cubicBezTo>
                  <a:cubicBezTo>
                    <a:pt x="163" y="385"/>
                    <a:pt x="159" y="392"/>
                    <a:pt x="157" y="407"/>
                  </a:cubicBezTo>
                  <a:cubicBezTo>
                    <a:pt x="152" y="458"/>
                    <a:pt x="144" y="510"/>
                    <a:pt x="139" y="561"/>
                  </a:cubicBezTo>
                  <a:cubicBezTo>
                    <a:pt x="137" y="580"/>
                    <a:pt x="128" y="578"/>
                    <a:pt x="115" y="579"/>
                  </a:cubicBezTo>
                  <a:cubicBezTo>
                    <a:pt x="101" y="580"/>
                    <a:pt x="96" y="575"/>
                    <a:pt x="94" y="560"/>
                  </a:cubicBezTo>
                  <a:cubicBezTo>
                    <a:pt x="89" y="508"/>
                    <a:pt x="81" y="456"/>
                    <a:pt x="76" y="404"/>
                  </a:cubicBezTo>
                  <a:cubicBezTo>
                    <a:pt x="74" y="390"/>
                    <a:pt x="69" y="386"/>
                    <a:pt x="55" y="387"/>
                  </a:cubicBezTo>
                  <a:cubicBezTo>
                    <a:pt x="42" y="387"/>
                    <a:pt x="29" y="387"/>
                    <a:pt x="13" y="387"/>
                  </a:cubicBezTo>
                  <a:cubicBezTo>
                    <a:pt x="22" y="354"/>
                    <a:pt x="30" y="323"/>
                    <a:pt x="39" y="290"/>
                  </a:cubicBezTo>
                  <a:cubicBezTo>
                    <a:pt x="0" y="284"/>
                    <a:pt x="0" y="256"/>
                    <a:pt x="0" y="227"/>
                  </a:cubicBezTo>
                  <a:cubicBezTo>
                    <a:pt x="1" y="169"/>
                    <a:pt x="0" y="111"/>
                    <a:pt x="1" y="53"/>
                  </a:cubicBezTo>
                  <a:cubicBezTo>
                    <a:pt x="1" y="16"/>
                    <a:pt x="19" y="1"/>
                    <a:pt x="55" y="6"/>
                  </a:cubicBezTo>
                  <a:cubicBezTo>
                    <a:pt x="61" y="7"/>
                    <a:pt x="67" y="12"/>
                    <a:pt x="71" y="16"/>
                  </a:cubicBezTo>
                  <a:cubicBezTo>
                    <a:pt x="96" y="43"/>
                    <a:pt x="137" y="45"/>
                    <a:pt x="161" y="17"/>
                  </a:cubicBezTo>
                  <a:cubicBezTo>
                    <a:pt x="176" y="0"/>
                    <a:pt x="193" y="4"/>
                    <a:pt x="210" y="9"/>
                  </a:cubicBezTo>
                  <a:cubicBezTo>
                    <a:pt x="227" y="14"/>
                    <a:pt x="233" y="29"/>
                    <a:pt x="233" y="47"/>
                  </a:cubicBezTo>
                  <a:cubicBezTo>
                    <a:pt x="233" y="111"/>
                    <a:pt x="233" y="175"/>
                    <a:pt x="233" y="239"/>
                  </a:cubicBezTo>
                  <a:cubicBezTo>
                    <a:pt x="233" y="272"/>
                    <a:pt x="228" y="278"/>
                    <a:pt x="196" y="291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764B8E29-5648-4C5B-AF71-30AFBACB0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738" y="2035175"/>
              <a:ext cx="292100" cy="738188"/>
            </a:xfrm>
            <a:custGeom>
              <a:avLst/>
              <a:gdLst>
                <a:gd name="T0" fmla="*/ 197 w 234"/>
                <a:gd name="T1" fmla="*/ 293 h 589"/>
                <a:gd name="T2" fmla="*/ 222 w 234"/>
                <a:gd name="T3" fmla="*/ 388 h 589"/>
                <a:gd name="T4" fmla="*/ 183 w 234"/>
                <a:gd name="T5" fmla="*/ 388 h 589"/>
                <a:gd name="T6" fmla="*/ 157 w 234"/>
                <a:gd name="T7" fmla="*/ 411 h 589"/>
                <a:gd name="T8" fmla="*/ 140 w 234"/>
                <a:gd name="T9" fmla="*/ 558 h 589"/>
                <a:gd name="T10" fmla="*/ 104 w 234"/>
                <a:gd name="T11" fmla="*/ 579 h 589"/>
                <a:gd name="T12" fmla="*/ 96 w 234"/>
                <a:gd name="T13" fmla="*/ 563 h 589"/>
                <a:gd name="T14" fmla="*/ 78 w 234"/>
                <a:gd name="T15" fmla="*/ 410 h 589"/>
                <a:gd name="T16" fmla="*/ 53 w 234"/>
                <a:gd name="T17" fmla="*/ 388 h 589"/>
                <a:gd name="T18" fmla="*/ 14 w 234"/>
                <a:gd name="T19" fmla="*/ 388 h 589"/>
                <a:gd name="T20" fmla="*/ 40 w 234"/>
                <a:gd name="T21" fmla="*/ 292 h 589"/>
                <a:gd name="T22" fmla="*/ 1 w 234"/>
                <a:gd name="T23" fmla="*/ 229 h 589"/>
                <a:gd name="T24" fmla="*/ 1 w 234"/>
                <a:gd name="T25" fmla="*/ 51 h 589"/>
                <a:gd name="T26" fmla="*/ 26 w 234"/>
                <a:gd name="T27" fmla="*/ 10 h 589"/>
                <a:gd name="T28" fmla="*/ 74 w 234"/>
                <a:gd name="T29" fmla="*/ 20 h 589"/>
                <a:gd name="T30" fmla="*/ 165 w 234"/>
                <a:gd name="T31" fmla="*/ 17 h 589"/>
                <a:gd name="T32" fmla="*/ 210 w 234"/>
                <a:gd name="T33" fmla="*/ 11 h 589"/>
                <a:gd name="T34" fmla="*/ 233 w 234"/>
                <a:gd name="T35" fmla="*/ 42 h 589"/>
                <a:gd name="T36" fmla="*/ 233 w 234"/>
                <a:gd name="T37" fmla="*/ 255 h 589"/>
                <a:gd name="T38" fmla="*/ 197 w 234"/>
                <a:gd name="T39" fmla="*/ 293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589">
                  <a:moveTo>
                    <a:pt x="197" y="293"/>
                  </a:moveTo>
                  <a:cubicBezTo>
                    <a:pt x="205" y="324"/>
                    <a:pt x="213" y="354"/>
                    <a:pt x="222" y="388"/>
                  </a:cubicBezTo>
                  <a:cubicBezTo>
                    <a:pt x="208" y="388"/>
                    <a:pt x="195" y="389"/>
                    <a:pt x="183" y="388"/>
                  </a:cubicBezTo>
                  <a:cubicBezTo>
                    <a:pt x="165" y="385"/>
                    <a:pt x="159" y="394"/>
                    <a:pt x="157" y="411"/>
                  </a:cubicBezTo>
                  <a:cubicBezTo>
                    <a:pt x="152" y="460"/>
                    <a:pt x="146" y="509"/>
                    <a:pt x="140" y="558"/>
                  </a:cubicBezTo>
                  <a:cubicBezTo>
                    <a:pt x="138" y="579"/>
                    <a:pt x="123" y="589"/>
                    <a:pt x="104" y="579"/>
                  </a:cubicBezTo>
                  <a:cubicBezTo>
                    <a:pt x="99" y="577"/>
                    <a:pt x="97" y="569"/>
                    <a:pt x="96" y="563"/>
                  </a:cubicBezTo>
                  <a:cubicBezTo>
                    <a:pt x="89" y="512"/>
                    <a:pt x="83" y="461"/>
                    <a:pt x="78" y="410"/>
                  </a:cubicBezTo>
                  <a:cubicBezTo>
                    <a:pt x="76" y="394"/>
                    <a:pt x="71" y="386"/>
                    <a:pt x="53" y="388"/>
                  </a:cubicBezTo>
                  <a:cubicBezTo>
                    <a:pt x="41" y="389"/>
                    <a:pt x="29" y="388"/>
                    <a:pt x="14" y="388"/>
                  </a:cubicBezTo>
                  <a:cubicBezTo>
                    <a:pt x="23" y="355"/>
                    <a:pt x="31" y="325"/>
                    <a:pt x="40" y="292"/>
                  </a:cubicBezTo>
                  <a:cubicBezTo>
                    <a:pt x="2" y="286"/>
                    <a:pt x="0" y="259"/>
                    <a:pt x="1" y="229"/>
                  </a:cubicBezTo>
                  <a:cubicBezTo>
                    <a:pt x="2" y="169"/>
                    <a:pt x="2" y="110"/>
                    <a:pt x="1" y="51"/>
                  </a:cubicBezTo>
                  <a:cubicBezTo>
                    <a:pt x="1" y="31"/>
                    <a:pt x="7" y="16"/>
                    <a:pt x="26" y="10"/>
                  </a:cubicBezTo>
                  <a:cubicBezTo>
                    <a:pt x="43" y="5"/>
                    <a:pt x="59" y="2"/>
                    <a:pt x="74" y="20"/>
                  </a:cubicBezTo>
                  <a:cubicBezTo>
                    <a:pt x="98" y="47"/>
                    <a:pt x="141" y="46"/>
                    <a:pt x="165" y="17"/>
                  </a:cubicBezTo>
                  <a:cubicBezTo>
                    <a:pt x="180" y="0"/>
                    <a:pt x="194" y="8"/>
                    <a:pt x="210" y="11"/>
                  </a:cubicBezTo>
                  <a:cubicBezTo>
                    <a:pt x="226" y="15"/>
                    <a:pt x="233" y="27"/>
                    <a:pt x="233" y="42"/>
                  </a:cubicBezTo>
                  <a:cubicBezTo>
                    <a:pt x="234" y="113"/>
                    <a:pt x="234" y="184"/>
                    <a:pt x="233" y="255"/>
                  </a:cubicBezTo>
                  <a:cubicBezTo>
                    <a:pt x="233" y="278"/>
                    <a:pt x="216" y="286"/>
                    <a:pt x="197" y="293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43E2B0A3-3D50-43B2-82E3-2D8097AC8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650" y="3633788"/>
              <a:ext cx="295275" cy="727075"/>
            </a:xfrm>
            <a:custGeom>
              <a:avLst/>
              <a:gdLst>
                <a:gd name="T0" fmla="*/ 12 w 236"/>
                <a:gd name="T1" fmla="*/ 386 h 581"/>
                <a:gd name="T2" fmla="*/ 38 w 236"/>
                <a:gd name="T3" fmla="*/ 290 h 581"/>
                <a:gd name="T4" fmla="*/ 14 w 236"/>
                <a:gd name="T5" fmla="*/ 277 h 581"/>
                <a:gd name="T6" fmla="*/ 1 w 236"/>
                <a:gd name="T7" fmla="*/ 256 h 581"/>
                <a:gd name="T8" fmla="*/ 0 w 236"/>
                <a:gd name="T9" fmla="*/ 45 h 581"/>
                <a:gd name="T10" fmla="*/ 23 w 236"/>
                <a:gd name="T11" fmla="*/ 9 h 581"/>
                <a:gd name="T12" fmla="*/ 72 w 236"/>
                <a:gd name="T13" fmla="*/ 17 h 581"/>
                <a:gd name="T14" fmla="*/ 160 w 236"/>
                <a:gd name="T15" fmla="*/ 17 h 581"/>
                <a:gd name="T16" fmla="*/ 210 w 236"/>
                <a:gd name="T17" fmla="*/ 9 h 581"/>
                <a:gd name="T18" fmla="*/ 233 w 236"/>
                <a:gd name="T19" fmla="*/ 45 h 581"/>
                <a:gd name="T20" fmla="*/ 231 w 236"/>
                <a:gd name="T21" fmla="*/ 215 h 581"/>
                <a:gd name="T22" fmla="*/ 232 w 236"/>
                <a:gd name="T23" fmla="*/ 235 h 581"/>
                <a:gd name="T24" fmla="*/ 194 w 236"/>
                <a:gd name="T25" fmla="*/ 291 h 581"/>
                <a:gd name="T26" fmla="*/ 221 w 236"/>
                <a:gd name="T27" fmla="*/ 386 h 581"/>
                <a:gd name="T28" fmla="*/ 183 w 236"/>
                <a:gd name="T29" fmla="*/ 386 h 581"/>
                <a:gd name="T30" fmla="*/ 157 w 236"/>
                <a:gd name="T31" fmla="*/ 408 h 581"/>
                <a:gd name="T32" fmla="*/ 139 w 236"/>
                <a:gd name="T33" fmla="*/ 557 h 581"/>
                <a:gd name="T34" fmla="*/ 135 w 236"/>
                <a:gd name="T35" fmla="*/ 578 h 581"/>
                <a:gd name="T36" fmla="*/ 115 w 236"/>
                <a:gd name="T37" fmla="*/ 579 h 581"/>
                <a:gd name="T38" fmla="*/ 93 w 236"/>
                <a:gd name="T39" fmla="*/ 559 h 581"/>
                <a:gd name="T40" fmla="*/ 75 w 236"/>
                <a:gd name="T41" fmla="*/ 400 h 581"/>
                <a:gd name="T42" fmla="*/ 59 w 236"/>
                <a:gd name="T43" fmla="*/ 386 h 581"/>
                <a:gd name="T44" fmla="*/ 12 w 236"/>
                <a:gd name="T45" fmla="*/ 386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581">
                  <a:moveTo>
                    <a:pt x="12" y="386"/>
                  </a:moveTo>
                  <a:cubicBezTo>
                    <a:pt x="22" y="352"/>
                    <a:pt x="30" y="321"/>
                    <a:pt x="38" y="290"/>
                  </a:cubicBezTo>
                  <a:cubicBezTo>
                    <a:pt x="29" y="285"/>
                    <a:pt x="20" y="283"/>
                    <a:pt x="14" y="277"/>
                  </a:cubicBezTo>
                  <a:cubicBezTo>
                    <a:pt x="8" y="272"/>
                    <a:pt x="1" y="264"/>
                    <a:pt x="1" y="256"/>
                  </a:cubicBezTo>
                  <a:cubicBezTo>
                    <a:pt x="0" y="186"/>
                    <a:pt x="0" y="116"/>
                    <a:pt x="0" y="45"/>
                  </a:cubicBezTo>
                  <a:cubicBezTo>
                    <a:pt x="0" y="28"/>
                    <a:pt x="7" y="14"/>
                    <a:pt x="23" y="9"/>
                  </a:cubicBezTo>
                  <a:cubicBezTo>
                    <a:pt x="39" y="4"/>
                    <a:pt x="57" y="0"/>
                    <a:pt x="72" y="17"/>
                  </a:cubicBezTo>
                  <a:cubicBezTo>
                    <a:pt x="96" y="44"/>
                    <a:pt x="136" y="44"/>
                    <a:pt x="160" y="17"/>
                  </a:cubicBezTo>
                  <a:cubicBezTo>
                    <a:pt x="176" y="0"/>
                    <a:pt x="193" y="4"/>
                    <a:pt x="210" y="9"/>
                  </a:cubicBezTo>
                  <a:cubicBezTo>
                    <a:pt x="226" y="14"/>
                    <a:pt x="233" y="28"/>
                    <a:pt x="233" y="45"/>
                  </a:cubicBezTo>
                  <a:cubicBezTo>
                    <a:pt x="232" y="102"/>
                    <a:pt x="231" y="158"/>
                    <a:pt x="231" y="215"/>
                  </a:cubicBezTo>
                  <a:cubicBezTo>
                    <a:pt x="231" y="222"/>
                    <a:pt x="231" y="228"/>
                    <a:pt x="232" y="235"/>
                  </a:cubicBezTo>
                  <a:cubicBezTo>
                    <a:pt x="236" y="266"/>
                    <a:pt x="227" y="280"/>
                    <a:pt x="194" y="291"/>
                  </a:cubicBezTo>
                  <a:cubicBezTo>
                    <a:pt x="203" y="322"/>
                    <a:pt x="211" y="353"/>
                    <a:pt x="221" y="386"/>
                  </a:cubicBezTo>
                  <a:cubicBezTo>
                    <a:pt x="206" y="386"/>
                    <a:pt x="195" y="388"/>
                    <a:pt x="183" y="386"/>
                  </a:cubicBezTo>
                  <a:cubicBezTo>
                    <a:pt x="166" y="384"/>
                    <a:pt x="158" y="389"/>
                    <a:pt x="157" y="408"/>
                  </a:cubicBezTo>
                  <a:cubicBezTo>
                    <a:pt x="152" y="458"/>
                    <a:pt x="145" y="507"/>
                    <a:pt x="139" y="557"/>
                  </a:cubicBezTo>
                  <a:cubicBezTo>
                    <a:pt x="138" y="563"/>
                    <a:pt x="137" y="570"/>
                    <a:pt x="135" y="578"/>
                  </a:cubicBezTo>
                  <a:cubicBezTo>
                    <a:pt x="128" y="578"/>
                    <a:pt x="122" y="578"/>
                    <a:pt x="115" y="579"/>
                  </a:cubicBezTo>
                  <a:cubicBezTo>
                    <a:pt x="100" y="581"/>
                    <a:pt x="95" y="574"/>
                    <a:pt x="93" y="559"/>
                  </a:cubicBezTo>
                  <a:cubicBezTo>
                    <a:pt x="88" y="506"/>
                    <a:pt x="81" y="453"/>
                    <a:pt x="75" y="400"/>
                  </a:cubicBezTo>
                  <a:cubicBezTo>
                    <a:pt x="74" y="389"/>
                    <a:pt x="69" y="386"/>
                    <a:pt x="59" y="386"/>
                  </a:cubicBezTo>
                  <a:cubicBezTo>
                    <a:pt x="44" y="387"/>
                    <a:pt x="30" y="386"/>
                    <a:pt x="12" y="386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DCD34DCB-2477-4B3A-BED7-E91C454D4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350" y="5381625"/>
              <a:ext cx="292100" cy="728663"/>
            </a:xfrm>
            <a:custGeom>
              <a:avLst/>
              <a:gdLst>
                <a:gd name="T0" fmla="*/ 97 w 234"/>
                <a:gd name="T1" fmla="*/ 581 h 582"/>
                <a:gd name="T2" fmla="*/ 85 w 234"/>
                <a:gd name="T3" fmla="*/ 468 h 582"/>
                <a:gd name="T4" fmla="*/ 76 w 234"/>
                <a:gd name="T5" fmla="*/ 397 h 582"/>
                <a:gd name="T6" fmla="*/ 60 w 234"/>
                <a:gd name="T7" fmla="*/ 388 h 582"/>
                <a:gd name="T8" fmla="*/ 13 w 234"/>
                <a:gd name="T9" fmla="*/ 388 h 582"/>
                <a:gd name="T10" fmla="*/ 39 w 234"/>
                <a:gd name="T11" fmla="*/ 293 h 582"/>
                <a:gd name="T12" fmla="*/ 0 w 234"/>
                <a:gd name="T13" fmla="*/ 235 h 582"/>
                <a:gd name="T14" fmla="*/ 0 w 234"/>
                <a:gd name="T15" fmla="*/ 55 h 582"/>
                <a:gd name="T16" fmla="*/ 58 w 234"/>
                <a:gd name="T17" fmla="*/ 9 h 582"/>
                <a:gd name="T18" fmla="*/ 70 w 234"/>
                <a:gd name="T19" fmla="*/ 18 h 582"/>
                <a:gd name="T20" fmla="*/ 162 w 234"/>
                <a:gd name="T21" fmla="*/ 19 h 582"/>
                <a:gd name="T22" fmla="*/ 209 w 234"/>
                <a:gd name="T23" fmla="*/ 11 h 582"/>
                <a:gd name="T24" fmla="*/ 233 w 234"/>
                <a:gd name="T25" fmla="*/ 47 h 582"/>
                <a:gd name="T26" fmla="*/ 233 w 234"/>
                <a:gd name="T27" fmla="*/ 137 h 582"/>
                <a:gd name="T28" fmla="*/ 233 w 234"/>
                <a:gd name="T29" fmla="*/ 241 h 582"/>
                <a:gd name="T30" fmla="*/ 196 w 234"/>
                <a:gd name="T31" fmla="*/ 294 h 582"/>
                <a:gd name="T32" fmla="*/ 221 w 234"/>
                <a:gd name="T33" fmla="*/ 389 h 582"/>
                <a:gd name="T34" fmla="*/ 160 w 234"/>
                <a:gd name="T35" fmla="*/ 389 h 582"/>
                <a:gd name="T36" fmla="*/ 148 w 234"/>
                <a:gd name="T37" fmla="*/ 487 h 582"/>
                <a:gd name="T38" fmla="*/ 141 w 234"/>
                <a:gd name="T39" fmla="*/ 554 h 582"/>
                <a:gd name="T40" fmla="*/ 113 w 234"/>
                <a:gd name="T41" fmla="*/ 580 h 582"/>
                <a:gd name="T42" fmla="*/ 97 w 234"/>
                <a:gd name="T43" fmla="*/ 58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4" h="582">
                  <a:moveTo>
                    <a:pt x="97" y="581"/>
                  </a:moveTo>
                  <a:cubicBezTo>
                    <a:pt x="93" y="542"/>
                    <a:pt x="89" y="505"/>
                    <a:pt x="85" y="468"/>
                  </a:cubicBezTo>
                  <a:cubicBezTo>
                    <a:pt x="83" y="445"/>
                    <a:pt x="80" y="421"/>
                    <a:pt x="76" y="397"/>
                  </a:cubicBezTo>
                  <a:cubicBezTo>
                    <a:pt x="75" y="393"/>
                    <a:pt x="65" y="389"/>
                    <a:pt x="60" y="388"/>
                  </a:cubicBezTo>
                  <a:cubicBezTo>
                    <a:pt x="45" y="387"/>
                    <a:pt x="30" y="388"/>
                    <a:pt x="13" y="388"/>
                  </a:cubicBezTo>
                  <a:cubicBezTo>
                    <a:pt x="22" y="356"/>
                    <a:pt x="30" y="326"/>
                    <a:pt x="39" y="293"/>
                  </a:cubicBezTo>
                  <a:cubicBezTo>
                    <a:pt x="4" y="287"/>
                    <a:pt x="0" y="263"/>
                    <a:pt x="0" y="235"/>
                  </a:cubicBezTo>
                  <a:cubicBezTo>
                    <a:pt x="1" y="175"/>
                    <a:pt x="0" y="115"/>
                    <a:pt x="0" y="55"/>
                  </a:cubicBezTo>
                  <a:cubicBezTo>
                    <a:pt x="1" y="19"/>
                    <a:pt x="24" y="0"/>
                    <a:pt x="58" y="9"/>
                  </a:cubicBezTo>
                  <a:cubicBezTo>
                    <a:pt x="63" y="10"/>
                    <a:pt x="67" y="15"/>
                    <a:pt x="70" y="18"/>
                  </a:cubicBezTo>
                  <a:cubicBezTo>
                    <a:pt x="97" y="47"/>
                    <a:pt x="137" y="48"/>
                    <a:pt x="162" y="19"/>
                  </a:cubicBezTo>
                  <a:cubicBezTo>
                    <a:pt x="177" y="2"/>
                    <a:pt x="193" y="8"/>
                    <a:pt x="209" y="11"/>
                  </a:cubicBezTo>
                  <a:cubicBezTo>
                    <a:pt x="226" y="15"/>
                    <a:pt x="233" y="30"/>
                    <a:pt x="233" y="47"/>
                  </a:cubicBezTo>
                  <a:cubicBezTo>
                    <a:pt x="234" y="77"/>
                    <a:pt x="233" y="107"/>
                    <a:pt x="233" y="137"/>
                  </a:cubicBezTo>
                  <a:cubicBezTo>
                    <a:pt x="233" y="171"/>
                    <a:pt x="233" y="206"/>
                    <a:pt x="233" y="241"/>
                  </a:cubicBezTo>
                  <a:cubicBezTo>
                    <a:pt x="233" y="274"/>
                    <a:pt x="229" y="281"/>
                    <a:pt x="196" y="294"/>
                  </a:cubicBezTo>
                  <a:cubicBezTo>
                    <a:pt x="204" y="325"/>
                    <a:pt x="212" y="356"/>
                    <a:pt x="221" y="389"/>
                  </a:cubicBezTo>
                  <a:cubicBezTo>
                    <a:pt x="200" y="389"/>
                    <a:pt x="181" y="389"/>
                    <a:pt x="160" y="389"/>
                  </a:cubicBezTo>
                  <a:cubicBezTo>
                    <a:pt x="156" y="423"/>
                    <a:pt x="152" y="455"/>
                    <a:pt x="148" y="487"/>
                  </a:cubicBezTo>
                  <a:cubicBezTo>
                    <a:pt x="146" y="509"/>
                    <a:pt x="141" y="532"/>
                    <a:pt x="141" y="554"/>
                  </a:cubicBezTo>
                  <a:cubicBezTo>
                    <a:pt x="140" y="574"/>
                    <a:pt x="133" y="582"/>
                    <a:pt x="113" y="580"/>
                  </a:cubicBezTo>
                  <a:cubicBezTo>
                    <a:pt x="109" y="579"/>
                    <a:pt x="104" y="580"/>
                    <a:pt x="97" y="581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62BD9B01-29F8-473F-B518-9A06A6461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2025" y="3633788"/>
              <a:ext cx="293688" cy="727075"/>
            </a:xfrm>
            <a:custGeom>
              <a:avLst/>
              <a:gdLst>
                <a:gd name="T0" fmla="*/ 222 w 234"/>
                <a:gd name="T1" fmla="*/ 386 h 581"/>
                <a:gd name="T2" fmla="*/ 186 w 234"/>
                <a:gd name="T3" fmla="*/ 386 h 581"/>
                <a:gd name="T4" fmla="*/ 157 w 234"/>
                <a:gd name="T5" fmla="*/ 412 h 581"/>
                <a:gd name="T6" fmla="*/ 138 w 234"/>
                <a:gd name="T7" fmla="*/ 570 h 581"/>
                <a:gd name="T8" fmla="*/ 137 w 234"/>
                <a:gd name="T9" fmla="*/ 576 h 581"/>
                <a:gd name="T10" fmla="*/ 133 w 234"/>
                <a:gd name="T11" fmla="*/ 578 h 581"/>
                <a:gd name="T12" fmla="*/ 94 w 234"/>
                <a:gd name="T13" fmla="*/ 547 h 581"/>
                <a:gd name="T14" fmla="*/ 77 w 234"/>
                <a:gd name="T15" fmla="*/ 404 h 581"/>
                <a:gd name="T16" fmla="*/ 56 w 234"/>
                <a:gd name="T17" fmla="*/ 386 h 581"/>
                <a:gd name="T18" fmla="*/ 14 w 234"/>
                <a:gd name="T19" fmla="*/ 386 h 581"/>
                <a:gd name="T20" fmla="*/ 40 w 234"/>
                <a:gd name="T21" fmla="*/ 290 h 581"/>
                <a:gd name="T22" fmla="*/ 3 w 234"/>
                <a:gd name="T23" fmla="*/ 224 h 581"/>
                <a:gd name="T24" fmla="*/ 2 w 234"/>
                <a:gd name="T25" fmla="*/ 54 h 581"/>
                <a:gd name="T26" fmla="*/ 51 w 234"/>
                <a:gd name="T27" fmla="*/ 6 h 581"/>
                <a:gd name="T28" fmla="*/ 72 w 234"/>
                <a:gd name="T29" fmla="*/ 17 h 581"/>
                <a:gd name="T30" fmla="*/ 163 w 234"/>
                <a:gd name="T31" fmla="*/ 16 h 581"/>
                <a:gd name="T32" fmla="*/ 208 w 234"/>
                <a:gd name="T33" fmla="*/ 8 h 581"/>
                <a:gd name="T34" fmla="*/ 234 w 234"/>
                <a:gd name="T35" fmla="*/ 40 h 581"/>
                <a:gd name="T36" fmla="*/ 232 w 234"/>
                <a:gd name="T37" fmla="*/ 250 h 581"/>
                <a:gd name="T38" fmla="*/ 205 w 234"/>
                <a:gd name="T39" fmla="*/ 286 h 581"/>
                <a:gd name="T40" fmla="*/ 201 w 234"/>
                <a:gd name="T41" fmla="*/ 312 h 581"/>
                <a:gd name="T42" fmla="*/ 222 w 234"/>
                <a:gd name="T43" fmla="*/ 386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4" h="581">
                  <a:moveTo>
                    <a:pt x="222" y="386"/>
                  </a:moveTo>
                  <a:cubicBezTo>
                    <a:pt x="207" y="386"/>
                    <a:pt x="197" y="386"/>
                    <a:pt x="186" y="386"/>
                  </a:cubicBezTo>
                  <a:cubicBezTo>
                    <a:pt x="160" y="386"/>
                    <a:pt x="160" y="387"/>
                    <a:pt x="157" y="412"/>
                  </a:cubicBezTo>
                  <a:cubicBezTo>
                    <a:pt x="151" y="465"/>
                    <a:pt x="145" y="518"/>
                    <a:pt x="138" y="570"/>
                  </a:cubicBezTo>
                  <a:cubicBezTo>
                    <a:pt x="138" y="572"/>
                    <a:pt x="137" y="574"/>
                    <a:pt x="137" y="576"/>
                  </a:cubicBezTo>
                  <a:cubicBezTo>
                    <a:pt x="135" y="577"/>
                    <a:pt x="134" y="578"/>
                    <a:pt x="133" y="578"/>
                  </a:cubicBezTo>
                  <a:cubicBezTo>
                    <a:pt x="99" y="581"/>
                    <a:pt x="99" y="581"/>
                    <a:pt x="94" y="547"/>
                  </a:cubicBezTo>
                  <a:cubicBezTo>
                    <a:pt x="88" y="500"/>
                    <a:pt x="82" y="452"/>
                    <a:pt x="77" y="404"/>
                  </a:cubicBezTo>
                  <a:cubicBezTo>
                    <a:pt x="76" y="389"/>
                    <a:pt x="68" y="386"/>
                    <a:pt x="56" y="386"/>
                  </a:cubicBezTo>
                  <a:cubicBezTo>
                    <a:pt x="43" y="386"/>
                    <a:pt x="29" y="386"/>
                    <a:pt x="14" y="386"/>
                  </a:cubicBezTo>
                  <a:cubicBezTo>
                    <a:pt x="23" y="352"/>
                    <a:pt x="31" y="321"/>
                    <a:pt x="40" y="290"/>
                  </a:cubicBezTo>
                  <a:cubicBezTo>
                    <a:pt x="0" y="270"/>
                    <a:pt x="2" y="270"/>
                    <a:pt x="3" y="224"/>
                  </a:cubicBezTo>
                  <a:cubicBezTo>
                    <a:pt x="5" y="167"/>
                    <a:pt x="2" y="110"/>
                    <a:pt x="2" y="54"/>
                  </a:cubicBezTo>
                  <a:cubicBezTo>
                    <a:pt x="1" y="17"/>
                    <a:pt x="15" y="4"/>
                    <a:pt x="51" y="6"/>
                  </a:cubicBezTo>
                  <a:cubicBezTo>
                    <a:pt x="59" y="7"/>
                    <a:pt x="67" y="12"/>
                    <a:pt x="72" y="17"/>
                  </a:cubicBezTo>
                  <a:cubicBezTo>
                    <a:pt x="99" y="43"/>
                    <a:pt x="139" y="45"/>
                    <a:pt x="163" y="16"/>
                  </a:cubicBezTo>
                  <a:cubicBezTo>
                    <a:pt x="177" y="0"/>
                    <a:pt x="193" y="5"/>
                    <a:pt x="208" y="8"/>
                  </a:cubicBezTo>
                  <a:cubicBezTo>
                    <a:pt x="224" y="11"/>
                    <a:pt x="234" y="24"/>
                    <a:pt x="234" y="40"/>
                  </a:cubicBezTo>
                  <a:cubicBezTo>
                    <a:pt x="234" y="110"/>
                    <a:pt x="234" y="180"/>
                    <a:pt x="232" y="250"/>
                  </a:cubicBezTo>
                  <a:cubicBezTo>
                    <a:pt x="232" y="266"/>
                    <a:pt x="226" y="282"/>
                    <a:pt x="205" y="286"/>
                  </a:cubicBezTo>
                  <a:cubicBezTo>
                    <a:pt x="187" y="290"/>
                    <a:pt x="198" y="303"/>
                    <a:pt x="201" y="312"/>
                  </a:cubicBezTo>
                  <a:cubicBezTo>
                    <a:pt x="207" y="336"/>
                    <a:pt x="215" y="360"/>
                    <a:pt x="222" y="386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" name="Freeform 26">
              <a:extLst>
                <a:ext uri="{FF2B5EF4-FFF2-40B4-BE49-F238E27FC236}">
                  <a16:creationId xmlns:a16="http://schemas.microsoft.com/office/drawing/2014/main" id="{86049A6A-9B6B-4189-AE69-021AA5B86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988" y="2181225"/>
              <a:ext cx="292100" cy="730250"/>
            </a:xfrm>
            <a:custGeom>
              <a:avLst/>
              <a:gdLst>
                <a:gd name="T0" fmla="*/ 13 w 233"/>
                <a:gd name="T1" fmla="*/ 387 h 583"/>
                <a:gd name="T2" fmla="*/ 39 w 233"/>
                <a:gd name="T3" fmla="*/ 291 h 583"/>
                <a:gd name="T4" fmla="*/ 1 w 233"/>
                <a:gd name="T5" fmla="*/ 234 h 583"/>
                <a:gd name="T6" fmla="*/ 1 w 233"/>
                <a:gd name="T7" fmla="*/ 52 h 583"/>
                <a:gd name="T8" fmla="*/ 24 w 233"/>
                <a:gd name="T9" fmla="*/ 10 h 583"/>
                <a:gd name="T10" fmla="*/ 76 w 233"/>
                <a:gd name="T11" fmla="*/ 20 h 583"/>
                <a:gd name="T12" fmla="*/ 162 w 233"/>
                <a:gd name="T13" fmla="*/ 17 h 583"/>
                <a:gd name="T14" fmla="*/ 210 w 233"/>
                <a:gd name="T15" fmla="*/ 9 h 583"/>
                <a:gd name="T16" fmla="*/ 233 w 233"/>
                <a:gd name="T17" fmla="*/ 43 h 583"/>
                <a:gd name="T18" fmla="*/ 233 w 233"/>
                <a:gd name="T19" fmla="*/ 252 h 583"/>
                <a:gd name="T20" fmla="*/ 196 w 233"/>
                <a:gd name="T21" fmla="*/ 291 h 583"/>
                <a:gd name="T22" fmla="*/ 221 w 233"/>
                <a:gd name="T23" fmla="*/ 387 h 583"/>
                <a:gd name="T24" fmla="*/ 179 w 233"/>
                <a:gd name="T25" fmla="*/ 387 h 583"/>
                <a:gd name="T26" fmla="*/ 158 w 233"/>
                <a:gd name="T27" fmla="*/ 406 h 583"/>
                <a:gd name="T28" fmla="*/ 141 w 233"/>
                <a:gd name="T29" fmla="*/ 546 h 583"/>
                <a:gd name="T30" fmla="*/ 99 w 233"/>
                <a:gd name="T31" fmla="*/ 577 h 583"/>
                <a:gd name="T32" fmla="*/ 77 w 233"/>
                <a:gd name="T33" fmla="*/ 408 h 583"/>
                <a:gd name="T34" fmla="*/ 54 w 233"/>
                <a:gd name="T35" fmla="*/ 387 h 583"/>
                <a:gd name="T36" fmla="*/ 13 w 233"/>
                <a:gd name="T37" fmla="*/ 387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3" h="583">
                  <a:moveTo>
                    <a:pt x="13" y="387"/>
                  </a:moveTo>
                  <a:cubicBezTo>
                    <a:pt x="22" y="354"/>
                    <a:pt x="31" y="323"/>
                    <a:pt x="39" y="291"/>
                  </a:cubicBezTo>
                  <a:cubicBezTo>
                    <a:pt x="5" y="285"/>
                    <a:pt x="0" y="262"/>
                    <a:pt x="1" y="234"/>
                  </a:cubicBezTo>
                  <a:cubicBezTo>
                    <a:pt x="2" y="173"/>
                    <a:pt x="2" y="113"/>
                    <a:pt x="1" y="52"/>
                  </a:cubicBezTo>
                  <a:cubicBezTo>
                    <a:pt x="1" y="33"/>
                    <a:pt x="5" y="16"/>
                    <a:pt x="24" y="10"/>
                  </a:cubicBezTo>
                  <a:cubicBezTo>
                    <a:pt x="41" y="4"/>
                    <a:pt x="60" y="1"/>
                    <a:pt x="76" y="20"/>
                  </a:cubicBezTo>
                  <a:cubicBezTo>
                    <a:pt x="99" y="46"/>
                    <a:pt x="139" y="44"/>
                    <a:pt x="162" y="17"/>
                  </a:cubicBezTo>
                  <a:cubicBezTo>
                    <a:pt x="177" y="0"/>
                    <a:pt x="194" y="5"/>
                    <a:pt x="210" y="9"/>
                  </a:cubicBezTo>
                  <a:cubicBezTo>
                    <a:pt x="225" y="13"/>
                    <a:pt x="233" y="26"/>
                    <a:pt x="233" y="43"/>
                  </a:cubicBezTo>
                  <a:cubicBezTo>
                    <a:pt x="233" y="113"/>
                    <a:pt x="233" y="183"/>
                    <a:pt x="233" y="252"/>
                  </a:cubicBezTo>
                  <a:cubicBezTo>
                    <a:pt x="233" y="275"/>
                    <a:pt x="218" y="285"/>
                    <a:pt x="196" y="291"/>
                  </a:cubicBezTo>
                  <a:cubicBezTo>
                    <a:pt x="204" y="322"/>
                    <a:pt x="212" y="353"/>
                    <a:pt x="221" y="387"/>
                  </a:cubicBezTo>
                  <a:cubicBezTo>
                    <a:pt x="206" y="387"/>
                    <a:pt x="192" y="388"/>
                    <a:pt x="179" y="387"/>
                  </a:cubicBezTo>
                  <a:cubicBezTo>
                    <a:pt x="164" y="385"/>
                    <a:pt x="159" y="392"/>
                    <a:pt x="158" y="406"/>
                  </a:cubicBezTo>
                  <a:cubicBezTo>
                    <a:pt x="153" y="453"/>
                    <a:pt x="147" y="499"/>
                    <a:pt x="141" y="546"/>
                  </a:cubicBezTo>
                  <a:cubicBezTo>
                    <a:pt x="137" y="583"/>
                    <a:pt x="137" y="583"/>
                    <a:pt x="99" y="577"/>
                  </a:cubicBezTo>
                  <a:cubicBezTo>
                    <a:pt x="92" y="521"/>
                    <a:pt x="84" y="465"/>
                    <a:pt x="77" y="408"/>
                  </a:cubicBezTo>
                  <a:cubicBezTo>
                    <a:pt x="75" y="392"/>
                    <a:pt x="71" y="385"/>
                    <a:pt x="54" y="387"/>
                  </a:cubicBezTo>
                  <a:cubicBezTo>
                    <a:pt x="42" y="388"/>
                    <a:pt x="29" y="387"/>
                    <a:pt x="13" y="387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9E08F3E1-D684-4D00-9487-ABDDA9BB7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263" y="3632200"/>
              <a:ext cx="295275" cy="727075"/>
            </a:xfrm>
            <a:custGeom>
              <a:avLst/>
              <a:gdLst>
                <a:gd name="T0" fmla="*/ 139 w 235"/>
                <a:gd name="T1" fmla="*/ 578 h 581"/>
                <a:gd name="T2" fmla="*/ 127 w 235"/>
                <a:gd name="T3" fmla="*/ 580 h 581"/>
                <a:gd name="T4" fmla="*/ 95 w 235"/>
                <a:gd name="T5" fmla="*/ 551 h 581"/>
                <a:gd name="T6" fmla="*/ 75 w 235"/>
                <a:gd name="T7" fmla="*/ 389 h 581"/>
                <a:gd name="T8" fmla="*/ 15 w 235"/>
                <a:gd name="T9" fmla="*/ 389 h 581"/>
                <a:gd name="T10" fmla="*/ 42 w 235"/>
                <a:gd name="T11" fmla="*/ 288 h 581"/>
                <a:gd name="T12" fmla="*/ 4 w 235"/>
                <a:gd name="T13" fmla="*/ 232 h 581"/>
                <a:gd name="T14" fmla="*/ 3 w 235"/>
                <a:gd name="T15" fmla="*/ 53 h 581"/>
                <a:gd name="T16" fmla="*/ 58 w 235"/>
                <a:gd name="T17" fmla="*/ 7 h 581"/>
                <a:gd name="T18" fmla="*/ 74 w 235"/>
                <a:gd name="T19" fmla="*/ 18 h 581"/>
                <a:gd name="T20" fmla="*/ 163 w 235"/>
                <a:gd name="T21" fmla="*/ 19 h 581"/>
                <a:gd name="T22" fmla="*/ 211 w 235"/>
                <a:gd name="T23" fmla="*/ 10 h 581"/>
                <a:gd name="T24" fmla="*/ 235 w 235"/>
                <a:gd name="T25" fmla="*/ 48 h 581"/>
                <a:gd name="T26" fmla="*/ 235 w 235"/>
                <a:gd name="T27" fmla="*/ 196 h 581"/>
                <a:gd name="T28" fmla="*/ 235 w 235"/>
                <a:gd name="T29" fmla="*/ 236 h 581"/>
                <a:gd name="T30" fmla="*/ 197 w 235"/>
                <a:gd name="T31" fmla="*/ 293 h 581"/>
                <a:gd name="T32" fmla="*/ 223 w 235"/>
                <a:gd name="T33" fmla="*/ 388 h 581"/>
                <a:gd name="T34" fmla="*/ 179 w 235"/>
                <a:gd name="T35" fmla="*/ 388 h 581"/>
                <a:gd name="T36" fmla="*/ 159 w 235"/>
                <a:gd name="T37" fmla="*/ 405 h 581"/>
                <a:gd name="T38" fmla="*/ 139 w 235"/>
                <a:gd name="T39" fmla="*/ 57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581">
                  <a:moveTo>
                    <a:pt x="139" y="578"/>
                  </a:moveTo>
                  <a:cubicBezTo>
                    <a:pt x="134" y="579"/>
                    <a:pt x="130" y="579"/>
                    <a:pt x="127" y="580"/>
                  </a:cubicBezTo>
                  <a:cubicBezTo>
                    <a:pt x="98" y="581"/>
                    <a:pt x="99" y="581"/>
                    <a:pt x="95" y="551"/>
                  </a:cubicBezTo>
                  <a:cubicBezTo>
                    <a:pt x="89" y="498"/>
                    <a:pt x="82" y="444"/>
                    <a:pt x="75" y="389"/>
                  </a:cubicBezTo>
                  <a:cubicBezTo>
                    <a:pt x="57" y="389"/>
                    <a:pt x="39" y="389"/>
                    <a:pt x="15" y="389"/>
                  </a:cubicBezTo>
                  <a:cubicBezTo>
                    <a:pt x="25" y="353"/>
                    <a:pt x="33" y="322"/>
                    <a:pt x="42" y="288"/>
                  </a:cubicBezTo>
                  <a:cubicBezTo>
                    <a:pt x="0" y="289"/>
                    <a:pt x="4" y="259"/>
                    <a:pt x="4" y="232"/>
                  </a:cubicBezTo>
                  <a:cubicBezTo>
                    <a:pt x="4" y="172"/>
                    <a:pt x="3" y="112"/>
                    <a:pt x="3" y="53"/>
                  </a:cubicBezTo>
                  <a:cubicBezTo>
                    <a:pt x="3" y="17"/>
                    <a:pt x="23" y="0"/>
                    <a:pt x="58" y="7"/>
                  </a:cubicBezTo>
                  <a:cubicBezTo>
                    <a:pt x="64" y="8"/>
                    <a:pt x="69" y="14"/>
                    <a:pt x="74" y="18"/>
                  </a:cubicBezTo>
                  <a:cubicBezTo>
                    <a:pt x="99" y="44"/>
                    <a:pt x="140" y="46"/>
                    <a:pt x="163" y="19"/>
                  </a:cubicBezTo>
                  <a:cubicBezTo>
                    <a:pt x="178" y="1"/>
                    <a:pt x="195" y="5"/>
                    <a:pt x="211" y="10"/>
                  </a:cubicBezTo>
                  <a:cubicBezTo>
                    <a:pt x="228" y="15"/>
                    <a:pt x="235" y="30"/>
                    <a:pt x="235" y="48"/>
                  </a:cubicBezTo>
                  <a:cubicBezTo>
                    <a:pt x="235" y="97"/>
                    <a:pt x="235" y="146"/>
                    <a:pt x="235" y="196"/>
                  </a:cubicBezTo>
                  <a:cubicBezTo>
                    <a:pt x="235" y="209"/>
                    <a:pt x="235" y="222"/>
                    <a:pt x="235" y="236"/>
                  </a:cubicBezTo>
                  <a:cubicBezTo>
                    <a:pt x="234" y="274"/>
                    <a:pt x="231" y="278"/>
                    <a:pt x="197" y="293"/>
                  </a:cubicBezTo>
                  <a:cubicBezTo>
                    <a:pt x="205" y="323"/>
                    <a:pt x="213" y="353"/>
                    <a:pt x="223" y="388"/>
                  </a:cubicBezTo>
                  <a:cubicBezTo>
                    <a:pt x="207" y="388"/>
                    <a:pt x="193" y="388"/>
                    <a:pt x="179" y="388"/>
                  </a:cubicBezTo>
                  <a:cubicBezTo>
                    <a:pt x="166" y="387"/>
                    <a:pt x="161" y="391"/>
                    <a:pt x="159" y="405"/>
                  </a:cubicBezTo>
                  <a:cubicBezTo>
                    <a:pt x="153" y="463"/>
                    <a:pt x="146" y="520"/>
                    <a:pt x="139" y="578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" name="Freeform 28">
              <a:extLst>
                <a:ext uri="{FF2B5EF4-FFF2-40B4-BE49-F238E27FC236}">
                  <a16:creationId xmlns:a16="http://schemas.microsoft.com/office/drawing/2014/main" id="{5894DE4A-AA6F-4F79-A569-02DF5EADD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238" y="2020888"/>
              <a:ext cx="265113" cy="727075"/>
            </a:xfrm>
            <a:custGeom>
              <a:avLst/>
              <a:gdLst>
                <a:gd name="T0" fmla="*/ 0 w 211"/>
                <a:gd name="T1" fmla="*/ 114 h 581"/>
                <a:gd name="T2" fmla="*/ 9 w 211"/>
                <a:gd name="T3" fmla="*/ 8 h 581"/>
                <a:gd name="T4" fmla="*/ 51 w 211"/>
                <a:gd name="T5" fmla="*/ 19 h 581"/>
                <a:gd name="T6" fmla="*/ 138 w 211"/>
                <a:gd name="T7" fmla="*/ 18 h 581"/>
                <a:gd name="T8" fmla="*/ 186 w 211"/>
                <a:gd name="T9" fmla="*/ 9 h 581"/>
                <a:gd name="T10" fmla="*/ 210 w 211"/>
                <a:gd name="T11" fmla="*/ 46 h 581"/>
                <a:gd name="T12" fmla="*/ 211 w 211"/>
                <a:gd name="T13" fmla="*/ 246 h 581"/>
                <a:gd name="T14" fmla="*/ 173 w 211"/>
                <a:gd name="T15" fmla="*/ 290 h 581"/>
                <a:gd name="T16" fmla="*/ 198 w 211"/>
                <a:gd name="T17" fmla="*/ 387 h 581"/>
                <a:gd name="T18" fmla="*/ 159 w 211"/>
                <a:gd name="T19" fmla="*/ 386 h 581"/>
                <a:gd name="T20" fmla="*/ 134 w 211"/>
                <a:gd name="T21" fmla="*/ 410 h 581"/>
                <a:gd name="T22" fmla="*/ 116 w 211"/>
                <a:gd name="T23" fmla="*/ 562 h 581"/>
                <a:gd name="T24" fmla="*/ 92 w 211"/>
                <a:gd name="T25" fmla="*/ 579 h 581"/>
                <a:gd name="T26" fmla="*/ 71 w 211"/>
                <a:gd name="T27" fmla="*/ 562 h 581"/>
                <a:gd name="T28" fmla="*/ 57 w 211"/>
                <a:gd name="T29" fmla="*/ 437 h 581"/>
                <a:gd name="T30" fmla="*/ 59 w 211"/>
                <a:gd name="T31" fmla="*/ 418 h 581"/>
                <a:gd name="T32" fmla="*/ 73 w 211"/>
                <a:gd name="T33" fmla="*/ 364 h 581"/>
                <a:gd name="T34" fmla="*/ 73 w 211"/>
                <a:gd name="T35" fmla="*/ 186 h 581"/>
                <a:gd name="T36" fmla="*/ 9 w 211"/>
                <a:gd name="T37" fmla="*/ 116 h 581"/>
                <a:gd name="T38" fmla="*/ 0 w 211"/>
                <a:gd name="T39" fmla="*/ 114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1" h="581">
                  <a:moveTo>
                    <a:pt x="0" y="114"/>
                  </a:moveTo>
                  <a:cubicBezTo>
                    <a:pt x="25" y="81"/>
                    <a:pt x="30" y="46"/>
                    <a:pt x="9" y="8"/>
                  </a:cubicBezTo>
                  <a:cubicBezTo>
                    <a:pt x="26" y="5"/>
                    <a:pt x="39" y="4"/>
                    <a:pt x="51" y="19"/>
                  </a:cubicBezTo>
                  <a:cubicBezTo>
                    <a:pt x="73" y="44"/>
                    <a:pt x="115" y="44"/>
                    <a:pt x="138" y="18"/>
                  </a:cubicBezTo>
                  <a:cubicBezTo>
                    <a:pt x="153" y="0"/>
                    <a:pt x="170" y="4"/>
                    <a:pt x="186" y="9"/>
                  </a:cubicBezTo>
                  <a:cubicBezTo>
                    <a:pt x="203" y="14"/>
                    <a:pt x="211" y="28"/>
                    <a:pt x="210" y="46"/>
                  </a:cubicBezTo>
                  <a:cubicBezTo>
                    <a:pt x="210" y="113"/>
                    <a:pt x="210" y="180"/>
                    <a:pt x="211" y="246"/>
                  </a:cubicBezTo>
                  <a:cubicBezTo>
                    <a:pt x="211" y="271"/>
                    <a:pt x="198" y="284"/>
                    <a:pt x="173" y="290"/>
                  </a:cubicBezTo>
                  <a:cubicBezTo>
                    <a:pt x="181" y="322"/>
                    <a:pt x="189" y="353"/>
                    <a:pt x="198" y="387"/>
                  </a:cubicBezTo>
                  <a:cubicBezTo>
                    <a:pt x="184" y="387"/>
                    <a:pt x="171" y="388"/>
                    <a:pt x="159" y="386"/>
                  </a:cubicBezTo>
                  <a:cubicBezTo>
                    <a:pt x="140" y="384"/>
                    <a:pt x="136" y="392"/>
                    <a:pt x="134" y="410"/>
                  </a:cubicBezTo>
                  <a:cubicBezTo>
                    <a:pt x="129" y="461"/>
                    <a:pt x="121" y="511"/>
                    <a:pt x="116" y="562"/>
                  </a:cubicBezTo>
                  <a:cubicBezTo>
                    <a:pt x="114" y="581"/>
                    <a:pt x="104" y="578"/>
                    <a:pt x="92" y="579"/>
                  </a:cubicBezTo>
                  <a:cubicBezTo>
                    <a:pt x="79" y="580"/>
                    <a:pt x="73" y="576"/>
                    <a:pt x="71" y="562"/>
                  </a:cubicBezTo>
                  <a:cubicBezTo>
                    <a:pt x="67" y="520"/>
                    <a:pt x="61" y="479"/>
                    <a:pt x="57" y="437"/>
                  </a:cubicBezTo>
                  <a:cubicBezTo>
                    <a:pt x="56" y="431"/>
                    <a:pt x="55" y="422"/>
                    <a:pt x="59" y="418"/>
                  </a:cubicBezTo>
                  <a:cubicBezTo>
                    <a:pt x="73" y="402"/>
                    <a:pt x="73" y="383"/>
                    <a:pt x="73" y="364"/>
                  </a:cubicBezTo>
                  <a:cubicBezTo>
                    <a:pt x="73" y="304"/>
                    <a:pt x="73" y="245"/>
                    <a:pt x="73" y="186"/>
                  </a:cubicBezTo>
                  <a:cubicBezTo>
                    <a:pt x="73" y="136"/>
                    <a:pt x="59" y="121"/>
                    <a:pt x="9" y="116"/>
                  </a:cubicBezTo>
                  <a:cubicBezTo>
                    <a:pt x="7" y="116"/>
                    <a:pt x="4" y="115"/>
                    <a:pt x="0" y="114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" name="Freeform 29">
              <a:extLst>
                <a:ext uri="{FF2B5EF4-FFF2-40B4-BE49-F238E27FC236}">
                  <a16:creationId xmlns:a16="http://schemas.microsoft.com/office/drawing/2014/main" id="{21BB7188-46A3-455A-9BFE-6CF5D4EA7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7313" y="2017713"/>
              <a:ext cx="266700" cy="733425"/>
            </a:xfrm>
            <a:custGeom>
              <a:avLst/>
              <a:gdLst>
                <a:gd name="T0" fmla="*/ 202 w 213"/>
                <a:gd name="T1" fmla="*/ 10 h 585"/>
                <a:gd name="T2" fmla="*/ 213 w 213"/>
                <a:gd name="T3" fmla="*/ 117 h 585"/>
                <a:gd name="T4" fmla="*/ 193 w 213"/>
                <a:gd name="T5" fmla="*/ 119 h 585"/>
                <a:gd name="T6" fmla="*/ 139 w 213"/>
                <a:gd name="T7" fmla="*/ 174 h 585"/>
                <a:gd name="T8" fmla="*/ 139 w 213"/>
                <a:gd name="T9" fmla="*/ 381 h 585"/>
                <a:gd name="T10" fmla="*/ 142 w 213"/>
                <a:gd name="T11" fmla="*/ 401 h 585"/>
                <a:gd name="T12" fmla="*/ 151 w 213"/>
                <a:gd name="T13" fmla="*/ 475 h 585"/>
                <a:gd name="T14" fmla="*/ 140 w 213"/>
                <a:gd name="T15" fmla="*/ 566 h 585"/>
                <a:gd name="T16" fmla="*/ 120 w 213"/>
                <a:gd name="T17" fmla="*/ 581 h 585"/>
                <a:gd name="T18" fmla="*/ 96 w 213"/>
                <a:gd name="T19" fmla="*/ 567 h 585"/>
                <a:gd name="T20" fmla="*/ 77 w 213"/>
                <a:gd name="T21" fmla="*/ 408 h 585"/>
                <a:gd name="T22" fmla="*/ 55 w 213"/>
                <a:gd name="T23" fmla="*/ 389 h 585"/>
                <a:gd name="T24" fmla="*/ 14 w 213"/>
                <a:gd name="T25" fmla="*/ 389 h 585"/>
                <a:gd name="T26" fmla="*/ 40 w 213"/>
                <a:gd name="T27" fmla="*/ 292 h 585"/>
                <a:gd name="T28" fmla="*/ 1 w 213"/>
                <a:gd name="T29" fmla="*/ 231 h 585"/>
                <a:gd name="T30" fmla="*/ 1 w 213"/>
                <a:gd name="T31" fmla="*/ 55 h 585"/>
                <a:gd name="T32" fmla="*/ 58 w 213"/>
                <a:gd name="T33" fmla="*/ 9 h 585"/>
                <a:gd name="T34" fmla="*/ 73 w 213"/>
                <a:gd name="T35" fmla="*/ 20 h 585"/>
                <a:gd name="T36" fmla="*/ 161 w 213"/>
                <a:gd name="T37" fmla="*/ 21 h 585"/>
                <a:gd name="T38" fmla="*/ 202 w 213"/>
                <a:gd name="T39" fmla="*/ 1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585">
                  <a:moveTo>
                    <a:pt x="202" y="10"/>
                  </a:moveTo>
                  <a:cubicBezTo>
                    <a:pt x="183" y="48"/>
                    <a:pt x="185" y="82"/>
                    <a:pt x="213" y="117"/>
                  </a:cubicBezTo>
                  <a:cubicBezTo>
                    <a:pt x="205" y="118"/>
                    <a:pt x="199" y="118"/>
                    <a:pt x="193" y="119"/>
                  </a:cubicBezTo>
                  <a:cubicBezTo>
                    <a:pt x="160" y="121"/>
                    <a:pt x="139" y="141"/>
                    <a:pt x="139" y="174"/>
                  </a:cubicBezTo>
                  <a:cubicBezTo>
                    <a:pt x="139" y="243"/>
                    <a:pt x="139" y="312"/>
                    <a:pt x="139" y="381"/>
                  </a:cubicBezTo>
                  <a:cubicBezTo>
                    <a:pt x="139" y="388"/>
                    <a:pt x="139" y="396"/>
                    <a:pt x="142" y="401"/>
                  </a:cubicBezTo>
                  <a:cubicBezTo>
                    <a:pt x="162" y="424"/>
                    <a:pt x="153" y="450"/>
                    <a:pt x="151" y="475"/>
                  </a:cubicBezTo>
                  <a:cubicBezTo>
                    <a:pt x="147" y="505"/>
                    <a:pt x="142" y="536"/>
                    <a:pt x="140" y="566"/>
                  </a:cubicBezTo>
                  <a:cubicBezTo>
                    <a:pt x="139" y="581"/>
                    <a:pt x="131" y="582"/>
                    <a:pt x="120" y="581"/>
                  </a:cubicBezTo>
                  <a:cubicBezTo>
                    <a:pt x="110" y="580"/>
                    <a:pt x="98" y="585"/>
                    <a:pt x="96" y="567"/>
                  </a:cubicBezTo>
                  <a:cubicBezTo>
                    <a:pt x="90" y="514"/>
                    <a:pt x="82" y="461"/>
                    <a:pt x="77" y="408"/>
                  </a:cubicBezTo>
                  <a:cubicBezTo>
                    <a:pt x="75" y="392"/>
                    <a:pt x="69" y="387"/>
                    <a:pt x="55" y="389"/>
                  </a:cubicBezTo>
                  <a:cubicBezTo>
                    <a:pt x="42" y="389"/>
                    <a:pt x="30" y="389"/>
                    <a:pt x="14" y="389"/>
                  </a:cubicBezTo>
                  <a:cubicBezTo>
                    <a:pt x="23" y="356"/>
                    <a:pt x="31" y="325"/>
                    <a:pt x="40" y="292"/>
                  </a:cubicBezTo>
                  <a:cubicBezTo>
                    <a:pt x="1" y="287"/>
                    <a:pt x="0" y="260"/>
                    <a:pt x="1" y="231"/>
                  </a:cubicBezTo>
                  <a:cubicBezTo>
                    <a:pt x="2" y="172"/>
                    <a:pt x="1" y="113"/>
                    <a:pt x="1" y="55"/>
                  </a:cubicBezTo>
                  <a:cubicBezTo>
                    <a:pt x="1" y="19"/>
                    <a:pt x="24" y="0"/>
                    <a:pt x="58" y="9"/>
                  </a:cubicBezTo>
                  <a:cubicBezTo>
                    <a:pt x="64" y="10"/>
                    <a:pt x="69" y="16"/>
                    <a:pt x="73" y="20"/>
                  </a:cubicBezTo>
                  <a:cubicBezTo>
                    <a:pt x="98" y="45"/>
                    <a:pt x="136" y="46"/>
                    <a:pt x="161" y="21"/>
                  </a:cubicBezTo>
                  <a:cubicBezTo>
                    <a:pt x="175" y="7"/>
                    <a:pt x="175" y="7"/>
                    <a:pt x="202" y="10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" name="Freeform 30">
              <a:extLst>
                <a:ext uri="{FF2B5EF4-FFF2-40B4-BE49-F238E27FC236}">
                  <a16:creationId xmlns:a16="http://schemas.microsoft.com/office/drawing/2014/main" id="{6ED8E378-F3BA-4EE9-AC91-076BC4688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3713" y="1905000"/>
              <a:ext cx="276225" cy="722313"/>
            </a:xfrm>
            <a:custGeom>
              <a:avLst/>
              <a:gdLst>
                <a:gd name="T0" fmla="*/ 0 w 221"/>
                <a:gd name="T1" fmla="*/ 91 h 577"/>
                <a:gd name="T2" fmla="*/ 25 w 221"/>
                <a:gd name="T3" fmla="*/ 0 h 577"/>
                <a:gd name="T4" fmla="*/ 52 w 221"/>
                <a:gd name="T5" fmla="*/ 10 h 577"/>
                <a:gd name="T6" fmla="*/ 155 w 221"/>
                <a:gd name="T7" fmla="*/ 10 h 577"/>
                <a:gd name="T8" fmla="*/ 196 w 221"/>
                <a:gd name="T9" fmla="*/ 6 h 577"/>
                <a:gd name="T10" fmla="*/ 218 w 221"/>
                <a:gd name="T11" fmla="*/ 38 h 577"/>
                <a:gd name="T12" fmla="*/ 220 w 221"/>
                <a:gd name="T13" fmla="*/ 248 h 577"/>
                <a:gd name="T14" fmla="*/ 183 w 221"/>
                <a:gd name="T15" fmla="*/ 287 h 577"/>
                <a:gd name="T16" fmla="*/ 208 w 221"/>
                <a:gd name="T17" fmla="*/ 383 h 577"/>
                <a:gd name="T18" fmla="*/ 148 w 221"/>
                <a:gd name="T19" fmla="*/ 383 h 577"/>
                <a:gd name="T20" fmla="*/ 136 w 221"/>
                <a:gd name="T21" fmla="*/ 480 h 577"/>
                <a:gd name="T22" fmla="*/ 125 w 221"/>
                <a:gd name="T23" fmla="*/ 572 h 577"/>
                <a:gd name="T24" fmla="*/ 117 w 221"/>
                <a:gd name="T25" fmla="*/ 575 h 577"/>
                <a:gd name="T26" fmla="*/ 80 w 221"/>
                <a:gd name="T27" fmla="*/ 543 h 577"/>
                <a:gd name="T28" fmla="*/ 66 w 221"/>
                <a:gd name="T29" fmla="*/ 424 h 577"/>
                <a:gd name="T30" fmla="*/ 73 w 221"/>
                <a:gd name="T31" fmla="*/ 383 h 577"/>
                <a:gd name="T32" fmla="*/ 80 w 221"/>
                <a:gd name="T33" fmla="*/ 356 h 577"/>
                <a:gd name="T34" fmla="*/ 81 w 221"/>
                <a:gd name="T35" fmla="*/ 146 h 577"/>
                <a:gd name="T36" fmla="*/ 36 w 221"/>
                <a:gd name="T37" fmla="*/ 94 h 577"/>
                <a:gd name="T38" fmla="*/ 0 w 221"/>
                <a:gd name="T39" fmla="*/ 9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1" h="577">
                  <a:moveTo>
                    <a:pt x="0" y="91"/>
                  </a:moveTo>
                  <a:cubicBezTo>
                    <a:pt x="33" y="66"/>
                    <a:pt x="32" y="37"/>
                    <a:pt x="25" y="0"/>
                  </a:cubicBezTo>
                  <a:cubicBezTo>
                    <a:pt x="36" y="4"/>
                    <a:pt x="47" y="4"/>
                    <a:pt x="52" y="10"/>
                  </a:cubicBezTo>
                  <a:cubicBezTo>
                    <a:pt x="87" y="44"/>
                    <a:pt x="121" y="43"/>
                    <a:pt x="155" y="10"/>
                  </a:cubicBezTo>
                  <a:cubicBezTo>
                    <a:pt x="162" y="2"/>
                    <a:pt x="184" y="1"/>
                    <a:pt x="196" y="6"/>
                  </a:cubicBezTo>
                  <a:cubicBezTo>
                    <a:pt x="206" y="10"/>
                    <a:pt x="217" y="26"/>
                    <a:pt x="218" y="38"/>
                  </a:cubicBezTo>
                  <a:cubicBezTo>
                    <a:pt x="220" y="108"/>
                    <a:pt x="220" y="178"/>
                    <a:pt x="220" y="248"/>
                  </a:cubicBezTo>
                  <a:cubicBezTo>
                    <a:pt x="221" y="271"/>
                    <a:pt x="205" y="281"/>
                    <a:pt x="183" y="287"/>
                  </a:cubicBezTo>
                  <a:cubicBezTo>
                    <a:pt x="192" y="319"/>
                    <a:pt x="200" y="350"/>
                    <a:pt x="208" y="383"/>
                  </a:cubicBezTo>
                  <a:cubicBezTo>
                    <a:pt x="188" y="383"/>
                    <a:pt x="169" y="383"/>
                    <a:pt x="148" y="383"/>
                  </a:cubicBezTo>
                  <a:cubicBezTo>
                    <a:pt x="144" y="416"/>
                    <a:pt x="140" y="448"/>
                    <a:pt x="136" y="480"/>
                  </a:cubicBezTo>
                  <a:cubicBezTo>
                    <a:pt x="132" y="511"/>
                    <a:pt x="128" y="542"/>
                    <a:pt x="125" y="572"/>
                  </a:cubicBezTo>
                  <a:cubicBezTo>
                    <a:pt x="121" y="573"/>
                    <a:pt x="119" y="574"/>
                    <a:pt x="117" y="575"/>
                  </a:cubicBezTo>
                  <a:cubicBezTo>
                    <a:pt x="84" y="577"/>
                    <a:pt x="84" y="576"/>
                    <a:pt x="80" y="543"/>
                  </a:cubicBezTo>
                  <a:cubicBezTo>
                    <a:pt x="76" y="503"/>
                    <a:pt x="71" y="464"/>
                    <a:pt x="66" y="424"/>
                  </a:cubicBezTo>
                  <a:cubicBezTo>
                    <a:pt x="64" y="409"/>
                    <a:pt x="63" y="396"/>
                    <a:pt x="73" y="383"/>
                  </a:cubicBezTo>
                  <a:cubicBezTo>
                    <a:pt x="78" y="376"/>
                    <a:pt x="80" y="365"/>
                    <a:pt x="80" y="356"/>
                  </a:cubicBezTo>
                  <a:cubicBezTo>
                    <a:pt x="81" y="286"/>
                    <a:pt x="81" y="216"/>
                    <a:pt x="81" y="146"/>
                  </a:cubicBezTo>
                  <a:cubicBezTo>
                    <a:pt x="81" y="120"/>
                    <a:pt x="62" y="98"/>
                    <a:pt x="36" y="94"/>
                  </a:cubicBezTo>
                  <a:cubicBezTo>
                    <a:pt x="26" y="93"/>
                    <a:pt x="16" y="92"/>
                    <a:pt x="0" y="91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" name="Freeform 31">
              <a:extLst>
                <a:ext uri="{FF2B5EF4-FFF2-40B4-BE49-F238E27FC236}">
                  <a16:creationId xmlns:a16="http://schemas.microsoft.com/office/drawing/2014/main" id="{C2645C48-4F8F-4D68-8F91-E7FFDB6B9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400" y="3479800"/>
              <a:ext cx="242888" cy="725488"/>
            </a:xfrm>
            <a:custGeom>
              <a:avLst/>
              <a:gdLst>
                <a:gd name="T0" fmla="*/ 117 w 193"/>
                <a:gd name="T1" fmla="*/ 573 h 579"/>
                <a:gd name="T2" fmla="*/ 113 w 193"/>
                <a:gd name="T3" fmla="*/ 575 h 579"/>
                <a:gd name="T4" fmla="*/ 73 w 193"/>
                <a:gd name="T5" fmla="*/ 544 h 579"/>
                <a:gd name="T6" fmla="*/ 60 w 193"/>
                <a:gd name="T7" fmla="*/ 431 h 579"/>
                <a:gd name="T8" fmla="*/ 66 w 193"/>
                <a:gd name="T9" fmla="*/ 405 h 579"/>
                <a:gd name="T10" fmla="*/ 75 w 193"/>
                <a:gd name="T11" fmla="*/ 367 h 579"/>
                <a:gd name="T12" fmla="*/ 76 w 193"/>
                <a:gd name="T13" fmla="*/ 176 h 579"/>
                <a:gd name="T14" fmla="*/ 12 w 193"/>
                <a:gd name="T15" fmla="*/ 110 h 579"/>
                <a:gd name="T16" fmla="*/ 0 w 193"/>
                <a:gd name="T17" fmla="*/ 108 h 579"/>
                <a:gd name="T18" fmla="*/ 13 w 193"/>
                <a:gd name="T19" fmla="*/ 4 h 579"/>
                <a:gd name="T20" fmla="*/ 53 w 193"/>
                <a:gd name="T21" fmla="*/ 15 h 579"/>
                <a:gd name="T22" fmla="*/ 141 w 193"/>
                <a:gd name="T23" fmla="*/ 14 h 579"/>
                <a:gd name="T24" fmla="*/ 179 w 193"/>
                <a:gd name="T25" fmla="*/ 4 h 579"/>
                <a:gd name="T26" fmla="*/ 193 w 193"/>
                <a:gd name="T27" fmla="*/ 106 h 579"/>
                <a:gd name="T28" fmla="*/ 188 w 193"/>
                <a:gd name="T29" fmla="*/ 109 h 579"/>
                <a:gd name="T30" fmla="*/ 118 w 193"/>
                <a:gd name="T31" fmla="*/ 187 h 579"/>
                <a:gd name="T32" fmla="*/ 119 w 193"/>
                <a:gd name="T33" fmla="*/ 367 h 579"/>
                <a:gd name="T34" fmla="*/ 130 w 193"/>
                <a:gd name="T35" fmla="*/ 408 h 579"/>
                <a:gd name="T36" fmla="*/ 134 w 193"/>
                <a:gd name="T37" fmla="*/ 422 h 579"/>
                <a:gd name="T38" fmla="*/ 117 w 193"/>
                <a:gd name="T39" fmla="*/ 573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3" h="579">
                  <a:moveTo>
                    <a:pt x="117" y="573"/>
                  </a:moveTo>
                  <a:cubicBezTo>
                    <a:pt x="114" y="575"/>
                    <a:pt x="114" y="575"/>
                    <a:pt x="113" y="575"/>
                  </a:cubicBezTo>
                  <a:cubicBezTo>
                    <a:pt x="77" y="579"/>
                    <a:pt x="77" y="579"/>
                    <a:pt x="73" y="544"/>
                  </a:cubicBezTo>
                  <a:cubicBezTo>
                    <a:pt x="68" y="506"/>
                    <a:pt x="63" y="469"/>
                    <a:pt x="60" y="431"/>
                  </a:cubicBezTo>
                  <a:cubicBezTo>
                    <a:pt x="59" y="423"/>
                    <a:pt x="64" y="414"/>
                    <a:pt x="66" y="405"/>
                  </a:cubicBezTo>
                  <a:cubicBezTo>
                    <a:pt x="69" y="393"/>
                    <a:pt x="75" y="380"/>
                    <a:pt x="75" y="367"/>
                  </a:cubicBezTo>
                  <a:cubicBezTo>
                    <a:pt x="76" y="303"/>
                    <a:pt x="76" y="240"/>
                    <a:pt x="76" y="176"/>
                  </a:cubicBezTo>
                  <a:cubicBezTo>
                    <a:pt x="76" y="130"/>
                    <a:pt x="58" y="112"/>
                    <a:pt x="12" y="110"/>
                  </a:cubicBezTo>
                  <a:cubicBezTo>
                    <a:pt x="9" y="109"/>
                    <a:pt x="6" y="109"/>
                    <a:pt x="0" y="108"/>
                  </a:cubicBezTo>
                  <a:cubicBezTo>
                    <a:pt x="27" y="75"/>
                    <a:pt x="32" y="41"/>
                    <a:pt x="13" y="4"/>
                  </a:cubicBezTo>
                  <a:cubicBezTo>
                    <a:pt x="30" y="0"/>
                    <a:pt x="42" y="0"/>
                    <a:pt x="53" y="15"/>
                  </a:cubicBezTo>
                  <a:cubicBezTo>
                    <a:pt x="75" y="41"/>
                    <a:pt x="118" y="41"/>
                    <a:pt x="141" y="14"/>
                  </a:cubicBezTo>
                  <a:cubicBezTo>
                    <a:pt x="153" y="1"/>
                    <a:pt x="164" y="0"/>
                    <a:pt x="179" y="4"/>
                  </a:cubicBezTo>
                  <a:cubicBezTo>
                    <a:pt x="164" y="41"/>
                    <a:pt x="165" y="76"/>
                    <a:pt x="193" y="106"/>
                  </a:cubicBezTo>
                  <a:cubicBezTo>
                    <a:pt x="190" y="108"/>
                    <a:pt x="189" y="109"/>
                    <a:pt x="188" y="109"/>
                  </a:cubicBezTo>
                  <a:cubicBezTo>
                    <a:pt x="129" y="115"/>
                    <a:pt x="118" y="127"/>
                    <a:pt x="118" y="187"/>
                  </a:cubicBezTo>
                  <a:cubicBezTo>
                    <a:pt x="118" y="247"/>
                    <a:pt x="117" y="307"/>
                    <a:pt x="119" y="367"/>
                  </a:cubicBezTo>
                  <a:cubicBezTo>
                    <a:pt x="119" y="381"/>
                    <a:pt x="126" y="394"/>
                    <a:pt x="130" y="408"/>
                  </a:cubicBezTo>
                  <a:cubicBezTo>
                    <a:pt x="131" y="413"/>
                    <a:pt x="135" y="418"/>
                    <a:pt x="134" y="422"/>
                  </a:cubicBezTo>
                  <a:cubicBezTo>
                    <a:pt x="129" y="473"/>
                    <a:pt x="123" y="524"/>
                    <a:pt x="117" y="573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" name="Freeform 32">
              <a:extLst>
                <a:ext uri="{FF2B5EF4-FFF2-40B4-BE49-F238E27FC236}">
                  <a16:creationId xmlns:a16="http://schemas.microsoft.com/office/drawing/2014/main" id="{D68740A4-8D7F-4539-B37B-84BBB1F83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875" y="1885950"/>
              <a:ext cx="247650" cy="723900"/>
            </a:xfrm>
            <a:custGeom>
              <a:avLst/>
              <a:gdLst>
                <a:gd name="T0" fmla="*/ 118 w 198"/>
                <a:gd name="T1" fmla="*/ 571 h 579"/>
                <a:gd name="T2" fmla="*/ 115 w 198"/>
                <a:gd name="T3" fmla="*/ 574 h 579"/>
                <a:gd name="T4" fmla="*/ 74 w 198"/>
                <a:gd name="T5" fmla="*/ 544 h 579"/>
                <a:gd name="T6" fmla="*/ 64 w 198"/>
                <a:gd name="T7" fmla="*/ 458 h 579"/>
                <a:gd name="T8" fmla="*/ 72 w 198"/>
                <a:gd name="T9" fmla="*/ 394 h 579"/>
                <a:gd name="T10" fmla="*/ 77 w 198"/>
                <a:gd name="T11" fmla="*/ 367 h 579"/>
                <a:gd name="T12" fmla="*/ 77 w 198"/>
                <a:gd name="T13" fmla="*/ 175 h 579"/>
                <a:gd name="T14" fmla="*/ 13 w 198"/>
                <a:gd name="T15" fmla="*/ 110 h 579"/>
                <a:gd name="T16" fmla="*/ 0 w 198"/>
                <a:gd name="T17" fmla="*/ 109 h 579"/>
                <a:gd name="T18" fmla="*/ 15 w 198"/>
                <a:gd name="T19" fmla="*/ 5 h 579"/>
                <a:gd name="T20" fmla="*/ 55 w 198"/>
                <a:gd name="T21" fmla="*/ 15 h 579"/>
                <a:gd name="T22" fmla="*/ 142 w 198"/>
                <a:gd name="T23" fmla="*/ 14 h 579"/>
                <a:gd name="T24" fmla="*/ 180 w 198"/>
                <a:gd name="T25" fmla="*/ 4 h 579"/>
                <a:gd name="T26" fmla="*/ 198 w 198"/>
                <a:gd name="T27" fmla="*/ 110 h 579"/>
                <a:gd name="T28" fmla="*/ 171 w 198"/>
                <a:gd name="T29" fmla="*/ 110 h 579"/>
                <a:gd name="T30" fmla="*/ 120 w 198"/>
                <a:gd name="T31" fmla="*/ 161 h 579"/>
                <a:gd name="T32" fmla="*/ 120 w 198"/>
                <a:gd name="T33" fmla="*/ 377 h 579"/>
                <a:gd name="T34" fmla="*/ 125 w 198"/>
                <a:gd name="T35" fmla="*/ 398 h 579"/>
                <a:gd name="T36" fmla="*/ 133 w 198"/>
                <a:gd name="T37" fmla="*/ 450 h 579"/>
                <a:gd name="T38" fmla="*/ 118 w 198"/>
                <a:gd name="T39" fmla="*/ 57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8" h="579">
                  <a:moveTo>
                    <a:pt x="118" y="571"/>
                  </a:moveTo>
                  <a:cubicBezTo>
                    <a:pt x="116" y="573"/>
                    <a:pt x="116" y="574"/>
                    <a:pt x="115" y="574"/>
                  </a:cubicBezTo>
                  <a:cubicBezTo>
                    <a:pt x="79" y="579"/>
                    <a:pt x="79" y="579"/>
                    <a:pt x="74" y="544"/>
                  </a:cubicBezTo>
                  <a:cubicBezTo>
                    <a:pt x="71" y="515"/>
                    <a:pt x="67" y="487"/>
                    <a:pt x="64" y="458"/>
                  </a:cubicBezTo>
                  <a:cubicBezTo>
                    <a:pt x="61" y="436"/>
                    <a:pt x="54" y="414"/>
                    <a:pt x="72" y="394"/>
                  </a:cubicBezTo>
                  <a:cubicBezTo>
                    <a:pt x="78" y="388"/>
                    <a:pt x="77" y="376"/>
                    <a:pt x="77" y="367"/>
                  </a:cubicBezTo>
                  <a:cubicBezTo>
                    <a:pt x="77" y="303"/>
                    <a:pt x="77" y="239"/>
                    <a:pt x="77" y="175"/>
                  </a:cubicBezTo>
                  <a:cubicBezTo>
                    <a:pt x="77" y="129"/>
                    <a:pt x="59" y="111"/>
                    <a:pt x="13" y="110"/>
                  </a:cubicBezTo>
                  <a:cubicBezTo>
                    <a:pt x="10" y="110"/>
                    <a:pt x="7" y="110"/>
                    <a:pt x="0" y="109"/>
                  </a:cubicBezTo>
                  <a:cubicBezTo>
                    <a:pt x="27" y="77"/>
                    <a:pt x="33" y="43"/>
                    <a:pt x="15" y="5"/>
                  </a:cubicBezTo>
                  <a:cubicBezTo>
                    <a:pt x="32" y="0"/>
                    <a:pt x="43" y="2"/>
                    <a:pt x="55" y="15"/>
                  </a:cubicBezTo>
                  <a:cubicBezTo>
                    <a:pt x="78" y="41"/>
                    <a:pt x="118" y="40"/>
                    <a:pt x="142" y="14"/>
                  </a:cubicBezTo>
                  <a:cubicBezTo>
                    <a:pt x="153" y="1"/>
                    <a:pt x="164" y="0"/>
                    <a:pt x="180" y="4"/>
                  </a:cubicBezTo>
                  <a:cubicBezTo>
                    <a:pt x="165" y="41"/>
                    <a:pt x="166" y="76"/>
                    <a:pt x="198" y="110"/>
                  </a:cubicBezTo>
                  <a:cubicBezTo>
                    <a:pt x="186" y="110"/>
                    <a:pt x="178" y="110"/>
                    <a:pt x="171" y="110"/>
                  </a:cubicBezTo>
                  <a:cubicBezTo>
                    <a:pt x="142" y="112"/>
                    <a:pt x="120" y="132"/>
                    <a:pt x="120" y="161"/>
                  </a:cubicBezTo>
                  <a:cubicBezTo>
                    <a:pt x="119" y="233"/>
                    <a:pt x="119" y="305"/>
                    <a:pt x="120" y="377"/>
                  </a:cubicBezTo>
                  <a:cubicBezTo>
                    <a:pt x="120" y="384"/>
                    <a:pt x="121" y="393"/>
                    <a:pt x="125" y="398"/>
                  </a:cubicBezTo>
                  <a:cubicBezTo>
                    <a:pt x="139" y="414"/>
                    <a:pt x="136" y="432"/>
                    <a:pt x="133" y="450"/>
                  </a:cubicBezTo>
                  <a:cubicBezTo>
                    <a:pt x="128" y="491"/>
                    <a:pt x="123" y="532"/>
                    <a:pt x="118" y="571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" name="Freeform 33">
              <a:extLst>
                <a:ext uri="{FF2B5EF4-FFF2-40B4-BE49-F238E27FC236}">
                  <a16:creationId xmlns:a16="http://schemas.microsoft.com/office/drawing/2014/main" id="{06E89422-37A8-4BE7-AF09-5326170FB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775" y="5226050"/>
              <a:ext cx="246063" cy="723900"/>
            </a:xfrm>
            <a:custGeom>
              <a:avLst/>
              <a:gdLst>
                <a:gd name="T0" fmla="*/ 0 w 197"/>
                <a:gd name="T1" fmla="*/ 109 h 578"/>
                <a:gd name="T2" fmla="*/ 15 w 197"/>
                <a:gd name="T3" fmla="*/ 5 h 578"/>
                <a:gd name="T4" fmla="*/ 53 w 197"/>
                <a:gd name="T5" fmla="*/ 13 h 578"/>
                <a:gd name="T6" fmla="*/ 142 w 197"/>
                <a:gd name="T7" fmla="*/ 14 h 578"/>
                <a:gd name="T8" fmla="*/ 180 w 197"/>
                <a:gd name="T9" fmla="*/ 4 h 578"/>
                <a:gd name="T10" fmla="*/ 197 w 197"/>
                <a:gd name="T11" fmla="*/ 109 h 578"/>
                <a:gd name="T12" fmla="*/ 173 w 197"/>
                <a:gd name="T13" fmla="*/ 110 h 578"/>
                <a:gd name="T14" fmla="*/ 119 w 197"/>
                <a:gd name="T15" fmla="*/ 165 h 578"/>
                <a:gd name="T16" fmla="*/ 119 w 197"/>
                <a:gd name="T17" fmla="*/ 373 h 578"/>
                <a:gd name="T18" fmla="*/ 125 w 197"/>
                <a:gd name="T19" fmla="*/ 398 h 578"/>
                <a:gd name="T20" fmla="*/ 133 w 197"/>
                <a:gd name="T21" fmla="*/ 451 h 578"/>
                <a:gd name="T22" fmla="*/ 120 w 197"/>
                <a:gd name="T23" fmla="*/ 560 h 578"/>
                <a:gd name="T24" fmla="*/ 99 w 197"/>
                <a:gd name="T25" fmla="*/ 577 h 578"/>
                <a:gd name="T26" fmla="*/ 76 w 197"/>
                <a:gd name="T27" fmla="*/ 561 h 578"/>
                <a:gd name="T28" fmla="*/ 61 w 197"/>
                <a:gd name="T29" fmla="*/ 432 h 578"/>
                <a:gd name="T30" fmla="*/ 67 w 197"/>
                <a:gd name="T31" fmla="*/ 406 h 578"/>
                <a:gd name="T32" fmla="*/ 77 w 197"/>
                <a:gd name="T33" fmla="*/ 366 h 578"/>
                <a:gd name="T34" fmla="*/ 77 w 197"/>
                <a:gd name="T35" fmla="*/ 174 h 578"/>
                <a:gd name="T36" fmla="*/ 14 w 197"/>
                <a:gd name="T37" fmla="*/ 110 h 578"/>
                <a:gd name="T38" fmla="*/ 0 w 197"/>
                <a:gd name="T39" fmla="*/ 109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7" h="578">
                  <a:moveTo>
                    <a:pt x="0" y="109"/>
                  </a:moveTo>
                  <a:cubicBezTo>
                    <a:pt x="28" y="76"/>
                    <a:pt x="32" y="42"/>
                    <a:pt x="15" y="5"/>
                  </a:cubicBezTo>
                  <a:cubicBezTo>
                    <a:pt x="30" y="1"/>
                    <a:pt x="41" y="0"/>
                    <a:pt x="53" y="13"/>
                  </a:cubicBezTo>
                  <a:cubicBezTo>
                    <a:pt x="77" y="42"/>
                    <a:pt x="119" y="42"/>
                    <a:pt x="142" y="14"/>
                  </a:cubicBezTo>
                  <a:cubicBezTo>
                    <a:pt x="154" y="1"/>
                    <a:pt x="165" y="2"/>
                    <a:pt x="180" y="4"/>
                  </a:cubicBezTo>
                  <a:cubicBezTo>
                    <a:pt x="165" y="41"/>
                    <a:pt x="166" y="75"/>
                    <a:pt x="197" y="109"/>
                  </a:cubicBezTo>
                  <a:cubicBezTo>
                    <a:pt x="186" y="109"/>
                    <a:pt x="179" y="110"/>
                    <a:pt x="173" y="110"/>
                  </a:cubicBezTo>
                  <a:cubicBezTo>
                    <a:pt x="141" y="112"/>
                    <a:pt x="119" y="133"/>
                    <a:pt x="119" y="165"/>
                  </a:cubicBezTo>
                  <a:cubicBezTo>
                    <a:pt x="119" y="235"/>
                    <a:pt x="119" y="304"/>
                    <a:pt x="119" y="373"/>
                  </a:cubicBezTo>
                  <a:cubicBezTo>
                    <a:pt x="119" y="382"/>
                    <a:pt x="120" y="392"/>
                    <a:pt x="125" y="398"/>
                  </a:cubicBezTo>
                  <a:cubicBezTo>
                    <a:pt x="139" y="415"/>
                    <a:pt x="135" y="432"/>
                    <a:pt x="133" y="451"/>
                  </a:cubicBezTo>
                  <a:cubicBezTo>
                    <a:pt x="128" y="487"/>
                    <a:pt x="123" y="523"/>
                    <a:pt x="120" y="560"/>
                  </a:cubicBezTo>
                  <a:cubicBezTo>
                    <a:pt x="119" y="575"/>
                    <a:pt x="112" y="577"/>
                    <a:pt x="99" y="577"/>
                  </a:cubicBezTo>
                  <a:cubicBezTo>
                    <a:pt x="88" y="576"/>
                    <a:pt x="77" y="578"/>
                    <a:pt x="76" y="561"/>
                  </a:cubicBezTo>
                  <a:cubicBezTo>
                    <a:pt x="72" y="518"/>
                    <a:pt x="65" y="475"/>
                    <a:pt x="61" y="432"/>
                  </a:cubicBezTo>
                  <a:cubicBezTo>
                    <a:pt x="60" y="424"/>
                    <a:pt x="65" y="415"/>
                    <a:pt x="67" y="406"/>
                  </a:cubicBezTo>
                  <a:cubicBezTo>
                    <a:pt x="70" y="393"/>
                    <a:pt x="76" y="380"/>
                    <a:pt x="77" y="366"/>
                  </a:cubicBezTo>
                  <a:cubicBezTo>
                    <a:pt x="78" y="302"/>
                    <a:pt x="77" y="238"/>
                    <a:pt x="77" y="174"/>
                  </a:cubicBezTo>
                  <a:cubicBezTo>
                    <a:pt x="77" y="131"/>
                    <a:pt x="58" y="111"/>
                    <a:pt x="14" y="110"/>
                  </a:cubicBezTo>
                  <a:cubicBezTo>
                    <a:pt x="10" y="110"/>
                    <a:pt x="7" y="110"/>
                    <a:pt x="0" y="109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" name="Freeform 34">
              <a:extLst>
                <a:ext uri="{FF2B5EF4-FFF2-40B4-BE49-F238E27FC236}">
                  <a16:creationId xmlns:a16="http://schemas.microsoft.com/office/drawing/2014/main" id="{FF323F95-BA85-442E-8ED7-C2554A115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025" y="3479800"/>
              <a:ext cx="241300" cy="720725"/>
            </a:xfrm>
            <a:custGeom>
              <a:avLst/>
              <a:gdLst>
                <a:gd name="T0" fmla="*/ 117 w 193"/>
                <a:gd name="T1" fmla="*/ 575 h 575"/>
                <a:gd name="T2" fmla="*/ 78 w 193"/>
                <a:gd name="T3" fmla="*/ 575 h 575"/>
                <a:gd name="T4" fmla="*/ 65 w 193"/>
                <a:gd name="T5" fmla="*/ 473 h 575"/>
                <a:gd name="T6" fmla="*/ 61 w 193"/>
                <a:gd name="T7" fmla="*/ 439 h 575"/>
                <a:gd name="T8" fmla="*/ 68 w 193"/>
                <a:gd name="T9" fmla="*/ 402 h 575"/>
                <a:gd name="T10" fmla="*/ 76 w 193"/>
                <a:gd name="T11" fmla="*/ 373 h 575"/>
                <a:gd name="T12" fmla="*/ 76 w 193"/>
                <a:gd name="T13" fmla="*/ 165 h 575"/>
                <a:gd name="T14" fmla="*/ 25 w 193"/>
                <a:gd name="T15" fmla="*/ 110 h 575"/>
                <a:gd name="T16" fmla="*/ 0 w 193"/>
                <a:gd name="T17" fmla="*/ 109 h 575"/>
                <a:gd name="T18" fmla="*/ 14 w 193"/>
                <a:gd name="T19" fmla="*/ 4 h 575"/>
                <a:gd name="T20" fmla="*/ 54 w 193"/>
                <a:gd name="T21" fmla="*/ 15 h 575"/>
                <a:gd name="T22" fmla="*/ 141 w 193"/>
                <a:gd name="T23" fmla="*/ 15 h 575"/>
                <a:gd name="T24" fmla="*/ 180 w 193"/>
                <a:gd name="T25" fmla="*/ 4 h 575"/>
                <a:gd name="T26" fmla="*/ 193 w 193"/>
                <a:gd name="T27" fmla="*/ 106 h 575"/>
                <a:gd name="T28" fmla="*/ 189 w 193"/>
                <a:gd name="T29" fmla="*/ 109 h 575"/>
                <a:gd name="T30" fmla="*/ 118 w 193"/>
                <a:gd name="T31" fmla="*/ 184 h 575"/>
                <a:gd name="T32" fmla="*/ 119 w 193"/>
                <a:gd name="T33" fmla="*/ 364 h 575"/>
                <a:gd name="T34" fmla="*/ 131 w 193"/>
                <a:gd name="T35" fmla="*/ 409 h 575"/>
                <a:gd name="T36" fmla="*/ 135 w 193"/>
                <a:gd name="T37" fmla="*/ 422 h 575"/>
                <a:gd name="T38" fmla="*/ 117 w 193"/>
                <a:gd name="T39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3" h="575">
                  <a:moveTo>
                    <a:pt x="117" y="575"/>
                  </a:moveTo>
                  <a:cubicBezTo>
                    <a:pt x="104" y="575"/>
                    <a:pt x="92" y="575"/>
                    <a:pt x="78" y="575"/>
                  </a:cubicBezTo>
                  <a:cubicBezTo>
                    <a:pt x="73" y="541"/>
                    <a:pt x="69" y="507"/>
                    <a:pt x="65" y="473"/>
                  </a:cubicBezTo>
                  <a:cubicBezTo>
                    <a:pt x="63" y="462"/>
                    <a:pt x="63" y="450"/>
                    <a:pt x="61" y="439"/>
                  </a:cubicBezTo>
                  <a:cubicBezTo>
                    <a:pt x="58" y="425"/>
                    <a:pt x="59" y="414"/>
                    <a:pt x="68" y="402"/>
                  </a:cubicBezTo>
                  <a:cubicBezTo>
                    <a:pt x="74" y="394"/>
                    <a:pt x="76" y="383"/>
                    <a:pt x="76" y="373"/>
                  </a:cubicBezTo>
                  <a:cubicBezTo>
                    <a:pt x="77" y="304"/>
                    <a:pt x="77" y="235"/>
                    <a:pt x="76" y="165"/>
                  </a:cubicBezTo>
                  <a:cubicBezTo>
                    <a:pt x="76" y="134"/>
                    <a:pt x="56" y="113"/>
                    <a:pt x="25" y="110"/>
                  </a:cubicBezTo>
                  <a:cubicBezTo>
                    <a:pt x="18" y="109"/>
                    <a:pt x="10" y="109"/>
                    <a:pt x="0" y="109"/>
                  </a:cubicBezTo>
                  <a:cubicBezTo>
                    <a:pt x="28" y="76"/>
                    <a:pt x="32" y="41"/>
                    <a:pt x="14" y="4"/>
                  </a:cubicBezTo>
                  <a:cubicBezTo>
                    <a:pt x="31" y="0"/>
                    <a:pt x="42" y="1"/>
                    <a:pt x="54" y="15"/>
                  </a:cubicBezTo>
                  <a:cubicBezTo>
                    <a:pt x="75" y="41"/>
                    <a:pt x="118" y="41"/>
                    <a:pt x="141" y="15"/>
                  </a:cubicBezTo>
                  <a:cubicBezTo>
                    <a:pt x="152" y="1"/>
                    <a:pt x="163" y="0"/>
                    <a:pt x="180" y="4"/>
                  </a:cubicBezTo>
                  <a:cubicBezTo>
                    <a:pt x="164" y="41"/>
                    <a:pt x="166" y="75"/>
                    <a:pt x="193" y="106"/>
                  </a:cubicBezTo>
                  <a:cubicBezTo>
                    <a:pt x="191" y="108"/>
                    <a:pt x="190" y="109"/>
                    <a:pt x="189" y="109"/>
                  </a:cubicBezTo>
                  <a:cubicBezTo>
                    <a:pt x="132" y="113"/>
                    <a:pt x="118" y="127"/>
                    <a:pt x="118" y="184"/>
                  </a:cubicBezTo>
                  <a:cubicBezTo>
                    <a:pt x="118" y="244"/>
                    <a:pt x="117" y="304"/>
                    <a:pt x="119" y="364"/>
                  </a:cubicBezTo>
                  <a:cubicBezTo>
                    <a:pt x="119" y="379"/>
                    <a:pt x="127" y="394"/>
                    <a:pt x="131" y="409"/>
                  </a:cubicBezTo>
                  <a:cubicBezTo>
                    <a:pt x="132" y="414"/>
                    <a:pt x="136" y="418"/>
                    <a:pt x="135" y="422"/>
                  </a:cubicBezTo>
                  <a:cubicBezTo>
                    <a:pt x="130" y="473"/>
                    <a:pt x="123" y="524"/>
                    <a:pt x="117" y="575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1" name="Freeform 35">
              <a:extLst>
                <a:ext uri="{FF2B5EF4-FFF2-40B4-BE49-F238E27FC236}">
                  <a16:creationId xmlns:a16="http://schemas.microsoft.com/office/drawing/2014/main" id="{1911C5ED-3FC2-41CD-ACB9-A50F13302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063" y="5226050"/>
              <a:ext cx="246063" cy="723900"/>
            </a:xfrm>
            <a:custGeom>
              <a:avLst/>
              <a:gdLst>
                <a:gd name="T0" fmla="*/ 197 w 197"/>
                <a:gd name="T1" fmla="*/ 110 h 578"/>
                <a:gd name="T2" fmla="*/ 170 w 197"/>
                <a:gd name="T3" fmla="*/ 110 h 578"/>
                <a:gd name="T4" fmla="*/ 119 w 197"/>
                <a:gd name="T5" fmla="*/ 162 h 578"/>
                <a:gd name="T6" fmla="*/ 119 w 197"/>
                <a:gd name="T7" fmla="*/ 378 h 578"/>
                <a:gd name="T8" fmla="*/ 122 w 197"/>
                <a:gd name="T9" fmla="*/ 393 h 578"/>
                <a:gd name="T10" fmla="*/ 131 w 197"/>
                <a:gd name="T11" fmla="*/ 466 h 578"/>
                <a:gd name="T12" fmla="*/ 120 w 197"/>
                <a:gd name="T13" fmla="*/ 561 h 578"/>
                <a:gd name="T14" fmla="*/ 96 w 197"/>
                <a:gd name="T15" fmla="*/ 577 h 578"/>
                <a:gd name="T16" fmla="*/ 75 w 197"/>
                <a:gd name="T17" fmla="*/ 560 h 578"/>
                <a:gd name="T18" fmla="*/ 61 w 197"/>
                <a:gd name="T19" fmla="*/ 431 h 578"/>
                <a:gd name="T20" fmla="*/ 67 w 197"/>
                <a:gd name="T21" fmla="*/ 405 h 578"/>
                <a:gd name="T22" fmla="*/ 76 w 197"/>
                <a:gd name="T23" fmla="*/ 367 h 578"/>
                <a:gd name="T24" fmla="*/ 77 w 197"/>
                <a:gd name="T25" fmla="*/ 173 h 578"/>
                <a:gd name="T26" fmla="*/ 14 w 197"/>
                <a:gd name="T27" fmla="*/ 110 h 578"/>
                <a:gd name="T28" fmla="*/ 0 w 197"/>
                <a:gd name="T29" fmla="*/ 109 h 578"/>
                <a:gd name="T30" fmla="*/ 15 w 197"/>
                <a:gd name="T31" fmla="*/ 4 h 578"/>
                <a:gd name="T32" fmla="*/ 53 w 197"/>
                <a:gd name="T33" fmla="*/ 14 h 578"/>
                <a:gd name="T34" fmla="*/ 140 w 197"/>
                <a:gd name="T35" fmla="*/ 16 h 578"/>
                <a:gd name="T36" fmla="*/ 180 w 197"/>
                <a:gd name="T37" fmla="*/ 4 h 578"/>
                <a:gd name="T38" fmla="*/ 197 w 197"/>
                <a:gd name="T39" fmla="*/ 11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7" h="578">
                  <a:moveTo>
                    <a:pt x="197" y="110"/>
                  </a:moveTo>
                  <a:cubicBezTo>
                    <a:pt x="184" y="110"/>
                    <a:pt x="177" y="110"/>
                    <a:pt x="170" y="110"/>
                  </a:cubicBezTo>
                  <a:cubicBezTo>
                    <a:pt x="141" y="113"/>
                    <a:pt x="119" y="133"/>
                    <a:pt x="119" y="162"/>
                  </a:cubicBezTo>
                  <a:cubicBezTo>
                    <a:pt x="118" y="234"/>
                    <a:pt x="119" y="306"/>
                    <a:pt x="119" y="378"/>
                  </a:cubicBezTo>
                  <a:cubicBezTo>
                    <a:pt x="119" y="383"/>
                    <a:pt x="119" y="390"/>
                    <a:pt x="122" y="393"/>
                  </a:cubicBezTo>
                  <a:cubicBezTo>
                    <a:pt x="142" y="416"/>
                    <a:pt x="134" y="441"/>
                    <a:pt x="131" y="466"/>
                  </a:cubicBezTo>
                  <a:cubicBezTo>
                    <a:pt x="127" y="497"/>
                    <a:pt x="122" y="529"/>
                    <a:pt x="120" y="561"/>
                  </a:cubicBezTo>
                  <a:cubicBezTo>
                    <a:pt x="118" y="578"/>
                    <a:pt x="108" y="576"/>
                    <a:pt x="96" y="577"/>
                  </a:cubicBezTo>
                  <a:cubicBezTo>
                    <a:pt x="84" y="577"/>
                    <a:pt x="77" y="575"/>
                    <a:pt x="75" y="560"/>
                  </a:cubicBezTo>
                  <a:cubicBezTo>
                    <a:pt x="72" y="517"/>
                    <a:pt x="65" y="474"/>
                    <a:pt x="61" y="431"/>
                  </a:cubicBezTo>
                  <a:cubicBezTo>
                    <a:pt x="60" y="423"/>
                    <a:pt x="65" y="414"/>
                    <a:pt x="67" y="405"/>
                  </a:cubicBezTo>
                  <a:cubicBezTo>
                    <a:pt x="70" y="393"/>
                    <a:pt x="76" y="380"/>
                    <a:pt x="76" y="367"/>
                  </a:cubicBezTo>
                  <a:cubicBezTo>
                    <a:pt x="77" y="303"/>
                    <a:pt x="77" y="238"/>
                    <a:pt x="77" y="173"/>
                  </a:cubicBezTo>
                  <a:cubicBezTo>
                    <a:pt x="76" y="131"/>
                    <a:pt x="57" y="111"/>
                    <a:pt x="14" y="110"/>
                  </a:cubicBezTo>
                  <a:cubicBezTo>
                    <a:pt x="11" y="110"/>
                    <a:pt x="7" y="109"/>
                    <a:pt x="0" y="109"/>
                  </a:cubicBezTo>
                  <a:cubicBezTo>
                    <a:pt x="28" y="76"/>
                    <a:pt x="32" y="42"/>
                    <a:pt x="15" y="4"/>
                  </a:cubicBezTo>
                  <a:cubicBezTo>
                    <a:pt x="31" y="2"/>
                    <a:pt x="42" y="0"/>
                    <a:pt x="53" y="14"/>
                  </a:cubicBezTo>
                  <a:cubicBezTo>
                    <a:pt x="75" y="41"/>
                    <a:pt x="116" y="41"/>
                    <a:pt x="140" y="16"/>
                  </a:cubicBezTo>
                  <a:cubicBezTo>
                    <a:pt x="156" y="1"/>
                    <a:pt x="156" y="1"/>
                    <a:pt x="180" y="4"/>
                  </a:cubicBezTo>
                  <a:cubicBezTo>
                    <a:pt x="164" y="41"/>
                    <a:pt x="166" y="75"/>
                    <a:pt x="197" y="110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2" name="Freeform 36">
              <a:extLst>
                <a:ext uri="{FF2B5EF4-FFF2-40B4-BE49-F238E27FC236}">
                  <a16:creationId xmlns:a16="http://schemas.microsoft.com/office/drawing/2014/main" id="{13120891-110A-4174-839E-5D42ED6BF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863" y="3479800"/>
              <a:ext cx="236538" cy="720725"/>
            </a:xfrm>
            <a:custGeom>
              <a:avLst/>
              <a:gdLst>
                <a:gd name="T0" fmla="*/ 0 w 188"/>
                <a:gd name="T1" fmla="*/ 108 h 575"/>
                <a:gd name="T2" fmla="*/ 12 w 188"/>
                <a:gd name="T3" fmla="*/ 3 h 575"/>
                <a:gd name="T4" fmla="*/ 49 w 188"/>
                <a:gd name="T5" fmla="*/ 13 h 575"/>
                <a:gd name="T6" fmla="*/ 139 w 188"/>
                <a:gd name="T7" fmla="*/ 14 h 575"/>
                <a:gd name="T8" fmla="*/ 174 w 188"/>
                <a:gd name="T9" fmla="*/ 4 h 575"/>
                <a:gd name="T10" fmla="*/ 188 w 188"/>
                <a:gd name="T11" fmla="*/ 108 h 575"/>
                <a:gd name="T12" fmla="*/ 175 w 188"/>
                <a:gd name="T13" fmla="*/ 110 h 575"/>
                <a:gd name="T14" fmla="*/ 115 w 188"/>
                <a:gd name="T15" fmla="*/ 173 h 575"/>
                <a:gd name="T16" fmla="*/ 115 w 188"/>
                <a:gd name="T17" fmla="*/ 365 h 575"/>
                <a:gd name="T18" fmla="*/ 128 w 188"/>
                <a:gd name="T19" fmla="*/ 409 h 575"/>
                <a:gd name="T20" fmla="*/ 132 w 188"/>
                <a:gd name="T21" fmla="*/ 422 h 575"/>
                <a:gd name="T22" fmla="*/ 114 w 188"/>
                <a:gd name="T23" fmla="*/ 575 h 575"/>
                <a:gd name="T24" fmla="*/ 74 w 188"/>
                <a:gd name="T25" fmla="*/ 575 h 575"/>
                <a:gd name="T26" fmla="*/ 60 w 188"/>
                <a:gd name="T27" fmla="*/ 467 h 575"/>
                <a:gd name="T28" fmla="*/ 57 w 188"/>
                <a:gd name="T29" fmla="*/ 438 h 575"/>
                <a:gd name="T30" fmla="*/ 64 w 188"/>
                <a:gd name="T31" fmla="*/ 405 h 575"/>
                <a:gd name="T32" fmla="*/ 75 w 188"/>
                <a:gd name="T33" fmla="*/ 339 h 575"/>
                <a:gd name="T34" fmla="*/ 73 w 188"/>
                <a:gd name="T35" fmla="*/ 194 h 575"/>
                <a:gd name="T36" fmla="*/ 0 w 188"/>
                <a:gd name="T37" fmla="*/ 108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8" h="575">
                  <a:moveTo>
                    <a:pt x="0" y="108"/>
                  </a:moveTo>
                  <a:cubicBezTo>
                    <a:pt x="25" y="54"/>
                    <a:pt x="25" y="54"/>
                    <a:pt x="12" y="3"/>
                  </a:cubicBezTo>
                  <a:cubicBezTo>
                    <a:pt x="26" y="1"/>
                    <a:pt x="37" y="0"/>
                    <a:pt x="49" y="13"/>
                  </a:cubicBezTo>
                  <a:cubicBezTo>
                    <a:pt x="72" y="41"/>
                    <a:pt x="114" y="40"/>
                    <a:pt x="139" y="14"/>
                  </a:cubicBezTo>
                  <a:cubicBezTo>
                    <a:pt x="152" y="0"/>
                    <a:pt x="152" y="0"/>
                    <a:pt x="174" y="4"/>
                  </a:cubicBezTo>
                  <a:cubicBezTo>
                    <a:pt x="159" y="63"/>
                    <a:pt x="164" y="64"/>
                    <a:pt x="188" y="108"/>
                  </a:cubicBezTo>
                  <a:cubicBezTo>
                    <a:pt x="183" y="109"/>
                    <a:pt x="179" y="110"/>
                    <a:pt x="175" y="110"/>
                  </a:cubicBezTo>
                  <a:cubicBezTo>
                    <a:pt x="133" y="112"/>
                    <a:pt x="115" y="131"/>
                    <a:pt x="115" y="173"/>
                  </a:cubicBezTo>
                  <a:cubicBezTo>
                    <a:pt x="114" y="237"/>
                    <a:pt x="114" y="301"/>
                    <a:pt x="115" y="365"/>
                  </a:cubicBezTo>
                  <a:cubicBezTo>
                    <a:pt x="115" y="380"/>
                    <a:pt x="123" y="395"/>
                    <a:pt x="128" y="409"/>
                  </a:cubicBezTo>
                  <a:cubicBezTo>
                    <a:pt x="129" y="414"/>
                    <a:pt x="132" y="418"/>
                    <a:pt x="132" y="422"/>
                  </a:cubicBezTo>
                  <a:cubicBezTo>
                    <a:pt x="126" y="473"/>
                    <a:pt x="120" y="524"/>
                    <a:pt x="114" y="575"/>
                  </a:cubicBezTo>
                  <a:cubicBezTo>
                    <a:pt x="100" y="575"/>
                    <a:pt x="88" y="575"/>
                    <a:pt x="74" y="575"/>
                  </a:cubicBezTo>
                  <a:cubicBezTo>
                    <a:pt x="70" y="539"/>
                    <a:pt x="65" y="503"/>
                    <a:pt x="60" y="467"/>
                  </a:cubicBezTo>
                  <a:cubicBezTo>
                    <a:pt x="59" y="457"/>
                    <a:pt x="58" y="448"/>
                    <a:pt x="57" y="438"/>
                  </a:cubicBezTo>
                  <a:cubicBezTo>
                    <a:pt x="55" y="426"/>
                    <a:pt x="59" y="416"/>
                    <a:pt x="64" y="405"/>
                  </a:cubicBezTo>
                  <a:cubicBezTo>
                    <a:pt x="72" y="385"/>
                    <a:pt x="74" y="361"/>
                    <a:pt x="75" y="339"/>
                  </a:cubicBezTo>
                  <a:cubicBezTo>
                    <a:pt x="75" y="291"/>
                    <a:pt x="73" y="242"/>
                    <a:pt x="73" y="194"/>
                  </a:cubicBezTo>
                  <a:cubicBezTo>
                    <a:pt x="72" y="126"/>
                    <a:pt x="65" y="117"/>
                    <a:pt x="0" y="108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3" name="Freeform 37">
              <a:extLst>
                <a:ext uri="{FF2B5EF4-FFF2-40B4-BE49-F238E27FC236}">
                  <a16:creationId xmlns:a16="http://schemas.microsoft.com/office/drawing/2014/main" id="{42A9D781-BD3A-4168-A097-749EE719F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313" y="5232400"/>
              <a:ext cx="241300" cy="725488"/>
            </a:xfrm>
            <a:custGeom>
              <a:avLst/>
              <a:gdLst>
                <a:gd name="T0" fmla="*/ 0 w 193"/>
                <a:gd name="T1" fmla="*/ 107 h 579"/>
                <a:gd name="T2" fmla="*/ 14 w 193"/>
                <a:gd name="T3" fmla="*/ 4 h 579"/>
                <a:gd name="T4" fmla="*/ 54 w 193"/>
                <a:gd name="T5" fmla="*/ 14 h 579"/>
                <a:gd name="T6" fmla="*/ 140 w 193"/>
                <a:gd name="T7" fmla="*/ 15 h 579"/>
                <a:gd name="T8" fmla="*/ 181 w 193"/>
                <a:gd name="T9" fmla="*/ 3 h 579"/>
                <a:gd name="T10" fmla="*/ 193 w 193"/>
                <a:gd name="T11" fmla="*/ 106 h 579"/>
                <a:gd name="T12" fmla="*/ 190 w 193"/>
                <a:gd name="T13" fmla="*/ 108 h 579"/>
                <a:gd name="T14" fmla="*/ 118 w 193"/>
                <a:gd name="T15" fmla="*/ 191 h 579"/>
                <a:gd name="T16" fmla="*/ 118 w 193"/>
                <a:gd name="T17" fmla="*/ 365 h 579"/>
                <a:gd name="T18" fmla="*/ 131 w 193"/>
                <a:gd name="T19" fmla="*/ 410 h 579"/>
                <a:gd name="T20" fmla="*/ 135 w 193"/>
                <a:gd name="T21" fmla="*/ 424 h 579"/>
                <a:gd name="T22" fmla="*/ 117 w 193"/>
                <a:gd name="T23" fmla="*/ 574 h 579"/>
                <a:gd name="T24" fmla="*/ 99 w 193"/>
                <a:gd name="T25" fmla="*/ 576 h 579"/>
                <a:gd name="T26" fmla="*/ 74 w 193"/>
                <a:gd name="T27" fmla="*/ 555 h 579"/>
                <a:gd name="T28" fmla="*/ 64 w 193"/>
                <a:gd name="T29" fmla="*/ 467 h 579"/>
                <a:gd name="T30" fmla="*/ 72 w 193"/>
                <a:gd name="T31" fmla="*/ 393 h 579"/>
                <a:gd name="T32" fmla="*/ 76 w 193"/>
                <a:gd name="T33" fmla="*/ 360 h 579"/>
                <a:gd name="T34" fmla="*/ 77 w 193"/>
                <a:gd name="T35" fmla="*/ 184 h 579"/>
                <a:gd name="T36" fmla="*/ 7 w 193"/>
                <a:gd name="T37" fmla="*/ 109 h 579"/>
                <a:gd name="T38" fmla="*/ 0 w 193"/>
                <a:gd name="T39" fmla="*/ 107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3" h="579">
                  <a:moveTo>
                    <a:pt x="0" y="107"/>
                  </a:moveTo>
                  <a:cubicBezTo>
                    <a:pt x="28" y="76"/>
                    <a:pt x="32" y="41"/>
                    <a:pt x="14" y="4"/>
                  </a:cubicBezTo>
                  <a:cubicBezTo>
                    <a:pt x="31" y="0"/>
                    <a:pt x="42" y="0"/>
                    <a:pt x="54" y="14"/>
                  </a:cubicBezTo>
                  <a:cubicBezTo>
                    <a:pt x="76" y="41"/>
                    <a:pt x="118" y="41"/>
                    <a:pt x="140" y="15"/>
                  </a:cubicBezTo>
                  <a:cubicBezTo>
                    <a:pt x="152" y="1"/>
                    <a:pt x="164" y="0"/>
                    <a:pt x="181" y="3"/>
                  </a:cubicBezTo>
                  <a:cubicBezTo>
                    <a:pt x="163" y="40"/>
                    <a:pt x="166" y="75"/>
                    <a:pt x="193" y="106"/>
                  </a:cubicBezTo>
                  <a:cubicBezTo>
                    <a:pt x="191" y="108"/>
                    <a:pt x="191" y="108"/>
                    <a:pt x="190" y="108"/>
                  </a:cubicBezTo>
                  <a:cubicBezTo>
                    <a:pt x="127" y="116"/>
                    <a:pt x="118" y="126"/>
                    <a:pt x="118" y="191"/>
                  </a:cubicBezTo>
                  <a:cubicBezTo>
                    <a:pt x="118" y="249"/>
                    <a:pt x="117" y="307"/>
                    <a:pt x="118" y="365"/>
                  </a:cubicBezTo>
                  <a:cubicBezTo>
                    <a:pt x="119" y="380"/>
                    <a:pt x="127" y="395"/>
                    <a:pt x="131" y="410"/>
                  </a:cubicBezTo>
                  <a:cubicBezTo>
                    <a:pt x="133" y="414"/>
                    <a:pt x="136" y="420"/>
                    <a:pt x="135" y="424"/>
                  </a:cubicBezTo>
                  <a:cubicBezTo>
                    <a:pt x="129" y="474"/>
                    <a:pt x="123" y="523"/>
                    <a:pt x="117" y="574"/>
                  </a:cubicBezTo>
                  <a:cubicBezTo>
                    <a:pt x="110" y="575"/>
                    <a:pt x="105" y="575"/>
                    <a:pt x="99" y="576"/>
                  </a:cubicBezTo>
                  <a:cubicBezTo>
                    <a:pt x="82" y="579"/>
                    <a:pt x="75" y="572"/>
                    <a:pt x="74" y="555"/>
                  </a:cubicBezTo>
                  <a:cubicBezTo>
                    <a:pt x="72" y="525"/>
                    <a:pt x="67" y="496"/>
                    <a:pt x="64" y="467"/>
                  </a:cubicBezTo>
                  <a:cubicBezTo>
                    <a:pt x="62" y="442"/>
                    <a:pt x="52" y="417"/>
                    <a:pt x="72" y="393"/>
                  </a:cubicBezTo>
                  <a:cubicBezTo>
                    <a:pt x="78" y="386"/>
                    <a:pt x="76" y="371"/>
                    <a:pt x="76" y="360"/>
                  </a:cubicBezTo>
                  <a:cubicBezTo>
                    <a:pt x="77" y="301"/>
                    <a:pt x="77" y="243"/>
                    <a:pt x="77" y="184"/>
                  </a:cubicBezTo>
                  <a:cubicBezTo>
                    <a:pt x="77" y="128"/>
                    <a:pt x="62" y="113"/>
                    <a:pt x="7" y="109"/>
                  </a:cubicBezTo>
                  <a:cubicBezTo>
                    <a:pt x="6" y="109"/>
                    <a:pt x="4" y="108"/>
                    <a:pt x="0" y="107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8" name="Freeform 38">
              <a:extLst>
                <a:ext uri="{FF2B5EF4-FFF2-40B4-BE49-F238E27FC236}">
                  <a16:creationId xmlns:a16="http://schemas.microsoft.com/office/drawing/2014/main" id="{8714EBD7-FBE5-4A8A-9079-F31031032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450" y="3479800"/>
              <a:ext cx="241300" cy="723900"/>
            </a:xfrm>
            <a:custGeom>
              <a:avLst/>
              <a:gdLst>
                <a:gd name="T0" fmla="*/ 0 w 193"/>
                <a:gd name="T1" fmla="*/ 108 h 578"/>
                <a:gd name="T2" fmla="*/ 15 w 193"/>
                <a:gd name="T3" fmla="*/ 4 h 578"/>
                <a:gd name="T4" fmla="*/ 51 w 193"/>
                <a:gd name="T5" fmla="*/ 13 h 578"/>
                <a:gd name="T6" fmla="*/ 140 w 193"/>
                <a:gd name="T7" fmla="*/ 14 h 578"/>
                <a:gd name="T8" fmla="*/ 179 w 193"/>
                <a:gd name="T9" fmla="*/ 3 h 578"/>
                <a:gd name="T10" fmla="*/ 193 w 193"/>
                <a:gd name="T11" fmla="*/ 108 h 578"/>
                <a:gd name="T12" fmla="*/ 178 w 193"/>
                <a:gd name="T13" fmla="*/ 110 h 578"/>
                <a:gd name="T14" fmla="*/ 117 w 193"/>
                <a:gd name="T15" fmla="*/ 170 h 578"/>
                <a:gd name="T16" fmla="*/ 117 w 193"/>
                <a:gd name="T17" fmla="*/ 368 h 578"/>
                <a:gd name="T18" fmla="*/ 129 w 193"/>
                <a:gd name="T19" fmla="*/ 409 h 578"/>
                <a:gd name="T20" fmla="*/ 134 w 193"/>
                <a:gd name="T21" fmla="*/ 427 h 578"/>
                <a:gd name="T22" fmla="*/ 118 w 193"/>
                <a:gd name="T23" fmla="*/ 560 h 578"/>
                <a:gd name="T24" fmla="*/ 99 w 193"/>
                <a:gd name="T25" fmla="*/ 576 h 578"/>
                <a:gd name="T26" fmla="*/ 77 w 193"/>
                <a:gd name="T27" fmla="*/ 576 h 578"/>
                <a:gd name="T28" fmla="*/ 64 w 193"/>
                <a:gd name="T29" fmla="*/ 477 h 578"/>
                <a:gd name="T30" fmla="*/ 60 w 193"/>
                <a:gd name="T31" fmla="*/ 446 h 578"/>
                <a:gd name="T32" fmla="*/ 69 w 193"/>
                <a:gd name="T33" fmla="*/ 401 h 578"/>
                <a:gd name="T34" fmla="*/ 76 w 193"/>
                <a:gd name="T35" fmla="*/ 367 h 578"/>
                <a:gd name="T36" fmla="*/ 77 w 193"/>
                <a:gd name="T37" fmla="*/ 173 h 578"/>
                <a:gd name="T38" fmla="*/ 15 w 193"/>
                <a:gd name="T39" fmla="*/ 109 h 578"/>
                <a:gd name="T40" fmla="*/ 0 w 193"/>
                <a:gd name="T41" fmla="*/ 108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3" h="578">
                  <a:moveTo>
                    <a:pt x="0" y="108"/>
                  </a:moveTo>
                  <a:cubicBezTo>
                    <a:pt x="29" y="76"/>
                    <a:pt x="32" y="42"/>
                    <a:pt x="15" y="4"/>
                  </a:cubicBezTo>
                  <a:cubicBezTo>
                    <a:pt x="30" y="0"/>
                    <a:pt x="40" y="1"/>
                    <a:pt x="51" y="13"/>
                  </a:cubicBezTo>
                  <a:cubicBezTo>
                    <a:pt x="75" y="41"/>
                    <a:pt x="116" y="42"/>
                    <a:pt x="140" y="14"/>
                  </a:cubicBezTo>
                  <a:cubicBezTo>
                    <a:pt x="152" y="0"/>
                    <a:pt x="163" y="0"/>
                    <a:pt x="179" y="3"/>
                  </a:cubicBezTo>
                  <a:cubicBezTo>
                    <a:pt x="162" y="41"/>
                    <a:pt x="164" y="75"/>
                    <a:pt x="193" y="108"/>
                  </a:cubicBezTo>
                  <a:cubicBezTo>
                    <a:pt x="187" y="109"/>
                    <a:pt x="182" y="109"/>
                    <a:pt x="178" y="110"/>
                  </a:cubicBezTo>
                  <a:cubicBezTo>
                    <a:pt x="137" y="111"/>
                    <a:pt x="117" y="130"/>
                    <a:pt x="117" y="170"/>
                  </a:cubicBezTo>
                  <a:cubicBezTo>
                    <a:pt x="116" y="236"/>
                    <a:pt x="116" y="302"/>
                    <a:pt x="117" y="368"/>
                  </a:cubicBezTo>
                  <a:cubicBezTo>
                    <a:pt x="117" y="381"/>
                    <a:pt x="125" y="395"/>
                    <a:pt x="129" y="409"/>
                  </a:cubicBezTo>
                  <a:cubicBezTo>
                    <a:pt x="131" y="415"/>
                    <a:pt x="134" y="421"/>
                    <a:pt x="134" y="427"/>
                  </a:cubicBezTo>
                  <a:cubicBezTo>
                    <a:pt x="129" y="472"/>
                    <a:pt x="123" y="516"/>
                    <a:pt x="118" y="560"/>
                  </a:cubicBezTo>
                  <a:cubicBezTo>
                    <a:pt x="117" y="573"/>
                    <a:pt x="111" y="578"/>
                    <a:pt x="99" y="576"/>
                  </a:cubicBezTo>
                  <a:cubicBezTo>
                    <a:pt x="92" y="576"/>
                    <a:pt x="86" y="576"/>
                    <a:pt x="77" y="576"/>
                  </a:cubicBezTo>
                  <a:cubicBezTo>
                    <a:pt x="72" y="543"/>
                    <a:pt x="68" y="510"/>
                    <a:pt x="64" y="477"/>
                  </a:cubicBezTo>
                  <a:cubicBezTo>
                    <a:pt x="62" y="467"/>
                    <a:pt x="61" y="456"/>
                    <a:pt x="60" y="446"/>
                  </a:cubicBezTo>
                  <a:cubicBezTo>
                    <a:pt x="58" y="430"/>
                    <a:pt x="57" y="415"/>
                    <a:pt x="69" y="401"/>
                  </a:cubicBezTo>
                  <a:cubicBezTo>
                    <a:pt x="75" y="393"/>
                    <a:pt x="76" y="378"/>
                    <a:pt x="76" y="367"/>
                  </a:cubicBezTo>
                  <a:cubicBezTo>
                    <a:pt x="77" y="302"/>
                    <a:pt x="77" y="238"/>
                    <a:pt x="77" y="173"/>
                  </a:cubicBezTo>
                  <a:cubicBezTo>
                    <a:pt x="77" y="131"/>
                    <a:pt x="57" y="111"/>
                    <a:pt x="15" y="109"/>
                  </a:cubicBezTo>
                  <a:cubicBezTo>
                    <a:pt x="11" y="109"/>
                    <a:pt x="7" y="109"/>
                    <a:pt x="0" y="108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9" name="Freeform 39">
              <a:extLst>
                <a:ext uri="{FF2B5EF4-FFF2-40B4-BE49-F238E27FC236}">
                  <a16:creationId xmlns:a16="http://schemas.microsoft.com/office/drawing/2014/main" id="{DBC5701F-7D8D-488A-9DFA-6190C627D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6663" y="5230813"/>
              <a:ext cx="241300" cy="723900"/>
            </a:xfrm>
            <a:custGeom>
              <a:avLst/>
              <a:gdLst>
                <a:gd name="T0" fmla="*/ 113 w 193"/>
                <a:gd name="T1" fmla="*/ 577 h 578"/>
                <a:gd name="T2" fmla="*/ 90 w 193"/>
                <a:gd name="T3" fmla="*/ 577 h 578"/>
                <a:gd name="T4" fmla="*/ 74 w 193"/>
                <a:gd name="T5" fmla="*/ 563 h 578"/>
                <a:gd name="T6" fmla="*/ 58 w 193"/>
                <a:gd name="T7" fmla="*/ 432 h 578"/>
                <a:gd name="T8" fmla="*/ 61 w 193"/>
                <a:gd name="T9" fmla="*/ 413 h 578"/>
                <a:gd name="T10" fmla="*/ 76 w 193"/>
                <a:gd name="T11" fmla="*/ 361 h 578"/>
                <a:gd name="T12" fmla="*/ 77 w 193"/>
                <a:gd name="T13" fmla="*/ 177 h 578"/>
                <a:gd name="T14" fmla="*/ 12 w 193"/>
                <a:gd name="T15" fmla="*/ 110 h 578"/>
                <a:gd name="T16" fmla="*/ 0 w 193"/>
                <a:gd name="T17" fmla="*/ 109 h 578"/>
                <a:gd name="T18" fmla="*/ 14 w 193"/>
                <a:gd name="T19" fmla="*/ 5 h 578"/>
                <a:gd name="T20" fmla="*/ 52 w 193"/>
                <a:gd name="T21" fmla="*/ 15 h 578"/>
                <a:gd name="T22" fmla="*/ 138 w 193"/>
                <a:gd name="T23" fmla="*/ 16 h 578"/>
                <a:gd name="T24" fmla="*/ 178 w 193"/>
                <a:gd name="T25" fmla="*/ 4 h 578"/>
                <a:gd name="T26" fmla="*/ 193 w 193"/>
                <a:gd name="T27" fmla="*/ 109 h 578"/>
                <a:gd name="T28" fmla="*/ 172 w 193"/>
                <a:gd name="T29" fmla="*/ 111 h 578"/>
                <a:gd name="T30" fmla="*/ 116 w 193"/>
                <a:gd name="T31" fmla="*/ 167 h 578"/>
                <a:gd name="T32" fmla="*/ 117 w 193"/>
                <a:gd name="T33" fmla="*/ 374 h 578"/>
                <a:gd name="T34" fmla="*/ 123 w 193"/>
                <a:gd name="T35" fmla="*/ 399 h 578"/>
                <a:gd name="T36" fmla="*/ 131 w 193"/>
                <a:gd name="T37" fmla="*/ 452 h 578"/>
                <a:gd name="T38" fmla="*/ 113 w 193"/>
                <a:gd name="T39" fmla="*/ 57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3" h="578">
                  <a:moveTo>
                    <a:pt x="113" y="577"/>
                  </a:moveTo>
                  <a:cubicBezTo>
                    <a:pt x="105" y="577"/>
                    <a:pt x="97" y="576"/>
                    <a:pt x="90" y="577"/>
                  </a:cubicBezTo>
                  <a:cubicBezTo>
                    <a:pt x="79" y="578"/>
                    <a:pt x="75" y="573"/>
                    <a:pt x="74" y="563"/>
                  </a:cubicBezTo>
                  <a:cubicBezTo>
                    <a:pt x="69" y="519"/>
                    <a:pt x="63" y="475"/>
                    <a:pt x="58" y="432"/>
                  </a:cubicBezTo>
                  <a:cubicBezTo>
                    <a:pt x="57" y="426"/>
                    <a:pt x="60" y="419"/>
                    <a:pt x="61" y="413"/>
                  </a:cubicBezTo>
                  <a:cubicBezTo>
                    <a:pt x="66" y="396"/>
                    <a:pt x="76" y="378"/>
                    <a:pt x="76" y="361"/>
                  </a:cubicBezTo>
                  <a:cubicBezTo>
                    <a:pt x="78" y="300"/>
                    <a:pt x="77" y="238"/>
                    <a:pt x="77" y="177"/>
                  </a:cubicBezTo>
                  <a:cubicBezTo>
                    <a:pt x="77" y="131"/>
                    <a:pt x="59" y="113"/>
                    <a:pt x="12" y="110"/>
                  </a:cubicBezTo>
                  <a:cubicBezTo>
                    <a:pt x="9" y="110"/>
                    <a:pt x="6" y="110"/>
                    <a:pt x="0" y="109"/>
                  </a:cubicBezTo>
                  <a:cubicBezTo>
                    <a:pt x="28" y="76"/>
                    <a:pt x="33" y="42"/>
                    <a:pt x="14" y="5"/>
                  </a:cubicBezTo>
                  <a:cubicBezTo>
                    <a:pt x="30" y="0"/>
                    <a:pt x="41" y="3"/>
                    <a:pt x="52" y="15"/>
                  </a:cubicBezTo>
                  <a:cubicBezTo>
                    <a:pt x="74" y="41"/>
                    <a:pt x="116" y="42"/>
                    <a:pt x="138" y="16"/>
                  </a:cubicBezTo>
                  <a:cubicBezTo>
                    <a:pt x="150" y="2"/>
                    <a:pt x="162" y="1"/>
                    <a:pt x="178" y="4"/>
                  </a:cubicBezTo>
                  <a:cubicBezTo>
                    <a:pt x="162" y="41"/>
                    <a:pt x="164" y="76"/>
                    <a:pt x="193" y="109"/>
                  </a:cubicBezTo>
                  <a:cubicBezTo>
                    <a:pt x="184" y="110"/>
                    <a:pt x="178" y="110"/>
                    <a:pt x="172" y="111"/>
                  </a:cubicBezTo>
                  <a:cubicBezTo>
                    <a:pt x="138" y="112"/>
                    <a:pt x="117" y="133"/>
                    <a:pt x="116" y="167"/>
                  </a:cubicBezTo>
                  <a:cubicBezTo>
                    <a:pt x="116" y="236"/>
                    <a:pt x="116" y="305"/>
                    <a:pt x="117" y="374"/>
                  </a:cubicBezTo>
                  <a:cubicBezTo>
                    <a:pt x="117" y="383"/>
                    <a:pt x="118" y="393"/>
                    <a:pt x="123" y="399"/>
                  </a:cubicBezTo>
                  <a:cubicBezTo>
                    <a:pt x="137" y="416"/>
                    <a:pt x="133" y="433"/>
                    <a:pt x="131" y="452"/>
                  </a:cubicBezTo>
                  <a:cubicBezTo>
                    <a:pt x="125" y="493"/>
                    <a:pt x="119" y="534"/>
                    <a:pt x="113" y="577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0" name="Freeform 40">
              <a:extLst>
                <a:ext uri="{FF2B5EF4-FFF2-40B4-BE49-F238E27FC236}">
                  <a16:creationId xmlns:a16="http://schemas.microsoft.com/office/drawing/2014/main" id="{C016EB69-8BD7-4E36-8EE8-6225D9674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00" y="5226050"/>
              <a:ext cx="238125" cy="723900"/>
            </a:xfrm>
            <a:custGeom>
              <a:avLst/>
              <a:gdLst>
                <a:gd name="T0" fmla="*/ 0 w 190"/>
                <a:gd name="T1" fmla="*/ 109 h 578"/>
                <a:gd name="T2" fmla="*/ 14 w 190"/>
                <a:gd name="T3" fmla="*/ 4 h 578"/>
                <a:gd name="T4" fmla="*/ 51 w 190"/>
                <a:gd name="T5" fmla="*/ 15 h 578"/>
                <a:gd name="T6" fmla="*/ 136 w 190"/>
                <a:gd name="T7" fmla="*/ 16 h 578"/>
                <a:gd name="T8" fmla="*/ 176 w 190"/>
                <a:gd name="T9" fmla="*/ 4 h 578"/>
                <a:gd name="T10" fmla="*/ 190 w 190"/>
                <a:gd name="T11" fmla="*/ 107 h 578"/>
                <a:gd name="T12" fmla="*/ 187 w 190"/>
                <a:gd name="T13" fmla="*/ 109 h 578"/>
                <a:gd name="T14" fmla="*/ 115 w 190"/>
                <a:gd name="T15" fmla="*/ 191 h 578"/>
                <a:gd name="T16" fmla="*/ 116 w 190"/>
                <a:gd name="T17" fmla="*/ 365 h 578"/>
                <a:gd name="T18" fmla="*/ 128 w 190"/>
                <a:gd name="T19" fmla="*/ 410 h 578"/>
                <a:gd name="T20" fmla="*/ 132 w 190"/>
                <a:gd name="T21" fmla="*/ 428 h 578"/>
                <a:gd name="T22" fmla="*/ 116 w 190"/>
                <a:gd name="T23" fmla="*/ 561 h 578"/>
                <a:gd name="T24" fmla="*/ 94 w 190"/>
                <a:gd name="T25" fmla="*/ 577 h 578"/>
                <a:gd name="T26" fmla="*/ 72 w 190"/>
                <a:gd name="T27" fmla="*/ 562 h 578"/>
                <a:gd name="T28" fmla="*/ 56 w 190"/>
                <a:gd name="T29" fmla="*/ 429 h 578"/>
                <a:gd name="T30" fmla="*/ 60 w 190"/>
                <a:gd name="T31" fmla="*/ 412 h 578"/>
                <a:gd name="T32" fmla="*/ 74 w 190"/>
                <a:gd name="T33" fmla="*/ 362 h 578"/>
                <a:gd name="T34" fmla="*/ 75 w 190"/>
                <a:gd name="T35" fmla="*/ 190 h 578"/>
                <a:gd name="T36" fmla="*/ 0 w 190"/>
                <a:gd name="T37" fmla="*/ 109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0" h="578">
                  <a:moveTo>
                    <a:pt x="0" y="109"/>
                  </a:moveTo>
                  <a:cubicBezTo>
                    <a:pt x="27" y="66"/>
                    <a:pt x="28" y="59"/>
                    <a:pt x="14" y="4"/>
                  </a:cubicBezTo>
                  <a:cubicBezTo>
                    <a:pt x="29" y="0"/>
                    <a:pt x="40" y="3"/>
                    <a:pt x="51" y="15"/>
                  </a:cubicBezTo>
                  <a:cubicBezTo>
                    <a:pt x="73" y="41"/>
                    <a:pt x="114" y="42"/>
                    <a:pt x="136" y="16"/>
                  </a:cubicBezTo>
                  <a:cubicBezTo>
                    <a:pt x="148" y="3"/>
                    <a:pt x="159" y="0"/>
                    <a:pt x="176" y="4"/>
                  </a:cubicBezTo>
                  <a:cubicBezTo>
                    <a:pt x="160" y="41"/>
                    <a:pt x="162" y="76"/>
                    <a:pt x="190" y="107"/>
                  </a:cubicBezTo>
                  <a:cubicBezTo>
                    <a:pt x="188" y="108"/>
                    <a:pt x="188" y="109"/>
                    <a:pt x="187" y="109"/>
                  </a:cubicBezTo>
                  <a:cubicBezTo>
                    <a:pt x="123" y="117"/>
                    <a:pt x="115" y="126"/>
                    <a:pt x="115" y="191"/>
                  </a:cubicBezTo>
                  <a:cubicBezTo>
                    <a:pt x="115" y="249"/>
                    <a:pt x="114" y="307"/>
                    <a:pt x="116" y="365"/>
                  </a:cubicBezTo>
                  <a:cubicBezTo>
                    <a:pt x="116" y="380"/>
                    <a:pt x="124" y="395"/>
                    <a:pt x="128" y="410"/>
                  </a:cubicBezTo>
                  <a:cubicBezTo>
                    <a:pt x="129" y="416"/>
                    <a:pt x="132" y="422"/>
                    <a:pt x="132" y="428"/>
                  </a:cubicBezTo>
                  <a:cubicBezTo>
                    <a:pt x="127" y="473"/>
                    <a:pt x="121" y="517"/>
                    <a:pt x="116" y="561"/>
                  </a:cubicBezTo>
                  <a:cubicBezTo>
                    <a:pt x="115" y="576"/>
                    <a:pt x="106" y="577"/>
                    <a:pt x="94" y="577"/>
                  </a:cubicBezTo>
                  <a:cubicBezTo>
                    <a:pt x="83" y="576"/>
                    <a:pt x="74" y="578"/>
                    <a:pt x="72" y="562"/>
                  </a:cubicBezTo>
                  <a:cubicBezTo>
                    <a:pt x="68" y="517"/>
                    <a:pt x="61" y="473"/>
                    <a:pt x="56" y="429"/>
                  </a:cubicBezTo>
                  <a:cubicBezTo>
                    <a:pt x="56" y="423"/>
                    <a:pt x="59" y="417"/>
                    <a:pt x="60" y="412"/>
                  </a:cubicBezTo>
                  <a:cubicBezTo>
                    <a:pt x="65" y="395"/>
                    <a:pt x="74" y="379"/>
                    <a:pt x="74" y="362"/>
                  </a:cubicBezTo>
                  <a:cubicBezTo>
                    <a:pt x="76" y="305"/>
                    <a:pt x="75" y="247"/>
                    <a:pt x="75" y="190"/>
                  </a:cubicBezTo>
                  <a:cubicBezTo>
                    <a:pt x="75" y="127"/>
                    <a:pt x="64" y="114"/>
                    <a:pt x="0" y="109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1" name="Freeform 41">
              <a:extLst>
                <a:ext uri="{FF2B5EF4-FFF2-40B4-BE49-F238E27FC236}">
                  <a16:creationId xmlns:a16="http://schemas.microsoft.com/office/drawing/2014/main" id="{0E5D234D-F540-4100-80F6-B1D15E579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888" y="5227638"/>
              <a:ext cx="242888" cy="723900"/>
            </a:xfrm>
            <a:custGeom>
              <a:avLst/>
              <a:gdLst>
                <a:gd name="T0" fmla="*/ 194 w 194"/>
                <a:gd name="T1" fmla="*/ 109 h 579"/>
                <a:gd name="T2" fmla="*/ 175 w 194"/>
                <a:gd name="T3" fmla="*/ 109 h 579"/>
                <a:gd name="T4" fmla="*/ 116 w 194"/>
                <a:gd name="T5" fmla="*/ 167 h 579"/>
                <a:gd name="T6" fmla="*/ 116 w 194"/>
                <a:gd name="T7" fmla="*/ 277 h 579"/>
                <a:gd name="T8" fmla="*/ 116 w 194"/>
                <a:gd name="T9" fmla="*/ 363 h 579"/>
                <a:gd name="T10" fmla="*/ 121 w 194"/>
                <a:gd name="T11" fmla="*/ 394 h 579"/>
                <a:gd name="T12" fmla="*/ 129 w 194"/>
                <a:gd name="T13" fmla="*/ 474 h 579"/>
                <a:gd name="T14" fmla="*/ 118 w 194"/>
                <a:gd name="T15" fmla="*/ 557 h 579"/>
                <a:gd name="T16" fmla="*/ 108 w 194"/>
                <a:gd name="T17" fmla="*/ 575 h 579"/>
                <a:gd name="T18" fmla="*/ 77 w 194"/>
                <a:gd name="T19" fmla="*/ 561 h 579"/>
                <a:gd name="T20" fmla="*/ 68 w 194"/>
                <a:gd name="T21" fmla="*/ 504 h 579"/>
                <a:gd name="T22" fmla="*/ 61 w 194"/>
                <a:gd name="T23" fmla="*/ 450 h 579"/>
                <a:gd name="T24" fmla="*/ 70 w 194"/>
                <a:gd name="T25" fmla="*/ 398 h 579"/>
                <a:gd name="T26" fmla="*/ 76 w 194"/>
                <a:gd name="T27" fmla="*/ 363 h 579"/>
                <a:gd name="T28" fmla="*/ 76 w 194"/>
                <a:gd name="T29" fmla="*/ 173 h 579"/>
                <a:gd name="T30" fmla="*/ 14 w 194"/>
                <a:gd name="T31" fmla="*/ 109 h 579"/>
                <a:gd name="T32" fmla="*/ 0 w 194"/>
                <a:gd name="T33" fmla="*/ 108 h 579"/>
                <a:gd name="T34" fmla="*/ 14 w 194"/>
                <a:gd name="T35" fmla="*/ 3 h 579"/>
                <a:gd name="T36" fmla="*/ 53 w 194"/>
                <a:gd name="T37" fmla="*/ 14 h 579"/>
                <a:gd name="T38" fmla="*/ 139 w 194"/>
                <a:gd name="T39" fmla="*/ 15 h 579"/>
                <a:gd name="T40" fmla="*/ 178 w 194"/>
                <a:gd name="T41" fmla="*/ 3 h 579"/>
                <a:gd name="T42" fmla="*/ 194 w 194"/>
                <a:gd name="T43" fmla="*/ 10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4" h="579">
                  <a:moveTo>
                    <a:pt x="194" y="109"/>
                  </a:moveTo>
                  <a:cubicBezTo>
                    <a:pt x="185" y="109"/>
                    <a:pt x="180" y="109"/>
                    <a:pt x="175" y="109"/>
                  </a:cubicBezTo>
                  <a:cubicBezTo>
                    <a:pt x="138" y="110"/>
                    <a:pt x="117" y="130"/>
                    <a:pt x="116" y="167"/>
                  </a:cubicBezTo>
                  <a:cubicBezTo>
                    <a:pt x="115" y="204"/>
                    <a:pt x="116" y="240"/>
                    <a:pt x="116" y="277"/>
                  </a:cubicBezTo>
                  <a:cubicBezTo>
                    <a:pt x="116" y="306"/>
                    <a:pt x="115" y="334"/>
                    <a:pt x="116" y="363"/>
                  </a:cubicBezTo>
                  <a:cubicBezTo>
                    <a:pt x="116" y="373"/>
                    <a:pt x="115" y="387"/>
                    <a:pt x="121" y="394"/>
                  </a:cubicBezTo>
                  <a:cubicBezTo>
                    <a:pt x="143" y="419"/>
                    <a:pt x="131" y="447"/>
                    <a:pt x="129" y="474"/>
                  </a:cubicBezTo>
                  <a:cubicBezTo>
                    <a:pt x="126" y="502"/>
                    <a:pt x="122" y="529"/>
                    <a:pt x="118" y="557"/>
                  </a:cubicBezTo>
                  <a:cubicBezTo>
                    <a:pt x="117" y="563"/>
                    <a:pt x="112" y="569"/>
                    <a:pt x="108" y="575"/>
                  </a:cubicBezTo>
                  <a:cubicBezTo>
                    <a:pt x="99" y="569"/>
                    <a:pt x="81" y="579"/>
                    <a:pt x="77" y="561"/>
                  </a:cubicBezTo>
                  <a:cubicBezTo>
                    <a:pt x="73" y="542"/>
                    <a:pt x="70" y="523"/>
                    <a:pt x="68" y="504"/>
                  </a:cubicBezTo>
                  <a:cubicBezTo>
                    <a:pt x="65" y="486"/>
                    <a:pt x="64" y="468"/>
                    <a:pt x="61" y="450"/>
                  </a:cubicBezTo>
                  <a:cubicBezTo>
                    <a:pt x="59" y="432"/>
                    <a:pt x="56" y="415"/>
                    <a:pt x="70" y="398"/>
                  </a:cubicBezTo>
                  <a:cubicBezTo>
                    <a:pt x="76" y="389"/>
                    <a:pt x="76" y="375"/>
                    <a:pt x="76" y="363"/>
                  </a:cubicBezTo>
                  <a:cubicBezTo>
                    <a:pt x="77" y="300"/>
                    <a:pt x="77" y="237"/>
                    <a:pt x="76" y="173"/>
                  </a:cubicBezTo>
                  <a:cubicBezTo>
                    <a:pt x="76" y="130"/>
                    <a:pt x="57" y="110"/>
                    <a:pt x="14" y="109"/>
                  </a:cubicBezTo>
                  <a:cubicBezTo>
                    <a:pt x="10" y="109"/>
                    <a:pt x="7" y="109"/>
                    <a:pt x="0" y="108"/>
                  </a:cubicBezTo>
                  <a:cubicBezTo>
                    <a:pt x="27" y="75"/>
                    <a:pt x="33" y="41"/>
                    <a:pt x="14" y="3"/>
                  </a:cubicBezTo>
                  <a:cubicBezTo>
                    <a:pt x="30" y="0"/>
                    <a:pt x="41" y="1"/>
                    <a:pt x="53" y="14"/>
                  </a:cubicBezTo>
                  <a:cubicBezTo>
                    <a:pt x="76" y="40"/>
                    <a:pt x="116" y="41"/>
                    <a:pt x="139" y="15"/>
                  </a:cubicBezTo>
                  <a:cubicBezTo>
                    <a:pt x="150" y="2"/>
                    <a:pt x="161" y="0"/>
                    <a:pt x="178" y="3"/>
                  </a:cubicBezTo>
                  <a:cubicBezTo>
                    <a:pt x="162" y="40"/>
                    <a:pt x="164" y="75"/>
                    <a:pt x="194" y="109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2" name="Freeform 42">
              <a:extLst>
                <a:ext uri="{FF2B5EF4-FFF2-40B4-BE49-F238E27FC236}">
                  <a16:creationId xmlns:a16="http://schemas.microsoft.com/office/drawing/2014/main" id="{03B5FEED-6E02-452D-A19B-A1A12E0DA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8513" y="3479800"/>
              <a:ext cx="238125" cy="720725"/>
            </a:xfrm>
            <a:custGeom>
              <a:avLst/>
              <a:gdLst>
                <a:gd name="T0" fmla="*/ 116 w 190"/>
                <a:gd name="T1" fmla="*/ 576 h 576"/>
                <a:gd name="T2" fmla="*/ 76 w 190"/>
                <a:gd name="T3" fmla="*/ 576 h 576"/>
                <a:gd name="T4" fmla="*/ 67 w 190"/>
                <a:gd name="T5" fmla="*/ 510 h 576"/>
                <a:gd name="T6" fmla="*/ 60 w 190"/>
                <a:gd name="T7" fmla="*/ 448 h 576"/>
                <a:gd name="T8" fmla="*/ 69 w 190"/>
                <a:gd name="T9" fmla="*/ 401 h 576"/>
                <a:gd name="T10" fmla="*/ 78 w 190"/>
                <a:gd name="T11" fmla="*/ 353 h 576"/>
                <a:gd name="T12" fmla="*/ 76 w 190"/>
                <a:gd name="T13" fmla="*/ 184 h 576"/>
                <a:gd name="T14" fmla="*/ 7 w 190"/>
                <a:gd name="T15" fmla="*/ 110 h 576"/>
                <a:gd name="T16" fmla="*/ 0 w 190"/>
                <a:gd name="T17" fmla="*/ 108 h 576"/>
                <a:gd name="T18" fmla="*/ 14 w 190"/>
                <a:gd name="T19" fmla="*/ 5 h 576"/>
                <a:gd name="T20" fmla="*/ 52 w 190"/>
                <a:gd name="T21" fmla="*/ 15 h 576"/>
                <a:gd name="T22" fmla="*/ 138 w 190"/>
                <a:gd name="T23" fmla="*/ 16 h 576"/>
                <a:gd name="T24" fmla="*/ 177 w 190"/>
                <a:gd name="T25" fmla="*/ 4 h 576"/>
                <a:gd name="T26" fmla="*/ 190 w 190"/>
                <a:gd name="T27" fmla="*/ 107 h 576"/>
                <a:gd name="T28" fmla="*/ 186 w 190"/>
                <a:gd name="T29" fmla="*/ 110 h 576"/>
                <a:gd name="T30" fmla="*/ 115 w 190"/>
                <a:gd name="T31" fmla="*/ 187 h 576"/>
                <a:gd name="T32" fmla="*/ 115 w 190"/>
                <a:gd name="T33" fmla="*/ 367 h 576"/>
                <a:gd name="T34" fmla="*/ 126 w 190"/>
                <a:gd name="T35" fmla="*/ 408 h 576"/>
                <a:gd name="T36" fmla="*/ 130 w 190"/>
                <a:gd name="T37" fmla="*/ 439 h 576"/>
                <a:gd name="T38" fmla="*/ 116 w 190"/>
                <a:gd name="T39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0" h="576">
                  <a:moveTo>
                    <a:pt x="116" y="576"/>
                  </a:moveTo>
                  <a:cubicBezTo>
                    <a:pt x="102" y="576"/>
                    <a:pt x="90" y="576"/>
                    <a:pt x="76" y="576"/>
                  </a:cubicBezTo>
                  <a:cubicBezTo>
                    <a:pt x="73" y="554"/>
                    <a:pt x="70" y="532"/>
                    <a:pt x="67" y="510"/>
                  </a:cubicBezTo>
                  <a:cubicBezTo>
                    <a:pt x="64" y="489"/>
                    <a:pt x="62" y="469"/>
                    <a:pt x="60" y="448"/>
                  </a:cubicBezTo>
                  <a:cubicBezTo>
                    <a:pt x="58" y="432"/>
                    <a:pt x="56" y="417"/>
                    <a:pt x="69" y="401"/>
                  </a:cubicBezTo>
                  <a:cubicBezTo>
                    <a:pt x="78" y="390"/>
                    <a:pt x="78" y="370"/>
                    <a:pt x="78" y="353"/>
                  </a:cubicBezTo>
                  <a:cubicBezTo>
                    <a:pt x="78" y="297"/>
                    <a:pt x="76" y="240"/>
                    <a:pt x="76" y="184"/>
                  </a:cubicBezTo>
                  <a:cubicBezTo>
                    <a:pt x="75" y="129"/>
                    <a:pt x="61" y="114"/>
                    <a:pt x="7" y="110"/>
                  </a:cubicBezTo>
                  <a:cubicBezTo>
                    <a:pt x="5" y="110"/>
                    <a:pt x="4" y="109"/>
                    <a:pt x="0" y="108"/>
                  </a:cubicBezTo>
                  <a:cubicBezTo>
                    <a:pt x="28" y="76"/>
                    <a:pt x="30" y="42"/>
                    <a:pt x="14" y="5"/>
                  </a:cubicBezTo>
                  <a:cubicBezTo>
                    <a:pt x="30" y="0"/>
                    <a:pt x="40" y="3"/>
                    <a:pt x="52" y="15"/>
                  </a:cubicBezTo>
                  <a:cubicBezTo>
                    <a:pt x="74" y="42"/>
                    <a:pt x="116" y="42"/>
                    <a:pt x="138" y="16"/>
                  </a:cubicBezTo>
                  <a:cubicBezTo>
                    <a:pt x="149" y="3"/>
                    <a:pt x="160" y="0"/>
                    <a:pt x="177" y="4"/>
                  </a:cubicBezTo>
                  <a:cubicBezTo>
                    <a:pt x="161" y="41"/>
                    <a:pt x="162" y="76"/>
                    <a:pt x="190" y="107"/>
                  </a:cubicBezTo>
                  <a:cubicBezTo>
                    <a:pt x="188" y="109"/>
                    <a:pt x="187" y="110"/>
                    <a:pt x="186" y="110"/>
                  </a:cubicBezTo>
                  <a:cubicBezTo>
                    <a:pt x="129" y="114"/>
                    <a:pt x="115" y="129"/>
                    <a:pt x="115" y="187"/>
                  </a:cubicBezTo>
                  <a:cubicBezTo>
                    <a:pt x="115" y="247"/>
                    <a:pt x="114" y="307"/>
                    <a:pt x="115" y="367"/>
                  </a:cubicBezTo>
                  <a:cubicBezTo>
                    <a:pt x="116" y="380"/>
                    <a:pt x="123" y="394"/>
                    <a:pt x="126" y="408"/>
                  </a:cubicBezTo>
                  <a:cubicBezTo>
                    <a:pt x="128" y="418"/>
                    <a:pt x="131" y="429"/>
                    <a:pt x="130" y="439"/>
                  </a:cubicBezTo>
                  <a:cubicBezTo>
                    <a:pt x="126" y="484"/>
                    <a:pt x="121" y="530"/>
                    <a:pt x="116" y="576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" name="Freeform 43">
              <a:extLst>
                <a:ext uri="{FF2B5EF4-FFF2-40B4-BE49-F238E27FC236}">
                  <a16:creationId xmlns:a16="http://schemas.microsoft.com/office/drawing/2014/main" id="{2021DCAA-B133-4C59-9FB3-99A8F7403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713" y="5226050"/>
              <a:ext cx="239713" cy="725488"/>
            </a:xfrm>
            <a:custGeom>
              <a:avLst/>
              <a:gdLst>
                <a:gd name="T0" fmla="*/ 178 w 192"/>
                <a:gd name="T1" fmla="*/ 4 h 579"/>
                <a:gd name="T2" fmla="*/ 192 w 192"/>
                <a:gd name="T3" fmla="*/ 107 h 579"/>
                <a:gd name="T4" fmla="*/ 185 w 192"/>
                <a:gd name="T5" fmla="*/ 110 h 579"/>
                <a:gd name="T6" fmla="*/ 116 w 192"/>
                <a:gd name="T7" fmla="*/ 185 h 579"/>
                <a:gd name="T8" fmla="*/ 116 w 192"/>
                <a:gd name="T9" fmla="*/ 365 h 579"/>
                <a:gd name="T10" fmla="*/ 129 w 192"/>
                <a:gd name="T11" fmla="*/ 410 h 579"/>
                <a:gd name="T12" fmla="*/ 132 w 192"/>
                <a:gd name="T13" fmla="*/ 430 h 579"/>
                <a:gd name="T14" fmla="*/ 119 w 192"/>
                <a:gd name="T15" fmla="*/ 521 h 579"/>
                <a:gd name="T16" fmla="*/ 115 w 192"/>
                <a:gd name="T17" fmla="*/ 547 h 579"/>
                <a:gd name="T18" fmla="*/ 75 w 192"/>
                <a:gd name="T19" fmla="*/ 575 h 579"/>
                <a:gd name="T20" fmla="*/ 58 w 192"/>
                <a:gd name="T21" fmla="*/ 425 h 579"/>
                <a:gd name="T22" fmla="*/ 61 w 192"/>
                <a:gd name="T23" fmla="*/ 413 h 579"/>
                <a:gd name="T24" fmla="*/ 76 w 192"/>
                <a:gd name="T25" fmla="*/ 360 h 579"/>
                <a:gd name="T26" fmla="*/ 76 w 192"/>
                <a:gd name="T27" fmla="*/ 189 h 579"/>
                <a:gd name="T28" fmla="*/ 0 w 192"/>
                <a:gd name="T29" fmla="*/ 109 h 579"/>
                <a:gd name="T30" fmla="*/ 14 w 192"/>
                <a:gd name="T31" fmla="*/ 4 h 579"/>
                <a:gd name="T32" fmla="*/ 51 w 192"/>
                <a:gd name="T33" fmla="*/ 14 h 579"/>
                <a:gd name="T34" fmla="*/ 137 w 192"/>
                <a:gd name="T35" fmla="*/ 16 h 579"/>
                <a:gd name="T36" fmla="*/ 178 w 192"/>
                <a:gd name="T37" fmla="*/ 4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2" h="579">
                  <a:moveTo>
                    <a:pt x="178" y="4"/>
                  </a:moveTo>
                  <a:cubicBezTo>
                    <a:pt x="160" y="42"/>
                    <a:pt x="165" y="76"/>
                    <a:pt x="192" y="107"/>
                  </a:cubicBezTo>
                  <a:cubicBezTo>
                    <a:pt x="188" y="109"/>
                    <a:pt x="186" y="110"/>
                    <a:pt x="185" y="110"/>
                  </a:cubicBezTo>
                  <a:cubicBezTo>
                    <a:pt x="130" y="113"/>
                    <a:pt x="115" y="129"/>
                    <a:pt x="116" y="185"/>
                  </a:cubicBezTo>
                  <a:cubicBezTo>
                    <a:pt x="116" y="245"/>
                    <a:pt x="115" y="305"/>
                    <a:pt x="116" y="365"/>
                  </a:cubicBezTo>
                  <a:cubicBezTo>
                    <a:pt x="117" y="380"/>
                    <a:pt x="125" y="395"/>
                    <a:pt x="129" y="410"/>
                  </a:cubicBezTo>
                  <a:cubicBezTo>
                    <a:pt x="131" y="416"/>
                    <a:pt x="133" y="424"/>
                    <a:pt x="132" y="430"/>
                  </a:cubicBezTo>
                  <a:cubicBezTo>
                    <a:pt x="129" y="461"/>
                    <a:pt x="124" y="491"/>
                    <a:pt x="119" y="521"/>
                  </a:cubicBezTo>
                  <a:cubicBezTo>
                    <a:pt x="118" y="529"/>
                    <a:pt x="116" y="538"/>
                    <a:pt x="115" y="547"/>
                  </a:cubicBezTo>
                  <a:cubicBezTo>
                    <a:pt x="112" y="577"/>
                    <a:pt x="109" y="579"/>
                    <a:pt x="75" y="575"/>
                  </a:cubicBezTo>
                  <a:cubicBezTo>
                    <a:pt x="69" y="525"/>
                    <a:pt x="63" y="475"/>
                    <a:pt x="58" y="425"/>
                  </a:cubicBezTo>
                  <a:cubicBezTo>
                    <a:pt x="57" y="421"/>
                    <a:pt x="58" y="416"/>
                    <a:pt x="61" y="413"/>
                  </a:cubicBezTo>
                  <a:cubicBezTo>
                    <a:pt x="75" y="398"/>
                    <a:pt x="76" y="379"/>
                    <a:pt x="76" y="360"/>
                  </a:cubicBezTo>
                  <a:cubicBezTo>
                    <a:pt x="76" y="303"/>
                    <a:pt x="76" y="246"/>
                    <a:pt x="76" y="189"/>
                  </a:cubicBezTo>
                  <a:cubicBezTo>
                    <a:pt x="76" y="126"/>
                    <a:pt x="65" y="114"/>
                    <a:pt x="0" y="109"/>
                  </a:cubicBezTo>
                  <a:cubicBezTo>
                    <a:pt x="27" y="76"/>
                    <a:pt x="32" y="42"/>
                    <a:pt x="14" y="4"/>
                  </a:cubicBezTo>
                  <a:cubicBezTo>
                    <a:pt x="29" y="1"/>
                    <a:pt x="40" y="1"/>
                    <a:pt x="51" y="14"/>
                  </a:cubicBezTo>
                  <a:cubicBezTo>
                    <a:pt x="74" y="41"/>
                    <a:pt x="114" y="42"/>
                    <a:pt x="137" y="16"/>
                  </a:cubicBezTo>
                  <a:cubicBezTo>
                    <a:pt x="149" y="3"/>
                    <a:pt x="160" y="0"/>
                    <a:pt x="178" y="4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4" name="Freeform 44">
              <a:extLst>
                <a:ext uri="{FF2B5EF4-FFF2-40B4-BE49-F238E27FC236}">
                  <a16:creationId xmlns:a16="http://schemas.microsoft.com/office/drawing/2014/main" id="{F925B62A-D952-4ECA-BC4A-C2034CE46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550" y="3479800"/>
              <a:ext cx="236538" cy="720725"/>
            </a:xfrm>
            <a:custGeom>
              <a:avLst/>
              <a:gdLst>
                <a:gd name="T0" fmla="*/ 188 w 188"/>
                <a:gd name="T1" fmla="*/ 106 h 575"/>
                <a:gd name="T2" fmla="*/ 183 w 188"/>
                <a:gd name="T3" fmla="*/ 109 h 575"/>
                <a:gd name="T4" fmla="*/ 113 w 188"/>
                <a:gd name="T5" fmla="*/ 187 h 575"/>
                <a:gd name="T6" fmla="*/ 112 w 188"/>
                <a:gd name="T7" fmla="*/ 346 h 575"/>
                <a:gd name="T8" fmla="*/ 125 w 188"/>
                <a:gd name="T9" fmla="*/ 408 h 575"/>
                <a:gd name="T10" fmla="*/ 128 w 188"/>
                <a:gd name="T11" fmla="*/ 438 h 575"/>
                <a:gd name="T12" fmla="*/ 113 w 188"/>
                <a:gd name="T13" fmla="*/ 575 h 575"/>
                <a:gd name="T14" fmla="*/ 73 w 188"/>
                <a:gd name="T15" fmla="*/ 575 h 575"/>
                <a:gd name="T16" fmla="*/ 54 w 188"/>
                <a:gd name="T17" fmla="*/ 423 h 575"/>
                <a:gd name="T18" fmla="*/ 55 w 188"/>
                <a:gd name="T19" fmla="*/ 415 h 575"/>
                <a:gd name="T20" fmla="*/ 76 w 188"/>
                <a:gd name="T21" fmla="*/ 309 h 575"/>
                <a:gd name="T22" fmla="*/ 74 w 188"/>
                <a:gd name="T23" fmla="*/ 179 h 575"/>
                <a:gd name="T24" fmla="*/ 8 w 188"/>
                <a:gd name="T25" fmla="*/ 109 h 575"/>
                <a:gd name="T26" fmla="*/ 0 w 188"/>
                <a:gd name="T27" fmla="*/ 108 h 575"/>
                <a:gd name="T28" fmla="*/ 13 w 188"/>
                <a:gd name="T29" fmla="*/ 3 h 575"/>
                <a:gd name="T30" fmla="*/ 48 w 188"/>
                <a:gd name="T31" fmla="*/ 13 h 575"/>
                <a:gd name="T32" fmla="*/ 137 w 188"/>
                <a:gd name="T33" fmla="*/ 14 h 575"/>
                <a:gd name="T34" fmla="*/ 176 w 188"/>
                <a:gd name="T35" fmla="*/ 4 h 575"/>
                <a:gd name="T36" fmla="*/ 188 w 188"/>
                <a:gd name="T37" fmla="*/ 106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8" h="575">
                  <a:moveTo>
                    <a:pt x="188" y="106"/>
                  </a:moveTo>
                  <a:cubicBezTo>
                    <a:pt x="185" y="108"/>
                    <a:pt x="184" y="109"/>
                    <a:pt x="183" y="109"/>
                  </a:cubicBezTo>
                  <a:cubicBezTo>
                    <a:pt x="125" y="115"/>
                    <a:pt x="113" y="128"/>
                    <a:pt x="113" y="187"/>
                  </a:cubicBezTo>
                  <a:cubicBezTo>
                    <a:pt x="113" y="240"/>
                    <a:pt x="110" y="293"/>
                    <a:pt x="112" y="346"/>
                  </a:cubicBezTo>
                  <a:cubicBezTo>
                    <a:pt x="112" y="367"/>
                    <a:pt x="121" y="387"/>
                    <a:pt x="125" y="408"/>
                  </a:cubicBezTo>
                  <a:cubicBezTo>
                    <a:pt x="127" y="418"/>
                    <a:pt x="129" y="428"/>
                    <a:pt x="128" y="438"/>
                  </a:cubicBezTo>
                  <a:cubicBezTo>
                    <a:pt x="123" y="484"/>
                    <a:pt x="118" y="529"/>
                    <a:pt x="113" y="575"/>
                  </a:cubicBezTo>
                  <a:cubicBezTo>
                    <a:pt x="98" y="575"/>
                    <a:pt x="87" y="575"/>
                    <a:pt x="73" y="575"/>
                  </a:cubicBezTo>
                  <a:cubicBezTo>
                    <a:pt x="67" y="524"/>
                    <a:pt x="60" y="473"/>
                    <a:pt x="54" y="423"/>
                  </a:cubicBezTo>
                  <a:cubicBezTo>
                    <a:pt x="54" y="420"/>
                    <a:pt x="54" y="417"/>
                    <a:pt x="55" y="415"/>
                  </a:cubicBezTo>
                  <a:cubicBezTo>
                    <a:pt x="85" y="384"/>
                    <a:pt x="74" y="344"/>
                    <a:pt x="76" y="309"/>
                  </a:cubicBezTo>
                  <a:cubicBezTo>
                    <a:pt x="79" y="266"/>
                    <a:pt x="74" y="222"/>
                    <a:pt x="74" y="179"/>
                  </a:cubicBezTo>
                  <a:cubicBezTo>
                    <a:pt x="73" y="129"/>
                    <a:pt x="58" y="112"/>
                    <a:pt x="8" y="109"/>
                  </a:cubicBezTo>
                  <a:cubicBezTo>
                    <a:pt x="5" y="109"/>
                    <a:pt x="3" y="109"/>
                    <a:pt x="0" y="108"/>
                  </a:cubicBezTo>
                  <a:cubicBezTo>
                    <a:pt x="26" y="57"/>
                    <a:pt x="26" y="57"/>
                    <a:pt x="13" y="3"/>
                  </a:cubicBezTo>
                  <a:cubicBezTo>
                    <a:pt x="27" y="0"/>
                    <a:pt x="37" y="0"/>
                    <a:pt x="48" y="13"/>
                  </a:cubicBezTo>
                  <a:cubicBezTo>
                    <a:pt x="71" y="41"/>
                    <a:pt x="112" y="41"/>
                    <a:pt x="137" y="14"/>
                  </a:cubicBezTo>
                  <a:cubicBezTo>
                    <a:pt x="151" y="0"/>
                    <a:pt x="151" y="0"/>
                    <a:pt x="176" y="4"/>
                  </a:cubicBezTo>
                  <a:cubicBezTo>
                    <a:pt x="157" y="41"/>
                    <a:pt x="163" y="75"/>
                    <a:pt x="188" y="106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5" name="Freeform 45">
              <a:extLst>
                <a:ext uri="{FF2B5EF4-FFF2-40B4-BE49-F238E27FC236}">
                  <a16:creationId xmlns:a16="http://schemas.microsoft.com/office/drawing/2014/main" id="{2BDF9D3A-AC56-4428-9FD4-0E100448E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750" y="3479800"/>
              <a:ext cx="241300" cy="720725"/>
            </a:xfrm>
            <a:custGeom>
              <a:avLst/>
              <a:gdLst>
                <a:gd name="T0" fmla="*/ 0 w 193"/>
                <a:gd name="T1" fmla="*/ 109 h 576"/>
                <a:gd name="T2" fmla="*/ 13 w 193"/>
                <a:gd name="T3" fmla="*/ 5 h 576"/>
                <a:gd name="T4" fmla="*/ 50 w 193"/>
                <a:gd name="T5" fmla="*/ 14 h 576"/>
                <a:gd name="T6" fmla="*/ 138 w 193"/>
                <a:gd name="T7" fmla="*/ 16 h 576"/>
                <a:gd name="T8" fmla="*/ 178 w 193"/>
                <a:gd name="T9" fmla="*/ 5 h 576"/>
                <a:gd name="T10" fmla="*/ 193 w 193"/>
                <a:gd name="T11" fmla="*/ 109 h 576"/>
                <a:gd name="T12" fmla="*/ 165 w 193"/>
                <a:gd name="T13" fmla="*/ 111 h 576"/>
                <a:gd name="T14" fmla="*/ 116 w 193"/>
                <a:gd name="T15" fmla="*/ 163 h 576"/>
                <a:gd name="T16" fmla="*/ 115 w 193"/>
                <a:gd name="T17" fmla="*/ 316 h 576"/>
                <a:gd name="T18" fmla="*/ 114 w 193"/>
                <a:gd name="T19" fmla="*/ 360 h 576"/>
                <a:gd name="T20" fmla="*/ 127 w 193"/>
                <a:gd name="T21" fmla="*/ 413 h 576"/>
                <a:gd name="T22" fmla="*/ 130 w 193"/>
                <a:gd name="T23" fmla="*/ 437 h 576"/>
                <a:gd name="T24" fmla="*/ 115 w 193"/>
                <a:gd name="T25" fmla="*/ 576 h 576"/>
                <a:gd name="T26" fmla="*/ 75 w 193"/>
                <a:gd name="T27" fmla="*/ 576 h 576"/>
                <a:gd name="T28" fmla="*/ 57 w 193"/>
                <a:gd name="T29" fmla="*/ 424 h 576"/>
                <a:gd name="T30" fmla="*/ 59 w 193"/>
                <a:gd name="T31" fmla="*/ 415 h 576"/>
                <a:gd name="T32" fmla="*/ 76 w 193"/>
                <a:gd name="T33" fmla="*/ 353 h 576"/>
                <a:gd name="T34" fmla="*/ 76 w 193"/>
                <a:gd name="T35" fmla="*/ 189 h 576"/>
                <a:gd name="T36" fmla="*/ 0 w 193"/>
                <a:gd name="T37" fmla="*/ 109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3" h="576">
                  <a:moveTo>
                    <a:pt x="0" y="109"/>
                  </a:moveTo>
                  <a:cubicBezTo>
                    <a:pt x="27" y="76"/>
                    <a:pt x="32" y="42"/>
                    <a:pt x="13" y="5"/>
                  </a:cubicBezTo>
                  <a:cubicBezTo>
                    <a:pt x="29" y="2"/>
                    <a:pt x="39" y="1"/>
                    <a:pt x="50" y="14"/>
                  </a:cubicBezTo>
                  <a:cubicBezTo>
                    <a:pt x="72" y="42"/>
                    <a:pt x="115" y="43"/>
                    <a:pt x="138" y="16"/>
                  </a:cubicBezTo>
                  <a:cubicBezTo>
                    <a:pt x="150" y="3"/>
                    <a:pt x="161" y="0"/>
                    <a:pt x="178" y="5"/>
                  </a:cubicBezTo>
                  <a:cubicBezTo>
                    <a:pt x="161" y="42"/>
                    <a:pt x="164" y="76"/>
                    <a:pt x="193" y="109"/>
                  </a:cubicBezTo>
                  <a:cubicBezTo>
                    <a:pt x="181" y="110"/>
                    <a:pt x="173" y="110"/>
                    <a:pt x="165" y="111"/>
                  </a:cubicBezTo>
                  <a:cubicBezTo>
                    <a:pt x="136" y="115"/>
                    <a:pt x="117" y="134"/>
                    <a:pt x="116" y="163"/>
                  </a:cubicBezTo>
                  <a:cubicBezTo>
                    <a:pt x="115" y="214"/>
                    <a:pt x="116" y="265"/>
                    <a:pt x="115" y="316"/>
                  </a:cubicBezTo>
                  <a:cubicBezTo>
                    <a:pt x="115" y="331"/>
                    <a:pt x="112" y="346"/>
                    <a:pt x="114" y="360"/>
                  </a:cubicBezTo>
                  <a:cubicBezTo>
                    <a:pt x="116" y="378"/>
                    <a:pt x="123" y="395"/>
                    <a:pt x="127" y="413"/>
                  </a:cubicBezTo>
                  <a:cubicBezTo>
                    <a:pt x="129" y="421"/>
                    <a:pt x="131" y="429"/>
                    <a:pt x="130" y="437"/>
                  </a:cubicBezTo>
                  <a:cubicBezTo>
                    <a:pt x="126" y="483"/>
                    <a:pt x="120" y="529"/>
                    <a:pt x="115" y="576"/>
                  </a:cubicBezTo>
                  <a:cubicBezTo>
                    <a:pt x="101" y="576"/>
                    <a:pt x="89" y="576"/>
                    <a:pt x="75" y="576"/>
                  </a:cubicBezTo>
                  <a:cubicBezTo>
                    <a:pt x="69" y="525"/>
                    <a:pt x="63" y="475"/>
                    <a:pt x="57" y="424"/>
                  </a:cubicBezTo>
                  <a:cubicBezTo>
                    <a:pt x="57" y="421"/>
                    <a:pt x="57" y="417"/>
                    <a:pt x="59" y="415"/>
                  </a:cubicBezTo>
                  <a:cubicBezTo>
                    <a:pt x="77" y="397"/>
                    <a:pt x="76" y="375"/>
                    <a:pt x="76" y="353"/>
                  </a:cubicBezTo>
                  <a:cubicBezTo>
                    <a:pt x="76" y="299"/>
                    <a:pt x="76" y="244"/>
                    <a:pt x="76" y="189"/>
                  </a:cubicBezTo>
                  <a:cubicBezTo>
                    <a:pt x="76" y="128"/>
                    <a:pt x="64" y="114"/>
                    <a:pt x="0" y="109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6" name="Freeform 46">
              <a:extLst>
                <a:ext uri="{FF2B5EF4-FFF2-40B4-BE49-F238E27FC236}">
                  <a16:creationId xmlns:a16="http://schemas.microsoft.com/office/drawing/2014/main" id="{6FC55737-A149-44C9-8860-6D8A0357C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750" y="1725613"/>
              <a:ext cx="169863" cy="166688"/>
            </a:xfrm>
            <a:custGeom>
              <a:avLst/>
              <a:gdLst>
                <a:gd name="T0" fmla="*/ 65 w 135"/>
                <a:gd name="T1" fmla="*/ 132 h 133"/>
                <a:gd name="T2" fmla="*/ 1 w 135"/>
                <a:gd name="T3" fmla="*/ 67 h 133"/>
                <a:gd name="T4" fmla="*/ 69 w 135"/>
                <a:gd name="T5" fmla="*/ 1 h 133"/>
                <a:gd name="T6" fmla="*/ 134 w 135"/>
                <a:gd name="T7" fmla="*/ 69 h 133"/>
                <a:gd name="T8" fmla="*/ 65 w 135"/>
                <a:gd name="T9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3">
                  <a:moveTo>
                    <a:pt x="65" y="132"/>
                  </a:moveTo>
                  <a:cubicBezTo>
                    <a:pt x="28" y="131"/>
                    <a:pt x="0" y="103"/>
                    <a:pt x="1" y="67"/>
                  </a:cubicBezTo>
                  <a:cubicBezTo>
                    <a:pt x="2" y="29"/>
                    <a:pt x="32" y="0"/>
                    <a:pt x="69" y="1"/>
                  </a:cubicBezTo>
                  <a:cubicBezTo>
                    <a:pt x="105" y="2"/>
                    <a:pt x="135" y="33"/>
                    <a:pt x="134" y="69"/>
                  </a:cubicBezTo>
                  <a:cubicBezTo>
                    <a:pt x="133" y="102"/>
                    <a:pt x="100" y="133"/>
                    <a:pt x="65" y="132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7" name="Freeform 47">
              <a:extLst>
                <a:ext uri="{FF2B5EF4-FFF2-40B4-BE49-F238E27FC236}">
                  <a16:creationId xmlns:a16="http://schemas.microsoft.com/office/drawing/2014/main" id="{3DE5C333-BF6E-43ED-BBDD-C89FC5123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750" y="5046663"/>
              <a:ext cx="165100" cy="165100"/>
            </a:xfrm>
            <a:custGeom>
              <a:avLst/>
              <a:gdLst>
                <a:gd name="T0" fmla="*/ 0 w 132"/>
                <a:gd name="T1" fmla="*/ 66 h 132"/>
                <a:gd name="T2" fmla="*/ 64 w 132"/>
                <a:gd name="T3" fmla="*/ 1 h 132"/>
                <a:gd name="T4" fmla="*/ 132 w 132"/>
                <a:gd name="T5" fmla="*/ 65 h 132"/>
                <a:gd name="T6" fmla="*/ 66 w 132"/>
                <a:gd name="T7" fmla="*/ 132 h 132"/>
                <a:gd name="T8" fmla="*/ 0 w 132"/>
                <a:gd name="T9" fmla="*/ 6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0" y="66"/>
                  </a:moveTo>
                  <a:cubicBezTo>
                    <a:pt x="0" y="30"/>
                    <a:pt x="28" y="1"/>
                    <a:pt x="64" y="1"/>
                  </a:cubicBezTo>
                  <a:cubicBezTo>
                    <a:pt x="101" y="0"/>
                    <a:pt x="131" y="29"/>
                    <a:pt x="132" y="65"/>
                  </a:cubicBezTo>
                  <a:cubicBezTo>
                    <a:pt x="132" y="101"/>
                    <a:pt x="102" y="132"/>
                    <a:pt x="66" y="132"/>
                  </a:cubicBezTo>
                  <a:cubicBezTo>
                    <a:pt x="30" y="132"/>
                    <a:pt x="0" y="103"/>
                    <a:pt x="0" y="66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8" name="Freeform 48">
              <a:extLst>
                <a:ext uri="{FF2B5EF4-FFF2-40B4-BE49-F238E27FC236}">
                  <a16:creationId xmlns:a16="http://schemas.microsoft.com/office/drawing/2014/main" id="{E55D9A4A-F82E-48D7-AD3D-AA8A8BAE3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88" y="3302000"/>
              <a:ext cx="166688" cy="165100"/>
            </a:xfrm>
            <a:custGeom>
              <a:avLst/>
              <a:gdLst>
                <a:gd name="T0" fmla="*/ 66 w 132"/>
                <a:gd name="T1" fmla="*/ 131 h 132"/>
                <a:gd name="T2" fmla="*/ 0 w 132"/>
                <a:gd name="T3" fmla="*/ 66 h 132"/>
                <a:gd name="T4" fmla="*/ 66 w 132"/>
                <a:gd name="T5" fmla="*/ 0 h 132"/>
                <a:gd name="T6" fmla="*/ 131 w 132"/>
                <a:gd name="T7" fmla="*/ 65 h 132"/>
                <a:gd name="T8" fmla="*/ 66 w 132"/>
                <a:gd name="T9" fmla="*/ 1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66" y="131"/>
                  </a:moveTo>
                  <a:cubicBezTo>
                    <a:pt x="30" y="132"/>
                    <a:pt x="0" y="102"/>
                    <a:pt x="0" y="66"/>
                  </a:cubicBezTo>
                  <a:cubicBezTo>
                    <a:pt x="0" y="29"/>
                    <a:pt x="30" y="0"/>
                    <a:pt x="66" y="0"/>
                  </a:cubicBezTo>
                  <a:cubicBezTo>
                    <a:pt x="101" y="0"/>
                    <a:pt x="131" y="30"/>
                    <a:pt x="131" y="65"/>
                  </a:cubicBezTo>
                  <a:cubicBezTo>
                    <a:pt x="132" y="101"/>
                    <a:pt x="102" y="131"/>
                    <a:pt x="66" y="131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9" name="Freeform 49">
              <a:extLst>
                <a:ext uri="{FF2B5EF4-FFF2-40B4-BE49-F238E27FC236}">
                  <a16:creationId xmlns:a16="http://schemas.microsoft.com/office/drawing/2014/main" id="{983A3D7F-8C82-429E-B02E-B0562BC21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088" y="3302000"/>
              <a:ext cx="163513" cy="163513"/>
            </a:xfrm>
            <a:custGeom>
              <a:avLst/>
              <a:gdLst>
                <a:gd name="T0" fmla="*/ 65 w 131"/>
                <a:gd name="T1" fmla="*/ 131 h 131"/>
                <a:gd name="T2" fmla="*/ 0 w 131"/>
                <a:gd name="T3" fmla="*/ 67 h 131"/>
                <a:gd name="T4" fmla="*/ 65 w 131"/>
                <a:gd name="T5" fmla="*/ 0 h 131"/>
                <a:gd name="T6" fmla="*/ 131 w 131"/>
                <a:gd name="T7" fmla="*/ 65 h 131"/>
                <a:gd name="T8" fmla="*/ 65 w 131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1">
                  <a:moveTo>
                    <a:pt x="65" y="131"/>
                  </a:moveTo>
                  <a:cubicBezTo>
                    <a:pt x="30" y="131"/>
                    <a:pt x="1" y="102"/>
                    <a:pt x="0" y="67"/>
                  </a:cubicBezTo>
                  <a:cubicBezTo>
                    <a:pt x="0" y="30"/>
                    <a:pt x="29" y="0"/>
                    <a:pt x="65" y="0"/>
                  </a:cubicBezTo>
                  <a:cubicBezTo>
                    <a:pt x="101" y="0"/>
                    <a:pt x="131" y="29"/>
                    <a:pt x="131" y="65"/>
                  </a:cubicBezTo>
                  <a:cubicBezTo>
                    <a:pt x="131" y="102"/>
                    <a:pt x="102" y="131"/>
                    <a:pt x="65" y="131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0" name="Freeform 50">
              <a:extLst>
                <a:ext uri="{FF2B5EF4-FFF2-40B4-BE49-F238E27FC236}">
                  <a16:creationId xmlns:a16="http://schemas.microsoft.com/office/drawing/2014/main" id="{F9D1A45D-00AB-4FE3-BCE0-6EB690499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263" y="3302000"/>
              <a:ext cx="165100" cy="165100"/>
            </a:xfrm>
            <a:custGeom>
              <a:avLst/>
              <a:gdLst>
                <a:gd name="T0" fmla="*/ 66 w 132"/>
                <a:gd name="T1" fmla="*/ 131 h 132"/>
                <a:gd name="T2" fmla="*/ 1 w 132"/>
                <a:gd name="T3" fmla="*/ 65 h 132"/>
                <a:gd name="T4" fmla="*/ 67 w 132"/>
                <a:gd name="T5" fmla="*/ 0 h 132"/>
                <a:gd name="T6" fmla="*/ 132 w 132"/>
                <a:gd name="T7" fmla="*/ 65 h 132"/>
                <a:gd name="T8" fmla="*/ 66 w 132"/>
                <a:gd name="T9" fmla="*/ 1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66" y="131"/>
                  </a:moveTo>
                  <a:cubicBezTo>
                    <a:pt x="29" y="131"/>
                    <a:pt x="0" y="102"/>
                    <a:pt x="1" y="65"/>
                  </a:cubicBezTo>
                  <a:cubicBezTo>
                    <a:pt x="1" y="29"/>
                    <a:pt x="30" y="0"/>
                    <a:pt x="67" y="0"/>
                  </a:cubicBezTo>
                  <a:cubicBezTo>
                    <a:pt x="102" y="0"/>
                    <a:pt x="132" y="30"/>
                    <a:pt x="132" y="65"/>
                  </a:cubicBezTo>
                  <a:cubicBezTo>
                    <a:pt x="132" y="101"/>
                    <a:pt x="102" y="132"/>
                    <a:pt x="66" y="131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1" name="Freeform 51">
              <a:extLst>
                <a:ext uri="{FF2B5EF4-FFF2-40B4-BE49-F238E27FC236}">
                  <a16:creationId xmlns:a16="http://schemas.microsoft.com/office/drawing/2014/main" id="{E3F106C2-3542-455F-9B91-9B45CDFD8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7475" y="3302000"/>
              <a:ext cx="165100" cy="163513"/>
            </a:xfrm>
            <a:custGeom>
              <a:avLst/>
              <a:gdLst>
                <a:gd name="T0" fmla="*/ 66 w 132"/>
                <a:gd name="T1" fmla="*/ 131 h 131"/>
                <a:gd name="T2" fmla="*/ 0 w 132"/>
                <a:gd name="T3" fmla="*/ 65 h 131"/>
                <a:gd name="T4" fmla="*/ 67 w 132"/>
                <a:gd name="T5" fmla="*/ 0 h 131"/>
                <a:gd name="T6" fmla="*/ 132 w 132"/>
                <a:gd name="T7" fmla="*/ 65 h 131"/>
                <a:gd name="T8" fmla="*/ 66 w 132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1">
                  <a:moveTo>
                    <a:pt x="66" y="131"/>
                  </a:moveTo>
                  <a:cubicBezTo>
                    <a:pt x="29" y="131"/>
                    <a:pt x="0" y="102"/>
                    <a:pt x="0" y="65"/>
                  </a:cubicBezTo>
                  <a:cubicBezTo>
                    <a:pt x="0" y="29"/>
                    <a:pt x="30" y="0"/>
                    <a:pt x="67" y="0"/>
                  </a:cubicBezTo>
                  <a:cubicBezTo>
                    <a:pt x="101" y="0"/>
                    <a:pt x="131" y="30"/>
                    <a:pt x="132" y="65"/>
                  </a:cubicBezTo>
                  <a:cubicBezTo>
                    <a:pt x="132" y="101"/>
                    <a:pt x="101" y="131"/>
                    <a:pt x="66" y="131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2" name="Freeform 52">
              <a:extLst>
                <a:ext uri="{FF2B5EF4-FFF2-40B4-BE49-F238E27FC236}">
                  <a16:creationId xmlns:a16="http://schemas.microsoft.com/office/drawing/2014/main" id="{784674D9-BB0A-4038-A678-4473AE515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225" y="5046663"/>
              <a:ext cx="165100" cy="165100"/>
            </a:xfrm>
            <a:custGeom>
              <a:avLst/>
              <a:gdLst>
                <a:gd name="T0" fmla="*/ 0 w 132"/>
                <a:gd name="T1" fmla="*/ 66 h 132"/>
                <a:gd name="T2" fmla="*/ 66 w 132"/>
                <a:gd name="T3" fmla="*/ 1 h 132"/>
                <a:gd name="T4" fmla="*/ 131 w 132"/>
                <a:gd name="T5" fmla="*/ 67 h 132"/>
                <a:gd name="T6" fmla="*/ 66 w 132"/>
                <a:gd name="T7" fmla="*/ 132 h 132"/>
                <a:gd name="T8" fmla="*/ 0 w 132"/>
                <a:gd name="T9" fmla="*/ 6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0" y="66"/>
                  </a:moveTo>
                  <a:cubicBezTo>
                    <a:pt x="0" y="29"/>
                    <a:pt x="29" y="0"/>
                    <a:pt x="66" y="1"/>
                  </a:cubicBezTo>
                  <a:cubicBezTo>
                    <a:pt x="102" y="1"/>
                    <a:pt x="132" y="31"/>
                    <a:pt x="131" y="67"/>
                  </a:cubicBezTo>
                  <a:cubicBezTo>
                    <a:pt x="131" y="102"/>
                    <a:pt x="100" y="132"/>
                    <a:pt x="66" y="132"/>
                  </a:cubicBezTo>
                  <a:cubicBezTo>
                    <a:pt x="29" y="132"/>
                    <a:pt x="0" y="102"/>
                    <a:pt x="0" y="66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3" name="Freeform 53">
              <a:extLst>
                <a:ext uri="{FF2B5EF4-FFF2-40B4-BE49-F238E27FC236}">
                  <a16:creationId xmlns:a16="http://schemas.microsoft.com/office/drawing/2014/main" id="{6E53E2BF-E486-45FE-9F00-5B39CCBF1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563" y="1704975"/>
              <a:ext cx="165100" cy="165100"/>
            </a:xfrm>
            <a:custGeom>
              <a:avLst/>
              <a:gdLst>
                <a:gd name="T0" fmla="*/ 67 w 132"/>
                <a:gd name="T1" fmla="*/ 132 h 132"/>
                <a:gd name="T2" fmla="*/ 0 w 132"/>
                <a:gd name="T3" fmla="*/ 67 h 132"/>
                <a:gd name="T4" fmla="*/ 66 w 132"/>
                <a:gd name="T5" fmla="*/ 1 h 132"/>
                <a:gd name="T6" fmla="*/ 132 w 132"/>
                <a:gd name="T7" fmla="*/ 65 h 132"/>
                <a:gd name="T8" fmla="*/ 67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67" y="132"/>
                  </a:moveTo>
                  <a:cubicBezTo>
                    <a:pt x="30" y="132"/>
                    <a:pt x="0" y="103"/>
                    <a:pt x="0" y="67"/>
                  </a:cubicBezTo>
                  <a:cubicBezTo>
                    <a:pt x="0" y="30"/>
                    <a:pt x="29" y="1"/>
                    <a:pt x="66" y="1"/>
                  </a:cubicBezTo>
                  <a:cubicBezTo>
                    <a:pt x="101" y="0"/>
                    <a:pt x="131" y="30"/>
                    <a:pt x="132" y="65"/>
                  </a:cubicBezTo>
                  <a:cubicBezTo>
                    <a:pt x="132" y="102"/>
                    <a:pt x="103" y="132"/>
                    <a:pt x="67" y="132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4" name="Freeform 54">
              <a:extLst>
                <a:ext uri="{FF2B5EF4-FFF2-40B4-BE49-F238E27FC236}">
                  <a16:creationId xmlns:a16="http://schemas.microsoft.com/office/drawing/2014/main" id="{C7B41A9C-DE79-46C2-8B6E-AA1498B78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3302000"/>
              <a:ext cx="165100" cy="163513"/>
            </a:xfrm>
            <a:custGeom>
              <a:avLst/>
              <a:gdLst>
                <a:gd name="T0" fmla="*/ 66 w 132"/>
                <a:gd name="T1" fmla="*/ 131 h 131"/>
                <a:gd name="T2" fmla="*/ 1 w 132"/>
                <a:gd name="T3" fmla="*/ 67 h 131"/>
                <a:gd name="T4" fmla="*/ 66 w 132"/>
                <a:gd name="T5" fmla="*/ 0 h 131"/>
                <a:gd name="T6" fmla="*/ 132 w 132"/>
                <a:gd name="T7" fmla="*/ 66 h 131"/>
                <a:gd name="T8" fmla="*/ 66 w 132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1">
                  <a:moveTo>
                    <a:pt x="66" y="131"/>
                  </a:moveTo>
                  <a:cubicBezTo>
                    <a:pt x="31" y="131"/>
                    <a:pt x="1" y="102"/>
                    <a:pt x="1" y="67"/>
                  </a:cubicBezTo>
                  <a:cubicBezTo>
                    <a:pt x="0" y="30"/>
                    <a:pt x="29" y="0"/>
                    <a:pt x="66" y="0"/>
                  </a:cubicBezTo>
                  <a:cubicBezTo>
                    <a:pt x="102" y="0"/>
                    <a:pt x="132" y="30"/>
                    <a:pt x="132" y="66"/>
                  </a:cubicBezTo>
                  <a:cubicBezTo>
                    <a:pt x="132" y="102"/>
                    <a:pt x="102" y="131"/>
                    <a:pt x="66" y="131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5" name="Freeform 55">
              <a:extLst>
                <a:ext uri="{FF2B5EF4-FFF2-40B4-BE49-F238E27FC236}">
                  <a16:creationId xmlns:a16="http://schemas.microsoft.com/office/drawing/2014/main" id="{CF3162C0-718C-4C17-A696-36C7F6011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0" y="3302000"/>
              <a:ext cx="165100" cy="163513"/>
            </a:xfrm>
            <a:custGeom>
              <a:avLst/>
              <a:gdLst>
                <a:gd name="T0" fmla="*/ 0 w 132"/>
                <a:gd name="T1" fmla="*/ 65 h 131"/>
                <a:gd name="T2" fmla="*/ 67 w 132"/>
                <a:gd name="T3" fmla="*/ 0 h 131"/>
                <a:gd name="T4" fmla="*/ 132 w 132"/>
                <a:gd name="T5" fmla="*/ 65 h 131"/>
                <a:gd name="T6" fmla="*/ 66 w 132"/>
                <a:gd name="T7" fmla="*/ 131 h 131"/>
                <a:gd name="T8" fmla="*/ 0 w 132"/>
                <a:gd name="T9" fmla="*/ 6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1">
                  <a:moveTo>
                    <a:pt x="0" y="65"/>
                  </a:moveTo>
                  <a:cubicBezTo>
                    <a:pt x="1" y="29"/>
                    <a:pt x="30" y="0"/>
                    <a:pt x="67" y="0"/>
                  </a:cubicBezTo>
                  <a:cubicBezTo>
                    <a:pt x="102" y="1"/>
                    <a:pt x="131" y="30"/>
                    <a:pt x="132" y="65"/>
                  </a:cubicBezTo>
                  <a:cubicBezTo>
                    <a:pt x="132" y="101"/>
                    <a:pt x="102" y="131"/>
                    <a:pt x="66" y="131"/>
                  </a:cubicBezTo>
                  <a:cubicBezTo>
                    <a:pt x="30" y="131"/>
                    <a:pt x="0" y="102"/>
                    <a:pt x="0" y="65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6" name="Freeform 56">
              <a:extLst>
                <a:ext uri="{FF2B5EF4-FFF2-40B4-BE49-F238E27FC236}">
                  <a16:creationId xmlns:a16="http://schemas.microsoft.com/office/drawing/2014/main" id="{1E4FDB84-E15A-4F43-BCCE-D1F9A96F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588" y="5049838"/>
              <a:ext cx="168275" cy="169863"/>
            </a:xfrm>
            <a:custGeom>
              <a:avLst/>
              <a:gdLst>
                <a:gd name="T0" fmla="*/ 3 w 135"/>
                <a:gd name="T1" fmla="*/ 69 h 136"/>
                <a:gd name="T2" fmla="*/ 71 w 135"/>
                <a:gd name="T3" fmla="*/ 3 h 136"/>
                <a:gd name="T4" fmla="*/ 133 w 135"/>
                <a:gd name="T5" fmla="*/ 73 h 136"/>
                <a:gd name="T6" fmla="*/ 64 w 135"/>
                <a:gd name="T7" fmla="*/ 134 h 136"/>
                <a:gd name="T8" fmla="*/ 3 w 135"/>
                <a:gd name="T9" fmla="*/ 6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6">
                  <a:moveTo>
                    <a:pt x="3" y="69"/>
                  </a:moveTo>
                  <a:cubicBezTo>
                    <a:pt x="0" y="29"/>
                    <a:pt x="38" y="0"/>
                    <a:pt x="71" y="3"/>
                  </a:cubicBezTo>
                  <a:cubicBezTo>
                    <a:pt x="107" y="5"/>
                    <a:pt x="135" y="36"/>
                    <a:pt x="133" y="73"/>
                  </a:cubicBezTo>
                  <a:cubicBezTo>
                    <a:pt x="131" y="108"/>
                    <a:pt x="100" y="136"/>
                    <a:pt x="64" y="134"/>
                  </a:cubicBezTo>
                  <a:cubicBezTo>
                    <a:pt x="29" y="133"/>
                    <a:pt x="1" y="102"/>
                    <a:pt x="3" y="69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7" name="Freeform 57">
              <a:extLst>
                <a:ext uri="{FF2B5EF4-FFF2-40B4-BE49-F238E27FC236}">
                  <a16:creationId xmlns:a16="http://schemas.microsoft.com/office/drawing/2014/main" id="{43212861-DFF6-4403-A83B-024B734C4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050" y="5046663"/>
              <a:ext cx="163513" cy="165100"/>
            </a:xfrm>
            <a:custGeom>
              <a:avLst/>
              <a:gdLst>
                <a:gd name="T0" fmla="*/ 65 w 131"/>
                <a:gd name="T1" fmla="*/ 1 h 132"/>
                <a:gd name="T2" fmla="*/ 131 w 131"/>
                <a:gd name="T3" fmla="*/ 63 h 132"/>
                <a:gd name="T4" fmla="*/ 64 w 131"/>
                <a:gd name="T5" fmla="*/ 132 h 132"/>
                <a:gd name="T6" fmla="*/ 1 w 131"/>
                <a:gd name="T7" fmla="*/ 69 h 132"/>
                <a:gd name="T8" fmla="*/ 65 w 131"/>
                <a:gd name="T9" fmla="*/ 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2">
                  <a:moveTo>
                    <a:pt x="65" y="1"/>
                  </a:moveTo>
                  <a:cubicBezTo>
                    <a:pt x="100" y="1"/>
                    <a:pt x="130" y="29"/>
                    <a:pt x="131" y="63"/>
                  </a:cubicBezTo>
                  <a:cubicBezTo>
                    <a:pt x="131" y="101"/>
                    <a:pt x="101" y="132"/>
                    <a:pt x="64" y="132"/>
                  </a:cubicBezTo>
                  <a:cubicBezTo>
                    <a:pt x="29" y="132"/>
                    <a:pt x="0" y="103"/>
                    <a:pt x="1" y="69"/>
                  </a:cubicBezTo>
                  <a:cubicBezTo>
                    <a:pt x="1" y="28"/>
                    <a:pt x="27" y="0"/>
                    <a:pt x="65" y="1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8" name="Freeform 58">
              <a:extLst>
                <a:ext uri="{FF2B5EF4-FFF2-40B4-BE49-F238E27FC236}">
                  <a16:creationId xmlns:a16="http://schemas.microsoft.com/office/drawing/2014/main" id="{83DC8F42-7508-44FD-A18A-F5BB41FE9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100" y="5046663"/>
              <a:ext cx="161925" cy="165100"/>
            </a:xfrm>
            <a:custGeom>
              <a:avLst/>
              <a:gdLst>
                <a:gd name="T0" fmla="*/ 0 w 130"/>
                <a:gd name="T1" fmla="*/ 67 h 132"/>
                <a:gd name="T2" fmla="*/ 65 w 130"/>
                <a:gd name="T3" fmla="*/ 1 h 132"/>
                <a:gd name="T4" fmla="*/ 130 w 130"/>
                <a:gd name="T5" fmla="*/ 64 h 132"/>
                <a:gd name="T6" fmla="*/ 64 w 130"/>
                <a:gd name="T7" fmla="*/ 132 h 132"/>
                <a:gd name="T8" fmla="*/ 0 w 130"/>
                <a:gd name="T9" fmla="*/ 6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32">
                  <a:moveTo>
                    <a:pt x="0" y="67"/>
                  </a:moveTo>
                  <a:cubicBezTo>
                    <a:pt x="1" y="27"/>
                    <a:pt x="27" y="0"/>
                    <a:pt x="65" y="1"/>
                  </a:cubicBezTo>
                  <a:cubicBezTo>
                    <a:pt x="99" y="1"/>
                    <a:pt x="130" y="31"/>
                    <a:pt x="130" y="64"/>
                  </a:cubicBezTo>
                  <a:cubicBezTo>
                    <a:pt x="130" y="102"/>
                    <a:pt x="100" y="132"/>
                    <a:pt x="64" y="132"/>
                  </a:cubicBezTo>
                  <a:cubicBezTo>
                    <a:pt x="28" y="132"/>
                    <a:pt x="0" y="103"/>
                    <a:pt x="0" y="67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9" name="Freeform 59">
              <a:extLst>
                <a:ext uri="{FF2B5EF4-FFF2-40B4-BE49-F238E27FC236}">
                  <a16:creationId xmlns:a16="http://schemas.microsoft.com/office/drawing/2014/main" id="{3189FAFA-C7C2-4E9D-8906-4C4848B72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488" y="2006600"/>
              <a:ext cx="166688" cy="165100"/>
            </a:xfrm>
            <a:custGeom>
              <a:avLst/>
              <a:gdLst>
                <a:gd name="T0" fmla="*/ 66 w 133"/>
                <a:gd name="T1" fmla="*/ 131 h 131"/>
                <a:gd name="T2" fmla="*/ 1 w 133"/>
                <a:gd name="T3" fmla="*/ 64 h 131"/>
                <a:gd name="T4" fmla="*/ 66 w 133"/>
                <a:gd name="T5" fmla="*/ 0 h 131"/>
                <a:gd name="T6" fmla="*/ 132 w 133"/>
                <a:gd name="T7" fmla="*/ 66 h 131"/>
                <a:gd name="T8" fmla="*/ 66 w 133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31">
                  <a:moveTo>
                    <a:pt x="66" y="131"/>
                  </a:moveTo>
                  <a:cubicBezTo>
                    <a:pt x="29" y="131"/>
                    <a:pt x="0" y="101"/>
                    <a:pt x="1" y="64"/>
                  </a:cubicBezTo>
                  <a:cubicBezTo>
                    <a:pt x="2" y="28"/>
                    <a:pt x="30" y="0"/>
                    <a:pt x="66" y="0"/>
                  </a:cubicBezTo>
                  <a:cubicBezTo>
                    <a:pt x="102" y="0"/>
                    <a:pt x="133" y="30"/>
                    <a:pt x="132" y="66"/>
                  </a:cubicBezTo>
                  <a:cubicBezTo>
                    <a:pt x="132" y="102"/>
                    <a:pt x="102" y="131"/>
                    <a:pt x="66" y="131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0" name="Freeform 60">
              <a:extLst>
                <a:ext uri="{FF2B5EF4-FFF2-40B4-BE49-F238E27FC236}">
                  <a16:creationId xmlns:a16="http://schemas.microsoft.com/office/drawing/2014/main" id="{4A13A0ED-8AB4-4946-808E-F37930398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075" y="1689100"/>
              <a:ext cx="165100" cy="165100"/>
            </a:xfrm>
            <a:custGeom>
              <a:avLst/>
              <a:gdLst>
                <a:gd name="T0" fmla="*/ 0 w 132"/>
                <a:gd name="T1" fmla="*/ 67 h 132"/>
                <a:gd name="T2" fmla="*/ 65 w 132"/>
                <a:gd name="T3" fmla="*/ 0 h 132"/>
                <a:gd name="T4" fmla="*/ 131 w 132"/>
                <a:gd name="T5" fmla="*/ 66 h 132"/>
                <a:gd name="T6" fmla="*/ 65 w 132"/>
                <a:gd name="T7" fmla="*/ 132 h 132"/>
                <a:gd name="T8" fmla="*/ 0 w 132"/>
                <a:gd name="T9" fmla="*/ 6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0" y="67"/>
                  </a:moveTo>
                  <a:cubicBezTo>
                    <a:pt x="0" y="30"/>
                    <a:pt x="29" y="0"/>
                    <a:pt x="65" y="0"/>
                  </a:cubicBezTo>
                  <a:cubicBezTo>
                    <a:pt x="102" y="1"/>
                    <a:pt x="132" y="31"/>
                    <a:pt x="131" y="66"/>
                  </a:cubicBezTo>
                  <a:cubicBezTo>
                    <a:pt x="131" y="103"/>
                    <a:pt x="101" y="132"/>
                    <a:pt x="65" y="132"/>
                  </a:cubicBezTo>
                  <a:cubicBezTo>
                    <a:pt x="29" y="131"/>
                    <a:pt x="0" y="102"/>
                    <a:pt x="0" y="67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" name="Freeform 61">
              <a:extLst>
                <a:ext uri="{FF2B5EF4-FFF2-40B4-BE49-F238E27FC236}">
                  <a16:creationId xmlns:a16="http://schemas.microsoft.com/office/drawing/2014/main" id="{90C15171-DA04-482E-9FF9-902BF26D6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5051425"/>
              <a:ext cx="165100" cy="168275"/>
            </a:xfrm>
            <a:custGeom>
              <a:avLst/>
              <a:gdLst>
                <a:gd name="T0" fmla="*/ 131 w 132"/>
                <a:gd name="T1" fmla="*/ 70 h 135"/>
                <a:gd name="T2" fmla="*/ 63 w 132"/>
                <a:gd name="T3" fmla="*/ 133 h 135"/>
                <a:gd name="T4" fmla="*/ 1 w 132"/>
                <a:gd name="T5" fmla="*/ 72 h 135"/>
                <a:gd name="T6" fmla="*/ 69 w 132"/>
                <a:gd name="T7" fmla="*/ 2 h 135"/>
                <a:gd name="T8" fmla="*/ 131 w 132"/>
                <a:gd name="T9" fmla="*/ 7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5">
                  <a:moveTo>
                    <a:pt x="131" y="70"/>
                  </a:moveTo>
                  <a:cubicBezTo>
                    <a:pt x="129" y="107"/>
                    <a:pt x="100" y="135"/>
                    <a:pt x="63" y="133"/>
                  </a:cubicBezTo>
                  <a:cubicBezTo>
                    <a:pt x="30" y="132"/>
                    <a:pt x="0" y="102"/>
                    <a:pt x="1" y="72"/>
                  </a:cubicBezTo>
                  <a:cubicBezTo>
                    <a:pt x="3" y="28"/>
                    <a:pt x="30" y="0"/>
                    <a:pt x="69" y="2"/>
                  </a:cubicBezTo>
                  <a:cubicBezTo>
                    <a:pt x="105" y="3"/>
                    <a:pt x="132" y="34"/>
                    <a:pt x="131" y="70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1" name="Freeform 62">
              <a:extLst>
                <a:ext uri="{FF2B5EF4-FFF2-40B4-BE49-F238E27FC236}">
                  <a16:creationId xmlns:a16="http://schemas.microsoft.com/office/drawing/2014/main" id="{42ACEF74-5347-4031-9F5A-6DB4006D3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9563" y="1868488"/>
              <a:ext cx="239713" cy="142875"/>
            </a:xfrm>
            <a:custGeom>
              <a:avLst/>
              <a:gdLst>
                <a:gd name="T0" fmla="*/ 191 w 191"/>
                <a:gd name="T1" fmla="*/ 108 h 115"/>
                <a:gd name="T2" fmla="*/ 130 w 191"/>
                <a:gd name="T3" fmla="*/ 102 h 115"/>
                <a:gd name="T4" fmla="*/ 59 w 191"/>
                <a:gd name="T5" fmla="*/ 102 h 115"/>
                <a:gd name="T6" fmla="*/ 0 w 191"/>
                <a:gd name="T7" fmla="*/ 109 h 115"/>
                <a:gd name="T8" fmla="*/ 13 w 191"/>
                <a:gd name="T9" fmla="*/ 4 h 115"/>
                <a:gd name="T10" fmla="*/ 50 w 191"/>
                <a:gd name="T11" fmla="*/ 14 h 115"/>
                <a:gd name="T12" fmla="*/ 139 w 191"/>
                <a:gd name="T13" fmla="*/ 15 h 115"/>
                <a:gd name="T14" fmla="*/ 177 w 191"/>
                <a:gd name="T15" fmla="*/ 5 h 115"/>
                <a:gd name="T16" fmla="*/ 191 w 191"/>
                <a:gd name="T17" fmla="*/ 10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15">
                  <a:moveTo>
                    <a:pt x="191" y="108"/>
                  </a:moveTo>
                  <a:cubicBezTo>
                    <a:pt x="168" y="111"/>
                    <a:pt x="150" y="115"/>
                    <a:pt x="130" y="102"/>
                  </a:cubicBezTo>
                  <a:cubicBezTo>
                    <a:pt x="108" y="88"/>
                    <a:pt x="81" y="88"/>
                    <a:pt x="59" y="102"/>
                  </a:cubicBezTo>
                  <a:cubicBezTo>
                    <a:pt x="39" y="114"/>
                    <a:pt x="20" y="111"/>
                    <a:pt x="0" y="109"/>
                  </a:cubicBezTo>
                  <a:cubicBezTo>
                    <a:pt x="33" y="49"/>
                    <a:pt x="23" y="47"/>
                    <a:pt x="13" y="4"/>
                  </a:cubicBezTo>
                  <a:cubicBezTo>
                    <a:pt x="28" y="1"/>
                    <a:pt x="39" y="1"/>
                    <a:pt x="50" y="14"/>
                  </a:cubicBezTo>
                  <a:cubicBezTo>
                    <a:pt x="73" y="41"/>
                    <a:pt x="114" y="41"/>
                    <a:pt x="139" y="15"/>
                  </a:cubicBezTo>
                  <a:cubicBezTo>
                    <a:pt x="153" y="0"/>
                    <a:pt x="153" y="0"/>
                    <a:pt x="177" y="5"/>
                  </a:cubicBezTo>
                  <a:cubicBezTo>
                    <a:pt x="160" y="42"/>
                    <a:pt x="164" y="76"/>
                    <a:pt x="191" y="108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2" name="Freeform 63">
              <a:extLst>
                <a:ext uri="{FF2B5EF4-FFF2-40B4-BE49-F238E27FC236}">
                  <a16:creationId xmlns:a16="http://schemas.microsoft.com/office/drawing/2014/main" id="{CD1F89B2-614C-4761-BEA5-911EA35A3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8438" y="5210175"/>
              <a:ext cx="163513" cy="161925"/>
            </a:xfrm>
            <a:custGeom>
              <a:avLst/>
              <a:gdLst>
                <a:gd name="T0" fmla="*/ 65 w 131"/>
                <a:gd name="T1" fmla="*/ 0 h 130"/>
                <a:gd name="T2" fmla="*/ 130 w 131"/>
                <a:gd name="T3" fmla="*/ 65 h 130"/>
                <a:gd name="T4" fmla="*/ 65 w 131"/>
                <a:gd name="T5" fmla="*/ 130 h 130"/>
                <a:gd name="T6" fmla="*/ 0 w 131"/>
                <a:gd name="T7" fmla="*/ 65 h 130"/>
                <a:gd name="T8" fmla="*/ 65 w 131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0">
                  <a:moveTo>
                    <a:pt x="65" y="0"/>
                  </a:moveTo>
                  <a:cubicBezTo>
                    <a:pt x="101" y="0"/>
                    <a:pt x="131" y="30"/>
                    <a:pt x="130" y="65"/>
                  </a:cubicBezTo>
                  <a:cubicBezTo>
                    <a:pt x="130" y="100"/>
                    <a:pt x="100" y="130"/>
                    <a:pt x="65" y="130"/>
                  </a:cubicBezTo>
                  <a:cubicBezTo>
                    <a:pt x="30" y="130"/>
                    <a:pt x="0" y="100"/>
                    <a:pt x="0" y="65"/>
                  </a:cubicBezTo>
                  <a:cubicBezTo>
                    <a:pt x="0" y="29"/>
                    <a:pt x="30" y="0"/>
                    <a:pt x="65" y="0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3" name="Freeform 64">
              <a:extLst>
                <a:ext uri="{FF2B5EF4-FFF2-40B4-BE49-F238E27FC236}">
                  <a16:creationId xmlns:a16="http://schemas.microsoft.com/office/drawing/2014/main" id="{709289E2-16AA-477B-B04D-29C5D37B5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263" y="5210175"/>
              <a:ext cx="161925" cy="161925"/>
            </a:xfrm>
            <a:custGeom>
              <a:avLst/>
              <a:gdLst>
                <a:gd name="T0" fmla="*/ 65 w 130"/>
                <a:gd name="T1" fmla="*/ 0 h 130"/>
                <a:gd name="T2" fmla="*/ 130 w 130"/>
                <a:gd name="T3" fmla="*/ 65 h 130"/>
                <a:gd name="T4" fmla="*/ 65 w 130"/>
                <a:gd name="T5" fmla="*/ 130 h 130"/>
                <a:gd name="T6" fmla="*/ 0 w 130"/>
                <a:gd name="T7" fmla="*/ 65 h 130"/>
                <a:gd name="T8" fmla="*/ 65 w 130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30">
                  <a:moveTo>
                    <a:pt x="65" y="0"/>
                  </a:moveTo>
                  <a:cubicBezTo>
                    <a:pt x="101" y="0"/>
                    <a:pt x="130" y="29"/>
                    <a:pt x="130" y="65"/>
                  </a:cubicBezTo>
                  <a:cubicBezTo>
                    <a:pt x="130" y="100"/>
                    <a:pt x="100" y="130"/>
                    <a:pt x="65" y="130"/>
                  </a:cubicBezTo>
                  <a:cubicBezTo>
                    <a:pt x="30" y="130"/>
                    <a:pt x="0" y="100"/>
                    <a:pt x="0" y="65"/>
                  </a:cubicBezTo>
                  <a:cubicBezTo>
                    <a:pt x="0" y="30"/>
                    <a:pt x="30" y="0"/>
                    <a:pt x="65" y="0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4" name="Freeform 65">
              <a:extLst>
                <a:ext uri="{FF2B5EF4-FFF2-40B4-BE49-F238E27FC236}">
                  <a16:creationId xmlns:a16="http://schemas.microsoft.com/office/drawing/2014/main" id="{FA89EDDD-25A8-4FBB-9779-310FA2DF6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400" y="1844675"/>
              <a:ext cx="163513" cy="165100"/>
            </a:xfrm>
            <a:custGeom>
              <a:avLst/>
              <a:gdLst>
                <a:gd name="T0" fmla="*/ 131 w 131"/>
                <a:gd name="T1" fmla="*/ 67 h 132"/>
                <a:gd name="T2" fmla="*/ 65 w 131"/>
                <a:gd name="T3" fmla="*/ 132 h 132"/>
                <a:gd name="T4" fmla="*/ 1 w 131"/>
                <a:gd name="T5" fmla="*/ 65 h 132"/>
                <a:gd name="T6" fmla="*/ 67 w 131"/>
                <a:gd name="T7" fmla="*/ 1 h 132"/>
                <a:gd name="T8" fmla="*/ 131 w 131"/>
                <a:gd name="T9" fmla="*/ 6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2">
                  <a:moveTo>
                    <a:pt x="131" y="67"/>
                  </a:moveTo>
                  <a:cubicBezTo>
                    <a:pt x="130" y="102"/>
                    <a:pt x="100" y="132"/>
                    <a:pt x="65" y="132"/>
                  </a:cubicBezTo>
                  <a:cubicBezTo>
                    <a:pt x="30" y="131"/>
                    <a:pt x="0" y="101"/>
                    <a:pt x="1" y="65"/>
                  </a:cubicBezTo>
                  <a:cubicBezTo>
                    <a:pt x="1" y="30"/>
                    <a:pt x="32" y="0"/>
                    <a:pt x="67" y="1"/>
                  </a:cubicBezTo>
                  <a:cubicBezTo>
                    <a:pt x="102" y="2"/>
                    <a:pt x="131" y="32"/>
                    <a:pt x="131" y="67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5" name="Freeform 66">
              <a:extLst>
                <a:ext uri="{FF2B5EF4-FFF2-40B4-BE49-F238E27FC236}">
                  <a16:creationId xmlns:a16="http://schemas.microsoft.com/office/drawing/2014/main" id="{DAAB4EC2-E2B9-4EB3-8C32-10912E141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7113" y="3457575"/>
              <a:ext cx="165100" cy="163513"/>
            </a:xfrm>
            <a:custGeom>
              <a:avLst/>
              <a:gdLst>
                <a:gd name="T0" fmla="*/ 131 w 131"/>
                <a:gd name="T1" fmla="*/ 66 h 131"/>
                <a:gd name="T2" fmla="*/ 65 w 131"/>
                <a:gd name="T3" fmla="*/ 130 h 131"/>
                <a:gd name="T4" fmla="*/ 1 w 131"/>
                <a:gd name="T5" fmla="*/ 66 h 131"/>
                <a:gd name="T6" fmla="*/ 67 w 131"/>
                <a:gd name="T7" fmla="*/ 0 h 131"/>
                <a:gd name="T8" fmla="*/ 131 w 131"/>
                <a:gd name="T9" fmla="*/ 6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1">
                  <a:moveTo>
                    <a:pt x="131" y="66"/>
                  </a:moveTo>
                  <a:cubicBezTo>
                    <a:pt x="131" y="101"/>
                    <a:pt x="100" y="131"/>
                    <a:pt x="65" y="130"/>
                  </a:cubicBezTo>
                  <a:cubicBezTo>
                    <a:pt x="31" y="129"/>
                    <a:pt x="1" y="100"/>
                    <a:pt x="1" y="66"/>
                  </a:cubicBezTo>
                  <a:cubicBezTo>
                    <a:pt x="0" y="31"/>
                    <a:pt x="31" y="0"/>
                    <a:pt x="67" y="0"/>
                  </a:cubicBezTo>
                  <a:cubicBezTo>
                    <a:pt x="102" y="1"/>
                    <a:pt x="131" y="30"/>
                    <a:pt x="131" y="66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6" name="Freeform 67">
              <a:extLst>
                <a:ext uri="{FF2B5EF4-FFF2-40B4-BE49-F238E27FC236}">
                  <a16:creationId xmlns:a16="http://schemas.microsoft.com/office/drawing/2014/main" id="{67912F04-ECBD-4D3C-AE53-4A12D1F22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600" y="5203825"/>
              <a:ext cx="163513" cy="163513"/>
            </a:xfrm>
            <a:custGeom>
              <a:avLst/>
              <a:gdLst>
                <a:gd name="T0" fmla="*/ 130 w 130"/>
                <a:gd name="T1" fmla="*/ 65 h 131"/>
                <a:gd name="T2" fmla="*/ 66 w 130"/>
                <a:gd name="T3" fmla="*/ 130 h 131"/>
                <a:gd name="T4" fmla="*/ 1 w 130"/>
                <a:gd name="T5" fmla="*/ 66 h 131"/>
                <a:gd name="T6" fmla="*/ 65 w 130"/>
                <a:gd name="T7" fmla="*/ 1 h 131"/>
                <a:gd name="T8" fmla="*/ 130 w 130"/>
                <a:gd name="T9" fmla="*/ 6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31">
                  <a:moveTo>
                    <a:pt x="130" y="65"/>
                  </a:moveTo>
                  <a:cubicBezTo>
                    <a:pt x="130" y="101"/>
                    <a:pt x="102" y="130"/>
                    <a:pt x="66" y="130"/>
                  </a:cubicBezTo>
                  <a:cubicBezTo>
                    <a:pt x="31" y="131"/>
                    <a:pt x="1" y="102"/>
                    <a:pt x="1" y="66"/>
                  </a:cubicBezTo>
                  <a:cubicBezTo>
                    <a:pt x="0" y="30"/>
                    <a:pt x="30" y="1"/>
                    <a:pt x="65" y="1"/>
                  </a:cubicBezTo>
                  <a:cubicBezTo>
                    <a:pt x="101" y="0"/>
                    <a:pt x="130" y="29"/>
                    <a:pt x="130" y="65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7" name="Freeform 68">
              <a:extLst>
                <a:ext uri="{FF2B5EF4-FFF2-40B4-BE49-F238E27FC236}">
                  <a16:creationId xmlns:a16="http://schemas.microsoft.com/office/drawing/2014/main" id="{7C66E51F-61D3-495F-B57A-3A8F96C08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075" y="5203825"/>
              <a:ext cx="163513" cy="163513"/>
            </a:xfrm>
            <a:custGeom>
              <a:avLst/>
              <a:gdLst>
                <a:gd name="T0" fmla="*/ 130 w 130"/>
                <a:gd name="T1" fmla="*/ 66 h 131"/>
                <a:gd name="T2" fmla="*/ 64 w 130"/>
                <a:gd name="T3" fmla="*/ 131 h 131"/>
                <a:gd name="T4" fmla="*/ 0 w 130"/>
                <a:gd name="T5" fmla="*/ 65 h 131"/>
                <a:gd name="T6" fmla="*/ 66 w 130"/>
                <a:gd name="T7" fmla="*/ 0 h 131"/>
                <a:gd name="T8" fmla="*/ 130 w 130"/>
                <a:gd name="T9" fmla="*/ 6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31">
                  <a:moveTo>
                    <a:pt x="130" y="66"/>
                  </a:moveTo>
                  <a:cubicBezTo>
                    <a:pt x="130" y="101"/>
                    <a:pt x="99" y="131"/>
                    <a:pt x="64" y="131"/>
                  </a:cubicBezTo>
                  <a:cubicBezTo>
                    <a:pt x="29" y="130"/>
                    <a:pt x="0" y="101"/>
                    <a:pt x="0" y="65"/>
                  </a:cubicBezTo>
                  <a:cubicBezTo>
                    <a:pt x="0" y="30"/>
                    <a:pt x="31" y="0"/>
                    <a:pt x="66" y="0"/>
                  </a:cubicBezTo>
                  <a:cubicBezTo>
                    <a:pt x="101" y="1"/>
                    <a:pt x="130" y="30"/>
                    <a:pt x="130" y="66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8" name="Freeform 69">
              <a:extLst>
                <a:ext uri="{FF2B5EF4-FFF2-40B4-BE49-F238E27FC236}">
                  <a16:creationId xmlns:a16="http://schemas.microsoft.com/office/drawing/2014/main" id="{97B1B7AD-CC05-4CAF-87E3-51EBD7EB8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750" y="1846263"/>
              <a:ext cx="163513" cy="163513"/>
            </a:xfrm>
            <a:custGeom>
              <a:avLst/>
              <a:gdLst>
                <a:gd name="T0" fmla="*/ 130 w 130"/>
                <a:gd name="T1" fmla="*/ 66 h 131"/>
                <a:gd name="T2" fmla="*/ 65 w 130"/>
                <a:gd name="T3" fmla="*/ 130 h 131"/>
                <a:gd name="T4" fmla="*/ 0 w 130"/>
                <a:gd name="T5" fmla="*/ 65 h 131"/>
                <a:gd name="T6" fmla="*/ 65 w 130"/>
                <a:gd name="T7" fmla="*/ 0 h 131"/>
                <a:gd name="T8" fmla="*/ 130 w 130"/>
                <a:gd name="T9" fmla="*/ 6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31">
                  <a:moveTo>
                    <a:pt x="130" y="66"/>
                  </a:moveTo>
                  <a:cubicBezTo>
                    <a:pt x="130" y="101"/>
                    <a:pt x="100" y="131"/>
                    <a:pt x="65" y="130"/>
                  </a:cubicBezTo>
                  <a:cubicBezTo>
                    <a:pt x="29" y="130"/>
                    <a:pt x="0" y="101"/>
                    <a:pt x="0" y="65"/>
                  </a:cubicBezTo>
                  <a:cubicBezTo>
                    <a:pt x="0" y="30"/>
                    <a:pt x="30" y="0"/>
                    <a:pt x="65" y="0"/>
                  </a:cubicBezTo>
                  <a:cubicBezTo>
                    <a:pt x="100" y="0"/>
                    <a:pt x="130" y="30"/>
                    <a:pt x="130" y="66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9" name="Freeform 70">
              <a:extLst>
                <a:ext uri="{FF2B5EF4-FFF2-40B4-BE49-F238E27FC236}">
                  <a16:creationId xmlns:a16="http://schemas.microsoft.com/office/drawing/2014/main" id="{A0735FEC-1273-48F6-8295-854EE5E5E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975" y="3455988"/>
              <a:ext cx="161925" cy="165100"/>
            </a:xfrm>
            <a:custGeom>
              <a:avLst/>
              <a:gdLst>
                <a:gd name="T0" fmla="*/ 129 w 130"/>
                <a:gd name="T1" fmla="*/ 67 h 132"/>
                <a:gd name="T2" fmla="*/ 64 w 130"/>
                <a:gd name="T3" fmla="*/ 131 h 132"/>
                <a:gd name="T4" fmla="*/ 1 w 130"/>
                <a:gd name="T5" fmla="*/ 65 h 132"/>
                <a:gd name="T6" fmla="*/ 66 w 130"/>
                <a:gd name="T7" fmla="*/ 1 h 132"/>
                <a:gd name="T8" fmla="*/ 129 w 130"/>
                <a:gd name="T9" fmla="*/ 6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32">
                  <a:moveTo>
                    <a:pt x="129" y="67"/>
                  </a:moveTo>
                  <a:cubicBezTo>
                    <a:pt x="129" y="103"/>
                    <a:pt x="100" y="132"/>
                    <a:pt x="64" y="131"/>
                  </a:cubicBezTo>
                  <a:cubicBezTo>
                    <a:pt x="28" y="130"/>
                    <a:pt x="0" y="102"/>
                    <a:pt x="1" y="65"/>
                  </a:cubicBezTo>
                  <a:cubicBezTo>
                    <a:pt x="1" y="29"/>
                    <a:pt x="30" y="0"/>
                    <a:pt x="66" y="1"/>
                  </a:cubicBezTo>
                  <a:cubicBezTo>
                    <a:pt x="102" y="2"/>
                    <a:pt x="130" y="31"/>
                    <a:pt x="129" y="67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0" name="Freeform 71">
              <a:extLst>
                <a:ext uri="{FF2B5EF4-FFF2-40B4-BE49-F238E27FC236}">
                  <a16:creationId xmlns:a16="http://schemas.microsoft.com/office/drawing/2014/main" id="{82471A60-9DFB-40F5-99FE-7B73A2B93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988" y="5048250"/>
              <a:ext cx="163513" cy="161925"/>
            </a:xfrm>
            <a:custGeom>
              <a:avLst/>
              <a:gdLst>
                <a:gd name="T0" fmla="*/ 1 w 131"/>
                <a:gd name="T1" fmla="*/ 64 h 129"/>
                <a:gd name="T2" fmla="*/ 66 w 131"/>
                <a:gd name="T3" fmla="*/ 0 h 129"/>
                <a:gd name="T4" fmla="*/ 130 w 131"/>
                <a:gd name="T5" fmla="*/ 65 h 129"/>
                <a:gd name="T6" fmla="*/ 65 w 131"/>
                <a:gd name="T7" fmla="*/ 129 h 129"/>
                <a:gd name="T8" fmla="*/ 1 w 131"/>
                <a:gd name="T9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29">
                  <a:moveTo>
                    <a:pt x="1" y="64"/>
                  </a:moveTo>
                  <a:cubicBezTo>
                    <a:pt x="1" y="28"/>
                    <a:pt x="30" y="0"/>
                    <a:pt x="66" y="0"/>
                  </a:cubicBezTo>
                  <a:cubicBezTo>
                    <a:pt x="102" y="0"/>
                    <a:pt x="131" y="29"/>
                    <a:pt x="130" y="65"/>
                  </a:cubicBezTo>
                  <a:cubicBezTo>
                    <a:pt x="130" y="101"/>
                    <a:pt x="101" y="129"/>
                    <a:pt x="65" y="129"/>
                  </a:cubicBezTo>
                  <a:cubicBezTo>
                    <a:pt x="29" y="129"/>
                    <a:pt x="0" y="100"/>
                    <a:pt x="1" y="64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1" name="Freeform 72">
              <a:extLst>
                <a:ext uri="{FF2B5EF4-FFF2-40B4-BE49-F238E27FC236}">
                  <a16:creationId xmlns:a16="http://schemas.microsoft.com/office/drawing/2014/main" id="{B81DA013-F3E8-4A49-949A-75C8F4E09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375" y="5203825"/>
              <a:ext cx="161925" cy="163513"/>
            </a:xfrm>
            <a:custGeom>
              <a:avLst/>
              <a:gdLst>
                <a:gd name="T0" fmla="*/ 130 w 130"/>
                <a:gd name="T1" fmla="*/ 66 h 131"/>
                <a:gd name="T2" fmla="*/ 65 w 130"/>
                <a:gd name="T3" fmla="*/ 130 h 131"/>
                <a:gd name="T4" fmla="*/ 0 w 130"/>
                <a:gd name="T5" fmla="*/ 65 h 131"/>
                <a:gd name="T6" fmla="*/ 65 w 130"/>
                <a:gd name="T7" fmla="*/ 0 h 131"/>
                <a:gd name="T8" fmla="*/ 130 w 130"/>
                <a:gd name="T9" fmla="*/ 6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31">
                  <a:moveTo>
                    <a:pt x="130" y="66"/>
                  </a:moveTo>
                  <a:cubicBezTo>
                    <a:pt x="130" y="101"/>
                    <a:pt x="101" y="131"/>
                    <a:pt x="65" y="130"/>
                  </a:cubicBezTo>
                  <a:cubicBezTo>
                    <a:pt x="30" y="130"/>
                    <a:pt x="0" y="101"/>
                    <a:pt x="0" y="65"/>
                  </a:cubicBezTo>
                  <a:cubicBezTo>
                    <a:pt x="1" y="30"/>
                    <a:pt x="30" y="0"/>
                    <a:pt x="65" y="0"/>
                  </a:cubicBezTo>
                  <a:cubicBezTo>
                    <a:pt x="101" y="1"/>
                    <a:pt x="130" y="30"/>
                    <a:pt x="130" y="66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2" name="Freeform 73">
              <a:extLst>
                <a:ext uri="{FF2B5EF4-FFF2-40B4-BE49-F238E27FC236}">
                  <a16:creationId xmlns:a16="http://schemas.microsoft.com/office/drawing/2014/main" id="{B64E75C8-326A-404E-95D6-1953F76E1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450" y="3455988"/>
              <a:ext cx="166688" cy="165100"/>
            </a:xfrm>
            <a:custGeom>
              <a:avLst/>
              <a:gdLst>
                <a:gd name="T0" fmla="*/ 65 w 133"/>
                <a:gd name="T1" fmla="*/ 131 h 132"/>
                <a:gd name="T2" fmla="*/ 2 w 133"/>
                <a:gd name="T3" fmla="*/ 64 h 132"/>
                <a:gd name="T4" fmla="*/ 69 w 133"/>
                <a:gd name="T5" fmla="*/ 1 h 132"/>
                <a:gd name="T6" fmla="*/ 132 w 133"/>
                <a:gd name="T7" fmla="*/ 68 h 132"/>
                <a:gd name="T8" fmla="*/ 65 w 133"/>
                <a:gd name="T9" fmla="*/ 1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32">
                  <a:moveTo>
                    <a:pt x="65" y="131"/>
                  </a:moveTo>
                  <a:cubicBezTo>
                    <a:pt x="29" y="130"/>
                    <a:pt x="0" y="99"/>
                    <a:pt x="2" y="64"/>
                  </a:cubicBezTo>
                  <a:cubicBezTo>
                    <a:pt x="3" y="29"/>
                    <a:pt x="33" y="0"/>
                    <a:pt x="69" y="1"/>
                  </a:cubicBezTo>
                  <a:cubicBezTo>
                    <a:pt x="104" y="2"/>
                    <a:pt x="133" y="33"/>
                    <a:pt x="132" y="68"/>
                  </a:cubicBezTo>
                  <a:cubicBezTo>
                    <a:pt x="130" y="104"/>
                    <a:pt x="100" y="132"/>
                    <a:pt x="65" y="131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3" name="Freeform 74">
              <a:extLst>
                <a:ext uri="{FF2B5EF4-FFF2-40B4-BE49-F238E27FC236}">
                  <a16:creationId xmlns:a16="http://schemas.microsoft.com/office/drawing/2014/main" id="{6EAC7B9E-2C66-4D0D-8DA9-52893BFA7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225" y="3457575"/>
              <a:ext cx="161925" cy="163513"/>
            </a:xfrm>
            <a:custGeom>
              <a:avLst/>
              <a:gdLst>
                <a:gd name="T0" fmla="*/ 130 w 130"/>
                <a:gd name="T1" fmla="*/ 65 h 131"/>
                <a:gd name="T2" fmla="*/ 66 w 130"/>
                <a:gd name="T3" fmla="*/ 130 h 131"/>
                <a:gd name="T4" fmla="*/ 1 w 130"/>
                <a:gd name="T5" fmla="*/ 66 h 131"/>
                <a:gd name="T6" fmla="*/ 65 w 130"/>
                <a:gd name="T7" fmla="*/ 0 h 131"/>
                <a:gd name="T8" fmla="*/ 130 w 130"/>
                <a:gd name="T9" fmla="*/ 6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31">
                  <a:moveTo>
                    <a:pt x="130" y="65"/>
                  </a:moveTo>
                  <a:cubicBezTo>
                    <a:pt x="130" y="100"/>
                    <a:pt x="102" y="130"/>
                    <a:pt x="66" y="130"/>
                  </a:cubicBezTo>
                  <a:cubicBezTo>
                    <a:pt x="31" y="131"/>
                    <a:pt x="1" y="102"/>
                    <a:pt x="1" y="66"/>
                  </a:cubicBezTo>
                  <a:cubicBezTo>
                    <a:pt x="0" y="30"/>
                    <a:pt x="29" y="1"/>
                    <a:pt x="65" y="0"/>
                  </a:cubicBezTo>
                  <a:cubicBezTo>
                    <a:pt x="100" y="0"/>
                    <a:pt x="130" y="29"/>
                    <a:pt x="130" y="65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4" name="Freeform 75">
              <a:extLst>
                <a:ext uri="{FF2B5EF4-FFF2-40B4-BE49-F238E27FC236}">
                  <a16:creationId xmlns:a16="http://schemas.microsoft.com/office/drawing/2014/main" id="{F51B5386-10F3-43D7-B4ED-DD257480C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488" y="4899025"/>
              <a:ext cx="163513" cy="165100"/>
            </a:xfrm>
            <a:custGeom>
              <a:avLst/>
              <a:gdLst>
                <a:gd name="T0" fmla="*/ 65 w 130"/>
                <a:gd name="T1" fmla="*/ 0 h 131"/>
                <a:gd name="T2" fmla="*/ 129 w 130"/>
                <a:gd name="T3" fmla="*/ 66 h 131"/>
                <a:gd name="T4" fmla="*/ 64 w 130"/>
                <a:gd name="T5" fmla="*/ 130 h 131"/>
                <a:gd name="T6" fmla="*/ 0 w 130"/>
                <a:gd name="T7" fmla="*/ 65 h 131"/>
                <a:gd name="T8" fmla="*/ 65 w 130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31">
                  <a:moveTo>
                    <a:pt x="65" y="0"/>
                  </a:moveTo>
                  <a:cubicBezTo>
                    <a:pt x="100" y="0"/>
                    <a:pt x="130" y="31"/>
                    <a:pt x="129" y="66"/>
                  </a:cubicBezTo>
                  <a:cubicBezTo>
                    <a:pt x="129" y="102"/>
                    <a:pt x="100" y="131"/>
                    <a:pt x="64" y="130"/>
                  </a:cubicBezTo>
                  <a:cubicBezTo>
                    <a:pt x="28" y="130"/>
                    <a:pt x="0" y="100"/>
                    <a:pt x="0" y="65"/>
                  </a:cubicBezTo>
                  <a:cubicBezTo>
                    <a:pt x="1" y="29"/>
                    <a:pt x="30" y="0"/>
                    <a:pt x="65" y="0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5" name="Freeform 76">
              <a:extLst>
                <a:ext uri="{FF2B5EF4-FFF2-40B4-BE49-F238E27FC236}">
                  <a16:creationId xmlns:a16="http://schemas.microsoft.com/office/drawing/2014/main" id="{C9D0ED8E-31C1-4AD4-B291-8AC044A1D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050" y="3457575"/>
              <a:ext cx="161925" cy="163513"/>
            </a:xfrm>
            <a:custGeom>
              <a:avLst/>
              <a:gdLst>
                <a:gd name="T0" fmla="*/ 129 w 129"/>
                <a:gd name="T1" fmla="*/ 65 h 131"/>
                <a:gd name="T2" fmla="*/ 65 w 129"/>
                <a:gd name="T3" fmla="*/ 130 h 131"/>
                <a:gd name="T4" fmla="*/ 0 w 129"/>
                <a:gd name="T5" fmla="*/ 66 h 131"/>
                <a:gd name="T6" fmla="*/ 64 w 129"/>
                <a:gd name="T7" fmla="*/ 0 h 131"/>
                <a:gd name="T8" fmla="*/ 129 w 129"/>
                <a:gd name="T9" fmla="*/ 6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31">
                  <a:moveTo>
                    <a:pt x="129" y="65"/>
                  </a:moveTo>
                  <a:cubicBezTo>
                    <a:pt x="129" y="101"/>
                    <a:pt x="101" y="130"/>
                    <a:pt x="65" y="130"/>
                  </a:cubicBezTo>
                  <a:cubicBezTo>
                    <a:pt x="29" y="131"/>
                    <a:pt x="0" y="101"/>
                    <a:pt x="0" y="66"/>
                  </a:cubicBezTo>
                  <a:cubicBezTo>
                    <a:pt x="0" y="29"/>
                    <a:pt x="28" y="0"/>
                    <a:pt x="64" y="0"/>
                  </a:cubicBezTo>
                  <a:cubicBezTo>
                    <a:pt x="100" y="0"/>
                    <a:pt x="129" y="29"/>
                    <a:pt x="129" y="65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6" name="Freeform 77">
              <a:extLst>
                <a:ext uri="{FF2B5EF4-FFF2-40B4-BE49-F238E27FC236}">
                  <a16:creationId xmlns:a16="http://schemas.microsoft.com/office/drawing/2014/main" id="{155715D4-3E0C-494F-B39C-087890EA2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350" y="3457575"/>
              <a:ext cx="161925" cy="163513"/>
            </a:xfrm>
            <a:custGeom>
              <a:avLst/>
              <a:gdLst>
                <a:gd name="T0" fmla="*/ 0 w 129"/>
                <a:gd name="T1" fmla="*/ 65 h 130"/>
                <a:gd name="T2" fmla="*/ 65 w 129"/>
                <a:gd name="T3" fmla="*/ 0 h 130"/>
                <a:gd name="T4" fmla="*/ 129 w 129"/>
                <a:gd name="T5" fmla="*/ 65 h 130"/>
                <a:gd name="T6" fmla="*/ 64 w 129"/>
                <a:gd name="T7" fmla="*/ 130 h 130"/>
                <a:gd name="T8" fmla="*/ 0 w 129"/>
                <a:gd name="T9" fmla="*/ 6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30">
                  <a:moveTo>
                    <a:pt x="0" y="65"/>
                  </a:moveTo>
                  <a:cubicBezTo>
                    <a:pt x="0" y="29"/>
                    <a:pt x="29" y="0"/>
                    <a:pt x="65" y="0"/>
                  </a:cubicBezTo>
                  <a:cubicBezTo>
                    <a:pt x="101" y="1"/>
                    <a:pt x="129" y="30"/>
                    <a:pt x="129" y="65"/>
                  </a:cubicBezTo>
                  <a:cubicBezTo>
                    <a:pt x="129" y="101"/>
                    <a:pt x="100" y="130"/>
                    <a:pt x="64" y="130"/>
                  </a:cubicBezTo>
                  <a:cubicBezTo>
                    <a:pt x="28" y="130"/>
                    <a:pt x="0" y="101"/>
                    <a:pt x="0" y="65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7" name="Freeform 78">
              <a:extLst>
                <a:ext uri="{FF2B5EF4-FFF2-40B4-BE49-F238E27FC236}">
                  <a16:creationId xmlns:a16="http://schemas.microsoft.com/office/drawing/2014/main" id="{F031D2FB-387B-4575-8A83-25246C0FF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3838" y="5202238"/>
              <a:ext cx="165100" cy="166688"/>
            </a:xfrm>
            <a:custGeom>
              <a:avLst/>
              <a:gdLst>
                <a:gd name="T0" fmla="*/ 2 w 132"/>
                <a:gd name="T1" fmla="*/ 64 h 133"/>
                <a:gd name="T2" fmla="*/ 69 w 132"/>
                <a:gd name="T3" fmla="*/ 2 h 133"/>
                <a:gd name="T4" fmla="*/ 131 w 132"/>
                <a:gd name="T5" fmla="*/ 69 h 133"/>
                <a:gd name="T6" fmla="*/ 64 w 132"/>
                <a:gd name="T7" fmla="*/ 131 h 133"/>
                <a:gd name="T8" fmla="*/ 2 w 132"/>
                <a:gd name="T9" fmla="*/ 6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3">
                  <a:moveTo>
                    <a:pt x="2" y="64"/>
                  </a:moveTo>
                  <a:cubicBezTo>
                    <a:pt x="3" y="28"/>
                    <a:pt x="33" y="0"/>
                    <a:pt x="69" y="2"/>
                  </a:cubicBezTo>
                  <a:cubicBezTo>
                    <a:pt x="104" y="3"/>
                    <a:pt x="132" y="33"/>
                    <a:pt x="131" y="69"/>
                  </a:cubicBezTo>
                  <a:cubicBezTo>
                    <a:pt x="130" y="105"/>
                    <a:pt x="99" y="133"/>
                    <a:pt x="64" y="131"/>
                  </a:cubicBezTo>
                  <a:cubicBezTo>
                    <a:pt x="28" y="130"/>
                    <a:pt x="0" y="100"/>
                    <a:pt x="2" y="64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8" name="Freeform 79">
              <a:extLst>
                <a:ext uri="{FF2B5EF4-FFF2-40B4-BE49-F238E27FC236}">
                  <a16:creationId xmlns:a16="http://schemas.microsoft.com/office/drawing/2014/main" id="{300C644C-B045-45EC-8107-949103AEE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9663" y="4899025"/>
              <a:ext cx="163513" cy="163513"/>
            </a:xfrm>
            <a:custGeom>
              <a:avLst/>
              <a:gdLst>
                <a:gd name="T0" fmla="*/ 1 w 130"/>
                <a:gd name="T1" fmla="*/ 65 h 130"/>
                <a:gd name="T2" fmla="*/ 65 w 130"/>
                <a:gd name="T3" fmla="*/ 0 h 130"/>
                <a:gd name="T4" fmla="*/ 129 w 130"/>
                <a:gd name="T5" fmla="*/ 65 h 130"/>
                <a:gd name="T6" fmla="*/ 65 w 130"/>
                <a:gd name="T7" fmla="*/ 130 h 130"/>
                <a:gd name="T8" fmla="*/ 1 w 130"/>
                <a:gd name="T9" fmla="*/ 6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30">
                  <a:moveTo>
                    <a:pt x="1" y="65"/>
                  </a:moveTo>
                  <a:cubicBezTo>
                    <a:pt x="1" y="30"/>
                    <a:pt x="30" y="0"/>
                    <a:pt x="65" y="0"/>
                  </a:cubicBezTo>
                  <a:cubicBezTo>
                    <a:pt x="101" y="0"/>
                    <a:pt x="129" y="29"/>
                    <a:pt x="129" y="65"/>
                  </a:cubicBezTo>
                  <a:cubicBezTo>
                    <a:pt x="130" y="101"/>
                    <a:pt x="101" y="130"/>
                    <a:pt x="65" y="130"/>
                  </a:cubicBezTo>
                  <a:cubicBezTo>
                    <a:pt x="29" y="130"/>
                    <a:pt x="0" y="101"/>
                    <a:pt x="1" y="65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9" name="Freeform 80">
              <a:extLst>
                <a:ext uri="{FF2B5EF4-FFF2-40B4-BE49-F238E27FC236}">
                  <a16:creationId xmlns:a16="http://schemas.microsoft.com/office/drawing/2014/main" id="{3E17C7B2-9F5B-4AD4-987D-4E72E789B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3" y="5210175"/>
              <a:ext cx="161925" cy="161925"/>
            </a:xfrm>
            <a:custGeom>
              <a:avLst/>
              <a:gdLst>
                <a:gd name="T0" fmla="*/ 0 w 129"/>
                <a:gd name="T1" fmla="*/ 65 h 130"/>
                <a:gd name="T2" fmla="*/ 65 w 129"/>
                <a:gd name="T3" fmla="*/ 0 h 130"/>
                <a:gd name="T4" fmla="*/ 129 w 129"/>
                <a:gd name="T5" fmla="*/ 65 h 130"/>
                <a:gd name="T6" fmla="*/ 64 w 129"/>
                <a:gd name="T7" fmla="*/ 130 h 130"/>
                <a:gd name="T8" fmla="*/ 0 w 129"/>
                <a:gd name="T9" fmla="*/ 6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30">
                  <a:moveTo>
                    <a:pt x="0" y="65"/>
                  </a:moveTo>
                  <a:cubicBezTo>
                    <a:pt x="0" y="29"/>
                    <a:pt x="29" y="0"/>
                    <a:pt x="65" y="0"/>
                  </a:cubicBezTo>
                  <a:cubicBezTo>
                    <a:pt x="100" y="0"/>
                    <a:pt x="129" y="30"/>
                    <a:pt x="129" y="65"/>
                  </a:cubicBezTo>
                  <a:cubicBezTo>
                    <a:pt x="129" y="101"/>
                    <a:pt x="100" y="130"/>
                    <a:pt x="64" y="130"/>
                  </a:cubicBezTo>
                  <a:cubicBezTo>
                    <a:pt x="29" y="130"/>
                    <a:pt x="0" y="100"/>
                    <a:pt x="0" y="65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0" name="Freeform 81">
              <a:extLst>
                <a:ext uri="{FF2B5EF4-FFF2-40B4-BE49-F238E27FC236}">
                  <a16:creationId xmlns:a16="http://schemas.microsoft.com/office/drawing/2014/main" id="{30DB9F0F-8A37-41A4-83CE-3E1F9F0E4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413" y="3457575"/>
              <a:ext cx="163513" cy="163513"/>
            </a:xfrm>
            <a:custGeom>
              <a:avLst/>
              <a:gdLst>
                <a:gd name="T0" fmla="*/ 130 w 130"/>
                <a:gd name="T1" fmla="*/ 65 h 130"/>
                <a:gd name="T2" fmla="*/ 65 w 130"/>
                <a:gd name="T3" fmla="*/ 130 h 130"/>
                <a:gd name="T4" fmla="*/ 0 w 130"/>
                <a:gd name="T5" fmla="*/ 65 h 130"/>
                <a:gd name="T6" fmla="*/ 65 w 130"/>
                <a:gd name="T7" fmla="*/ 0 h 130"/>
                <a:gd name="T8" fmla="*/ 130 w 130"/>
                <a:gd name="T9" fmla="*/ 6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30">
                  <a:moveTo>
                    <a:pt x="130" y="65"/>
                  </a:moveTo>
                  <a:cubicBezTo>
                    <a:pt x="130" y="101"/>
                    <a:pt x="100" y="130"/>
                    <a:pt x="65" y="130"/>
                  </a:cubicBezTo>
                  <a:cubicBezTo>
                    <a:pt x="29" y="130"/>
                    <a:pt x="0" y="101"/>
                    <a:pt x="0" y="65"/>
                  </a:cubicBezTo>
                  <a:cubicBezTo>
                    <a:pt x="0" y="30"/>
                    <a:pt x="29" y="1"/>
                    <a:pt x="65" y="0"/>
                  </a:cubicBezTo>
                  <a:cubicBezTo>
                    <a:pt x="101" y="0"/>
                    <a:pt x="130" y="30"/>
                    <a:pt x="130" y="65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1" name="Freeform 82">
              <a:extLst>
                <a:ext uri="{FF2B5EF4-FFF2-40B4-BE49-F238E27FC236}">
                  <a16:creationId xmlns:a16="http://schemas.microsoft.com/office/drawing/2014/main" id="{806B7EAB-E8DE-40B1-BEF4-E8FB3DCF3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725" y="5203825"/>
              <a:ext cx="161925" cy="163513"/>
            </a:xfrm>
            <a:custGeom>
              <a:avLst/>
              <a:gdLst>
                <a:gd name="T0" fmla="*/ 129 w 129"/>
                <a:gd name="T1" fmla="*/ 65 h 131"/>
                <a:gd name="T2" fmla="*/ 65 w 129"/>
                <a:gd name="T3" fmla="*/ 131 h 131"/>
                <a:gd name="T4" fmla="*/ 0 w 129"/>
                <a:gd name="T5" fmla="*/ 66 h 131"/>
                <a:gd name="T6" fmla="*/ 64 w 129"/>
                <a:gd name="T7" fmla="*/ 0 h 131"/>
                <a:gd name="T8" fmla="*/ 129 w 129"/>
                <a:gd name="T9" fmla="*/ 6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31">
                  <a:moveTo>
                    <a:pt x="129" y="65"/>
                  </a:moveTo>
                  <a:cubicBezTo>
                    <a:pt x="129" y="101"/>
                    <a:pt x="100" y="130"/>
                    <a:pt x="65" y="131"/>
                  </a:cubicBezTo>
                  <a:cubicBezTo>
                    <a:pt x="29" y="131"/>
                    <a:pt x="0" y="102"/>
                    <a:pt x="0" y="66"/>
                  </a:cubicBezTo>
                  <a:cubicBezTo>
                    <a:pt x="0" y="30"/>
                    <a:pt x="29" y="1"/>
                    <a:pt x="64" y="0"/>
                  </a:cubicBezTo>
                  <a:cubicBezTo>
                    <a:pt x="99" y="0"/>
                    <a:pt x="129" y="30"/>
                    <a:pt x="129" y="65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2" name="Freeform 83">
              <a:extLst>
                <a:ext uri="{FF2B5EF4-FFF2-40B4-BE49-F238E27FC236}">
                  <a16:creationId xmlns:a16="http://schemas.microsoft.com/office/drawing/2014/main" id="{E4E48F4B-253B-4113-8594-81F59CF69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0" y="5203825"/>
              <a:ext cx="163513" cy="163513"/>
            </a:xfrm>
            <a:custGeom>
              <a:avLst/>
              <a:gdLst>
                <a:gd name="T0" fmla="*/ 129 w 130"/>
                <a:gd name="T1" fmla="*/ 65 h 131"/>
                <a:gd name="T2" fmla="*/ 65 w 130"/>
                <a:gd name="T3" fmla="*/ 131 h 131"/>
                <a:gd name="T4" fmla="*/ 0 w 130"/>
                <a:gd name="T5" fmla="*/ 66 h 131"/>
                <a:gd name="T6" fmla="*/ 65 w 130"/>
                <a:gd name="T7" fmla="*/ 1 h 131"/>
                <a:gd name="T8" fmla="*/ 129 w 130"/>
                <a:gd name="T9" fmla="*/ 6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31">
                  <a:moveTo>
                    <a:pt x="129" y="65"/>
                  </a:moveTo>
                  <a:cubicBezTo>
                    <a:pt x="130" y="101"/>
                    <a:pt x="100" y="131"/>
                    <a:pt x="65" y="131"/>
                  </a:cubicBezTo>
                  <a:cubicBezTo>
                    <a:pt x="29" y="131"/>
                    <a:pt x="0" y="102"/>
                    <a:pt x="0" y="66"/>
                  </a:cubicBezTo>
                  <a:cubicBezTo>
                    <a:pt x="0" y="30"/>
                    <a:pt x="29" y="1"/>
                    <a:pt x="65" y="1"/>
                  </a:cubicBezTo>
                  <a:cubicBezTo>
                    <a:pt x="100" y="0"/>
                    <a:pt x="129" y="29"/>
                    <a:pt x="129" y="65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3" name="Freeform 84">
              <a:extLst>
                <a:ext uri="{FF2B5EF4-FFF2-40B4-BE49-F238E27FC236}">
                  <a16:creationId xmlns:a16="http://schemas.microsoft.com/office/drawing/2014/main" id="{434DD131-6353-4D74-AF69-6577B974F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613" y="3302000"/>
              <a:ext cx="163513" cy="161925"/>
            </a:xfrm>
            <a:custGeom>
              <a:avLst/>
              <a:gdLst>
                <a:gd name="T0" fmla="*/ 65 w 131"/>
                <a:gd name="T1" fmla="*/ 0 h 130"/>
                <a:gd name="T2" fmla="*/ 130 w 131"/>
                <a:gd name="T3" fmla="*/ 64 h 130"/>
                <a:gd name="T4" fmla="*/ 66 w 131"/>
                <a:gd name="T5" fmla="*/ 130 h 130"/>
                <a:gd name="T6" fmla="*/ 0 w 131"/>
                <a:gd name="T7" fmla="*/ 66 h 130"/>
                <a:gd name="T8" fmla="*/ 65 w 131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0">
                  <a:moveTo>
                    <a:pt x="65" y="0"/>
                  </a:moveTo>
                  <a:cubicBezTo>
                    <a:pt x="100" y="0"/>
                    <a:pt x="130" y="29"/>
                    <a:pt x="130" y="64"/>
                  </a:cubicBezTo>
                  <a:cubicBezTo>
                    <a:pt x="131" y="100"/>
                    <a:pt x="101" y="130"/>
                    <a:pt x="66" y="130"/>
                  </a:cubicBezTo>
                  <a:cubicBezTo>
                    <a:pt x="30" y="130"/>
                    <a:pt x="1" y="101"/>
                    <a:pt x="0" y="66"/>
                  </a:cubicBezTo>
                  <a:cubicBezTo>
                    <a:pt x="0" y="30"/>
                    <a:pt x="29" y="0"/>
                    <a:pt x="65" y="0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4" name="Freeform 85">
              <a:extLst>
                <a:ext uri="{FF2B5EF4-FFF2-40B4-BE49-F238E27FC236}">
                  <a16:creationId xmlns:a16="http://schemas.microsoft.com/office/drawing/2014/main" id="{F9F5E94C-D7EB-4FBB-AE0D-656BC4DCE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550" y="1822450"/>
              <a:ext cx="161925" cy="161925"/>
            </a:xfrm>
            <a:custGeom>
              <a:avLst/>
              <a:gdLst>
                <a:gd name="T0" fmla="*/ 65 w 130"/>
                <a:gd name="T1" fmla="*/ 129 h 129"/>
                <a:gd name="T2" fmla="*/ 0 w 130"/>
                <a:gd name="T3" fmla="*/ 65 h 129"/>
                <a:gd name="T4" fmla="*/ 65 w 130"/>
                <a:gd name="T5" fmla="*/ 0 h 129"/>
                <a:gd name="T6" fmla="*/ 130 w 130"/>
                <a:gd name="T7" fmla="*/ 65 h 129"/>
                <a:gd name="T8" fmla="*/ 65 w 130"/>
                <a:gd name="T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29">
                  <a:moveTo>
                    <a:pt x="65" y="129"/>
                  </a:moveTo>
                  <a:cubicBezTo>
                    <a:pt x="29" y="129"/>
                    <a:pt x="0" y="101"/>
                    <a:pt x="0" y="65"/>
                  </a:cubicBezTo>
                  <a:cubicBezTo>
                    <a:pt x="0" y="29"/>
                    <a:pt x="29" y="1"/>
                    <a:pt x="65" y="0"/>
                  </a:cubicBezTo>
                  <a:cubicBezTo>
                    <a:pt x="101" y="0"/>
                    <a:pt x="130" y="29"/>
                    <a:pt x="130" y="65"/>
                  </a:cubicBezTo>
                  <a:cubicBezTo>
                    <a:pt x="130" y="100"/>
                    <a:pt x="101" y="129"/>
                    <a:pt x="65" y="129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5" name="Freeform 86">
              <a:extLst>
                <a:ext uri="{FF2B5EF4-FFF2-40B4-BE49-F238E27FC236}">
                  <a16:creationId xmlns:a16="http://schemas.microsoft.com/office/drawing/2014/main" id="{EEB70F6B-4A46-447B-BC2F-6E652F6C6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525" y="3457575"/>
              <a:ext cx="161925" cy="163513"/>
            </a:xfrm>
            <a:custGeom>
              <a:avLst/>
              <a:gdLst>
                <a:gd name="T0" fmla="*/ 129 w 130"/>
                <a:gd name="T1" fmla="*/ 64 h 130"/>
                <a:gd name="T2" fmla="*/ 65 w 130"/>
                <a:gd name="T3" fmla="*/ 130 h 130"/>
                <a:gd name="T4" fmla="*/ 0 w 130"/>
                <a:gd name="T5" fmla="*/ 66 h 130"/>
                <a:gd name="T6" fmla="*/ 64 w 130"/>
                <a:gd name="T7" fmla="*/ 0 h 130"/>
                <a:gd name="T8" fmla="*/ 129 w 130"/>
                <a:gd name="T9" fmla="*/ 6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30">
                  <a:moveTo>
                    <a:pt x="129" y="64"/>
                  </a:moveTo>
                  <a:cubicBezTo>
                    <a:pt x="130" y="100"/>
                    <a:pt x="101" y="130"/>
                    <a:pt x="65" y="130"/>
                  </a:cubicBezTo>
                  <a:cubicBezTo>
                    <a:pt x="30" y="130"/>
                    <a:pt x="0" y="102"/>
                    <a:pt x="0" y="66"/>
                  </a:cubicBezTo>
                  <a:cubicBezTo>
                    <a:pt x="0" y="30"/>
                    <a:pt x="28" y="1"/>
                    <a:pt x="64" y="0"/>
                  </a:cubicBezTo>
                  <a:cubicBezTo>
                    <a:pt x="99" y="0"/>
                    <a:pt x="129" y="29"/>
                    <a:pt x="129" y="64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6" name="Freeform 87">
              <a:extLst>
                <a:ext uri="{FF2B5EF4-FFF2-40B4-BE49-F238E27FC236}">
                  <a16:creationId xmlns:a16="http://schemas.microsoft.com/office/drawing/2014/main" id="{DBF9EC87-E92A-42CB-B401-851C8B777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1150" y="3457575"/>
              <a:ext cx="161925" cy="163513"/>
            </a:xfrm>
            <a:custGeom>
              <a:avLst/>
              <a:gdLst>
                <a:gd name="T0" fmla="*/ 130 w 130"/>
                <a:gd name="T1" fmla="*/ 64 h 130"/>
                <a:gd name="T2" fmla="*/ 66 w 130"/>
                <a:gd name="T3" fmla="*/ 130 h 130"/>
                <a:gd name="T4" fmla="*/ 1 w 130"/>
                <a:gd name="T5" fmla="*/ 64 h 130"/>
                <a:gd name="T6" fmla="*/ 64 w 130"/>
                <a:gd name="T7" fmla="*/ 0 h 130"/>
                <a:gd name="T8" fmla="*/ 130 w 130"/>
                <a:gd name="T9" fmla="*/ 6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30">
                  <a:moveTo>
                    <a:pt x="130" y="64"/>
                  </a:moveTo>
                  <a:cubicBezTo>
                    <a:pt x="130" y="100"/>
                    <a:pt x="102" y="130"/>
                    <a:pt x="66" y="130"/>
                  </a:cubicBezTo>
                  <a:cubicBezTo>
                    <a:pt x="29" y="130"/>
                    <a:pt x="0" y="101"/>
                    <a:pt x="1" y="64"/>
                  </a:cubicBezTo>
                  <a:cubicBezTo>
                    <a:pt x="1" y="30"/>
                    <a:pt x="30" y="1"/>
                    <a:pt x="64" y="0"/>
                  </a:cubicBezTo>
                  <a:cubicBezTo>
                    <a:pt x="100" y="0"/>
                    <a:pt x="130" y="29"/>
                    <a:pt x="130" y="64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7" name="Freeform 88">
              <a:extLst>
                <a:ext uri="{FF2B5EF4-FFF2-40B4-BE49-F238E27FC236}">
                  <a16:creationId xmlns:a16="http://schemas.microsoft.com/office/drawing/2014/main" id="{7CF810DE-34F3-40E3-829D-92B6E70E8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475" y="1863725"/>
              <a:ext cx="161925" cy="161925"/>
            </a:xfrm>
            <a:custGeom>
              <a:avLst/>
              <a:gdLst>
                <a:gd name="T0" fmla="*/ 66 w 130"/>
                <a:gd name="T1" fmla="*/ 0 h 130"/>
                <a:gd name="T2" fmla="*/ 130 w 130"/>
                <a:gd name="T3" fmla="*/ 66 h 130"/>
                <a:gd name="T4" fmla="*/ 64 w 130"/>
                <a:gd name="T5" fmla="*/ 129 h 130"/>
                <a:gd name="T6" fmla="*/ 1 w 130"/>
                <a:gd name="T7" fmla="*/ 64 h 130"/>
                <a:gd name="T8" fmla="*/ 66 w 130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cubicBezTo>
                    <a:pt x="102" y="1"/>
                    <a:pt x="130" y="30"/>
                    <a:pt x="130" y="66"/>
                  </a:cubicBezTo>
                  <a:cubicBezTo>
                    <a:pt x="129" y="102"/>
                    <a:pt x="100" y="130"/>
                    <a:pt x="64" y="129"/>
                  </a:cubicBezTo>
                  <a:cubicBezTo>
                    <a:pt x="29" y="129"/>
                    <a:pt x="0" y="100"/>
                    <a:pt x="1" y="64"/>
                  </a:cubicBezTo>
                  <a:cubicBezTo>
                    <a:pt x="1" y="28"/>
                    <a:pt x="30" y="0"/>
                    <a:pt x="66" y="0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8" name="Freeform 89">
              <a:extLst>
                <a:ext uri="{FF2B5EF4-FFF2-40B4-BE49-F238E27FC236}">
                  <a16:creationId xmlns:a16="http://schemas.microsoft.com/office/drawing/2014/main" id="{AFDE9D2D-49E2-464A-BBFC-523752511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575" y="5072063"/>
              <a:ext cx="236538" cy="146050"/>
            </a:xfrm>
            <a:custGeom>
              <a:avLst/>
              <a:gdLst>
                <a:gd name="T0" fmla="*/ 176 w 189"/>
                <a:gd name="T1" fmla="*/ 7 h 116"/>
                <a:gd name="T2" fmla="*/ 189 w 189"/>
                <a:gd name="T3" fmla="*/ 111 h 116"/>
                <a:gd name="T4" fmla="*/ 137 w 189"/>
                <a:gd name="T5" fmla="*/ 104 h 116"/>
                <a:gd name="T6" fmla="*/ 59 w 189"/>
                <a:gd name="T7" fmla="*/ 102 h 116"/>
                <a:gd name="T8" fmla="*/ 0 w 189"/>
                <a:gd name="T9" fmla="*/ 111 h 116"/>
                <a:gd name="T10" fmla="*/ 11 w 189"/>
                <a:gd name="T11" fmla="*/ 3 h 116"/>
                <a:gd name="T12" fmla="*/ 55 w 189"/>
                <a:gd name="T13" fmla="*/ 16 h 116"/>
                <a:gd name="T14" fmla="*/ 142 w 189"/>
                <a:gd name="T15" fmla="*/ 15 h 116"/>
                <a:gd name="T16" fmla="*/ 176 w 189"/>
                <a:gd name="T17" fmla="*/ 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16">
                  <a:moveTo>
                    <a:pt x="176" y="7"/>
                  </a:moveTo>
                  <a:cubicBezTo>
                    <a:pt x="156" y="44"/>
                    <a:pt x="163" y="78"/>
                    <a:pt x="189" y="111"/>
                  </a:cubicBezTo>
                  <a:cubicBezTo>
                    <a:pt x="170" y="112"/>
                    <a:pt x="154" y="116"/>
                    <a:pt x="137" y="104"/>
                  </a:cubicBezTo>
                  <a:cubicBezTo>
                    <a:pt x="113" y="88"/>
                    <a:pt x="84" y="86"/>
                    <a:pt x="59" y="102"/>
                  </a:cubicBezTo>
                  <a:cubicBezTo>
                    <a:pt x="40" y="114"/>
                    <a:pt x="23" y="114"/>
                    <a:pt x="0" y="111"/>
                  </a:cubicBezTo>
                  <a:cubicBezTo>
                    <a:pt x="28" y="78"/>
                    <a:pt x="32" y="42"/>
                    <a:pt x="11" y="3"/>
                  </a:cubicBezTo>
                  <a:cubicBezTo>
                    <a:pt x="29" y="0"/>
                    <a:pt x="42" y="0"/>
                    <a:pt x="55" y="16"/>
                  </a:cubicBezTo>
                  <a:cubicBezTo>
                    <a:pt x="75" y="42"/>
                    <a:pt x="121" y="41"/>
                    <a:pt x="142" y="15"/>
                  </a:cubicBezTo>
                  <a:cubicBezTo>
                    <a:pt x="152" y="3"/>
                    <a:pt x="162" y="3"/>
                    <a:pt x="176" y="7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9" name="Freeform 90">
              <a:extLst>
                <a:ext uri="{FF2B5EF4-FFF2-40B4-BE49-F238E27FC236}">
                  <a16:creationId xmlns:a16="http://schemas.microsoft.com/office/drawing/2014/main" id="{395478B8-889B-4944-8C3B-A7D84C4AC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1863725"/>
              <a:ext cx="163513" cy="161925"/>
            </a:xfrm>
            <a:custGeom>
              <a:avLst/>
              <a:gdLst>
                <a:gd name="T0" fmla="*/ 65 w 130"/>
                <a:gd name="T1" fmla="*/ 129 h 130"/>
                <a:gd name="T2" fmla="*/ 0 w 130"/>
                <a:gd name="T3" fmla="*/ 66 h 130"/>
                <a:gd name="T4" fmla="*/ 68 w 130"/>
                <a:gd name="T5" fmla="*/ 0 h 130"/>
                <a:gd name="T6" fmla="*/ 129 w 130"/>
                <a:gd name="T7" fmla="*/ 64 h 130"/>
                <a:gd name="T8" fmla="*/ 65 w 130"/>
                <a:gd name="T9" fmla="*/ 12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30">
                  <a:moveTo>
                    <a:pt x="65" y="129"/>
                  </a:moveTo>
                  <a:cubicBezTo>
                    <a:pt x="29" y="130"/>
                    <a:pt x="0" y="102"/>
                    <a:pt x="0" y="66"/>
                  </a:cubicBezTo>
                  <a:cubicBezTo>
                    <a:pt x="0" y="28"/>
                    <a:pt x="28" y="1"/>
                    <a:pt x="68" y="0"/>
                  </a:cubicBezTo>
                  <a:cubicBezTo>
                    <a:pt x="95" y="0"/>
                    <a:pt x="130" y="35"/>
                    <a:pt x="129" y="64"/>
                  </a:cubicBezTo>
                  <a:cubicBezTo>
                    <a:pt x="127" y="96"/>
                    <a:pt x="104" y="130"/>
                    <a:pt x="65" y="129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0" name="Freeform 91">
              <a:extLst>
                <a:ext uri="{FF2B5EF4-FFF2-40B4-BE49-F238E27FC236}">
                  <a16:creationId xmlns:a16="http://schemas.microsoft.com/office/drawing/2014/main" id="{6EAB6937-927A-4CC8-A178-7B3A07331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725" y="4899025"/>
              <a:ext cx="160338" cy="163513"/>
            </a:xfrm>
            <a:custGeom>
              <a:avLst/>
              <a:gdLst>
                <a:gd name="T0" fmla="*/ 129 w 129"/>
                <a:gd name="T1" fmla="*/ 66 h 130"/>
                <a:gd name="T2" fmla="*/ 64 w 129"/>
                <a:gd name="T3" fmla="*/ 130 h 130"/>
                <a:gd name="T4" fmla="*/ 1 w 129"/>
                <a:gd name="T5" fmla="*/ 64 h 130"/>
                <a:gd name="T6" fmla="*/ 59 w 129"/>
                <a:gd name="T7" fmla="*/ 0 h 130"/>
                <a:gd name="T8" fmla="*/ 129 w 129"/>
                <a:gd name="T9" fmla="*/ 6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30">
                  <a:moveTo>
                    <a:pt x="129" y="66"/>
                  </a:moveTo>
                  <a:cubicBezTo>
                    <a:pt x="129" y="101"/>
                    <a:pt x="100" y="130"/>
                    <a:pt x="64" y="130"/>
                  </a:cubicBezTo>
                  <a:cubicBezTo>
                    <a:pt x="30" y="130"/>
                    <a:pt x="0" y="99"/>
                    <a:pt x="1" y="64"/>
                  </a:cubicBezTo>
                  <a:cubicBezTo>
                    <a:pt x="1" y="34"/>
                    <a:pt x="32" y="0"/>
                    <a:pt x="59" y="0"/>
                  </a:cubicBezTo>
                  <a:cubicBezTo>
                    <a:pt x="99" y="0"/>
                    <a:pt x="129" y="28"/>
                    <a:pt x="129" y="66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1" name="Freeform 92">
              <a:extLst>
                <a:ext uri="{FF2B5EF4-FFF2-40B4-BE49-F238E27FC236}">
                  <a16:creationId xmlns:a16="http://schemas.microsoft.com/office/drawing/2014/main" id="{5A6D1519-CF90-4C98-82F6-763F09B38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850" y="4892675"/>
              <a:ext cx="161925" cy="165100"/>
            </a:xfrm>
            <a:custGeom>
              <a:avLst/>
              <a:gdLst>
                <a:gd name="T0" fmla="*/ 128 w 129"/>
                <a:gd name="T1" fmla="*/ 64 h 131"/>
                <a:gd name="T2" fmla="*/ 65 w 129"/>
                <a:gd name="T3" fmla="*/ 131 h 131"/>
                <a:gd name="T4" fmla="*/ 1 w 129"/>
                <a:gd name="T5" fmla="*/ 63 h 131"/>
                <a:gd name="T6" fmla="*/ 62 w 129"/>
                <a:gd name="T7" fmla="*/ 1 h 131"/>
                <a:gd name="T8" fmla="*/ 128 w 129"/>
                <a:gd name="T9" fmla="*/ 6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31">
                  <a:moveTo>
                    <a:pt x="128" y="64"/>
                  </a:moveTo>
                  <a:cubicBezTo>
                    <a:pt x="127" y="105"/>
                    <a:pt x="102" y="131"/>
                    <a:pt x="65" y="131"/>
                  </a:cubicBezTo>
                  <a:cubicBezTo>
                    <a:pt x="31" y="130"/>
                    <a:pt x="0" y="98"/>
                    <a:pt x="1" y="63"/>
                  </a:cubicBezTo>
                  <a:cubicBezTo>
                    <a:pt x="2" y="34"/>
                    <a:pt x="35" y="0"/>
                    <a:pt x="62" y="1"/>
                  </a:cubicBezTo>
                  <a:cubicBezTo>
                    <a:pt x="98" y="1"/>
                    <a:pt x="129" y="31"/>
                    <a:pt x="128" y="64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2" name="Freeform 93">
              <a:extLst>
                <a:ext uri="{FF2B5EF4-FFF2-40B4-BE49-F238E27FC236}">
                  <a16:creationId xmlns:a16="http://schemas.microsoft.com/office/drawing/2014/main" id="{9EE6054E-46D3-44C9-8906-2F73B28DC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3838" y="4899025"/>
              <a:ext cx="161925" cy="165100"/>
            </a:xfrm>
            <a:custGeom>
              <a:avLst/>
              <a:gdLst>
                <a:gd name="T0" fmla="*/ 64 w 129"/>
                <a:gd name="T1" fmla="*/ 130 h 131"/>
                <a:gd name="T2" fmla="*/ 1 w 129"/>
                <a:gd name="T3" fmla="*/ 64 h 131"/>
                <a:gd name="T4" fmla="*/ 65 w 129"/>
                <a:gd name="T5" fmla="*/ 0 h 131"/>
                <a:gd name="T6" fmla="*/ 128 w 129"/>
                <a:gd name="T7" fmla="*/ 68 h 131"/>
                <a:gd name="T8" fmla="*/ 64 w 129"/>
                <a:gd name="T9" fmla="*/ 13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31">
                  <a:moveTo>
                    <a:pt x="64" y="130"/>
                  </a:moveTo>
                  <a:cubicBezTo>
                    <a:pt x="31" y="130"/>
                    <a:pt x="0" y="98"/>
                    <a:pt x="1" y="64"/>
                  </a:cubicBezTo>
                  <a:cubicBezTo>
                    <a:pt x="1" y="32"/>
                    <a:pt x="33" y="0"/>
                    <a:pt x="65" y="0"/>
                  </a:cubicBezTo>
                  <a:cubicBezTo>
                    <a:pt x="98" y="0"/>
                    <a:pt x="129" y="34"/>
                    <a:pt x="128" y="68"/>
                  </a:cubicBezTo>
                  <a:cubicBezTo>
                    <a:pt x="127" y="103"/>
                    <a:pt x="100" y="131"/>
                    <a:pt x="64" y="130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3" name="Freeform 94">
              <a:extLst>
                <a:ext uri="{FF2B5EF4-FFF2-40B4-BE49-F238E27FC236}">
                  <a16:creationId xmlns:a16="http://schemas.microsoft.com/office/drawing/2014/main" id="{15AB0455-E43F-4EEC-83ED-3615C51F2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663" y="1858963"/>
              <a:ext cx="161925" cy="165100"/>
            </a:xfrm>
            <a:custGeom>
              <a:avLst/>
              <a:gdLst>
                <a:gd name="T0" fmla="*/ 1 w 129"/>
                <a:gd name="T1" fmla="*/ 66 h 132"/>
                <a:gd name="T2" fmla="*/ 66 w 129"/>
                <a:gd name="T3" fmla="*/ 2 h 132"/>
                <a:gd name="T4" fmla="*/ 127 w 129"/>
                <a:gd name="T5" fmla="*/ 66 h 132"/>
                <a:gd name="T6" fmla="*/ 63 w 129"/>
                <a:gd name="T7" fmla="*/ 132 h 132"/>
                <a:gd name="T8" fmla="*/ 1 w 129"/>
                <a:gd name="T9" fmla="*/ 6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32">
                  <a:moveTo>
                    <a:pt x="1" y="66"/>
                  </a:moveTo>
                  <a:cubicBezTo>
                    <a:pt x="0" y="32"/>
                    <a:pt x="27" y="5"/>
                    <a:pt x="66" y="2"/>
                  </a:cubicBezTo>
                  <a:cubicBezTo>
                    <a:pt x="95" y="0"/>
                    <a:pt x="129" y="36"/>
                    <a:pt x="127" y="66"/>
                  </a:cubicBezTo>
                  <a:cubicBezTo>
                    <a:pt x="125" y="99"/>
                    <a:pt x="102" y="132"/>
                    <a:pt x="63" y="132"/>
                  </a:cubicBezTo>
                  <a:cubicBezTo>
                    <a:pt x="26" y="132"/>
                    <a:pt x="1" y="105"/>
                    <a:pt x="1" y="66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4" name="Freeform 95">
              <a:extLst>
                <a:ext uri="{FF2B5EF4-FFF2-40B4-BE49-F238E27FC236}">
                  <a16:creationId xmlns:a16="http://schemas.microsoft.com/office/drawing/2014/main" id="{7EDEC381-5D6C-4F83-A6F0-B4BE66DFB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388" y="5078413"/>
              <a:ext cx="241300" cy="133350"/>
            </a:xfrm>
            <a:custGeom>
              <a:avLst/>
              <a:gdLst>
                <a:gd name="T0" fmla="*/ 175 w 193"/>
                <a:gd name="T1" fmla="*/ 6 h 107"/>
                <a:gd name="T2" fmla="*/ 193 w 193"/>
                <a:gd name="T3" fmla="*/ 102 h 107"/>
                <a:gd name="T4" fmla="*/ 138 w 193"/>
                <a:gd name="T5" fmla="*/ 95 h 107"/>
                <a:gd name="T6" fmla="*/ 62 w 193"/>
                <a:gd name="T7" fmla="*/ 92 h 107"/>
                <a:gd name="T8" fmla="*/ 0 w 193"/>
                <a:gd name="T9" fmla="*/ 102 h 107"/>
                <a:gd name="T10" fmla="*/ 18 w 193"/>
                <a:gd name="T11" fmla="*/ 5 h 107"/>
                <a:gd name="T12" fmla="*/ 53 w 193"/>
                <a:gd name="T13" fmla="*/ 14 h 107"/>
                <a:gd name="T14" fmla="*/ 144 w 193"/>
                <a:gd name="T15" fmla="*/ 14 h 107"/>
                <a:gd name="T16" fmla="*/ 171 w 193"/>
                <a:gd name="T17" fmla="*/ 0 h 107"/>
                <a:gd name="T18" fmla="*/ 175 w 193"/>
                <a:gd name="T19" fmla="*/ 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07">
                  <a:moveTo>
                    <a:pt x="175" y="6"/>
                  </a:moveTo>
                  <a:cubicBezTo>
                    <a:pt x="163" y="40"/>
                    <a:pt x="168" y="71"/>
                    <a:pt x="193" y="102"/>
                  </a:cubicBezTo>
                  <a:cubicBezTo>
                    <a:pt x="172" y="103"/>
                    <a:pt x="156" y="107"/>
                    <a:pt x="138" y="95"/>
                  </a:cubicBezTo>
                  <a:cubicBezTo>
                    <a:pt x="114" y="79"/>
                    <a:pt x="87" y="77"/>
                    <a:pt x="62" y="92"/>
                  </a:cubicBezTo>
                  <a:cubicBezTo>
                    <a:pt x="43" y="103"/>
                    <a:pt x="24" y="105"/>
                    <a:pt x="0" y="102"/>
                  </a:cubicBezTo>
                  <a:cubicBezTo>
                    <a:pt x="25" y="73"/>
                    <a:pt x="34" y="41"/>
                    <a:pt x="18" y="5"/>
                  </a:cubicBezTo>
                  <a:cubicBezTo>
                    <a:pt x="34" y="1"/>
                    <a:pt x="43" y="3"/>
                    <a:pt x="53" y="14"/>
                  </a:cubicBezTo>
                  <a:cubicBezTo>
                    <a:pt x="77" y="42"/>
                    <a:pt x="118" y="40"/>
                    <a:pt x="144" y="14"/>
                  </a:cubicBezTo>
                  <a:cubicBezTo>
                    <a:pt x="151" y="7"/>
                    <a:pt x="162" y="4"/>
                    <a:pt x="171" y="0"/>
                  </a:cubicBezTo>
                  <a:cubicBezTo>
                    <a:pt x="172" y="2"/>
                    <a:pt x="174" y="4"/>
                    <a:pt x="175" y="6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5" name="Freeform 96">
              <a:extLst>
                <a:ext uri="{FF2B5EF4-FFF2-40B4-BE49-F238E27FC236}">
                  <a16:creationId xmlns:a16="http://schemas.microsoft.com/office/drawing/2014/main" id="{7203C67B-AA76-4EF2-B860-09BA5D106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800" y="5076825"/>
              <a:ext cx="234950" cy="133350"/>
            </a:xfrm>
            <a:custGeom>
              <a:avLst/>
              <a:gdLst>
                <a:gd name="T0" fmla="*/ 188 w 188"/>
                <a:gd name="T1" fmla="*/ 104 h 107"/>
                <a:gd name="T2" fmla="*/ 133 w 188"/>
                <a:gd name="T3" fmla="*/ 95 h 107"/>
                <a:gd name="T4" fmla="*/ 58 w 188"/>
                <a:gd name="T5" fmla="*/ 95 h 107"/>
                <a:gd name="T6" fmla="*/ 0 w 188"/>
                <a:gd name="T7" fmla="*/ 104 h 107"/>
                <a:gd name="T8" fmla="*/ 17 w 188"/>
                <a:gd name="T9" fmla="*/ 7 h 107"/>
                <a:gd name="T10" fmla="*/ 53 w 188"/>
                <a:gd name="T11" fmla="*/ 17 h 107"/>
                <a:gd name="T12" fmla="*/ 142 w 188"/>
                <a:gd name="T13" fmla="*/ 16 h 107"/>
                <a:gd name="T14" fmla="*/ 171 w 188"/>
                <a:gd name="T15" fmla="*/ 0 h 107"/>
                <a:gd name="T16" fmla="*/ 169 w 188"/>
                <a:gd name="T17" fmla="*/ 57 h 107"/>
                <a:gd name="T18" fmla="*/ 188 w 188"/>
                <a:gd name="T19" fmla="*/ 10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107">
                  <a:moveTo>
                    <a:pt x="188" y="104"/>
                  </a:moveTo>
                  <a:cubicBezTo>
                    <a:pt x="169" y="106"/>
                    <a:pt x="151" y="106"/>
                    <a:pt x="133" y="95"/>
                  </a:cubicBezTo>
                  <a:cubicBezTo>
                    <a:pt x="109" y="80"/>
                    <a:pt x="82" y="80"/>
                    <a:pt x="58" y="95"/>
                  </a:cubicBezTo>
                  <a:cubicBezTo>
                    <a:pt x="40" y="107"/>
                    <a:pt x="23" y="106"/>
                    <a:pt x="0" y="104"/>
                  </a:cubicBezTo>
                  <a:cubicBezTo>
                    <a:pt x="24" y="74"/>
                    <a:pt x="31" y="42"/>
                    <a:pt x="17" y="7"/>
                  </a:cubicBezTo>
                  <a:cubicBezTo>
                    <a:pt x="32" y="2"/>
                    <a:pt x="42" y="5"/>
                    <a:pt x="53" y="17"/>
                  </a:cubicBezTo>
                  <a:cubicBezTo>
                    <a:pt x="77" y="43"/>
                    <a:pt x="116" y="42"/>
                    <a:pt x="142" y="16"/>
                  </a:cubicBezTo>
                  <a:cubicBezTo>
                    <a:pt x="149" y="10"/>
                    <a:pt x="159" y="7"/>
                    <a:pt x="171" y="0"/>
                  </a:cubicBezTo>
                  <a:cubicBezTo>
                    <a:pt x="170" y="23"/>
                    <a:pt x="166" y="41"/>
                    <a:pt x="169" y="57"/>
                  </a:cubicBezTo>
                  <a:cubicBezTo>
                    <a:pt x="172" y="73"/>
                    <a:pt x="181" y="87"/>
                    <a:pt x="188" y="104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6" name="Freeform 97">
              <a:extLst>
                <a:ext uri="{FF2B5EF4-FFF2-40B4-BE49-F238E27FC236}">
                  <a16:creationId xmlns:a16="http://schemas.microsoft.com/office/drawing/2014/main" id="{1F2C7F04-F84F-4DF3-A4D7-622142A29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213" y="5078413"/>
              <a:ext cx="236538" cy="133350"/>
            </a:xfrm>
            <a:custGeom>
              <a:avLst/>
              <a:gdLst>
                <a:gd name="T0" fmla="*/ 0 w 189"/>
                <a:gd name="T1" fmla="*/ 102 h 106"/>
                <a:gd name="T2" fmla="*/ 15 w 189"/>
                <a:gd name="T3" fmla="*/ 0 h 106"/>
                <a:gd name="T4" fmla="*/ 46 w 189"/>
                <a:gd name="T5" fmla="*/ 12 h 106"/>
                <a:gd name="T6" fmla="*/ 139 w 189"/>
                <a:gd name="T7" fmla="*/ 15 h 106"/>
                <a:gd name="T8" fmla="*/ 169 w 189"/>
                <a:gd name="T9" fmla="*/ 2 h 106"/>
                <a:gd name="T10" fmla="*/ 189 w 189"/>
                <a:gd name="T11" fmla="*/ 102 h 106"/>
                <a:gd name="T12" fmla="*/ 134 w 189"/>
                <a:gd name="T13" fmla="*/ 94 h 106"/>
                <a:gd name="T14" fmla="*/ 56 w 189"/>
                <a:gd name="T15" fmla="*/ 93 h 106"/>
                <a:gd name="T16" fmla="*/ 0 w 189"/>
                <a:gd name="T17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06">
                  <a:moveTo>
                    <a:pt x="0" y="102"/>
                  </a:moveTo>
                  <a:cubicBezTo>
                    <a:pt x="26" y="58"/>
                    <a:pt x="29" y="44"/>
                    <a:pt x="15" y="0"/>
                  </a:cubicBezTo>
                  <a:cubicBezTo>
                    <a:pt x="28" y="5"/>
                    <a:pt x="40" y="5"/>
                    <a:pt x="46" y="12"/>
                  </a:cubicBezTo>
                  <a:cubicBezTo>
                    <a:pt x="68" y="39"/>
                    <a:pt x="113" y="43"/>
                    <a:pt x="139" y="15"/>
                  </a:cubicBezTo>
                  <a:cubicBezTo>
                    <a:pt x="146" y="7"/>
                    <a:pt x="157" y="5"/>
                    <a:pt x="169" y="2"/>
                  </a:cubicBezTo>
                  <a:cubicBezTo>
                    <a:pt x="158" y="40"/>
                    <a:pt x="163" y="71"/>
                    <a:pt x="189" y="102"/>
                  </a:cubicBezTo>
                  <a:cubicBezTo>
                    <a:pt x="168" y="103"/>
                    <a:pt x="152" y="106"/>
                    <a:pt x="134" y="94"/>
                  </a:cubicBezTo>
                  <a:cubicBezTo>
                    <a:pt x="110" y="78"/>
                    <a:pt x="81" y="78"/>
                    <a:pt x="56" y="93"/>
                  </a:cubicBezTo>
                  <a:cubicBezTo>
                    <a:pt x="38" y="105"/>
                    <a:pt x="21" y="104"/>
                    <a:pt x="0" y="102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7" name="Freeform 98">
              <a:extLst>
                <a:ext uri="{FF2B5EF4-FFF2-40B4-BE49-F238E27FC236}">
                  <a16:creationId xmlns:a16="http://schemas.microsoft.com/office/drawing/2014/main" id="{71EB7260-09B4-40E4-887A-14B4F3B0C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738" y="5076825"/>
              <a:ext cx="239713" cy="134938"/>
            </a:xfrm>
            <a:custGeom>
              <a:avLst/>
              <a:gdLst>
                <a:gd name="T0" fmla="*/ 0 w 191"/>
                <a:gd name="T1" fmla="*/ 103 h 107"/>
                <a:gd name="T2" fmla="*/ 18 w 191"/>
                <a:gd name="T3" fmla="*/ 7 h 107"/>
                <a:gd name="T4" fmla="*/ 50 w 191"/>
                <a:gd name="T5" fmla="*/ 14 h 107"/>
                <a:gd name="T6" fmla="*/ 146 w 191"/>
                <a:gd name="T7" fmla="*/ 11 h 107"/>
                <a:gd name="T8" fmla="*/ 176 w 191"/>
                <a:gd name="T9" fmla="*/ 0 h 107"/>
                <a:gd name="T10" fmla="*/ 191 w 191"/>
                <a:gd name="T11" fmla="*/ 103 h 107"/>
                <a:gd name="T12" fmla="*/ 139 w 191"/>
                <a:gd name="T13" fmla="*/ 96 h 107"/>
                <a:gd name="T14" fmla="*/ 59 w 191"/>
                <a:gd name="T15" fmla="*/ 94 h 107"/>
                <a:gd name="T16" fmla="*/ 0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0" y="103"/>
                  </a:moveTo>
                  <a:cubicBezTo>
                    <a:pt x="27" y="72"/>
                    <a:pt x="33" y="41"/>
                    <a:pt x="18" y="7"/>
                  </a:cubicBezTo>
                  <a:cubicBezTo>
                    <a:pt x="32" y="2"/>
                    <a:pt x="41" y="2"/>
                    <a:pt x="50" y="14"/>
                  </a:cubicBezTo>
                  <a:cubicBezTo>
                    <a:pt x="73" y="43"/>
                    <a:pt x="123" y="42"/>
                    <a:pt x="146" y="11"/>
                  </a:cubicBezTo>
                  <a:cubicBezTo>
                    <a:pt x="150" y="5"/>
                    <a:pt x="162" y="5"/>
                    <a:pt x="176" y="0"/>
                  </a:cubicBezTo>
                  <a:cubicBezTo>
                    <a:pt x="159" y="41"/>
                    <a:pt x="167" y="72"/>
                    <a:pt x="191" y="103"/>
                  </a:cubicBezTo>
                  <a:cubicBezTo>
                    <a:pt x="171" y="104"/>
                    <a:pt x="155" y="107"/>
                    <a:pt x="139" y="96"/>
                  </a:cubicBezTo>
                  <a:cubicBezTo>
                    <a:pt x="113" y="79"/>
                    <a:pt x="84" y="78"/>
                    <a:pt x="59" y="94"/>
                  </a:cubicBezTo>
                  <a:cubicBezTo>
                    <a:pt x="41" y="106"/>
                    <a:pt x="24" y="104"/>
                    <a:pt x="0" y="103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8" name="Freeform 99">
              <a:extLst>
                <a:ext uri="{FF2B5EF4-FFF2-40B4-BE49-F238E27FC236}">
                  <a16:creationId xmlns:a16="http://schemas.microsoft.com/office/drawing/2014/main" id="{670E9A9C-D1A1-41D2-85E0-245F09448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38" y="5395913"/>
              <a:ext cx="50800" cy="17463"/>
            </a:xfrm>
            <a:custGeom>
              <a:avLst/>
              <a:gdLst>
                <a:gd name="T0" fmla="*/ 40 w 40"/>
                <a:gd name="T1" fmla="*/ 0 h 15"/>
                <a:gd name="T2" fmla="*/ 0 w 40"/>
                <a:gd name="T3" fmla="*/ 0 h 15"/>
                <a:gd name="T4" fmla="*/ 40 w 40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5">
                  <a:moveTo>
                    <a:pt x="40" y="0"/>
                  </a:moveTo>
                  <a:cubicBezTo>
                    <a:pt x="26" y="15"/>
                    <a:pt x="14" y="14"/>
                    <a:pt x="0" y="0"/>
                  </a:cubicBezTo>
                  <a:cubicBezTo>
                    <a:pt x="13" y="0"/>
                    <a:pt x="25" y="0"/>
                    <a:pt x="40" y="0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9" name="Freeform 100">
              <a:extLst>
                <a:ext uri="{FF2B5EF4-FFF2-40B4-BE49-F238E27FC236}">
                  <a16:creationId xmlns:a16="http://schemas.microsoft.com/office/drawing/2014/main" id="{4C21B2BD-94E3-4859-9BCC-1BECC85D3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988" y="5389563"/>
              <a:ext cx="49213" cy="17463"/>
            </a:xfrm>
            <a:custGeom>
              <a:avLst/>
              <a:gdLst>
                <a:gd name="T0" fmla="*/ 0 w 40"/>
                <a:gd name="T1" fmla="*/ 0 h 15"/>
                <a:gd name="T2" fmla="*/ 40 w 40"/>
                <a:gd name="T3" fmla="*/ 0 h 15"/>
                <a:gd name="T4" fmla="*/ 0 w 40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5">
                  <a:moveTo>
                    <a:pt x="0" y="0"/>
                  </a:moveTo>
                  <a:cubicBezTo>
                    <a:pt x="14" y="0"/>
                    <a:pt x="27" y="0"/>
                    <a:pt x="40" y="0"/>
                  </a:cubicBezTo>
                  <a:cubicBezTo>
                    <a:pt x="29" y="15"/>
                    <a:pt x="15" y="15"/>
                    <a:pt x="0" y="0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0" name="Freeform 101">
              <a:extLst>
                <a:ext uri="{FF2B5EF4-FFF2-40B4-BE49-F238E27FC236}">
                  <a16:creationId xmlns:a16="http://schemas.microsoft.com/office/drawing/2014/main" id="{BAA5C6BB-6A11-43DF-AC9C-62581115A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113" y="5389563"/>
              <a:ext cx="50800" cy="17463"/>
            </a:xfrm>
            <a:custGeom>
              <a:avLst/>
              <a:gdLst>
                <a:gd name="T0" fmla="*/ 0 w 41"/>
                <a:gd name="T1" fmla="*/ 0 h 14"/>
                <a:gd name="T2" fmla="*/ 41 w 41"/>
                <a:gd name="T3" fmla="*/ 0 h 14"/>
                <a:gd name="T4" fmla="*/ 0 w 41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14">
                  <a:moveTo>
                    <a:pt x="0" y="0"/>
                  </a:moveTo>
                  <a:cubicBezTo>
                    <a:pt x="17" y="0"/>
                    <a:pt x="29" y="0"/>
                    <a:pt x="41" y="0"/>
                  </a:cubicBezTo>
                  <a:cubicBezTo>
                    <a:pt x="29" y="13"/>
                    <a:pt x="17" y="14"/>
                    <a:pt x="0" y="0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1" name="Freeform 102">
              <a:extLst>
                <a:ext uri="{FF2B5EF4-FFF2-40B4-BE49-F238E27FC236}">
                  <a16:creationId xmlns:a16="http://schemas.microsoft.com/office/drawing/2014/main" id="{70DCBF7A-F944-44B2-9C09-88AD2177F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2638" y="5389563"/>
              <a:ext cx="47625" cy="7938"/>
            </a:xfrm>
            <a:custGeom>
              <a:avLst/>
              <a:gdLst>
                <a:gd name="T0" fmla="*/ 38 w 38"/>
                <a:gd name="T1" fmla="*/ 6 h 6"/>
                <a:gd name="T2" fmla="*/ 0 w 38"/>
                <a:gd name="T3" fmla="*/ 6 h 6"/>
                <a:gd name="T4" fmla="*/ 0 w 38"/>
                <a:gd name="T5" fmla="*/ 0 h 6"/>
                <a:gd name="T6" fmla="*/ 37 w 38"/>
                <a:gd name="T7" fmla="*/ 0 h 6"/>
                <a:gd name="T8" fmla="*/ 38 w 3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">
                  <a:moveTo>
                    <a:pt x="38" y="6"/>
                  </a:moveTo>
                  <a:cubicBezTo>
                    <a:pt x="25" y="6"/>
                    <a:pt x="13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13" y="0"/>
                    <a:pt x="25" y="0"/>
                    <a:pt x="37" y="0"/>
                  </a:cubicBezTo>
                  <a:cubicBezTo>
                    <a:pt x="37" y="2"/>
                    <a:pt x="37" y="4"/>
                    <a:pt x="38" y="6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2" name="Freeform 103">
              <a:extLst>
                <a:ext uri="{FF2B5EF4-FFF2-40B4-BE49-F238E27FC236}">
                  <a16:creationId xmlns:a16="http://schemas.microsoft.com/office/drawing/2014/main" id="{95305667-5CDC-4D32-A711-1D4E0FE7C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2050" y="5389563"/>
              <a:ext cx="52388" cy="17463"/>
            </a:xfrm>
            <a:custGeom>
              <a:avLst/>
              <a:gdLst>
                <a:gd name="T0" fmla="*/ 0 w 41"/>
                <a:gd name="T1" fmla="*/ 0 h 14"/>
                <a:gd name="T2" fmla="*/ 41 w 41"/>
                <a:gd name="T3" fmla="*/ 0 h 14"/>
                <a:gd name="T4" fmla="*/ 0 w 41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14">
                  <a:moveTo>
                    <a:pt x="0" y="0"/>
                  </a:moveTo>
                  <a:cubicBezTo>
                    <a:pt x="16" y="0"/>
                    <a:pt x="28" y="0"/>
                    <a:pt x="41" y="0"/>
                  </a:cubicBezTo>
                  <a:cubicBezTo>
                    <a:pt x="30" y="14"/>
                    <a:pt x="20" y="14"/>
                    <a:pt x="0" y="0"/>
                  </a:cubicBezTo>
                  <a:close/>
                </a:path>
              </a:pathLst>
            </a:custGeom>
            <a:solidFill>
              <a:srgbClr val="FC9B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208" name="Freeform 107">
            <a:extLst>
              <a:ext uri="{FF2B5EF4-FFF2-40B4-BE49-F238E27FC236}">
                <a16:creationId xmlns:a16="http://schemas.microsoft.com/office/drawing/2014/main" id="{3B83DD06-ACE0-4B65-A6DA-BC585CA24266}"/>
              </a:ext>
            </a:extLst>
          </p:cNvPr>
          <p:cNvSpPr>
            <a:spLocks noEditPoints="1"/>
          </p:cNvSpPr>
          <p:nvPr/>
        </p:nvSpPr>
        <p:spPr bwMode="auto">
          <a:xfrm>
            <a:off x="8759826" y="5440363"/>
            <a:ext cx="1017588" cy="1016000"/>
          </a:xfrm>
          <a:custGeom>
            <a:avLst/>
            <a:gdLst>
              <a:gd name="T0" fmla="*/ 346 w 688"/>
              <a:gd name="T1" fmla="*/ 1 h 686"/>
              <a:gd name="T2" fmla="*/ 687 w 688"/>
              <a:gd name="T3" fmla="*/ 345 h 686"/>
              <a:gd name="T4" fmla="*/ 345 w 688"/>
              <a:gd name="T5" fmla="*/ 685 h 686"/>
              <a:gd name="T6" fmla="*/ 3 w 688"/>
              <a:gd name="T7" fmla="*/ 336 h 686"/>
              <a:gd name="T8" fmla="*/ 346 w 688"/>
              <a:gd name="T9" fmla="*/ 1 h 686"/>
              <a:gd name="T10" fmla="*/ 364 w 688"/>
              <a:gd name="T11" fmla="*/ 626 h 686"/>
              <a:gd name="T12" fmla="*/ 485 w 688"/>
              <a:gd name="T13" fmla="*/ 303 h 686"/>
              <a:gd name="T14" fmla="*/ 364 w 688"/>
              <a:gd name="T15" fmla="*/ 60 h 686"/>
              <a:gd name="T16" fmla="*/ 364 w 688"/>
              <a:gd name="T17" fmla="*/ 129 h 686"/>
              <a:gd name="T18" fmla="*/ 326 w 688"/>
              <a:gd name="T19" fmla="*/ 129 h 686"/>
              <a:gd name="T20" fmla="*/ 326 w 688"/>
              <a:gd name="T21" fmla="*/ 59 h 686"/>
              <a:gd name="T22" fmla="*/ 205 w 688"/>
              <a:gd name="T23" fmla="*/ 382 h 686"/>
              <a:gd name="T24" fmla="*/ 327 w 688"/>
              <a:gd name="T25" fmla="*/ 626 h 686"/>
              <a:gd name="T26" fmla="*/ 327 w 688"/>
              <a:gd name="T27" fmla="*/ 583 h 686"/>
              <a:gd name="T28" fmla="*/ 364 w 688"/>
              <a:gd name="T29" fmla="*/ 583 h 686"/>
              <a:gd name="T30" fmla="*/ 364 w 688"/>
              <a:gd name="T31" fmla="*/ 626 h 686"/>
              <a:gd name="T32" fmla="*/ 638 w 688"/>
              <a:gd name="T33" fmla="*/ 360 h 686"/>
              <a:gd name="T34" fmla="*/ 534 w 688"/>
              <a:gd name="T35" fmla="*/ 360 h 686"/>
              <a:gd name="T36" fmla="*/ 523 w 688"/>
              <a:gd name="T37" fmla="*/ 371 h 686"/>
              <a:gd name="T38" fmla="*/ 513 w 688"/>
              <a:gd name="T39" fmla="*/ 440 h 686"/>
              <a:gd name="T40" fmla="*/ 506 w 688"/>
              <a:gd name="T41" fmla="*/ 479 h 686"/>
              <a:gd name="T42" fmla="*/ 582 w 688"/>
              <a:gd name="T43" fmla="*/ 515 h 686"/>
              <a:gd name="T44" fmla="*/ 638 w 688"/>
              <a:gd name="T45" fmla="*/ 360 h 686"/>
              <a:gd name="T46" fmla="*/ 525 w 688"/>
              <a:gd name="T47" fmla="*/ 324 h 686"/>
              <a:gd name="T48" fmla="*/ 637 w 688"/>
              <a:gd name="T49" fmla="*/ 324 h 686"/>
              <a:gd name="T50" fmla="*/ 582 w 688"/>
              <a:gd name="T51" fmla="*/ 171 h 686"/>
              <a:gd name="T52" fmla="*/ 508 w 688"/>
              <a:gd name="T53" fmla="*/ 206 h 686"/>
              <a:gd name="T54" fmla="*/ 525 w 688"/>
              <a:gd name="T55" fmla="*/ 324 h 686"/>
              <a:gd name="T56" fmla="*/ 53 w 688"/>
              <a:gd name="T57" fmla="*/ 362 h 686"/>
              <a:gd name="T58" fmla="*/ 108 w 688"/>
              <a:gd name="T59" fmla="*/ 515 h 686"/>
              <a:gd name="T60" fmla="*/ 183 w 688"/>
              <a:gd name="T61" fmla="*/ 479 h 686"/>
              <a:gd name="T62" fmla="*/ 164 w 688"/>
              <a:gd name="T63" fmla="*/ 362 h 686"/>
              <a:gd name="T64" fmla="*/ 53 w 688"/>
              <a:gd name="T65" fmla="*/ 362 h 686"/>
              <a:gd name="T66" fmla="*/ 108 w 688"/>
              <a:gd name="T67" fmla="*/ 171 h 686"/>
              <a:gd name="T68" fmla="*/ 53 w 688"/>
              <a:gd name="T69" fmla="*/ 323 h 686"/>
              <a:gd name="T70" fmla="*/ 164 w 688"/>
              <a:gd name="T71" fmla="*/ 323 h 686"/>
              <a:gd name="T72" fmla="*/ 183 w 688"/>
              <a:gd name="T73" fmla="*/ 206 h 686"/>
              <a:gd name="T74" fmla="*/ 108 w 688"/>
              <a:gd name="T75" fmla="*/ 171 h 686"/>
              <a:gd name="T76" fmla="*/ 132 w 688"/>
              <a:gd name="T77" fmla="*/ 545 h 686"/>
              <a:gd name="T78" fmla="*/ 264 w 688"/>
              <a:gd name="T79" fmla="*/ 624 h 686"/>
              <a:gd name="T80" fmla="*/ 194 w 688"/>
              <a:gd name="T81" fmla="*/ 516 h 686"/>
              <a:gd name="T82" fmla="*/ 132 w 688"/>
              <a:gd name="T83" fmla="*/ 545 h 686"/>
              <a:gd name="T84" fmla="*/ 426 w 688"/>
              <a:gd name="T85" fmla="*/ 625 h 686"/>
              <a:gd name="T86" fmla="*/ 558 w 688"/>
              <a:gd name="T87" fmla="*/ 545 h 686"/>
              <a:gd name="T88" fmla="*/ 496 w 688"/>
              <a:gd name="T89" fmla="*/ 516 h 686"/>
              <a:gd name="T90" fmla="*/ 426 w 688"/>
              <a:gd name="T91" fmla="*/ 625 h 686"/>
              <a:gd name="T92" fmla="*/ 263 w 688"/>
              <a:gd name="T93" fmla="*/ 61 h 686"/>
              <a:gd name="T94" fmla="*/ 132 w 688"/>
              <a:gd name="T95" fmla="*/ 141 h 686"/>
              <a:gd name="T96" fmla="*/ 194 w 688"/>
              <a:gd name="T97" fmla="*/ 170 h 686"/>
              <a:gd name="T98" fmla="*/ 263 w 688"/>
              <a:gd name="T99" fmla="*/ 61 h 686"/>
              <a:gd name="T100" fmla="*/ 557 w 688"/>
              <a:gd name="T101" fmla="*/ 142 h 686"/>
              <a:gd name="T102" fmla="*/ 427 w 688"/>
              <a:gd name="T103" fmla="*/ 62 h 686"/>
              <a:gd name="T104" fmla="*/ 496 w 688"/>
              <a:gd name="T105" fmla="*/ 170 h 686"/>
              <a:gd name="T106" fmla="*/ 557 w 688"/>
              <a:gd name="T107" fmla="*/ 142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88" h="686">
                <a:moveTo>
                  <a:pt x="346" y="1"/>
                </a:moveTo>
                <a:cubicBezTo>
                  <a:pt x="535" y="1"/>
                  <a:pt x="688" y="156"/>
                  <a:pt x="687" y="345"/>
                </a:cubicBezTo>
                <a:cubicBezTo>
                  <a:pt x="686" y="532"/>
                  <a:pt x="532" y="686"/>
                  <a:pt x="345" y="685"/>
                </a:cubicBezTo>
                <a:cubicBezTo>
                  <a:pt x="147" y="684"/>
                  <a:pt x="0" y="521"/>
                  <a:pt x="3" y="336"/>
                </a:cubicBezTo>
                <a:cubicBezTo>
                  <a:pt x="6" y="153"/>
                  <a:pt x="160" y="0"/>
                  <a:pt x="346" y="1"/>
                </a:cubicBezTo>
                <a:close/>
                <a:moveTo>
                  <a:pt x="364" y="626"/>
                </a:moveTo>
                <a:cubicBezTo>
                  <a:pt x="467" y="539"/>
                  <a:pt x="495" y="427"/>
                  <a:pt x="485" y="303"/>
                </a:cubicBezTo>
                <a:cubicBezTo>
                  <a:pt x="478" y="208"/>
                  <a:pt x="443" y="124"/>
                  <a:pt x="364" y="60"/>
                </a:cubicBezTo>
                <a:cubicBezTo>
                  <a:pt x="364" y="85"/>
                  <a:pt x="364" y="107"/>
                  <a:pt x="364" y="129"/>
                </a:cubicBezTo>
                <a:cubicBezTo>
                  <a:pt x="351" y="129"/>
                  <a:pt x="339" y="129"/>
                  <a:pt x="326" y="129"/>
                </a:cubicBezTo>
                <a:cubicBezTo>
                  <a:pt x="326" y="106"/>
                  <a:pt x="326" y="85"/>
                  <a:pt x="326" y="59"/>
                </a:cubicBezTo>
                <a:cubicBezTo>
                  <a:pt x="224" y="146"/>
                  <a:pt x="196" y="258"/>
                  <a:pt x="205" y="382"/>
                </a:cubicBezTo>
                <a:cubicBezTo>
                  <a:pt x="212" y="478"/>
                  <a:pt x="248" y="561"/>
                  <a:pt x="327" y="626"/>
                </a:cubicBezTo>
                <a:cubicBezTo>
                  <a:pt x="327" y="609"/>
                  <a:pt x="327" y="596"/>
                  <a:pt x="327" y="583"/>
                </a:cubicBezTo>
                <a:cubicBezTo>
                  <a:pt x="340" y="583"/>
                  <a:pt x="351" y="583"/>
                  <a:pt x="364" y="583"/>
                </a:cubicBezTo>
                <a:cubicBezTo>
                  <a:pt x="364" y="597"/>
                  <a:pt x="364" y="610"/>
                  <a:pt x="364" y="626"/>
                </a:cubicBezTo>
                <a:close/>
                <a:moveTo>
                  <a:pt x="638" y="360"/>
                </a:moveTo>
                <a:cubicBezTo>
                  <a:pt x="602" y="360"/>
                  <a:pt x="568" y="360"/>
                  <a:pt x="534" y="360"/>
                </a:cubicBezTo>
                <a:cubicBezTo>
                  <a:pt x="525" y="360"/>
                  <a:pt x="523" y="363"/>
                  <a:pt x="523" y="371"/>
                </a:cubicBezTo>
                <a:cubicBezTo>
                  <a:pt x="520" y="394"/>
                  <a:pt x="517" y="417"/>
                  <a:pt x="513" y="440"/>
                </a:cubicBezTo>
                <a:cubicBezTo>
                  <a:pt x="511" y="453"/>
                  <a:pt x="508" y="466"/>
                  <a:pt x="506" y="479"/>
                </a:cubicBezTo>
                <a:cubicBezTo>
                  <a:pt x="532" y="491"/>
                  <a:pt x="557" y="503"/>
                  <a:pt x="582" y="515"/>
                </a:cubicBezTo>
                <a:cubicBezTo>
                  <a:pt x="615" y="470"/>
                  <a:pt x="634" y="420"/>
                  <a:pt x="638" y="360"/>
                </a:cubicBezTo>
                <a:close/>
                <a:moveTo>
                  <a:pt x="525" y="324"/>
                </a:moveTo>
                <a:cubicBezTo>
                  <a:pt x="562" y="324"/>
                  <a:pt x="599" y="324"/>
                  <a:pt x="637" y="324"/>
                </a:cubicBezTo>
                <a:cubicBezTo>
                  <a:pt x="634" y="266"/>
                  <a:pt x="615" y="216"/>
                  <a:pt x="582" y="171"/>
                </a:cubicBezTo>
                <a:cubicBezTo>
                  <a:pt x="556" y="183"/>
                  <a:pt x="531" y="195"/>
                  <a:pt x="508" y="206"/>
                </a:cubicBezTo>
                <a:cubicBezTo>
                  <a:pt x="513" y="245"/>
                  <a:pt x="519" y="283"/>
                  <a:pt x="525" y="324"/>
                </a:cubicBezTo>
                <a:close/>
                <a:moveTo>
                  <a:pt x="53" y="362"/>
                </a:moveTo>
                <a:cubicBezTo>
                  <a:pt x="57" y="420"/>
                  <a:pt x="75" y="470"/>
                  <a:pt x="108" y="515"/>
                </a:cubicBezTo>
                <a:cubicBezTo>
                  <a:pt x="134" y="502"/>
                  <a:pt x="159" y="491"/>
                  <a:pt x="183" y="479"/>
                </a:cubicBezTo>
                <a:cubicBezTo>
                  <a:pt x="176" y="440"/>
                  <a:pt x="170" y="402"/>
                  <a:pt x="164" y="362"/>
                </a:cubicBezTo>
                <a:cubicBezTo>
                  <a:pt x="128" y="362"/>
                  <a:pt x="91" y="362"/>
                  <a:pt x="53" y="362"/>
                </a:cubicBezTo>
                <a:close/>
                <a:moveTo>
                  <a:pt x="108" y="171"/>
                </a:moveTo>
                <a:cubicBezTo>
                  <a:pt x="75" y="216"/>
                  <a:pt x="56" y="266"/>
                  <a:pt x="53" y="323"/>
                </a:cubicBezTo>
                <a:cubicBezTo>
                  <a:pt x="92" y="323"/>
                  <a:pt x="129" y="323"/>
                  <a:pt x="164" y="323"/>
                </a:cubicBezTo>
                <a:cubicBezTo>
                  <a:pt x="170" y="283"/>
                  <a:pt x="177" y="244"/>
                  <a:pt x="183" y="206"/>
                </a:cubicBezTo>
                <a:cubicBezTo>
                  <a:pt x="158" y="195"/>
                  <a:pt x="134" y="183"/>
                  <a:pt x="108" y="171"/>
                </a:cubicBezTo>
                <a:close/>
                <a:moveTo>
                  <a:pt x="132" y="545"/>
                </a:moveTo>
                <a:cubicBezTo>
                  <a:pt x="171" y="584"/>
                  <a:pt x="215" y="611"/>
                  <a:pt x="264" y="624"/>
                </a:cubicBezTo>
                <a:cubicBezTo>
                  <a:pt x="241" y="590"/>
                  <a:pt x="218" y="554"/>
                  <a:pt x="194" y="516"/>
                </a:cubicBezTo>
                <a:cubicBezTo>
                  <a:pt x="175" y="525"/>
                  <a:pt x="154" y="534"/>
                  <a:pt x="132" y="545"/>
                </a:cubicBezTo>
                <a:close/>
                <a:moveTo>
                  <a:pt x="426" y="625"/>
                </a:moveTo>
                <a:cubicBezTo>
                  <a:pt x="475" y="611"/>
                  <a:pt x="519" y="585"/>
                  <a:pt x="558" y="545"/>
                </a:cubicBezTo>
                <a:cubicBezTo>
                  <a:pt x="535" y="534"/>
                  <a:pt x="514" y="524"/>
                  <a:pt x="496" y="516"/>
                </a:cubicBezTo>
                <a:cubicBezTo>
                  <a:pt x="472" y="554"/>
                  <a:pt x="449" y="590"/>
                  <a:pt x="426" y="625"/>
                </a:cubicBezTo>
                <a:close/>
                <a:moveTo>
                  <a:pt x="263" y="61"/>
                </a:moveTo>
                <a:cubicBezTo>
                  <a:pt x="215" y="75"/>
                  <a:pt x="171" y="101"/>
                  <a:pt x="132" y="141"/>
                </a:cubicBezTo>
                <a:cubicBezTo>
                  <a:pt x="155" y="152"/>
                  <a:pt x="176" y="161"/>
                  <a:pt x="194" y="170"/>
                </a:cubicBezTo>
                <a:cubicBezTo>
                  <a:pt x="218" y="132"/>
                  <a:pt x="241" y="96"/>
                  <a:pt x="263" y="61"/>
                </a:cubicBezTo>
                <a:close/>
                <a:moveTo>
                  <a:pt x="557" y="142"/>
                </a:moveTo>
                <a:cubicBezTo>
                  <a:pt x="528" y="106"/>
                  <a:pt x="457" y="64"/>
                  <a:pt x="427" y="62"/>
                </a:cubicBezTo>
                <a:cubicBezTo>
                  <a:pt x="449" y="96"/>
                  <a:pt x="472" y="132"/>
                  <a:pt x="496" y="170"/>
                </a:cubicBezTo>
                <a:cubicBezTo>
                  <a:pt x="514" y="161"/>
                  <a:pt x="535" y="152"/>
                  <a:pt x="557" y="142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9" name="Freeform 108">
            <a:extLst>
              <a:ext uri="{FF2B5EF4-FFF2-40B4-BE49-F238E27FC236}">
                <a16:creationId xmlns:a16="http://schemas.microsoft.com/office/drawing/2014/main" id="{E543BD66-E66B-4229-B1A5-5F2A9CDF3F41}"/>
              </a:ext>
            </a:extLst>
          </p:cNvPr>
          <p:cNvSpPr>
            <a:spLocks noEditPoints="1"/>
          </p:cNvSpPr>
          <p:nvPr/>
        </p:nvSpPr>
        <p:spPr bwMode="auto">
          <a:xfrm>
            <a:off x="7202488" y="5365750"/>
            <a:ext cx="1117600" cy="882650"/>
          </a:xfrm>
          <a:custGeom>
            <a:avLst/>
            <a:gdLst>
              <a:gd name="T0" fmla="*/ 240 w 755"/>
              <a:gd name="T1" fmla="*/ 398 h 597"/>
              <a:gd name="T2" fmla="*/ 242 w 755"/>
              <a:gd name="T3" fmla="*/ 431 h 597"/>
              <a:gd name="T4" fmla="*/ 205 w 755"/>
              <a:gd name="T5" fmla="*/ 435 h 597"/>
              <a:gd name="T6" fmla="*/ 202 w 755"/>
              <a:gd name="T7" fmla="*/ 398 h 597"/>
              <a:gd name="T8" fmla="*/ 89 w 755"/>
              <a:gd name="T9" fmla="*/ 398 h 597"/>
              <a:gd name="T10" fmla="*/ 153 w 755"/>
              <a:gd name="T11" fmla="*/ 575 h 597"/>
              <a:gd name="T12" fmla="*/ 119 w 755"/>
              <a:gd name="T13" fmla="*/ 597 h 597"/>
              <a:gd name="T14" fmla="*/ 134 w 755"/>
              <a:gd name="T15" fmla="*/ 142 h 597"/>
              <a:gd name="T16" fmla="*/ 618 w 755"/>
              <a:gd name="T17" fmla="*/ 133 h 597"/>
              <a:gd name="T18" fmla="*/ 642 w 755"/>
              <a:gd name="T19" fmla="*/ 597 h 597"/>
              <a:gd name="T20" fmla="*/ 609 w 755"/>
              <a:gd name="T21" fmla="*/ 574 h 597"/>
              <a:gd name="T22" fmla="*/ 644 w 755"/>
              <a:gd name="T23" fmla="*/ 505 h 597"/>
              <a:gd name="T24" fmla="*/ 671 w 755"/>
              <a:gd name="T25" fmla="*/ 416 h 597"/>
              <a:gd name="T26" fmla="*/ 673 w 755"/>
              <a:gd name="T27" fmla="*/ 398 h 597"/>
              <a:gd name="T28" fmla="*/ 559 w 755"/>
              <a:gd name="T29" fmla="*/ 398 h 597"/>
              <a:gd name="T30" fmla="*/ 556 w 755"/>
              <a:gd name="T31" fmla="*/ 435 h 597"/>
              <a:gd name="T32" fmla="*/ 519 w 755"/>
              <a:gd name="T33" fmla="*/ 431 h 597"/>
              <a:gd name="T34" fmla="*/ 521 w 755"/>
              <a:gd name="T35" fmla="*/ 398 h 597"/>
              <a:gd name="T36" fmla="*/ 463 w 755"/>
              <a:gd name="T37" fmla="*/ 398 h 597"/>
              <a:gd name="T38" fmla="*/ 427 w 755"/>
              <a:gd name="T39" fmla="*/ 389 h 597"/>
              <a:gd name="T40" fmla="*/ 329 w 755"/>
              <a:gd name="T41" fmla="*/ 392 h 597"/>
              <a:gd name="T42" fmla="*/ 308 w 755"/>
              <a:gd name="T43" fmla="*/ 397 h 597"/>
              <a:gd name="T44" fmla="*/ 240 w 755"/>
              <a:gd name="T45" fmla="*/ 398 h 597"/>
              <a:gd name="T46" fmla="*/ 89 w 755"/>
              <a:gd name="T47" fmla="*/ 359 h 597"/>
              <a:gd name="T48" fmla="*/ 201 w 755"/>
              <a:gd name="T49" fmla="*/ 359 h 597"/>
              <a:gd name="T50" fmla="*/ 208 w 755"/>
              <a:gd name="T51" fmla="*/ 300 h 597"/>
              <a:gd name="T52" fmla="*/ 219 w 755"/>
              <a:gd name="T53" fmla="*/ 243 h 597"/>
              <a:gd name="T54" fmla="*/ 144 w 755"/>
              <a:gd name="T55" fmla="*/ 207 h 597"/>
              <a:gd name="T56" fmla="*/ 89 w 755"/>
              <a:gd name="T57" fmla="*/ 359 h 597"/>
              <a:gd name="T58" fmla="*/ 618 w 755"/>
              <a:gd name="T59" fmla="*/ 207 h 597"/>
              <a:gd name="T60" fmla="*/ 543 w 755"/>
              <a:gd name="T61" fmla="*/ 242 h 597"/>
              <a:gd name="T62" fmla="*/ 561 w 755"/>
              <a:gd name="T63" fmla="*/ 359 h 597"/>
              <a:gd name="T64" fmla="*/ 673 w 755"/>
              <a:gd name="T65" fmla="*/ 359 h 597"/>
              <a:gd name="T66" fmla="*/ 618 w 755"/>
              <a:gd name="T67" fmla="*/ 207 h 597"/>
              <a:gd name="T68" fmla="*/ 257 w 755"/>
              <a:gd name="T69" fmla="*/ 254 h 597"/>
              <a:gd name="T70" fmla="*/ 240 w 755"/>
              <a:gd name="T71" fmla="*/ 359 h 597"/>
              <a:gd name="T72" fmla="*/ 361 w 755"/>
              <a:gd name="T73" fmla="*/ 359 h 597"/>
              <a:gd name="T74" fmla="*/ 361 w 755"/>
              <a:gd name="T75" fmla="*/ 267 h 597"/>
              <a:gd name="T76" fmla="*/ 257 w 755"/>
              <a:gd name="T77" fmla="*/ 254 h 597"/>
              <a:gd name="T78" fmla="*/ 507 w 755"/>
              <a:gd name="T79" fmla="*/ 254 h 597"/>
              <a:gd name="T80" fmla="*/ 400 w 755"/>
              <a:gd name="T81" fmla="*/ 268 h 597"/>
              <a:gd name="T82" fmla="*/ 400 w 755"/>
              <a:gd name="T83" fmla="*/ 359 h 597"/>
              <a:gd name="T84" fmla="*/ 523 w 755"/>
              <a:gd name="T85" fmla="*/ 359 h 597"/>
              <a:gd name="T86" fmla="*/ 507 w 755"/>
              <a:gd name="T87" fmla="*/ 254 h 597"/>
              <a:gd name="T88" fmla="*/ 361 w 755"/>
              <a:gd name="T89" fmla="*/ 96 h 597"/>
              <a:gd name="T90" fmla="*/ 270 w 755"/>
              <a:gd name="T91" fmla="*/ 218 h 597"/>
              <a:gd name="T92" fmla="*/ 361 w 755"/>
              <a:gd name="T93" fmla="*/ 229 h 597"/>
              <a:gd name="T94" fmla="*/ 361 w 755"/>
              <a:gd name="T95" fmla="*/ 96 h 597"/>
              <a:gd name="T96" fmla="*/ 492 w 755"/>
              <a:gd name="T97" fmla="*/ 218 h 597"/>
              <a:gd name="T98" fmla="*/ 400 w 755"/>
              <a:gd name="T99" fmla="*/ 96 h 597"/>
              <a:gd name="T100" fmla="*/ 400 w 755"/>
              <a:gd name="T101" fmla="*/ 229 h 597"/>
              <a:gd name="T102" fmla="*/ 492 w 755"/>
              <a:gd name="T103" fmla="*/ 218 h 597"/>
              <a:gd name="T104" fmla="*/ 229 w 755"/>
              <a:gd name="T105" fmla="*/ 205 h 597"/>
              <a:gd name="T106" fmla="*/ 299 w 755"/>
              <a:gd name="T107" fmla="*/ 97 h 597"/>
              <a:gd name="T108" fmla="*/ 168 w 755"/>
              <a:gd name="T109" fmla="*/ 177 h 597"/>
              <a:gd name="T110" fmla="*/ 229 w 755"/>
              <a:gd name="T111" fmla="*/ 205 h 597"/>
              <a:gd name="T112" fmla="*/ 462 w 755"/>
              <a:gd name="T113" fmla="*/ 97 h 597"/>
              <a:gd name="T114" fmla="*/ 532 w 755"/>
              <a:gd name="T115" fmla="*/ 205 h 597"/>
              <a:gd name="T116" fmla="*/ 593 w 755"/>
              <a:gd name="T117" fmla="*/ 177 h 597"/>
              <a:gd name="T118" fmla="*/ 462 w 755"/>
              <a:gd name="T119" fmla="*/ 97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55" h="597">
                <a:moveTo>
                  <a:pt x="240" y="398"/>
                </a:moveTo>
                <a:cubicBezTo>
                  <a:pt x="241" y="410"/>
                  <a:pt x="241" y="420"/>
                  <a:pt x="242" y="431"/>
                </a:cubicBezTo>
                <a:cubicBezTo>
                  <a:pt x="230" y="432"/>
                  <a:pt x="217" y="434"/>
                  <a:pt x="205" y="435"/>
                </a:cubicBezTo>
                <a:cubicBezTo>
                  <a:pt x="204" y="423"/>
                  <a:pt x="203" y="411"/>
                  <a:pt x="202" y="398"/>
                </a:cubicBezTo>
                <a:cubicBezTo>
                  <a:pt x="164" y="398"/>
                  <a:pt x="127" y="398"/>
                  <a:pt x="89" y="398"/>
                </a:cubicBezTo>
                <a:cubicBezTo>
                  <a:pt x="88" y="466"/>
                  <a:pt x="125" y="519"/>
                  <a:pt x="153" y="575"/>
                </a:cubicBezTo>
                <a:cubicBezTo>
                  <a:pt x="141" y="583"/>
                  <a:pt x="130" y="590"/>
                  <a:pt x="119" y="597"/>
                </a:cubicBezTo>
                <a:cubicBezTo>
                  <a:pt x="20" y="487"/>
                  <a:pt x="0" y="280"/>
                  <a:pt x="134" y="142"/>
                </a:cubicBezTo>
                <a:cubicBezTo>
                  <a:pt x="266" y="5"/>
                  <a:pt x="480" y="0"/>
                  <a:pt x="618" y="133"/>
                </a:cubicBezTo>
                <a:cubicBezTo>
                  <a:pt x="755" y="265"/>
                  <a:pt x="751" y="470"/>
                  <a:pt x="642" y="597"/>
                </a:cubicBezTo>
                <a:cubicBezTo>
                  <a:pt x="631" y="590"/>
                  <a:pt x="621" y="583"/>
                  <a:pt x="609" y="574"/>
                </a:cubicBezTo>
                <a:cubicBezTo>
                  <a:pt x="620" y="552"/>
                  <a:pt x="635" y="529"/>
                  <a:pt x="644" y="505"/>
                </a:cubicBezTo>
                <a:cubicBezTo>
                  <a:pt x="656" y="476"/>
                  <a:pt x="663" y="446"/>
                  <a:pt x="671" y="416"/>
                </a:cubicBezTo>
                <a:cubicBezTo>
                  <a:pt x="673" y="411"/>
                  <a:pt x="672" y="405"/>
                  <a:pt x="673" y="398"/>
                </a:cubicBezTo>
                <a:cubicBezTo>
                  <a:pt x="634" y="398"/>
                  <a:pt x="598" y="398"/>
                  <a:pt x="559" y="398"/>
                </a:cubicBezTo>
                <a:cubicBezTo>
                  <a:pt x="558" y="410"/>
                  <a:pt x="557" y="422"/>
                  <a:pt x="556" y="435"/>
                </a:cubicBezTo>
                <a:cubicBezTo>
                  <a:pt x="543" y="433"/>
                  <a:pt x="531" y="432"/>
                  <a:pt x="519" y="431"/>
                </a:cubicBezTo>
                <a:cubicBezTo>
                  <a:pt x="520" y="421"/>
                  <a:pt x="520" y="410"/>
                  <a:pt x="521" y="398"/>
                </a:cubicBezTo>
                <a:cubicBezTo>
                  <a:pt x="502" y="398"/>
                  <a:pt x="482" y="397"/>
                  <a:pt x="463" y="398"/>
                </a:cubicBezTo>
                <a:cubicBezTo>
                  <a:pt x="450" y="398"/>
                  <a:pt x="439" y="396"/>
                  <a:pt x="427" y="389"/>
                </a:cubicBezTo>
                <a:cubicBezTo>
                  <a:pt x="394" y="371"/>
                  <a:pt x="361" y="373"/>
                  <a:pt x="329" y="392"/>
                </a:cubicBezTo>
                <a:cubicBezTo>
                  <a:pt x="323" y="395"/>
                  <a:pt x="315" y="397"/>
                  <a:pt x="308" y="397"/>
                </a:cubicBezTo>
                <a:cubicBezTo>
                  <a:pt x="286" y="398"/>
                  <a:pt x="264" y="398"/>
                  <a:pt x="240" y="398"/>
                </a:cubicBezTo>
                <a:close/>
                <a:moveTo>
                  <a:pt x="89" y="359"/>
                </a:moveTo>
                <a:cubicBezTo>
                  <a:pt x="127" y="359"/>
                  <a:pt x="164" y="359"/>
                  <a:pt x="201" y="359"/>
                </a:cubicBezTo>
                <a:cubicBezTo>
                  <a:pt x="203" y="339"/>
                  <a:pt x="205" y="319"/>
                  <a:pt x="208" y="300"/>
                </a:cubicBezTo>
                <a:cubicBezTo>
                  <a:pt x="211" y="281"/>
                  <a:pt x="216" y="262"/>
                  <a:pt x="219" y="243"/>
                </a:cubicBezTo>
                <a:cubicBezTo>
                  <a:pt x="194" y="231"/>
                  <a:pt x="169" y="219"/>
                  <a:pt x="144" y="207"/>
                </a:cubicBezTo>
                <a:cubicBezTo>
                  <a:pt x="114" y="243"/>
                  <a:pt x="88" y="314"/>
                  <a:pt x="89" y="359"/>
                </a:cubicBezTo>
                <a:close/>
                <a:moveTo>
                  <a:pt x="618" y="207"/>
                </a:moveTo>
                <a:cubicBezTo>
                  <a:pt x="591" y="220"/>
                  <a:pt x="566" y="231"/>
                  <a:pt x="543" y="242"/>
                </a:cubicBezTo>
                <a:cubicBezTo>
                  <a:pt x="549" y="281"/>
                  <a:pt x="555" y="320"/>
                  <a:pt x="561" y="359"/>
                </a:cubicBezTo>
                <a:cubicBezTo>
                  <a:pt x="598" y="359"/>
                  <a:pt x="634" y="359"/>
                  <a:pt x="673" y="359"/>
                </a:cubicBezTo>
                <a:cubicBezTo>
                  <a:pt x="669" y="302"/>
                  <a:pt x="650" y="252"/>
                  <a:pt x="618" y="207"/>
                </a:cubicBezTo>
                <a:close/>
                <a:moveTo>
                  <a:pt x="257" y="254"/>
                </a:moveTo>
                <a:cubicBezTo>
                  <a:pt x="247" y="288"/>
                  <a:pt x="241" y="323"/>
                  <a:pt x="240" y="359"/>
                </a:cubicBezTo>
                <a:cubicBezTo>
                  <a:pt x="282" y="359"/>
                  <a:pt x="321" y="359"/>
                  <a:pt x="361" y="359"/>
                </a:cubicBezTo>
                <a:cubicBezTo>
                  <a:pt x="361" y="327"/>
                  <a:pt x="361" y="297"/>
                  <a:pt x="361" y="267"/>
                </a:cubicBezTo>
                <a:cubicBezTo>
                  <a:pt x="327" y="263"/>
                  <a:pt x="293" y="259"/>
                  <a:pt x="257" y="254"/>
                </a:cubicBezTo>
                <a:close/>
                <a:moveTo>
                  <a:pt x="507" y="254"/>
                </a:moveTo>
                <a:cubicBezTo>
                  <a:pt x="468" y="259"/>
                  <a:pt x="434" y="263"/>
                  <a:pt x="400" y="268"/>
                </a:cubicBezTo>
                <a:cubicBezTo>
                  <a:pt x="400" y="298"/>
                  <a:pt x="400" y="328"/>
                  <a:pt x="400" y="359"/>
                </a:cubicBezTo>
                <a:cubicBezTo>
                  <a:pt x="441" y="359"/>
                  <a:pt x="480" y="359"/>
                  <a:pt x="523" y="359"/>
                </a:cubicBezTo>
                <a:cubicBezTo>
                  <a:pt x="518" y="323"/>
                  <a:pt x="512" y="288"/>
                  <a:pt x="507" y="254"/>
                </a:cubicBezTo>
                <a:close/>
                <a:moveTo>
                  <a:pt x="361" y="96"/>
                </a:moveTo>
                <a:cubicBezTo>
                  <a:pt x="319" y="130"/>
                  <a:pt x="291" y="169"/>
                  <a:pt x="270" y="218"/>
                </a:cubicBezTo>
                <a:cubicBezTo>
                  <a:pt x="302" y="222"/>
                  <a:pt x="331" y="225"/>
                  <a:pt x="361" y="229"/>
                </a:cubicBezTo>
                <a:cubicBezTo>
                  <a:pt x="361" y="184"/>
                  <a:pt x="361" y="142"/>
                  <a:pt x="361" y="96"/>
                </a:cubicBezTo>
                <a:close/>
                <a:moveTo>
                  <a:pt x="492" y="218"/>
                </a:moveTo>
                <a:cubicBezTo>
                  <a:pt x="470" y="169"/>
                  <a:pt x="441" y="129"/>
                  <a:pt x="400" y="96"/>
                </a:cubicBezTo>
                <a:cubicBezTo>
                  <a:pt x="400" y="141"/>
                  <a:pt x="400" y="184"/>
                  <a:pt x="400" y="229"/>
                </a:cubicBezTo>
                <a:cubicBezTo>
                  <a:pt x="431" y="225"/>
                  <a:pt x="460" y="222"/>
                  <a:pt x="492" y="218"/>
                </a:cubicBezTo>
                <a:close/>
                <a:moveTo>
                  <a:pt x="229" y="205"/>
                </a:moveTo>
                <a:cubicBezTo>
                  <a:pt x="254" y="167"/>
                  <a:pt x="277" y="131"/>
                  <a:pt x="299" y="97"/>
                </a:cubicBezTo>
                <a:cubicBezTo>
                  <a:pt x="251" y="111"/>
                  <a:pt x="207" y="137"/>
                  <a:pt x="168" y="177"/>
                </a:cubicBezTo>
                <a:cubicBezTo>
                  <a:pt x="190" y="187"/>
                  <a:pt x="211" y="197"/>
                  <a:pt x="229" y="205"/>
                </a:cubicBezTo>
                <a:close/>
                <a:moveTo>
                  <a:pt x="462" y="97"/>
                </a:moveTo>
                <a:cubicBezTo>
                  <a:pt x="484" y="131"/>
                  <a:pt x="507" y="167"/>
                  <a:pt x="532" y="205"/>
                </a:cubicBezTo>
                <a:cubicBezTo>
                  <a:pt x="550" y="197"/>
                  <a:pt x="571" y="187"/>
                  <a:pt x="593" y="177"/>
                </a:cubicBezTo>
                <a:cubicBezTo>
                  <a:pt x="554" y="137"/>
                  <a:pt x="510" y="110"/>
                  <a:pt x="462" y="97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0" name="Freeform 109">
            <a:extLst>
              <a:ext uri="{FF2B5EF4-FFF2-40B4-BE49-F238E27FC236}">
                <a16:creationId xmlns:a16="http://schemas.microsoft.com/office/drawing/2014/main" id="{62E2CE1B-8831-4C7E-8DC1-94658B93D0F1}"/>
              </a:ext>
            </a:extLst>
          </p:cNvPr>
          <p:cNvSpPr>
            <a:spLocks noEditPoints="1"/>
          </p:cNvSpPr>
          <p:nvPr/>
        </p:nvSpPr>
        <p:spPr bwMode="auto">
          <a:xfrm>
            <a:off x="10207626" y="5440363"/>
            <a:ext cx="1009650" cy="1014412"/>
          </a:xfrm>
          <a:custGeom>
            <a:avLst/>
            <a:gdLst>
              <a:gd name="T0" fmla="*/ 0 w 683"/>
              <a:gd name="T1" fmla="*/ 343 h 685"/>
              <a:gd name="T2" fmla="*/ 338 w 683"/>
              <a:gd name="T3" fmla="*/ 1 h 685"/>
              <a:gd name="T4" fmla="*/ 683 w 683"/>
              <a:gd name="T5" fmla="*/ 345 h 685"/>
              <a:gd name="T6" fmla="*/ 342 w 683"/>
              <a:gd name="T7" fmla="*/ 685 h 685"/>
              <a:gd name="T8" fmla="*/ 0 w 683"/>
              <a:gd name="T9" fmla="*/ 343 h 685"/>
              <a:gd name="T10" fmla="*/ 323 w 683"/>
              <a:gd name="T11" fmla="*/ 60 h 685"/>
              <a:gd name="T12" fmla="*/ 232 w 683"/>
              <a:gd name="T13" fmla="*/ 177 h 685"/>
              <a:gd name="T14" fmla="*/ 174 w 683"/>
              <a:gd name="T15" fmla="*/ 195 h 685"/>
              <a:gd name="T16" fmla="*/ 158 w 683"/>
              <a:gd name="T17" fmla="*/ 197 h 685"/>
              <a:gd name="T18" fmla="*/ 104 w 683"/>
              <a:gd name="T19" fmla="*/ 171 h 685"/>
              <a:gd name="T20" fmla="*/ 49 w 683"/>
              <a:gd name="T21" fmla="*/ 324 h 685"/>
              <a:gd name="T22" fmla="*/ 119 w 683"/>
              <a:gd name="T23" fmla="*/ 324 h 685"/>
              <a:gd name="T24" fmla="*/ 115 w 683"/>
              <a:gd name="T25" fmla="*/ 362 h 685"/>
              <a:gd name="T26" fmla="*/ 49 w 683"/>
              <a:gd name="T27" fmla="*/ 362 h 685"/>
              <a:gd name="T28" fmla="*/ 105 w 683"/>
              <a:gd name="T29" fmla="*/ 516 h 685"/>
              <a:gd name="T30" fmla="*/ 143 w 683"/>
              <a:gd name="T31" fmla="*/ 495 h 685"/>
              <a:gd name="T32" fmla="*/ 151 w 683"/>
              <a:gd name="T33" fmla="*/ 533 h 685"/>
              <a:gd name="T34" fmla="*/ 130 w 683"/>
              <a:gd name="T35" fmla="*/ 546 h 685"/>
              <a:gd name="T36" fmla="*/ 263 w 683"/>
              <a:gd name="T37" fmla="*/ 625 h 685"/>
              <a:gd name="T38" fmla="*/ 218 w 683"/>
              <a:gd name="T39" fmla="*/ 564 h 685"/>
              <a:gd name="T40" fmla="*/ 248 w 683"/>
              <a:gd name="T41" fmla="*/ 563 h 685"/>
              <a:gd name="T42" fmla="*/ 272 w 683"/>
              <a:gd name="T43" fmla="*/ 573 h 685"/>
              <a:gd name="T44" fmla="*/ 319 w 683"/>
              <a:gd name="T45" fmla="*/ 625 h 685"/>
              <a:gd name="T46" fmla="*/ 323 w 683"/>
              <a:gd name="T47" fmla="*/ 622 h 685"/>
              <a:gd name="T48" fmla="*/ 323 w 683"/>
              <a:gd name="T49" fmla="*/ 565 h 685"/>
              <a:gd name="T50" fmla="*/ 361 w 683"/>
              <a:gd name="T51" fmla="*/ 565 h 685"/>
              <a:gd name="T52" fmla="*/ 361 w 683"/>
              <a:gd name="T53" fmla="*/ 623 h 685"/>
              <a:gd name="T54" fmla="*/ 365 w 683"/>
              <a:gd name="T55" fmla="*/ 625 h 685"/>
              <a:gd name="T56" fmla="*/ 416 w 683"/>
              <a:gd name="T57" fmla="*/ 569 h 685"/>
              <a:gd name="T58" fmla="*/ 423 w 683"/>
              <a:gd name="T59" fmla="*/ 562 h 685"/>
              <a:gd name="T60" fmla="*/ 463 w 683"/>
              <a:gd name="T61" fmla="*/ 566 h 685"/>
              <a:gd name="T62" fmla="*/ 420 w 683"/>
              <a:gd name="T63" fmla="*/ 624 h 685"/>
              <a:gd name="T64" fmla="*/ 551 w 683"/>
              <a:gd name="T65" fmla="*/ 545 h 685"/>
              <a:gd name="T66" fmla="*/ 531 w 683"/>
              <a:gd name="T67" fmla="*/ 533 h 685"/>
              <a:gd name="T68" fmla="*/ 540 w 683"/>
              <a:gd name="T69" fmla="*/ 495 h 685"/>
              <a:gd name="T70" fmla="*/ 578 w 683"/>
              <a:gd name="T71" fmla="*/ 516 h 685"/>
              <a:gd name="T72" fmla="*/ 634 w 683"/>
              <a:gd name="T73" fmla="*/ 362 h 685"/>
              <a:gd name="T74" fmla="*/ 567 w 683"/>
              <a:gd name="T75" fmla="*/ 362 h 685"/>
              <a:gd name="T76" fmla="*/ 563 w 683"/>
              <a:gd name="T77" fmla="*/ 323 h 685"/>
              <a:gd name="T78" fmla="*/ 634 w 683"/>
              <a:gd name="T79" fmla="*/ 323 h 685"/>
              <a:gd name="T80" fmla="*/ 578 w 683"/>
              <a:gd name="T81" fmla="*/ 171 h 685"/>
              <a:gd name="T82" fmla="*/ 523 w 683"/>
              <a:gd name="T83" fmla="*/ 197 h 685"/>
              <a:gd name="T84" fmla="*/ 509 w 683"/>
              <a:gd name="T85" fmla="*/ 195 h 685"/>
              <a:gd name="T86" fmla="*/ 460 w 683"/>
              <a:gd name="T87" fmla="*/ 177 h 685"/>
              <a:gd name="T88" fmla="*/ 445 w 683"/>
              <a:gd name="T89" fmla="*/ 167 h 685"/>
              <a:gd name="T90" fmla="*/ 370 w 683"/>
              <a:gd name="T91" fmla="*/ 68 h 685"/>
              <a:gd name="T92" fmla="*/ 360 w 683"/>
              <a:gd name="T93" fmla="*/ 61 h 685"/>
              <a:gd name="T94" fmla="*/ 360 w 683"/>
              <a:gd name="T95" fmla="*/ 121 h 685"/>
              <a:gd name="T96" fmla="*/ 323 w 683"/>
              <a:gd name="T97" fmla="*/ 121 h 685"/>
              <a:gd name="T98" fmla="*/ 323 w 683"/>
              <a:gd name="T99" fmla="*/ 60 h 685"/>
              <a:gd name="T100" fmla="*/ 260 w 683"/>
              <a:gd name="T101" fmla="*/ 61 h 685"/>
              <a:gd name="T102" fmla="*/ 128 w 683"/>
              <a:gd name="T103" fmla="*/ 141 h 685"/>
              <a:gd name="T104" fmla="*/ 190 w 683"/>
              <a:gd name="T105" fmla="*/ 170 h 685"/>
              <a:gd name="T106" fmla="*/ 260 w 683"/>
              <a:gd name="T107" fmla="*/ 61 h 685"/>
              <a:gd name="T108" fmla="*/ 423 w 683"/>
              <a:gd name="T109" fmla="*/ 61 h 685"/>
              <a:gd name="T110" fmla="*/ 493 w 683"/>
              <a:gd name="T111" fmla="*/ 170 h 685"/>
              <a:gd name="T112" fmla="*/ 554 w 683"/>
              <a:gd name="T113" fmla="*/ 141 h 685"/>
              <a:gd name="T114" fmla="*/ 423 w 683"/>
              <a:gd name="T115" fmla="*/ 61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83" h="685">
                <a:moveTo>
                  <a:pt x="0" y="343"/>
                </a:moveTo>
                <a:cubicBezTo>
                  <a:pt x="0" y="155"/>
                  <a:pt x="152" y="1"/>
                  <a:pt x="338" y="1"/>
                </a:cubicBezTo>
                <a:cubicBezTo>
                  <a:pt x="529" y="0"/>
                  <a:pt x="683" y="153"/>
                  <a:pt x="683" y="345"/>
                </a:cubicBezTo>
                <a:cubicBezTo>
                  <a:pt x="683" y="531"/>
                  <a:pt x="528" y="685"/>
                  <a:pt x="342" y="685"/>
                </a:cubicBezTo>
                <a:cubicBezTo>
                  <a:pt x="152" y="685"/>
                  <a:pt x="0" y="532"/>
                  <a:pt x="0" y="343"/>
                </a:cubicBezTo>
                <a:close/>
                <a:moveTo>
                  <a:pt x="323" y="60"/>
                </a:moveTo>
                <a:cubicBezTo>
                  <a:pt x="281" y="92"/>
                  <a:pt x="253" y="132"/>
                  <a:pt x="232" y="177"/>
                </a:cubicBezTo>
                <a:cubicBezTo>
                  <a:pt x="210" y="175"/>
                  <a:pt x="190" y="180"/>
                  <a:pt x="174" y="195"/>
                </a:cubicBezTo>
                <a:cubicBezTo>
                  <a:pt x="169" y="200"/>
                  <a:pt x="164" y="200"/>
                  <a:pt x="158" y="197"/>
                </a:cubicBezTo>
                <a:cubicBezTo>
                  <a:pt x="141" y="188"/>
                  <a:pt x="123" y="180"/>
                  <a:pt x="104" y="171"/>
                </a:cubicBezTo>
                <a:cubicBezTo>
                  <a:pt x="71" y="216"/>
                  <a:pt x="53" y="266"/>
                  <a:pt x="49" y="324"/>
                </a:cubicBezTo>
                <a:cubicBezTo>
                  <a:pt x="73" y="324"/>
                  <a:pt x="96" y="324"/>
                  <a:pt x="119" y="324"/>
                </a:cubicBezTo>
                <a:cubicBezTo>
                  <a:pt x="118" y="337"/>
                  <a:pt x="117" y="349"/>
                  <a:pt x="115" y="362"/>
                </a:cubicBezTo>
                <a:cubicBezTo>
                  <a:pt x="93" y="362"/>
                  <a:pt x="71" y="362"/>
                  <a:pt x="49" y="362"/>
                </a:cubicBezTo>
                <a:cubicBezTo>
                  <a:pt x="53" y="420"/>
                  <a:pt x="71" y="470"/>
                  <a:pt x="105" y="516"/>
                </a:cubicBezTo>
                <a:cubicBezTo>
                  <a:pt x="118" y="509"/>
                  <a:pt x="130" y="502"/>
                  <a:pt x="143" y="495"/>
                </a:cubicBezTo>
                <a:cubicBezTo>
                  <a:pt x="146" y="509"/>
                  <a:pt x="149" y="521"/>
                  <a:pt x="151" y="533"/>
                </a:cubicBezTo>
                <a:cubicBezTo>
                  <a:pt x="144" y="537"/>
                  <a:pt x="137" y="541"/>
                  <a:pt x="130" y="546"/>
                </a:cubicBezTo>
                <a:cubicBezTo>
                  <a:pt x="168" y="585"/>
                  <a:pt x="211" y="611"/>
                  <a:pt x="263" y="625"/>
                </a:cubicBezTo>
                <a:cubicBezTo>
                  <a:pt x="248" y="605"/>
                  <a:pt x="234" y="586"/>
                  <a:pt x="218" y="564"/>
                </a:cubicBezTo>
                <a:cubicBezTo>
                  <a:pt x="231" y="564"/>
                  <a:pt x="240" y="566"/>
                  <a:pt x="248" y="563"/>
                </a:cubicBezTo>
                <a:cubicBezTo>
                  <a:pt x="260" y="560"/>
                  <a:pt x="265" y="565"/>
                  <a:pt x="272" y="573"/>
                </a:cubicBezTo>
                <a:cubicBezTo>
                  <a:pt x="286" y="591"/>
                  <a:pt x="303" y="608"/>
                  <a:pt x="319" y="625"/>
                </a:cubicBezTo>
                <a:cubicBezTo>
                  <a:pt x="320" y="624"/>
                  <a:pt x="322" y="623"/>
                  <a:pt x="323" y="622"/>
                </a:cubicBezTo>
                <a:cubicBezTo>
                  <a:pt x="323" y="604"/>
                  <a:pt x="323" y="585"/>
                  <a:pt x="323" y="565"/>
                </a:cubicBezTo>
                <a:cubicBezTo>
                  <a:pt x="336" y="565"/>
                  <a:pt x="347" y="565"/>
                  <a:pt x="361" y="565"/>
                </a:cubicBezTo>
                <a:cubicBezTo>
                  <a:pt x="361" y="585"/>
                  <a:pt x="361" y="604"/>
                  <a:pt x="361" y="623"/>
                </a:cubicBezTo>
                <a:cubicBezTo>
                  <a:pt x="362" y="624"/>
                  <a:pt x="363" y="625"/>
                  <a:pt x="365" y="625"/>
                </a:cubicBezTo>
                <a:cubicBezTo>
                  <a:pt x="382" y="606"/>
                  <a:pt x="399" y="587"/>
                  <a:pt x="416" y="569"/>
                </a:cubicBezTo>
                <a:cubicBezTo>
                  <a:pt x="418" y="566"/>
                  <a:pt x="421" y="562"/>
                  <a:pt x="423" y="562"/>
                </a:cubicBezTo>
                <a:cubicBezTo>
                  <a:pt x="436" y="563"/>
                  <a:pt x="448" y="565"/>
                  <a:pt x="463" y="566"/>
                </a:cubicBezTo>
                <a:cubicBezTo>
                  <a:pt x="448" y="587"/>
                  <a:pt x="434" y="605"/>
                  <a:pt x="420" y="624"/>
                </a:cubicBezTo>
                <a:cubicBezTo>
                  <a:pt x="461" y="618"/>
                  <a:pt x="532" y="575"/>
                  <a:pt x="551" y="545"/>
                </a:cubicBezTo>
                <a:cubicBezTo>
                  <a:pt x="544" y="541"/>
                  <a:pt x="538" y="537"/>
                  <a:pt x="531" y="533"/>
                </a:cubicBezTo>
                <a:cubicBezTo>
                  <a:pt x="534" y="521"/>
                  <a:pt x="537" y="509"/>
                  <a:pt x="540" y="495"/>
                </a:cubicBezTo>
                <a:cubicBezTo>
                  <a:pt x="553" y="502"/>
                  <a:pt x="565" y="509"/>
                  <a:pt x="578" y="516"/>
                </a:cubicBezTo>
                <a:cubicBezTo>
                  <a:pt x="611" y="470"/>
                  <a:pt x="630" y="419"/>
                  <a:pt x="634" y="362"/>
                </a:cubicBezTo>
                <a:cubicBezTo>
                  <a:pt x="610" y="362"/>
                  <a:pt x="589" y="362"/>
                  <a:pt x="567" y="362"/>
                </a:cubicBezTo>
                <a:cubicBezTo>
                  <a:pt x="566" y="349"/>
                  <a:pt x="565" y="336"/>
                  <a:pt x="563" y="323"/>
                </a:cubicBezTo>
                <a:cubicBezTo>
                  <a:pt x="586" y="323"/>
                  <a:pt x="610" y="323"/>
                  <a:pt x="634" y="323"/>
                </a:cubicBezTo>
                <a:cubicBezTo>
                  <a:pt x="629" y="266"/>
                  <a:pt x="611" y="215"/>
                  <a:pt x="578" y="171"/>
                </a:cubicBezTo>
                <a:cubicBezTo>
                  <a:pt x="559" y="180"/>
                  <a:pt x="542" y="189"/>
                  <a:pt x="523" y="197"/>
                </a:cubicBezTo>
                <a:cubicBezTo>
                  <a:pt x="520" y="199"/>
                  <a:pt x="512" y="197"/>
                  <a:pt x="509" y="195"/>
                </a:cubicBezTo>
                <a:cubicBezTo>
                  <a:pt x="495" y="183"/>
                  <a:pt x="479" y="176"/>
                  <a:pt x="460" y="177"/>
                </a:cubicBezTo>
                <a:cubicBezTo>
                  <a:pt x="452" y="178"/>
                  <a:pt x="448" y="175"/>
                  <a:pt x="445" y="167"/>
                </a:cubicBezTo>
                <a:cubicBezTo>
                  <a:pt x="427" y="129"/>
                  <a:pt x="401" y="96"/>
                  <a:pt x="370" y="68"/>
                </a:cubicBezTo>
                <a:cubicBezTo>
                  <a:pt x="367" y="66"/>
                  <a:pt x="364" y="64"/>
                  <a:pt x="360" y="61"/>
                </a:cubicBezTo>
                <a:cubicBezTo>
                  <a:pt x="360" y="83"/>
                  <a:pt x="360" y="102"/>
                  <a:pt x="360" y="121"/>
                </a:cubicBezTo>
                <a:cubicBezTo>
                  <a:pt x="347" y="121"/>
                  <a:pt x="335" y="121"/>
                  <a:pt x="323" y="121"/>
                </a:cubicBezTo>
                <a:cubicBezTo>
                  <a:pt x="323" y="101"/>
                  <a:pt x="323" y="83"/>
                  <a:pt x="323" y="60"/>
                </a:cubicBezTo>
                <a:close/>
                <a:moveTo>
                  <a:pt x="260" y="61"/>
                </a:moveTo>
                <a:cubicBezTo>
                  <a:pt x="211" y="75"/>
                  <a:pt x="168" y="101"/>
                  <a:pt x="128" y="141"/>
                </a:cubicBezTo>
                <a:cubicBezTo>
                  <a:pt x="151" y="151"/>
                  <a:pt x="172" y="161"/>
                  <a:pt x="190" y="170"/>
                </a:cubicBezTo>
                <a:cubicBezTo>
                  <a:pt x="214" y="132"/>
                  <a:pt x="237" y="96"/>
                  <a:pt x="260" y="61"/>
                </a:cubicBezTo>
                <a:close/>
                <a:moveTo>
                  <a:pt x="423" y="61"/>
                </a:moveTo>
                <a:cubicBezTo>
                  <a:pt x="445" y="96"/>
                  <a:pt x="468" y="132"/>
                  <a:pt x="493" y="170"/>
                </a:cubicBezTo>
                <a:cubicBezTo>
                  <a:pt x="511" y="161"/>
                  <a:pt x="532" y="151"/>
                  <a:pt x="554" y="141"/>
                </a:cubicBezTo>
                <a:cubicBezTo>
                  <a:pt x="515" y="101"/>
                  <a:pt x="471" y="75"/>
                  <a:pt x="423" y="61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1" name="Freeform 110">
            <a:extLst>
              <a:ext uri="{FF2B5EF4-FFF2-40B4-BE49-F238E27FC236}">
                <a16:creationId xmlns:a16="http://schemas.microsoft.com/office/drawing/2014/main" id="{381F6BD4-2FE2-4512-9EE0-601C0F6371D6}"/>
              </a:ext>
            </a:extLst>
          </p:cNvPr>
          <p:cNvSpPr>
            <a:spLocks/>
          </p:cNvSpPr>
          <p:nvPr/>
        </p:nvSpPr>
        <p:spPr bwMode="auto">
          <a:xfrm>
            <a:off x="10528301" y="2541588"/>
            <a:ext cx="371475" cy="906462"/>
          </a:xfrm>
          <a:custGeom>
            <a:avLst/>
            <a:gdLst>
              <a:gd name="T0" fmla="*/ 160 w 251"/>
              <a:gd name="T1" fmla="*/ 147 h 612"/>
              <a:gd name="T2" fmla="*/ 245 w 251"/>
              <a:gd name="T3" fmla="*/ 252 h 612"/>
              <a:gd name="T4" fmla="*/ 251 w 251"/>
              <a:gd name="T5" fmla="*/ 309 h 612"/>
              <a:gd name="T6" fmla="*/ 251 w 251"/>
              <a:gd name="T7" fmla="*/ 564 h 612"/>
              <a:gd name="T8" fmla="*/ 208 w 251"/>
              <a:gd name="T9" fmla="*/ 610 h 612"/>
              <a:gd name="T10" fmla="*/ 45 w 251"/>
              <a:gd name="T11" fmla="*/ 612 h 612"/>
              <a:gd name="T12" fmla="*/ 1 w 251"/>
              <a:gd name="T13" fmla="*/ 566 h 612"/>
              <a:gd name="T14" fmla="*/ 1 w 251"/>
              <a:gd name="T15" fmla="*/ 300 h 612"/>
              <a:gd name="T16" fmla="*/ 13 w 251"/>
              <a:gd name="T17" fmla="*/ 228 h 612"/>
              <a:gd name="T18" fmla="*/ 92 w 251"/>
              <a:gd name="T19" fmla="*/ 146 h 612"/>
              <a:gd name="T20" fmla="*/ 53 w 251"/>
              <a:gd name="T21" fmla="*/ 82 h 612"/>
              <a:gd name="T22" fmla="*/ 69 w 251"/>
              <a:gd name="T23" fmla="*/ 36 h 612"/>
              <a:gd name="T24" fmla="*/ 180 w 251"/>
              <a:gd name="T25" fmla="*/ 33 h 612"/>
              <a:gd name="T26" fmla="*/ 160 w 251"/>
              <a:gd name="T27" fmla="*/ 147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1" h="612">
                <a:moveTo>
                  <a:pt x="160" y="147"/>
                </a:moveTo>
                <a:cubicBezTo>
                  <a:pt x="212" y="163"/>
                  <a:pt x="235" y="203"/>
                  <a:pt x="245" y="252"/>
                </a:cubicBezTo>
                <a:cubicBezTo>
                  <a:pt x="249" y="271"/>
                  <a:pt x="250" y="290"/>
                  <a:pt x="251" y="309"/>
                </a:cubicBezTo>
                <a:cubicBezTo>
                  <a:pt x="251" y="394"/>
                  <a:pt x="251" y="479"/>
                  <a:pt x="251" y="564"/>
                </a:cubicBezTo>
                <a:cubicBezTo>
                  <a:pt x="251" y="590"/>
                  <a:pt x="234" y="610"/>
                  <a:pt x="208" y="610"/>
                </a:cubicBezTo>
                <a:cubicBezTo>
                  <a:pt x="153" y="612"/>
                  <a:pt x="99" y="612"/>
                  <a:pt x="45" y="612"/>
                </a:cubicBezTo>
                <a:cubicBezTo>
                  <a:pt x="19" y="612"/>
                  <a:pt x="1" y="592"/>
                  <a:pt x="1" y="566"/>
                </a:cubicBezTo>
                <a:cubicBezTo>
                  <a:pt x="0" y="477"/>
                  <a:pt x="0" y="388"/>
                  <a:pt x="1" y="300"/>
                </a:cubicBezTo>
                <a:cubicBezTo>
                  <a:pt x="2" y="276"/>
                  <a:pt x="7" y="251"/>
                  <a:pt x="13" y="228"/>
                </a:cubicBezTo>
                <a:cubicBezTo>
                  <a:pt x="25" y="187"/>
                  <a:pt x="46" y="166"/>
                  <a:pt x="92" y="146"/>
                </a:cubicBezTo>
                <a:cubicBezTo>
                  <a:pt x="68" y="131"/>
                  <a:pt x="54" y="110"/>
                  <a:pt x="53" y="82"/>
                </a:cubicBezTo>
                <a:cubicBezTo>
                  <a:pt x="53" y="65"/>
                  <a:pt x="57" y="48"/>
                  <a:pt x="69" y="36"/>
                </a:cubicBezTo>
                <a:cubicBezTo>
                  <a:pt x="103" y="1"/>
                  <a:pt x="151" y="0"/>
                  <a:pt x="180" y="33"/>
                </a:cubicBezTo>
                <a:cubicBezTo>
                  <a:pt x="211" y="67"/>
                  <a:pt x="203" y="112"/>
                  <a:pt x="160" y="147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2" name="Freeform 111">
            <a:extLst>
              <a:ext uri="{FF2B5EF4-FFF2-40B4-BE49-F238E27FC236}">
                <a16:creationId xmlns:a16="http://schemas.microsoft.com/office/drawing/2014/main" id="{30EE71BE-D952-4E71-9F7D-A4D9A438D7B8}"/>
              </a:ext>
            </a:extLst>
          </p:cNvPr>
          <p:cNvSpPr>
            <a:spLocks/>
          </p:cNvSpPr>
          <p:nvPr/>
        </p:nvSpPr>
        <p:spPr bwMode="auto">
          <a:xfrm>
            <a:off x="7253288" y="2595563"/>
            <a:ext cx="419100" cy="785812"/>
          </a:xfrm>
          <a:custGeom>
            <a:avLst/>
            <a:gdLst>
              <a:gd name="T0" fmla="*/ 103 w 283"/>
              <a:gd name="T1" fmla="*/ 155 h 531"/>
              <a:gd name="T2" fmla="*/ 63 w 283"/>
              <a:gd name="T3" fmla="*/ 56 h 531"/>
              <a:gd name="T4" fmla="*/ 140 w 283"/>
              <a:gd name="T5" fmla="*/ 0 h 531"/>
              <a:gd name="T6" fmla="*/ 218 w 283"/>
              <a:gd name="T7" fmla="*/ 56 h 531"/>
              <a:gd name="T8" fmla="*/ 178 w 283"/>
              <a:gd name="T9" fmla="*/ 155 h 531"/>
              <a:gd name="T10" fmla="*/ 194 w 283"/>
              <a:gd name="T11" fmla="*/ 161 h 531"/>
              <a:gd name="T12" fmla="*/ 269 w 283"/>
              <a:gd name="T13" fmla="*/ 251 h 531"/>
              <a:gd name="T14" fmla="*/ 281 w 283"/>
              <a:gd name="T15" fmla="*/ 359 h 531"/>
              <a:gd name="T16" fmla="*/ 282 w 283"/>
              <a:gd name="T17" fmla="*/ 471 h 531"/>
              <a:gd name="T18" fmla="*/ 224 w 283"/>
              <a:gd name="T19" fmla="*/ 530 h 531"/>
              <a:gd name="T20" fmla="*/ 54 w 283"/>
              <a:gd name="T21" fmla="*/ 529 h 531"/>
              <a:gd name="T22" fmla="*/ 1 w 283"/>
              <a:gd name="T23" fmla="*/ 477 h 531"/>
              <a:gd name="T24" fmla="*/ 2 w 283"/>
              <a:gd name="T25" fmla="*/ 308 h 531"/>
              <a:gd name="T26" fmla="*/ 33 w 283"/>
              <a:gd name="T27" fmla="*/ 206 h 531"/>
              <a:gd name="T28" fmla="*/ 103 w 283"/>
              <a:gd name="T29" fmla="*/ 155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3" h="531">
                <a:moveTo>
                  <a:pt x="103" y="155"/>
                </a:moveTo>
                <a:cubicBezTo>
                  <a:pt x="65" y="128"/>
                  <a:pt x="51" y="93"/>
                  <a:pt x="63" y="56"/>
                </a:cubicBezTo>
                <a:cubicBezTo>
                  <a:pt x="73" y="23"/>
                  <a:pt x="105" y="0"/>
                  <a:pt x="140" y="0"/>
                </a:cubicBezTo>
                <a:cubicBezTo>
                  <a:pt x="176" y="0"/>
                  <a:pt x="207" y="22"/>
                  <a:pt x="218" y="56"/>
                </a:cubicBezTo>
                <a:cubicBezTo>
                  <a:pt x="230" y="93"/>
                  <a:pt x="217" y="127"/>
                  <a:pt x="178" y="155"/>
                </a:cubicBezTo>
                <a:cubicBezTo>
                  <a:pt x="184" y="157"/>
                  <a:pt x="189" y="159"/>
                  <a:pt x="194" y="161"/>
                </a:cubicBezTo>
                <a:cubicBezTo>
                  <a:pt x="235" y="178"/>
                  <a:pt x="256" y="211"/>
                  <a:pt x="269" y="251"/>
                </a:cubicBezTo>
                <a:cubicBezTo>
                  <a:pt x="280" y="286"/>
                  <a:pt x="281" y="323"/>
                  <a:pt x="281" y="359"/>
                </a:cubicBezTo>
                <a:cubicBezTo>
                  <a:pt x="281" y="396"/>
                  <a:pt x="280" y="434"/>
                  <a:pt x="282" y="471"/>
                </a:cubicBezTo>
                <a:cubicBezTo>
                  <a:pt x="283" y="509"/>
                  <a:pt x="256" y="531"/>
                  <a:pt x="224" y="530"/>
                </a:cubicBezTo>
                <a:cubicBezTo>
                  <a:pt x="167" y="528"/>
                  <a:pt x="111" y="529"/>
                  <a:pt x="54" y="529"/>
                </a:cubicBezTo>
                <a:cubicBezTo>
                  <a:pt x="21" y="529"/>
                  <a:pt x="1" y="510"/>
                  <a:pt x="1" y="477"/>
                </a:cubicBezTo>
                <a:cubicBezTo>
                  <a:pt x="0" y="420"/>
                  <a:pt x="0" y="364"/>
                  <a:pt x="2" y="308"/>
                </a:cubicBezTo>
                <a:cubicBezTo>
                  <a:pt x="3" y="272"/>
                  <a:pt x="13" y="237"/>
                  <a:pt x="33" y="206"/>
                </a:cubicBezTo>
                <a:cubicBezTo>
                  <a:pt x="50" y="181"/>
                  <a:pt x="72" y="164"/>
                  <a:pt x="103" y="155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3" name="Freeform 112">
            <a:extLst>
              <a:ext uri="{FF2B5EF4-FFF2-40B4-BE49-F238E27FC236}">
                <a16:creationId xmlns:a16="http://schemas.microsoft.com/office/drawing/2014/main" id="{B57A629C-BE97-423C-8681-6D29FC22D06C}"/>
              </a:ext>
            </a:extLst>
          </p:cNvPr>
          <p:cNvSpPr>
            <a:spLocks noEditPoints="1"/>
          </p:cNvSpPr>
          <p:nvPr/>
        </p:nvSpPr>
        <p:spPr bwMode="auto">
          <a:xfrm>
            <a:off x="5907088" y="5969000"/>
            <a:ext cx="830263" cy="479425"/>
          </a:xfrm>
          <a:custGeom>
            <a:avLst/>
            <a:gdLst>
              <a:gd name="T0" fmla="*/ 281 w 561"/>
              <a:gd name="T1" fmla="*/ 324 h 324"/>
              <a:gd name="T2" fmla="*/ 28 w 561"/>
              <a:gd name="T3" fmla="*/ 324 h 324"/>
              <a:gd name="T4" fmla="*/ 0 w 561"/>
              <a:gd name="T5" fmla="*/ 296 h 324"/>
              <a:gd name="T6" fmla="*/ 324 w 561"/>
              <a:gd name="T7" fmla="*/ 26 h 324"/>
              <a:gd name="T8" fmla="*/ 559 w 561"/>
              <a:gd name="T9" fmla="*/ 267 h 324"/>
              <a:gd name="T10" fmla="*/ 561 w 561"/>
              <a:gd name="T11" fmla="*/ 300 h 324"/>
              <a:gd name="T12" fmla="*/ 532 w 561"/>
              <a:gd name="T13" fmla="*/ 324 h 324"/>
              <a:gd name="T14" fmla="*/ 281 w 561"/>
              <a:gd name="T15" fmla="*/ 324 h 324"/>
              <a:gd name="T16" fmla="*/ 281 w 561"/>
              <a:gd name="T17" fmla="*/ 324 h 324"/>
              <a:gd name="T18" fmla="*/ 476 w 561"/>
              <a:gd name="T19" fmla="*/ 169 h 324"/>
              <a:gd name="T20" fmla="*/ 420 w 561"/>
              <a:gd name="T21" fmla="*/ 196 h 324"/>
              <a:gd name="T22" fmla="*/ 433 w 561"/>
              <a:gd name="T23" fmla="*/ 280 h 324"/>
              <a:gd name="T24" fmla="*/ 517 w 561"/>
              <a:gd name="T25" fmla="*/ 280 h 324"/>
              <a:gd name="T26" fmla="*/ 476 w 561"/>
              <a:gd name="T27" fmla="*/ 169 h 324"/>
              <a:gd name="T28" fmla="*/ 44 w 561"/>
              <a:gd name="T29" fmla="*/ 281 h 324"/>
              <a:gd name="T30" fmla="*/ 127 w 561"/>
              <a:gd name="T31" fmla="*/ 281 h 324"/>
              <a:gd name="T32" fmla="*/ 141 w 561"/>
              <a:gd name="T33" fmla="*/ 200 h 324"/>
              <a:gd name="T34" fmla="*/ 138 w 561"/>
              <a:gd name="T35" fmla="*/ 194 h 324"/>
              <a:gd name="T36" fmla="*/ 85 w 561"/>
              <a:gd name="T37" fmla="*/ 169 h 324"/>
              <a:gd name="T38" fmla="*/ 44 w 561"/>
              <a:gd name="T39" fmla="*/ 281 h 324"/>
              <a:gd name="T40" fmla="*/ 378 w 561"/>
              <a:gd name="T41" fmla="*/ 208 h 324"/>
              <a:gd name="T42" fmla="*/ 302 w 561"/>
              <a:gd name="T43" fmla="*/ 218 h 324"/>
              <a:gd name="T44" fmla="*/ 302 w 561"/>
              <a:gd name="T45" fmla="*/ 281 h 324"/>
              <a:gd name="T46" fmla="*/ 390 w 561"/>
              <a:gd name="T47" fmla="*/ 281 h 324"/>
              <a:gd name="T48" fmla="*/ 378 w 561"/>
              <a:gd name="T49" fmla="*/ 208 h 324"/>
              <a:gd name="T50" fmla="*/ 170 w 561"/>
              <a:gd name="T51" fmla="*/ 281 h 324"/>
              <a:gd name="T52" fmla="*/ 259 w 561"/>
              <a:gd name="T53" fmla="*/ 281 h 324"/>
              <a:gd name="T54" fmla="*/ 259 w 561"/>
              <a:gd name="T55" fmla="*/ 225 h 324"/>
              <a:gd name="T56" fmla="*/ 252 w 561"/>
              <a:gd name="T57" fmla="*/ 216 h 324"/>
              <a:gd name="T58" fmla="*/ 182 w 561"/>
              <a:gd name="T59" fmla="*/ 209 h 324"/>
              <a:gd name="T60" fmla="*/ 170 w 561"/>
              <a:gd name="T61" fmla="*/ 281 h 324"/>
              <a:gd name="T62" fmla="*/ 362 w 561"/>
              <a:gd name="T63" fmla="*/ 167 h 324"/>
              <a:gd name="T64" fmla="*/ 303 w 561"/>
              <a:gd name="T65" fmla="*/ 86 h 324"/>
              <a:gd name="T66" fmla="*/ 303 w 561"/>
              <a:gd name="T67" fmla="*/ 175 h 324"/>
              <a:gd name="T68" fmla="*/ 362 w 561"/>
              <a:gd name="T69" fmla="*/ 167 h 324"/>
              <a:gd name="T70" fmla="*/ 258 w 561"/>
              <a:gd name="T71" fmla="*/ 175 h 324"/>
              <a:gd name="T72" fmla="*/ 258 w 561"/>
              <a:gd name="T73" fmla="*/ 86 h 324"/>
              <a:gd name="T74" fmla="*/ 198 w 561"/>
              <a:gd name="T75" fmla="*/ 168 h 324"/>
              <a:gd name="T76" fmla="*/ 258 w 561"/>
              <a:gd name="T77" fmla="*/ 175 h 324"/>
              <a:gd name="T78" fmla="*/ 201 w 561"/>
              <a:gd name="T79" fmla="*/ 80 h 324"/>
              <a:gd name="T80" fmla="*/ 113 w 561"/>
              <a:gd name="T81" fmla="*/ 135 h 324"/>
              <a:gd name="T82" fmla="*/ 155 w 561"/>
              <a:gd name="T83" fmla="*/ 154 h 324"/>
              <a:gd name="T84" fmla="*/ 201 w 561"/>
              <a:gd name="T85" fmla="*/ 80 h 324"/>
              <a:gd name="T86" fmla="*/ 359 w 561"/>
              <a:gd name="T87" fmla="*/ 79 h 324"/>
              <a:gd name="T88" fmla="*/ 406 w 561"/>
              <a:gd name="T89" fmla="*/ 154 h 324"/>
              <a:gd name="T90" fmla="*/ 447 w 561"/>
              <a:gd name="T91" fmla="*/ 135 h 324"/>
              <a:gd name="T92" fmla="*/ 359 w 561"/>
              <a:gd name="T93" fmla="*/ 79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1" h="324">
                <a:moveTo>
                  <a:pt x="281" y="324"/>
                </a:moveTo>
                <a:cubicBezTo>
                  <a:pt x="197" y="324"/>
                  <a:pt x="112" y="324"/>
                  <a:pt x="28" y="324"/>
                </a:cubicBezTo>
                <a:cubicBezTo>
                  <a:pt x="6" y="324"/>
                  <a:pt x="0" y="318"/>
                  <a:pt x="0" y="296"/>
                </a:cubicBezTo>
                <a:cubicBezTo>
                  <a:pt x="4" y="127"/>
                  <a:pt x="157" y="0"/>
                  <a:pt x="324" y="26"/>
                </a:cubicBezTo>
                <a:cubicBezTo>
                  <a:pt x="447" y="46"/>
                  <a:pt x="543" y="144"/>
                  <a:pt x="559" y="267"/>
                </a:cubicBezTo>
                <a:cubicBezTo>
                  <a:pt x="560" y="278"/>
                  <a:pt x="561" y="289"/>
                  <a:pt x="561" y="300"/>
                </a:cubicBezTo>
                <a:cubicBezTo>
                  <a:pt x="561" y="317"/>
                  <a:pt x="552" y="324"/>
                  <a:pt x="532" y="324"/>
                </a:cubicBezTo>
                <a:cubicBezTo>
                  <a:pt x="448" y="324"/>
                  <a:pt x="365" y="324"/>
                  <a:pt x="281" y="324"/>
                </a:cubicBezTo>
                <a:cubicBezTo>
                  <a:pt x="281" y="324"/>
                  <a:pt x="281" y="324"/>
                  <a:pt x="281" y="324"/>
                </a:cubicBezTo>
                <a:close/>
                <a:moveTo>
                  <a:pt x="476" y="169"/>
                </a:moveTo>
                <a:cubicBezTo>
                  <a:pt x="456" y="178"/>
                  <a:pt x="438" y="187"/>
                  <a:pt x="420" y="196"/>
                </a:cubicBezTo>
                <a:cubicBezTo>
                  <a:pt x="424" y="224"/>
                  <a:pt x="429" y="253"/>
                  <a:pt x="433" y="280"/>
                </a:cubicBezTo>
                <a:cubicBezTo>
                  <a:pt x="461" y="280"/>
                  <a:pt x="489" y="280"/>
                  <a:pt x="517" y="280"/>
                </a:cubicBezTo>
                <a:cubicBezTo>
                  <a:pt x="513" y="239"/>
                  <a:pt x="498" y="203"/>
                  <a:pt x="476" y="169"/>
                </a:cubicBezTo>
                <a:close/>
                <a:moveTo>
                  <a:pt x="44" y="281"/>
                </a:moveTo>
                <a:cubicBezTo>
                  <a:pt x="72" y="281"/>
                  <a:pt x="100" y="281"/>
                  <a:pt x="127" y="281"/>
                </a:cubicBezTo>
                <a:cubicBezTo>
                  <a:pt x="132" y="254"/>
                  <a:pt x="137" y="227"/>
                  <a:pt x="141" y="200"/>
                </a:cubicBezTo>
                <a:cubicBezTo>
                  <a:pt x="141" y="198"/>
                  <a:pt x="140" y="195"/>
                  <a:pt x="138" y="194"/>
                </a:cubicBezTo>
                <a:cubicBezTo>
                  <a:pt x="121" y="185"/>
                  <a:pt x="103" y="177"/>
                  <a:pt x="85" y="169"/>
                </a:cubicBezTo>
                <a:cubicBezTo>
                  <a:pt x="62" y="203"/>
                  <a:pt x="48" y="239"/>
                  <a:pt x="44" y="281"/>
                </a:cubicBezTo>
                <a:close/>
                <a:moveTo>
                  <a:pt x="378" y="208"/>
                </a:moveTo>
                <a:cubicBezTo>
                  <a:pt x="351" y="212"/>
                  <a:pt x="327" y="215"/>
                  <a:pt x="302" y="218"/>
                </a:cubicBezTo>
                <a:cubicBezTo>
                  <a:pt x="302" y="239"/>
                  <a:pt x="302" y="259"/>
                  <a:pt x="302" y="281"/>
                </a:cubicBezTo>
                <a:cubicBezTo>
                  <a:pt x="331" y="281"/>
                  <a:pt x="359" y="281"/>
                  <a:pt x="390" y="281"/>
                </a:cubicBezTo>
                <a:cubicBezTo>
                  <a:pt x="386" y="255"/>
                  <a:pt x="382" y="232"/>
                  <a:pt x="378" y="208"/>
                </a:cubicBezTo>
                <a:close/>
                <a:moveTo>
                  <a:pt x="170" y="281"/>
                </a:moveTo>
                <a:cubicBezTo>
                  <a:pt x="201" y="281"/>
                  <a:pt x="230" y="281"/>
                  <a:pt x="259" y="281"/>
                </a:cubicBezTo>
                <a:cubicBezTo>
                  <a:pt x="259" y="261"/>
                  <a:pt x="259" y="243"/>
                  <a:pt x="259" y="225"/>
                </a:cubicBezTo>
                <a:cubicBezTo>
                  <a:pt x="259" y="222"/>
                  <a:pt x="255" y="217"/>
                  <a:pt x="252" y="216"/>
                </a:cubicBezTo>
                <a:cubicBezTo>
                  <a:pt x="230" y="213"/>
                  <a:pt x="207" y="211"/>
                  <a:pt x="182" y="209"/>
                </a:cubicBezTo>
                <a:cubicBezTo>
                  <a:pt x="178" y="232"/>
                  <a:pt x="175" y="256"/>
                  <a:pt x="170" y="281"/>
                </a:cubicBezTo>
                <a:close/>
                <a:moveTo>
                  <a:pt x="362" y="167"/>
                </a:moveTo>
                <a:cubicBezTo>
                  <a:pt x="347" y="135"/>
                  <a:pt x="329" y="109"/>
                  <a:pt x="303" y="86"/>
                </a:cubicBezTo>
                <a:cubicBezTo>
                  <a:pt x="303" y="117"/>
                  <a:pt x="303" y="145"/>
                  <a:pt x="303" y="175"/>
                </a:cubicBezTo>
                <a:cubicBezTo>
                  <a:pt x="323" y="172"/>
                  <a:pt x="341" y="170"/>
                  <a:pt x="362" y="167"/>
                </a:cubicBezTo>
                <a:close/>
                <a:moveTo>
                  <a:pt x="258" y="175"/>
                </a:moveTo>
                <a:cubicBezTo>
                  <a:pt x="258" y="144"/>
                  <a:pt x="258" y="116"/>
                  <a:pt x="258" y="86"/>
                </a:cubicBezTo>
                <a:cubicBezTo>
                  <a:pt x="232" y="109"/>
                  <a:pt x="213" y="136"/>
                  <a:pt x="198" y="168"/>
                </a:cubicBezTo>
                <a:cubicBezTo>
                  <a:pt x="219" y="170"/>
                  <a:pt x="238" y="172"/>
                  <a:pt x="258" y="175"/>
                </a:cubicBezTo>
                <a:close/>
                <a:moveTo>
                  <a:pt x="201" y="80"/>
                </a:moveTo>
                <a:cubicBezTo>
                  <a:pt x="168" y="91"/>
                  <a:pt x="139" y="109"/>
                  <a:pt x="113" y="135"/>
                </a:cubicBezTo>
                <a:cubicBezTo>
                  <a:pt x="128" y="142"/>
                  <a:pt x="142" y="149"/>
                  <a:pt x="155" y="154"/>
                </a:cubicBezTo>
                <a:cubicBezTo>
                  <a:pt x="171" y="129"/>
                  <a:pt x="186" y="105"/>
                  <a:pt x="201" y="80"/>
                </a:cubicBezTo>
                <a:close/>
                <a:moveTo>
                  <a:pt x="359" y="79"/>
                </a:moveTo>
                <a:cubicBezTo>
                  <a:pt x="375" y="105"/>
                  <a:pt x="390" y="129"/>
                  <a:pt x="406" y="154"/>
                </a:cubicBezTo>
                <a:cubicBezTo>
                  <a:pt x="419" y="148"/>
                  <a:pt x="433" y="142"/>
                  <a:pt x="447" y="135"/>
                </a:cubicBezTo>
                <a:cubicBezTo>
                  <a:pt x="421" y="109"/>
                  <a:pt x="392" y="92"/>
                  <a:pt x="359" y="79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4" name="Freeform 113">
            <a:extLst>
              <a:ext uri="{FF2B5EF4-FFF2-40B4-BE49-F238E27FC236}">
                <a16:creationId xmlns:a16="http://schemas.microsoft.com/office/drawing/2014/main" id="{C021920F-8AF1-4D2D-9053-7AB5E12F94CE}"/>
              </a:ext>
            </a:extLst>
          </p:cNvPr>
          <p:cNvSpPr>
            <a:spLocks/>
          </p:cNvSpPr>
          <p:nvPr/>
        </p:nvSpPr>
        <p:spPr bwMode="auto">
          <a:xfrm>
            <a:off x="8872538" y="2735263"/>
            <a:ext cx="369888" cy="781050"/>
          </a:xfrm>
          <a:custGeom>
            <a:avLst/>
            <a:gdLst>
              <a:gd name="T0" fmla="*/ 194 w 250"/>
              <a:gd name="T1" fmla="*/ 269 h 527"/>
              <a:gd name="T2" fmla="*/ 187 w 250"/>
              <a:gd name="T3" fmla="*/ 419 h 527"/>
              <a:gd name="T4" fmla="*/ 184 w 250"/>
              <a:gd name="T5" fmla="*/ 496 h 527"/>
              <a:gd name="T6" fmla="*/ 151 w 250"/>
              <a:gd name="T7" fmla="*/ 526 h 527"/>
              <a:gd name="T8" fmla="*/ 97 w 250"/>
              <a:gd name="T9" fmla="*/ 526 h 527"/>
              <a:gd name="T10" fmla="*/ 65 w 250"/>
              <a:gd name="T11" fmla="*/ 497 h 527"/>
              <a:gd name="T12" fmla="*/ 55 w 250"/>
              <a:gd name="T13" fmla="*/ 277 h 527"/>
              <a:gd name="T14" fmla="*/ 54 w 250"/>
              <a:gd name="T15" fmla="*/ 269 h 527"/>
              <a:gd name="T16" fmla="*/ 43 w 250"/>
              <a:gd name="T17" fmla="*/ 266 h 527"/>
              <a:gd name="T18" fmla="*/ 10 w 250"/>
              <a:gd name="T19" fmla="*/ 227 h 527"/>
              <a:gd name="T20" fmla="*/ 2 w 250"/>
              <a:gd name="T21" fmla="*/ 72 h 527"/>
              <a:gd name="T22" fmla="*/ 72 w 250"/>
              <a:gd name="T23" fmla="*/ 0 h 527"/>
              <a:gd name="T24" fmla="*/ 176 w 250"/>
              <a:gd name="T25" fmla="*/ 0 h 527"/>
              <a:gd name="T26" fmla="*/ 247 w 250"/>
              <a:gd name="T27" fmla="*/ 79 h 527"/>
              <a:gd name="T28" fmla="*/ 238 w 250"/>
              <a:gd name="T29" fmla="*/ 218 h 527"/>
              <a:gd name="T30" fmla="*/ 194 w 250"/>
              <a:gd name="T31" fmla="*/ 269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0" h="527">
                <a:moveTo>
                  <a:pt x="194" y="269"/>
                </a:moveTo>
                <a:cubicBezTo>
                  <a:pt x="192" y="319"/>
                  <a:pt x="189" y="369"/>
                  <a:pt x="187" y="419"/>
                </a:cubicBezTo>
                <a:cubicBezTo>
                  <a:pt x="186" y="444"/>
                  <a:pt x="185" y="470"/>
                  <a:pt x="184" y="496"/>
                </a:cubicBezTo>
                <a:cubicBezTo>
                  <a:pt x="183" y="517"/>
                  <a:pt x="173" y="526"/>
                  <a:pt x="151" y="526"/>
                </a:cubicBezTo>
                <a:cubicBezTo>
                  <a:pt x="133" y="526"/>
                  <a:pt x="115" y="526"/>
                  <a:pt x="97" y="526"/>
                </a:cubicBezTo>
                <a:cubicBezTo>
                  <a:pt x="76" y="527"/>
                  <a:pt x="66" y="517"/>
                  <a:pt x="65" y="497"/>
                </a:cubicBezTo>
                <a:cubicBezTo>
                  <a:pt x="62" y="424"/>
                  <a:pt x="58" y="350"/>
                  <a:pt x="55" y="277"/>
                </a:cubicBezTo>
                <a:cubicBezTo>
                  <a:pt x="55" y="275"/>
                  <a:pt x="54" y="272"/>
                  <a:pt x="54" y="269"/>
                </a:cubicBezTo>
                <a:cubicBezTo>
                  <a:pt x="50" y="268"/>
                  <a:pt x="47" y="267"/>
                  <a:pt x="43" y="266"/>
                </a:cubicBezTo>
                <a:cubicBezTo>
                  <a:pt x="24" y="261"/>
                  <a:pt x="12" y="246"/>
                  <a:pt x="10" y="227"/>
                </a:cubicBezTo>
                <a:cubicBezTo>
                  <a:pt x="7" y="175"/>
                  <a:pt x="4" y="124"/>
                  <a:pt x="2" y="72"/>
                </a:cubicBezTo>
                <a:cubicBezTo>
                  <a:pt x="0" y="30"/>
                  <a:pt x="30" y="0"/>
                  <a:pt x="72" y="0"/>
                </a:cubicBezTo>
                <a:cubicBezTo>
                  <a:pt x="107" y="0"/>
                  <a:pt x="142" y="0"/>
                  <a:pt x="176" y="0"/>
                </a:cubicBezTo>
                <a:cubicBezTo>
                  <a:pt x="221" y="1"/>
                  <a:pt x="250" y="34"/>
                  <a:pt x="247" y="79"/>
                </a:cubicBezTo>
                <a:cubicBezTo>
                  <a:pt x="243" y="125"/>
                  <a:pt x="241" y="171"/>
                  <a:pt x="238" y="218"/>
                </a:cubicBezTo>
                <a:cubicBezTo>
                  <a:pt x="236" y="250"/>
                  <a:pt x="227" y="260"/>
                  <a:pt x="194" y="269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5" name="Freeform 114">
            <a:extLst>
              <a:ext uri="{FF2B5EF4-FFF2-40B4-BE49-F238E27FC236}">
                <a16:creationId xmlns:a16="http://schemas.microsoft.com/office/drawing/2014/main" id="{ABCCD9EB-6342-47D9-A7D6-FAD3F2F73358}"/>
              </a:ext>
            </a:extLst>
          </p:cNvPr>
          <p:cNvSpPr>
            <a:spLocks/>
          </p:cNvSpPr>
          <p:nvPr/>
        </p:nvSpPr>
        <p:spPr bwMode="auto">
          <a:xfrm>
            <a:off x="6116638" y="4246563"/>
            <a:ext cx="369888" cy="763587"/>
          </a:xfrm>
          <a:custGeom>
            <a:avLst/>
            <a:gdLst>
              <a:gd name="T0" fmla="*/ 195 w 250"/>
              <a:gd name="T1" fmla="*/ 262 h 516"/>
              <a:gd name="T2" fmla="*/ 189 w 250"/>
              <a:gd name="T3" fmla="*/ 383 h 516"/>
              <a:gd name="T4" fmla="*/ 184 w 250"/>
              <a:gd name="T5" fmla="*/ 489 h 516"/>
              <a:gd name="T6" fmla="*/ 156 w 250"/>
              <a:gd name="T7" fmla="*/ 516 h 516"/>
              <a:gd name="T8" fmla="*/ 95 w 250"/>
              <a:gd name="T9" fmla="*/ 516 h 516"/>
              <a:gd name="T10" fmla="*/ 66 w 250"/>
              <a:gd name="T11" fmla="*/ 487 h 516"/>
              <a:gd name="T12" fmla="*/ 57 w 250"/>
              <a:gd name="T13" fmla="*/ 285 h 516"/>
              <a:gd name="T14" fmla="*/ 55 w 250"/>
              <a:gd name="T15" fmla="*/ 263 h 516"/>
              <a:gd name="T16" fmla="*/ 47 w 250"/>
              <a:gd name="T17" fmla="*/ 261 h 516"/>
              <a:gd name="T18" fmla="*/ 12 w 250"/>
              <a:gd name="T19" fmla="*/ 221 h 516"/>
              <a:gd name="T20" fmla="*/ 2 w 250"/>
              <a:gd name="T21" fmla="*/ 70 h 516"/>
              <a:gd name="T22" fmla="*/ 71 w 250"/>
              <a:gd name="T23" fmla="*/ 1 h 516"/>
              <a:gd name="T24" fmla="*/ 179 w 250"/>
              <a:gd name="T25" fmla="*/ 1 h 516"/>
              <a:gd name="T26" fmla="*/ 248 w 250"/>
              <a:gd name="T27" fmla="*/ 74 h 516"/>
              <a:gd name="T28" fmla="*/ 239 w 250"/>
              <a:gd name="T29" fmla="*/ 218 h 516"/>
              <a:gd name="T30" fmla="*/ 195 w 250"/>
              <a:gd name="T31" fmla="*/ 262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0" h="516">
                <a:moveTo>
                  <a:pt x="195" y="262"/>
                </a:moveTo>
                <a:cubicBezTo>
                  <a:pt x="193" y="303"/>
                  <a:pt x="191" y="343"/>
                  <a:pt x="189" y="383"/>
                </a:cubicBezTo>
                <a:cubicBezTo>
                  <a:pt x="188" y="418"/>
                  <a:pt x="186" y="454"/>
                  <a:pt x="184" y="489"/>
                </a:cubicBezTo>
                <a:cubicBezTo>
                  <a:pt x="183" y="505"/>
                  <a:pt x="172" y="515"/>
                  <a:pt x="156" y="516"/>
                </a:cubicBezTo>
                <a:cubicBezTo>
                  <a:pt x="136" y="516"/>
                  <a:pt x="115" y="516"/>
                  <a:pt x="95" y="516"/>
                </a:cubicBezTo>
                <a:cubicBezTo>
                  <a:pt x="77" y="515"/>
                  <a:pt x="66" y="505"/>
                  <a:pt x="66" y="487"/>
                </a:cubicBezTo>
                <a:cubicBezTo>
                  <a:pt x="63" y="420"/>
                  <a:pt x="60" y="352"/>
                  <a:pt x="57" y="285"/>
                </a:cubicBezTo>
                <a:cubicBezTo>
                  <a:pt x="56" y="278"/>
                  <a:pt x="56" y="271"/>
                  <a:pt x="55" y="263"/>
                </a:cubicBezTo>
                <a:cubicBezTo>
                  <a:pt x="52" y="263"/>
                  <a:pt x="50" y="262"/>
                  <a:pt x="47" y="261"/>
                </a:cubicBezTo>
                <a:cubicBezTo>
                  <a:pt x="26" y="257"/>
                  <a:pt x="14" y="243"/>
                  <a:pt x="12" y="221"/>
                </a:cubicBezTo>
                <a:cubicBezTo>
                  <a:pt x="9" y="171"/>
                  <a:pt x="5" y="120"/>
                  <a:pt x="2" y="70"/>
                </a:cubicBezTo>
                <a:cubicBezTo>
                  <a:pt x="0" y="32"/>
                  <a:pt x="31" y="1"/>
                  <a:pt x="71" y="1"/>
                </a:cubicBezTo>
                <a:cubicBezTo>
                  <a:pt x="107" y="0"/>
                  <a:pt x="143" y="0"/>
                  <a:pt x="179" y="1"/>
                </a:cubicBezTo>
                <a:cubicBezTo>
                  <a:pt x="222" y="2"/>
                  <a:pt x="250" y="31"/>
                  <a:pt x="248" y="74"/>
                </a:cubicBezTo>
                <a:cubicBezTo>
                  <a:pt x="245" y="122"/>
                  <a:pt x="242" y="170"/>
                  <a:pt x="239" y="218"/>
                </a:cubicBezTo>
                <a:cubicBezTo>
                  <a:pt x="237" y="245"/>
                  <a:pt x="223" y="259"/>
                  <a:pt x="195" y="262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6" name="Freeform 115">
            <a:extLst>
              <a:ext uri="{FF2B5EF4-FFF2-40B4-BE49-F238E27FC236}">
                <a16:creationId xmlns:a16="http://schemas.microsoft.com/office/drawing/2014/main" id="{EF0DD636-14C4-4944-A025-5373F43C7D4A}"/>
              </a:ext>
            </a:extLst>
          </p:cNvPr>
          <p:cNvSpPr>
            <a:spLocks/>
          </p:cNvSpPr>
          <p:nvPr/>
        </p:nvSpPr>
        <p:spPr bwMode="auto">
          <a:xfrm>
            <a:off x="6013451" y="1298575"/>
            <a:ext cx="368300" cy="763587"/>
          </a:xfrm>
          <a:custGeom>
            <a:avLst/>
            <a:gdLst>
              <a:gd name="T0" fmla="*/ 195 w 249"/>
              <a:gd name="T1" fmla="*/ 263 h 516"/>
              <a:gd name="T2" fmla="*/ 191 w 249"/>
              <a:gd name="T3" fmla="*/ 346 h 516"/>
              <a:gd name="T4" fmla="*/ 184 w 249"/>
              <a:gd name="T5" fmla="*/ 487 h 516"/>
              <a:gd name="T6" fmla="*/ 152 w 249"/>
              <a:gd name="T7" fmla="*/ 516 h 516"/>
              <a:gd name="T8" fmla="*/ 94 w 249"/>
              <a:gd name="T9" fmla="*/ 516 h 516"/>
              <a:gd name="T10" fmla="*/ 66 w 249"/>
              <a:gd name="T11" fmla="*/ 490 h 516"/>
              <a:gd name="T12" fmla="*/ 59 w 249"/>
              <a:gd name="T13" fmla="*/ 348 h 516"/>
              <a:gd name="T14" fmla="*/ 56 w 249"/>
              <a:gd name="T15" fmla="*/ 273 h 516"/>
              <a:gd name="T16" fmla="*/ 46 w 249"/>
              <a:gd name="T17" fmla="*/ 261 h 516"/>
              <a:gd name="T18" fmla="*/ 11 w 249"/>
              <a:gd name="T19" fmla="*/ 221 h 516"/>
              <a:gd name="T20" fmla="*/ 3 w 249"/>
              <a:gd name="T21" fmla="*/ 76 h 516"/>
              <a:gd name="T22" fmla="*/ 72 w 249"/>
              <a:gd name="T23" fmla="*/ 1 h 516"/>
              <a:gd name="T24" fmla="*/ 178 w 249"/>
              <a:gd name="T25" fmla="*/ 1 h 516"/>
              <a:gd name="T26" fmla="*/ 247 w 249"/>
              <a:gd name="T27" fmla="*/ 75 h 516"/>
              <a:gd name="T28" fmla="*/ 238 w 249"/>
              <a:gd name="T29" fmla="*/ 222 h 516"/>
              <a:gd name="T30" fmla="*/ 195 w 249"/>
              <a:gd name="T31" fmla="*/ 263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9" h="516">
                <a:moveTo>
                  <a:pt x="195" y="263"/>
                </a:moveTo>
                <a:cubicBezTo>
                  <a:pt x="193" y="291"/>
                  <a:pt x="192" y="318"/>
                  <a:pt x="191" y="346"/>
                </a:cubicBezTo>
                <a:cubicBezTo>
                  <a:pt x="188" y="393"/>
                  <a:pt x="187" y="440"/>
                  <a:pt x="184" y="487"/>
                </a:cubicBezTo>
                <a:cubicBezTo>
                  <a:pt x="183" y="509"/>
                  <a:pt x="174" y="516"/>
                  <a:pt x="152" y="516"/>
                </a:cubicBezTo>
                <a:cubicBezTo>
                  <a:pt x="133" y="516"/>
                  <a:pt x="114" y="516"/>
                  <a:pt x="94" y="516"/>
                </a:cubicBezTo>
                <a:cubicBezTo>
                  <a:pt x="76" y="516"/>
                  <a:pt x="67" y="507"/>
                  <a:pt x="66" y="490"/>
                </a:cubicBezTo>
                <a:cubicBezTo>
                  <a:pt x="63" y="442"/>
                  <a:pt x="61" y="395"/>
                  <a:pt x="59" y="348"/>
                </a:cubicBezTo>
                <a:cubicBezTo>
                  <a:pt x="58" y="323"/>
                  <a:pt x="56" y="298"/>
                  <a:pt x="56" y="273"/>
                </a:cubicBezTo>
                <a:cubicBezTo>
                  <a:pt x="56" y="265"/>
                  <a:pt x="53" y="262"/>
                  <a:pt x="46" y="261"/>
                </a:cubicBezTo>
                <a:cubicBezTo>
                  <a:pt x="26" y="258"/>
                  <a:pt x="12" y="241"/>
                  <a:pt x="11" y="221"/>
                </a:cubicBezTo>
                <a:cubicBezTo>
                  <a:pt x="8" y="173"/>
                  <a:pt x="5" y="124"/>
                  <a:pt x="3" y="76"/>
                </a:cubicBezTo>
                <a:cubicBezTo>
                  <a:pt x="0" y="31"/>
                  <a:pt x="27" y="2"/>
                  <a:pt x="72" y="1"/>
                </a:cubicBezTo>
                <a:cubicBezTo>
                  <a:pt x="107" y="0"/>
                  <a:pt x="143" y="0"/>
                  <a:pt x="178" y="1"/>
                </a:cubicBezTo>
                <a:cubicBezTo>
                  <a:pt x="221" y="1"/>
                  <a:pt x="249" y="32"/>
                  <a:pt x="247" y="75"/>
                </a:cubicBezTo>
                <a:cubicBezTo>
                  <a:pt x="244" y="124"/>
                  <a:pt x="241" y="173"/>
                  <a:pt x="238" y="222"/>
                </a:cubicBezTo>
                <a:cubicBezTo>
                  <a:pt x="237" y="244"/>
                  <a:pt x="223" y="257"/>
                  <a:pt x="195" y="263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7" name="Freeform 116">
            <a:extLst>
              <a:ext uri="{FF2B5EF4-FFF2-40B4-BE49-F238E27FC236}">
                <a16:creationId xmlns:a16="http://schemas.microsoft.com/office/drawing/2014/main" id="{C9748030-E3C0-4DA9-9B4B-29442785D6F6}"/>
              </a:ext>
            </a:extLst>
          </p:cNvPr>
          <p:cNvSpPr>
            <a:spLocks/>
          </p:cNvSpPr>
          <p:nvPr/>
        </p:nvSpPr>
        <p:spPr bwMode="auto">
          <a:xfrm>
            <a:off x="10525126" y="1298575"/>
            <a:ext cx="369888" cy="763587"/>
          </a:xfrm>
          <a:custGeom>
            <a:avLst/>
            <a:gdLst>
              <a:gd name="T0" fmla="*/ 196 w 250"/>
              <a:gd name="T1" fmla="*/ 263 h 516"/>
              <a:gd name="T2" fmla="*/ 190 w 250"/>
              <a:gd name="T3" fmla="*/ 400 h 516"/>
              <a:gd name="T4" fmla="*/ 185 w 250"/>
              <a:gd name="T5" fmla="*/ 490 h 516"/>
              <a:gd name="T6" fmla="*/ 158 w 250"/>
              <a:gd name="T7" fmla="*/ 516 h 516"/>
              <a:gd name="T8" fmla="*/ 97 w 250"/>
              <a:gd name="T9" fmla="*/ 516 h 516"/>
              <a:gd name="T10" fmla="*/ 67 w 250"/>
              <a:gd name="T11" fmla="*/ 487 h 516"/>
              <a:gd name="T12" fmla="*/ 60 w 250"/>
              <a:gd name="T13" fmla="*/ 345 h 516"/>
              <a:gd name="T14" fmla="*/ 56 w 250"/>
              <a:gd name="T15" fmla="*/ 263 h 516"/>
              <a:gd name="T16" fmla="*/ 47 w 250"/>
              <a:gd name="T17" fmla="*/ 261 h 516"/>
              <a:gd name="T18" fmla="*/ 13 w 250"/>
              <a:gd name="T19" fmla="*/ 222 h 516"/>
              <a:gd name="T20" fmla="*/ 4 w 250"/>
              <a:gd name="T21" fmla="*/ 82 h 516"/>
              <a:gd name="T22" fmla="*/ 52 w 250"/>
              <a:gd name="T23" fmla="*/ 4 h 516"/>
              <a:gd name="T24" fmla="*/ 94 w 250"/>
              <a:gd name="T25" fmla="*/ 1 h 516"/>
              <a:gd name="T26" fmla="*/ 180 w 250"/>
              <a:gd name="T27" fmla="*/ 1 h 516"/>
              <a:gd name="T28" fmla="*/ 248 w 250"/>
              <a:gd name="T29" fmla="*/ 74 h 516"/>
              <a:gd name="T30" fmla="*/ 240 w 250"/>
              <a:gd name="T31" fmla="*/ 222 h 516"/>
              <a:gd name="T32" fmla="*/ 196 w 250"/>
              <a:gd name="T33" fmla="*/ 263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50" h="516">
                <a:moveTo>
                  <a:pt x="196" y="263"/>
                </a:moveTo>
                <a:cubicBezTo>
                  <a:pt x="194" y="309"/>
                  <a:pt x="192" y="355"/>
                  <a:pt x="190" y="400"/>
                </a:cubicBezTo>
                <a:cubicBezTo>
                  <a:pt x="188" y="430"/>
                  <a:pt x="187" y="460"/>
                  <a:pt x="185" y="490"/>
                </a:cubicBezTo>
                <a:cubicBezTo>
                  <a:pt x="184" y="506"/>
                  <a:pt x="175" y="515"/>
                  <a:pt x="158" y="516"/>
                </a:cubicBezTo>
                <a:cubicBezTo>
                  <a:pt x="138" y="516"/>
                  <a:pt x="117" y="516"/>
                  <a:pt x="97" y="516"/>
                </a:cubicBezTo>
                <a:cubicBezTo>
                  <a:pt x="77" y="516"/>
                  <a:pt x="68" y="507"/>
                  <a:pt x="67" y="487"/>
                </a:cubicBezTo>
                <a:cubicBezTo>
                  <a:pt x="64" y="440"/>
                  <a:pt x="63" y="392"/>
                  <a:pt x="60" y="345"/>
                </a:cubicBezTo>
                <a:cubicBezTo>
                  <a:pt x="59" y="318"/>
                  <a:pt x="58" y="291"/>
                  <a:pt x="56" y="263"/>
                </a:cubicBezTo>
                <a:cubicBezTo>
                  <a:pt x="53" y="263"/>
                  <a:pt x="50" y="262"/>
                  <a:pt x="47" y="261"/>
                </a:cubicBezTo>
                <a:cubicBezTo>
                  <a:pt x="28" y="257"/>
                  <a:pt x="14" y="242"/>
                  <a:pt x="13" y="222"/>
                </a:cubicBezTo>
                <a:cubicBezTo>
                  <a:pt x="10" y="175"/>
                  <a:pt x="8" y="128"/>
                  <a:pt x="4" y="82"/>
                </a:cubicBezTo>
                <a:cubicBezTo>
                  <a:pt x="0" y="32"/>
                  <a:pt x="27" y="10"/>
                  <a:pt x="52" y="4"/>
                </a:cubicBezTo>
                <a:cubicBezTo>
                  <a:pt x="66" y="1"/>
                  <a:pt x="80" y="1"/>
                  <a:pt x="94" y="1"/>
                </a:cubicBezTo>
                <a:cubicBezTo>
                  <a:pt x="123" y="0"/>
                  <a:pt x="151" y="0"/>
                  <a:pt x="180" y="1"/>
                </a:cubicBezTo>
                <a:cubicBezTo>
                  <a:pt x="223" y="2"/>
                  <a:pt x="250" y="31"/>
                  <a:pt x="248" y="74"/>
                </a:cubicBezTo>
                <a:cubicBezTo>
                  <a:pt x="246" y="123"/>
                  <a:pt x="243" y="173"/>
                  <a:pt x="240" y="222"/>
                </a:cubicBezTo>
                <a:cubicBezTo>
                  <a:pt x="238" y="245"/>
                  <a:pt x="225" y="257"/>
                  <a:pt x="196" y="263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8" name="Freeform 117">
            <a:extLst>
              <a:ext uri="{FF2B5EF4-FFF2-40B4-BE49-F238E27FC236}">
                <a16:creationId xmlns:a16="http://schemas.microsoft.com/office/drawing/2014/main" id="{DC2F4F77-E86F-4C48-8463-4F1A999D4511}"/>
              </a:ext>
            </a:extLst>
          </p:cNvPr>
          <p:cNvSpPr>
            <a:spLocks/>
          </p:cNvSpPr>
          <p:nvPr/>
        </p:nvSpPr>
        <p:spPr bwMode="auto">
          <a:xfrm>
            <a:off x="6453188" y="2581275"/>
            <a:ext cx="381000" cy="798512"/>
          </a:xfrm>
          <a:custGeom>
            <a:avLst/>
            <a:gdLst>
              <a:gd name="T0" fmla="*/ 155 w 258"/>
              <a:gd name="T1" fmla="*/ 164 h 539"/>
              <a:gd name="T2" fmla="*/ 253 w 258"/>
              <a:gd name="T3" fmla="*/ 296 h 539"/>
              <a:gd name="T4" fmla="*/ 257 w 258"/>
              <a:gd name="T5" fmla="*/ 494 h 539"/>
              <a:gd name="T6" fmla="*/ 214 w 258"/>
              <a:gd name="T7" fmla="*/ 538 h 539"/>
              <a:gd name="T8" fmla="*/ 60 w 258"/>
              <a:gd name="T9" fmla="*/ 538 h 539"/>
              <a:gd name="T10" fmla="*/ 77 w 258"/>
              <a:gd name="T11" fmla="*/ 460 h 539"/>
              <a:gd name="T12" fmla="*/ 70 w 258"/>
              <a:gd name="T13" fmla="*/ 357 h 539"/>
              <a:gd name="T14" fmla="*/ 0 w 258"/>
              <a:gd name="T15" fmla="*/ 233 h 539"/>
              <a:gd name="T16" fmla="*/ 78 w 258"/>
              <a:gd name="T17" fmla="*/ 164 h 539"/>
              <a:gd name="T18" fmla="*/ 57 w 258"/>
              <a:gd name="T19" fmla="*/ 35 h 539"/>
              <a:gd name="T20" fmla="*/ 174 w 258"/>
              <a:gd name="T21" fmla="*/ 31 h 539"/>
              <a:gd name="T22" fmla="*/ 198 w 258"/>
              <a:gd name="T23" fmla="*/ 102 h 539"/>
              <a:gd name="T24" fmla="*/ 155 w 258"/>
              <a:gd name="T25" fmla="*/ 16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8" h="539">
                <a:moveTo>
                  <a:pt x="155" y="164"/>
                </a:moveTo>
                <a:cubicBezTo>
                  <a:pt x="220" y="185"/>
                  <a:pt x="247" y="235"/>
                  <a:pt x="253" y="296"/>
                </a:cubicBezTo>
                <a:cubicBezTo>
                  <a:pt x="258" y="362"/>
                  <a:pt x="256" y="428"/>
                  <a:pt x="257" y="494"/>
                </a:cubicBezTo>
                <a:cubicBezTo>
                  <a:pt x="257" y="516"/>
                  <a:pt x="236" y="537"/>
                  <a:pt x="214" y="538"/>
                </a:cubicBezTo>
                <a:cubicBezTo>
                  <a:pt x="163" y="539"/>
                  <a:pt x="113" y="538"/>
                  <a:pt x="60" y="538"/>
                </a:cubicBezTo>
                <a:cubicBezTo>
                  <a:pt x="79" y="514"/>
                  <a:pt x="78" y="487"/>
                  <a:pt x="77" y="460"/>
                </a:cubicBezTo>
                <a:cubicBezTo>
                  <a:pt x="75" y="426"/>
                  <a:pt x="75" y="391"/>
                  <a:pt x="70" y="357"/>
                </a:cubicBezTo>
                <a:cubicBezTo>
                  <a:pt x="63" y="308"/>
                  <a:pt x="41" y="265"/>
                  <a:pt x="0" y="233"/>
                </a:cubicBezTo>
                <a:cubicBezTo>
                  <a:pt x="16" y="199"/>
                  <a:pt x="42" y="176"/>
                  <a:pt x="78" y="164"/>
                </a:cubicBezTo>
                <a:cubicBezTo>
                  <a:pt x="30" y="121"/>
                  <a:pt x="22" y="73"/>
                  <a:pt x="57" y="35"/>
                </a:cubicBezTo>
                <a:cubicBezTo>
                  <a:pt x="88" y="2"/>
                  <a:pt x="141" y="0"/>
                  <a:pt x="174" y="31"/>
                </a:cubicBezTo>
                <a:cubicBezTo>
                  <a:pt x="194" y="51"/>
                  <a:pt x="202" y="75"/>
                  <a:pt x="198" y="102"/>
                </a:cubicBezTo>
                <a:cubicBezTo>
                  <a:pt x="194" y="129"/>
                  <a:pt x="178" y="149"/>
                  <a:pt x="155" y="164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9" name="Freeform 118">
            <a:extLst>
              <a:ext uri="{FF2B5EF4-FFF2-40B4-BE49-F238E27FC236}">
                <a16:creationId xmlns:a16="http://schemas.microsoft.com/office/drawing/2014/main" id="{BF066F88-AA74-4EFC-B056-DE646AA7B71D}"/>
              </a:ext>
            </a:extLst>
          </p:cNvPr>
          <p:cNvSpPr>
            <a:spLocks/>
          </p:cNvSpPr>
          <p:nvPr/>
        </p:nvSpPr>
        <p:spPr bwMode="auto">
          <a:xfrm>
            <a:off x="7564438" y="4265613"/>
            <a:ext cx="401638" cy="744537"/>
          </a:xfrm>
          <a:custGeom>
            <a:avLst/>
            <a:gdLst>
              <a:gd name="T0" fmla="*/ 195 w 271"/>
              <a:gd name="T1" fmla="*/ 410 h 503"/>
              <a:gd name="T2" fmla="*/ 192 w 271"/>
              <a:gd name="T3" fmla="*/ 474 h 503"/>
              <a:gd name="T4" fmla="*/ 161 w 271"/>
              <a:gd name="T5" fmla="*/ 503 h 503"/>
              <a:gd name="T6" fmla="*/ 109 w 271"/>
              <a:gd name="T7" fmla="*/ 503 h 503"/>
              <a:gd name="T8" fmla="*/ 79 w 271"/>
              <a:gd name="T9" fmla="*/ 474 h 503"/>
              <a:gd name="T10" fmla="*/ 76 w 271"/>
              <a:gd name="T11" fmla="*/ 410 h 503"/>
              <a:gd name="T12" fmla="*/ 36 w 271"/>
              <a:gd name="T13" fmla="*/ 410 h 503"/>
              <a:gd name="T14" fmla="*/ 6 w 271"/>
              <a:gd name="T15" fmla="*/ 371 h 503"/>
              <a:gd name="T16" fmla="*/ 52 w 271"/>
              <a:gd name="T17" fmla="*/ 196 h 503"/>
              <a:gd name="T18" fmla="*/ 50 w 271"/>
              <a:gd name="T19" fmla="*/ 123 h 503"/>
              <a:gd name="T20" fmla="*/ 41 w 271"/>
              <a:gd name="T21" fmla="*/ 61 h 503"/>
              <a:gd name="T22" fmla="*/ 85 w 271"/>
              <a:gd name="T23" fmla="*/ 3 h 503"/>
              <a:gd name="T24" fmla="*/ 187 w 271"/>
              <a:gd name="T25" fmla="*/ 3 h 503"/>
              <a:gd name="T26" fmla="*/ 229 w 271"/>
              <a:gd name="T27" fmla="*/ 61 h 503"/>
              <a:gd name="T28" fmla="*/ 215 w 271"/>
              <a:gd name="T29" fmla="*/ 162 h 503"/>
              <a:gd name="T30" fmla="*/ 218 w 271"/>
              <a:gd name="T31" fmla="*/ 190 h 503"/>
              <a:gd name="T32" fmla="*/ 264 w 271"/>
              <a:gd name="T33" fmla="*/ 368 h 503"/>
              <a:gd name="T34" fmla="*/ 232 w 271"/>
              <a:gd name="T35" fmla="*/ 410 h 503"/>
              <a:gd name="T36" fmla="*/ 195 w 271"/>
              <a:gd name="T37" fmla="*/ 410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1" h="503">
                <a:moveTo>
                  <a:pt x="195" y="410"/>
                </a:moveTo>
                <a:cubicBezTo>
                  <a:pt x="194" y="432"/>
                  <a:pt x="194" y="453"/>
                  <a:pt x="192" y="474"/>
                </a:cubicBezTo>
                <a:cubicBezTo>
                  <a:pt x="191" y="496"/>
                  <a:pt x="183" y="503"/>
                  <a:pt x="161" y="503"/>
                </a:cubicBezTo>
                <a:cubicBezTo>
                  <a:pt x="144" y="503"/>
                  <a:pt x="126" y="503"/>
                  <a:pt x="109" y="503"/>
                </a:cubicBezTo>
                <a:cubicBezTo>
                  <a:pt x="89" y="503"/>
                  <a:pt x="80" y="495"/>
                  <a:pt x="79" y="474"/>
                </a:cubicBezTo>
                <a:cubicBezTo>
                  <a:pt x="77" y="453"/>
                  <a:pt x="77" y="432"/>
                  <a:pt x="76" y="410"/>
                </a:cubicBezTo>
                <a:cubicBezTo>
                  <a:pt x="62" y="410"/>
                  <a:pt x="49" y="410"/>
                  <a:pt x="36" y="410"/>
                </a:cubicBezTo>
                <a:cubicBezTo>
                  <a:pt x="12" y="409"/>
                  <a:pt x="0" y="394"/>
                  <a:pt x="6" y="371"/>
                </a:cubicBezTo>
                <a:cubicBezTo>
                  <a:pt x="21" y="313"/>
                  <a:pt x="36" y="254"/>
                  <a:pt x="52" y="196"/>
                </a:cubicBezTo>
                <a:cubicBezTo>
                  <a:pt x="60" y="171"/>
                  <a:pt x="53" y="147"/>
                  <a:pt x="50" y="123"/>
                </a:cubicBezTo>
                <a:cubicBezTo>
                  <a:pt x="48" y="102"/>
                  <a:pt x="44" y="81"/>
                  <a:pt x="41" y="61"/>
                </a:cubicBezTo>
                <a:cubicBezTo>
                  <a:pt x="38" y="33"/>
                  <a:pt x="57" y="5"/>
                  <a:pt x="85" y="3"/>
                </a:cubicBezTo>
                <a:cubicBezTo>
                  <a:pt x="119" y="0"/>
                  <a:pt x="153" y="0"/>
                  <a:pt x="187" y="3"/>
                </a:cubicBezTo>
                <a:cubicBezTo>
                  <a:pt x="215" y="5"/>
                  <a:pt x="233" y="33"/>
                  <a:pt x="229" y="61"/>
                </a:cubicBezTo>
                <a:cubicBezTo>
                  <a:pt x="225" y="95"/>
                  <a:pt x="220" y="128"/>
                  <a:pt x="215" y="162"/>
                </a:cubicBezTo>
                <a:cubicBezTo>
                  <a:pt x="214" y="171"/>
                  <a:pt x="215" y="181"/>
                  <a:pt x="218" y="190"/>
                </a:cubicBezTo>
                <a:cubicBezTo>
                  <a:pt x="233" y="250"/>
                  <a:pt x="249" y="309"/>
                  <a:pt x="264" y="368"/>
                </a:cubicBezTo>
                <a:cubicBezTo>
                  <a:pt x="271" y="395"/>
                  <a:pt x="260" y="410"/>
                  <a:pt x="232" y="410"/>
                </a:cubicBezTo>
                <a:cubicBezTo>
                  <a:pt x="220" y="410"/>
                  <a:pt x="208" y="410"/>
                  <a:pt x="195" y="41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0" name="Freeform 119">
            <a:extLst>
              <a:ext uri="{FF2B5EF4-FFF2-40B4-BE49-F238E27FC236}">
                <a16:creationId xmlns:a16="http://schemas.microsoft.com/office/drawing/2014/main" id="{7C0F927D-00C4-4708-9AD3-0A03F02230B0}"/>
              </a:ext>
            </a:extLst>
          </p:cNvPr>
          <p:cNvSpPr>
            <a:spLocks/>
          </p:cNvSpPr>
          <p:nvPr/>
        </p:nvSpPr>
        <p:spPr bwMode="auto">
          <a:xfrm>
            <a:off x="7399338" y="1319213"/>
            <a:ext cx="403225" cy="742950"/>
          </a:xfrm>
          <a:custGeom>
            <a:avLst/>
            <a:gdLst>
              <a:gd name="T0" fmla="*/ 196 w 273"/>
              <a:gd name="T1" fmla="*/ 409 h 502"/>
              <a:gd name="T2" fmla="*/ 193 w 273"/>
              <a:gd name="T3" fmla="*/ 474 h 502"/>
              <a:gd name="T4" fmla="*/ 163 w 273"/>
              <a:gd name="T5" fmla="*/ 502 h 502"/>
              <a:gd name="T6" fmla="*/ 108 w 273"/>
              <a:gd name="T7" fmla="*/ 502 h 502"/>
              <a:gd name="T8" fmla="*/ 80 w 273"/>
              <a:gd name="T9" fmla="*/ 475 h 502"/>
              <a:gd name="T10" fmla="*/ 77 w 273"/>
              <a:gd name="T11" fmla="*/ 409 h 502"/>
              <a:gd name="T12" fmla="*/ 40 w 273"/>
              <a:gd name="T13" fmla="*/ 409 h 502"/>
              <a:gd name="T14" fmla="*/ 8 w 273"/>
              <a:gd name="T15" fmla="*/ 367 h 502"/>
              <a:gd name="T16" fmla="*/ 54 w 273"/>
              <a:gd name="T17" fmla="*/ 192 h 502"/>
              <a:gd name="T18" fmla="*/ 51 w 273"/>
              <a:gd name="T19" fmla="*/ 122 h 502"/>
              <a:gd name="T20" fmla="*/ 42 w 273"/>
              <a:gd name="T21" fmla="*/ 59 h 502"/>
              <a:gd name="T22" fmla="*/ 88 w 273"/>
              <a:gd name="T23" fmla="*/ 1 h 502"/>
              <a:gd name="T24" fmla="*/ 185 w 273"/>
              <a:gd name="T25" fmla="*/ 1 h 502"/>
              <a:gd name="T26" fmla="*/ 230 w 273"/>
              <a:gd name="T27" fmla="*/ 60 h 502"/>
              <a:gd name="T28" fmla="*/ 217 w 273"/>
              <a:gd name="T29" fmla="*/ 159 h 502"/>
              <a:gd name="T30" fmla="*/ 219 w 273"/>
              <a:gd name="T31" fmla="*/ 190 h 502"/>
              <a:gd name="T32" fmla="*/ 265 w 273"/>
              <a:gd name="T33" fmla="*/ 365 h 502"/>
              <a:gd name="T34" fmla="*/ 230 w 273"/>
              <a:gd name="T35" fmla="*/ 409 h 502"/>
              <a:gd name="T36" fmla="*/ 196 w 273"/>
              <a:gd name="T37" fmla="*/ 409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3" h="502">
                <a:moveTo>
                  <a:pt x="196" y="409"/>
                </a:moveTo>
                <a:cubicBezTo>
                  <a:pt x="195" y="431"/>
                  <a:pt x="194" y="453"/>
                  <a:pt x="193" y="474"/>
                </a:cubicBezTo>
                <a:cubicBezTo>
                  <a:pt x="191" y="494"/>
                  <a:pt x="183" y="502"/>
                  <a:pt x="163" y="502"/>
                </a:cubicBezTo>
                <a:cubicBezTo>
                  <a:pt x="145" y="502"/>
                  <a:pt x="126" y="502"/>
                  <a:pt x="108" y="502"/>
                </a:cubicBezTo>
                <a:cubicBezTo>
                  <a:pt x="90" y="502"/>
                  <a:pt x="81" y="493"/>
                  <a:pt x="80" y="475"/>
                </a:cubicBezTo>
                <a:cubicBezTo>
                  <a:pt x="78" y="453"/>
                  <a:pt x="78" y="432"/>
                  <a:pt x="77" y="409"/>
                </a:cubicBezTo>
                <a:cubicBezTo>
                  <a:pt x="63" y="409"/>
                  <a:pt x="52" y="409"/>
                  <a:pt x="40" y="409"/>
                </a:cubicBezTo>
                <a:cubicBezTo>
                  <a:pt x="12" y="409"/>
                  <a:pt x="0" y="394"/>
                  <a:pt x="8" y="367"/>
                </a:cubicBezTo>
                <a:cubicBezTo>
                  <a:pt x="23" y="309"/>
                  <a:pt x="38" y="250"/>
                  <a:pt x="54" y="192"/>
                </a:cubicBezTo>
                <a:cubicBezTo>
                  <a:pt x="61" y="168"/>
                  <a:pt x="53" y="145"/>
                  <a:pt x="51" y="122"/>
                </a:cubicBezTo>
                <a:cubicBezTo>
                  <a:pt x="49" y="101"/>
                  <a:pt x="45" y="80"/>
                  <a:pt x="42" y="59"/>
                </a:cubicBezTo>
                <a:cubicBezTo>
                  <a:pt x="38" y="31"/>
                  <a:pt x="60" y="3"/>
                  <a:pt x="88" y="1"/>
                </a:cubicBezTo>
                <a:cubicBezTo>
                  <a:pt x="120" y="0"/>
                  <a:pt x="152" y="0"/>
                  <a:pt x="185" y="1"/>
                </a:cubicBezTo>
                <a:cubicBezTo>
                  <a:pt x="213" y="2"/>
                  <a:pt x="234" y="31"/>
                  <a:pt x="230" y="60"/>
                </a:cubicBezTo>
                <a:cubicBezTo>
                  <a:pt x="226" y="93"/>
                  <a:pt x="221" y="126"/>
                  <a:pt x="217" y="159"/>
                </a:cubicBezTo>
                <a:cubicBezTo>
                  <a:pt x="215" y="169"/>
                  <a:pt x="216" y="180"/>
                  <a:pt x="219" y="190"/>
                </a:cubicBezTo>
                <a:cubicBezTo>
                  <a:pt x="233" y="249"/>
                  <a:pt x="248" y="307"/>
                  <a:pt x="265" y="365"/>
                </a:cubicBezTo>
                <a:cubicBezTo>
                  <a:pt x="273" y="392"/>
                  <a:pt x="257" y="412"/>
                  <a:pt x="230" y="409"/>
                </a:cubicBezTo>
                <a:cubicBezTo>
                  <a:pt x="220" y="408"/>
                  <a:pt x="209" y="409"/>
                  <a:pt x="196" y="409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1" name="Freeform 120">
            <a:extLst>
              <a:ext uri="{FF2B5EF4-FFF2-40B4-BE49-F238E27FC236}">
                <a16:creationId xmlns:a16="http://schemas.microsoft.com/office/drawing/2014/main" id="{104F1A4F-54AA-4040-AF1C-A8A2E0E5134F}"/>
              </a:ext>
            </a:extLst>
          </p:cNvPr>
          <p:cNvSpPr>
            <a:spLocks/>
          </p:cNvSpPr>
          <p:nvPr/>
        </p:nvSpPr>
        <p:spPr bwMode="auto">
          <a:xfrm>
            <a:off x="9069388" y="1317625"/>
            <a:ext cx="401638" cy="744537"/>
          </a:xfrm>
          <a:custGeom>
            <a:avLst/>
            <a:gdLst>
              <a:gd name="T0" fmla="*/ 196 w 272"/>
              <a:gd name="T1" fmla="*/ 410 h 503"/>
              <a:gd name="T2" fmla="*/ 192 w 272"/>
              <a:gd name="T3" fmla="*/ 477 h 503"/>
              <a:gd name="T4" fmla="*/ 166 w 272"/>
              <a:gd name="T5" fmla="*/ 503 h 503"/>
              <a:gd name="T6" fmla="*/ 109 w 272"/>
              <a:gd name="T7" fmla="*/ 503 h 503"/>
              <a:gd name="T8" fmla="*/ 79 w 272"/>
              <a:gd name="T9" fmla="*/ 474 h 503"/>
              <a:gd name="T10" fmla="*/ 79 w 272"/>
              <a:gd name="T11" fmla="*/ 410 h 503"/>
              <a:gd name="T12" fmla="*/ 38 w 272"/>
              <a:gd name="T13" fmla="*/ 410 h 503"/>
              <a:gd name="T14" fmla="*/ 7 w 272"/>
              <a:gd name="T15" fmla="*/ 370 h 503"/>
              <a:gd name="T16" fmla="*/ 42 w 272"/>
              <a:gd name="T17" fmla="*/ 238 h 503"/>
              <a:gd name="T18" fmla="*/ 48 w 272"/>
              <a:gd name="T19" fmla="*/ 105 h 503"/>
              <a:gd name="T20" fmla="*/ 42 w 272"/>
              <a:gd name="T21" fmla="*/ 60 h 503"/>
              <a:gd name="T22" fmla="*/ 89 w 272"/>
              <a:gd name="T23" fmla="*/ 2 h 503"/>
              <a:gd name="T24" fmla="*/ 182 w 272"/>
              <a:gd name="T25" fmla="*/ 2 h 503"/>
              <a:gd name="T26" fmla="*/ 229 w 272"/>
              <a:gd name="T27" fmla="*/ 67 h 503"/>
              <a:gd name="T28" fmla="*/ 217 w 272"/>
              <a:gd name="T29" fmla="*/ 155 h 503"/>
              <a:gd name="T30" fmla="*/ 218 w 272"/>
              <a:gd name="T31" fmla="*/ 191 h 503"/>
              <a:gd name="T32" fmla="*/ 265 w 272"/>
              <a:gd name="T33" fmla="*/ 369 h 503"/>
              <a:gd name="T34" fmla="*/ 233 w 272"/>
              <a:gd name="T35" fmla="*/ 410 h 503"/>
              <a:gd name="T36" fmla="*/ 196 w 272"/>
              <a:gd name="T37" fmla="*/ 410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2" h="503">
                <a:moveTo>
                  <a:pt x="196" y="410"/>
                </a:moveTo>
                <a:cubicBezTo>
                  <a:pt x="195" y="434"/>
                  <a:pt x="194" y="456"/>
                  <a:pt x="192" y="477"/>
                </a:cubicBezTo>
                <a:cubicBezTo>
                  <a:pt x="191" y="494"/>
                  <a:pt x="183" y="502"/>
                  <a:pt x="166" y="503"/>
                </a:cubicBezTo>
                <a:cubicBezTo>
                  <a:pt x="147" y="503"/>
                  <a:pt x="128" y="503"/>
                  <a:pt x="109" y="503"/>
                </a:cubicBezTo>
                <a:cubicBezTo>
                  <a:pt x="89" y="503"/>
                  <a:pt x="80" y="495"/>
                  <a:pt x="79" y="474"/>
                </a:cubicBezTo>
                <a:cubicBezTo>
                  <a:pt x="78" y="453"/>
                  <a:pt x="79" y="432"/>
                  <a:pt x="79" y="410"/>
                </a:cubicBezTo>
                <a:cubicBezTo>
                  <a:pt x="63" y="410"/>
                  <a:pt x="51" y="410"/>
                  <a:pt x="38" y="410"/>
                </a:cubicBezTo>
                <a:cubicBezTo>
                  <a:pt x="12" y="410"/>
                  <a:pt x="0" y="395"/>
                  <a:pt x="7" y="370"/>
                </a:cubicBezTo>
                <a:cubicBezTo>
                  <a:pt x="18" y="326"/>
                  <a:pt x="27" y="281"/>
                  <a:pt x="42" y="238"/>
                </a:cubicBezTo>
                <a:cubicBezTo>
                  <a:pt x="58" y="194"/>
                  <a:pt x="57" y="150"/>
                  <a:pt x="48" y="105"/>
                </a:cubicBezTo>
                <a:cubicBezTo>
                  <a:pt x="46" y="90"/>
                  <a:pt x="44" y="75"/>
                  <a:pt x="42" y="60"/>
                </a:cubicBezTo>
                <a:cubicBezTo>
                  <a:pt x="38" y="32"/>
                  <a:pt x="60" y="4"/>
                  <a:pt x="89" y="2"/>
                </a:cubicBezTo>
                <a:cubicBezTo>
                  <a:pt x="120" y="1"/>
                  <a:pt x="151" y="0"/>
                  <a:pt x="182" y="2"/>
                </a:cubicBezTo>
                <a:cubicBezTo>
                  <a:pt x="206" y="4"/>
                  <a:pt x="234" y="25"/>
                  <a:pt x="229" y="67"/>
                </a:cubicBezTo>
                <a:cubicBezTo>
                  <a:pt x="226" y="97"/>
                  <a:pt x="220" y="126"/>
                  <a:pt x="217" y="155"/>
                </a:cubicBezTo>
                <a:cubicBezTo>
                  <a:pt x="216" y="167"/>
                  <a:pt x="216" y="180"/>
                  <a:pt x="218" y="191"/>
                </a:cubicBezTo>
                <a:cubicBezTo>
                  <a:pt x="233" y="251"/>
                  <a:pt x="249" y="310"/>
                  <a:pt x="265" y="369"/>
                </a:cubicBezTo>
                <a:cubicBezTo>
                  <a:pt x="272" y="395"/>
                  <a:pt x="260" y="410"/>
                  <a:pt x="233" y="410"/>
                </a:cubicBezTo>
                <a:cubicBezTo>
                  <a:pt x="221" y="410"/>
                  <a:pt x="209" y="410"/>
                  <a:pt x="196" y="41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2" name="Freeform 121">
            <a:extLst>
              <a:ext uri="{FF2B5EF4-FFF2-40B4-BE49-F238E27FC236}">
                <a16:creationId xmlns:a16="http://schemas.microsoft.com/office/drawing/2014/main" id="{69DE45CE-5E67-41E5-BD28-24A57BE31DC2}"/>
              </a:ext>
            </a:extLst>
          </p:cNvPr>
          <p:cNvSpPr>
            <a:spLocks/>
          </p:cNvSpPr>
          <p:nvPr/>
        </p:nvSpPr>
        <p:spPr bwMode="auto">
          <a:xfrm>
            <a:off x="10531476" y="4248150"/>
            <a:ext cx="357188" cy="755650"/>
          </a:xfrm>
          <a:custGeom>
            <a:avLst/>
            <a:gdLst>
              <a:gd name="T0" fmla="*/ 53 w 241"/>
              <a:gd name="T1" fmla="*/ 261 h 510"/>
              <a:gd name="T2" fmla="*/ 10 w 241"/>
              <a:gd name="T3" fmla="*/ 210 h 510"/>
              <a:gd name="T4" fmla="*/ 1 w 241"/>
              <a:gd name="T5" fmla="*/ 67 h 510"/>
              <a:gd name="T6" fmla="*/ 66 w 241"/>
              <a:gd name="T7" fmla="*/ 1 h 510"/>
              <a:gd name="T8" fmla="*/ 173 w 241"/>
              <a:gd name="T9" fmla="*/ 1 h 510"/>
              <a:gd name="T10" fmla="*/ 239 w 241"/>
              <a:gd name="T11" fmla="*/ 70 h 510"/>
              <a:gd name="T12" fmla="*/ 231 w 241"/>
              <a:gd name="T13" fmla="*/ 220 h 510"/>
              <a:gd name="T14" fmla="*/ 189 w 241"/>
              <a:gd name="T15" fmla="*/ 260 h 510"/>
              <a:gd name="T16" fmla="*/ 186 w 241"/>
              <a:gd name="T17" fmla="*/ 298 h 510"/>
              <a:gd name="T18" fmla="*/ 178 w 241"/>
              <a:gd name="T19" fmla="*/ 483 h 510"/>
              <a:gd name="T20" fmla="*/ 152 w 241"/>
              <a:gd name="T21" fmla="*/ 509 h 510"/>
              <a:gd name="T22" fmla="*/ 93 w 241"/>
              <a:gd name="T23" fmla="*/ 509 h 510"/>
              <a:gd name="T24" fmla="*/ 63 w 241"/>
              <a:gd name="T25" fmla="*/ 480 h 510"/>
              <a:gd name="T26" fmla="*/ 60 w 241"/>
              <a:gd name="T27" fmla="*/ 393 h 510"/>
              <a:gd name="T28" fmla="*/ 53 w 241"/>
              <a:gd name="T29" fmla="*/ 261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1" h="510">
                <a:moveTo>
                  <a:pt x="53" y="261"/>
                </a:moveTo>
                <a:cubicBezTo>
                  <a:pt x="21" y="252"/>
                  <a:pt x="12" y="242"/>
                  <a:pt x="10" y="210"/>
                </a:cubicBezTo>
                <a:cubicBezTo>
                  <a:pt x="7" y="162"/>
                  <a:pt x="4" y="115"/>
                  <a:pt x="1" y="67"/>
                </a:cubicBezTo>
                <a:cubicBezTo>
                  <a:pt x="0" y="32"/>
                  <a:pt x="30" y="1"/>
                  <a:pt x="66" y="1"/>
                </a:cubicBezTo>
                <a:cubicBezTo>
                  <a:pt x="102" y="0"/>
                  <a:pt x="138" y="0"/>
                  <a:pt x="173" y="1"/>
                </a:cubicBezTo>
                <a:cubicBezTo>
                  <a:pt x="213" y="1"/>
                  <a:pt x="241" y="30"/>
                  <a:pt x="239" y="70"/>
                </a:cubicBezTo>
                <a:cubicBezTo>
                  <a:pt x="237" y="120"/>
                  <a:pt x="234" y="170"/>
                  <a:pt x="231" y="220"/>
                </a:cubicBezTo>
                <a:cubicBezTo>
                  <a:pt x="229" y="241"/>
                  <a:pt x="216" y="253"/>
                  <a:pt x="189" y="260"/>
                </a:cubicBezTo>
                <a:cubicBezTo>
                  <a:pt x="188" y="273"/>
                  <a:pt x="187" y="285"/>
                  <a:pt x="186" y="298"/>
                </a:cubicBezTo>
                <a:cubicBezTo>
                  <a:pt x="184" y="360"/>
                  <a:pt x="181" y="421"/>
                  <a:pt x="178" y="483"/>
                </a:cubicBezTo>
                <a:cubicBezTo>
                  <a:pt x="177" y="500"/>
                  <a:pt x="168" y="509"/>
                  <a:pt x="152" y="509"/>
                </a:cubicBezTo>
                <a:cubicBezTo>
                  <a:pt x="132" y="510"/>
                  <a:pt x="113" y="510"/>
                  <a:pt x="93" y="509"/>
                </a:cubicBezTo>
                <a:cubicBezTo>
                  <a:pt x="72" y="509"/>
                  <a:pt x="64" y="502"/>
                  <a:pt x="63" y="480"/>
                </a:cubicBezTo>
                <a:cubicBezTo>
                  <a:pt x="61" y="451"/>
                  <a:pt x="61" y="422"/>
                  <a:pt x="60" y="393"/>
                </a:cubicBezTo>
                <a:cubicBezTo>
                  <a:pt x="58" y="349"/>
                  <a:pt x="55" y="305"/>
                  <a:pt x="53" y="261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3" name="Freeform 122">
            <a:extLst>
              <a:ext uri="{FF2B5EF4-FFF2-40B4-BE49-F238E27FC236}">
                <a16:creationId xmlns:a16="http://schemas.microsoft.com/office/drawing/2014/main" id="{D2F6D421-96A5-456D-8ECB-C644A401A285}"/>
              </a:ext>
            </a:extLst>
          </p:cNvPr>
          <p:cNvSpPr>
            <a:spLocks/>
          </p:cNvSpPr>
          <p:nvPr/>
        </p:nvSpPr>
        <p:spPr bwMode="auto">
          <a:xfrm>
            <a:off x="6151563" y="2695575"/>
            <a:ext cx="368300" cy="684212"/>
          </a:xfrm>
          <a:custGeom>
            <a:avLst/>
            <a:gdLst>
              <a:gd name="T0" fmla="*/ 147 w 249"/>
              <a:gd name="T1" fmla="*/ 164 h 462"/>
              <a:gd name="T2" fmla="*/ 245 w 249"/>
              <a:gd name="T3" fmla="*/ 303 h 462"/>
              <a:gd name="T4" fmla="*/ 248 w 249"/>
              <a:gd name="T5" fmla="*/ 414 h 462"/>
              <a:gd name="T6" fmla="*/ 204 w 249"/>
              <a:gd name="T7" fmla="*/ 461 h 462"/>
              <a:gd name="T8" fmla="*/ 61 w 249"/>
              <a:gd name="T9" fmla="*/ 461 h 462"/>
              <a:gd name="T10" fmla="*/ 68 w 249"/>
              <a:gd name="T11" fmla="*/ 372 h 462"/>
              <a:gd name="T12" fmla="*/ 7 w 249"/>
              <a:gd name="T13" fmla="*/ 273 h 462"/>
              <a:gd name="T14" fmla="*/ 0 w 249"/>
              <a:gd name="T15" fmla="*/ 267 h 462"/>
              <a:gd name="T16" fmla="*/ 20 w 249"/>
              <a:gd name="T17" fmla="*/ 197 h 462"/>
              <a:gd name="T18" fmla="*/ 26 w 249"/>
              <a:gd name="T19" fmla="*/ 188 h 462"/>
              <a:gd name="T20" fmla="*/ 68 w 249"/>
              <a:gd name="T21" fmla="*/ 163 h 462"/>
              <a:gd name="T22" fmla="*/ 48 w 249"/>
              <a:gd name="T23" fmla="*/ 35 h 462"/>
              <a:gd name="T24" fmla="*/ 168 w 249"/>
              <a:gd name="T25" fmla="*/ 35 h 462"/>
              <a:gd name="T26" fmla="*/ 147 w 249"/>
              <a:gd name="T27" fmla="*/ 16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9" h="462">
                <a:moveTo>
                  <a:pt x="147" y="164"/>
                </a:moveTo>
                <a:cubicBezTo>
                  <a:pt x="214" y="186"/>
                  <a:pt x="238" y="240"/>
                  <a:pt x="245" y="303"/>
                </a:cubicBezTo>
                <a:cubicBezTo>
                  <a:pt x="249" y="340"/>
                  <a:pt x="248" y="377"/>
                  <a:pt x="248" y="414"/>
                </a:cubicBezTo>
                <a:cubicBezTo>
                  <a:pt x="248" y="438"/>
                  <a:pt x="228" y="460"/>
                  <a:pt x="204" y="461"/>
                </a:cubicBezTo>
                <a:cubicBezTo>
                  <a:pt x="157" y="462"/>
                  <a:pt x="110" y="461"/>
                  <a:pt x="61" y="461"/>
                </a:cubicBezTo>
                <a:cubicBezTo>
                  <a:pt x="82" y="432"/>
                  <a:pt x="75" y="402"/>
                  <a:pt x="68" y="372"/>
                </a:cubicBezTo>
                <a:cubicBezTo>
                  <a:pt x="57" y="333"/>
                  <a:pt x="39" y="299"/>
                  <a:pt x="7" y="273"/>
                </a:cubicBezTo>
                <a:cubicBezTo>
                  <a:pt x="5" y="271"/>
                  <a:pt x="3" y="269"/>
                  <a:pt x="0" y="267"/>
                </a:cubicBezTo>
                <a:cubicBezTo>
                  <a:pt x="14" y="246"/>
                  <a:pt x="21" y="223"/>
                  <a:pt x="20" y="197"/>
                </a:cubicBezTo>
                <a:cubicBezTo>
                  <a:pt x="20" y="194"/>
                  <a:pt x="23" y="190"/>
                  <a:pt x="26" y="188"/>
                </a:cubicBezTo>
                <a:cubicBezTo>
                  <a:pt x="40" y="179"/>
                  <a:pt x="54" y="171"/>
                  <a:pt x="68" y="163"/>
                </a:cubicBezTo>
                <a:cubicBezTo>
                  <a:pt x="21" y="124"/>
                  <a:pt x="13" y="73"/>
                  <a:pt x="48" y="35"/>
                </a:cubicBezTo>
                <a:cubicBezTo>
                  <a:pt x="82" y="0"/>
                  <a:pt x="136" y="1"/>
                  <a:pt x="168" y="35"/>
                </a:cubicBezTo>
                <a:cubicBezTo>
                  <a:pt x="196" y="64"/>
                  <a:pt x="205" y="125"/>
                  <a:pt x="147" y="164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4" name="Freeform 123">
            <a:extLst>
              <a:ext uri="{FF2B5EF4-FFF2-40B4-BE49-F238E27FC236}">
                <a16:creationId xmlns:a16="http://schemas.microsoft.com/office/drawing/2014/main" id="{7B0429C5-A8AE-4C7B-989E-8A3E08592032}"/>
              </a:ext>
            </a:extLst>
          </p:cNvPr>
          <p:cNvSpPr>
            <a:spLocks/>
          </p:cNvSpPr>
          <p:nvPr/>
        </p:nvSpPr>
        <p:spPr bwMode="auto">
          <a:xfrm>
            <a:off x="8755063" y="4051300"/>
            <a:ext cx="350838" cy="706437"/>
          </a:xfrm>
          <a:custGeom>
            <a:avLst/>
            <a:gdLst>
              <a:gd name="T0" fmla="*/ 82 w 237"/>
              <a:gd name="T1" fmla="*/ 144 h 477"/>
              <a:gd name="T2" fmla="*/ 63 w 237"/>
              <a:gd name="T3" fmla="*/ 35 h 477"/>
              <a:gd name="T4" fmla="*/ 167 w 237"/>
              <a:gd name="T5" fmla="*/ 28 h 477"/>
              <a:gd name="T6" fmla="*/ 157 w 237"/>
              <a:gd name="T7" fmla="*/ 145 h 477"/>
              <a:gd name="T8" fmla="*/ 197 w 237"/>
              <a:gd name="T9" fmla="*/ 162 h 477"/>
              <a:gd name="T10" fmla="*/ 231 w 237"/>
              <a:gd name="T11" fmla="*/ 223 h 477"/>
              <a:gd name="T12" fmla="*/ 193 w 237"/>
              <a:gd name="T13" fmla="*/ 424 h 477"/>
              <a:gd name="T14" fmla="*/ 181 w 237"/>
              <a:gd name="T15" fmla="*/ 457 h 477"/>
              <a:gd name="T16" fmla="*/ 141 w 237"/>
              <a:gd name="T17" fmla="*/ 477 h 477"/>
              <a:gd name="T18" fmla="*/ 99 w 237"/>
              <a:gd name="T19" fmla="*/ 477 h 477"/>
              <a:gd name="T20" fmla="*/ 46 w 237"/>
              <a:gd name="T21" fmla="*/ 434 h 477"/>
              <a:gd name="T22" fmla="*/ 5 w 237"/>
              <a:gd name="T23" fmla="*/ 220 h 477"/>
              <a:gd name="T24" fmla="*/ 37 w 237"/>
              <a:gd name="T25" fmla="*/ 163 h 477"/>
              <a:gd name="T26" fmla="*/ 82 w 237"/>
              <a:gd name="T27" fmla="*/ 144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7" h="477">
                <a:moveTo>
                  <a:pt x="82" y="144"/>
                </a:moveTo>
                <a:cubicBezTo>
                  <a:pt x="43" y="115"/>
                  <a:pt x="36" y="69"/>
                  <a:pt x="63" y="35"/>
                </a:cubicBezTo>
                <a:cubicBezTo>
                  <a:pt x="89" y="4"/>
                  <a:pt x="136" y="0"/>
                  <a:pt x="167" y="28"/>
                </a:cubicBezTo>
                <a:cubicBezTo>
                  <a:pt x="202" y="58"/>
                  <a:pt x="198" y="102"/>
                  <a:pt x="157" y="145"/>
                </a:cubicBezTo>
                <a:cubicBezTo>
                  <a:pt x="171" y="150"/>
                  <a:pt x="184" y="156"/>
                  <a:pt x="197" y="162"/>
                </a:cubicBezTo>
                <a:cubicBezTo>
                  <a:pt x="226" y="173"/>
                  <a:pt x="237" y="193"/>
                  <a:pt x="231" y="223"/>
                </a:cubicBezTo>
                <a:cubicBezTo>
                  <a:pt x="219" y="290"/>
                  <a:pt x="206" y="357"/>
                  <a:pt x="193" y="424"/>
                </a:cubicBezTo>
                <a:cubicBezTo>
                  <a:pt x="191" y="436"/>
                  <a:pt x="187" y="447"/>
                  <a:pt x="181" y="457"/>
                </a:cubicBezTo>
                <a:cubicBezTo>
                  <a:pt x="172" y="471"/>
                  <a:pt x="157" y="476"/>
                  <a:pt x="141" y="477"/>
                </a:cubicBezTo>
                <a:cubicBezTo>
                  <a:pt x="127" y="477"/>
                  <a:pt x="113" y="477"/>
                  <a:pt x="99" y="477"/>
                </a:cubicBezTo>
                <a:cubicBezTo>
                  <a:pt x="71" y="476"/>
                  <a:pt x="51" y="462"/>
                  <a:pt x="46" y="434"/>
                </a:cubicBezTo>
                <a:cubicBezTo>
                  <a:pt x="32" y="363"/>
                  <a:pt x="18" y="292"/>
                  <a:pt x="5" y="220"/>
                </a:cubicBezTo>
                <a:cubicBezTo>
                  <a:pt x="0" y="195"/>
                  <a:pt x="13" y="173"/>
                  <a:pt x="37" y="163"/>
                </a:cubicBezTo>
                <a:cubicBezTo>
                  <a:pt x="52" y="157"/>
                  <a:pt x="66" y="151"/>
                  <a:pt x="82" y="144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5" name="Freeform 124">
            <a:extLst>
              <a:ext uri="{FF2B5EF4-FFF2-40B4-BE49-F238E27FC236}">
                <a16:creationId xmlns:a16="http://schemas.microsoft.com/office/drawing/2014/main" id="{3BBE7B83-7A5C-481F-839A-55152A0B9B65}"/>
              </a:ext>
            </a:extLst>
          </p:cNvPr>
          <p:cNvSpPr>
            <a:spLocks/>
          </p:cNvSpPr>
          <p:nvPr/>
        </p:nvSpPr>
        <p:spPr bwMode="auto">
          <a:xfrm>
            <a:off x="9436101" y="4052888"/>
            <a:ext cx="349250" cy="704850"/>
          </a:xfrm>
          <a:custGeom>
            <a:avLst/>
            <a:gdLst>
              <a:gd name="T0" fmla="*/ 155 w 236"/>
              <a:gd name="T1" fmla="*/ 143 h 476"/>
              <a:gd name="T2" fmla="*/ 199 w 236"/>
              <a:gd name="T3" fmla="*/ 162 h 476"/>
              <a:gd name="T4" fmla="*/ 230 w 236"/>
              <a:gd name="T5" fmla="*/ 222 h 476"/>
              <a:gd name="T6" fmla="*/ 200 w 236"/>
              <a:gd name="T7" fmla="*/ 373 h 476"/>
              <a:gd name="T8" fmla="*/ 190 w 236"/>
              <a:gd name="T9" fmla="*/ 434 h 476"/>
              <a:gd name="T10" fmla="*/ 141 w 236"/>
              <a:gd name="T11" fmla="*/ 476 h 476"/>
              <a:gd name="T12" fmla="*/ 84 w 236"/>
              <a:gd name="T13" fmla="*/ 474 h 476"/>
              <a:gd name="T14" fmla="*/ 45 w 236"/>
              <a:gd name="T15" fmla="*/ 435 h 476"/>
              <a:gd name="T16" fmla="*/ 4 w 236"/>
              <a:gd name="T17" fmla="*/ 220 h 476"/>
              <a:gd name="T18" fmla="*/ 35 w 236"/>
              <a:gd name="T19" fmla="*/ 162 h 476"/>
              <a:gd name="T20" fmla="*/ 81 w 236"/>
              <a:gd name="T21" fmla="*/ 143 h 476"/>
              <a:gd name="T22" fmla="*/ 46 w 236"/>
              <a:gd name="T23" fmla="*/ 76 h 476"/>
              <a:gd name="T24" fmla="*/ 71 w 236"/>
              <a:gd name="T25" fmla="*/ 25 h 476"/>
              <a:gd name="T26" fmla="*/ 172 w 236"/>
              <a:gd name="T27" fmla="*/ 34 h 476"/>
              <a:gd name="T28" fmla="*/ 155 w 236"/>
              <a:gd name="T29" fmla="*/ 143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36" h="476">
                <a:moveTo>
                  <a:pt x="155" y="143"/>
                </a:moveTo>
                <a:cubicBezTo>
                  <a:pt x="170" y="150"/>
                  <a:pt x="185" y="156"/>
                  <a:pt x="199" y="162"/>
                </a:cubicBezTo>
                <a:cubicBezTo>
                  <a:pt x="224" y="173"/>
                  <a:pt x="236" y="195"/>
                  <a:pt x="230" y="222"/>
                </a:cubicBezTo>
                <a:cubicBezTo>
                  <a:pt x="220" y="272"/>
                  <a:pt x="210" y="323"/>
                  <a:pt x="200" y="373"/>
                </a:cubicBezTo>
                <a:cubicBezTo>
                  <a:pt x="197" y="393"/>
                  <a:pt x="194" y="414"/>
                  <a:pt x="190" y="434"/>
                </a:cubicBezTo>
                <a:cubicBezTo>
                  <a:pt x="185" y="459"/>
                  <a:pt x="166" y="475"/>
                  <a:pt x="141" y="476"/>
                </a:cubicBezTo>
                <a:cubicBezTo>
                  <a:pt x="122" y="476"/>
                  <a:pt x="103" y="475"/>
                  <a:pt x="84" y="474"/>
                </a:cubicBezTo>
                <a:cubicBezTo>
                  <a:pt x="66" y="473"/>
                  <a:pt x="49" y="456"/>
                  <a:pt x="45" y="435"/>
                </a:cubicBezTo>
                <a:cubicBezTo>
                  <a:pt x="31" y="364"/>
                  <a:pt x="18" y="292"/>
                  <a:pt x="4" y="220"/>
                </a:cubicBezTo>
                <a:cubicBezTo>
                  <a:pt x="0" y="194"/>
                  <a:pt x="11" y="173"/>
                  <a:pt x="35" y="162"/>
                </a:cubicBezTo>
                <a:cubicBezTo>
                  <a:pt x="50" y="156"/>
                  <a:pt x="64" y="150"/>
                  <a:pt x="81" y="143"/>
                </a:cubicBezTo>
                <a:cubicBezTo>
                  <a:pt x="57" y="126"/>
                  <a:pt x="44" y="104"/>
                  <a:pt x="46" y="76"/>
                </a:cubicBezTo>
                <a:cubicBezTo>
                  <a:pt x="47" y="55"/>
                  <a:pt x="56" y="39"/>
                  <a:pt x="71" y="25"/>
                </a:cubicBezTo>
                <a:cubicBezTo>
                  <a:pt x="101" y="0"/>
                  <a:pt x="147" y="4"/>
                  <a:pt x="172" y="34"/>
                </a:cubicBezTo>
                <a:cubicBezTo>
                  <a:pt x="201" y="67"/>
                  <a:pt x="194" y="110"/>
                  <a:pt x="155" y="143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6" name="Freeform 125">
            <a:extLst>
              <a:ext uri="{FF2B5EF4-FFF2-40B4-BE49-F238E27FC236}">
                <a16:creationId xmlns:a16="http://schemas.microsoft.com/office/drawing/2014/main" id="{C67A9E67-EE8D-4887-B131-7D28C483CDB4}"/>
              </a:ext>
            </a:extLst>
          </p:cNvPr>
          <p:cNvSpPr>
            <a:spLocks/>
          </p:cNvSpPr>
          <p:nvPr/>
        </p:nvSpPr>
        <p:spPr bwMode="auto">
          <a:xfrm>
            <a:off x="9097963" y="4254500"/>
            <a:ext cx="350838" cy="703262"/>
          </a:xfrm>
          <a:custGeom>
            <a:avLst/>
            <a:gdLst>
              <a:gd name="T0" fmla="*/ 156 w 237"/>
              <a:gd name="T1" fmla="*/ 332 h 475"/>
              <a:gd name="T2" fmla="*/ 172 w 237"/>
              <a:gd name="T3" fmla="*/ 443 h 475"/>
              <a:gd name="T4" fmla="*/ 66 w 237"/>
              <a:gd name="T5" fmla="*/ 444 h 475"/>
              <a:gd name="T6" fmla="*/ 81 w 237"/>
              <a:gd name="T7" fmla="*/ 332 h 475"/>
              <a:gd name="T8" fmla="*/ 44 w 237"/>
              <a:gd name="T9" fmla="*/ 316 h 475"/>
              <a:gd name="T10" fmla="*/ 7 w 237"/>
              <a:gd name="T11" fmla="*/ 246 h 475"/>
              <a:gd name="T12" fmla="*/ 45 w 237"/>
              <a:gd name="T13" fmla="*/ 45 h 475"/>
              <a:gd name="T14" fmla="*/ 100 w 237"/>
              <a:gd name="T15" fmla="*/ 0 h 475"/>
              <a:gd name="T16" fmla="*/ 137 w 237"/>
              <a:gd name="T17" fmla="*/ 0 h 475"/>
              <a:gd name="T18" fmla="*/ 193 w 237"/>
              <a:gd name="T19" fmla="*/ 47 h 475"/>
              <a:gd name="T20" fmla="*/ 231 w 237"/>
              <a:gd name="T21" fmla="*/ 253 h 475"/>
              <a:gd name="T22" fmla="*/ 199 w 237"/>
              <a:gd name="T23" fmla="*/ 314 h 475"/>
              <a:gd name="T24" fmla="*/ 156 w 237"/>
              <a:gd name="T25" fmla="*/ 332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7" h="475">
                <a:moveTo>
                  <a:pt x="156" y="332"/>
                </a:moveTo>
                <a:cubicBezTo>
                  <a:pt x="204" y="368"/>
                  <a:pt x="195" y="419"/>
                  <a:pt x="172" y="443"/>
                </a:cubicBezTo>
                <a:cubicBezTo>
                  <a:pt x="142" y="475"/>
                  <a:pt x="95" y="475"/>
                  <a:pt x="66" y="444"/>
                </a:cubicBezTo>
                <a:cubicBezTo>
                  <a:pt x="42" y="419"/>
                  <a:pt x="34" y="367"/>
                  <a:pt x="81" y="332"/>
                </a:cubicBezTo>
                <a:cubicBezTo>
                  <a:pt x="68" y="327"/>
                  <a:pt x="56" y="321"/>
                  <a:pt x="44" y="316"/>
                </a:cubicBezTo>
                <a:cubicBezTo>
                  <a:pt x="9" y="302"/>
                  <a:pt x="0" y="282"/>
                  <a:pt x="7" y="246"/>
                </a:cubicBezTo>
                <a:cubicBezTo>
                  <a:pt x="20" y="179"/>
                  <a:pt x="32" y="112"/>
                  <a:pt x="45" y="45"/>
                </a:cubicBezTo>
                <a:cubicBezTo>
                  <a:pt x="51" y="15"/>
                  <a:pt x="69" y="0"/>
                  <a:pt x="100" y="0"/>
                </a:cubicBezTo>
                <a:cubicBezTo>
                  <a:pt x="112" y="0"/>
                  <a:pt x="124" y="0"/>
                  <a:pt x="137" y="0"/>
                </a:cubicBezTo>
                <a:cubicBezTo>
                  <a:pt x="168" y="0"/>
                  <a:pt x="187" y="16"/>
                  <a:pt x="193" y="47"/>
                </a:cubicBezTo>
                <a:cubicBezTo>
                  <a:pt x="205" y="115"/>
                  <a:pt x="218" y="184"/>
                  <a:pt x="231" y="253"/>
                </a:cubicBezTo>
                <a:cubicBezTo>
                  <a:pt x="237" y="281"/>
                  <a:pt x="226" y="302"/>
                  <a:pt x="199" y="314"/>
                </a:cubicBezTo>
                <a:cubicBezTo>
                  <a:pt x="185" y="320"/>
                  <a:pt x="171" y="326"/>
                  <a:pt x="156" y="332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7" name="Freeform 126">
            <a:extLst>
              <a:ext uri="{FF2B5EF4-FFF2-40B4-BE49-F238E27FC236}">
                <a16:creationId xmlns:a16="http://schemas.microsoft.com/office/drawing/2014/main" id="{77E32E29-2AE7-4C4C-B6C2-E5249E767045}"/>
              </a:ext>
            </a:extLst>
          </p:cNvPr>
          <p:cNvSpPr>
            <a:spLocks/>
          </p:cNvSpPr>
          <p:nvPr/>
        </p:nvSpPr>
        <p:spPr bwMode="auto">
          <a:xfrm>
            <a:off x="7635876" y="2695575"/>
            <a:ext cx="350838" cy="684212"/>
          </a:xfrm>
          <a:custGeom>
            <a:avLst/>
            <a:gdLst>
              <a:gd name="T0" fmla="*/ 133 w 237"/>
              <a:gd name="T1" fmla="*/ 164 h 462"/>
              <a:gd name="T2" fmla="*/ 232 w 237"/>
              <a:gd name="T3" fmla="*/ 305 h 462"/>
              <a:gd name="T4" fmla="*/ 235 w 237"/>
              <a:gd name="T5" fmla="*/ 415 h 462"/>
              <a:gd name="T6" fmla="*/ 190 w 237"/>
              <a:gd name="T7" fmla="*/ 461 h 462"/>
              <a:gd name="T8" fmla="*/ 37 w 237"/>
              <a:gd name="T9" fmla="*/ 461 h 462"/>
              <a:gd name="T10" fmla="*/ 55 w 237"/>
              <a:gd name="T11" fmla="*/ 374 h 462"/>
              <a:gd name="T12" fmla="*/ 53 w 237"/>
              <a:gd name="T13" fmla="*/ 235 h 462"/>
              <a:gd name="T14" fmla="*/ 43 w 237"/>
              <a:gd name="T15" fmla="*/ 170 h 462"/>
              <a:gd name="T16" fmla="*/ 57 w 237"/>
              <a:gd name="T17" fmla="*/ 164 h 462"/>
              <a:gd name="T18" fmla="*/ 34 w 237"/>
              <a:gd name="T19" fmla="*/ 37 h 462"/>
              <a:gd name="T20" fmla="*/ 157 w 237"/>
              <a:gd name="T21" fmla="*/ 37 h 462"/>
              <a:gd name="T22" fmla="*/ 133 w 237"/>
              <a:gd name="T23" fmla="*/ 16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7" h="462">
                <a:moveTo>
                  <a:pt x="133" y="164"/>
                </a:moveTo>
                <a:cubicBezTo>
                  <a:pt x="202" y="187"/>
                  <a:pt x="225" y="242"/>
                  <a:pt x="232" y="305"/>
                </a:cubicBezTo>
                <a:cubicBezTo>
                  <a:pt x="237" y="341"/>
                  <a:pt x="236" y="378"/>
                  <a:pt x="235" y="415"/>
                </a:cubicBezTo>
                <a:cubicBezTo>
                  <a:pt x="235" y="439"/>
                  <a:pt x="214" y="461"/>
                  <a:pt x="190" y="461"/>
                </a:cubicBezTo>
                <a:cubicBezTo>
                  <a:pt x="140" y="462"/>
                  <a:pt x="90" y="461"/>
                  <a:pt x="37" y="461"/>
                </a:cubicBezTo>
                <a:cubicBezTo>
                  <a:pt x="59" y="434"/>
                  <a:pt x="56" y="404"/>
                  <a:pt x="55" y="374"/>
                </a:cubicBezTo>
                <a:cubicBezTo>
                  <a:pt x="55" y="328"/>
                  <a:pt x="55" y="282"/>
                  <a:pt x="53" y="235"/>
                </a:cubicBezTo>
                <a:cubicBezTo>
                  <a:pt x="52" y="214"/>
                  <a:pt x="47" y="193"/>
                  <a:pt x="43" y="170"/>
                </a:cubicBezTo>
                <a:cubicBezTo>
                  <a:pt x="47" y="169"/>
                  <a:pt x="52" y="166"/>
                  <a:pt x="57" y="164"/>
                </a:cubicBezTo>
                <a:cubicBezTo>
                  <a:pt x="9" y="127"/>
                  <a:pt x="0" y="74"/>
                  <a:pt x="34" y="37"/>
                </a:cubicBezTo>
                <a:cubicBezTo>
                  <a:pt x="68" y="0"/>
                  <a:pt x="123" y="0"/>
                  <a:pt x="157" y="37"/>
                </a:cubicBezTo>
                <a:cubicBezTo>
                  <a:pt x="184" y="67"/>
                  <a:pt x="191" y="126"/>
                  <a:pt x="133" y="164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8" name="Freeform 127">
            <a:extLst>
              <a:ext uri="{FF2B5EF4-FFF2-40B4-BE49-F238E27FC236}">
                <a16:creationId xmlns:a16="http://schemas.microsoft.com/office/drawing/2014/main" id="{074DA61B-0867-416B-8141-6C1D7419ED84}"/>
              </a:ext>
            </a:extLst>
          </p:cNvPr>
          <p:cNvSpPr>
            <a:spLocks/>
          </p:cNvSpPr>
          <p:nvPr/>
        </p:nvSpPr>
        <p:spPr bwMode="auto">
          <a:xfrm>
            <a:off x="6130926" y="5434013"/>
            <a:ext cx="381000" cy="539750"/>
          </a:xfrm>
          <a:custGeom>
            <a:avLst/>
            <a:gdLst>
              <a:gd name="T0" fmla="*/ 170 w 258"/>
              <a:gd name="T1" fmla="*/ 156 h 364"/>
              <a:gd name="T2" fmla="*/ 220 w 258"/>
              <a:gd name="T3" fmla="*/ 177 h 364"/>
              <a:gd name="T4" fmla="*/ 253 w 258"/>
              <a:gd name="T5" fmla="*/ 240 h 364"/>
              <a:gd name="T6" fmla="*/ 230 w 258"/>
              <a:gd name="T7" fmla="*/ 364 h 364"/>
              <a:gd name="T8" fmla="*/ 130 w 258"/>
              <a:gd name="T9" fmla="*/ 352 h 364"/>
              <a:gd name="T10" fmla="*/ 29 w 258"/>
              <a:gd name="T11" fmla="*/ 364 h 364"/>
              <a:gd name="T12" fmla="*/ 17 w 258"/>
              <a:gd name="T13" fmla="*/ 302 h 364"/>
              <a:gd name="T14" fmla="*/ 5 w 258"/>
              <a:gd name="T15" fmla="*/ 238 h 364"/>
              <a:gd name="T16" fmla="*/ 39 w 258"/>
              <a:gd name="T17" fmla="*/ 177 h 364"/>
              <a:gd name="T18" fmla="*/ 89 w 258"/>
              <a:gd name="T19" fmla="*/ 156 h 364"/>
              <a:gd name="T20" fmla="*/ 51 w 258"/>
              <a:gd name="T21" fmla="*/ 82 h 364"/>
              <a:gd name="T22" fmla="*/ 76 w 258"/>
              <a:gd name="T23" fmla="*/ 29 h 364"/>
              <a:gd name="T24" fmla="*/ 187 w 258"/>
              <a:gd name="T25" fmla="*/ 33 h 364"/>
              <a:gd name="T26" fmla="*/ 170 w 258"/>
              <a:gd name="T27" fmla="*/ 156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8" h="364">
                <a:moveTo>
                  <a:pt x="170" y="156"/>
                </a:moveTo>
                <a:cubicBezTo>
                  <a:pt x="187" y="163"/>
                  <a:pt x="204" y="170"/>
                  <a:pt x="220" y="177"/>
                </a:cubicBezTo>
                <a:cubicBezTo>
                  <a:pt x="246" y="188"/>
                  <a:pt x="258" y="212"/>
                  <a:pt x="253" y="240"/>
                </a:cubicBezTo>
                <a:cubicBezTo>
                  <a:pt x="245" y="282"/>
                  <a:pt x="237" y="324"/>
                  <a:pt x="230" y="364"/>
                </a:cubicBezTo>
                <a:cubicBezTo>
                  <a:pt x="196" y="360"/>
                  <a:pt x="163" y="352"/>
                  <a:pt x="130" y="352"/>
                </a:cubicBezTo>
                <a:cubicBezTo>
                  <a:pt x="97" y="352"/>
                  <a:pt x="64" y="360"/>
                  <a:pt x="29" y="364"/>
                </a:cubicBezTo>
                <a:cubicBezTo>
                  <a:pt x="26" y="345"/>
                  <a:pt x="21" y="324"/>
                  <a:pt x="17" y="302"/>
                </a:cubicBezTo>
                <a:cubicBezTo>
                  <a:pt x="13" y="281"/>
                  <a:pt x="9" y="259"/>
                  <a:pt x="5" y="238"/>
                </a:cubicBezTo>
                <a:cubicBezTo>
                  <a:pt x="0" y="212"/>
                  <a:pt x="14" y="188"/>
                  <a:pt x="39" y="177"/>
                </a:cubicBezTo>
                <a:cubicBezTo>
                  <a:pt x="55" y="170"/>
                  <a:pt x="71" y="163"/>
                  <a:pt x="89" y="156"/>
                </a:cubicBezTo>
                <a:cubicBezTo>
                  <a:pt x="63" y="137"/>
                  <a:pt x="49" y="114"/>
                  <a:pt x="51" y="82"/>
                </a:cubicBezTo>
                <a:cubicBezTo>
                  <a:pt x="52" y="61"/>
                  <a:pt x="61" y="43"/>
                  <a:pt x="76" y="29"/>
                </a:cubicBezTo>
                <a:cubicBezTo>
                  <a:pt x="108" y="0"/>
                  <a:pt x="158" y="2"/>
                  <a:pt x="187" y="33"/>
                </a:cubicBezTo>
                <a:cubicBezTo>
                  <a:pt x="220" y="69"/>
                  <a:pt x="214" y="116"/>
                  <a:pt x="170" y="156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9" name="Freeform 128">
            <a:extLst>
              <a:ext uri="{FF2B5EF4-FFF2-40B4-BE49-F238E27FC236}">
                <a16:creationId xmlns:a16="http://schemas.microsoft.com/office/drawing/2014/main" id="{AE441F6C-6ECB-45DC-9228-BA2C027E0D31}"/>
              </a:ext>
            </a:extLst>
          </p:cNvPr>
          <p:cNvSpPr>
            <a:spLocks/>
          </p:cNvSpPr>
          <p:nvPr/>
        </p:nvSpPr>
        <p:spPr bwMode="auto">
          <a:xfrm>
            <a:off x="5807076" y="2878138"/>
            <a:ext cx="417513" cy="503237"/>
          </a:xfrm>
          <a:custGeom>
            <a:avLst/>
            <a:gdLst>
              <a:gd name="T0" fmla="*/ 100 w 282"/>
              <a:gd name="T1" fmla="*/ 152 h 340"/>
              <a:gd name="T2" fmla="*/ 63 w 282"/>
              <a:gd name="T3" fmla="*/ 54 h 340"/>
              <a:gd name="T4" fmla="*/ 139 w 282"/>
              <a:gd name="T5" fmla="*/ 0 h 340"/>
              <a:gd name="T6" fmla="*/ 216 w 282"/>
              <a:gd name="T7" fmla="*/ 57 h 340"/>
              <a:gd name="T8" fmla="*/ 178 w 282"/>
              <a:gd name="T9" fmla="*/ 152 h 340"/>
              <a:gd name="T10" fmla="*/ 180 w 282"/>
              <a:gd name="T11" fmla="*/ 155 h 340"/>
              <a:gd name="T12" fmla="*/ 271 w 282"/>
              <a:gd name="T13" fmla="*/ 269 h 340"/>
              <a:gd name="T14" fmla="*/ 273 w 282"/>
              <a:gd name="T15" fmla="*/ 279 h 340"/>
              <a:gd name="T16" fmla="*/ 224 w 282"/>
              <a:gd name="T17" fmla="*/ 339 h 340"/>
              <a:gd name="T18" fmla="*/ 51 w 282"/>
              <a:gd name="T19" fmla="*/ 338 h 340"/>
              <a:gd name="T20" fmla="*/ 4 w 282"/>
              <a:gd name="T21" fmla="*/ 286 h 340"/>
              <a:gd name="T22" fmla="*/ 62 w 282"/>
              <a:gd name="T23" fmla="*/ 173 h 340"/>
              <a:gd name="T24" fmla="*/ 100 w 282"/>
              <a:gd name="T25" fmla="*/ 152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2" h="340">
                <a:moveTo>
                  <a:pt x="100" y="152"/>
                </a:moveTo>
                <a:cubicBezTo>
                  <a:pt x="63" y="125"/>
                  <a:pt x="50" y="91"/>
                  <a:pt x="63" y="54"/>
                </a:cubicBezTo>
                <a:cubicBezTo>
                  <a:pt x="74" y="22"/>
                  <a:pt x="105" y="0"/>
                  <a:pt x="139" y="0"/>
                </a:cubicBezTo>
                <a:cubicBezTo>
                  <a:pt x="174" y="0"/>
                  <a:pt x="205" y="23"/>
                  <a:pt x="216" y="57"/>
                </a:cubicBezTo>
                <a:cubicBezTo>
                  <a:pt x="227" y="92"/>
                  <a:pt x="214" y="127"/>
                  <a:pt x="178" y="152"/>
                </a:cubicBezTo>
                <a:cubicBezTo>
                  <a:pt x="179" y="153"/>
                  <a:pt x="179" y="155"/>
                  <a:pt x="180" y="155"/>
                </a:cubicBezTo>
                <a:cubicBezTo>
                  <a:pt x="236" y="173"/>
                  <a:pt x="259" y="216"/>
                  <a:pt x="271" y="269"/>
                </a:cubicBezTo>
                <a:cubicBezTo>
                  <a:pt x="272" y="272"/>
                  <a:pt x="272" y="276"/>
                  <a:pt x="273" y="279"/>
                </a:cubicBezTo>
                <a:cubicBezTo>
                  <a:pt x="282" y="318"/>
                  <a:pt x="254" y="340"/>
                  <a:pt x="224" y="339"/>
                </a:cubicBezTo>
                <a:cubicBezTo>
                  <a:pt x="167" y="337"/>
                  <a:pt x="109" y="338"/>
                  <a:pt x="51" y="338"/>
                </a:cubicBezTo>
                <a:cubicBezTo>
                  <a:pt x="19" y="338"/>
                  <a:pt x="0" y="318"/>
                  <a:pt x="4" y="286"/>
                </a:cubicBezTo>
                <a:cubicBezTo>
                  <a:pt x="10" y="242"/>
                  <a:pt x="25" y="201"/>
                  <a:pt x="62" y="173"/>
                </a:cubicBezTo>
                <a:cubicBezTo>
                  <a:pt x="73" y="165"/>
                  <a:pt x="87" y="159"/>
                  <a:pt x="100" y="152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0" name="Freeform 129">
            <a:extLst>
              <a:ext uri="{FF2B5EF4-FFF2-40B4-BE49-F238E27FC236}">
                <a16:creationId xmlns:a16="http://schemas.microsoft.com/office/drawing/2014/main" id="{C4C371A7-3AFE-44C2-96CD-26EAF1671E4A}"/>
              </a:ext>
            </a:extLst>
          </p:cNvPr>
          <p:cNvSpPr>
            <a:spLocks/>
          </p:cNvSpPr>
          <p:nvPr/>
        </p:nvSpPr>
        <p:spPr bwMode="auto">
          <a:xfrm>
            <a:off x="7586663" y="5949950"/>
            <a:ext cx="357188" cy="495300"/>
          </a:xfrm>
          <a:custGeom>
            <a:avLst/>
            <a:gdLst>
              <a:gd name="T0" fmla="*/ 159 w 241"/>
              <a:gd name="T1" fmla="*/ 145 h 335"/>
              <a:gd name="T2" fmla="*/ 201 w 241"/>
              <a:gd name="T3" fmla="*/ 163 h 335"/>
              <a:gd name="T4" fmla="*/ 235 w 241"/>
              <a:gd name="T5" fmla="*/ 228 h 335"/>
              <a:gd name="T6" fmla="*/ 219 w 241"/>
              <a:gd name="T7" fmla="*/ 313 h 335"/>
              <a:gd name="T8" fmla="*/ 191 w 241"/>
              <a:gd name="T9" fmla="*/ 334 h 335"/>
              <a:gd name="T10" fmla="*/ 54 w 241"/>
              <a:gd name="T11" fmla="*/ 335 h 335"/>
              <a:gd name="T12" fmla="*/ 21 w 241"/>
              <a:gd name="T13" fmla="*/ 308 h 335"/>
              <a:gd name="T14" fmla="*/ 5 w 241"/>
              <a:gd name="T15" fmla="*/ 224 h 335"/>
              <a:gd name="T16" fmla="*/ 37 w 241"/>
              <a:gd name="T17" fmla="*/ 165 h 335"/>
              <a:gd name="T18" fmla="*/ 83 w 241"/>
              <a:gd name="T19" fmla="*/ 145 h 335"/>
              <a:gd name="T20" fmla="*/ 47 w 241"/>
              <a:gd name="T21" fmla="*/ 84 h 335"/>
              <a:gd name="T22" fmla="*/ 70 w 241"/>
              <a:gd name="T23" fmla="*/ 28 h 335"/>
              <a:gd name="T24" fmla="*/ 175 w 241"/>
              <a:gd name="T25" fmla="*/ 31 h 335"/>
              <a:gd name="T26" fmla="*/ 159 w 241"/>
              <a:gd name="T27" fmla="*/ 145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1" h="335">
                <a:moveTo>
                  <a:pt x="159" y="145"/>
                </a:moveTo>
                <a:cubicBezTo>
                  <a:pt x="173" y="151"/>
                  <a:pt x="187" y="157"/>
                  <a:pt x="201" y="163"/>
                </a:cubicBezTo>
                <a:cubicBezTo>
                  <a:pt x="230" y="176"/>
                  <a:pt x="241" y="197"/>
                  <a:pt x="235" y="228"/>
                </a:cubicBezTo>
                <a:cubicBezTo>
                  <a:pt x="229" y="256"/>
                  <a:pt x="224" y="284"/>
                  <a:pt x="219" y="313"/>
                </a:cubicBezTo>
                <a:cubicBezTo>
                  <a:pt x="215" y="329"/>
                  <a:pt x="208" y="334"/>
                  <a:pt x="191" y="334"/>
                </a:cubicBezTo>
                <a:cubicBezTo>
                  <a:pt x="145" y="334"/>
                  <a:pt x="99" y="335"/>
                  <a:pt x="54" y="335"/>
                </a:cubicBezTo>
                <a:cubicBezTo>
                  <a:pt x="32" y="335"/>
                  <a:pt x="25" y="329"/>
                  <a:pt x="21" y="308"/>
                </a:cubicBezTo>
                <a:cubicBezTo>
                  <a:pt x="15" y="280"/>
                  <a:pt x="10" y="252"/>
                  <a:pt x="5" y="224"/>
                </a:cubicBezTo>
                <a:cubicBezTo>
                  <a:pt x="0" y="198"/>
                  <a:pt x="12" y="175"/>
                  <a:pt x="37" y="165"/>
                </a:cubicBezTo>
                <a:cubicBezTo>
                  <a:pt x="51" y="158"/>
                  <a:pt x="67" y="152"/>
                  <a:pt x="83" y="145"/>
                </a:cubicBezTo>
                <a:cubicBezTo>
                  <a:pt x="61" y="129"/>
                  <a:pt x="47" y="110"/>
                  <a:pt x="47" y="84"/>
                </a:cubicBezTo>
                <a:cubicBezTo>
                  <a:pt x="47" y="62"/>
                  <a:pt x="54" y="43"/>
                  <a:pt x="70" y="28"/>
                </a:cubicBezTo>
                <a:cubicBezTo>
                  <a:pt x="100" y="0"/>
                  <a:pt x="147" y="1"/>
                  <a:pt x="175" y="31"/>
                </a:cubicBezTo>
                <a:cubicBezTo>
                  <a:pt x="206" y="65"/>
                  <a:pt x="200" y="109"/>
                  <a:pt x="159" y="145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1" name="Freeform 130">
            <a:extLst>
              <a:ext uri="{FF2B5EF4-FFF2-40B4-BE49-F238E27FC236}">
                <a16:creationId xmlns:a16="http://schemas.microsoft.com/office/drawing/2014/main" id="{19F492FD-8D39-471B-8A02-C43FAE04A21F}"/>
              </a:ext>
            </a:extLst>
          </p:cNvPr>
          <p:cNvSpPr>
            <a:spLocks/>
          </p:cNvSpPr>
          <p:nvPr/>
        </p:nvSpPr>
        <p:spPr bwMode="auto">
          <a:xfrm>
            <a:off x="10860088" y="1374775"/>
            <a:ext cx="263525" cy="687387"/>
          </a:xfrm>
          <a:custGeom>
            <a:avLst/>
            <a:gdLst>
              <a:gd name="T0" fmla="*/ 55 w 178"/>
              <a:gd name="T1" fmla="*/ 0 h 464"/>
              <a:gd name="T2" fmla="*/ 114 w 178"/>
              <a:gd name="T3" fmla="*/ 0 h 464"/>
              <a:gd name="T4" fmla="*/ 175 w 178"/>
              <a:gd name="T5" fmla="*/ 68 h 464"/>
              <a:gd name="T6" fmla="*/ 168 w 178"/>
              <a:gd name="T7" fmla="*/ 184 h 464"/>
              <a:gd name="T8" fmla="*/ 133 w 178"/>
              <a:gd name="T9" fmla="*/ 236 h 464"/>
              <a:gd name="T10" fmla="*/ 127 w 178"/>
              <a:gd name="T11" fmla="*/ 249 h 464"/>
              <a:gd name="T12" fmla="*/ 120 w 178"/>
              <a:gd name="T13" fmla="*/ 382 h 464"/>
              <a:gd name="T14" fmla="*/ 118 w 178"/>
              <a:gd name="T15" fmla="*/ 440 h 464"/>
              <a:gd name="T16" fmla="*/ 93 w 178"/>
              <a:gd name="T17" fmla="*/ 464 h 464"/>
              <a:gd name="T18" fmla="*/ 37 w 178"/>
              <a:gd name="T19" fmla="*/ 464 h 464"/>
              <a:gd name="T20" fmla="*/ 11 w 178"/>
              <a:gd name="T21" fmla="*/ 440 h 464"/>
              <a:gd name="T22" fmla="*/ 4 w 178"/>
              <a:gd name="T23" fmla="*/ 282 h 464"/>
              <a:gd name="T24" fmla="*/ 3 w 178"/>
              <a:gd name="T25" fmla="*/ 270 h 464"/>
              <a:gd name="T26" fmla="*/ 22 w 178"/>
              <a:gd name="T27" fmla="*/ 221 h 464"/>
              <a:gd name="T28" fmla="*/ 46 w 178"/>
              <a:gd name="T29" fmla="*/ 171 h 464"/>
              <a:gd name="T30" fmla="*/ 55 w 178"/>
              <a:gd name="T31" fmla="*/ 23 h 464"/>
              <a:gd name="T32" fmla="*/ 55 w 178"/>
              <a:gd name="T33" fmla="*/ 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8" h="464">
                <a:moveTo>
                  <a:pt x="55" y="0"/>
                </a:moveTo>
                <a:cubicBezTo>
                  <a:pt x="76" y="0"/>
                  <a:pt x="95" y="0"/>
                  <a:pt x="114" y="0"/>
                </a:cubicBezTo>
                <a:cubicBezTo>
                  <a:pt x="152" y="1"/>
                  <a:pt x="178" y="30"/>
                  <a:pt x="175" y="68"/>
                </a:cubicBezTo>
                <a:cubicBezTo>
                  <a:pt x="172" y="107"/>
                  <a:pt x="169" y="145"/>
                  <a:pt x="168" y="184"/>
                </a:cubicBezTo>
                <a:cubicBezTo>
                  <a:pt x="167" y="209"/>
                  <a:pt x="161" y="229"/>
                  <a:pt x="133" y="236"/>
                </a:cubicBezTo>
                <a:cubicBezTo>
                  <a:pt x="130" y="236"/>
                  <a:pt x="127" y="245"/>
                  <a:pt x="127" y="249"/>
                </a:cubicBezTo>
                <a:cubicBezTo>
                  <a:pt x="124" y="293"/>
                  <a:pt x="122" y="338"/>
                  <a:pt x="120" y="382"/>
                </a:cubicBezTo>
                <a:cubicBezTo>
                  <a:pt x="119" y="401"/>
                  <a:pt x="119" y="420"/>
                  <a:pt x="118" y="440"/>
                </a:cubicBezTo>
                <a:cubicBezTo>
                  <a:pt x="117" y="455"/>
                  <a:pt x="108" y="463"/>
                  <a:pt x="93" y="464"/>
                </a:cubicBezTo>
                <a:cubicBezTo>
                  <a:pt x="74" y="464"/>
                  <a:pt x="55" y="464"/>
                  <a:pt x="37" y="464"/>
                </a:cubicBezTo>
                <a:cubicBezTo>
                  <a:pt x="20" y="463"/>
                  <a:pt x="12" y="456"/>
                  <a:pt x="11" y="440"/>
                </a:cubicBezTo>
                <a:cubicBezTo>
                  <a:pt x="9" y="387"/>
                  <a:pt x="6" y="335"/>
                  <a:pt x="4" y="282"/>
                </a:cubicBezTo>
                <a:cubicBezTo>
                  <a:pt x="4" y="278"/>
                  <a:pt x="4" y="274"/>
                  <a:pt x="3" y="270"/>
                </a:cubicBezTo>
                <a:cubicBezTo>
                  <a:pt x="0" y="250"/>
                  <a:pt x="1" y="234"/>
                  <a:pt x="22" y="221"/>
                </a:cubicBezTo>
                <a:cubicBezTo>
                  <a:pt x="39" y="211"/>
                  <a:pt x="45" y="191"/>
                  <a:pt x="46" y="171"/>
                </a:cubicBezTo>
                <a:cubicBezTo>
                  <a:pt x="49" y="122"/>
                  <a:pt x="52" y="73"/>
                  <a:pt x="55" y="23"/>
                </a:cubicBezTo>
                <a:cubicBezTo>
                  <a:pt x="55" y="16"/>
                  <a:pt x="55" y="8"/>
                  <a:pt x="55" y="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2" name="Freeform 131">
            <a:extLst>
              <a:ext uri="{FF2B5EF4-FFF2-40B4-BE49-F238E27FC236}">
                <a16:creationId xmlns:a16="http://schemas.microsoft.com/office/drawing/2014/main" id="{E508BE41-13B2-4F65-872A-1C3F1999D0D3}"/>
              </a:ext>
            </a:extLst>
          </p:cNvPr>
          <p:cNvSpPr>
            <a:spLocks/>
          </p:cNvSpPr>
          <p:nvPr/>
        </p:nvSpPr>
        <p:spPr bwMode="auto">
          <a:xfrm>
            <a:off x="10299701" y="1374775"/>
            <a:ext cx="261938" cy="687387"/>
          </a:xfrm>
          <a:custGeom>
            <a:avLst/>
            <a:gdLst>
              <a:gd name="T0" fmla="*/ 51 w 177"/>
              <a:gd name="T1" fmla="*/ 237 h 464"/>
              <a:gd name="T2" fmla="*/ 11 w 177"/>
              <a:gd name="T3" fmla="*/ 186 h 464"/>
              <a:gd name="T4" fmla="*/ 4 w 177"/>
              <a:gd name="T5" fmla="*/ 75 h 464"/>
              <a:gd name="T6" fmla="*/ 73 w 177"/>
              <a:gd name="T7" fmla="*/ 0 h 464"/>
              <a:gd name="T8" fmla="*/ 122 w 177"/>
              <a:gd name="T9" fmla="*/ 0 h 464"/>
              <a:gd name="T10" fmla="*/ 133 w 177"/>
              <a:gd name="T11" fmla="*/ 169 h 464"/>
              <a:gd name="T12" fmla="*/ 169 w 177"/>
              <a:gd name="T13" fmla="*/ 231 h 464"/>
              <a:gd name="T14" fmla="*/ 177 w 177"/>
              <a:gd name="T15" fmla="*/ 247 h 464"/>
              <a:gd name="T16" fmla="*/ 170 w 177"/>
              <a:gd name="T17" fmla="*/ 395 h 464"/>
              <a:gd name="T18" fmla="*/ 167 w 177"/>
              <a:gd name="T19" fmla="*/ 441 h 464"/>
              <a:gd name="T20" fmla="*/ 143 w 177"/>
              <a:gd name="T21" fmla="*/ 464 h 464"/>
              <a:gd name="T22" fmla="*/ 86 w 177"/>
              <a:gd name="T23" fmla="*/ 464 h 464"/>
              <a:gd name="T24" fmla="*/ 61 w 177"/>
              <a:gd name="T25" fmla="*/ 440 h 464"/>
              <a:gd name="T26" fmla="*/ 54 w 177"/>
              <a:gd name="T27" fmla="*/ 290 h 464"/>
              <a:gd name="T28" fmla="*/ 51 w 177"/>
              <a:gd name="T29" fmla="*/ 237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7" h="464">
                <a:moveTo>
                  <a:pt x="51" y="237"/>
                </a:moveTo>
                <a:cubicBezTo>
                  <a:pt x="19" y="227"/>
                  <a:pt x="13" y="218"/>
                  <a:pt x="11" y="186"/>
                </a:cubicBezTo>
                <a:cubicBezTo>
                  <a:pt x="9" y="149"/>
                  <a:pt x="7" y="112"/>
                  <a:pt x="4" y="75"/>
                </a:cubicBezTo>
                <a:cubicBezTo>
                  <a:pt x="0" y="26"/>
                  <a:pt x="24" y="0"/>
                  <a:pt x="73" y="0"/>
                </a:cubicBezTo>
                <a:cubicBezTo>
                  <a:pt x="90" y="0"/>
                  <a:pt x="106" y="0"/>
                  <a:pt x="122" y="0"/>
                </a:cubicBezTo>
                <a:cubicBezTo>
                  <a:pt x="126" y="57"/>
                  <a:pt x="129" y="113"/>
                  <a:pt x="133" y="169"/>
                </a:cubicBezTo>
                <a:cubicBezTo>
                  <a:pt x="134" y="197"/>
                  <a:pt x="146" y="217"/>
                  <a:pt x="169" y="231"/>
                </a:cubicBezTo>
                <a:cubicBezTo>
                  <a:pt x="176" y="236"/>
                  <a:pt x="177" y="239"/>
                  <a:pt x="177" y="247"/>
                </a:cubicBezTo>
                <a:cubicBezTo>
                  <a:pt x="174" y="296"/>
                  <a:pt x="172" y="346"/>
                  <a:pt x="170" y="395"/>
                </a:cubicBezTo>
                <a:cubicBezTo>
                  <a:pt x="169" y="410"/>
                  <a:pt x="168" y="426"/>
                  <a:pt x="167" y="441"/>
                </a:cubicBezTo>
                <a:cubicBezTo>
                  <a:pt x="166" y="455"/>
                  <a:pt x="158" y="463"/>
                  <a:pt x="143" y="464"/>
                </a:cubicBezTo>
                <a:cubicBezTo>
                  <a:pt x="124" y="464"/>
                  <a:pt x="105" y="464"/>
                  <a:pt x="86" y="464"/>
                </a:cubicBezTo>
                <a:cubicBezTo>
                  <a:pt x="70" y="464"/>
                  <a:pt x="62" y="456"/>
                  <a:pt x="61" y="440"/>
                </a:cubicBezTo>
                <a:cubicBezTo>
                  <a:pt x="58" y="390"/>
                  <a:pt x="56" y="340"/>
                  <a:pt x="54" y="290"/>
                </a:cubicBezTo>
                <a:cubicBezTo>
                  <a:pt x="53" y="273"/>
                  <a:pt x="52" y="255"/>
                  <a:pt x="51" y="237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3" name="Freeform 132">
            <a:extLst>
              <a:ext uri="{FF2B5EF4-FFF2-40B4-BE49-F238E27FC236}">
                <a16:creationId xmlns:a16="http://schemas.microsoft.com/office/drawing/2014/main" id="{7389C40C-B89D-4FB6-AA78-13977A43C970}"/>
              </a:ext>
            </a:extLst>
          </p:cNvPr>
          <p:cNvSpPr>
            <a:spLocks/>
          </p:cNvSpPr>
          <p:nvPr/>
        </p:nvSpPr>
        <p:spPr bwMode="auto">
          <a:xfrm>
            <a:off x="9197976" y="2768600"/>
            <a:ext cx="255588" cy="692150"/>
          </a:xfrm>
          <a:custGeom>
            <a:avLst/>
            <a:gdLst>
              <a:gd name="T0" fmla="*/ 126 w 173"/>
              <a:gd name="T1" fmla="*/ 239 h 468"/>
              <a:gd name="T2" fmla="*/ 116 w 173"/>
              <a:gd name="T3" fmla="*/ 439 h 468"/>
              <a:gd name="T4" fmla="*/ 86 w 173"/>
              <a:gd name="T5" fmla="*/ 468 h 468"/>
              <a:gd name="T6" fmla="*/ 38 w 173"/>
              <a:gd name="T7" fmla="*/ 468 h 468"/>
              <a:gd name="T8" fmla="*/ 10 w 173"/>
              <a:gd name="T9" fmla="*/ 441 h 468"/>
              <a:gd name="T10" fmla="*/ 4 w 173"/>
              <a:gd name="T11" fmla="*/ 303 h 468"/>
              <a:gd name="T12" fmla="*/ 4 w 173"/>
              <a:gd name="T13" fmla="*/ 295 h 468"/>
              <a:gd name="T14" fmla="*/ 21 w 173"/>
              <a:gd name="T15" fmla="*/ 253 h 468"/>
              <a:gd name="T16" fmla="*/ 44 w 173"/>
              <a:gd name="T17" fmla="*/ 206 h 468"/>
              <a:gd name="T18" fmla="*/ 53 w 173"/>
              <a:gd name="T19" fmla="*/ 51 h 468"/>
              <a:gd name="T20" fmla="*/ 46 w 173"/>
              <a:gd name="T21" fmla="*/ 1 h 468"/>
              <a:gd name="T22" fmla="*/ 50 w 173"/>
              <a:gd name="T23" fmla="*/ 0 h 468"/>
              <a:gd name="T24" fmla="*/ 121 w 173"/>
              <a:gd name="T25" fmla="*/ 2 h 468"/>
              <a:gd name="T26" fmla="*/ 172 w 173"/>
              <a:gd name="T27" fmla="*/ 60 h 468"/>
              <a:gd name="T28" fmla="*/ 164 w 173"/>
              <a:gd name="T29" fmla="*/ 204 h 468"/>
              <a:gd name="T30" fmla="*/ 126 w 173"/>
              <a:gd name="T31" fmla="*/ 239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3" h="468">
                <a:moveTo>
                  <a:pt x="126" y="239"/>
                </a:moveTo>
                <a:cubicBezTo>
                  <a:pt x="122" y="306"/>
                  <a:pt x="119" y="373"/>
                  <a:pt x="116" y="439"/>
                </a:cubicBezTo>
                <a:cubicBezTo>
                  <a:pt x="115" y="462"/>
                  <a:pt x="108" y="468"/>
                  <a:pt x="86" y="468"/>
                </a:cubicBezTo>
                <a:cubicBezTo>
                  <a:pt x="70" y="468"/>
                  <a:pt x="54" y="468"/>
                  <a:pt x="38" y="468"/>
                </a:cubicBezTo>
                <a:cubicBezTo>
                  <a:pt x="19" y="468"/>
                  <a:pt x="11" y="460"/>
                  <a:pt x="10" y="441"/>
                </a:cubicBezTo>
                <a:cubicBezTo>
                  <a:pt x="8" y="395"/>
                  <a:pt x="6" y="349"/>
                  <a:pt x="4" y="303"/>
                </a:cubicBezTo>
                <a:cubicBezTo>
                  <a:pt x="4" y="301"/>
                  <a:pt x="4" y="298"/>
                  <a:pt x="4" y="295"/>
                </a:cubicBezTo>
                <a:cubicBezTo>
                  <a:pt x="0" y="277"/>
                  <a:pt x="3" y="264"/>
                  <a:pt x="21" y="253"/>
                </a:cubicBezTo>
                <a:cubicBezTo>
                  <a:pt x="37" y="243"/>
                  <a:pt x="43" y="225"/>
                  <a:pt x="44" y="206"/>
                </a:cubicBezTo>
                <a:cubicBezTo>
                  <a:pt x="48" y="154"/>
                  <a:pt x="51" y="103"/>
                  <a:pt x="53" y="51"/>
                </a:cubicBezTo>
                <a:cubicBezTo>
                  <a:pt x="54" y="35"/>
                  <a:pt x="49" y="19"/>
                  <a:pt x="46" y="1"/>
                </a:cubicBezTo>
                <a:cubicBezTo>
                  <a:pt x="45" y="1"/>
                  <a:pt x="48" y="0"/>
                  <a:pt x="50" y="0"/>
                </a:cubicBezTo>
                <a:cubicBezTo>
                  <a:pt x="74" y="1"/>
                  <a:pt x="98" y="0"/>
                  <a:pt x="121" y="2"/>
                </a:cubicBezTo>
                <a:cubicBezTo>
                  <a:pt x="151" y="5"/>
                  <a:pt x="173" y="30"/>
                  <a:pt x="172" y="60"/>
                </a:cubicBezTo>
                <a:cubicBezTo>
                  <a:pt x="171" y="108"/>
                  <a:pt x="168" y="156"/>
                  <a:pt x="164" y="204"/>
                </a:cubicBezTo>
                <a:cubicBezTo>
                  <a:pt x="163" y="223"/>
                  <a:pt x="151" y="233"/>
                  <a:pt x="126" y="239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4" name="Freeform 133">
            <a:extLst>
              <a:ext uri="{FF2B5EF4-FFF2-40B4-BE49-F238E27FC236}">
                <a16:creationId xmlns:a16="http://schemas.microsoft.com/office/drawing/2014/main" id="{1D3F36FA-4014-457E-A53D-C5752F8A84CC}"/>
              </a:ext>
            </a:extLst>
          </p:cNvPr>
          <p:cNvSpPr>
            <a:spLocks/>
          </p:cNvSpPr>
          <p:nvPr/>
        </p:nvSpPr>
        <p:spPr bwMode="auto">
          <a:xfrm>
            <a:off x="9434513" y="1417638"/>
            <a:ext cx="271463" cy="644525"/>
          </a:xfrm>
          <a:custGeom>
            <a:avLst/>
            <a:gdLst>
              <a:gd name="T0" fmla="*/ 118 w 184"/>
              <a:gd name="T1" fmla="*/ 355 h 435"/>
              <a:gd name="T2" fmla="*/ 115 w 184"/>
              <a:gd name="T3" fmla="*/ 410 h 435"/>
              <a:gd name="T4" fmla="*/ 88 w 184"/>
              <a:gd name="T5" fmla="*/ 435 h 435"/>
              <a:gd name="T6" fmla="*/ 45 w 184"/>
              <a:gd name="T7" fmla="*/ 435 h 435"/>
              <a:gd name="T8" fmla="*/ 17 w 184"/>
              <a:gd name="T9" fmla="*/ 407 h 435"/>
              <a:gd name="T10" fmla="*/ 17 w 184"/>
              <a:gd name="T11" fmla="*/ 397 h 435"/>
              <a:gd name="T12" fmla="*/ 33 w 184"/>
              <a:gd name="T13" fmla="*/ 357 h 435"/>
              <a:gd name="T14" fmla="*/ 50 w 184"/>
              <a:gd name="T15" fmla="*/ 295 h 435"/>
              <a:gd name="T16" fmla="*/ 3 w 184"/>
              <a:gd name="T17" fmla="*/ 115 h 435"/>
              <a:gd name="T18" fmla="*/ 3 w 184"/>
              <a:gd name="T19" fmla="*/ 82 h 435"/>
              <a:gd name="T20" fmla="*/ 13 w 184"/>
              <a:gd name="T21" fmla="*/ 13 h 435"/>
              <a:gd name="T22" fmla="*/ 22 w 184"/>
              <a:gd name="T23" fmla="*/ 3 h 435"/>
              <a:gd name="T24" fmla="*/ 107 w 184"/>
              <a:gd name="T25" fmla="*/ 2 h 435"/>
              <a:gd name="T26" fmla="*/ 147 w 184"/>
              <a:gd name="T27" fmla="*/ 55 h 435"/>
              <a:gd name="T28" fmla="*/ 135 w 184"/>
              <a:gd name="T29" fmla="*/ 143 h 435"/>
              <a:gd name="T30" fmla="*/ 137 w 184"/>
              <a:gd name="T31" fmla="*/ 163 h 435"/>
              <a:gd name="T32" fmla="*/ 177 w 184"/>
              <a:gd name="T33" fmla="*/ 317 h 435"/>
              <a:gd name="T34" fmla="*/ 147 w 184"/>
              <a:gd name="T35" fmla="*/ 355 h 435"/>
              <a:gd name="T36" fmla="*/ 118 w 184"/>
              <a:gd name="T37" fmla="*/ 35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4" h="435">
                <a:moveTo>
                  <a:pt x="118" y="355"/>
                </a:moveTo>
                <a:cubicBezTo>
                  <a:pt x="117" y="374"/>
                  <a:pt x="117" y="392"/>
                  <a:pt x="115" y="410"/>
                </a:cubicBezTo>
                <a:cubicBezTo>
                  <a:pt x="114" y="429"/>
                  <a:pt x="107" y="435"/>
                  <a:pt x="88" y="435"/>
                </a:cubicBezTo>
                <a:cubicBezTo>
                  <a:pt x="73" y="435"/>
                  <a:pt x="59" y="435"/>
                  <a:pt x="45" y="435"/>
                </a:cubicBezTo>
                <a:cubicBezTo>
                  <a:pt x="25" y="435"/>
                  <a:pt x="18" y="428"/>
                  <a:pt x="17" y="407"/>
                </a:cubicBezTo>
                <a:cubicBezTo>
                  <a:pt x="17" y="404"/>
                  <a:pt x="17" y="400"/>
                  <a:pt x="17" y="397"/>
                </a:cubicBezTo>
                <a:cubicBezTo>
                  <a:pt x="14" y="380"/>
                  <a:pt x="17" y="368"/>
                  <a:pt x="33" y="357"/>
                </a:cubicBezTo>
                <a:cubicBezTo>
                  <a:pt x="53" y="342"/>
                  <a:pt x="56" y="319"/>
                  <a:pt x="50" y="295"/>
                </a:cubicBezTo>
                <a:cubicBezTo>
                  <a:pt x="34" y="235"/>
                  <a:pt x="18" y="175"/>
                  <a:pt x="3" y="115"/>
                </a:cubicBezTo>
                <a:cubicBezTo>
                  <a:pt x="0" y="105"/>
                  <a:pt x="2" y="93"/>
                  <a:pt x="3" y="82"/>
                </a:cubicBezTo>
                <a:cubicBezTo>
                  <a:pt x="6" y="59"/>
                  <a:pt x="10" y="36"/>
                  <a:pt x="13" y="13"/>
                </a:cubicBezTo>
                <a:cubicBezTo>
                  <a:pt x="14" y="9"/>
                  <a:pt x="19" y="4"/>
                  <a:pt x="22" y="3"/>
                </a:cubicBezTo>
                <a:cubicBezTo>
                  <a:pt x="50" y="2"/>
                  <a:pt x="79" y="0"/>
                  <a:pt x="107" y="2"/>
                </a:cubicBezTo>
                <a:cubicBezTo>
                  <a:pt x="134" y="4"/>
                  <a:pt x="151" y="28"/>
                  <a:pt x="147" y="55"/>
                </a:cubicBezTo>
                <a:cubicBezTo>
                  <a:pt x="143" y="84"/>
                  <a:pt x="139" y="114"/>
                  <a:pt x="135" y="143"/>
                </a:cubicBezTo>
                <a:cubicBezTo>
                  <a:pt x="135" y="150"/>
                  <a:pt x="135" y="157"/>
                  <a:pt x="137" y="163"/>
                </a:cubicBezTo>
                <a:cubicBezTo>
                  <a:pt x="150" y="215"/>
                  <a:pt x="164" y="266"/>
                  <a:pt x="177" y="317"/>
                </a:cubicBezTo>
                <a:cubicBezTo>
                  <a:pt x="184" y="343"/>
                  <a:pt x="174" y="355"/>
                  <a:pt x="147" y="355"/>
                </a:cubicBezTo>
                <a:cubicBezTo>
                  <a:pt x="138" y="355"/>
                  <a:pt x="129" y="355"/>
                  <a:pt x="118" y="355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5" name="Freeform 134">
            <a:extLst>
              <a:ext uri="{FF2B5EF4-FFF2-40B4-BE49-F238E27FC236}">
                <a16:creationId xmlns:a16="http://schemas.microsoft.com/office/drawing/2014/main" id="{7D76DD0B-8A4D-4AAE-BCE7-B215FACE6772}"/>
              </a:ext>
            </a:extLst>
          </p:cNvPr>
          <p:cNvSpPr>
            <a:spLocks/>
          </p:cNvSpPr>
          <p:nvPr/>
        </p:nvSpPr>
        <p:spPr bwMode="auto">
          <a:xfrm>
            <a:off x="8834438" y="1419225"/>
            <a:ext cx="271463" cy="642937"/>
          </a:xfrm>
          <a:custGeom>
            <a:avLst/>
            <a:gdLst>
              <a:gd name="T0" fmla="*/ 65 w 183"/>
              <a:gd name="T1" fmla="*/ 354 h 434"/>
              <a:gd name="T2" fmla="*/ 31 w 183"/>
              <a:gd name="T3" fmla="*/ 354 h 434"/>
              <a:gd name="T4" fmla="*/ 5 w 183"/>
              <a:gd name="T5" fmla="*/ 319 h 434"/>
              <a:gd name="T6" fmla="*/ 44 w 183"/>
              <a:gd name="T7" fmla="*/ 174 h 434"/>
              <a:gd name="T8" fmla="*/ 45 w 183"/>
              <a:gd name="T9" fmla="*/ 118 h 434"/>
              <a:gd name="T10" fmla="*/ 36 w 183"/>
              <a:gd name="T11" fmla="*/ 55 h 434"/>
              <a:gd name="T12" fmla="*/ 82 w 183"/>
              <a:gd name="T13" fmla="*/ 0 h 434"/>
              <a:gd name="T14" fmla="*/ 151 w 183"/>
              <a:gd name="T15" fmla="*/ 0 h 434"/>
              <a:gd name="T16" fmla="*/ 171 w 183"/>
              <a:gd name="T17" fmla="*/ 18 h 434"/>
              <a:gd name="T18" fmla="*/ 182 w 183"/>
              <a:gd name="T19" fmla="*/ 100 h 434"/>
              <a:gd name="T20" fmla="*/ 172 w 183"/>
              <a:gd name="T21" fmla="*/ 150 h 434"/>
              <a:gd name="T22" fmla="*/ 134 w 183"/>
              <a:gd name="T23" fmla="*/ 293 h 434"/>
              <a:gd name="T24" fmla="*/ 161 w 183"/>
              <a:gd name="T25" fmla="*/ 365 h 434"/>
              <a:gd name="T26" fmla="*/ 167 w 183"/>
              <a:gd name="T27" fmla="*/ 372 h 434"/>
              <a:gd name="T28" fmla="*/ 164 w 183"/>
              <a:gd name="T29" fmla="*/ 418 h 434"/>
              <a:gd name="T30" fmla="*/ 145 w 183"/>
              <a:gd name="T31" fmla="*/ 434 h 434"/>
              <a:gd name="T32" fmla="*/ 88 w 183"/>
              <a:gd name="T33" fmla="*/ 434 h 434"/>
              <a:gd name="T34" fmla="*/ 68 w 183"/>
              <a:gd name="T35" fmla="*/ 411 h 434"/>
              <a:gd name="T36" fmla="*/ 66 w 183"/>
              <a:gd name="T37" fmla="*/ 367 h 434"/>
              <a:gd name="T38" fmla="*/ 65 w 183"/>
              <a:gd name="T39" fmla="*/ 354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3" h="434">
                <a:moveTo>
                  <a:pt x="65" y="354"/>
                </a:moveTo>
                <a:cubicBezTo>
                  <a:pt x="52" y="354"/>
                  <a:pt x="42" y="354"/>
                  <a:pt x="31" y="354"/>
                </a:cubicBezTo>
                <a:cubicBezTo>
                  <a:pt x="9" y="353"/>
                  <a:pt x="0" y="340"/>
                  <a:pt x="5" y="319"/>
                </a:cubicBezTo>
                <a:cubicBezTo>
                  <a:pt x="18" y="270"/>
                  <a:pt x="30" y="222"/>
                  <a:pt x="44" y="174"/>
                </a:cubicBezTo>
                <a:cubicBezTo>
                  <a:pt x="49" y="154"/>
                  <a:pt x="48" y="136"/>
                  <a:pt x="45" y="118"/>
                </a:cubicBezTo>
                <a:cubicBezTo>
                  <a:pt x="42" y="97"/>
                  <a:pt x="39" y="76"/>
                  <a:pt x="36" y="55"/>
                </a:cubicBezTo>
                <a:cubicBezTo>
                  <a:pt x="32" y="24"/>
                  <a:pt x="51" y="1"/>
                  <a:pt x="82" y="0"/>
                </a:cubicBezTo>
                <a:cubicBezTo>
                  <a:pt x="105" y="0"/>
                  <a:pt x="128" y="0"/>
                  <a:pt x="151" y="0"/>
                </a:cubicBezTo>
                <a:cubicBezTo>
                  <a:pt x="163" y="0"/>
                  <a:pt x="170" y="3"/>
                  <a:pt x="171" y="18"/>
                </a:cubicBezTo>
                <a:cubicBezTo>
                  <a:pt x="174" y="45"/>
                  <a:pt x="181" y="73"/>
                  <a:pt x="182" y="100"/>
                </a:cubicBezTo>
                <a:cubicBezTo>
                  <a:pt x="183" y="117"/>
                  <a:pt x="176" y="134"/>
                  <a:pt x="172" y="150"/>
                </a:cubicBezTo>
                <a:cubicBezTo>
                  <a:pt x="159" y="198"/>
                  <a:pt x="146" y="245"/>
                  <a:pt x="134" y="293"/>
                </a:cubicBezTo>
                <a:cubicBezTo>
                  <a:pt x="126" y="324"/>
                  <a:pt x="134" y="347"/>
                  <a:pt x="161" y="365"/>
                </a:cubicBezTo>
                <a:cubicBezTo>
                  <a:pt x="163" y="367"/>
                  <a:pt x="167" y="370"/>
                  <a:pt x="167" y="372"/>
                </a:cubicBezTo>
                <a:cubicBezTo>
                  <a:pt x="167" y="388"/>
                  <a:pt x="166" y="403"/>
                  <a:pt x="164" y="418"/>
                </a:cubicBezTo>
                <a:cubicBezTo>
                  <a:pt x="163" y="428"/>
                  <a:pt x="155" y="433"/>
                  <a:pt x="145" y="434"/>
                </a:cubicBezTo>
                <a:cubicBezTo>
                  <a:pt x="126" y="434"/>
                  <a:pt x="107" y="434"/>
                  <a:pt x="88" y="434"/>
                </a:cubicBezTo>
                <a:cubicBezTo>
                  <a:pt x="76" y="433"/>
                  <a:pt x="69" y="425"/>
                  <a:pt x="68" y="411"/>
                </a:cubicBezTo>
                <a:cubicBezTo>
                  <a:pt x="67" y="396"/>
                  <a:pt x="67" y="382"/>
                  <a:pt x="66" y="367"/>
                </a:cubicBezTo>
                <a:cubicBezTo>
                  <a:pt x="66" y="363"/>
                  <a:pt x="65" y="359"/>
                  <a:pt x="65" y="354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6" name="Freeform 135">
            <a:extLst>
              <a:ext uri="{FF2B5EF4-FFF2-40B4-BE49-F238E27FC236}">
                <a16:creationId xmlns:a16="http://schemas.microsoft.com/office/drawing/2014/main" id="{E9C7DA2E-2FDD-4154-BA96-9C8E847698DC}"/>
              </a:ext>
            </a:extLst>
          </p:cNvPr>
          <p:cNvSpPr>
            <a:spLocks/>
          </p:cNvSpPr>
          <p:nvPr/>
        </p:nvSpPr>
        <p:spPr bwMode="auto">
          <a:xfrm>
            <a:off x="7962901" y="2876550"/>
            <a:ext cx="320675" cy="501650"/>
          </a:xfrm>
          <a:custGeom>
            <a:avLst/>
            <a:gdLst>
              <a:gd name="T0" fmla="*/ 113 w 217"/>
              <a:gd name="T1" fmla="*/ 154 h 339"/>
              <a:gd name="T2" fmla="*/ 210 w 217"/>
              <a:gd name="T3" fmla="*/ 278 h 339"/>
              <a:gd name="T4" fmla="*/ 160 w 217"/>
              <a:gd name="T5" fmla="*/ 339 h 339"/>
              <a:gd name="T6" fmla="*/ 32 w 217"/>
              <a:gd name="T7" fmla="*/ 339 h 339"/>
              <a:gd name="T8" fmla="*/ 45 w 217"/>
              <a:gd name="T9" fmla="*/ 194 h 339"/>
              <a:gd name="T10" fmla="*/ 2 w 217"/>
              <a:gd name="T11" fmla="*/ 65 h 339"/>
              <a:gd name="T12" fmla="*/ 2 w 217"/>
              <a:gd name="T13" fmla="*/ 51 h 339"/>
              <a:gd name="T14" fmla="*/ 79 w 217"/>
              <a:gd name="T15" fmla="*/ 1 h 339"/>
              <a:gd name="T16" fmla="*/ 153 w 217"/>
              <a:gd name="T17" fmla="*/ 57 h 339"/>
              <a:gd name="T18" fmla="*/ 125 w 217"/>
              <a:gd name="T19" fmla="*/ 146 h 339"/>
              <a:gd name="T20" fmla="*/ 113 w 217"/>
              <a:gd name="T21" fmla="*/ 154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7" h="339">
                <a:moveTo>
                  <a:pt x="113" y="154"/>
                </a:moveTo>
                <a:cubicBezTo>
                  <a:pt x="175" y="174"/>
                  <a:pt x="199" y="221"/>
                  <a:pt x="210" y="278"/>
                </a:cubicBezTo>
                <a:cubicBezTo>
                  <a:pt x="217" y="317"/>
                  <a:pt x="199" y="339"/>
                  <a:pt x="160" y="339"/>
                </a:cubicBezTo>
                <a:cubicBezTo>
                  <a:pt x="117" y="339"/>
                  <a:pt x="75" y="339"/>
                  <a:pt x="32" y="339"/>
                </a:cubicBezTo>
                <a:cubicBezTo>
                  <a:pt x="58" y="292"/>
                  <a:pt x="46" y="242"/>
                  <a:pt x="45" y="194"/>
                </a:cubicBezTo>
                <a:cubicBezTo>
                  <a:pt x="44" y="147"/>
                  <a:pt x="30" y="103"/>
                  <a:pt x="2" y="65"/>
                </a:cubicBezTo>
                <a:cubicBezTo>
                  <a:pt x="0" y="62"/>
                  <a:pt x="0" y="55"/>
                  <a:pt x="2" y="51"/>
                </a:cubicBezTo>
                <a:cubicBezTo>
                  <a:pt x="14" y="20"/>
                  <a:pt x="45" y="0"/>
                  <a:pt x="79" y="1"/>
                </a:cubicBezTo>
                <a:cubicBezTo>
                  <a:pt x="112" y="2"/>
                  <a:pt x="142" y="24"/>
                  <a:pt x="153" y="57"/>
                </a:cubicBezTo>
                <a:cubicBezTo>
                  <a:pt x="163" y="89"/>
                  <a:pt x="152" y="125"/>
                  <a:pt x="125" y="146"/>
                </a:cubicBezTo>
                <a:cubicBezTo>
                  <a:pt x="122" y="148"/>
                  <a:pt x="118" y="150"/>
                  <a:pt x="113" y="154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7" name="Freeform 136">
            <a:extLst>
              <a:ext uri="{FF2B5EF4-FFF2-40B4-BE49-F238E27FC236}">
                <a16:creationId xmlns:a16="http://schemas.microsoft.com/office/drawing/2014/main" id="{6CBDAE57-0042-4132-9142-C121A881E0D0}"/>
              </a:ext>
            </a:extLst>
          </p:cNvPr>
          <p:cNvSpPr>
            <a:spLocks/>
          </p:cNvSpPr>
          <p:nvPr/>
        </p:nvSpPr>
        <p:spPr bwMode="auto">
          <a:xfrm>
            <a:off x="10845801" y="4284663"/>
            <a:ext cx="225425" cy="638175"/>
          </a:xfrm>
          <a:custGeom>
            <a:avLst/>
            <a:gdLst>
              <a:gd name="T0" fmla="*/ 46 w 152"/>
              <a:gd name="T1" fmla="*/ 0 h 431"/>
              <a:gd name="T2" fmla="*/ 98 w 152"/>
              <a:gd name="T3" fmla="*/ 1 h 431"/>
              <a:gd name="T4" fmla="*/ 150 w 152"/>
              <a:gd name="T5" fmla="*/ 58 h 431"/>
              <a:gd name="T6" fmla="*/ 143 w 152"/>
              <a:gd name="T7" fmla="*/ 187 h 431"/>
              <a:gd name="T8" fmla="*/ 108 w 152"/>
              <a:gd name="T9" fmla="*/ 221 h 431"/>
              <a:gd name="T10" fmla="*/ 104 w 152"/>
              <a:gd name="T11" fmla="*/ 302 h 431"/>
              <a:gd name="T12" fmla="*/ 100 w 152"/>
              <a:gd name="T13" fmla="*/ 400 h 431"/>
              <a:gd name="T14" fmla="*/ 67 w 152"/>
              <a:gd name="T15" fmla="*/ 431 h 431"/>
              <a:gd name="T16" fmla="*/ 27 w 152"/>
              <a:gd name="T17" fmla="*/ 431 h 431"/>
              <a:gd name="T18" fmla="*/ 2 w 152"/>
              <a:gd name="T19" fmla="*/ 408 h 431"/>
              <a:gd name="T20" fmla="*/ 0 w 152"/>
              <a:gd name="T21" fmla="*/ 265 h 431"/>
              <a:gd name="T22" fmla="*/ 7 w 152"/>
              <a:gd name="T23" fmla="*/ 254 h 431"/>
              <a:gd name="T24" fmla="*/ 44 w 152"/>
              <a:gd name="T25" fmla="*/ 191 h 431"/>
              <a:gd name="T26" fmla="*/ 52 w 152"/>
              <a:gd name="T27" fmla="*/ 51 h 431"/>
              <a:gd name="T28" fmla="*/ 46 w 152"/>
              <a:gd name="T29" fmla="*/ 0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2" h="431">
                <a:moveTo>
                  <a:pt x="46" y="0"/>
                </a:moveTo>
                <a:cubicBezTo>
                  <a:pt x="62" y="0"/>
                  <a:pt x="80" y="0"/>
                  <a:pt x="98" y="1"/>
                </a:cubicBezTo>
                <a:cubicBezTo>
                  <a:pt x="129" y="2"/>
                  <a:pt x="152" y="27"/>
                  <a:pt x="150" y="58"/>
                </a:cubicBezTo>
                <a:cubicBezTo>
                  <a:pt x="149" y="101"/>
                  <a:pt x="146" y="144"/>
                  <a:pt x="143" y="187"/>
                </a:cubicBezTo>
                <a:cubicBezTo>
                  <a:pt x="142" y="204"/>
                  <a:pt x="132" y="213"/>
                  <a:pt x="108" y="221"/>
                </a:cubicBezTo>
                <a:cubicBezTo>
                  <a:pt x="106" y="247"/>
                  <a:pt x="105" y="275"/>
                  <a:pt x="104" y="302"/>
                </a:cubicBezTo>
                <a:cubicBezTo>
                  <a:pt x="102" y="334"/>
                  <a:pt x="101" y="367"/>
                  <a:pt x="100" y="400"/>
                </a:cubicBezTo>
                <a:cubicBezTo>
                  <a:pt x="98" y="426"/>
                  <a:pt x="92" y="431"/>
                  <a:pt x="67" y="431"/>
                </a:cubicBezTo>
                <a:cubicBezTo>
                  <a:pt x="53" y="431"/>
                  <a:pt x="40" y="431"/>
                  <a:pt x="27" y="431"/>
                </a:cubicBezTo>
                <a:cubicBezTo>
                  <a:pt x="10" y="431"/>
                  <a:pt x="2" y="424"/>
                  <a:pt x="2" y="408"/>
                </a:cubicBezTo>
                <a:cubicBezTo>
                  <a:pt x="1" y="360"/>
                  <a:pt x="0" y="312"/>
                  <a:pt x="0" y="265"/>
                </a:cubicBezTo>
                <a:cubicBezTo>
                  <a:pt x="0" y="261"/>
                  <a:pt x="3" y="256"/>
                  <a:pt x="7" y="254"/>
                </a:cubicBezTo>
                <a:cubicBezTo>
                  <a:pt x="31" y="240"/>
                  <a:pt x="43" y="219"/>
                  <a:pt x="44" y="191"/>
                </a:cubicBezTo>
                <a:cubicBezTo>
                  <a:pt x="47" y="144"/>
                  <a:pt x="50" y="98"/>
                  <a:pt x="52" y="51"/>
                </a:cubicBezTo>
                <a:cubicBezTo>
                  <a:pt x="53" y="35"/>
                  <a:pt x="48" y="18"/>
                  <a:pt x="46" y="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8" name="Freeform 137">
            <a:extLst>
              <a:ext uri="{FF2B5EF4-FFF2-40B4-BE49-F238E27FC236}">
                <a16:creationId xmlns:a16="http://schemas.microsoft.com/office/drawing/2014/main" id="{244B520C-8320-413C-AFFD-E4338F9DC6B5}"/>
              </a:ext>
            </a:extLst>
          </p:cNvPr>
          <p:cNvSpPr>
            <a:spLocks/>
          </p:cNvSpPr>
          <p:nvPr/>
        </p:nvSpPr>
        <p:spPr bwMode="auto">
          <a:xfrm>
            <a:off x="6465888" y="5519738"/>
            <a:ext cx="280988" cy="611187"/>
          </a:xfrm>
          <a:custGeom>
            <a:avLst/>
            <a:gdLst>
              <a:gd name="T0" fmla="*/ 0 w 189"/>
              <a:gd name="T1" fmla="*/ 87 h 412"/>
              <a:gd name="T2" fmla="*/ 13 w 189"/>
              <a:gd name="T3" fmla="*/ 40 h 412"/>
              <a:gd name="T4" fmla="*/ 20 w 189"/>
              <a:gd name="T5" fmla="*/ 29 h 412"/>
              <a:gd name="T6" fmla="*/ 127 w 189"/>
              <a:gd name="T7" fmla="*/ 36 h 412"/>
              <a:gd name="T8" fmla="*/ 115 w 189"/>
              <a:gd name="T9" fmla="*/ 142 h 412"/>
              <a:gd name="T10" fmla="*/ 107 w 189"/>
              <a:gd name="T11" fmla="*/ 147 h 412"/>
              <a:gd name="T12" fmla="*/ 139 w 189"/>
              <a:gd name="T13" fmla="*/ 161 h 412"/>
              <a:gd name="T14" fmla="*/ 170 w 189"/>
              <a:gd name="T15" fmla="*/ 178 h 412"/>
              <a:gd name="T16" fmla="*/ 186 w 189"/>
              <a:gd name="T17" fmla="*/ 224 h 412"/>
              <a:gd name="T18" fmla="*/ 151 w 189"/>
              <a:gd name="T19" fmla="*/ 411 h 412"/>
              <a:gd name="T20" fmla="*/ 150 w 189"/>
              <a:gd name="T21" fmla="*/ 412 h 412"/>
              <a:gd name="T22" fmla="*/ 86 w 189"/>
              <a:gd name="T23" fmla="*/ 354 h 412"/>
              <a:gd name="T24" fmla="*/ 41 w 189"/>
              <a:gd name="T25" fmla="*/ 327 h 412"/>
              <a:gd name="T26" fmla="*/ 34 w 189"/>
              <a:gd name="T27" fmla="*/ 311 h 412"/>
              <a:gd name="T28" fmla="*/ 57 w 189"/>
              <a:gd name="T29" fmla="*/ 191 h 412"/>
              <a:gd name="T30" fmla="*/ 3 w 189"/>
              <a:gd name="T31" fmla="*/ 88 h 412"/>
              <a:gd name="T32" fmla="*/ 0 w 189"/>
              <a:gd name="T33" fmla="*/ 8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9" h="412">
                <a:moveTo>
                  <a:pt x="0" y="87"/>
                </a:moveTo>
                <a:cubicBezTo>
                  <a:pt x="5" y="70"/>
                  <a:pt x="8" y="55"/>
                  <a:pt x="13" y="40"/>
                </a:cubicBezTo>
                <a:cubicBezTo>
                  <a:pt x="14" y="36"/>
                  <a:pt x="17" y="32"/>
                  <a:pt x="20" y="29"/>
                </a:cubicBezTo>
                <a:cubicBezTo>
                  <a:pt x="51" y="0"/>
                  <a:pt x="100" y="3"/>
                  <a:pt x="127" y="36"/>
                </a:cubicBezTo>
                <a:cubicBezTo>
                  <a:pt x="154" y="68"/>
                  <a:pt x="148" y="116"/>
                  <a:pt x="115" y="142"/>
                </a:cubicBezTo>
                <a:cubicBezTo>
                  <a:pt x="113" y="143"/>
                  <a:pt x="111" y="144"/>
                  <a:pt x="107" y="147"/>
                </a:cubicBezTo>
                <a:cubicBezTo>
                  <a:pt x="119" y="152"/>
                  <a:pt x="129" y="156"/>
                  <a:pt x="139" y="161"/>
                </a:cubicBezTo>
                <a:cubicBezTo>
                  <a:pt x="150" y="166"/>
                  <a:pt x="161" y="170"/>
                  <a:pt x="170" y="178"/>
                </a:cubicBezTo>
                <a:cubicBezTo>
                  <a:pt x="185" y="189"/>
                  <a:pt x="189" y="206"/>
                  <a:pt x="186" y="224"/>
                </a:cubicBezTo>
                <a:cubicBezTo>
                  <a:pt x="175" y="287"/>
                  <a:pt x="163" y="349"/>
                  <a:pt x="151" y="411"/>
                </a:cubicBezTo>
                <a:cubicBezTo>
                  <a:pt x="151" y="412"/>
                  <a:pt x="150" y="412"/>
                  <a:pt x="150" y="412"/>
                </a:cubicBezTo>
                <a:cubicBezTo>
                  <a:pt x="129" y="393"/>
                  <a:pt x="108" y="372"/>
                  <a:pt x="86" y="354"/>
                </a:cubicBezTo>
                <a:cubicBezTo>
                  <a:pt x="73" y="343"/>
                  <a:pt x="57" y="335"/>
                  <a:pt x="41" y="327"/>
                </a:cubicBezTo>
                <a:cubicBezTo>
                  <a:pt x="34" y="323"/>
                  <a:pt x="33" y="319"/>
                  <a:pt x="34" y="311"/>
                </a:cubicBezTo>
                <a:cubicBezTo>
                  <a:pt x="42" y="271"/>
                  <a:pt x="50" y="231"/>
                  <a:pt x="57" y="191"/>
                </a:cubicBezTo>
                <a:cubicBezTo>
                  <a:pt x="66" y="144"/>
                  <a:pt x="46" y="108"/>
                  <a:pt x="3" y="88"/>
                </a:cubicBezTo>
                <a:cubicBezTo>
                  <a:pt x="2" y="88"/>
                  <a:pt x="1" y="87"/>
                  <a:pt x="0" y="87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9" name="Freeform 138">
            <a:extLst>
              <a:ext uri="{FF2B5EF4-FFF2-40B4-BE49-F238E27FC236}">
                <a16:creationId xmlns:a16="http://schemas.microsoft.com/office/drawing/2014/main" id="{3071858C-8B47-432A-87EA-190ADA5A9B4B}"/>
              </a:ext>
            </a:extLst>
          </p:cNvPr>
          <p:cNvSpPr>
            <a:spLocks/>
          </p:cNvSpPr>
          <p:nvPr/>
        </p:nvSpPr>
        <p:spPr bwMode="auto">
          <a:xfrm>
            <a:off x="5894388" y="5508625"/>
            <a:ext cx="280988" cy="625475"/>
          </a:xfrm>
          <a:custGeom>
            <a:avLst/>
            <a:gdLst>
              <a:gd name="T0" fmla="*/ 83 w 189"/>
              <a:gd name="T1" fmla="*/ 155 h 423"/>
              <a:gd name="T2" fmla="*/ 51 w 189"/>
              <a:gd name="T3" fmla="*/ 67 h 423"/>
              <a:gd name="T4" fmla="*/ 171 w 189"/>
              <a:gd name="T5" fmla="*/ 38 h 423"/>
              <a:gd name="T6" fmla="*/ 178 w 189"/>
              <a:gd name="T7" fmla="*/ 49 h 423"/>
              <a:gd name="T8" fmla="*/ 189 w 189"/>
              <a:gd name="T9" fmla="*/ 90 h 423"/>
              <a:gd name="T10" fmla="*/ 145 w 189"/>
              <a:gd name="T11" fmla="*/ 132 h 423"/>
              <a:gd name="T12" fmla="*/ 132 w 189"/>
              <a:gd name="T13" fmla="*/ 192 h 423"/>
              <a:gd name="T14" fmla="*/ 156 w 189"/>
              <a:gd name="T15" fmla="*/ 315 h 423"/>
              <a:gd name="T16" fmla="*/ 146 w 189"/>
              <a:gd name="T17" fmla="*/ 337 h 423"/>
              <a:gd name="T18" fmla="*/ 41 w 189"/>
              <a:gd name="T19" fmla="*/ 423 h 423"/>
              <a:gd name="T20" fmla="*/ 36 w 189"/>
              <a:gd name="T21" fmla="*/ 397 h 423"/>
              <a:gd name="T22" fmla="*/ 5 w 189"/>
              <a:gd name="T23" fmla="*/ 237 h 423"/>
              <a:gd name="T24" fmla="*/ 39 w 189"/>
              <a:gd name="T25" fmla="*/ 174 h 423"/>
              <a:gd name="T26" fmla="*/ 83 w 189"/>
              <a:gd name="T27" fmla="*/ 155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9" h="423">
                <a:moveTo>
                  <a:pt x="83" y="155"/>
                </a:moveTo>
                <a:cubicBezTo>
                  <a:pt x="52" y="132"/>
                  <a:pt x="40" y="104"/>
                  <a:pt x="51" y="67"/>
                </a:cubicBezTo>
                <a:cubicBezTo>
                  <a:pt x="67" y="16"/>
                  <a:pt x="134" y="0"/>
                  <a:pt x="171" y="38"/>
                </a:cubicBezTo>
                <a:cubicBezTo>
                  <a:pt x="174" y="41"/>
                  <a:pt x="177" y="45"/>
                  <a:pt x="178" y="49"/>
                </a:cubicBezTo>
                <a:cubicBezTo>
                  <a:pt x="182" y="64"/>
                  <a:pt x="186" y="79"/>
                  <a:pt x="189" y="90"/>
                </a:cubicBezTo>
                <a:cubicBezTo>
                  <a:pt x="175" y="104"/>
                  <a:pt x="158" y="116"/>
                  <a:pt x="145" y="132"/>
                </a:cubicBezTo>
                <a:cubicBezTo>
                  <a:pt x="132" y="149"/>
                  <a:pt x="128" y="170"/>
                  <a:pt x="132" y="192"/>
                </a:cubicBezTo>
                <a:cubicBezTo>
                  <a:pt x="140" y="233"/>
                  <a:pt x="147" y="274"/>
                  <a:pt x="156" y="315"/>
                </a:cubicBezTo>
                <a:cubicBezTo>
                  <a:pt x="158" y="326"/>
                  <a:pt x="157" y="331"/>
                  <a:pt x="146" y="337"/>
                </a:cubicBezTo>
                <a:cubicBezTo>
                  <a:pt x="105" y="357"/>
                  <a:pt x="71" y="386"/>
                  <a:pt x="41" y="423"/>
                </a:cubicBezTo>
                <a:cubicBezTo>
                  <a:pt x="39" y="413"/>
                  <a:pt x="37" y="405"/>
                  <a:pt x="36" y="397"/>
                </a:cubicBezTo>
                <a:cubicBezTo>
                  <a:pt x="25" y="343"/>
                  <a:pt x="15" y="290"/>
                  <a:pt x="5" y="237"/>
                </a:cubicBezTo>
                <a:cubicBezTo>
                  <a:pt x="0" y="207"/>
                  <a:pt x="12" y="185"/>
                  <a:pt x="39" y="174"/>
                </a:cubicBezTo>
                <a:cubicBezTo>
                  <a:pt x="53" y="168"/>
                  <a:pt x="67" y="162"/>
                  <a:pt x="83" y="155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0" name="Freeform 139">
            <a:extLst>
              <a:ext uri="{FF2B5EF4-FFF2-40B4-BE49-F238E27FC236}">
                <a16:creationId xmlns:a16="http://schemas.microsoft.com/office/drawing/2014/main" id="{1A7FAF36-42A7-48C4-BCCD-BF2BF32F15D8}"/>
              </a:ext>
            </a:extLst>
          </p:cNvPr>
          <p:cNvSpPr>
            <a:spLocks/>
          </p:cNvSpPr>
          <p:nvPr/>
        </p:nvSpPr>
        <p:spPr bwMode="auto">
          <a:xfrm>
            <a:off x="9434513" y="2820988"/>
            <a:ext cx="215900" cy="600075"/>
          </a:xfrm>
          <a:custGeom>
            <a:avLst/>
            <a:gdLst>
              <a:gd name="T0" fmla="*/ 106 w 146"/>
              <a:gd name="T1" fmla="*/ 208 h 406"/>
              <a:gd name="T2" fmla="*/ 98 w 146"/>
              <a:gd name="T3" fmla="*/ 381 h 406"/>
              <a:gd name="T4" fmla="*/ 72 w 146"/>
              <a:gd name="T5" fmla="*/ 406 h 406"/>
              <a:gd name="T6" fmla="*/ 31 w 146"/>
              <a:gd name="T7" fmla="*/ 406 h 406"/>
              <a:gd name="T8" fmla="*/ 6 w 146"/>
              <a:gd name="T9" fmla="*/ 385 h 406"/>
              <a:gd name="T10" fmla="*/ 0 w 146"/>
              <a:gd name="T11" fmla="*/ 227 h 406"/>
              <a:gd name="T12" fmla="*/ 5 w 146"/>
              <a:gd name="T13" fmla="*/ 217 h 406"/>
              <a:gd name="T14" fmla="*/ 32 w 146"/>
              <a:gd name="T15" fmla="*/ 160 h 406"/>
              <a:gd name="T16" fmla="*/ 39 w 146"/>
              <a:gd name="T17" fmla="*/ 33 h 406"/>
              <a:gd name="T18" fmla="*/ 37 w 146"/>
              <a:gd name="T19" fmla="*/ 2 h 406"/>
              <a:gd name="T20" fmla="*/ 106 w 146"/>
              <a:gd name="T21" fmla="*/ 3 h 406"/>
              <a:gd name="T22" fmla="*/ 146 w 146"/>
              <a:gd name="T23" fmla="*/ 50 h 406"/>
              <a:gd name="T24" fmla="*/ 140 w 146"/>
              <a:gd name="T25" fmla="*/ 176 h 406"/>
              <a:gd name="T26" fmla="*/ 106 w 146"/>
              <a:gd name="T27" fmla="*/ 208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6" h="406">
                <a:moveTo>
                  <a:pt x="106" y="208"/>
                </a:moveTo>
                <a:cubicBezTo>
                  <a:pt x="104" y="266"/>
                  <a:pt x="101" y="323"/>
                  <a:pt x="98" y="381"/>
                </a:cubicBezTo>
                <a:cubicBezTo>
                  <a:pt x="98" y="400"/>
                  <a:pt x="92" y="406"/>
                  <a:pt x="72" y="406"/>
                </a:cubicBezTo>
                <a:cubicBezTo>
                  <a:pt x="58" y="406"/>
                  <a:pt x="44" y="406"/>
                  <a:pt x="31" y="406"/>
                </a:cubicBezTo>
                <a:cubicBezTo>
                  <a:pt x="15" y="406"/>
                  <a:pt x="7" y="399"/>
                  <a:pt x="6" y="385"/>
                </a:cubicBezTo>
                <a:cubicBezTo>
                  <a:pt x="4" y="332"/>
                  <a:pt x="2" y="280"/>
                  <a:pt x="0" y="227"/>
                </a:cubicBezTo>
                <a:cubicBezTo>
                  <a:pt x="0" y="224"/>
                  <a:pt x="2" y="219"/>
                  <a:pt x="5" y="217"/>
                </a:cubicBezTo>
                <a:cubicBezTo>
                  <a:pt x="24" y="202"/>
                  <a:pt x="31" y="183"/>
                  <a:pt x="32" y="160"/>
                </a:cubicBezTo>
                <a:cubicBezTo>
                  <a:pt x="34" y="118"/>
                  <a:pt x="37" y="76"/>
                  <a:pt x="39" y="33"/>
                </a:cubicBezTo>
                <a:cubicBezTo>
                  <a:pt x="40" y="23"/>
                  <a:pt x="38" y="13"/>
                  <a:pt x="37" y="2"/>
                </a:cubicBezTo>
                <a:cubicBezTo>
                  <a:pt x="60" y="2"/>
                  <a:pt x="83" y="0"/>
                  <a:pt x="106" y="3"/>
                </a:cubicBezTo>
                <a:cubicBezTo>
                  <a:pt x="129" y="5"/>
                  <a:pt x="146" y="26"/>
                  <a:pt x="146" y="50"/>
                </a:cubicBezTo>
                <a:cubicBezTo>
                  <a:pt x="145" y="92"/>
                  <a:pt x="143" y="134"/>
                  <a:pt x="140" y="176"/>
                </a:cubicBezTo>
                <a:cubicBezTo>
                  <a:pt x="139" y="196"/>
                  <a:pt x="125" y="205"/>
                  <a:pt x="106" y="208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1" name="Freeform 140">
            <a:extLst>
              <a:ext uri="{FF2B5EF4-FFF2-40B4-BE49-F238E27FC236}">
                <a16:creationId xmlns:a16="http://schemas.microsoft.com/office/drawing/2014/main" id="{AE6B7C78-E83C-49CD-BB95-F586DB97790E}"/>
              </a:ext>
            </a:extLst>
          </p:cNvPr>
          <p:cNvSpPr>
            <a:spLocks/>
          </p:cNvSpPr>
          <p:nvPr/>
        </p:nvSpPr>
        <p:spPr bwMode="auto">
          <a:xfrm>
            <a:off x="10352088" y="4284663"/>
            <a:ext cx="227013" cy="639762"/>
          </a:xfrm>
          <a:custGeom>
            <a:avLst/>
            <a:gdLst>
              <a:gd name="T0" fmla="*/ 45 w 153"/>
              <a:gd name="T1" fmla="*/ 221 h 432"/>
              <a:gd name="T2" fmla="*/ 8 w 153"/>
              <a:gd name="T3" fmla="*/ 173 h 432"/>
              <a:gd name="T4" fmla="*/ 2 w 153"/>
              <a:gd name="T5" fmla="*/ 62 h 432"/>
              <a:gd name="T6" fmla="*/ 59 w 153"/>
              <a:gd name="T7" fmla="*/ 0 h 432"/>
              <a:gd name="T8" fmla="*/ 106 w 153"/>
              <a:gd name="T9" fmla="*/ 0 h 432"/>
              <a:gd name="T10" fmla="*/ 102 w 153"/>
              <a:gd name="T11" fmla="*/ 128 h 432"/>
              <a:gd name="T12" fmla="*/ 105 w 153"/>
              <a:gd name="T13" fmla="*/ 193 h 432"/>
              <a:gd name="T14" fmla="*/ 141 w 153"/>
              <a:gd name="T15" fmla="*/ 253 h 432"/>
              <a:gd name="T16" fmla="*/ 149 w 153"/>
              <a:gd name="T17" fmla="*/ 266 h 432"/>
              <a:gd name="T18" fmla="*/ 153 w 153"/>
              <a:gd name="T19" fmla="*/ 364 h 432"/>
              <a:gd name="T20" fmla="*/ 150 w 153"/>
              <a:gd name="T21" fmla="*/ 410 h 432"/>
              <a:gd name="T22" fmla="*/ 127 w 153"/>
              <a:gd name="T23" fmla="*/ 431 h 432"/>
              <a:gd name="T24" fmla="*/ 81 w 153"/>
              <a:gd name="T25" fmla="*/ 431 h 432"/>
              <a:gd name="T26" fmla="*/ 53 w 153"/>
              <a:gd name="T27" fmla="*/ 404 h 432"/>
              <a:gd name="T28" fmla="*/ 45 w 153"/>
              <a:gd name="T29" fmla="*/ 221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3" h="432">
                <a:moveTo>
                  <a:pt x="45" y="221"/>
                </a:moveTo>
                <a:cubicBezTo>
                  <a:pt x="16" y="211"/>
                  <a:pt x="10" y="202"/>
                  <a:pt x="8" y="173"/>
                </a:cubicBezTo>
                <a:cubicBezTo>
                  <a:pt x="7" y="136"/>
                  <a:pt x="4" y="99"/>
                  <a:pt x="2" y="62"/>
                </a:cubicBezTo>
                <a:cubicBezTo>
                  <a:pt x="0" y="26"/>
                  <a:pt x="24" y="1"/>
                  <a:pt x="59" y="0"/>
                </a:cubicBezTo>
                <a:cubicBezTo>
                  <a:pt x="74" y="0"/>
                  <a:pt x="90" y="0"/>
                  <a:pt x="106" y="0"/>
                </a:cubicBezTo>
                <a:cubicBezTo>
                  <a:pt x="88" y="43"/>
                  <a:pt x="101" y="86"/>
                  <a:pt x="102" y="128"/>
                </a:cubicBezTo>
                <a:cubicBezTo>
                  <a:pt x="102" y="150"/>
                  <a:pt x="105" y="171"/>
                  <a:pt x="105" y="193"/>
                </a:cubicBezTo>
                <a:cubicBezTo>
                  <a:pt x="107" y="219"/>
                  <a:pt x="118" y="239"/>
                  <a:pt x="141" y="253"/>
                </a:cubicBezTo>
                <a:cubicBezTo>
                  <a:pt x="145" y="255"/>
                  <a:pt x="148" y="261"/>
                  <a:pt x="149" y="266"/>
                </a:cubicBezTo>
                <a:cubicBezTo>
                  <a:pt x="151" y="299"/>
                  <a:pt x="152" y="332"/>
                  <a:pt x="153" y="364"/>
                </a:cubicBezTo>
                <a:cubicBezTo>
                  <a:pt x="153" y="380"/>
                  <a:pt x="152" y="395"/>
                  <a:pt x="150" y="410"/>
                </a:cubicBezTo>
                <a:cubicBezTo>
                  <a:pt x="149" y="424"/>
                  <a:pt x="141" y="431"/>
                  <a:pt x="127" y="431"/>
                </a:cubicBezTo>
                <a:cubicBezTo>
                  <a:pt x="112" y="432"/>
                  <a:pt x="96" y="431"/>
                  <a:pt x="81" y="431"/>
                </a:cubicBezTo>
                <a:cubicBezTo>
                  <a:pt x="62" y="431"/>
                  <a:pt x="54" y="423"/>
                  <a:pt x="53" y="404"/>
                </a:cubicBezTo>
                <a:cubicBezTo>
                  <a:pt x="51" y="343"/>
                  <a:pt x="48" y="282"/>
                  <a:pt x="45" y="221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2" name="Freeform 141">
            <a:extLst>
              <a:ext uri="{FF2B5EF4-FFF2-40B4-BE49-F238E27FC236}">
                <a16:creationId xmlns:a16="http://schemas.microsoft.com/office/drawing/2014/main" id="{8A601F11-D365-4BCD-B801-4826C513615B}"/>
              </a:ext>
            </a:extLst>
          </p:cNvPr>
          <p:cNvSpPr>
            <a:spLocks/>
          </p:cNvSpPr>
          <p:nvPr/>
        </p:nvSpPr>
        <p:spPr bwMode="auto">
          <a:xfrm>
            <a:off x="10352088" y="2681288"/>
            <a:ext cx="223838" cy="690562"/>
          </a:xfrm>
          <a:custGeom>
            <a:avLst/>
            <a:gdLst>
              <a:gd name="T0" fmla="*/ 93 w 151"/>
              <a:gd name="T1" fmla="*/ 466 h 467"/>
              <a:gd name="T2" fmla="*/ 27 w 151"/>
              <a:gd name="T3" fmla="*/ 466 h 467"/>
              <a:gd name="T4" fmla="*/ 0 w 151"/>
              <a:gd name="T5" fmla="*/ 436 h 467"/>
              <a:gd name="T6" fmla="*/ 4 w 151"/>
              <a:gd name="T7" fmla="*/ 199 h 467"/>
              <a:gd name="T8" fmla="*/ 70 w 151"/>
              <a:gd name="T9" fmla="*/ 110 h 467"/>
              <a:gd name="T10" fmla="*/ 40 w 151"/>
              <a:gd name="T11" fmla="*/ 65 h 467"/>
              <a:gd name="T12" fmla="*/ 90 w 151"/>
              <a:gd name="T13" fmla="*/ 4 h 467"/>
              <a:gd name="T14" fmla="*/ 150 w 151"/>
              <a:gd name="T15" fmla="*/ 49 h 467"/>
              <a:gd name="T16" fmla="*/ 146 w 151"/>
              <a:gd name="T17" fmla="*/ 61 h 467"/>
              <a:gd name="T18" fmla="*/ 95 w 151"/>
              <a:gd name="T19" fmla="*/ 188 h 467"/>
              <a:gd name="T20" fmla="*/ 94 w 151"/>
              <a:gd name="T21" fmla="*/ 278 h 467"/>
              <a:gd name="T22" fmla="*/ 94 w 151"/>
              <a:gd name="T23" fmla="*/ 464 h 467"/>
              <a:gd name="T24" fmla="*/ 93 w 151"/>
              <a:gd name="T25" fmla="*/ 46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1" h="467">
                <a:moveTo>
                  <a:pt x="93" y="466"/>
                </a:moveTo>
                <a:cubicBezTo>
                  <a:pt x="71" y="466"/>
                  <a:pt x="49" y="467"/>
                  <a:pt x="27" y="466"/>
                </a:cubicBezTo>
                <a:cubicBezTo>
                  <a:pt x="13" y="465"/>
                  <a:pt x="0" y="451"/>
                  <a:pt x="0" y="436"/>
                </a:cubicBezTo>
                <a:cubicBezTo>
                  <a:pt x="1" y="357"/>
                  <a:pt x="0" y="278"/>
                  <a:pt x="4" y="199"/>
                </a:cubicBezTo>
                <a:cubicBezTo>
                  <a:pt x="6" y="158"/>
                  <a:pt x="26" y="125"/>
                  <a:pt x="70" y="110"/>
                </a:cubicBezTo>
                <a:cubicBezTo>
                  <a:pt x="54" y="98"/>
                  <a:pt x="43" y="85"/>
                  <a:pt x="40" y="65"/>
                </a:cubicBezTo>
                <a:cubicBezTo>
                  <a:pt x="37" y="37"/>
                  <a:pt x="59" y="8"/>
                  <a:pt x="90" y="4"/>
                </a:cubicBezTo>
                <a:cubicBezTo>
                  <a:pt x="117" y="0"/>
                  <a:pt x="147" y="22"/>
                  <a:pt x="150" y="49"/>
                </a:cubicBezTo>
                <a:cubicBezTo>
                  <a:pt x="151" y="53"/>
                  <a:pt x="149" y="58"/>
                  <a:pt x="146" y="61"/>
                </a:cubicBezTo>
                <a:cubicBezTo>
                  <a:pt x="111" y="96"/>
                  <a:pt x="99" y="140"/>
                  <a:pt x="95" y="188"/>
                </a:cubicBezTo>
                <a:cubicBezTo>
                  <a:pt x="93" y="218"/>
                  <a:pt x="94" y="248"/>
                  <a:pt x="94" y="278"/>
                </a:cubicBezTo>
                <a:cubicBezTo>
                  <a:pt x="94" y="340"/>
                  <a:pt x="94" y="402"/>
                  <a:pt x="94" y="464"/>
                </a:cubicBezTo>
                <a:cubicBezTo>
                  <a:pt x="94" y="465"/>
                  <a:pt x="93" y="465"/>
                  <a:pt x="93" y="466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3" name="Freeform 142">
            <a:extLst>
              <a:ext uri="{FF2B5EF4-FFF2-40B4-BE49-F238E27FC236}">
                <a16:creationId xmlns:a16="http://schemas.microsoft.com/office/drawing/2014/main" id="{6310336A-A851-477A-BAA3-A3BB06A34712}"/>
              </a:ext>
            </a:extLst>
          </p:cNvPr>
          <p:cNvSpPr>
            <a:spLocks/>
          </p:cNvSpPr>
          <p:nvPr/>
        </p:nvSpPr>
        <p:spPr bwMode="auto">
          <a:xfrm>
            <a:off x="10847388" y="2686050"/>
            <a:ext cx="227013" cy="685800"/>
          </a:xfrm>
          <a:custGeom>
            <a:avLst/>
            <a:gdLst>
              <a:gd name="T0" fmla="*/ 60 w 153"/>
              <a:gd name="T1" fmla="*/ 464 h 464"/>
              <a:gd name="T2" fmla="*/ 60 w 153"/>
              <a:gd name="T3" fmla="*/ 407 h 464"/>
              <a:gd name="T4" fmla="*/ 60 w 153"/>
              <a:gd name="T5" fmla="*/ 212 h 464"/>
              <a:gd name="T6" fmla="*/ 37 w 153"/>
              <a:gd name="T7" fmla="*/ 100 h 464"/>
              <a:gd name="T8" fmla="*/ 8 w 153"/>
              <a:gd name="T9" fmla="*/ 58 h 464"/>
              <a:gd name="T10" fmla="*/ 3 w 153"/>
              <a:gd name="T11" fmla="*/ 38 h 464"/>
              <a:gd name="T12" fmla="*/ 56 w 153"/>
              <a:gd name="T13" fmla="*/ 0 h 464"/>
              <a:gd name="T14" fmla="*/ 108 w 153"/>
              <a:gd name="T15" fmla="*/ 37 h 464"/>
              <a:gd name="T16" fmla="*/ 92 w 153"/>
              <a:gd name="T17" fmla="*/ 98 h 464"/>
              <a:gd name="T18" fmla="*/ 83 w 153"/>
              <a:gd name="T19" fmla="*/ 106 h 464"/>
              <a:gd name="T20" fmla="*/ 151 w 153"/>
              <a:gd name="T21" fmla="*/ 224 h 464"/>
              <a:gd name="T22" fmla="*/ 152 w 153"/>
              <a:gd name="T23" fmla="*/ 428 h 464"/>
              <a:gd name="T24" fmla="*/ 117 w 153"/>
              <a:gd name="T25" fmla="*/ 464 h 464"/>
              <a:gd name="T26" fmla="*/ 60 w 153"/>
              <a:gd name="T27" fmla="*/ 464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3" h="464">
                <a:moveTo>
                  <a:pt x="60" y="464"/>
                </a:moveTo>
                <a:cubicBezTo>
                  <a:pt x="60" y="444"/>
                  <a:pt x="60" y="425"/>
                  <a:pt x="60" y="407"/>
                </a:cubicBezTo>
                <a:cubicBezTo>
                  <a:pt x="60" y="342"/>
                  <a:pt x="60" y="277"/>
                  <a:pt x="60" y="212"/>
                </a:cubicBezTo>
                <a:cubicBezTo>
                  <a:pt x="60" y="173"/>
                  <a:pt x="56" y="135"/>
                  <a:pt x="37" y="100"/>
                </a:cubicBezTo>
                <a:cubicBezTo>
                  <a:pt x="30" y="85"/>
                  <a:pt x="19" y="71"/>
                  <a:pt x="8" y="58"/>
                </a:cubicBezTo>
                <a:cubicBezTo>
                  <a:pt x="2" y="51"/>
                  <a:pt x="0" y="46"/>
                  <a:pt x="3" y="38"/>
                </a:cubicBezTo>
                <a:cubicBezTo>
                  <a:pt x="12" y="16"/>
                  <a:pt x="32" y="1"/>
                  <a:pt x="56" y="0"/>
                </a:cubicBezTo>
                <a:cubicBezTo>
                  <a:pt x="78" y="0"/>
                  <a:pt x="99" y="14"/>
                  <a:pt x="108" y="37"/>
                </a:cubicBezTo>
                <a:cubicBezTo>
                  <a:pt x="116" y="58"/>
                  <a:pt x="110" y="82"/>
                  <a:pt x="92" y="98"/>
                </a:cubicBezTo>
                <a:cubicBezTo>
                  <a:pt x="90" y="101"/>
                  <a:pt x="87" y="103"/>
                  <a:pt x="83" y="106"/>
                </a:cubicBezTo>
                <a:cubicBezTo>
                  <a:pt x="138" y="127"/>
                  <a:pt x="150" y="174"/>
                  <a:pt x="151" y="224"/>
                </a:cubicBezTo>
                <a:cubicBezTo>
                  <a:pt x="153" y="292"/>
                  <a:pt x="152" y="360"/>
                  <a:pt x="152" y="428"/>
                </a:cubicBezTo>
                <a:cubicBezTo>
                  <a:pt x="152" y="449"/>
                  <a:pt x="137" y="463"/>
                  <a:pt x="117" y="464"/>
                </a:cubicBezTo>
                <a:cubicBezTo>
                  <a:pt x="99" y="464"/>
                  <a:pt x="81" y="464"/>
                  <a:pt x="60" y="464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4" name="Freeform 143">
            <a:extLst>
              <a:ext uri="{FF2B5EF4-FFF2-40B4-BE49-F238E27FC236}">
                <a16:creationId xmlns:a16="http://schemas.microsoft.com/office/drawing/2014/main" id="{CA7B910C-7CEF-404A-AAF3-CA5814FCF05C}"/>
              </a:ext>
            </a:extLst>
          </p:cNvPr>
          <p:cNvSpPr>
            <a:spLocks/>
          </p:cNvSpPr>
          <p:nvPr/>
        </p:nvSpPr>
        <p:spPr bwMode="auto">
          <a:xfrm>
            <a:off x="7383463" y="4298950"/>
            <a:ext cx="222250" cy="560387"/>
          </a:xfrm>
          <a:custGeom>
            <a:avLst/>
            <a:gdLst>
              <a:gd name="T0" fmla="*/ 141 w 150"/>
              <a:gd name="T1" fmla="*/ 1 h 378"/>
              <a:gd name="T2" fmla="*/ 142 w 150"/>
              <a:gd name="T3" fmla="*/ 86 h 378"/>
              <a:gd name="T4" fmla="*/ 149 w 150"/>
              <a:gd name="T5" fmla="*/ 140 h 378"/>
              <a:gd name="T6" fmla="*/ 147 w 150"/>
              <a:gd name="T7" fmla="*/ 164 h 378"/>
              <a:gd name="T8" fmla="*/ 102 w 150"/>
              <a:gd name="T9" fmla="*/ 339 h 378"/>
              <a:gd name="T10" fmla="*/ 98 w 150"/>
              <a:gd name="T11" fmla="*/ 376 h 378"/>
              <a:gd name="T12" fmla="*/ 96 w 150"/>
              <a:gd name="T13" fmla="*/ 377 h 378"/>
              <a:gd name="T14" fmla="*/ 58 w 150"/>
              <a:gd name="T15" fmla="*/ 342 h 378"/>
              <a:gd name="T16" fmla="*/ 56 w 150"/>
              <a:gd name="T17" fmla="*/ 307 h 378"/>
              <a:gd name="T18" fmla="*/ 27 w 150"/>
              <a:gd name="T19" fmla="*/ 307 h 378"/>
              <a:gd name="T20" fmla="*/ 4 w 150"/>
              <a:gd name="T21" fmla="*/ 278 h 378"/>
              <a:gd name="T22" fmla="*/ 39 w 150"/>
              <a:gd name="T23" fmla="*/ 147 h 378"/>
              <a:gd name="T24" fmla="*/ 37 w 150"/>
              <a:gd name="T25" fmla="*/ 90 h 378"/>
              <a:gd name="T26" fmla="*/ 31 w 150"/>
              <a:gd name="T27" fmla="*/ 45 h 378"/>
              <a:gd name="T28" fmla="*/ 65 w 150"/>
              <a:gd name="T29" fmla="*/ 1 h 378"/>
              <a:gd name="T30" fmla="*/ 141 w 150"/>
              <a:gd name="T31" fmla="*/ 1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0" h="378">
                <a:moveTo>
                  <a:pt x="141" y="1"/>
                </a:moveTo>
                <a:cubicBezTo>
                  <a:pt x="129" y="31"/>
                  <a:pt x="139" y="59"/>
                  <a:pt x="142" y="86"/>
                </a:cubicBezTo>
                <a:cubicBezTo>
                  <a:pt x="144" y="104"/>
                  <a:pt x="147" y="122"/>
                  <a:pt x="149" y="140"/>
                </a:cubicBezTo>
                <a:cubicBezTo>
                  <a:pt x="150" y="148"/>
                  <a:pt x="149" y="157"/>
                  <a:pt x="147" y="164"/>
                </a:cubicBezTo>
                <a:cubicBezTo>
                  <a:pt x="132" y="223"/>
                  <a:pt x="116" y="281"/>
                  <a:pt x="102" y="339"/>
                </a:cubicBezTo>
                <a:cubicBezTo>
                  <a:pt x="99" y="351"/>
                  <a:pt x="99" y="363"/>
                  <a:pt x="98" y="376"/>
                </a:cubicBezTo>
                <a:cubicBezTo>
                  <a:pt x="99" y="376"/>
                  <a:pt x="97" y="376"/>
                  <a:pt x="96" y="377"/>
                </a:cubicBezTo>
                <a:cubicBezTo>
                  <a:pt x="62" y="378"/>
                  <a:pt x="61" y="376"/>
                  <a:pt x="58" y="342"/>
                </a:cubicBezTo>
                <a:cubicBezTo>
                  <a:pt x="57" y="331"/>
                  <a:pt x="57" y="320"/>
                  <a:pt x="56" y="307"/>
                </a:cubicBezTo>
                <a:cubicBezTo>
                  <a:pt x="46" y="307"/>
                  <a:pt x="36" y="307"/>
                  <a:pt x="27" y="307"/>
                </a:cubicBezTo>
                <a:cubicBezTo>
                  <a:pt x="9" y="307"/>
                  <a:pt x="0" y="295"/>
                  <a:pt x="4" y="278"/>
                </a:cubicBezTo>
                <a:cubicBezTo>
                  <a:pt x="15" y="234"/>
                  <a:pt x="26" y="190"/>
                  <a:pt x="39" y="147"/>
                </a:cubicBezTo>
                <a:cubicBezTo>
                  <a:pt x="45" y="127"/>
                  <a:pt x="38" y="109"/>
                  <a:pt x="37" y="90"/>
                </a:cubicBezTo>
                <a:cubicBezTo>
                  <a:pt x="36" y="75"/>
                  <a:pt x="33" y="60"/>
                  <a:pt x="31" y="45"/>
                </a:cubicBezTo>
                <a:cubicBezTo>
                  <a:pt x="28" y="23"/>
                  <a:pt x="44" y="2"/>
                  <a:pt x="65" y="1"/>
                </a:cubicBezTo>
                <a:cubicBezTo>
                  <a:pt x="90" y="0"/>
                  <a:pt x="114" y="1"/>
                  <a:pt x="141" y="1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5" name="Freeform 144">
            <a:extLst>
              <a:ext uri="{FF2B5EF4-FFF2-40B4-BE49-F238E27FC236}">
                <a16:creationId xmlns:a16="http://schemas.microsoft.com/office/drawing/2014/main" id="{2650BAC9-8F07-4F7E-BBAC-F5CCFED8C06E}"/>
              </a:ext>
            </a:extLst>
          </p:cNvPr>
          <p:cNvSpPr>
            <a:spLocks/>
          </p:cNvSpPr>
          <p:nvPr/>
        </p:nvSpPr>
        <p:spPr bwMode="auto">
          <a:xfrm>
            <a:off x="7924801" y="4298950"/>
            <a:ext cx="222250" cy="558800"/>
          </a:xfrm>
          <a:custGeom>
            <a:avLst/>
            <a:gdLst>
              <a:gd name="T0" fmla="*/ 12 w 150"/>
              <a:gd name="T1" fmla="*/ 1 h 377"/>
              <a:gd name="T2" fmla="*/ 85 w 150"/>
              <a:gd name="T3" fmla="*/ 1 h 377"/>
              <a:gd name="T4" fmla="*/ 119 w 150"/>
              <a:gd name="T5" fmla="*/ 45 h 377"/>
              <a:gd name="T6" fmla="*/ 108 w 150"/>
              <a:gd name="T7" fmla="*/ 126 h 377"/>
              <a:gd name="T8" fmla="*/ 110 w 150"/>
              <a:gd name="T9" fmla="*/ 140 h 377"/>
              <a:gd name="T10" fmla="*/ 145 w 150"/>
              <a:gd name="T11" fmla="*/ 274 h 377"/>
              <a:gd name="T12" fmla="*/ 120 w 150"/>
              <a:gd name="T13" fmla="*/ 307 h 377"/>
              <a:gd name="T14" fmla="*/ 94 w 150"/>
              <a:gd name="T15" fmla="*/ 307 h 377"/>
              <a:gd name="T16" fmla="*/ 91 w 150"/>
              <a:gd name="T17" fmla="*/ 350 h 377"/>
              <a:gd name="T18" fmla="*/ 65 w 150"/>
              <a:gd name="T19" fmla="*/ 377 h 377"/>
              <a:gd name="T20" fmla="*/ 53 w 150"/>
              <a:gd name="T21" fmla="*/ 377 h 377"/>
              <a:gd name="T22" fmla="*/ 47 w 150"/>
              <a:gd name="T23" fmla="*/ 334 h 377"/>
              <a:gd name="T24" fmla="*/ 2 w 150"/>
              <a:gd name="T25" fmla="*/ 161 h 377"/>
              <a:gd name="T26" fmla="*/ 1 w 150"/>
              <a:gd name="T27" fmla="*/ 141 h 377"/>
              <a:gd name="T28" fmla="*/ 14 w 150"/>
              <a:gd name="T29" fmla="*/ 43 h 377"/>
              <a:gd name="T30" fmla="*/ 12 w 150"/>
              <a:gd name="T31" fmla="*/ 1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0" h="377">
                <a:moveTo>
                  <a:pt x="12" y="1"/>
                </a:moveTo>
                <a:cubicBezTo>
                  <a:pt x="36" y="1"/>
                  <a:pt x="60" y="0"/>
                  <a:pt x="85" y="1"/>
                </a:cubicBezTo>
                <a:cubicBezTo>
                  <a:pt x="106" y="2"/>
                  <a:pt x="122" y="24"/>
                  <a:pt x="119" y="45"/>
                </a:cubicBezTo>
                <a:cubicBezTo>
                  <a:pt x="116" y="72"/>
                  <a:pt x="112" y="99"/>
                  <a:pt x="108" y="126"/>
                </a:cubicBezTo>
                <a:cubicBezTo>
                  <a:pt x="108" y="131"/>
                  <a:pt x="108" y="136"/>
                  <a:pt x="110" y="140"/>
                </a:cubicBezTo>
                <a:cubicBezTo>
                  <a:pt x="121" y="185"/>
                  <a:pt x="133" y="230"/>
                  <a:pt x="145" y="274"/>
                </a:cubicBezTo>
                <a:cubicBezTo>
                  <a:pt x="150" y="297"/>
                  <a:pt x="143" y="307"/>
                  <a:pt x="120" y="307"/>
                </a:cubicBezTo>
                <a:cubicBezTo>
                  <a:pt x="111" y="307"/>
                  <a:pt x="103" y="307"/>
                  <a:pt x="94" y="307"/>
                </a:cubicBezTo>
                <a:cubicBezTo>
                  <a:pt x="93" y="322"/>
                  <a:pt x="92" y="336"/>
                  <a:pt x="91" y="350"/>
                </a:cubicBezTo>
                <a:cubicBezTo>
                  <a:pt x="91" y="372"/>
                  <a:pt x="86" y="376"/>
                  <a:pt x="65" y="377"/>
                </a:cubicBezTo>
                <a:cubicBezTo>
                  <a:pt x="60" y="377"/>
                  <a:pt x="55" y="377"/>
                  <a:pt x="53" y="377"/>
                </a:cubicBezTo>
                <a:cubicBezTo>
                  <a:pt x="51" y="362"/>
                  <a:pt x="50" y="348"/>
                  <a:pt x="47" y="334"/>
                </a:cubicBezTo>
                <a:cubicBezTo>
                  <a:pt x="32" y="276"/>
                  <a:pt x="17" y="219"/>
                  <a:pt x="2" y="161"/>
                </a:cubicBezTo>
                <a:cubicBezTo>
                  <a:pt x="0" y="154"/>
                  <a:pt x="0" y="148"/>
                  <a:pt x="1" y="141"/>
                </a:cubicBezTo>
                <a:cubicBezTo>
                  <a:pt x="5" y="108"/>
                  <a:pt x="10" y="76"/>
                  <a:pt x="14" y="43"/>
                </a:cubicBezTo>
                <a:cubicBezTo>
                  <a:pt x="15" y="30"/>
                  <a:pt x="13" y="16"/>
                  <a:pt x="12" y="1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6" name="Freeform 145">
            <a:extLst>
              <a:ext uri="{FF2B5EF4-FFF2-40B4-BE49-F238E27FC236}">
                <a16:creationId xmlns:a16="http://schemas.microsoft.com/office/drawing/2014/main" id="{C663BCF3-8B42-4D7E-B467-5E655D23EEB1}"/>
              </a:ext>
            </a:extLst>
          </p:cNvPr>
          <p:cNvSpPr>
            <a:spLocks/>
          </p:cNvSpPr>
          <p:nvPr/>
        </p:nvSpPr>
        <p:spPr bwMode="auto">
          <a:xfrm>
            <a:off x="6461126" y="4284663"/>
            <a:ext cx="207963" cy="573087"/>
          </a:xfrm>
          <a:custGeom>
            <a:avLst/>
            <a:gdLst>
              <a:gd name="T0" fmla="*/ 38 w 141"/>
              <a:gd name="T1" fmla="*/ 0 h 387"/>
              <a:gd name="T2" fmla="*/ 92 w 141"/>
              <a:gd name="T3" fmla="*/ 1 h 387"/>
              <a:gd name="T4" fmla="*/ 140 w 141"/>
              <a:gd name="T5" fmla="*/ 51 h 387"/>
              <a:gd name="T6" fmla="*/ 134 w 141"/>
              <a:gd name="T7" fmla="*/ 166 h 387"/>
              <a:gd name="T8" fmla="*/ 111 w 141"/>
              <a:gd name="T9" fmla="*/ 195 h 387"/>
              <a:gd name="T10" fmla="*/ 100 w 141"/>
              <a:gd name="T11" fmla="*/ 209 h 387"/>
              <a:gd name="T12" fmla="*/ 93 w 141"/>
              <a:gd name="T13" fmla="*/ 362 h 387"/>
              <a:gd name="T14" fmla="*/ 67 w 141"/>
              <a:gd name="T15" fmla="*/ 387 h 387"/>
              <a:gd name="T16" fmla="*/ 25 w 141"/>
              <a:gd name="T17" fmla="*/ 387 h 387"/>
              <a:gd name="T18" fmla="*/ 4 w 141"/>
              <a:gd name="T19" fmla="*/ 367 h 387"/>
              <a:gd name="T20" fmla="*/ 0 w 141"/>
              <a:gd name="T21" fmla="*/ 261 h 387"/>
              <a:gd name="T22" fmla="*/ 6 w 141"/>
              <a:gd name="T23" fmla="*/ 250 h 387"/>
              <a:gd name="T24" fmla="*/ 35 w 141"/>
              <a:gd name="T25" fmla="*/ 192 h 387"/>
              <a:gd name="T26" fmla="*/ 43 w 141"/>
              <a:gd name="T27" fmla="*/ 55 h 387"/>
              <a:gd name="T28" fmla="*/ 38 w 141"/>
              <a:gd name="T29" fmla="*/ 0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1" h="387">
                <a:moveTo>
                  <a:pt x="38" y="0"/>
                </a:moveTo>
                <a:cubicBezTo>
                  <a:pt x="55" y="0"/>
                  <a:pt x="74" y="0"/>
                  <a:pt x="92" y="1"/>
                </a:cubicBezTo>
                <a:cubicBezTo>
                  <a:pt x="120" y="2"/>
                  <a:pt x="141" y="23"/>
                  <a:pt x="140" y="51"/>
                </a:cubicBezTo>
                <a:cubicBezTo>
                  <a:pt x="139" y="89"/>
                  <a:pt x="136" y="128"/>
                  <a:pt x="134" y="166"/>
                </a:cubicBezTo>
                <a:cubicBezTo>
                  <a:pt x="133" y="180"/>
                  <a:pt x="126" y="192"/>
                  <a:pt x="111" y="195"/>
                </a:cubicBezTo>
                <a:cubicBezTo>
                  <a:pt x="102" y="197"/>
                  <a:pt x="101" y="201"/>
                  <a:pt x="100" y="209"/>
                </a:cubicBezTo>
                <a:cubicBezTo>
                  <a:pt x="98" y="260"/>
                  <a:pt x="96" y="311"/>
                  <a:pt x="93" y="362"/>
                </a:cubicBezTo>
                <a:cubicBezTo>
                  <a:pt x="92" y="382"/>
                  <a:pt x="87" y="387"/>
                  <a:pt x="67" y="387"/>
                </a:cubicBezTo>
                <a:cubicBezTo>
                  <a:pt x="53" y="387"/>
                  <a:pt x="39" y="387"/>
                  <a:pt x="25" y="387"/>
                </a:cubicBezTo>
                <a:cubicBezTo>
                  <a:pt x="12" y="387"/>
                  <a:pt x="5" y="380"/>
                  <a:pt x="4" y="367"/>
                </a:cubicBezTo>
                <a:cubicBezTo>
                  <a:pt x="3" y="332"/>
                  <a:pt x="1" y="296"/>
                  <a:pt x="0" y="261"/>
                </a:cubicBezTo>
                <a:cubicBezTo>
                  <a:pt x="0" y="257"/>
                  <a:pt x="3" y="253"/>
                  <a:pt x="6" y="250"/>
                </a:cubicBezTo>
                <a:cubicBezTo>
                  <a:pt x="25" y="235"/>
                  <a:pt x="34" y="216"/>
                  <a:pt x="35" y="192"/>
                </a:cubicBezTo>
                <a:cubicBezTo>
                  <a:pt x="37" y="146"/>
                  <a:pt x="41" y="101"/>
                  <a:pt x="43" y="55"/>
                </a:cubicBezTo>
                <a:cubicBezTo>
                  <a:pt x="43" y="37"/>
                  <a:pt x="40" y="19"/>
                  <a:pt x="38" y="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7" name="Freeform 146">
            <a:extLst>
              <a:ext uri="{FF2B5EF4-FFF2-40B4-BE49-F238E27FC236}">
                <a16:creationId xmlns:a16="http://schemas.microsoft.com/office/drawing/2014/main" id="{D05D0039-DE83-498B-9B1D-040B12EE750C}"/>
              </a:ext>
            </a:extLst>
          </p:cNvPr>
          <p:cNvSpPr>
            <a:spLocks/>
          </p:cNvSpPr>
          <p:nvPr/>
        </p:nvSpPr>
        <p:spPr bwMode="auto">
          <a:xfrm>
            <a:off x="5934076" y="4284663"/>
            <a:ext cx="211138" cy="573087"/>
          </a:xfrm>
          <a:custGeom>
            <a:avLst/>
            <a:gdLst>
              <a:gd name="T0" fmla="*/ 41 w 143"/>
              <a:gd name="T1" fmla="*/ 198 h 387"/>
              <a:gd name="T2" fmla="*/ 8 w 143"/>
              <a:gd name="T3" fmla="*/ 162 h 387"/>
              <a:gd name="T4" fmla="*/ 2 w 143"/>
              <a:gd name="T5" fmla="*/ 53 h 387"/>
              <a:gd name="T6" fmla="*/ 50 w 143"/>
              <a:gd name="T7" fmla="*/ 1 h 387"/>
              <a:gd name="T8" fmla="*/ 105 w 143"/>
              <a:gd name="T9" fmla="*/ 0 h 387"/>
              <a:gd name="T10" fmla="*/ 108 w 143"/>
              <a:gd name="T11" fmla="*/ 198 h 387"/>
              <a:gd name="T12" fmla="*/ 136 w 143"/>
              <a:gd name="T13" fmla="*/ 250 h 387"/>
              <a:gd name="T14" fmla="*/ 143 w 143"/>
              <a:gd name="T15" fmla="*/ 265 h 387"/>
              <a:gd name="T16" fmla="*/ 139 w 143"/>
              <a:gd name="T17" fmla="*/ 360 h 387"/>
              <a:gd name="T18" fmla="*/ 112 w 143"/>
              <a:gd name="T19" fmla="*/ 386 h 387"/>
              <a:gd name="T20" fmla="*/ 69 w 143"/>
              <a:gd name="T21" fmla="*/ 386 h 387"/>
              <a:gd name="T22" fmla="*/ 49 w 143"/>
              <a:gd name="T23" fmla="*/ 369 h 387"/>
              <a:gd name="T24" fmla="*/ 47 w 143"/>
              <a:gd name="T25" fmla="*/ 294 h 387"/>
              <a:gd name="T26" fmla="*/ 41 w 143"/>
              <a:gd name="T27" fmla="*/ 198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3" h="387">
                <a:moveTo>
                  <a:pt x="41" y="198"/>
                </a:moveTo>
                <a:cubicBezTo>
                  <a:pt x="17" y="192"/>
                  <a:pt x="10" y="185"/>
                  <a:pt x="8" y="162"/>
                </a:cubicBezTo>
                <a:cubicBezTo>
                  <a:pt x="6" y="126"/>
                  <a:pt x="3" y="89"/>
                  <a:pt x="2" y="53"/>
                </a:cubicBezTo>
                <a:cubicBezTo>
                  <a:pt x="0" y="24"/>
                  <a:pt x="22" y="2"/>
                  <a:pt x="50" y="1"/>
                </a:cubicBezTo>
                <a:cubicBezTo>
                  <a:pt x="69" y="0"/>
                  <a:pt x="87" y="0"/>
                  <a:pt x="105" y="0"/>
                </a:cubicBezTo>
                <a:cubicBezTo>
                  <a:pt x="91" y="67"/>
                  <a:pt x="107" y="132"/>
                  <a:pt x="108" y="198"/>
                </a:cubicBezTo>
                <a:cubicBezTo>
                  <a:pt x="108" y="219"/>
                  <a:pt x="119" y="236"/>
                  <a:pt x="136" y="250"/>
                </a:cubicBezTo>
                <a:cubicBezTo>
                  <a:pt x="140" y="253"/>
                  <a:pt x="143" y="260"/>
                  <a:pt x="143" y="265"/>
                </a:cubicBezTo>
                <a:cubicBezTo>
                  <a:pt x="142" y="296"/>
                  <a:pt x="140" y="328"/>
                  <a:pt x="139" y="360"/>
                </a:cubicBezTo>
                <a:cubicBezTo>
                  <a:pt x="138" y="382"/>
                  <a:pt x="133" y="386"/>
                  <a:pt x="112" y="386"/>
                </a:cubicBezTo>
                <a:cubicBezTo>
                  <a:pt x="98" y="386"/>
                  <a:pt x="83" y="385"/>
                  <a:pt x="69" y="386"/>
                </a:cubicBezTo>
                <a:cubicBezTo>
                  <a:pt x="56" y="387"/>
                  <a:pt x="50" y="380"/>
                  <a:pt x="49" y="369"/>
                </a:cubicBezTo>
                <a:cubicBezTo>
                  <a:pt x="48" y="344"/>
                  <a:pt x="48" y="319"/>
                  <a:pt x="47" y="294"/>
                </a:cubicBezTo>
                <a:cubicBezTo>
                  <a:pt x="45" y="262"/>
                  <a:pt x="43" y="230"/>
                  <a:pt x="41" y="198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8" name="Freeform 147">
            <a:extLst>
              <a:ext uri="{FF2B5EF4-FFF2-40B4-BE49-F238E27FC236}">
                <a16:creationId xmlns:a16="http://schemas.microsoft.com/office/drawing/2014/main" id="{2620FC82-6D0D-4908-94A7-04AF9175B31A}"/>
              </a:ext>
            </a:extLst>
          </p:cNvPr>
          <p:cNvSpPr>
            <a:spLocks/>
          </p:cNvSpPr>
          <p:nvPr/>
        </p:nvSpPr>
        <p:spPr bwMode="auto">
          <a:xfrm>
            <a:off x="11037888" y="4329113"/>
            <a:ext cx="184150" cy="519112"/>
          </a:xfrm>
          <a:custGeom>
            <a:avLst/>
            <a:gdLst>
              <a:gd name="T0" fmla="*/ 41 w 125"/>
              <a:gd name="T1" fmla="*/ 1 h 351"/>
              <a:gd name="T2" fmla="*/ 88 w 125"/>
              <a:gd name="T3" fmla="*/ 2 h 351"/>
              <a:gd name="T4" fmla="*/ 125 w 125"/>
              <a:gd name="T5" fmla="*/ 42 h 351"/>
              <a:gd name="T6" fmla="*/ 119 w 125"/>
              <a:gd name="T7" fmla="*/ 154 h 351"/>
              <a:gd name="T8" fmla="*/ 90 w 125"/>
              <a:gd name="T9" fmla="*/ 180 h 351"/>
              <a:gd name="T10" fmla="*/ 83 w 125"/>
              <a:gd name="T11" fmla="*/ 328 h 351"/>
              <a:gd name="T12" fmla="*/ 59 w 125"/>
              <a:gd name="T13" fmla="*/ 351 h 351"/>
              <a:gd name="T14" fmla="*/ 26 w 125"/>
              <a:gd name="T15" fmla="*/ 351 h 351"/>
              <a:gd name="T16" fmla="*/ 4 w 125"/>
              <a:gd name="T17" fmla="*/ 331 h 351"/>
              <a:gd name="T18" fmla="*/ 0 w 125"/>
              <a:gd name="T19" fmla="*/ 216 h 351"/>
              <a:gd name="T20" fmla="*/ 7 w 125"/>
              <a:gd name="T21" fmla="*/ 203 h 351"/>
              <a:gd name="T22" fmla="*/ 36 w 125"/>
              <a:gd name="T23" fmla="*/ 160 h 351"/>
              <a:gd name="T24" fmla="*/ 43 w 125"/>
              <a:gd name="T25" fmla="*/ 24 h 351"/>
              <a:gd name="T26" fmla="*/ 41 w 125"/>
              <a:gd name="T27" fmla="*/ 1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5" h="351">
                <a:moveTo>
                  <a:pt x="41" y="1"/>
                </a:moveTo>
                <a:cubicBezTo>
                  <a:pt x="57" y="1"/>
                  <a:pt x="73" y="0"/>
                  <a:pt x="88" y="2"/>
                </a:cubicBezTo>
                <a:cubicBezTo>
                  <a:pt x="108" y="3"/>
                  <a:pt x="125" y="21"/>
                  <a:pt x="125" y="42"/>
                </a:cubicBezTo>
                <a:cubicBezTo>
                  <a:pt x="124" y="79"/>
                  <a:pt x="122" y="117"/>
                  <a:pt x="119" y="154"/>
                </a:cubicBezTo>
                <a:cubicBezTo>
                  <a:pt x="118" y="170"/>
                  <a:pt x="105" y="176"/>
                  <a:pt x="90" y="180"/>
                </a:cubicBezTo>
                <a:cubicBezTo>
                  <a:pt x="88" y="229"/>
                  <a:pt x="86" y="279"/>
                  <a:pt x="83" y="328"/>
                </a:cubicBezTo>
                <a:cubicBezTo>
                  <a:pt x="82" y="347"/>
                  <a:pt x="77" y="351"/>
                  <a:pt x="59" y="351"/>
                </a:cubicBezTo>
                <a:cubicBezTo>
                  <a:pt x="48" y="351"/>
                  <a:pt x="37" y="351"/>
                  <a:pt x="26" y="351"/>
                </a:cubicBezTo>
                <a:cubicBezTo>
                  <a:pt x="11" y="351"/>
                  <a:pt x="5" y="345"/>
                  <a:pt x="4" y="331"/>
                </a:cubicBezTo>
                <a:cubicBezTo>
                  <a:pt x="2" y="293"/>
                  <a:pt x="1" y="255"/>
                  <a:pt x="0" y="216"/>
                </a:cubicBezTo>
                <a:cubicBezTo>
                  <a:pt x="0" y="212"/>
                  <a:pt x="4" y="206"/>
                  <a:pt x="7" y="203"/>
                </a:cubicBezTo>
                <a:cubicBezTo>
                  <a:pt x="24" y="193"/>
                  <a:pt x="34" y="179"/>
                  <a:pt x="36" y="160"/>
                </a:cubicBezTo>
                <a:cubicBezTo>
                  <a:pt x="39" y="114"/>
                  <a:pt x="41" y="69"/>
                  <a:pt x="43" y="24"/>
                </a:cubicBezTo>
                <a:cubicBezTo>
                  <a:pt x="44" y="17"/>
                  <a:pt x="42" y="10"/>
                  <a:pt x="41" y="1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9" name="Freeform 148">
            <a:extLst>
              <a:ext uri="{FF2B5EF4-FFF2-40B4-BE49-F238E27FC236}">
                <a16:creationId xmlns:a16="http://schemas.microsoft.com/office/drawing/2014/main" id="{C3401729-BBBA-4532-8F20-8CD02B27CB22}"/>
              </a:ext>
            </a:extLst>
          </p:cNvPr>
          <p:cNvSpPr>
            <a:spLocks/>
          </p:cNvSpPr>
          <p:nvPr/>
        </p:nvSpPr>
        <p:spPr bwMode="auto">
          <a:xfrm>
            <a:off x="10199688" y="4329113"/>
            <a:ext cx="188913" cy="519112"/>
          </a:xfrm>
          <a:custGeom>
            <a:avLst/>
            <a:gdLst>
              <a:gd name="T0" fmla="*/ 85 w 128"/>
              <a:gd name="T1" fmla="*/ 1 h 351"/>
              <a:gd name="T2" fmla="*/ 85 w 128"/>
              <a:gd name="T3" fmla="*/ 63 h 351"/>
              <a:gd name="T4" fmla="*/ 90 w 128"/>
              <a:gd name="T5" fmla="*/ 156 h 351"/>
              <a:gd name="T6" fmla="*/ 118 w 128"/>
              <a:gd name="T7" fmla="*/ 202 h 351"/>
              <a:gd name="T8" fmla="*/ 127 w 128"/>
              <a:gd name="T9" fmla="*/ 219 h 351"/>
              <a:gd name="T10" fmla="*/ 122 w 128"/>
              <a:gd name="T11" fmla="*/ 332 h 351"/>
              <a:gd name="T12" fmla="*/ 102 w 128"/>
              <a:gd name="T13" fmla="*/ 351 h 351"/>
              <a:gd name="T14" fmla="*/ 65 w 128"/>
              <a:gd name="T15" fmla="*/ 351 h 351"/>
              <a:gd name="T16" fmla="*/ 43 w 128"/>
              <a:gd name="T17" fmla="*/ 329 h 351"/>
              <a:gd name="T18" fmla="*/ 40 w 128"/>
              <a:gd name="T19" fmla="*/ 257 h 351"/>
              <a:gd name="T20" fmla="*/ 40 w 128"/>
              <a:gd name="T21" fmla="*/ 180 h 351"/>
              <a:gd name="T22" fmla="*/ 6 w 128"/>
              <a:gd name="T23" fmla="*/ 141 h 351"/>
              <a:gd name="T24" fmla="*/ 1 w 128"/>
              <a:gd name="T25" fmla="*/ 47 h 351"/>
              <a:gd name="T26" fmla="*/ 43 w 128"/>
              <a:gd name="T27" fmla="*/ 1 h 351"/>
              <a:gd name="T28" fmla="*/ 85 w 128"/>
              <a:gd name="T29" fmla="*/ 1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8" h="351">
                <a:moveTo>
                  <a:pt x="85" y="1"/>
                </a:moveTo>
                <a:cubicBezTo>
                  <a:pt x="85" y="23"/>
                  <a:pt x="84" y="43"/>
                  <a:pt x="85" y="63"/>
                </a:cubicBezTo>
                <a:cubicBezTo>
                  <a:pt x="86" y="94"/>
                  <a:pt x="88" y="125"/>
                  <a:pt x="90" y="156"/>
                </a:cubicBezTo>
                <a:cubicBezTo>
                  <a:pt x="91" y="176"/>
                  <a:pt x="100" y="192"/>
                  <a:pt x="118" y="202"/>
                </a:cubicBezTo>
                <a:cubicBezTo>
                  <a:pt x="125" y="206"/>
                  <a:pt x="128" y="211"/>
                  <a:pt x="127" y="219"/>
                </a:cubicBezTo>
                <a:cubicBezTo>
                  <a:pt x="125" y="257"/>
                  <a:pt x="124" y="295"/>
                  <a:pt x="122" y="332"/>
                </a:cubicBezTo>
                <a:cubicBezTo>
                  <a:pt x="122" y="345"/>
                  <a:pt x="114" y="351"/>
                  <a:pt x="102" y="351"/>
                </a:cubicBezTo>
                <a:cubicBezTo>
                  <a:pt x="90" y="351"/>
                  <a:pt x="78" y="351"/>
                  <a:pt x="65" y="351"/>
                </a:cubicBezTo>
                <a:cubicBezTo>
                  <a:pt x="50" y="351"/>
                  <a:pt x="44" y="345"/>
                  <a:pt x="43" y="329"/>
                </a:cubicBezTo>
                <a:cubicBezTo>
                  <a:pt x="42" y="305"/>
                  <a:pt x="40" y="281"/>
                  <a:pt x="40" y="257"/>
                </a:cubicBezTo>
                <a:cubicBezTo>
                  <a:pt x="39" y="231"/>
                  <a:pt x="40" y="206"/>
                  <a:pt x="40" y="180"/>
                </a:cubicBezTo>
                <a:cubicBezTo>
                  <a:pt x="14" y="176"/>
                  <a:pt x="7" y="162"/>
                  <a:pt x="6" y="141"/>
                </a:cubicBezTo>
                <a:cubicBezTo>
                  <a:pt x="5" y="110"/>
                  <a:pt x="2" y="78"/>
                  <a:pt x="1" y="47"/>
                </a:cubicBezTo>
                <a:cubicBezTo>
                  <a:pt x="0" y="23"/>
                  <a:pt x="18" y="3"/>
                  <a:pt x="43" y="1"/>
                </a:cubicBezTo>
                <a:cubicBezTo>
                  <a:pt x="57" y="0"/>
                  <a:pt x="71" y="1"/>
                  <a:pt x="85" y="1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0" name="Freeform 149">
            <a:extLst>
              <a:ext uri="{FF2B5EF4-FFF2-40B4-BE49-F238E27FC236}">
                <a16:creationId xmlns:a16="http://schemas.microsoft.com/office/drawing/2014/main" id="{D54C61BE-C41D-4D51-B5EF-601B28086861}"/>
              </a:ext>
            </a:extLst>
          </p:cNvPr>
          <p:cNvSpPr>
            <a:spLocks/>
          </p:cNvSpPr>
          <p:nvPr/>
        </p:nvSpPr>
        <p:spPr bwMode="auto">
          <a:xfrm>
            <a:off x="7381876" y="6029325"/>
            <a:ext cx="257175" cy="415925"/>
          </a:xfrm>
          <a:custGeom>
            <a:avLst/>
            <a:gdLst>
              <a:gd name="T0" fmla="*/ 174 w 174"/>
              <a:gd name="T1" fmla="*/ 83 h 281"/>
              <a:gd name="T2" fmla="*/ 163 w 174"/>
              <a:gd name="T3" fmla="*/ 88 h 281"/>
              <a:gd name="T4" fmla="*/ 119 w 174"/>
              <a:gd name="T5" fmla="*/ 173 h 281"/>
              <a:gd name="T6" fmla="*/ 139 w 174"/>
              <a:gd name="T7" fmla="*/ 280 h 281"/>
              <a:gd name="T8" fmla="*/ 100 w 174"/>
              <a:gd name="T9" fmla="*/ 280 h 281"/>
              <a:gd name="T10" fmla="*/ 40 w 174"/>
              <a:gd name="T11" fmla="*/ 281 h 281"/>
              <a:gd name="T12" fmla="*/ 13 w 174"/>
              <a:gd name="T13" fmla="*/ 258 h 281"/>
              <a:gd name="T14" fmla="*/ 4 w 174"/>
              <a:gd name="T15" fmla="*/ 210 h 281"/>
              <a:gd name="T16" fmla="*/ 33 w 174"/>
              <a:gd name="T17" fmla="*/ 156 h 281"/>
              <a:gd name="T18" fmla="*/ 77 w 174"/>
              <a:gd name="T19" fmla="*/ 138 h 281"/>
              <a:gd name="T20" fmla="*/ 68 w 174"/>
              <a:gd name="T21" fmla="*/ 130 h 281"/>
              <a:gd name="T22" fmla="*/ 56 w 174"/>
              <a:gd name="T23" fmla="*/ 38 h 281"/>
              <a:gd name="T24" fmla="*/ 148 w 174"/>
              <a:gd name="T25" fmla="*/ 18 h 281"/>
              <a:gd name="T26" fmla="*/ 161 w 174"/>
              <a:gd name="T27" fmla="*/ 38 h 281"/>
              <a:gd name="T28" fmla="*/ 174 w 174"/>
              <a:gd name="T29" fmla="*/ 83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4" h="281">
                <a:moveTo>
                  <a:pt x="174" y="83"/>
                </a:moveTo>
                <a:cubicBezTo>
                  <a:pt x="171" y="84"/>
                  <a:pt x="167" y="86"/>
                  <a:pt x="163" y="88"/>
                </a:cubicBezTo>
                <a:cubicBezTo>
                  <a:pt x="130" y="104"/>
                  <a:pt x="112" y="137"/>
                  <a:pt x="119" y="173"/>
                </a:cubicBezTo>
                <a:cubicBezTo>
                  <a:pt x="125" y="208"/>
                  <a:pt x="132" y="244"/>
                  <a:pt x="139" y="280"/>
                </a:cubicBezTo>
                <a:cubicBezTo>
                  <a:pt x="126" y="280"/>
                  <a:pt x="113" y="280"/>
                  <a:pt x="100" y="280"/>
                </a:cubicBezTo>
                <a:cubicBezTo>
                  <a:pt x="80" y="281"/>
                  <a:pt x="60" y="281"/>
                  <a:pt x="40" y="281"/>
                </a:cubicBezTo>
                <a:cubicBezTo>
                  <a:pt x="23" y="280"/>
                  <a:pt x="17" y="274"/>
                  <a:pt x="13" y="258"/>
                </a:cubicBezTo>
                <a:cubicBezTo>
                  <a:pt x="10" y="242"/>
                  <a:pt x="7" y="226"/>
                  <a:pt x="4" y="210"/>
                </a:cubicBezTo>
                <a:cubicBezTo>
                  <a:pt x="0" y="186"/>
                  <a:pt x="11" y="166"/>
                  <a:pt x="33" y="156"/>
                </a:cubicBezTo>
                <a:cubicBezTo>
                  <a:pt x="47" y="150"/>
                  <a:pt x="61" y="144"/>
                  <a:pt x="77" y="138"/>
                </a:cubicBezTo>
                <a:cubicBezTo>
                  <a:pt x="73" y="134"/>
                  <a:pt x="71" y="132"/>
                  <a:pt x="68" y="130"/>
                </a:cubicBezTo>
                <a:cubicBezTo>
                  <a:pt x="40" y="106"/>
                  <a:pt x="36" y="67"/>
                  <a:pt x="56" y="38"/>
                </a:cubicBezTo>
                <a:cubicBezTo>
                  <a:pt x="77" y="9"/>
                  <a:pt x="117" y="0"/>
                  <a:pt x="148" y="18"/>
                </a:cubicBezTo>
                <a:cubicBezTo>
                  <a:pt x="156" y="23"/>
                  <a:pt x="160" y="28"/>
                  <a:pt x="161" y="38"/>
                </a:cubicBezTo>
                <a:cubicBezTo>
                  <a:pt x="164" y="53"/>
                  <a:pt x="169" y="67"/>
                  <a:pt x="174" y="83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1" name="Freeform 150">
            <a:extLst>
              <a:ext uri="{FF2B5EF4-FFF2-40B4-BE49-F238E27FC236}">
                <a16:creationId xmlns:a16="http://schemas.microsoft.com/office/drawing/2014/main" id="{76617A6D-EFDE-49E9-AD38-72EFD28608D4}"/>
              </a:ext>
            </a:extLst>
          </p:cNvPr>
          <p:cNvSpPr>
            <a:spLocks/>
          </p:cNvSpPr>
          <p:nvPr/>
        </p:nvSpPr>
        <p:spPr bwMode="auto">
          <a:xfrm>
            <a:off x="7893051" y="6029325"/>
            <a:ext cx="257175" cy="415925"/>
          </a:xfrm>
          <a:custGeom>
            <a:avLst/>
            <a:gdLst>
              <a:gd name="T0" fmla="*/ 0 w 173"/>
              <a:gd name="T1" fmla="*/ 83 h 281"/>
              <a:gd name="T2" fmla="*/ 12 w 173"/>
              <a:gd name="T3" fmla="*/ 34 h 281"/>
              <a:gd name="T4" fmla="*/ 25 w 173"/>
              <a:gd name="T5" fmla="*/ 19 h 281"/>
              <a:gd name="T6" fmla="*/ 116 w 173"/>
              <a:gd name="T7" fmla="*/ 37 h 281"/>
              <a:gd name="T8" fmla="*/ 105 w 173"/>
              <a:gd name="T9" fmla="*/ 130 h 281"/>
              <a:gd name="T10" fmla="*/ 96 w 173"/>
              <a:gd name="T11" fmla="*/ 137 h 281"/>
              <a:gd name="T12" fmla="*/ 138 w 173"/>
              <a:gd name="T13" fmla="*/ 155 h 281"/>
              <a:gd name="T14" fmla="*/ 168 w 173"/>
              <a:gd name="T15" fmla="*/ 213 h 281"/>
              <a:gd name="T16" fmla="*/ 159 w 173"/>
              <a:gd name="T17" fmla="*/ 261 h 281"/>
              <a:gd name="T18" fmla="*/ 137 w 173"/>
              <a:gd name="T19" fmla="*/ 280 h 281"/>
              <a:gd name="T20" fmla="*/ 34 w 173"/>
              <a:gd name="T21" fmla="*/ 280 h 281"/>
              <a:gd name="T22" fmla="*/ 54 w 173"/>
              <a:gd name="T23" fmla="*/ 174 h 281"/>
              <a:gd name="T24" fmla="*/ 6 w 173"/>
              <a:gd name="T25" fmla="*/ 87 h 281"/>
              <a:gd name="T26" fmla="*/ 0 w 173"/>
              <a:gd name="T27" fmla="*/ 83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3" h="281">
                <a:moveTo>
                  <a:pt x="0" y="83"/>
                </a:moveTo>
                <a:cubicBezTo>
                  <a:pt x="4" y="65"/>
                  <a:pt x="7" y="49"/>
                  <a:pt x="12" y="34"/>
                </a:cubicBezTo>
                <a:cubicBezTo>
                  <a:pt x="14" y="28"/>
                  <a:pt x="20" y="23"/>
                  <a:pt x="25" y="19"/>
                </a:cubicBezTo>
                <a:cubicBezTo>
                  <a:pt x="55" y="0"/>
                  <a:pt x="96" y="8"/>
                  <a:pt x="116" y="37"/>
                </a:cubicBezTo>
                <a:cubicBezTo>
                  <a:pt x="138" y="66"/>
                  <a:pt x="133" y="106"/>
                  <a:pt x="105" y="130"/>
                </a:cubicBezTo>
                <a:cubicBezTo>
                  <a:pt x="102" y="132"/>
                  <a:pt x="100" y="134"/>
                  <a:pt x="96" y="137"/>
                </a:cubicBezTo>
                <a:cubicBezTo>
                  <a:pt x="111" y="144"/>
                  <a:pt x="124" y="149"/>
                  <a:pt x="138" y="155"/>
                </a:cubicBezTo>
                <a:cubicBezTo>
                  <a:pt x="163" y="166"/>
                  <a:pt x="173" y="186"/>
                  <a:pt x="168" y="213"/>
                </a:cubicBezTo>
                <a:cubicBezTo>
                  <a:pt x="165" y="229"/>
                  <a:pt x="162" y="245"/>
                  <a:pt x="159" y="261"/>
                </a:cubicBezTo>
                <a:cubicBezTo>
                  <a:pt x="157" y="273"/>
                  <a:pt x="150" y="280"/>
                  <a:pt x="137" y="280"/>
                </a:cubicBezTo>
                <a:cubicBezTo>
                  <a:pt x="102" y="281"/>
                  <a:pt x="68" y="280"/>
                  <a:pt x="34" y="280"/>
                </a:cubicBezTo>
                <a:cubicBezTo>
                  <a:pt x="41" y="244"/>
                  <a:pt x="48" y="209"/>
                  <a:pt x="54" y="174"/>
                </a:cubicBezTo>
                <a:cubicBezTo>
                  <a:pt x="61" y="134"/>
                  <a:pt x="43" y="103"/>
                  <a:pt x="6" y="87"/>
                </a:cubicBezTo>
                <a:cubicBezTo>
                  <a:pt x="4" y="85"/>
                  <a:pt x="1" y="84"/>
                  <a:pt x="0" y="83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2" name="Freeform 151">
            <a:extLst>
              <a:ext uri="{FF2B5EF4-FFF2-40B4-BE49-F238E27FC236}">
                <a16:creationId xmlns:a16="http://schemas.microsoft.com/office/drawing/2014/main" id="{22A1B5CA-0089-4788-9BAE-F88A565B5131}"/>
              </a:ext>
            </a:extLst>
          </p:cNvPr>
          <p:cNvSpPr>
            <a:spLocks/>
          </p:cNvSpPr>
          <p:nvPr/>
        </p:nvSpPr>
        <p:spPr bwMode="auto">
          <a:xfrm>
            <a:off x="11042651" y="2782888"/>
            <a:ext cx="168275" cy="528637"/>
          </a:xfrm>
          <a:custGeom>
            <a:avLst/>
            <a:gdLst>
              <a:gd name="T0" fmla="*/ 46 w 114"/>
              <a:gd name="T1" fmla="*/ 357 h 357"/>
              <a:gd name="T2" fmla="*/ 46 w 114"/>
              <a:gd name="T3" fmla="*/ 334 h 357"/>
              <a:gd name="T4" fmla="*/ 45 w 114"/>
              <a:gd name="T5" fmla="*/ 148 h 357"/>
              <a:gd name="T6" fmla="*/ 3 w 114"/>
              <a:gd name="T7" fmla="*/ 42 h 357"/>
              <a:gd name="T8" fmla="*/ 1 w 114"/>
              <a:gd name="T9" fmla="*/ 29 h 357"/>
              <a:gd name="T10" fmla="*/ 38 w 114"/>
              <a:gd name="T11" fmla="*/ 1 h 357"/>
              <a:gd name="T12" fmla="*/ 79 w 114"/>
              <a:gd name="T13" fmla="*/ 25 h 357"/>
              <a:gd name="T14" fmla="*/ 71 w 114"/>
              <a:gd name="T15" fmla="*/ 73 h 357"/>
              <a:gd name="T16" fmla="*/ 62 w 114"/>
              <a:gd name="T17" fmla="*/ 81 h 357"/>
              <a:gd name="T18" fmla="*/ 114 w 114"/>
              <a:gd name="T19" fmla="*/ 183 h 357"/>
              <a:gd name="T20" fmla="*/ 114 w 114"/>
              <a:gd name="T21" fmla="*/ 326 h 357"/>
              <a:gd name="T22" fmla="*/ 84 w 114"/>
              <a:gd name="T23" fmla="*/ 357 h 357"/>
              <a:gd name="T24" fmla="*/ 46 w 114"/>
              <a:gd name="T25" fmla="*/ 357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4" h="357">
                <a:moveTo>
                  <a:pt x="46" y="357"/>
                </a:moveTo>
                <a:cubicBezTo>
                  <a:pt x="46" y="348"/>
                  <a:pt x="46" y="341"/>
                  <a:pt x="46" y="334"/>
                </a:cubicBezTo>
                <a:cubicBezTo>
                  <a:pt x="46" y="272"/>
                  <a:pt x="46" y="210"/>
                  <a:pt x="45" y="148"/>
                </a:cubicBezTo>
                <a:cubicBezTo>
                  <a:pt x="44" y="108"/>
                  <a:pt x="33" y="71"/>
                  <a:pt x="3" y="42"/>
                </a:cubicBezTo>
                <a:cubicBezTo>
                  <a:pt x="1" y="39"/>
                  <a:pt x="0" y="33"/>
                  <a:pt x="1" y="29"/>
                </a:cubicBezTo>
                <a:cubicBezTo>
                  <a:pt x="6" y="12"/>
                  <a:pt x="21" y="2"/>
                  <a:pt x="38" y="1"/>
                </a:cubicBezTo>
                <a:cubicBezTo>
                  <a:pt x="55" y="0"/>
                  <a:pt x="72" y="10"/>
                  <a:pt x="79" y="25"/>
                </a:cubicBezTo>
                <a:cubicBezTo>
                  <a:pt x="86" y="40"/>
                  <a:pt x="83" y="60"/>
                  <a:pt x="71" y="73"/>
                </a:cubicBezTo>
                <a:cubicBezTo>
                  <a:pt x="69" y="76"/>
                  <a:pt x="66" y="78"/>
                  <a:pt x="62" y="81"/>
                </a:cubicBezTo>
                <a:cubicBezTo>
                  <a:pt x="108" y="101"/>
                  <a:pt x="114" y="141"/>
                  <a:pt x="114" y="183"/>
                </a:cubicBezTo>
                <a:cubicBezTo>
                  <a:pt x="114" y="231"/>
                  <a:pt x="114" y="278"/>
                  <a:pt x="114" y="326"/>
                </a:cubicBezTo>
                <a:cubicBezTo>
                  <a:pt x="114" y="346"/>
                  <a:pt x="105" y="356"/>
                  <a:pt x="84" y="357"/>
                </a:cubicBezTo>
                <a:cubicBezTo>
                  <a:pt x="72" y="357"/>
                  <a:pt x="60" y="357"/>
                  <a:pt x="46" y="357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3" name="Freeform 152">
            <a:extLst>
              <a:ext uri="{FF2B5EF4-FFF2-40B4-BE49-F238E27FC236}">
                <a16:creationId xmlns:a16="http://schemas.microsoft.com/office/drawing/2014/main" id="{81DE3E3F-E679-4AAF-9866-40C7AC6EDA9F}"/>
              </a:ext>
            </a:extLst>
          </p:cNvPr>
          <p:cNvSpPr>
            <a:spLocks/>
          </p:cNvSpPr>
          <p:nvPr/>
        </p:nvSpPr>
        <p:spPr bwMode="auto">
          <a:xfrm>
            <a:off x="10212388" y="2776538"/>
            <a:ext cx="171450" cy="534987"/>
          </a:xfrm>
          <a:custGeom>
            <a:avLst/>
            <a:gdLst>
              <a:gd name="T0" fmla="*/ 68 w 115"/>
              <a:gd name="T1" fmla="*/ 361 h 362"/>
              <a:gd name="T2" fmla="*/ 24 w 115"/>
              <a:gd name="T3" fmla="*/ 361 h 362"/>
              <a:gd name="T4" fmla="*/ 1 w 115"/>
              <a:gd name="T5" fmla="*/ 335 h 362"/>
              <a:gd name="T6" fmla="*/ 2 w 115"/>
              <a:gd name="T7" fmla="*/ 165 h 362"/>
              <a:gd name="T8" fmla="*/ 51 w 115"/>
              <a:gd name="T9" fmla="*/ 88 h 362"/>
              <a:gd name="T10" fmla="*/ 34 w 115"/>
              <a:gd name="T11" fmla="*/ 62 h 362"/>
              <a:gd name="T12" fmla="*/ 59 w 115"/>
              <a:gd name="T13" fmla="*/ 8 h 362"/>
              <a:gd name="T14" fmla="*/ 114 w 115"/>
              <a:gd name="T15" fmla="*/ 34 h 362"/>
              <a:gd name="T16" fmla="*/ 112 w 115"/>
              <a:gd name="T17" fmla="*/ 45 h 362"/>
              <a:gd name="T18" fmla="*/ 68 w 115"/>
              <a:gd name="T19" fmla="*/ 165 h 362"/>
              <a:gd name="T20" fmla="*/ 68 w 115"/>
              <a:gd name="T21" fmla="*/ 349 h 362"/>
              <a:gd name="T22" fmla="*/ 68 w 115"/>
              <a:gd name="T23" fmla="*/ 361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5" h="362">
                <a:moveTo>
                  <a:pt x="68" y="361"/>
                </a:moveTo>
                <a:cubicBezTo>
                  <a:pt x="52" y="361"/>
                  <a:pt x="38" y="362"/>
                  <a:pt x="24" y="361"/>
                </a:cubicBezTo>
                <a:cubicBezTo>
                  <a:pt x="10" y="360"/>
                  <a:pt x="1" y="350"/>
                  <a:pt x="1" y="335"/>
                </a:cubicBezTo>
                <a:cubicBezTo>
                  <a:pt x="1" y="279"/>
                  <a:pt x="0" y="222"/>
                  <a:pt x="2" y="165"/>
                </a:cubicBezTo>
                <a:cubicBezTo>
                  <a:pt x="3" y="131"/>
                  <a:pt x="16" y="101"/>
                  <a:pt x="51" y="88"/>
                </a:cubicBezTo>
                <a:cubicBezTo>
                  <a:pt x="45" y="79"/>
                  <a:pt x="38" y="72"/>
                  <a:pt x="34" y="62"/>
                </a:cubicBezTo>
                <a:cubicBezTo>
                  <a:pt x="25" y="41"/>
                  <a:pt x="37" y="16"/>
                  <a:pt x="59" y="8"/>
                </a:cubicBezTo>
                <a:cubicBezTo>
                  <a:pt x="82" y="0"/>
                  <a:pt x="106" y="11"/>
                  <a:pt x="114" y="34"/>
                </a:cubicBezTo>
                <a:cubicBezTo>
                  <a:pt x="115" y="37"/>
                  <a:pt x="115" y="43"/>
                  <a:pt x="112" y="45"/>
                </a:cubicBezTo>
                <a:cubicBezTo>
                  <a:pt x="79" y="78"/>
                  <a:pt x="69" y="121"/>
                  <a:pt x="68" y="165"/>
                </a:cubicBezTo>
                <a:cubicBezTo>
                  <a:pt x="67" y="226"/>
                  <a:pt x="68" y="288"/>
                  <a:pt x="68" y="349"/>
                </a:cubicBezTo>
                <a:cubicBezTo>
                  <a:pt x="68" y="353"/>
                  <a:pt x="68" y="356"/>
                  <a:pt x="68" y="361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4" name="Freeform 153">
            <a:extLst>
              <a:ext uri="{FF2B5EF4-FFF2-40B4-BE49-F238E27FC236}">
                <a16:creationId xmlns:a16="http://schemas.microsoft.com/office/drawing/2014/main" id="{14226AEB-173C-4B5F-B327-380E6D1BF5AD}"/>
              </a:ext>
            </a:extLst>
          </p:cNvPr>
          <p:cNvSpPr>
            <a:spLocks/>
          </p:cNvSpPr>
          <p:nvPr/>
        </p:nvSpPr>
        <p:spPr bwMode="auto">
          <a:xfrm>
            <a:off x="7848601" y="1787525"/>
            <a:ext cx="277813" cy="274637"/>
          </a:xfrm>
          <a:custGeom>
            <a:avLst/>
            <a:gdLst>
              <a:gd name="T0" fmla="*/ 129 w 187"/>
              <a:gd name="T1" fmla="*/ 57 h 186"/>
              <a:gd name="T2" fmla="*/ 168 w 187"/>
              <a:gd name="T3" fmla="*/ 57 h 186"/>
              <a:gd name="T4" fmla="*/ 186 w 187"/>
              <a:gd name="T5" fmla="*/ 76 h 186"/>
              <a:gd name="T6" fmla="*/ 186 w 187"/>
              <a:gd name="T7" fmla="*/ 110 h 186"/>
              <a:gd name="T8" fmla="*/ 167 w 187"/>
              <a:gd name="T9" fmla="*/ 129 h 186"/>
              <a:gd name="T10" fmla="*/ 129 w 187"/>
              <a:gd name="T11" fmla="*/ 129 h 186"/>
              <a:gd name="T12" fmla="*/ 129 w 187"/>
              <a:gd name="T13" fmla="*/ 165 h 186"/>
              <a:gd name="T14" fmla="*/ 108 w 187"/>
              <a:gd name="T15" fmla="*/ 186 h 186"/>
              <a:gd name="T16" fmla="*/ 78 w 187"/>
              <a:gd name="T17" fmla="*/ 186 h 186"/>
              <a:gd name="T18" fmla="*/ 58 w 187"/>
              <a:gd name="T19" fmla="*/ 165 h 186"/>
              <a:gd name="T20" fmla="*/ 58 w 187"/>
              <a:gd name="T21" fmla="*/ 129 h 186"/>
              <a:gd name="T22" fmla="*/ 24 w 187"/>
              <a:gd name="T23" fmla="*/ 129 h 186"/>
              <a:gd name="T24" fmla="*/ 0 w 187"/>
              <a:gd name="T25" fmla="*/ 105 h 186"/>
              <a:gd name="T26" fmla="*/ 0 w 187"/>
              <a:gd name="T27" fmla="*/ 80 h 186"/>
              <a:gd name="T28" fmla="*/ 24 w 187"/>
              <a:gd name="T29" fmla="*/ 57 h 186"/>
              <a:gd name="T30" fmla="*/ 58 w 187"/>
              <a:gd name="T31" fmla="*/ 57 h 186"/>
              <a:gd name="T32" fmla="*/ 58 w 187"/>
              <a:gd name="T33" fmla="*/ 21 h 186"/>
              <a:gd name="T34" fmla="*/ 78 w 187"/>
              <a:gd name="T35" fmla="*/ 1 h 186"/>
              <a:gd name="T36" fmla="*/ 111 w 187"/>
              <a:gd name="T37" fmla="*/ 1 h 186"/>
              <a:gd name="T38" fmla="*/ 129 w 187"/>
              <a:gd name="T39" fmla="*/ 19 h 186"/>
              <a:gd name="T40" fmla="*/ 129 w 187"/>
              <a:gd name="T41" fmla="*/ 57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7" h="186">
                <a:moveTo>
                  <a:pt x="129" y="57"/>
                </a:moveTo>
                <a:cubicBezTo>
                  <a:pt x="143" y="57"/>
                  <a:pt x="155" y="57"/>
                  <a:pt x="168" y="57"/>
                </a:cubicBezTo>
                <a:cubicBezTo>
                  <a:pt x="179" y="58"/>
                  <a:pt x="185" y="65"/>
                  <a:pt x="186" y="76"/>
                </a:cubicBezTo>
                <a:cubicBezTo>
                  <a:pt x="187" y="87"/>
                  <a:pt x="186" y="99"/>
                  <a:pt x="186" y="110"/>
                </a:cubicBezTo>
                <a:cubicBezTo>
                  <a:pt x="186" y="122"/>
                  <a:pt x="179" y="129"/>
                  <a:pt x="167" y="129"/>
                </a:cubicBezTo>
                <a:cubicBezTo>
                  <a:pt x="155" y="130"/>
                  <a:pt x="143" y="129"/>
                  <a:pt x="129" y="129"/>
                </a:cubicBezTo>
                <a:cubicBezTo>
                  <a:pt x="129" y="142"/>
                  <a:pt x="129" y="153"/>
                  <a:pt x="129" y="165"/>
                </a:cubicBezTo>
                <a:cubicBezTo>
                  <a:pt x="129" y="180"/>
                  <a:pt x="123" y="186"/>
                  <a:pt x="108" y="186"/>
                </a:cubicBezTo>
                <a:cubicBezTo>
                  <a:pt x="98" y="186"/>
                  <a:pt x="88" y="186"/>
                  <a:pt x="78" y="186"/>
                </a:cubicBezTo>
                <a:cubicBezTo>
                  <a:pt x="64" y="185"/>
                  <a:pt x="58" y="180"/>
                  <a:pt x="58" y="165"/>
                </a:cubicBezTo>
                <a:cubicBezTo>
                  <a:pt x="57" y="154"/>
                  <a:pt x="58" y="143"/>
                  <a:pt x="58" y="129"/>
                </a:cubicBezTo>
                <a:cubicBezTo>
                  <a:pt x="46" y="129"/>
                  <a:pt x="35" y="130"/>
                  <a:pt x="24" y="129"/>
                </a:cubicBezTo>
                <a:cubicBezTo>
                  <a:pt x="5" y="129"/>
                  <a:pt x="1" y="124"/>
                  <a:pt x="0" y="105"/>
                </a:cubicBezTo>
                <a:cubicBezTo>
                  <a:pt x="0" y="97"/>
                  <a:pt x="0" y="89"/>
                  <a:pt x="0" y="80"/>
                </a:cubicBezTo>
                <a:cubicBezTo>
                  <a:pt x="1" y="63"/>
                  <a:pt x="6" y="57"/>
                  <a:pt x="24" y="57"/>
                </a:cubicBezTo>
                <a:cubicBezTo>
                  <a:pt x="35" y="57"/>
                  <a:pt x="45" y="57"/>
                  <a:pt x="58" y="57"/>
                </a:cubicBezTo>
                <a:cubicBezTo>
                  <a:pt x="58" y="44"/>
                  <a:pt x="57" y="33"/>
                  <a:pt x="58" y="21"/>
                </a:cubicBezTo>
                <a:cubicBezTo>
                  <a:pt x="58" y="7"/>
                  <a:pt x="63" y="1"/>
                  <a:pt x="78" y="1"/>
                </a:cubicBezTo>
                <a:cubicBezTo>
                  <a:pt x="89" y="0"/>
                  <a:pt x="100" y="0"/>
                  <a:pt x="111" y="1"/>
                </a:cubicBezTo>
                <a:cubicBezTo>
                  <a:pt x="122" y="1"/>
                  <a:pt x="129" y="7"/>
                  <a:pt x="129" y="19"/>
                </a:cubicBezTo>
                <a:cubicBezTo>
                  <a:pt x="129" y="31"/>
                  <a:pt x="129" y="43"/>
                  <a:pt x="129" y="57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5" name="Freeform 154">
            <a:extLst>
              <a:ext uri="{FF2B5EF4-FFF2-40B4-BE49-F238E27FC236}">
                <a16:creationId xmlns:a16="http://schemas.microsoft.com/office/drawing/2014/main" id="{75E94606-8AF0-499A-B600-EFAAE48BAAE3}"/>
              </a:ext>
            </a:extLst>
          </p:cNvPr>
          <p:cNvSpPr>
            <a:spLocks/>
          </p:cNvSpPr>
          <p:nvPr/>
        </p:nvSpPr>
        <p:spPr bwMode="auto">
          <a:xfrm>
            <a:off x="6346826" y="1787525"/>
            <a:ext cx="274638" cy="274637"/>
          </a:xfrm>
          <a:custGeom>
            <a:avLst/>
            <a:gdLst>
              <a:gd name="T0" fmla="*/ 128 w 186"/>
              <a:gd name="T1" fmla="*/ 129 h 186"/>
              <a:gd name="T2" fmla="*/ 128 w 186"/>
              <a:gd name="T3" fmla="*/ 166 h 186"/>
              <a:gd name="T4" fmla="*/ 108 w 186"/>
              <a:gd name="T5" fmla="*/ 186 h 186"/>
              <a:gd name="T6" fmla="*/ 77 w 186"/>
              <a:gd name="T7" fmla="*/ 186 h 186"/>
              <a:gd name="T8" fmla="*/ 57 w 186"/>
              <a:gd name="T9" fmla="*/ 165 h 186"/>
              <a:gd name="T10" fmla="*/ 56 w 186"/>
              <a:gd name="T11" fmla="*/ 134 h 186"/>
              <a:gd name="T12" fmla="*/ 55 w 186"/>
              <a:gd name="T13" fmla="*/ 129 h 186"/>
              <a:gd name="T14" fmla="*/ 22 w 186"/>
              <a:gd name="T15" fmla="*/ 129 h 186"/>
              <a:gd name="T16" fmla="*/ 0 w 186"/>
              <a:gd name="T17" fmla="*/ 107 h 186"/>
              <a:gd name="T18" fmla="*/ 0 w 186"/>
              <a:gd name="T19" fmla="*/ 80 h 186"/>
              <a:gd name="T20" fmla="*/ 23 w 186"/>
              <a:gd name="T21" fmla="*/ 57 h 186"/>
              <a:gd name="T22" fmla="*/ 57 w 186"/>
              <a:gd name="T23" fmla="*/ 57 h 186"/>
              <a:gd name="T24" fmla="*/ 57 w 186"/>
              <a:gd name="T25" fmla="*/ 27 h 186"/>
              <a:gd name="T26" fmla="*/ 82 w 186"/>
              <a:gd name="T27" fmla="*/ 1 h 186"/>
              <a:gd name="T28" fmla="*/ 110 w 186"/>
              <a:gd name="T29" fmla="*/ 1 h 186"/>
              <a:gd name="T30" fmla="*/ 128 w 186"/>
              <a:gd name="T31" fmla="*/ 18 h 186"/>
              <a:gd name="T32" fmla="*/ 128 w 186"/>
              <a:gd name="T33" fmla="*/ 57 h 186"/>
              <a:gd name="T34" fmla="*/ 164 w 186"/>
              <a:gd name="T35" fmla="*/ 57 h 186"/>
              <a:gd name="T36" fmla="*/ 185 w 186"/>
              <a:gd name="T37" fmla="*/ 79 h 186"/>
              <a:gd name="T38" fmla="*/ 185 w 186"/>
              <a:gd name="T39" fmla="*/ 108 h 186"/>
              <a:gd name="T40" fmla="*/ 165 w 186"/>
              <a:gd name="T41" fmla="*/ 129 h 186"/>
              <a:gd name="T42" fmla="*/ 128 w 186"/>
              <a:gd name="T43" fmla="*/ 129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6" h="186">
                <a:moveTo>
                  <a:pt x="128" y="129"/>
                </a:moveTo>
                <a:cubicBezTo>
                  <a:pt x="128" y="142"/>
                  <a:pt x="128" y="154"/>
                  <a:pt x="128" y="166"/>
                </a:cubicBezTo>
                <a:cubicBezTo>
                  <a:pt x="128" y="180"/>
                  <a:pt x="122" y="186"/>
                  <a:pt x="108" y="186"/>
                </a:cubicBezTo>
                <a:cubicBezTo>
                  <a:pt x="98" y="186"/>
                  <a:pt x="87" y="186"/>
                  <a:pt x="77" y="186"/>
                </a:cubicBezTo>
                <a:cubicBezTo>
                  <a:pt x="63" y="186"/>
                  <a:pt x="57" y="179"/>
                  <a:pt x="57" y="165"/>
                </a:cubicBezTo>
                <a:cubicBezTo>
                  <a:pt x="57" y="154"/>
                  <a:pt x="57" y="144"/>
                  <a:pt x="56" y="134"/>
                </a:cubicBezTo>
                <a:cubicBezTo>
                  <a:pt x="56" y="133"/>
                  <a:pt x="56" y="132"/>
                  <a:pt x="55" y="129"/>
                </a:cubicBezTo>
                <a:cubicBezTo>
                  <a:pt x="44" y="129"/>
                  <a:pt x="33" y="130"/>
                  <a:pt x="22" y="129"/>
                </a:cubicBezTo>
                <a:cubicBezTo>
                  <a:pt x="6" y="129"/>
                  <a:pt x="0" y="123"/>
                  <a:pt x="0" y="107"/>
                </a:cubicBezTo>
                <a:cubicBezTo>
                  <a:pt x="0" y="98"/>
                  <a:pt x="0" y="89"/>
                  <a:pt x="0" y="80"/>
                </a:cubicBezTo>
                <a:cubicBezTo>
                  <a:pt x="0" y="63"/>
                  <a:pt x="5" y="58"/>
                  <a:pt x="23" y="57"/>
                </a:cubicBezTo>
                <a:cubicBezTo>
                  <a:pt x="34" y="57"/>
                  <a:pt x="44" y="57"/>
                  <a:pt x="57" y="57"/>
                </a:cubicBezTo>
                <a:cubicBezTo>
                  <a:pt x="57" y="47"/>
                  <a:pt x="57" y="37"/>
                  <a:pt x="57" y="27"/>
                </a:cubicBezTo>
                <a:cubicBezTo>
                  <a:pt x="57" y="6"/>
                  <a:pt x="62" y="1"/>
                  <a:pt x="82" y="1"/>
                </a:cubicBezTo>
                <a:cubicBezTo>
                  <a:pt x="91" y="1"/>
                  <a:pt x="100" y="0"/>
                  <a:pt x="110" y="1"/>
                </a:cubicBezTo>
                <a:cubicBezTo>
                  <a:pt x="121" y="1"/>
                  <a:pt x="128" y="7"/>
                  <a:pt x="128" y="18"/>
                </a:cubicBezTo>
                <a:cubicBezTo>
                  <a:pt x="129" y="31"/>
                  <a:pt x="128" y="43"/>
                  <a:pt x="128" y="57"/>
                </a:cubicBezTo>
                <a:cubicBezTo>
                  <a:pt x="141" y="57"/>
                  <a:pt x="152" y="57"/>
                  <a:pt x="164" y="57"/>
                </a:cubicBezTo>
                <a:cubicBezTo>
                  <a:pt x="180" y="58"/>
                  <a:pt x="185" y="64"/>
                  <a:pt x="185" y="79"/>
                </a:cubicBezTo>
                <a:cubicBezTo>
                  <a:pt x="185" y="89"/>
                  <a:pt x="186" y="99"/>
                  <a:pt x="185" y="108"/>
                </a:cubicBezTo>
                <a:cubicBezTo>
                  <a:pt x="185" y="122"/>
                  <a:pt x="179" y="129"/>
                  <a:pt x="165" y="129"/>
                </a:cubicBezTo>
                <a:cubicBezTo>
                  <a:pt x="154" y="130"/>
                  <a:pt x="142" y="129"/>
                  <a:pt x="128" y="129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6" name="Freeform 155">
            <a:extLst>
              <a:ext uri="{FF2B5EF4-FFF2-40B4-BE49-F238E27FC236}">
                <a16:creationId xmlns:a16="http://schemas.microsoft.com/office/drawing/2014/main" id="{9163BE39-ECBB-4977-B310-B3E1D8B9EE79}"/>
              </a:ext>
            </a:extLst>
          </p:cNvPr>
          <p:cNvSpPr>
            <a:spLocks/>
          </p:cNvSpPr>
          <p:nvPr/>
        </p:nvSpPr>
        <p:spPr bwMode="auto">
          <a:xfrm>
            <a:off x="7648576" y="4002088"/>
            <a:ext cx="236538" cy="225425"/>
          </a:xfrm>
          <a:custGeom>
            <a:avLst/>
            <a:gdLst>
              <a:gd name="T0" fmla="*/ 74 w 159"/>
              <a:gd name="T1" fmla="*/ 1 h 153"/>
              <a:gd name="T2" fmla="*/ 147 w 159"/>
              <a:gd name="T3" fmla="*/ 85 h 153"/>
              <a:gd name="T4" fmla="*/ 154 w 159"/>
              <a:gd name="T5" fmla="*/ 128 h 153"/>
              <a:gd name="T6" fmla="*/ 157 w 159"/>
              <a:gd name="T7" fmla="*/ 137 h 153"/>
              <a:gd name="T8" fmla="*/ 146 w 159"/>
              <a:gd name="T9" fmla="*/ 140 h 153"/>
              <a:gd name="T10" fmla="*/ 97 w 159"/>
              <a:gd name="T11" fmla="*/ 145 h 153"/>
              <a:gd name="T12" fmla="*/ 47 w 159"/>
              <a:gd name="T13" fmla="*/ 140 h 153"/>
              <a:gd name="T14" fmla="*/ 27 w 159"/>
              <a:gd name="T15" fmla="*/ 137 h 153"/>
              <a:gd name="T16" fmla="*/ 19 w 159"/>
              <a:gd name="T17" fmla="*/ 139 h 153"/>
              <a:gd name="T18" fmla="*/ 0 w 159"/>
              <a:gd name="T19" fmla="*/ 138 h 153"/>
              <a:gd name="T20" fmla="*/ 6 w 159"/>
              <a:gd name="T21" fmla="*/ 123 h 153"/>
              <a:gd name="T22" fmla="*/ 10 w 159"/>
              <a:gd name="T23" fmla="*/ 89 h 153"/>
              <a:gd name="T24" fmla="*/ 29 w 159"/>
              <a:gd name="T25" fmla="*/ 16 h 153"/>
              <a:gd name="T26" fmla="*/ 74 w 159"/>
              <a:gd name="T27" fmla="*/ 1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9" h="153">
                <a:moveTo>
                  <a:pt x="74" y="1"/>
                </a:moveTo>
                <a:cubicBezTo>
                  <a:pt x="130" y="0"/>
                  <a:pt x="159" y="35"/>
                  <a:pt x="147" y="85"/>
                </a:cubicBezTo>
                <a:cubicBezTo>
                  <a:pt x="143" y="101"/>
                  <a:pt x="144" y="115"/>
                  <a:pt x="154" y="128"/>
                </a:cubicBezTo>
                <a:cubicBezTo>
                  <a:pt x="156" y="131"/>
                  <a:pt x="156" y="134"/>
                  <a:pt x="157" y="137"/>
                </a:cubicBezTo>
                <a:cubicBezTo>
                  <a:pt x="153" y="138"/>
                  <a:pt x="149" y="141"/>
                  <a:pt x="146" y="140"/>
                </a:cubicBezTo>
                <a:cubicBezTo>
                  <a:pt x="129" y="135"/>
                  <a:pt x="113" y="137"/>
                  <a:pt x="97" y="145"/>
                </a:cubicBezTo>
                <a:cubicBezTo>
                  <a:pt x="81" y="153"/>
                  <a:pt x="63" y="149"/>
                  <a:pt x="47" y="140"/>
                </a:cubicBezTo>
                <a:cubicBezTo>
                  <a:pt x="40" y="136"/>
                  <a:pt x="34" y="133"/>
                  <a:pt x="27" y="137"/>
                </a:cubicBezTo>
                <a:cubicBezTo>
                  <a:pt x="24" y="139"/>
                  <a:pt x="21" y="139"/>
                  <a:pt x="19" y="139"/>
                </a:cubicBezTo>
                <a:cubicBezTo>
                  <a:pt x="13" y="139"/>
                  <a:pt x="7" y="138"/>
                  <a:pt x="0" y="138"/>
                </a:cubicBezTo>
                <a:cubicBezTo>
                  <a:pt x="2" y="133"/>
                  <a:pt x="5" y="128"/>
                  <a:pt x="6" y="123"/>
                </a:cubicBezTo>
                <a:cubicBezTo>
                  <a:pt x="8" y="111"/>
                  <a:pt x="12" y="99"/>
                  <a:pt x="10" y="89"/>
                </a:cubicBezTo>
                <a:cubicBezTo>
                  <a:pt x="5" y="61"/>
                  <a:pt x="6" y="36"/>
                  <a:pt x="29" y="16"/>
                </a:cubicBezTo>
                <a:cubicBezTo>
                  <a:pt x="43" y="4"/>
                  <a:pt x="60" y="1"/>
                  <a:pt x="74" y="1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7" name="Freeform 156">
            <a:extLst>
              <a:ext uri="{FF2B5EF4-FFF2-40B4-BE49-F238E27FC236}">
                <a16:creationId xmlns:a16="http://schemas.microsoft.com/office/drawing/2014/main" id="{97C12E7B-07AD-47F8-8484-AEEE725AB09F}"/>
              </a:ext>
            </a:extLst>
          </p:cNvPr>
          <p:cNvSpPr>
            <a:spLocks/>
          </p:cNvSpPr>
          <p:nvPr/>
        </p:nvSpPr>
        <p:spPr bwMode="auto">
          <a:xfrm>
            <a:off x="7485063" y="1055688"/>
            <a:ext cx="238125" cy="220662"/>
          </a:xfrm>
          <a:custGeom>
            <a:avLst/>
            <a:gdLst>
              <a:gd name="T0" fmla="*/ 78 w 161"/>
              <a:gd name="T1" fmla="*/ 0 h 149"/>
              <a:gd name="T2" fmla="*/ 147 w 161"/>
              <a:gd name="T3" fmla="*/ 82 h 149"/>
              <a:gd name="T4" fmla="*/ 155 w 161"/>
              <a:gd name="T5" fmla="*/ 129 h 149"/>
              <a:gd name="T6" fmla="*/ 150 w 161"/>
              <a:gd name="T7" fmla="*/ 140 h 149"/>
              <a:gd name="T8" fmla="*/ 149 w 161"/>
              <a:gd name="T9" fmla="*/ 140 h 149"/>
              <a:gd name="T10" fmla="*/ 89 w 161"/>
              <a:gd name="T11" fmla="*/ 146 h 149"/>
              <a:gd name="T12" fmla="*/ 47 w 161"/>
              <a:gd name="T13" fmla="*/ 139 h 149"/>
              <a:gd name="T14" fmla="*/ 25 w 161"/>
              <a:gd name="T15" fmla="*/ 137 h 149"/>
              <a:gd name="T16" fmla="*/ 15 w 161"/>
              <a:gd name="T17" fmla="*/ 139 h 149"/>
              <a:gd name="T18" fmla="*/ 0 w 161"/>
              <a:gd name="T19" fmla="*/ 137 h 149"/>
              <a:gd name="T20" fmla="*/ 5 w 161"/>
              <a:gd name="T21" fmla="*/ 124 h 149"/>
              <a:gd name="T22" fmla="*/ 11 w 161"/>
              <a:gd name="T23" fmla="*/ 88 h 149"/>
              <a:gd name="T24" fmla="*/ 10 w 161"/>
              <a:gd name="T25" fmla="*/ 49 h 149"/>
              <a:gd name="T26" fmla="*/ 78 w 161"/>
              <a:gd name="T27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1" h="149">
                <a:moveTo>
                  <a:pt x="78" y="0"/>
                </a:moveTo>
                <a:cubicBezTo>
                  <a:pt x="129" y="0"/>
                  <a:pt x="157" y="32"/>
                  <a:pt x="147" y="82"/>
                </a:cubicBezTo>
                <a:cubicBezTo>
                  <a:pt x="143" y="99"/>
                  <a:pt x="143" y="115"/>
                  <a:pt x="155" y="129"/>
                </a:cubicBezTo>
                <a:cubicBezTo>
                  <a:pt x="161" y="135"/>
                  <a:pt x="157" y="139"/>
                  <a:pt x="150" y="140"/>
                </a:cubicBezTo>
                <a:cubicBezTo>
                  <a:pt x="150" y="140"/>
                  <a:pt x="149" y="140"/>
                  <a:pt x="149" y="140"/>
                </a:cubicBezTo>
                <a:cubicBezTo>
                  <a:pt x="128" y="131"/>
                  <a:pt x="109" y="141"/>
                  <a:pt x="89" y="146"/>
                </a:cubicBezTo>
                <a:cubicBezTo>
                  <a:pt x="76" y="149"/>
                  <a:pt x="61" y="144"/>
                  <a:pt x="47" y="139"/>
                </a:cubicBezTo>
                <a:cubicBezTo>
                  <a:pt x="40" y="136"/>
                  <a:pt x="33" y="133"/>
                  <a:pt x="25" y="137"/>
                </a:cubicBezTo>
                <a:cubicBezTo>
                  <a:pt x="22" y="138"/>
                  <a:pt x="18" y="139"/>
                  <a:pt x="15" y="139"/>
                </a:cubicBezTo>
                <a:cubicBezTo>
                  <a:pt x="10" y="139"/>
                  <a:pt x="5" y="138"/>
                  <a:pt x="0" y="137"/>
                </a:cubicBezTo>
                <a:cubicBezTo>
                  <a:pt x="2" y="133"/>
                  <a:pt x="3" y="128"/>
                  <a:pt x="5" y="124"/>
                </a:cubicBezTo>
                <a:cubicBezTo>
                  <a:pt x="13" y="113"/>
                  <a:pt x="13" y="101"/>
                  <a:pt x="11" y="88"/>
                </a:cubicBezTo>
                <a:cubicBezTo>
                  <a:pt x="9" y="75"/>
                  <a:pt x="7" y="61"/>
                  <a:pt x="10" y="49"/>
                </a:cubicBezTo>
                <a:cubicBezTo>
                  <a:pt x="15" y="17"/>
                  <a:pt x="41" y="0"/>
                  <a:pt x="78" y="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8" name="Freeform 157">
            <a:extLst>
              <a:ext uri="{FF2B5EF4-FFF2-40B4-BE49-F238E27FC236}">
                <a16:creationId xmlns:a16="http://schemas.microsoft.com/office/drawing/2014/main" id="{04E14881-72CD-45A0-88D6-BC510175A85B}"/>
              </a:ext>
            </a:extLst>
          </p:cNvPr>
          <p:cNvSpPr>
            <a:spLocks/>
          </p:cNvSpPr>
          <p:nvPr/>
        </p:nvSpPr>
        <p:spPr bwMode="auto">
          <a:xfrm>
            <a:off x="9155113" y="1052513"/>
            <a:ext cx="231775" cy="227012"/>
          </a:xfrm>
          <a:custGeom>
            <a:avLst/>
            <a:gdLst>
              <a:gd name="T0" fmla="*/ 154 w 157"/>
              <a:gd name="T1" fmla="*/ 140 h 153"/>
              <a:gd name="T2" fmla="*/ 128 w 157"/>
              <a:gd name="T3" fmla="*/ 138 h 153"/>
              <a:gd name="T4" fmla="*/ 110 w 157"/>
              <a:gd name="T5" fmla="*/ 141 h 153"/>
              <a:gd name="T6" fmla="*/ 47 w 157"/>
              <a:gd name="T7" fmla="*/ 141 h 153"/>
              <a:gd name="T8" fmla="*/ 24 w 157"/>
              <a:gd name="T9" fmla="*/ 139 h 153"/>
              <a:gd name="T10" fmla="*/ 16 w 157"/>
              <a:gd name="T11" fmla="*/ 141 h 153"/>
              <a:gd name="T12" fmla="*/ 0 w 157"/>
              <a:gd name="T13" fmla="*/ 139 h 153"/>
              <a:gd name="T14" fmla="*/ 5 w 157"/>
              <a:gd name="T15" fmla="*/ 125 h 153"/>
              <a:gd name="T16" fmla="*/ 11 w 157"/>
              <a:gd name="T17" fmla="*/ 93 h 153"/>
              <a:gd name="T18" fmla="*/ 7 w 157"/>
              <a:gd name="T19" fmla="*/ 66 h 153"/>
              <a:gd name="T20" fmla="*/ 50 w 157"/>
              <a:gd name="T21" fmla="*/ 6 h 153"/>
              <a:gd name="T22" fmla="*/ 106 w 157"/>
              <a:gd name="T23" fmla="*/ 6 h 153"/>
              <a:gd name="T24" fmla="*/ 149 w 157"/>
              <a:gd name="T25" fmla="*/ 73 h 153"/>
              <a:gd name="T26" fmla="*/ 157 w 157"/>
              <a:gd name="T27" fmla="*/ 137 h 153"/>
              <a:gd name="T28" fmla="*/ 154 w 157"/>
              <a:gd name="T29" fmla="*/ 14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7" h="153">
                <a:moveTo>
                  <a:pt x="154" y="140"/>
                </a:moveTo>
                <a:cubicBezTo>
                  <a:pt x="146" y="140"/>
                  <a:pt x="137" y="138"/>
                  <a:pt x="128" y="138"/>
                </a:cubicBezTo>
                <a:cubicBezTo>
                  <a:pt x="122" y="138"/>
                  <a:pt x="115" y="138"/>
                  <a:pt x="110" y="141"/>
                </a:cubicBezTo>
                <a:cubicBezTo>
                  <a:pt x="89" y="152"/>
                  <a:pt x="68" y="153"/>
                  <a:pt x="47" y="141"/>
                </a:cubicBezTo>
                <a:cubicBezTo>
                  <a:pt x="39" y="137"/>
                  <a:pt x="32" y="135"/>
                  <a:pt x="24" y="139"/>
                </a:cubicBezTo>
                <a:cubicBezTo>
                  <a:pt x="22" y="140"/>
                  <a:pt x="19" y="141"/>
                  <a:pt x="16" y="141"/>
                </a:cubicBezTo>
                <a:cubicBezTo>
                  <a:pt x="11" y="141"/>
                  <a:pt x="6" y="140"/>
                  <a:pt x="0" y="139"/>
                </a:cubicBezTo>
                <a:cubicBezTo>
                  <a:pt x="2" y="135"/>
                  <a:pt x="4" y="130"/>
                  <a:pt x="5" y="125"/>
                </a:cubicBezTo>
                <a:cubicBezTo>
                  <a:pt x="8" y="115"/>
                  <a:pt x="10" y="104"/>
                  <a:pt x="11" y="93"/>
                </a:cubicBezTo>
                <a:cubicBezTo>
                  <a:pt x="11" y="84"/>
                  <a:pt x="7" y="75"/>
                  <a:pt x="7" y="66"/>
                </a:cubicBezTo>
                <a:cubicBezTo>
                  <a:pt x="6" y="37"/>
                  <a:pt x="22" y="15"/>
                  <a:pt x="50" y="6"/>
                </a:cubicBezTo>
                <a:cubicBezTo>
                  <a:pt x="69" y="0"/>
                  <a:pt x="88" y="0"/>
                  <a:pt x="106" y="6"/>
                </a:cubicBezTo>
                <a:cubicBezTo>
                  <a:pt x="136" y="16"/>
                  <a:pt x="154" y="42"/>
                  <a:pt x="149" y="73"/>
                </a:cubicBezTo>
                <a:cubicBezTo>
                  <a:pt x="145" y="95"/>
                  <a:pt x="139" y="117"/>
                  <a:pt x="157" y="137"/>
                </a:cubicBezTo>
                <a:cubicBezTo>
                  <a:pt x="156" y="138"/>
                  <a:pt x="155" y="139"/>
                  <a:pt x="154" y="14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9" name="Freeform 158">
            <a:extLst>
              <a:ext uri="{FF2B5EF4-FFF2-40B4-BE49-F238E27FC236}">
                <a16:creationId xmlns:a16="http://schemas.microsoft.com/office/drawing/2014/main" id="{3FAF9A0C-C536-4209-93ED-B2C5A93CADC4}"/>
              </a:ext>
            </a:extLst>
          </p:cNvPr>
          <p:cNvSpPr>
            <a:spLocks/>
          </p:cNvSpPr>
          <p:nvPr/>
        </p:nvSpPr>
        <p:spPr bwMode="auto">
          <a:xfrm>
            <a:off x="8953501" y="2487613"/>
            <a:ext cx="203200" cy="201612"/>
          </a:xfrm>
          <a:custGeom>
            <a:avLst/>
            <a:gdLst>
              <a:gd name="T0" fmla="*/ 69 w 137"/>
              <a:gd name="T1" fmla="*/ 136 h 136"/>
              <a:gd name="T2" fmla="*/ 1 w 137"/>
              <a:gd name="T3" fmla="*/ 68 h 136"/>
              <a:gd name="T4" fmla="*/ 70 w 137"/>
              <a:gd name="T5" fmla="*/ 0 h 136"/>
              <a:gd name="T6" fmla="*/ 137 w 137"/>
              <a:gd name="T7" fmla="*/ 68 h 136"/>
              <a:gd name="T8" fmla="*/ 69 w 137"/>
              <a:gd name="T9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136">
                <a:moveTo>
                  <a:pt x="69" y="136"/>
                </a:moveTo>
                <a:cubicBezTo>
                  <a:pt x="31" y="136"/>
                  <a:pt x="0" y="105"/>
                  <a:pt x="1" y="68"/>
                </a:cubicBezTo>
                <a:cubicBezTo>
                  <a:pt x="1" y="30"/>
                  <a:pt x="32" y="0"/>
                  <a:pt x="70" y="0"/>
                </a:cubicBezTo>
                <a:cubicBezTo>
                  <a:pt x="107" y="1"/>
                  <a:pt x="137" y="31"/>
                  <a:pt x="137" y="68"/>
                </a:cubicBezTo>
                <a:cubicBezTo>
                  <a:pt x="137" y="106"/>
                  <a:pt x="107" y="136"/>
                  <a:pt x="69" y="136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0" name="Freeform 159">
            <a:extLst>
              <a:ext uri="{FF2B5EF4-FFF2-40B4-BE49-F238E27FC236}">
                <a16:creationId xmlns:a16="http://schemas.microsoft.com/office/drawing/2014/main" id="{4CBC9C57-3396-405E-B254-230A8CB7D039}"/>
              </a:ext>
            </a:extLst>
          </p:cNvPr>
          <p:cNvSpPr>
            <a:spLocks/>
          </p:cNvSpPr>
          <p:nvPr/>
        </p:nvSpPr>
        <p:spPr bwMode="auto">
          <a:xfrm>
            <a:off x="6200776" y="4002088"/>
            <a:ext cx="203200" cy="201612"/>
          </a:xfrm>
          <a:custGeom>
            <a:avLst/>
            <a:gdLst>
              <a:gd name="T0" fmla="*/ 136 w 137"/>
              <a:gd name="T1" fmla="*/ 69 h 136"/>
              <a:gd name="T2" fmla="*/ 67 w 137"/>
              <a:gd name="T3" fmla="*/ 135 h 136"/>
              <a:gd name="T4" fmla="*/ 0 w 137"/>
              <a:gd name="T5" fmla="*/ 66 h 136"/>
              <a:gd name="T6" fmla="*/ 70 w 137"/>
              <a:gd name="T7" fmla="*/ 1 h 136"/>
              <a:gd name="T8" fmla="*/ 136 w 137"/>
              <a:gd name="T9" fmla="*/ 69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136">
                <a:moveTo>
                  <a:pt x="136" y="69"/>
                </a:moveTo>
                <a:cubicBezTo>
                  <a:pt x="135" y="105"/>
                  <a:pt x="103" y="136"/>
                  <a:pt x="67" y="135"/>
                </a:cubicBezTo>
                <a:cubicBezTo>
                  <a:pt x="29" y="133"/>
                  <a:pt x="0" y="103"/>
                  <a:pt x="0" y="66"/>
                </a:cubicBezTo>
                <a:cubicBezTo>
                  <a:pt x="1" y="29"/>
                  <a:pt x="32" y="0"/>
                  <a:pt x="70" y="1"/>
                </a:cubicBezTo>
                <a:cubicBezTo>
                  <a:pt x="107" y="1"/>
                  <a:pt x="137" y="32"/>
                  <a:pt x="136" y="69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1" name="Freeform 160">
            <a:extLst>
              <a:ext uri="{FF2B5EF4-FFF2-40B4-BE49-F238E27FC236}">
                <a16:creationId xmlns:a16="http://schemas.microsoft.com/office/drawing/2014/main" id="{39105F68-EA3B-468A-9F71-38B4551D5FAE}"/>
              </a:ext>
            </a:extLst>
          </p:cNvPr>
          <p:cNvSpPr>
            <a:spLocks/>
          </p:cNvSpPr>
          <p:nvPr/>
        </p:nvSpPr>
        <p:spPr bwMode="auto">
          <a:xfrm>
            <a:off x="6094413" y="1055688"/>
            <a:ext cx="204788" cy="200025"/>
          </a:xfrm>
          <a:custGeom>
            <a:avLst/>
            <a:gdLst>
              <a:gd name="T0" fmla="*/ 73 w 138"/>
              <a:gd name="T1" fmla="*/ 0 h 135"/>
              <a:gd name="T2" fmla="*/ 138 w 138"/>
              <a:gd name="T3" fmla="*/ 67 h 135"/>
              <a:gd name="T4" fmla="*/ 69 w 138"/>
              <a:gd name="T5" fmla="*/ 134 h 135"/>
              <a:gd name="T6" fmla="*/ 2 w 138"/>
              <a:gd name="T7" fmla="*/ 70 h 135"/>
              <a:gd name="T8" fmla="*/ 73 w 13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" h="135">
                <a:moveTo>
                  <a:pt x="73" y="0"/>
                </a:moveTo>
                <a:cubicBezTo>
                  <a:pt x="107" y="0"/>
                  <a:pt x="138" y="32"/>
                  <a:pt x="138" y="67"/>
                </a:cubicBezTo>
                <a:cubicBezTo>
                  <a:pt x="138" y="103"/>
                  <a:pt x="106" y="135"/>
                  <a:pt x="69" y="134"/>
                </a:cubicBezTo>
                <a:cubicBezTo>
                  <a:pt x="34" y="133"/>
                  <a:pt x="0" y="102"/>
                  <a:pt x="2" y="70"/>
                </a:cubicBezTo>
                <a:cubicBezTo>
                  <a:pt x="5" y="24"/>
                  <a:pt x="29" y="3"/>
                  <a:pt x="73" y="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2" name="Freeform 161">
            <a:extLst>
              <a:ext uri="{FF2B5EF4-FFF2-40B4-BE49-F238E27FC236}">
                <a16:creationId xmlns:a16="http://schemas.microsoft.com/office/drawing/2014/main" id="{523C5EBA-1EDC-4E6A-A86C-FA670DA7E0BC}"/>
              </a:ext>
            </a:extLst>
          </p:cNvPr>
          <p:cNvSpPr>
            <a:spLocks/>
          </p:cNvSpPr>
          <p:nvPr/>
        </p:nvSpPr>
        <p:spPr bwMode="auto">
          <a:xfrm>
            <a:off x="10607676" y="1052513"/>
            <a:ext cx="206375" cy="201612"/>
          </a:xfrm>
          <a:custGeom>
            <a:avLst/>
            <a:gdLst>
              <a:gd name="T0" fmla="*/ 137 w 139"/>
              <a:gd name="T1" fmla="*/ 71 h 136"/>
              <a:gd name="T2" fmla="*/ 74 w 139"/>
              <a:gd name="T3" fmla="*/ 135 h 136"/>
              <a:gd name="T4" fmla="*/ 2 w 139"/>
              <a:gd name="T5" fmla="*/ 66 h 136"/>
              <a:gd name="T6" fmla="*/ 73 w 139"/>
              <a:gd name="T7" fmla="*/ 2 h 136"/>
              <a:gd name="T8" fmla="*/ 137 w 139"/>
              <a:gd name="T9" fmla="*/ 71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" h="136">
                <a:moveTo>
                  <a:pt x="137" y="71"/>
                </a:moveTo>
                <a:cubicBezTo>
                  <a:pt x="135" y="106"/>
                  <a:pt x="107" y="136"/>
                  <a:pt x="74" y="135"/>
                </a:cubicBezTo>
                <a:cubicBezTo>
                  <a:pt x="31" y="135"/>
                  <a:pt x="0" y="105"/>
                  <a:pt x="2" y="66"/>
                </a:cubicBezTo>
                <a:cubicBezTo>
                  <a:pt x="4" y="29"/>
                  <a:pt x="36" y="0"/>
                  <a:pt x="73" y="2"/>
                </a:cubicBezTo>
                <a:cubicBezTo>
                  <a:pt x="102" y="3"/>
                  <a:pt x="139" y="26"/>
                  <a:pt x="137" y="71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3" name="Freeform 162">
            <a:extLst>
              <a:ext uri="{FF2B5EF4-FFF2-40B4-BE49-F238E27FC236}">
                <a16:creationId xmlns:a16="http://schemas.microsoft.com/office/drawing/2014/main" id="{CD05708D-C2A4-44F4-A348-815A88F84D02}"/>
              </a:ext>
            </a:extLst>
          </p:cNvPr>
          <p:cNvSpPr>
            <a:spLocks/>
          </p:cNvSpPr>
          <p:nvPr/>
        </p:nvSpPr>
        <p:spPr bwMode="auto">
          <a:xfrm>
            <a:off x="10610851" y="4008438"/>
            <a:ext cx="195263" cy="195262"/>
          </a:xfrm>
          <a:custGeom>
            <a:avLst/>
            <a:gdLst>
              <a:gd name="T0" fmla="*/ 66 w 132"/>
              <a:gd name="T1" fmla="*/ 0 h 132"/>
              <a:gd name="T2" fmla="*/ 132 w 132"/>
              <a:gd name="T3" fmla="*/ 66 h 132"/>
              <a:gd name="T4" fmla="*/ 67 w 132"/>
              <a:gd name="T5" fmla="*/ 132 h 132"/>
              <a:gd name="T6" fmla="*/ 0 w 132"/>
              <a:gd name="T7" fmla="*/ 65 h 132"/>
              <a:gd name="T8" fmla="*/ 66 w 132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" h="132">
                <a:moveTo>
                  <a:pt x="66" y="0"/>
                </a:moveTo>
                <a:cubicBezTo>
                  <a:pt x="103" y="0"/>
                  <a:pt x="132" y="28"/>
                  <a:pt x="132" y="66"/>
                </a:cubicBezTo>
                <a:cubicBezTo>
                  <a:pt x="132" y="102"/>
                  <a:pt x="103" y="132"/>
                  <a:pt x="67" y="132"/>
                </a:cubicBezTo>
                <a:cubicBezTo>
                  <a:pt x="31" y="132"/>
                  <a:pt x="1" y="102"/>
                  <a:pt x="0" y="65"/>
                </a:cubicBezTo>
                <a:cubicBezTo>
                  <a:pt x="0" y="29"/>
                  <a:pt x="30" y="0"/>
                  <a:pt x="66" y="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4" name="Freeform 163">
            <a:extLst>
              <a:ext uri="{FF2B5EF4-FFF2-40B4-BE49-F238E27FC236}">
                <a16:creationId xmlns:a16="http://schemas.microsoft.com/office/drawing/2014/main" id="{CCCBD41B-84D3-41A5-931D-6A4BCCC3AB7F}"/>
              </a:ext>
            </a:extLst>
          </p:cNvPr>
          <p:cNvSpPr>
            <a:spLocks/>
          </p:cNvSpPr>
          <p:nvPr/>
        </p:nvSpPr>
        <p:spPr bwMode="auto">
          <a:xfrm>
            <a:off x="8907463" y="1192213"/>
            <a:ext cx="201613" cy="187325"/>
          </a:xfrm>
          <a:custGeom>
            <a:avLst/>
            <a:gdLst>
              <a:gd name="T0" fmla="*/ 68 w 136"/>
              <a:gd name="T1" fmla="*/ 0 h 127"/>
              <a:gd name="T2" fmla="*/ 126 w 136"/>
              <a:gd name="T3" fmla="*/ 73 h 127"/>
              <a:gd name="T4" fmla="*/ 133 w 136"/>
              <a:gd name="T5" fmla="*/ 111 h 127"/>
              <a:gd name="T6" fmla="*/ 135 w 136"/>
              <a:gd name="T7" fmla="*/ 119 h 127"/>
              <a:gd name="T8" fmla="*/ 127 w 136"/>
              <a:gd name="T9" fmla="*/ 121 h 127"/>
              <a:gd name="T10" fmla="*/ 121 w 136"/>
              <a:gd name="T11" fmla="*/ 121 h 127"/>
              <a:gd name="T12" fmla="*/ 88 w 136"/>
              <a:gd name="T13" fmla="*/ 123 h 127"/>
              <a:gd name="T14" fmla="*/ 46 w 136"/>
              <a:gd name="T15" fmla="*/ 123 h 127"/>
              <a:gd name="T16" fmla="*/ 15 w 136"/>
              <a:gd name="T17" fmla="*/ 120 h 127"/>
              <a:gd name="T18" fmla="*/ 0 w 136"/>
              <a:gd name="T19" fmla="*/ 119 h 127"/>
              <a:gd name="T20" fmla="*/ 5 w 136"/>
              <a:gd name="T21" fmla="*/ 106 h 127"/>
              <a:gd name="T22" fmla="*/ 9 w 136"/>
              <a:gd name="T23" fmla="*/ 74 h 127"/>
              <a:gd name="T24" fmla="*/ 68 w 136"/>
              <a:gd name="T25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6" h="127">
                <a:moveTo>
                  <a:pt x="68" y="0"/>
                </a:moveTo>
                <a:cubicBezTo>
                  <a:pt x="113" y="0"/>
                  <a:pt x="136" y="30"/>
                  <a:pt x="126" y="73"/>
                </a:cubicBezTo>
                <a:cubicBezTo>
                  <a:pt x="123" y="87"/>
                  <a:pt x="124" y="100"/>
                  <a:pt x="133" y="111"/>
                </a:cubicBezTo>
                <a:cubicBezTo>
                  <a:pt x="135" y="113"/>
                  <a:pt x="136" y="117"/>
                  <a:pt x="135" y="119"/>
                </a:cubicBezTo>
                <a:cubicBezTo>
                  <a:pt x="133" y="121"/>
                  <a:pt x="129" y="121"/>
                  <a:pt x="127" y="121"/>
                </a:cubicBezTo>
                <a:cubicBezTo>
                  <a:pt x="125" y="121"/>
                  <a:pt x="123" y="121"/>
                  <a:pt x="121" y="121"/>
                </a:cubicBezTo>
                <a:cubicBezTo>
                  <a:pt x="110" y="116"/>
                  <a:pt x="100" y="119"/>
                  <a:pt x="88" y="123"/>
                </a:cubicBezTo>
                <a:cubicBezTo>
                  <a:pt x="75" y="127"/>
                  <a:pt x="59" y="127"/>
                  <a:pt x="46" y="123"/>
                </a:cubicBezTo>
                <a:cubicBezTo>
                  <a:pt x="35" y="119"/>
                  <a:pt x="26" y="116"/>
                  <a:pt x="15" y="120"/>
                </a:cubicBezTo>
                <a:cubicBezTo>
                  <a:pt x="11" y="121"/>
                  <a:pt x="5" y="119"/>
                  <a:pt x="0" y="119"/>
                </a:cubicBezTo>
                <a:cubicBezTo>
                  <a:pt x="2" y="115"/>
                  <a:pt x="4" y="111"/>
                  <a:pt x="5" y="106"/>
                </a:cubicBezTo>
                <a:cubicBezTo>
                  <a:pt x="7" y="96"/>
                  <a:pt x="11" y="85"/>
                  <a:pt x="9" y="74"/>
                </a:cubicBezTo>
                <a:cubicBezTo>
                  <a:pt x="0" y="29"/>
                  <a:pt x="23" y="0"/>
                  <a:pt x="68" y="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5" name="Freeform 164">
            <a:extLst>
              <a:ext uri="{FF2B5EF4-FFF2-40B4-BE49-F238E27FC236}">
                <a16:creationId xmlns:a16="http://schemas.microsoft.com/office/drawing/2014/main" id="{C74ED6A8-67CB-457E-ABA7-3F2532597D3E}"/>
              </a:ext>
            </a:extLst>
          </p:cNvPr>
          <p:cNvSpPr>
            <a:spLocks/>
          </p:cNvSpPr>
          <p:nvPr/>
        </p:nvSpPr>
        <p:spPr bwMode="auto">
          <a:xfrm>
            <a:off x="9432926" y="1192213"/>
            <a:ext cx="200025" cy="188912"/>
          </a:xfrm>
          <a:custGeom>
            <a:avLst/>
            <a:gdLst>
              <a:gd name="T0" fmla="*/ 108 w 135"/>
              <a:gd name="T1" fmla="*/ 19 h 128"/>
              <a:gd name="T2" fmla="*/ 127 w 135"/>
              <a:gd name="T3" fmla="*/ 63 h 128"/>
              <a:gd name="T4" fmla="*/ 134 w 135"/>
              <a:gd name="T5" fmla="*/ 113 h 128"/>
              <a:gd name="T6" fmla="*/ 134 w 135"/>
              <a:gd name="T7" fmla="*/ 119 h 128"/>
              <a:gd name="T8" fmla="*/ 128 w 135"/>
              <a:gd name="T9" fmla="*/ 121 h 128"/>
              <a:gd name="T10" fmla="*/ 81 w 135"/>
              <a:gd name="T11" fmla="*/ 124 h 128"/>
              <a:gd name="T12" fmla="*/ 49 w 135"/>
              <a:gd name="T13" fmla="*/ 124 h 128"/>
              <a:gd name="T14" fmla="*/ 12 w 135"/>
              <a:gd name="T15" fmla="*/ 120 h 128"/>
              <a:gd name="T16" fmla="*/ 0 w 135"/>
              <a:gd name="T17" fmla="*/ 118 h 128"/>
              <a:gd name="T18" fmla="*/ 4 w 135"/>
              <a:gd name="T19" fmla="*/ 108 h 128"/>
              <a:gd name="T20" fmla="*/ 11 w 135"/>
              <a:gd name="T21" fmla="*/ 76 h 128"/>
              <a:gd name="T22" fmla="*/ 8 w 135"/>
              <a:gd name="T23" fmla="*/ 48 h 128"/>
              <a:gd name="T24" fmla="*/ 74 w 135"/>
              <a:gd name="T25" fmla="*/ 2 h 128"/>
              <a:gd name="T26" fmla="*/ 108 w 135"/>
              <a:gd name="T27" fmla="*/ 18 h 128"/>
              <a:gd name="T28" fmla="*/ 107 w 135"/>
              <a:gd name="T29" fmla="*/ 19 h 128"/>
              <a:gd name="T30" fmla="*/ 108 w 135"/>
              <a:gd name="T31" fmla="*/ 19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5" h="128">
                <a:moveTo>
                  <a:pt x="108" y="19"/>
                </a:moveTo>
                <a:cubicBezTo>
                  <a:pt x="123" y="27"/>
                  <a:pt x="131" y="44"/>
                  <a:pt x="127" y="63"/>
                </a:cubicBezTo>
                <a:cubicBezTo>
                  <a:pt x="123" y="81"/>
                  <a:pt x="119" y="98"/>
                  <a:pt x="134" y="113"/>
                </a:cubicBezTo>
                <a:cubicBezTo>
                  <a:pt x="135" y="114"/>
                  <a:pt x="135" y="118"/>
                  <a:pt x="134" y="119"/>
                </a:cubicBezTo>
                <a:cubicBezTo>
                  <a:pt x="133" y="120"/>
                  <a:pt x="129" y="122"/>
                  <a:pt x="128" y="121"/>
                </a:cubicBezTo>
                <a:cubicBezTo>
                  <a:pt x="111" y="113"/>
                  <a:pt x="97" y="120"/>
                  <a:pt x="81" y="124"/>
                </a:cubicBezTo>
                <a:cubicBezTo>
                  <a:pt x="71" y="127"/>
                  <a:pt x="58" y="128"/>
                  <a:pt x="49" y="124"/>
                </a:cubicBezTo>
                <a:cubicBezTo>
                  <a:pt x="36" y="118"/>
                  <a:pt x="25" y="116"/>
                  <a:pt x="12" y="120"/>
                </a:cubicBezTo>
                <a:cubicBezTo>
                  <a:pt x="8" y="122"/>
                  <a:pt x="4" y="119"/>
                  <a:pt x="0" y="118"/>
                </a:cubicBezTo>
                <a:cubicBezTo>
                  <a:pt x="1" y="115"/>
                  <a:pt x="2" y="111"/>
                  <a:pt x="4" y="108"/>
                </a:cubicBezTo>
                <a:cubicBezTo>
                  <a:pt x="12" y="99"/>
                  <a:pt x="13" y="88"/>
                  <a:pt x="11" y="76"/>
                </a:cubicBezTo>
                <a:cubicBezTo>
                  <a:pt x="9" y="67"/>
                  <a:pt x="7" y="57"/>
                  <a:pt x="8" y="48"/>
                </a:cubicBezTo>
                <a:cubicBezTo>
                  <a:pt x="12" y="9"/>
                  <a:pt x="42" y="0"/>
                  <a:pt x="74" y="2"/>
                </a:cubicBezTo>
                <a:cubicBezTo>
                  <a:pt x="87" y="3"/>
                  <a:pt x="100" y="6"/>
                  <a:pt x="108" y="18"/>
                </a:cubicBezTo>
                <a:cubicBezTo>
                  <a:pt x="108" y="18"/>
                  <a:pt x="107" y="19"/>
                  <a:pt x="107" y="19"/>
                </a:cubicBezTo>
                <a:lnTo>
                  <a:pt x="108" y="19"/>
                </a:ln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6" name="Freeform 165">
            <a:extLst>
              <a:ext uri="{FF2B5EF4-FFF2-40B4-BE49-F238E27FC236}">
                <a16:creationId xmlns:a16="http://schemas.microsoft.com/office/drawing/2014/main" id="{AE55D82B-C9ED-4BA1-9777-438C1779FB47}"/>
              </a:ext>
            </a:extLst>
          </p:cNvPr>
          <p:cNvSpPr>
            <a:spLocks noEditPoints="1"/>
          </p:cNvSpPr>
          <p:nvPr/>
        </p:nvSpPr>
        <p:spPr bwMode="auto">
          <a:xfrm>
            <a:off x="9137651" y="4065588"/>
            <a:ext cx="271463" cy="123825"/>
          </a:xfrm>
          <a:custGeom>
            <a:avLst/>
            <a:gdLst>
              <a:gd name="T0" fmla="*/ 92 w 183"/>
              <a:gd name="T1" fmla="*/ 84 h 84"/>
              <a:gd name="T2" fmla="*/ 23 w 183"/>
              <a:gd name="T3" fmla="*/ 84 h 84"/>
              <a:gd name="T4" fmla="*/ 0 w 183"/>
              <a:gd name="T5" fmla="*/ 61 h 84"/>
              <a:gd name="T6" fmla="*/ 0 w 183"/>
              <a:gd name="T7" fmla="*/ 24 h 84"/>
              <a:gd name="T8" fmla="*/ 23 w 183"/>
              <a:gd name="T9" fmla="*/ 0 h 84"/>
              <a:gd name="T10" fmla="*/ 160 w 183"/>
              <a:gd name="T11" fmla="*/ 0 h 84"/>
              <a:gd name="T12" fmla="*/ 182 w 183"/>
              <a:gd name="T13" fmla="*/ 23 h 84"/>
              <a:gd name="T14" fmla="*/ 182 w 183"/>
              <a:gd name="T15" fmla="*/ 63 h 84"/>
              <a:gd name="T16" fmla="*/ 160 w 183"/>
              <a:gd name="T17" fmla="*/ 84 h 84"/>
              <a:gd name="T18" fmla="*/ 92 w 183"/>
              <a:gd name="T19" fmla="*/ 84 h 84"/>
              <a:gd name="T20" fmla="*/ 110 w 183"/>
              <a:gd name="T21" fmla="*/ 42 h 84"/>
              <a:gd name="T22" fmla="*/ 88 w 183"/>
              <a:gd name="T23" fmla="*/ 22 h 84"/>
              <a:gd name="T24" fmla="*/ 68 w 183"/>
              <a:gd name="T25" fmla="*/ 42 h 84"/>
              <a:gd name="T26" fmla="*/ 90 w 183"/>
              <a:gd name="T27" fmla="*/ 63 h 84"/>
              <a:gd name="T28" fmla="*/ 110 w 183"/>
              <a:gd name="T29" fmla="*/ 42 h 84"/>
              <a:gd name="T30" fmla="*/ 164 w 183"/>
              <a:gd name="T31" fmla="*/ 42 h 84"/>
              <a:gd name="T32" fmla="*/ 144 w 183"/>
              <a:gd name="T33" fmla="*/ 22 h 84"/>
              <a:gd name="T34" fmla="*/ 123 w 183"/>
              <a:gd name="T35" fmla="*/ 43 h 84"/>
              <a:gd name="T36" fmla="*/ 143 w 183"/>
              <a:gd name="T37" fmla="*/ 63 h 84"/>
              <a:gd name="T38" fmla="*/ 164 w 183"/>
              <a:gd name="T39" fmla="*/ 4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3" h="84">
                <a:moveTo>
                  <a:pt x="92" y="84"/>
                </a:moveTo>
                <a:cubicBezTo>
                  <a:pt x="69" y="84"/>
                  <a:pt x="46" y="84"/>
                  <a:pt x="23" y="84"/>
                </a:cubicBezTo>
                <a:cubicBezTo>
                  <a:pt x="7" y="84"/>
                  <a:pt x="1" y="77"/>
                  <a:pt x="0" y="61"/>
                </a:cubicBezTo>
                <a:cubicBezTo>
                  <a:pt x="0" y="49"/>
                  <a:pt x="0" y="37"/>
                  <a:pt x="0" y="24"/>
                </a:cubicBezTo>
                <a:cubicBezTo>
                  <a:pt x="0" y="8"/>
                  <a:pt x="7" y="1"/>
                  <a:pt x="23" y="0"/>
                </a:cubicBezTo>
                <a:cubicBezTo>
                  <a:pt x="69" y="0"/>
                  <a:pt x="114" y="0"/>
                  <a:pt x="160" y="0"/>
                </a:cubicBezTo>
                <a:cubicBezTo>
                  <a:pt x="176" y="1"/>
                  <a:pt x="182" y="7"/>
                  <a:pt x="182" y="23"/>
                </a:cubicBezTo>
                <a:cubicBezTo>
                  <a:pt x="183" y="36"/>
                  <a:pt x="183" y="49"/>
                  <a:pt x="182" y="63"/>
                </a:cubicBezTo>
                <a:cubicBezTo>
                  <a:pt x="182" y="78"/>
                  <a:pt x="175" y="84"/>
                  <a:pt x="160" y="84"/>
                </a:cubicBezTo>
                <a:cubicBezTo>
                  <a:pt x="137" y="84"/>
                  <a:pt x="114" y="84"/>
                  <a:pt x="92" y="84"/>
                </a:cubicBezTo>
                <a:close/>
                <a:moveTo>
                  <a:pt x="110" y="42"/>
                </a:moveTo>
                <a:cubicBezTo>
                  <a:pt x="110" y="31"/>
                  <a:pt x="100" y="22"/>
                  <a:pt x="88" y="22"/>
                </a:cubicBezTo>
                <a:cubicBezTo>
                  <a:pt x="78" y="22"/>
                  <a:pt x="68" y="32"/>
                  <a:pt x="68" y="42"/>
                </a:cubicBezTo>
                <a:cubicBezTo>
                  <a:pt x="68" y="53"/>
                  <a:pt x="79" y="64"/>
                  <a:pt x="90" y="63"/>
                </a:cubicBezTo>
                <a:cubicBezTo>
                  <a:pt x="100" y="63"/>
                  <a:pt x="110" y="53"/>
                  <a:pt x="110" y="42"/>
                </a:cubicBezTo>
                <a:close/>
                <a:moveTo>
                  <a:pt x="164" y="42"/>
                </a:moveTo>
                <a:cubicBezTo>
                  <a:pt x="164" y="31"/>
                  <a:pt x="155" y="22"/>
                  <a:pt x="144" y="22"/>
                </a:cubicBezTo>
                <a:cubicBezTo>
                  <a:pt x="133" y="22"/>
                  <a:pt x="123" y="32"/>
                  <a:pt x="123" y="43"/>
                </a:cubicBezTo>
                <a:cubicBezTo>
                  <a:pt x="124" y="54"/>
                  <a:pt x="133" y="63"/>
                  <a:pt x="143" y="63"/>
                </a:cubicBezTo>
                <a:cubicBezTo>
                  <a:pt x="155" y="63"/>
                  <a:pt x="164" y="54"/>
                  <a:pt x="164" y="42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7" name="Freeform 166">
            <a:extLst>
              <a:ext uri="{FF2B5EF4-FFF2-40B4-BE49-F238E27FC236}">
                <a16:creationId xmlns:a16="http://schemas.microsoft.com/office/drawing/2014/main" id="{445FFB4A-978F-4FE9-AA19-6E8743CABB9B}"/>
              </a:ext>
            </a:extLst>
          </p:cNvPr>
          <p:cNvSpPr>
            <a:spLocks noEditPoints="1"/>
          </p:cNvSpPr>
          <p:nvPr/>
        </p:nvSpPr>
        <p:spPr bwMode="auto">
          <a:xfrm>
            <a:off x="9474201" y="4821238"/>
            <a:ext cx="271463" cy="125412"/>
          </a:xfrm>
          <a:custGeom>
            <a:avLst/>
            <a:gdLst>
              <a:gd name="T0" fmla="*/ 91 w 183"/>
              <a:gd name="T1" fmla="*/ 0 h 84"/>
              <a:gd name="T2" fmla="*/ 158 w 183"/>
              <a:gd name="T3" fmla="*/ 0 h 84"/>
              <a:gd name="T4" fmla="*/ 183 w 183"/>
              <a:gd name="T5" fmla="*/ 24 h 84"/>
              <a:gd name="T6" fmla="*/ 183 w 183"/>
              <a:gd name="T7" fmla="*/ 61 h 84"/>
              <a:gd name="T8" fmla="*/ 160 w 183"/>
              <a:gd name="T9" fmla="*/ 84 h 84"/>
              <a:gd name="T10" fmla="*/ 23 w 183"/>
              <a:gd name="T11" fmla="*/ 84 h 84"/>
              <a:gd name="T12" fmla="*/ 0 w 183"/>
              <a:gd name="T13" fmla="*/ 62 h 84"/>
              <a:gd name="T14" fmla="*/ 0 w 183"/>
              <a:gd name="T15" fmla="*/ 23 h 84"/>
              <a:gd name="T16" fmla="*/ 22 w 183"/>
              <a:gd name="T17" fmla="*/ 1 h 84"/>
              <a:gd name="T18" fmla="*/ 91 w 183"/>
              <a:gd name="T19" fmla="*/ 1 h 84"/>
              <a:gd name="T20" fmla="*/ 91 w 183"/>
              <a:gd name="T21" fmla="*/ 0 h 84"/>
              <a:gd name="T22" fmla="*/ 144 w 183"/>
              <a:gd name="T23" fmla="*/ 63 h 84"/>
              <a:gd name="T24" fmla="*/ 164 w 183"/>
              <a:gd name="T25" fmla="*/ 41 h 84"/>
              <a:gd name="T26" fmla="*/ 144 w 183"/>
              <a:gd name="T27" fmla="*/ 21 h 84"/>
              <a:gd name="T28" fmla="*/ 123 w 183"/>
              <a:gd name="T29" fmla="*/ 43 h 84"/>
              <a:gd name="T30" fmla="*/ 144 w 183"/>
              <a:gd name="T31" fmla="*/ 63 h 84"/>
              <a:gd name="T32" fmla="*/ 109 w 183"/>
              <a:gd name="T33" fmla="*/ 43 h 84"/>
              <a:gd name="T34" fmla="*/ 89 w 183"/>
              <a:gd name="T35" fmla="*/ 21 h 84"/>
              <a:gd name="T36" fmla="*/ 69 w 183"/>
              <a:gd name="T37" fmla="*/ 42 h 84"/>
              <a:gd name="T38" fmla="*/ 89 w 183"/>
              <a:gd name="T39" fmla="*/ 63 h 84"/>
              <a:gd name="T40" fmla="*/ 109 w 183"/>
              <a:gd name="T41" fmla="*/ 4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3" h="84">
                <a:moveTo>
                  <a:pt x="91" y="0"/>
                </a:moveTo>
                <a:cubicBezTo>
                  <a:pt x="113" y="0"/>
                  <a:pt x="136" y="0"/>
                  <a:pt x="158" y="0"/>
                </a:cubicBezTo>
                <a:cubicBezTo>
                  <a:pt x="176" y="0"/>
                  <a:pt x="182" y="7"/>
                  <a:pt x="183" y="24"/>
                </a:cubicBezTo>
                <a:cubicBezTo>
                  <a:pt x="183" y="36"/>
                  <a:pt x="183" y="49"/>
                  <a:pt x="183" y="61"/>
                </a:cubicBezTo>
                <a:cubicBezTo>
                  <a:pt x="182" y="77"/>
                  <a:pt x="176" y="84"/>
                  <a:pt x="160" y="84"/>
                </a:cubicBezTo>
                <a:cubicBezTo>
                  <a:pt x="114" y="84"/>
                  <a:pt x="68" y="84"/>
                  <a:pt x="23" y="84"/>
                </a:cubicBezTo>
                <a:cubicBezTo>
                  <a:pt x="8" y="84"/>
                  <a:pt x="1" y="77"/>
                  <a:pt x="0" y="62"/>
                </a:cubicBezTo>
                <a:cubicBezTo>
                  <a:pt x="0" y="49"/>
                  <a:pt x="0" y="36"/>
                  <a:pt x="0" y="23"/>
                </a:cubicBezTo>
                <a:cubicBezTo>
                  <a:pt x="1" y="8"/>
                  <a:pt x="8" y="1"/>
                  <a:pt x="22" y="1"/>
                </a:cubicBezTo>
                <a:cubicBezTo>
                  <a:pt x="45" y="1"/>
                  <a:pt x="68" y="1"/>
                  <a:pt x="91" y="1"/>
                </a:cubicBezTo>
                <a:cubicBezTo>
                  <a:pt x="91" y="0"/>
                  <a:pt x="91" y="0"/>
                  <a:pt x="91" y="0"/>
                </a:cubicBezTo>
                <a:close/>
                <a:moveTo>
                  <a:pt x="144" y="63"/>
                </a:moveTo>
                <a:cubicBezTo>
                  <a:pt x="155" y="62"/>
                  <a:pt x="165" y="53"/>
                  <a:pt x="164" y="41"/>
                </a:cubicBezTo>
                <a:cubicBezTo>
                  <a:pt x="164" y="30"/>
                  <a:pt x="154" y="21"/>
                  <a:pt x="144" y="21"/>
                </a:cubicBezTo>
                <a:cubicBezTo>
                  <a:pt x="132" y="22"/>
                  <a:pt x="123" y="31"/>
                  <a:pt x="123" y="43"/>
                </a:cubicBezTo>
                <a:cubicBezTo>
                  <a:pt x="124" y="54"/>
                  <a:pt x="133" y="63"/>
                  <a:pt x="144" y="63"/>
                </a:cubicBezTo>
                <a:close/>
                <a:moveTo>
                  <a:pt x="109" y="43"/>
                </a:moveTo>
                <a:cubicBezTo>
                  <a:pt x="109" y="31"/>
                  <a:pt x="100" y="21"/>
                  <a:pt x="89" y="21"/>
                </a:cubicBezTo>
                <a:cubicBezTo>
                  <a:pt x="78" y="21"/>
                  <a:pt x="69" y="31"/>
                  <a:pt x="69" y="42"/>
                </a:cubicBezTo>
                <a:cubicBezTo>
                  <a:pt x="69" y="53"/>
                  <a:pt x="78" y="63"/>
                  <a:pt x="89" y="63"/>
                </a:cubicBezTo>
                <a:cubicBezTo>
                  <a:pt x="100" y="63"/>
                  <a:pt x="109" y="54"/>
                  <a:pt x="109" y="43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8" name="Freeform 167">
            <a:extLst>
              <a:ext uri="{FF2B5EF4-FFF2-40B4-BE49-F238E27FC236}">
                <a16:creationId xmlns:a16="http://schemas.microsoft.com/office/drawing/2014/main" id="{FB72189E-06A7-4361-9034-FE06DBD4BC74}"/>
              </a:ext>
            </a:extLst>
          </p:cNvPr>
          <p:cNvSpPr>
            <a:spLocks noEditPoints="1"/>
          </p:cNvSpPr>
          <p:nvPr/>
        </p:nvSpPr>
        <p:spPr bwMode="auto">
          <a:xfrm>
            <a:off x="8796338" y="4821238"/>
            <a:ext cx="269875" cy="125412"/>
          </a:xfrm>
          <a:custGeom>
            <a:avLst/>
            <a:gdLst>
              <a:gd name="T0" fmla="*/ 91 w 182"/>
              <a:gd name="T1" fmla="*/ 0 h 84"/>
              <a:gd name="T2" fmla="*/ 159 w 182"/>
              <a:gd name="T3" fmla="*/ 0 h 84"/>
              <a:gd name="T4" fmla="*/ 182 w 182"/>
              <a:gd name="T5" fmla="*/ 22 h 84"/>
              <a:gd name="T6" fmla="*/ 182 w 182"/>
              <a:gd name="T7" fmla="*/ 62 h 84"/>
              <a:gd name="T8" fmla="*/ 159 w 182"/>
              <a:gd name="T9" fmla="*/ 84 h 84"/>
              <a:gd name="T10" fmla="*/ 22 w 182"/>
              <a:gd name="T11" fmla="*/ 84 h 84"/>
              <a:gd name="T12" fmla="*/ 0 w 182"/>
              <a:gd name="T13" fmla="*/ 62 h 84"/>
              <a:gd name="T14" fmla="*/ 0 w 182"/>
              <a:gd name="T15" fmla="*/ 21 h 84"/>
              <a:gd name="T16" fmla="*/ 21 w 182"/>
              <a:gd name="T17" fmla="*/ 0 h 84"/>
              <a:gd name="T18" fmla="*/ 91 w 182"/>
              <a:gd name="T19" fmla="*/ 0 h 84"/>
              <a:gd name="T20" fmla="*/ 91 w 182"/>
              <a:gd name="T21" fmla="*/ 0 h 84"/>
              <a:gd name="T22" fmla="*/ 93 w 182"/>
              <a:gd name="T23" fmla="*/ 63 h 84"/>
              <a:gd name="T24" fmla="*/ 114 w 182"/>
              <a:gd name="T25" fmla="*/ 41 h 84"/>
              <a:gd name="T26" fmla="*/ 93 w 182"/>
              <a:gd name="T27" fmla="*/ 21 h 84"/>
              <a:gd name="T28" fmla="*/ 73 w 182"/>
              <a:gd name="T29" fmla="*/ 42 h 84"/>
              <a:gd name="T30" fmla="*/ 93 w 182"/>
              <a:gd name="T31" fmla="*/ 63 h 84"/>
              <a:gd name="T32" fmla="*/ 38 w 182"/>
              <a:gd name="T33" fmla="*/ 63 h 84"/>
              <a:gd name="T34" fmla="*/ 59 w 182"/>
              <a:gd name="T35" fmla="*/ 43 h 84"/>
              <a:gd name="T36" fmla="*/ 39 w 182"/>
              <a:gd name="T37" fmla="*/ 21 h 84"/>
              <a:gd name="T38" fmla="*/ 18 w 182"/>
              <a:gd name="T39" fmla="*/ 41 h 84"/>
              <a:gd name="T40" fmla="*/ 38 w 182"/>
              <a:gd name="T41" fmla="*/ 6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2" h="84">
                <a:moveTo>
                  <a:pt x="91" y="0"/>
                </a:moveTo>
                <a:cubicBezTo>
                  <a:pt x="114" y="0"/>
                  <a:pt x="136" y="0"/>
                  <a:pt x="159" y="0"/>
                </a:cubicBezTo>
                <a:cubicBezTo>
                  <a:pt x="174" y="0"/>
                  <a:pt x="181" y="7"/>
                  <a:pt x="182" y="22"/>
                </a:cubicBezTo>
                <a:cubicBezTo>
                  <a:pt x="182" y="36"/>
                  <a:pt x="182" y="49"/>
                  <a:pt x="182" y="62"/>
                </a:cubicBezTo>
                <a:cubicBezTo>
                  <a:pt x="181" y="77"/>
                  <a:pt x="174" y="84"/>
                  <a:pt x="159" y="84"/>
                </a:cubicBezTo>
                <a:cubicBezTo>
                  <a:pt x="113" y="84"/>
                  <a:pt x="68" y="84"/>
                  <a:pt x="22" y="84"/>
                </a:cubicBezTo>
                <a:cubicBezTo>
                  <a:pt x="7" y="84"/>
                  <a:pt x="0" y="77"/>
                  <a:pt x="0" y="62"/>
                </a:cubicBezTo>
                <a:cubicBezTo>
                  <a:pt x="0" y="48"/>
                  <a:pt x="0" y="35"/>
                  <a:pt x="0" y="21"/>
                </a:cubicBezTo>
                <a:cubicBezTo>
                  <a:pt x="0" y="7"/>
                  <a:pt x="7" y="0"/>
                  <a:pt x="21" y="0"/>
                </a:cubicBezTo>
                <a:cubicBezTo>
                  <a:pt x="45" y="0"/>
                  <a:pt x="68" y="0"/>
                  <a:pt x="91" y="0"/>
                </a:cubicBezTo>
                <a:cubicBezTo>
                  <a:pt x="91" y="0"/>
                  <a:pt x="91" y="0"/>
                  <a:pt x="91" y="0"/>
                </a:cubicBezTo>
                <a:close/>
                <a:moveTo>
                  <a:pt x="93" y="63"/>
                </a:moveTo>
                <a:cubicBezTo>
                  <a:pt x="105" y="62"/>
                  <a:pt x="114" y="52"/>
                  <a:pt x="114" y="41"/>
                </a:cubicBezTo>
                <a:cubicBezTo>
                  <a:pt x="113" y="30"/>
                  <a:pt x="104" y="21"/>
                  <a:pt x="93" y="21"/>
                </a:cubicBezTo>
                <a:cubicBezTo>
                  <a:pt x="82" y="21"/>
                  <a:pt x="73" y="31"/>
                  <a:pt x="73" y="42"/>
                </a:cubicBezTo>
                <a:cubicBezTo>
                  <a:pt x="73" y="53"/>
                  <a:pt x="82" y="63"/>
                  <a:pt x="93" y="63"/>
                </a:cubicBezTo>
                <a:close/>
                <a:moveTo>
                  <a:pt x="38" y="63"/>
                </a:moveTo>
                <a:cubicBezTo>
                  <a:pt x="49" y="63"/>
                  <a:pt x="58" y="54"/>
                  <a:pt x="59" y="43"/>
                </a:cubicBezTo>
                <a:cubicBezTo>
                  <a:pt x="59" y="31"/>
                  <a:pt x="50" y="21"/>
                  <a:pt x="39" y="21"/>
                </a:cubicBezTo>
                <a:cubicBezTo>
                  <a:pt x="28" y="21"/>
                  <a:pt x="19" y="30"/>
                  <a:pt x="18" y="41"/>
                </a:cubicBezTo>
                <a:cubicBezTo>
                  <a:pt x="18" y="53"/>
                  <a:pt x="27" y="62"/>
                  <a:pt x="38" y="63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9" name="Freeform 168">
            <a:extLst>
              <a:ext uri="{FF2B5EF4-FFF2-40B4-BE49-F238E27FC236}">
                <a16:creationId xmlns:a16="http://schemas.microsoft.com/office/drawing/2014/main" id="{C0B6809A-A148-4C4C-804C-3183C7824D5F}"/>
              </a:ext>
            </a:extLst>
          </p:cNvPr>
          <p:cNvSpPr>
            <a:spLocks/>
          </p:cNvSpPr>
          <p:nvPr/>
        </p:nvSpPr>
        <p:spPr bwMode="auto">
          <a:xfrm>
            <a:off x="10379076" y="1154113"/>
            <a:ext cx="180975" cy="177800"/>
          </a:xfrm>
          <a:custGeom>
            <a:avLst/>
            <a:gdLst>
              <a:gd name="T0" fmla="*/ 0 w 122"/>
              <a:gd name="T1" fmla="*/ 60 h 120"/>
              <a:gd name="T2" fmla="*/ 60 w 122"/>
              <a:gd name="T3" fmla="*/ 0 h 120"/>
              <a:gd name="T4" fmla="*/ 122 w 122"/>
              <a:gd name="T5" fmla="*/ 60 h 120"/>
              <a:gd name="T6" fmla="*/ 61 w 122"/>
              <a:gd name="T7" fmla="*/ 120 h 120"/>
              <a:gd name="T8" fmla="*/ 0 w 122"/>
              <a:gd name="T9" fmla="*/ 6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20">
                <a:moveTo>
                  <a:pt x="0" y="60"/>
                </a:moveTo>
                <a:cubicBezTo>
                  <a:pt x="0" y="27"/>
                  <a:pt x="26" y="1"/>
                  <a:pt x="60" y="0"/>
                </a:cubicBezTo>
                <a:cubicBezTo>
                  <a:pt x="95" y="0"/>
                  <a:pt x="122" y="26"/>
                  <a:pt x="122" y="60"/>
                </a:cubicBezTo>
                <a:cubicBezTo>
                  <a:pt x="122" y="94"/>
                  <a:pt x="95" y="120"/>
                  <a:pt x="61" y="120"/>
                </a:cubicBezTo>
                <a:cubicBezTo>
                  <a:pt x="27" y="120"/>
                  <a:pt x="0" y="93"/>
                  <a:pt x="0" y="6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0" name="Freeform 169">
            <a:extLst>
              <a:ext uri="{FF2B5EF4-FFF2-40B4-BE49-F238E27FC236}">
                <a16:creationId xmlns:a16="http://schemas.microsoft.com/office/drawing/2014/main" id="{D5C36715-A1F2-4E15-B69B-8D9751EF52DF}"/>
              </a:ext>
            </a:extLst>
          </p:cNvPr>
          <p:cNvSpPr>
            <a:spLocks/>
          </p:cNvSpPr>
          <p:nvPr/>
        </p:nvSpPr>
        <p:spPr bwMode="auto">
          <a:xfrm>
            <a:off x="10864851" y="1154113"/>
            <a:ext cx="180975" cy="177800"/>
          </a:xfrm>
          <a:custGeom>
            <a:avLst/>
            <a:gdLst>
              <a:gd name="T0" fmla="*/ 0 w 123"/>
              <a:gd name="T1" fmla="*/ 60 h 120"/>
              <a:gd name="T2" fmla="*/ 61 w 123"/>
              <a:gd name="T3" fmla="*/ 0 h 120"/>
              <a:gd name="T4" fmla="*/ 123 w 123"/>
              <a:gd name="T5" fmla="*/ 60 h 120"/>
              <a:gd name="T6" fmla="*/ 62 w 123"/>
              <a:gd name="T7" fmla="*/ 120 h 120"/>
              <a:gd name="T8" fmla="*/ 0 w 123"/>
              <a:gd name="T9" fmla="*/ 6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120">
                <a:moveTo>
                  <a:pt x="0" y="60"/>
                </a:moveTo>
                <a:cubicBezTo>
                  <a:pt x="0" y="27"/>
                  <a:pt x="27" y="0"/>
                  <a:pt x="61" y="0"/>
                </a:cubicBezTo>
                <a:cubicBezTo>
                  <a:pt x="95" y="0"/>
                  <a:pt x="123" y="27"/>
                  <a:pt x="123" y="60"/>
                </a:cubicBezTo>
                <a:cubicBezTo>
                  <a:pt x="123" y="93"/>
                  <a:pt x="95" y="120"/>
                  <a:pt x="62" y="120"/>
                </a:cubicBezTo>
                <a:cubicBezTo>
                  <a:pt x="27" y="120"/>
                  <a:pt x="0" y="94"/>
                  <a:pt x="0" y="6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1" name="Freeform 170">
            <a:extLst>
              <a:ext uri="{FF2B5EF4-FFF2-40B4-BE49-F238E27FC236}">
                <a16:creationId xmlns:a16="http://schemas.microsoft.com/office/drawing/2014/main" id="{C83E9F42-4D8D-445B-A17E-657CAC64F510}"/>
              </a:ext>
            </a:extLst>
          </p:cNvPr>
          <p:cNvSpPr>
            <a:spLocks/>
          </p:cNvSpPr>
          <p:nvPr/>
        </p:nvSpPr>
        <p:spPr bwMode="auto">
          <a:xfrm>
            <a:off x="9201151" y="2547938"/>
            <a:ext cx="179388" cy="180975"/>
          </a:xfrm>
          <a:custGeom>
            <a:avLst/>
            <a:gdLst>
              <a:gd name="T0" fmla="*/ 122 w 122"/>
              <a:gd name="T1" fmla="*/ 60 h 122"/>
              <a:gd name="T2" fmla="*/ 60 w 122"/>
              <a:gd name="T3" fmla="*/ 121 h 122"/>
              <a:gd name="T4" fmla="*/ 1 w 122"/>
              <a:gd name="T5" fmla="*/ 60 h 122"/>
              <a:gd name="T6" fmla="*/ 62 w 122"/>
              <a:gd name="T7" fmla="*/ 0 h 122"/>
              <a:gd name="T8" fmla="*/ 122 w 122"/>
              <a:gd name="T9" fmla="*/ 6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22">
                <a:moveTo>
                  <a:pt x="122" y="60"/>
                </a:moveTo>
                <a:cubicBezTo>
                  <a:pt x="122" y="94"/>
                  <a:pt x="94" y="122"/>
                  <a:pt x="60" y="121"/>
                </a:cubicBezTo>
                <a:cubicBezTo>
                  <a:pt x="28" y="121"/>
                  <a:pt x="0" y="93"/>
                  <a:pt x="1" y="60"/>
                </a:cubicBezTo>
                <a:cubicBezTo>
                  <a:pt x="1" y="27"/>
                  <a:pt x="28" y="0"/>
                  <a:pt x="62" y="0"/>
                </a:cubicBezTo>
                <a:cubicBezTo>
                  <a:pt x="94" y="0"/>
                  <a:pt x="122" y="28"/>
                  <a:pt x="122" y="6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2" name="Freeform 171">
            <a:extLst>
              <a:ext uri="{FF2B5EF4-FFF2-40B4-BE49-F238E27FC236}">
                <a16:creationId xmlns:a16="http://schemas.microsoft.com/office/drawing/2014/main" id="{49B1FC2C-A7B6-4EA8-AB36-3A94629A70E3}"/>
              </a:ext>
            </a:extLst>
          </p:cNvPr>
          <p:cNvSpPr>
            <a:spLocks/>
          </p:cNvSpPr>
          <p:nvPr/>
        </p:nvSpPr>
        <p:spPr bwMode="auto">
          <a:xfrm>
            <a:off x="7446963" y="4094163"/>
            <a:ext cx="176213" cy="171450"/>
          </a:xfrm>
          <a:custGeom>
            <a:avLst/>
            <a:gdLst>
              <a:gd name="T0" fmla="*/ 119 w 119"/>
              <a:gd name="T1" fmla="*/ 110 h 116"/>
              <a:gd name="T2" fmla="*/ 63 w 119"/>
              <a:gd name="T3" fmla="*/ 116 h 116"/>
              <a:gd name="T4" fmla="*/ 57 w 119"/>
              <a:gd name="T5" fmla="*/ 116 h 116"/>
              <a:gd name="T6" fmla="*/ 0 w 119"/>
              <a:gd name="T7" fmla="*/ 113 h 116"/>
              <a:gd name="T8" fmla="*/ 3 w 119"/>
              <a:gd name="T9" fmla="*/ 102 h 116"/>
              <a:gd name="T10" fmla="*/ 8 w 119"/>
              <a:gd name="T11" fmla="*/ 68 h 116"/>
              <a:gd name="T12" fmla="*/ 30 w 119"/>
              <a:gd name="T13" fmla="*/ 12 h 116"/>
              <a:gd name="T14" fmla="*/ 101 w 119"/>
              <a:gd name="T15" fmla="*/ 22 h 116"/>
              <a:gd name="T16" fmla="*/ 112 w 119"/>
              <a:gd name="T17" fmla="*/ 56 h 116"/>
              <a:gd name="T18" fmla="*/ 119 w 119"/>
              <a:gd name="T19" fmla="*/ 11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16">
                <a:moveTo>
                  <a:pt x="119" y="110"/>
                </a:moveTo>
                <a:cubicBezTo>
                  <a:pt x="98" y="102"/>
                  <a:pt x="81" y="111"/>
                  <a:pt x="63" y="116"/>
                </a:cubicBezTo>
                <a:cubicBezTo>
                  <a:pt x="61" y="116"/>
                  <a:pt x="59" y="116"/>
                  <a:pt x="57" y="116"/>
                </a:cubicBezTo>
                <a:cubicBezTo>
                  <a:pt x="38" y="112"/>
                  <a:pt x="21" y="102"/>
                  <a:pt x="0" y="113"/>
                </a:cubicBezTo>
                <a:cubicBezTo>
                  <a:pt x="1" y="106"/>
                  <a:pt x="1" y="103"/>
                  <a:pt x="3" y="102"/>
                </a:cubicBezTo>
                <a:cubicBezTo>
                  <a:pt x="11" y="91"/>
                  <a:pt x="11" y="80"/>
                  <a:pt x="8" y="68"/>
                </a:cubicBezTo>
                <a:cubicBezTo>
                  <a:pt x="2" y="43"/>
                  <a:pt x="11" y="22"/>
                  <a:pt x="30" y="12"/>
                </a:cubicBezTo>
                <a:cubicBezTo>
                  <a:pt x="53" y="0"/>
                  <a:pt x="87" y="4"/>
                  <a:pt x="101" y="22"/>
                </a:cubicBezTo>
                <a:cubicBezTo>
                  <a:pt x="107" y="32"/>
                  <a:pt x="112" y="45"/>
                  <a:pt x="112" y="56"/>
                </a:cubicBezTo>
                <a:cubicBezTo>
                  <a:pt x="111" y="74"/>
                  <a:pt x="105" y="92"/>
                  <a:pt x="119" y="11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3" name="Freeform 172">
            <a:extLst>
              <a:ext uri="{FF2B5EF4-FFF2-40B4-BE49-F238E27FC236}">
                <a16:creationId xmlns:a16="http://schemas.microsoft.com/office/drawing/2014/main" id="{CFEDEA97-8A40-45D0-B49C-051872A7FA79}"/>
              </a:ext>
            </a:extLst>
          </p:cNvPr>
          <p:cNvSpPr>
            <a:spLocks/>
          </p:cNvSpPr>
          <p:nvPr/>
        </p:nvSpPr>
        <p:spPr bwMode="auto">
          <a:xfrm>
            <a:off x="7905751" y="4100513"/>
            <a:ext cx="177800" cy="166687"/>
          </a:xfrm>
          <a:custGeom>
            <a:avLst/>
            <a:gdLst>
              <a:gd name="T0" fmla="*/ 0 w 120"/>
              <a:gd name="T1" fmla="*/ 102 h 112"/>
              <a:gd name="T2" fmla="*/ 9 w 120"/>
              <a:gd name="T3" fmla="*/ 52 h 112"/>
              <a:gd name="T4" fmla="*/ 61 w 120"/>
              <a:gd name="T5" fmla="*/ 0 h 112"/>
              <a:gd name="T6" fmla="*/ 115 w 120"/>
              <a:gd name="T7" fmla="*/ 49 h 112"/>
              <a:gd name="T8" fmla="*/ 112 w 120"/>
              <a:gd name="T9" fmla="*/ 78 h 112"/>
              <a:gd name="T10" fmla="*/ 120 w 120"/>
              <a:gd name="T11" fmla="*/ 103 h 112"/>
              <a:gd name="T12" fmla="*/ 118 w 120"/>
              <a:gd name="T13" fmla="*/ 105 h 112"/>
              <a:gd name="T14" fmla="*/ 70 w 120"/>
              <a:gd name="T15" fmla="*/ 110 h 112"/>
              <a:gd name="T16" fmla="*/ 58 w 120"/>
              <a:gd name="T17" fmla="*/ 111 h 112"/>
              <a:gd name="T18" fmla="*/ 3 w 120"/>
              <a:gd name="T19" fmla="*/ 108 h 112"/>
              <a:gd name="T20" fmla="*/ 0 w 120"/>
              <a:gd name="T21" fmla="*/ 10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0" h="112">
                <a:moveTo>
                  <a:pt x="0" y="102"/>
                </a:moveTo>
                <a:cubicBezTo>
                  <a:pt x="16" y="87"/>
                  <a:pt x="11" y="70"/>
                  <a:pt x="9" y="52"/>
                </a:cubicBezTo>
                <a:cubicBezTo>
                  <a:pt x="6" y="20"/>
                  <a:pt x="27" y="1"/>
                  <a:pt x="61" y="0"/>
                </a:cubicBezTo>
                <a:cubicBezTo>
                  <a:pt x="94" y="0"/>
                  <a:pt x="115" y="19"/>
                  <a:pt x="115" y="49"/>
                </a:cubicBezTo>
                <a:cubicBezTo>
                  <a:pt x="114" y="59"/>
                  <a:pt x="111" y="68"/>
                  <a:pt x="112" y="78"/>
                </a:cubicBezTo>
                <a:cubicBezTo>
                  <a:pt x="113" y="86"/>
                  <a:pt x="117" y="95"/>
                  <a:pt x="120" y="103"/>
                </a:cubicBezTo>
                <a:cubicBezTo>
                  <a:pt x="119" y="104"/>
                  <a:pt x="118" y="105"/>
                  <a:pt x="118" y="105"/>
                </a:cubicBezTo>
                <a:cubicBezTo>
                  <a:pt x="101" y="101"/>
                  <a:pt x="86" y="103"/>
                  <a:pt x="70" y="110"/>
                </a:cubicBezTo>
                <a:cubicBezTo>
                  <a:pt x="67" y="112"/>
                  <a:pt x="62" y="112"/>
                  <a:pt x="58" y="111"/>
                </a:cubicBezTo>
                <a:cubicBezTo>
                  <a:pt x="40" y="108"/>
                  <a:pt x="23" y="95"/>
                  <a:pt x="3" y="108"/>
                </a:cubicBezTo>
                <a:cubicBezTo>
                  <a:pt x="2" y="106"/>
                  <a:pt x="1" y="104"/>
                  <a:pt x="0" y="102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4" name="Freeform 173">
            <a:extLst>
              <a:ext uri="{FF2B5EF4-FFF2-40B4-BE49-F238E27FC236}">
                <a16:creationId xmlns:a16="http://schemas.microsoft.com/office/drawing/2014/main" id="{9D95F5EB-79C2-46FF-B194-6310922FC3FE}"/>
              </a:ext>
            </a:extLst>
          </p:cNvPr>
          <p:cNvSpPr>
            <a:spLocks/>
          </p:cNvSpPr>
          <p:nvPr/>
        </p:nvSpPr>
        <p:spPr bwMode="auto">
          <a:xfrm>
            <a:off x="10837863" y="4079875"/>
            <a:ext cx="165100" cy="166687"/>
          </a:xfrm>
          <a:custGeom>
            <a:avLst/>
            <a:gdLst>
              <a:gd name="T0" fmla="*/ 56 w 112"/>
              <a:gd name="T1" fmla="*/ 112 h 112"/>
              <a:gd name="T2" fmla="*/ 0 w 112"/>
              <a:gd name="T3" fmla="*/ 56 h 112"/>
              <a:gd name="T4" fmla="*/ 58 w 112"/>
              <a:gd name="T5" fmla="*/ 0 h 112"/>
              <a:gd name="T6" fmla="*/ 112 w 112"/>
              <a:gd name="T7" fmla="*/ 56 h 112"/>
              <a:gd name="T8" fmla="*/ 56 w 112"/>
              <a:gd name="T9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" h="112">
                <a:moveTo>
                  <a:pt x="56" y="112"/>
                </a:moveTo>
                <a:cubicBezTo>
                  <a:pt x="25" y="112"/>
                  <a:pt x="1" y="87"/>
                  <a:pt x="0" y="56"/>
                </a:cubicBezTo>
                <a:cubicBezTo>
                  <a:pt x="0" y="24"/>
                  <a:pt x="26" y="0"/>
                  <a:pt x="58" y="0"/>
                </a:cubicBezTo>
                <a:cubicBezTo>
                  <a:pt x="88" y="1"/>
                  <a:pt x="112" y="26"/>
                  <a:pt x="112" y="56"/>
                </a:cubicBezTo>
                <a:cubicBezTo>
                  <a:pt x="112" y="88"/>
                  <a:pt x="87" y="112"/>
                  <a:pt x="56" y="112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5" name="Freeform 174">
            <a:extLst>
              <a:ext uri="{FF2B5EF4-FFF2-40B4-BE49-F238E27FC236}">
                <a16:creationId xmlns:a16="http://schemas.microsoft.com/office/drawing/2014/main" id="{0FC50F4F-65ED-47E2-90C9-15F68141B8E6}"/>
              </a:ext>
            </a:extLst>
          </p:cNvPr>
          <p:cNvSpPr>
            <a:spLocks/>
          </p:cNvSpPr>
          <p:nvPr/>
        </p:nvSpPr>
        <p:spPr bwMode="auto">
          <a:xfrm>
            <a:off x="10421938" y="4079875"/>
            <a:ext cx="165100" cy="166687"/>
          </a:xfrm>
          <a:custGeom>
            <a:avLst/>
            <a:gdLst>
              <a:gd name="T0" fmla="*/ 55 w 112"/>
              <a:gd name="T1" fmla="*/ 112 h 112"/>
              <a:gd name="T2" fmla="*/ 0 w 112"/>
              <a:gd name="T3" fmla="*/ 57 h 112"/>
              <a:gd name="T4" fmla="*/ 56 w 112"/>
              <a:gd name="T5" fmla="*/ 0 h 112"/>
              <a:gd name="T6" fmla="*/ 112 w 112"/>
              <a:gd name="T7" fmla="*/ 57 h 112"/>
              <a:gd name="T8" fmla="*/ 55 w 112"/>
              <a:gd name="T9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" h="112">
                <a:moveTo>
                  <a:pt x="55" y="112"/>
                </a:moveTo>
                <a:cubicBezTo>
                  <a:pt x="24" y="111"/>
                  <a:pt x="0" y="87"/>
                  <a:pt x="0" y="57"/>
                </a:cubicBezTo>
                <a:cubicBezTo>
                  <a:pt x="0" y="25"/>
                  <a:pt x="24" y="0"/>
                  <a:pt x="56" y="0"/>
                </a:cubicBezTo>
                <a:cubicBezTo>
                  <a:pt x="86" y="0"/>
                  <a:pt x="112" y="27"/>
                  <a:pt x="112" y="57"/>
                </a:cubicBezTo>
                <a:cubicBezTo>
                  <a:pt x="111" y="88"/>
                  <a:pt x="86" y="112"/>
                  <a:pt x="55" y="112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6" name="Freeform 175">
            <a:extLst>
              <a:ext uri="{FF2B5EF4-FFF2-40B4-BE49-F238E27FC236}">
                <a16:creationId xmlns:a16="http://schemas.microsoft.com/office/drawing/2014/main" id="{809E04E8-C81C-4319-95A2-FC5D498C274C}"/>
              </a:ext>
            </a:extLst>
          </p:cNvPr>
          <p:cNvSpPr>
            <a:spLocks/>
          </p:cNvSpPr>
          <p:nvPr/>
        </p:nvSpPr>
        <p:spPr bwMode="auto">
          <a:xfrm>
            <a:off x="9434513" y="2630488"/>
            <a:ext cx="155575" cy="155575"/>
          </a:xfrm>
          <a:custGeom>
            <a:avLst/>
            <a:gdLst>
              <a:gd name="T0" fmla="*/ 0 w 105"/>
              <a:gd name="T1" fmla="*/ 52 h 105"/>
              <a:gd name="T2" fmla="*/ 53 w 105"/>
              <a:gd name="T3" fmla="*/ 0 h 105"/>
              <a:gd name="T4" fmla="*/ 105 w 105"/>
              <a:gd name="T5" fmla="*/ 52 h 105"/>
              <a:gd name="T6" fmla="*/ 52 w 105"/>
              <a:gd name="T7" fmla="*/ 105 h 105"/>
              <a:gd name="T8" fmla="*/ 0 w 105"/>
              <a:gd name="T9" fmla="*/ 52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" h="105">
                <a:moveTo>
                  <a:pt x="0" y="52"/>
                </a:moveTo>
                <a:cubicBezTo>
                  <a:pt x="0" y="23"/>
                  <a:pt x="23" y="0"/>
                  <a:pt x="53" y="0"/>
                </a:cubicBezTo>
                <a:cubicBezTo>
                  <a:pt x="82" y="0"/>
                  <a:pt x="105" y="23"/>
                  <a:pt x="105" y="52"/>
                </a:cubicBezTo>
                <a:cubicBezTo>
                  <a:pt x="105" y="81"/>
                  <a:pt x="81" y="105"/>
                  <a:pt x="52" y="105"/>
                </a:cubicBezTo>
                <a:cubicBezTo>
                  <a:pt x="24" y="105"/>
                  <a:pt x="0" y="81"/>
                  <a:pt x="0" y="52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7" name="Freeform 176">
            <a:extLst>
              <a:ext uri="{FF2B5EF4-FFF2-40B4-BE49-F238E27FC236}">
                <a16:creationId xmlns:a16="http://schemas.microsoft.com/office/drawing/2014/main" id="{13CA5CE3-E103-4926-8613-372C21899D03}"/>
              </a:ext>
            </a:extLst>
          </p:cNvPr>
          <p:cNvSpPr>
            <a:spLocks/>
          </p:cNvSpPr>
          <p:nvPr/>
        </p:nvSpPr>
        <p:spPr bwMode="auto">
          <a:xfrm>
            <a:off x="6456363" y="4100513"/>
            <a:ext cx="152400" cy="147637"/>
          </a:xfrm>
          <a:custGeom>
            <a:avLst/>
            <a:gdLst>
              <a:gd name="T0" fmla="*/ 51 w 103"/>
              <a:gd name="T1" fmla="*/ 100 h 100"/>
              <a:gd name="T2" fmla="*/ 1 w 103"/>
              <a:gd name="T3" fmla="*/ 49 h 100"/>
              <a:gd name="T4" fmla="*/ 53 w 103"/>
              <a:gd name="T5" fmla="*/ 1 h 100"/>
              <a:gd name="T6" fmla="*/ 103 w 103"/>
              <a:gd name="T7" fmla="*/ 52 h 100"/>
              <a:gd name="T8" fmla="*/ 51 w 103"/>
              <a:gd name="T9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100">
                <a:moveTo>
                  <a:pt x="51" y="100"/>
                </a:moveTo>
                <a:cubicBezTo>
                  <a:pt x="22" y="100"/>
                  <a:pt x="0" y="78"/>
                  <a:pt x="1" y="49"/>
                </a:cubicBezTo>
                <a:cubicBezTo>
                  <a:pt x="1" y="22"/>
                  <a:pt x="25" y="0"/>
                  <a:pt x="53" y="1"/>
                </a:cubicBezTo>
                <a:cubicBezTo>
                  <a:pt x="81" y="1"/>
                  <a:pt x="103" y="24"/>
                  <a:pt x="103" y="52"/>
                </a:cubicBezTo>
                <a:cubicBezTo>
                  <a:pt x="103" y="79"/>
                  <a:pt x="80" y="100"/>
                  <a:pt x="51" y="10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8" name="Freeform 177">
            <a:extLst>
              <a:ext uri="{FF2B5EF4-FFF2-40B4-BE49-F238E27FC236}">
                <a16:creationId xmlns:a16="http://schemas.microsoft.com/office/drawing/2014/main" id="{7BC48479-67CF-4EEA-9BB0-2A626B197B18}"/>
              </a:ext>
            </a:extLst>
          </p:cNvPr>
          <p:cNvSpPr>
            <a:spLocks/>
          </p:cNvSpPr>
          <p:nvPr/>
        </p:nvSpPr>
        <p:spPr bwMode="auto">
          <a:xfrm>
            <a:off x="5997576" y="4100513"/>
            <a:ext cx="150813" cy="149225"/>
          </a:xfrm>
          <a:custGeom>
            <a:avLst/>
            <a:gdLst>
              <a:gd name="T0" fmla="*/ 101 w 102"/>
              <a:gd name="T1" fmla="*/ 51 h 101"/>
              <a:gd name="T2" fmla="*/ 51 w 102"/>
              <a:gd name="T3" fmla="*/ 101 h 101"/>
              <a:gd name="T4" fmla="*/ 0 w 102"/>
              <a:gd name="T5" fmla="*/ 51 h 101"/>
              <a:gd name="T6" fmla="*/ 50 w 102"/>
              <a:gd name="T7" fmla="*/ 0 h 101"/>
              <a:gd name="T8" fmla="*/ 101 w 102"/>
              <a:gd name="T9" fmla="*/ 5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101">
                <a:moveTo>
                  <a:pt x="101" y="51"/>
                </a:moveTo>
                <a:cubicBezTo>
                  <a:pt x="101" y="79"/>
                  <a:pt x="78" y="101"/>
                  <a:pt x="51" y="101"/>
                </a:cubicBezTo>
                <a:cubicBezTo>
                  <a:pt x="22" y="101"/>
                  <a:pt x="0" y="79"/>
                  <a:pt x="0" y="51"/>
                </a:cubicBezTo>
                <a:cubicBezTo>
                  <a:pt x="0" y="24"/>
                  <a:pt x="23" y="1"/>
                  <a:pt x="50" y="0"/>
                </a:cubicBezTo>
                <a:cubicBezTo>
                  <a:pt x="79" y="0"/>
                  <a:pt x="102" y="23"/>
                  <a:pt x="101" y="51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9" name="Freeform 178">
            <a:extLst>
              <a:ext uri="{FF2B5EF4-FFF2-40B4-BE49-F238E27FC236}">
                <a16:creationId xmlns:a16="http://schemas.microsoft.com/office/drawing/2014/main" id="{E52A9FD2-66FA-4736-8471-BE3553A060FF}"/>
              </a:ext>
            </a:extLst>
          </p:cNvPr>
          <p:cNvSpPr>
            <a:spLocks/>
          </p:cNvSpPr>
          <p:nvPr/>
        </p:nvSpPr>
        <p:spPr bwMode="auto">
          <a:xfrm>
            <a:off x="11034713" y="4162425"/>
            <a:ext cx="136525" cy="134937"/>
          </a:xfrm>
          <a:custGeom>
            <a:avLst/>
            <a:gdLst>
              <a:gd name="T0" fmla="*/ 46 w 92"/>
              <a:gd name="T1" fmla="*/ 91 h 91"/>
              <a:gd name="T2" fmla="*/ 0 w 92"/>
              <a:gd name="T3" fmla="*/ 46 h 91"/>
              <a:gd name="T4" fmla="*/ 45 w 92"/>
              <a:gd name="T5" fmla="*/ 0 h 91"/>
              <a:gd name="T6" fmla="*/ 91 w 92"/>
              <a:gd name="T7" fmla="*/ 45 h 91"/>
              <a:gd name="T8" fmla="*/ 46 w 92"/>
              <a:gd name="T9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" h="91">
                <a:moveTo>
                  <a:pt x="46" y="91"/>
                </a:moveTo>
                <a:cubicBezTo>
                  <a:pt x="21" y="91"/>
                  <a:pt x="1" y="71"/>
                  <a:pt x="0" y="46"/>
                </a:cubicBezTo>
                <a:cubicBezTo>
                  <a:pt x="0" y="22"/>
                  <a:pt x="21" y="1"/>
                  <a:pt x="45" y="0"/>
                </a:cubicBezTo>
                <a:cubicBezTo>
                  <a:pt x="70" y="0"/>
                  <a:pt x="91" y="21"/>
                  <a:pt x="91" y="45"/>
                </a:cubicBezTo>
                <a:cubicBezTo>
                  <a:pt x="92" y="70"/>
                  <a:pt x="71" y="91"/>
                  <a:pt x="46" y="91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0" name="Freeform 179">
            <a:extLst>
              <a:ext uri="{FF2B5EF4-FFF2-40B4-BE49-F238E27FC236}">
                <a16:creationId xmlns:a16="http://schemas.microsoft.com/office/drawing/2014/main" id="{2E67C25D-A957-440C-A6CE-08854E0AAFD0}"/>
              </a:ext>
            </a:extLst>
          </p:cNvPr>
          <p:cNvSpPr>
            <a:spLocks/>
          </p:cNvSpPr>
          <p:nvPr/>
        </p:nvSpPr>
        <p:spPr bwMode="auto">
          <a:xfrm>
            <a:off x="10253663" y="4162425"/>
            <a:ext cx="134938" cy="134937"/>
          </a:xfrm>
          <a:custGeom>
            <a:avLst/>
            <a:gdLst>
              <a:gd name="T0" fmla="*/ 45 w 91"/>
              <a:gd name="T1" fmla="*/ 91 h 91"/>
              <a:gd name="T2" fmla="*/ 0 w 91"/>
              <a:gd name="T3" fmla="*/ 46 h 91"/>
              <a:gd name="T4" fmla="*/ 46 w 91"/>
              <a:gd name="T5" fmla="*/ 0 h 91"/>
              <a:gd name="T6" fmla="*/ 91 w 91"/>
              <a:gd name="T7" fmla="*/ 46 h 91"/>
              <a:gd name="T8" fmla="*/ 45 w 91"/>
              <a:gd name="T9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91">
                <a:moveTo>
                  <a:pt x="45" y="91"/>
                </a:moveTo>
                <a:cubicBezTo>
                  <a:pt x="21" y="91"/>
                  <a:pt x="0" y="71"/>
                  <a:pt x="0" y="46"/>
                </a:cubicBezTo>
                <a:cubicBezTo>
                  <a:pt x="0" y="21"/>
                  <a:pt x="22" y="0"/>
                  <a:pt x="46" y="0"/>
                </a:cubicBezTo>
                <a:cubicBezTo>
                  <a:pt x="71" y="1"/>
                  <a:pt x="91" y="21"/>
                  <a:pt x="91" y="46"/>
                </a:cubicBezTo>
                <a:cubicBezTo>
                  <a:pt x="91" y="71"/>
                  <a:pt x="71" y="91"/>
                  <a:pt x="45" y="91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1" name="Freeform 180">
            <a:extLst>
              <a:ext uri="{FF2B5EF4-FFF2-40B4-BE49-F238E27FC236}">
                <a16:creationId xmlns:a16="http://schemas.microsoft.com/office/drawing/2014/main" id="{DFC42B75-2BE2-432C-A29A-64B5FCA87F13}"/>
              </a:ext>
            </a:extLst>
          </p:cNvPr>
          <p:cNvSpPr>
            <a:spLocks/>
          </p:cNvSpPr>
          <p:nvPr/>
        </p:nvSpPr>
        <p:spPr bwMode="auto">
          <a:xfrm>
            <a:off x="6075363" y="7034213"/>
            <a:ext cx="30163" cy="74612"/>
          </a:xfrm>
          <a:custGeom>
            <a:avLst/>
            <a:gdLst>
              <a:gd name="T0" fmla="*/ 10 w 20"/>
              <a:gd name="T1" fmla="*/ 50 h 50"/>
              <a:gd name="T2" fmla="*/ 20 w 20"/>
              <a:gd name="T3" fmla="*/ 0 h 50"/>
              <a:gd name="T4" fmla="*/ 10 w 20"/>
              <a:gd name="T5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" h="50">
                <a:moveTo>
                  <a:pt x="10" y="50"/>
                </a:moveTo>
                <a:cubicBezTo>
                  <a:pt x="0" y="34"/>
                  <a:pt x="5" y="8"/>
                  <a:pt x="20" y="0"/>
                </a:cubicBezTo>
                <a:cubicBezTo>
                  <a:pt x="6" y="14"/>
                  <a:pt x="6" y="31"/>
                  <a:pt x="10" y="5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2" name="Freeform 181">
            <a:extLst>
              <a:ext uri="{FF2B5EF4-FFF2-40B4-BE49-F238E27FC236}">
                <a16:creationId xmlns:a16="http://schemas.microsoft.com/office/drawing/2014/main" id="{FB8E6D97-6918-4F39-A99A-1F17F5E2E292}"/>
              </a:ext>
            </a:extLst>
          </p:cNvPr>
          <p:cNvSpPr>
            <a:spLocks/>
          </p:cNvSpPr>
          <p:nvPr/>
        </p:nvSpPr>
        <p:spPr bwMode="auto">
          <a:xfrm>
            <a:off x="11291888" y="7059613"/>
            <a:ext cx="1588" cy="49212"/>
          </a:xfrm>
          <a:custGeom>
            <a:avLst/>
            <a:gdLst>
              <a:gd name="T0" fmla="*/ 0 w 1"/>
              <a:gd name="T1" fmla="*/ 33 h 33"/>
              <a:gd name="T2" fmla="*/ 0 w 1"/>
              <a:gd name="T3" fmla="*/ 0 h 33"/>
              <a:gd name="T4" fmla="*/ 1 w 1"/>
              <a:gd name="T5" fmla="*/ 0 h 33"/>
              <a:gd name="T6" fmla="*/ 1 w 1"/>
              <a:gd name="T7" fmla="*/ 33 h 33"/>
              <a:gd name="T8" fmla="*/ 0 w 1"/>
              <a:gd name="T9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3">
                <a:moveTo>
                  <a:pt x="0" y="33"/>
                </a:moveTo>
                <a:cubicBezTo>
                  <a:pt x="0" y="22"/>
                  <a:pt x="0" y="11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1" y="11"/>
                  <a:pt x="1" y="22"/>
                  <a:pt x="1" y="33"/>
                </a:cubicBezTo>
                <a:cubicBezTo>
                  <a:pt x="1" y="33"/>
                  <a:pt x="0" y="33"/>
                  <a:pt x="0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3" name="Freeform 182">
            <a:extLst>
              <a:ext uri="{FF2B5EF4-FFF2-40B4-BE49-F238E27FC236}">
                <a16:creationId xmlns:a16="http://schemas.microsoft.com/office/drawing/2014/main" id="{B4663A65-F250-4895-BE0D-747AA01C23EA}"/>
              </a:ext>
            </a:extLst>
          </p:cNvPr>
          <p:cNvSpPr>
            <a:spLocks/>
          </p:cNvSpPr>
          <p:nvPr/>
        </p:nvSpPr>
        <p:spPr bwMode="auto">
          <a:xfrm>
            <a:off x="9591676" y="1219200"/>
            <a:ext cx="1588" cy="1587"/>
          </a:xfrm>
          <a:custGeom>
            <a:avLst/>
            <a:gdLst>
              <a:gd name="T0" fmla="*/ 1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4" name="Freeform 183">
            <a:extLst>
              <a:ext uri="{FF2B5EF4-FFF2-40B4-BE49-F238E27FC236}">
                <a16:creationId xmlns:a16="http://schemas.microsoft.com/office/drawing/2014/main" id="{D7CB3810-59CA-499A-A701-472158C660D0}"/>
              </a:ext>
            </a:extLst>
          </p:cNvPr>
          <p:cNvSpPr>
            <a:spLocks/>
          </p:cNvSpPr>
          <p:nvPr/>
        </p:nvSpPr>
        <p:spPr bwMode="auto">
          <a:xfrm>
            <a:off x="9591676" y="1219200"/>
            <a:ext cx="1588" cy="1587"/>
          </a:xfrm>
          <a:custGeom>
            <a:avLst/>
            <a:gdLst>
              <a:gd name="T0" fmla="*/ 0 w 1"/>
              <a:gd name="T1" fmla="*/ 0 h 1"/>
              <a:gd name="T2" fmla="*/ 1 w 1"/>
              <a:gd name="T3" fmla="*/ 0 h 1"/>
              <a:gd name="T4" fmla="*/ 1 w 1"/>
              <a:gd name="T5" fmla="*/ 1 h 1"/>
              <a:gd name="T6" fmla="*/ 0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1"/>
                  <a:pt x="1" y="1"/>
                </a:cubicBezTo>
                <a:cubicBezTo>
                  <a:pt x="1" y="1"/>
                  <a:pt x="0" y="0"/>
                  <a:pt x="0" y="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5" name="Freeform 184">
            <a:extLst>
              <a:ext uri="{FF2B5EF4-FFF2-40B4-BE49-F238E27FC236}">
                <a16:creationId xmlns:a16="http://schemas.microsoft.com/office/drawing/2014/main" id="{3AF43CA4-73B1-4D11-B8F4-8867AF56F22E}"/>
              </a:ext>
            </a:extLst>
          </p:cNvPr>
          <p:cNvSpPr>
            <a:spLocks/>
          </p:cNvSpPr>
          <p:nvPr/>
        </p:nvSpPr>
        <p:spPr bwMode="auto">
          <a:xfrm>
            <a:off x="9120188" y="5659438"/>
            <a:ext cx="300038" cy="604837"/>
          </a:xfrm>
          <a:custGeom>
            <a:avLst/>
            <a:gdLst>
              <a:gd name="T0" fmla="*/ 133 w 202"/>
              <a:gd name="T1" fmla="*/ 124 h 408"/>
              <a:gd name="T2" fmla="*/ 170 w 202"/>
              <a:gd name="T3" fmla="*/ 139 h 408"/>
              <a:gd name="T4" fmla="*/ 198 w 202"/>
              <a:gd name="T5" fmla="*/ 191 h 408"/>
              <a:gd name="T6" fmla="*/ 164 w 202"/>
              <a:gd name="T7" fmla="*/ 371 h 408"/>
              <a:gd name="T8" fmla="*/ 119 w 202"/>
              <a:gd name="T9" fmla="*/ 408 h 408"/>
              <a:gd name="T10" fmla="*/ 82 w 202"/>
              <a:gd name="T11" fmla="*/ 408 h 408"/>
              <a:gd name="T12" fmla="*/ 38 w 202"/>
              <a:gd name="T13" fmla="*/ 372 h 408"/>
              <a:gd name="T14" fmla="*/ 4 w 202"/>
              <a:gd name="T15" fmla="*/ 191 h 408"/>
              <a:gd name="T16" fmla="*/ 31 w 202"/>
              <a:gd name="T17" fmla="*/ 140 h 408"/>
              <a:gd name="T18" fmla="*/ 69 w 202"/>
              <a:gd name="T19" fmla="*/ 123 h 408"/>
              <a:gd name="T20" fmla="*/ 40 w 202"/>
              <a:gd name="T21" fmla="*/ 62 h 408"/>
              <a:gd name="T22" fmla="*/ 65 w 202"/>
              <a:gd name="T23" fmla="*/ 20 h 408"/>
              <a:gd name="T24" fmla="*/ 148 w 202"/>
              <a:gd name="T25" fmla="*/ 30 h 408"/>
              <a:gd name="T26" fmla="*/ 133 w 202"/>
              <a:gd name="T27" fmla="*/ 124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2" h="408">
                <a:moveTo>
                  <a:pt x="133" y="124"/>
                </a:moveTo>
                <a:cubicBezTo>
                  <a:pt x="146" y="129"/>
                  <a:pt x="158" y="134"/>
                  <a:pt x="170" y="139"/>
                </a:cubicBezTo>
                <a:cubicBezTo>
                  <a:pt x="190" y="148"/>
                  <a:pt x="202" y="169"/>
                  <a:pt x="198" y="191"/>
                </a:cubicBezTo>
                <a:cubicBezTo>
                  <a:pt x="187" y="251"/>
                  <a:pt x="176" y="311"/>
                  <a:pt x="164" y="371"/>
                </a:cubicBezTo>
                <a:cubicBezTo>
                  <a:pt x="159" y="395"/>
                  <a:pt x="143" y="408"/>
                  <a:pt x="119" y="408"/>
                </a:cubicBezTo>
                <a:cubicBezTo>
                  <a:pt x="107" y="408"/>
                  <a:pt x="94" y="408"/>
                  <a:pt x="82" y="408"/>
                </a:cubicBezTo>
                <a:cubicBezTo>
                  <a:pt x="59" y="408"/>
                  <a:pt x="43" y="394"/>
                  <a:pt x="38" y="372"/>
                </a:cubicBezTo>
                <a:cubicBezTo>
                  <a:pt x="27" y="312"/>
                  <a:pt x="15" y="251"/>
                  <a:pt x="4" y="191"/>
                </a:cubicBezTo>
                <a:cubicBezTo>
                  <a:pt x="0" y="168"/>
                  <a:pt x="9" y="150"/>
                  <a:pt x="31" y="140"/>
                </a:cubicBezTo>
                <a:cubicBezTo>
                  <a:pt x="43" y="134"/>
                  <a:pt x="55" y="129"/>
                  <a:pt x="69" y="123"/>
                </a:cubicBezTo>
                <a:cubicBezTo>
                  <a:pt x="48" y="107"/>
                  <a:pt x="37" y="88"/>
                  <a:pt x="40" y="62"/>
                </a:cubicBezTo>
                <a:cubicBezTo>
                  <a:pt x="42" y="44"/>
                  <a:pt x="51" y="30"/>
                  <a:pt x="65" y="20"/>
                </a:cubicBezTo>
                <a:cubicBezTo>
                  <a:pt x="89" y="0"/>
                  <a:pt x="128" y="5"/>
                  <a:pt x="148" y="30"/>
                </a:cubicBezTo>
                <a:cubicBezTo>
                  <a:pt x="172" y="58"/>
                  <a:pt x="167" y="94"/>
                  <a:pt x="133" y="124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6" name="Freeform 185">
            <a:extLst>
              <a:ext uri="{FF2B5EF4-FFF2-40B4-BE49-F238E27FC236}">
                <a16:creationId xmlns:a16="http://schemas.microsoft.com/office/drawing/2014/main" id="{E59F91B9-C45D-468E-BA24-9886A98F4B87}"/>
              </a:ext>
            </a:extLst>
          </p:cNvPr>
          <p:cNvSpPr>
            <a:spLocks/>
          </p:cNvSpPr>
          <p:nvPr/>
        </p:nvSpPr>
        <p:spPr bwMode="auto">
          <a:xfrm>
            <a:off x="10561638" y="5643563"/>
            <a:ext cx="301625" cy="600075"/>
          </a:xfrm>
          <a:custGeom>
            <a:avLst/>
            <a:gdLst>
              <a:gd name="T0" fmla="*/ 69 w 203"/>
              <a:gd name="T1" fmla="*/ 121 h 406"/>
              <a:gd name="T2" fmla="*/ 58 w 203"/>
              <a:gd name="T3" fmla="*/ 23 h 406"/>
              <a:gd name="T4" fmla="*/ 145 w 203"/>
              <a:gd name="T5" fmla="*/ 23 h 406"/>
              <a:gd name="T6" fmla="*/ 133 w 203"/>
              <a:gd name="T7" fmla="*/ 122 h 406"/>
              <a:gd name="T8" fmla="*/ 167 w 203"/>
              <a:gd name="T9" fmla="*/ 136 h 406"/>
              <a:gd name="T10" fmla="*/ 198 w 203"/>
              <a:gd name="T11" fmla="*/ 190 h 406"/>
              <a:gd name="T12" fmla="*/ 165 w 203"/>
              <a:gd name="T13" fmla="*/ 364 h 406"/>
              <a:gd name="T14" fmla="*/ 114 w 203"/>
              <a:gd name="T15" fmla="*/ 406 h 406"/>
              <a:gd name="T16" fmla="*/ 82 w 203"/>
              <a:gd name="T17" fmla="*/ 406 h 406"/>
              <a:gd name="T18" fmla="*/ 39 w 203"/>
              <a:gd name="T19" fmla="*/ 371 h 406"/>
              <a:gd name="T20" fmla="*/ 4 w 203"/>
              <a:gd name="T21" fmla="*/ 189 h 406"/>
              <a:gd name="T22" fmla="*/ 33 w 203"/>
              <a:gd name="T23" fmla="*/ 137 h 406"/>
              <a:gd name="T24" fmla="*/ 69 w 203"/>
              <a:gd name="T25" fmla="*/ 121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3" h="406">
                <a:moveTo>
                  <a:pt x="69" y="121"/>
                </a:moveTo>
                <a:cubicBezTo>
                  <a:pt x="34" y="89"/>
                  <a:pt x="30" y="52"/>
                  <a:pt x="58" y="23"/>
                </a:cubicBezTo>
                <a:cubicBezTo>
                  <a:pt x="80" y="0"/>
                  <a:pt x="121" y="0"/>
                  <a:pt x="145" y="23"/>
                </a:cubicBezTo>
                <a:cubicBezTo>
                  <a:pt x="172" y="50"/>
                  <a:pt x="168" y="88"/>
                  <a:pt x="133" y="122"/>
                </a:cubicBezTo>
                <a:cubicBezTo>
                  <a:pt x="145" y="126"/>
                  <a:pt x="156" y="132"/>
                  <a:pt x="167" y="136"/>
                </a:cubicBezTo>
                <a:cubicBezTo>
                  <a:pt x="192" y="145"/>
                  <a:pt x="203" y="164"/>
                  <a:pt x="198" y="190"/>
                </a:cubicBezTo>
                <a:cubicBezTo>
                  <a:pt x="187" y="248"/>
                  <a:pt x="176" y="306"/>
                  <a:pt x="165" y="364"/>
                </a:cubicBezTo>
                <a:cubicBezTo>
                  <a:pt x="159" y="393"/>
                  <a:pt x="145" y="406"/>
                  <a:pt x="114" y="406"/>
                </a:cubicBezTo>
                <a:cubicBezTo>
                  <a:pt x="104" y="406"/>
                  <a:pt x="93" y="406"/>
                  <a:pt x="82" y="406"/>
                </a:cubicBezTo>
                <a:cubicBezTo>
                  <a:pt x="60" y="406"/>
                  <a:pt x="43" y="393"/>
                  <a:pt x="39" y="371"/>
                </a:cubicBezTo>
                <a:cubicBezTo>
                  <a:pt x="27" y="310"/>
                  <a:pt x="15" y="249"/>
                  <a:pt x="4" y="189"/>
                </a:cubicBezTo>
                <a:cubicBezTo>
                  <a:pt x="0" y="164"/>
                  <a:pt x="10" y="147"/>
                  <a:pt x="33" y="137"/>
                </a:cubicBezTo>
                <a:cubicBezTo>
                  <a:pt x="45" y="132"/>
                  <a:pt x="56" y="127"/>
                  <a:pt x="69" y="121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7" name="Freeform 186">
            <a:extLst>
              <a:ext uri="{FF2B5EF4-FFF2-40B4-BE49-F238E27FC236}">
                <a16:creationId xmlns:a16="http://schemas.microsoft.com/office/drawing/2014/main" id="{A2D33707-13ED-4275-AE40-B5CE7A4D28EE}"/>
              </a:ext>
            </a:extLst>
          </p:cNvPr>
          <p:cNvSpPr>
            <a:spLocks/>
          </p:cNvSpPr>
          <p:nvPr/>
        </p:nvSpPr>
        <p:spPr bwMode="auto">
          <a:xfrm>
            <a:off x="10820401" y="5730875"/>
            <a:ext cx="196850" cy="514350"/>
          </a:xfrm>
          <a:custGeom>
            <a:avLst/>
            <a:gdLst>
              <a:gd name="T0" fmla="*/ 74 w 133"/>
              <a:gd name="T1" fmla="*/ 102 h 348"/>
              <a:gd name="T2" fmla="*/ 109 w 133"/>
              <a:gd name="T3" fmla="*/ 117 h 348"/>
              <a:gd name="T4" fmla="*/ 130 w 133"/>
              <a:gd name="T5" fmla="*/ 157 h 348"/>
              <a:gd name="T6" fmla="*/ 100 w 133"/>
              <a:gd name="T7" fmla="*/ 314 h 348"/>
              <a:gd name="T8" fmla="*/ 61 w 133"/>
              <a:gd name="T9" fmla="*/ 347 h 348"/>
              <a:gd name="T10" fmla="*/ 29 w 133"/>
              <a:gd name="T11" fmla="*/ 347 h 348"/>
              <a:gd name="T12" fmla="*/ 6 w 133"/>
              <a:gd name="T13" fmla="*/ 340 h 348"/>
              <a:gd name="T14" fmla="*/ 39 w 133"/>
              <a:gd name="T15" fmla="*/ 169 h 348"/>
              <a:gd name="T16" fmla="*/ 45 w 133"/>
              <a:gd name="T17" fmla="*/ 136 h 348"/>
              <a:gd name="T18" fmla="*/ 9 w 133"/>
              <a:gd name="T19" fmla="*/ 60 h 348"/>
              <a:gd name="T20" fmla="*/ 0 w 133"/>
              <a:gd name="T21" fmla="*/ 55 h 348"/>
              <a:gd name="T22" fmla="*/ 10 w 133"/>
              <a:gd name="T23" fmla="*/ 20 h 348"/>
              <a:gd name="T24" fmla="*/ 40 w 133"/>
              <a:gd name="T25" fmla="*/ 3 h 348"/>
              <a:gd name="T26" fmla="*/ 95 w 133"/>
              <a:gd name="T27" fmla="*/ 34 h 348"/>
              <a:gd name="T28" fmla="*/ 82 w 133"/>
              <a:gd name="T29" fmla="*/ 95 h 348"/>
              <a:gd name="T30" fmla="*/ 74 w 133"/>
              <a:gd name="T31" fmla="*/ 102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3" h="348">
                <a:moveTo>
                  <a:pt x="74" y="102"/>
                </a:moveTo>
                <a:cubicBezTo>
                  <a:pt x="87" y="108"/>
                  <a:pt x="98" y="112"/>
                  <a:pt x="109" y="117"/>
                </a:cubicBezTo>
                <a:cubicBezTo>
                  <a:pt x="125" y="125"/>
                  <a:pt x="133" y="141"/>
                  <a:pt x="130" y="157"/>
                </a:cubicBezTo>
                <a:cubicBezTo>
                  <a:pt x="120" y="210"/>
                  <a:pt x="110" y="262"/>
                  <a:pt x="100" y="314"/>
                </a:cubicBezTo>
                <a:cubicBezTo>
                  <a:pt x="96" y="336"/>
                  <a:pt x="83" y="347"/>
                  <a:pt x="61" y="347"/>
                </a:cubicBezTo>
                <a:cubicBezTo>
                  <a:pt x="50" y="347"/>
                  <a:pt x="39" y="348"/>
                  <a:pt x="29" y="347"/>
                </a:cubicBezTo>
                <a:cubicBezTo>
                  <a:pt x="20" y="346"/>
                  <a:pt x="12" y="342"/>
                  <a:pt x="6" y="340"/>
                </a:cubicBezTo>
                <a:cubicBezTo>
                  <a:pt x="17" y="281"/>
                  <a:pt x="28" y="225"/>
                  <a:pt x="39" y="169"/>
                </a:cubicBezTo>
                <a:cubicBezTo>
                  <a:pt x="41" y="158"/>
                  <a:pt x="43" y="147"/>
                  <a:pt x="45" y="136"/>
                </a:cubicBezTo>
                <a:cubicBezTo>
                  <a:pt x="51" y="101"/>
                  <a:pt x="40" y="77"/>
                  <a:pt x="9" y="60"/>
                </a:cubicBezTo>
                <a:cubicBezTo>
                  <a:pt x="6" y="58"/>
                  <a:pt x="3" y="56"/>
                  <a:pt x="0" y="55"/>
                </a:cubicBezTo>
                <a:cubicBezTo>
                  <a:pt x="3" y="43"/>
                  <a:pt x="6" y="31"/>
                  <a:pt x="10" y="20"/>
                </a:cubicBezTo>
                <a:cubicBezTo>
                  <a:pt x="15" y="7"/>
                  <a:pt x="28" y="5"/>
                  <a:pt x="40" y="3"/>
                </a:cubicBezTo>
                <a:cubicBezTo>
                  <a:pt x="64" y="0"/>
                  <a:pt x="85" y="13"/>
                  <a:pt x="95" y="34"/>
                </a:cubicBezTo>
                <a:cubicBezTo>
                  <a:pt x="104" y="55"/>
                  <a:pt x="99" y="78"/>
                  <a:pt x="82" y="95"/>
                </a:cubicBezTo>
                <a:cubicBezTo>
                  <a:pt x="80" y="97"/>
                  <a:pt x="78" y="99"/>
                  <a:pt x="74" y="102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8" name="Freeform 187">
            <a:extLst>
              <a:ext uri="{FF2B5EF4-FFF2-40B4-BE49-F238E27FC236}">
                <a16:creationId xmlns:a16="http://schemas.microsoft.com/office/drawing/2014/main" id="{4FD0CC82-33BD-43FB-9878-757B030817B9}"/>
              </a:ext>
            </a:extLst>
          </p:cNvPr>
          <p:cNvSpPr>
            <a:spLocks/>
          </p:cNvSpPr>
          <p:nvPr/>
        </p:nvSpPr>
        <p:spPr bwMode="auto">
          <a:xfrm>
            <a:off x="10407651" y="5729288"/>
            <a:ext cx="198438" cy="515937"/>
          </a:xfrm>
          <a:custGeom>
            <a:avLst/>
            <a:gdLst>
              <a:gd name="T0" fmla="*/ 60 w 135"/>
              <a:gd name="T1" fmla="*/ 103 h 349"/>
              <a:gd name="T2" fmla="*/ 34 w 135"/>
              <a:gd name="T3" fmla="*/ 58 h 349"/>
              <a:gd name="T4" fmla="*/ 61 w 135"/>
              <a:gd name="T5" fmla="*/ 11 h 349"/>
              <a:gd name="T6" fmla="*/ 117 w 135"/>
              <a:gd name="T7" fmla="*/ 13 h 349"/>
              <a:gd name="T8" fmla="*/ 124 w 135"/>
              <a:gd name="T9" fmla="*/ 21 h 349"/>
              <a:gd name="T10" fmla="*/ 135 w 135"/>
              <a:gd name="T11" fmla="*/ 56 h 349"/>
              <a:gd name="T12" fmla="*/ 113 w 135"/>
              <a:gd name="T13" fmla="*/ 68 h 349"/>
              <a:gd name="T14" fmla="*/ 88 w 135"/>
              <a:gd name="T15" fmla="*/ 136 h 349"/>
              <a:gd name="T16" fmla="*/ 122 w 135"/>
              <a:gd name="T17" fmla="*/ 313 h 349"/>
              <a:gd name="T18" fmla="*/ 130 w 135"/>
              <a:gd name="T19" fmla="*/ 341 h 349"/>
              <a:gd name="T20" fmla="*/ 104 w 135"/>
              <a:gd name="T21" fmla="*/ 348 h 349"/>
              <a:gd name="T22" fmla="*/ 70 w 135"/>
              <a:gd name="T23" fmla="*/ 348 h 349"/>
              <a:gd name="T24" fmla="*/ 34 w 135"/>
              <a:gd name="T25" fmla="*/ 319 h 349"/>
              <a:gd name="T26" fmla="*/ 3 w 135"/>
              <a:gd name="T27" fmla="*/ 158 h 349"/>
              <a:gd name="T28" fmla="*/ 25 w 135"/>
              <a:gd name="T29" fmla="*/ 118 h 349"/>
              <a:gd name="T30" fmla="*/ 42 w 135"/>
              <a:gd name="T31" fmla="*/ 111 h 349"/>
              <a:gd name="T32" fmla="*/ 60 w 135"/>
              <a:gd name="T33" fmla="*/ 103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5" h="349">
                <a:moveTo>
                  <a:pt x="60" y="103"/>
                </a:moveTo>
                <a:cubicBezTo>
                  <a:pt x="44" y="91"/>
                  <a:pt x="34" y="77"/>
                  <a:pt x="34" y="58"/>
                </a:cubicBezTo>
                <a:cubicBezTo>
                  <a:pt x="34" y="37"/>
                  <a:pt x="43" y="21"/>
                  <a:pt x="61" y="11"/>
                </a:cubicBezTo>
                <a:cubicBezTo>
                  <a:pt x="80" y="0"/>
                  <a:pt x="99" y="1"/>
                  <a:pt x="117" y="13"/>
                </a:cubicBezTo>
                <a:cubicBezTo>
                  <a:pt x="120" y="15"/>
                  <a:pt x="123" y="18"/>
                  <a:pt x="124" y="21"/>
                </a:cubicBezTo>
                <a:cubicBezTo>
                  <a:pt x="128" y="32"/>
                  <a:pt x="131" y="44"/>
                  <a:pt x="135" y="56"/>
                </a:cubicBezTo>
                <a:cubicBezTo>
                  <a:pt x="128" y="60"/>
                  <a:pt x="120" y="63"/>
                  <a:pt x="113" y="68"/>
                </a:cubicBezTo>
                <a:cubicBezTo>
                  <a:pt x="90" y="85"/>
                  <a:pt x="83" y="109"/>
                  <a:pt x="88" y="136"/>
                </a:cubicBezTo>
                <a:cubicBezTo>
                  <a:pt x="99" y="195"/>
                  <a:pt x="111" y="254"/>
                  <a:pt x="122" y="313"/>
                </a:cubicBezTo>
                <a:cubicBezTo>
                  <a:pt x="124" y="321"/>
                  <a:pt x="127" y="329"/>
                  <a:pt x="130" y="341"/>
                </a:cubicBezTo>
                <a:cubicBezTo>
                  <a:pt x="122" y="343"/>
                  <a:pt x="113" y="347"/>
                  <a:pt x="104" y="348"/>
                </a:cubicBezTo>
                <a:cubicBezTo>
                  <a:pt x="93" y="349"/>
                  <a:pt x="82" y="348"/>
                  <a:pt x="70" y="348"/>
                </a:cubicBezTo>
                <a:cubicBezTo>
                  <a:pt x="52" y="348"/>
                  <a:pt x="38" y="337"/>
                  <a:pt x="34" y="319"/>
                </a:cubicBezTo>
                <a:cubicBezTo>
                  <a:pt x="24" y="265"/>
                  <a:pt x="13" y="212"/>
                  <a:pt x="3" y="158"/>
                </a:cubicBezTo>
                <a:cubicBezTo>
                  <a:pt x="0" y="141"/>
                  <a:pt x="9" y="126"/>
                  <a:pt x="25" y="118"/>
                </a:cubicBezTo>
                <a:cubicBezTo>
                  <a:pt x="30" y="115"/>
                  <a:pt x="36" y="113"/>
                  <a:pt x="42" y="111"/>
                </a:cubicBezTo>
                <a:cubicBezTo>
                  <a:pt x="47" y="108"/>
                  <a:pt x="53" y="106"/>
                  <a:pt x="60" y="103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n 111">
            <a:extLst>
              <a:ext uri="{FF2B5EF4-FFF2-40B4-BE49-F238E27FC236}">
                <a16:creationId xmlns:a16="http://schemas.microsoft.com/office/drawing/2014/main" id="{59DA07BA-FA66-462B-BB4C-4100DD97BB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998" y="0"/>
            <a:ext cx="10288001" cy="6858000"/>
          </a:xfrm>
          <a:prstGeom prst="rect">
            <a:avLst/>
          </a:prstGeom>
        </p:spPr>
      </p:pic>
      <p:sp>
        <p:nvSpPr>
          <p:cNvPr id="110" name="Rectangle 109">
            <a:extLst>
              <a:ext uri="{FF2B5EF4-FFF2-40B4-BE49-F238E27FC236}">
                <a16:creationId xmlns:a16="http://schemas.microsoft.com/office/drawing/2014/main" id="{CEB9BB9F-1DB6-45C3-A6FE-8F093D9D5FD9}"/>
              </a:ext>
            </a:extLst>
          </p:cNvPr>
          <p:cNvSpPr/>
          <p:nvPr/>
        </p:nvSpPr>
        <p:spPr>
          <a:xfrm>
            <a:off x="1" y="0"/>
            <a:ext cx="280884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61913734-5F44-4CF8-A643-8B76A30E4B03}"/>
              </a:ext>
            </a:extLst>
          </p:cNvPr>
          <p:cNvSpPr/>
          <p:nvPr/>
        </p:nvSpPr>
        <p:spPr>
          <a:xfrm>
            <a:off x="1329875" y="2163337"/>
            <a:ext cx="3044883" cy="2905209"/>
          </a:xfrm>
          <a:custGeom>
            <a:avLst/>
            <a:gdLst>
              <a:gd name="connsiteX0" fmla="*/ 0 w 4567324"/>
              <a:gd name="connsiteY0" fmla="*/ 0 h 4357814"/>
              <a:gd name="connsiteX1" fmla="*/ 2186363 w 4567324"/>
              <a:gd name="connsiteY1" fmla="*/ 0 h 4357814"/>
              <a:gd name="connsiteX2" fmla="*/ 2186363 w 4567324"/>
              <a:gd name="connsiteY2" fmla="*/ 195535 h 4357814"/>
              <a:gd name="connsiteX3" fmla="*/ 195535 w 4567324"/>
              <a:gd name="connsiteY3" fmla="*/ 195535 h 4357814"/>
              <a:gd name="connsiteX4" fmla="*/ 195535 w 4567324"/>
              <a:gd name="connsiteY4" fmla="*/ 4162279 h 4357814"/>
              <a:gd name="connsiteX5" fmla="*/ 4371789 w 4567324"/>
              <a:gd name="connsiteY5" fmla="*/ 4162279 h 4357814"/>
              <a:gd name="connsiteX6" fmla="*/ 4371789 w 4567324"/>
              <a:gd name="connsiteY6" fmla="*/ 1765145 h 4357814"/>
              <a:gd name="connsiteX7" fmla="*/ 4567324 w 4567324"/>
              <a:gd name="connsiteY7" fmla="*/ 1765145 h 4357814"/>
              <a:gd name="connsiteX8" fmla="*/ 4567324 w 4567324"/>
              <a:gd name="connsiteY8" fmla="*/ 4357814 h 4357814"/>
              <a:gd name="connsiteX9" fmla="*/ 0 w 4567324"/>
              <a:gd name="connsiteY9" fmla="*/ 4357814 h 435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67324" h="4357814">
                <a:moveTo>
                  <a:pt x="0" y="0"/>
                </a:moveTo>
                <a:lnTo>
                  <a:pt x="2186363" y="0"/>
                </a:lnTo>
                <a:lnTo>
                  <a:pt x="2186363" y="195535"/>
                </a:lnTo>
                <a:lnTo>
                  <a:pt x="195535" y="195535"/>
                </a:lnTo>
                <a:lnTo>
                  <a:pt x="195535" y="4162279"/>
                </a:lnTo>
                <a:lnTo>
                  <a:pt x="4371789" y="4162279"/>
                </a:lnTo>
                <a:lnTo>
                  <a:pt x="4371789" y="1765145"/>
                </a:lnTo>
                <a:lnTo>
                  <a:pt x="4567324" y="1765145"/>
                </a:lnTo>
                <a:lnTo>
                  <a:pt x="4567324" y="4357814"/>
                </a:lnTo>
                <a:lnTo>
                  <a:pt x="0" y="4357814"/>
                </a:lnTo>
                <a:close/>
              </a:path>
            </a:pathLst>
          </a:custGeom>
          <a:solidFill>
            <a:srgbClr val="FA5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2808844" y="2163337"/>
            <a:ext cx="436456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rgbClr val="FA526C"/>
                </a:solidFill>
                <a:cs typeface="Arial" pitchFamily="34" charset="0"/>
              </a:rPr>
              <a:t>Section Break</a:t>
            </a:r>
            <a:endParaRPr lang="ko-KR" altLang="en-US" sz="4800" dirty="0">
              <a:solidFill>
                <a:srgbClr val="FA526C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2808844" y="2827232"/>
            <a:ext cx="436456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rgbClr val="FA526C"/>
                </a:solidFill>
                <a:cs typeface="Arial" pitchFamily="34" charset="0"/>
              </a:rPr>
              <a:t>Insert the Sub Title of Your Presentation</a:t>
            </a:r>
            <a:endParaRPr lang="ko-KR" altLang="en-US" sz="2000" dirty="0">
              <a:solidFill>
                <a:srgbClr val="FA526C"/>
              </a:solidFill>
              <a:cs typeface="Arial" pitchFamily="34" charset="0"/>
            </a:endParaRPr>
          </a:p>
        </p:txBody>
      </p:sp>
      <p:sp>
        <p:nvSpPr>
          <p:cNvPr id="117" name="Freeform 5">
            <a:extLst>
              <a:ext uri="{FF2B5EF4-FFF2-40B4-BE49-F238E27FC236}">
                <a16:creationId xmlns:a16="http://schemas.microsoft.com/office/drawing/2014/main" id="{C4208296-B73B-43AE-B280-589BFAEE173A}"/>
              </a:ext>
            </a:extLst>
          </p:cNvPr>
          <p:cNvSpPr>
            <a:spLocks noEditPoints="1"/>
          </p:cNvSpPr>
          <p:nvPr/>
        </p:nvSpPr>
        <p:spPr bwMode="auto">
          <a:xfrm>
            <a:off x="9990668" y="4318116"/>
            <a:ext cx="2053696" cy="2543060"/>
          </a:xfrm>
          <a:custGeom>
            <a:avLst/>
            <a:gdLst>
              <a:gd name="T0" fmla="*/ 417 w 420"/>
              <a:gd name="T1" fmla="*/ 521 h 521"/>
              <a:gd name="T2" fmla="*/ 7 w 420"/>
              <a:gd name="T3" fmla="*/ 521 h 521"/>
              <a:gd name="T4" fmla="*/ 72 w 420"/>
              <a:gd name="T5" fmla="*/ 434 h 521"/>
              <a:gd name="T6" fmla="*/ 123 w 420"/>
              <a:gd name="T7" fmla="*/ 427 h 521"/>
              <a:gd name="T8" fmla="*/ 161 w 420"/>
              <a:gd name="T9" fmla="*/ 387 h 521"/>
              <a:gd name="T10" fmla="*/ 141 w 420"/>
              <a:gd name="T11" fmla="*/ 353 h 521"/>
              <a:gd name="T12" fmla="*/ 134 w 420"/>
              <a:gd name="T13" fmla="*/ 347 h 521"/>
              <a:gd name="T14" fmla="*/ 58 w 420"/>
              <a:gd name="T15" fmla="*/ 177 h 521"/>
              <a:gd name="T16" fmla="*/ 249 w 420"/>
              <a:gd name="T17" fmla="*/ 25 h 521"/>
              <a:gd name="T18" fmla="*/ 289 w 420"/>
              <a:gd name="T19" fmla="*/ 18 h 521"/>
              <a:gd name="T20" fmla="*/ 349 w 420"/>
              <a:gd name="T21" fmla="*/ 23 h 521"/>
              <a:gd name="T22" fmla="*/ 360 w 420"/>
              <a:gd name="T23" fmla="*/ 82 h 521"/>
              <a:gd name="T24" fmla="*/ 358 w 420"/>
              <a:gd name="T25" fmla="*/ 126 h 521"/>
              <a:gd name="T26" fmla="*/ 349 w 420"/>
              <a:gd name="T27" fmla="*/ 244 h 521"/>
              <a:gd name="T28" fmla="*/ 316 w 420"/>
              <a:gd name="T29" fmla="*/ 310 h 521"/>
              <a:gd name="T30" fmla="*/ 281 w 420"/>
              <a:gd name="T31" fmla="*/ 354 h 521"/>
              <a:gd name="T32" fmla="*/ 263 w 420"/>
              <a:gd name="T33" fmla="*/ 385 h 521"/>
              <a:gd name="T34" fmla="*/ 297 w 420"/>
              <a:gd name="T35" fmla="*/ 425 h 521"/>
              <a:gd name="T36" fmla="*/ 346 w 420"/>
              <a:gd name="T37" fmla="*/ 433 h 521"/>
              <a:gd name="T38" fmla="*/ 417 w 420"/>
              <a:gd name="T39" fmla="*/ 521 h 521"/>
              <a:gd name="T40" fmla="*/ 310 w 420"/>
              <a:gd name="T41" fmla="*/ 218 h 521"/>
              <a:gd name="T42" fmla="*/ 208 w 420"/>
              <a:gd name="T43" fmla="*/ 159 h 521"/>
              <a:gd name="T44" fmla="*/ 112 w 420"/>
              <a:gd name="T45" fmla="*/ 218 h 521"/>
              <a:gd name="T46" fmla="*/ 159 w 420"/>
              <a:gd name="T47" fmla="*/ 346 h 521"/>
              <a:gd name="T48" fmla="*/ 265 w 420"/>
              <a:gd name="T49" fmla="*/ 345 h 521"/>
              <a:gd name="T50" fmla="*/ 310 w 420"/>
              <a:gd name="T51" fmla="*/ 218 h 521"/>
              <a:gd name="T52" fmla="*/ 149 w 420"/>
              <a:gd name="T53" fmla="*/ 444 h 521"/>
              <a:gd name="T54" fmla="*/ 273 w 420"/>
              <a:gd name="T55" fmla="*/ 442 h 521"/>
              <a:gd name="T56" fmla="*/ 238 w 420"/>
              <a:gd name="T57" fmla="*/ 376 h 521"/>
              <a:gd name="T58" fmla="*/ 185 w 420"/>
              <a:gd name="T59" fmla="*/ 376 h 521"/>
              <a:gd name="T60" fmla="*/ 149 w 420"/>
              <a:gd name="T61" fmla="*/ 444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20" h="521">
                <a:moveTo>
                  <a:pt x="417" y="521"/>
                </a:moveTo>
                <a:cubicBezTo>
                  <a:pt x="280" y="521"/>
                  <a:pt x="143" y="521"/>
                  <a:pt x="7" y="521"/>
                </a:cubicBezTo>
                <a:cubicBezTo>
                  <a:pt x="0" y="470"/>
                  <a:pt x="24" y="440"/>
                  <a:pt x="72" y="434"/>
                </a:cubicBezTo>
                <a:cubicBezTo>
                  <a:pt x="89" y="431"/>
                  <a:pt x="106" y="430"/>
                  <a:pt x="123" y="427"/>
                </a:cubicBezTo>
                <a:cubicBezTo>
                  <a:pt x="145" y="423"/>
                  <a:pt x="155" y="408"/>
                  <a:pt x="161" y="387"/>
                </a:cubicBezTo>
                <a:cubicBezTo>
                  <a:pt x="168" y="366"/>
                  <a:pt x="152" y="361"/>
                  <a:pt x="141" y="353"/>
                </a:cubicBezTo>
                <a:cubicBezTo>
                  <a:pt x="138" y="351"/>
                  <a:pt x="136" y="350"/>
                  <a:pt x="134" y="347"/>
                </a:cubicBezTo>
                <a:cubicBezTo>
                  <a:pt x="99" y="295"/>
                  <a:pt x="60" y="243"/>
                  <a:pt x="58" y="177"/>
                </a:cubicBezTo>
                <a:cubicBezTo>
                  <a:pt x="54" y="74"/>
                  <a:pt x="149" y="0"/>
                  <a:pt x="249" y="25"/>
                </a:cubicBezTo>
                <a:cubicBezTo>
                  <a:pt x="264" y="28"/>
                  <a:pt x="275" y="29"/>
                  <a:pt x="289" y="18"/>
                </a:cubicBezTo>
                <a:cubicBezTo>
                  <a:pt x="309" y="4"/>
                  <a:pt x="331" y="6"/>
                  <a:pt x="349" y="23"/>
                </a:cubicBezTo>
                <a:cubicBezTo>
                  <a:pt x="368" y="40"/>
                  <a:pt x="373" y="62"/>
                  <a:pt x="360" y="82"/>
                </a:cubicBezTo>
                <a:cubicBezTo>
                  <a:pt x="350" y="98"/>
                  <a:pt x="352" y="110"/>
                  <a:pt x="358" y="126"/>
                </a:cubicBezTo>
                <a:cubicBezTo>
                  <a:pt x="372" y="166"/>
                  <a:pt x="367" y="206"/>
                  <a:pt x="349" y="244"/>
                </a:cubicBezTo>
                <a:cubicBezTo>
                  <a:pt x="338" y="267"/>
                  <a:pt x="328" y="289"/>
                  <a:pt x="316" y="310"/>
                </a:cubicBezTo>
                <a:cubicBezTo>
                  <a:pt x="306" y="326"/>
                  <a:pt x="292" y="339"/>
                  <a:pt x="281" y="354"/>
                </a:cubicBezTo>
                <a:cubicBezTo>
                  <a:pt x="273" y="364"/>
                  <a:pt x="260" y="379"/>
                  <a:pt x="263" y="385"/>
                </a:cubicBezTo>
                <a:cubicBezTo>
                  <a:pt x="270" y="401"/>
                  <a:pt x="282" y="417"/>
                  <a:pt x="297" y="425"/>
                </a:cubicBezTo>
                <a:cubicBezTo>
                  <a:pt x="310" y="433"/>
                  <a:pt x="330" y="431"/>
                  <a:pt x="346" y="433"/>
                </a:cubicBezTo>
                <a:cubicBezTo>
                  <a:pt x="398" y="439"/>
                  <a:pt x="420" y="466"/>
                  <a:pt x="417" y="521"/>
                </a:cubicBezTo>
                <a:close/>
                <a:moveTo>
                  <a:pt x="310" y="218"/>
                </a:moveTo>
                <a:cubicBezTo>
                  <a:pt x="262" y="221"/>
                  <a:pt x="232" y="197"/>
                  <a:pt x="208" y="159"/>
                </a:cubicBezTo>
                <a:cubicBezTo>
                  <a:pt x="187" y="200"/>
                  <a:pt x="155" y="218"/>
                  <a:pt x="112" y="218"/>
                </a:cubicBezTo>
                <a:cubicBezTo>
                  <a:pt x="107" y="270"/>
                  <a:pt x="111" y="316"/>
                  <a:pt x="159" y="346"/>
                </a:cubicBezTo>
                <a:cubicBezTo>
                  <a:pt x="194" y="368"/>
                  <a:pt x="231" y="367"/>
                  <a:pt x="265" y="345"/>
                </a:cubicBezTo>
                <a:cubicBezTo>
                  <a:pt x="311" y="315"/>
                  <a:pt x="316" y="271"/>
                  <a:pt x="310" y="218"/>
                </a:cubicBezTo>
                <a:close/>
                <a:moveTo>
                  <a:pt x="149" y="444"/>
                </a:moveTo>
                <a:cubicBezTo>
                  <a:pt x="195" y="470"/>
                  <a:pt x="239" y="469"/>
                  <a:pt x="273" y="442"/>
                </a:cubicBezTo>
                <a:cubicBezTo>
                  <a:pt x="261" y="420"/>
                  <a:pt x="249" y="398"/>
                  <a:pt x="238" y="376"/>
                </a:cubicBezTo>
                <a:cubicBezTo>
                  <a:pt x="220" y="376"/>
                  <a:pt x="200" y="376"/>
                  <a:pt x="185" y="376"/>
                </a:cubicBezTo>
                <a:cubicBezTo>
                  <a:pt x="172" y="399"/>
                  <a:pt x="161" y="420"/>
                  <a:pt x="149" y="4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>
                <a:solidFill>
                  <a:schemeClr val="tx1"/>
                </a:solidFill>
                <a:latin typeface="+mn-lt"/>
              </a:rPr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2" y="1492155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7" y="1562685"/>
            <a:ext cx="523147" cy="38362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5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>
              <a:solidFill>
                <a:srgbClr val="AE4500"/>
              </a:solidFill>
            </a:endParaRPr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9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8" y="464190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09" y="3642508"/>
            <a:ext cx="460779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0" y="3600569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7" y="1518719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5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30" y="4618986"/>
            <a:ext cx="513183" cy="51034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9" y="1470615"/>
            <a:ext cx="567400" cy="56777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2" y="1424301"/>
            <a:ext cx="473301" cy="660395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9" y="4600959"/>
            <a:ext cx="385791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7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7" y="3545250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8" y="4613420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3" y="1539350"/>
            <a:ext cx="551843" cy="546087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4" y="1539417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5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9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2" name="Google Shape;6000;p67"/>
          <p:cNvSpPr/>
          <p:nvPr/>
        </p:nvSpPr>
        <p:spPr>
          <a:xfrm>
            <a:off x="4351196" y="1478773"/>
            <a:ext cx="604245" cy="61647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51" name="Google Shape;6029;p67"/>
          <p:cNvGrpSpPr/>
          <p:nvPr/>
        </p:nvGrpSpPr>
        <p:grpSpPr>
          <a:xfrm>
            <a:off x="9367813" y="5419902"/>
            <a:ext cx="404147" cy="560241"/>
            <a:chOff x="-38860325" y="3221750"/>
            <a:chExt cx="228425" cy="316650"/>
          </a:xfrm>
          <a:solidFill>
            <a:srgbClr val="FC9BAB"/>
          </a:solidFill>
        </p:grpSpPr>
        <p:sp>
          <p:nvSpPr>
            <p:cNvPr id="152" name="Google Shape;6030;p67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3" name="Google Shape;6031;p67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4" name="Google Shape;6032;p67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5" name="Google Shape;6033;p67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88" name="Google Shape;6066;p67"/>
          <p:cNvGrpSpPr/>
          <p:nvPr/>
        </p:nvGrpSpPr>
        <p:grpSpPr>
          <a:xfrm>
            <a:off x="4313801" y="2400897"/>
            <a:ext cx="644203" cy="641015"/>
            <a:chOff x="-38538975" y="3954250"/>
            <a:chExt cx="318225" cy="316650"/>
          </a:xfrm>
          <a:solidFill>
            <a:srgbClr val="FC9BAB"/>
          </a:solidFill>
        </p:grpSpPr>
        <p:sp>
          <p:nvSpPr>
            <p:cNvPr id="189" name="Google Shape;6067;p67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90" name="Google Shape;6068;p67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3" name="Google Shape;5976;p67"/>
          <p:cNvGrpSpPr/>
          <p:nvPr/>
        </p:nvGrpSpPr>
        <p:grpSpPr>
          <a:xfrm>
            <a:off x="4399885" y="5618925"/>
            <a:ext cx="495395" cy="442067"/>
            <a:chOff x="-42996150" y="3612600"/>
            <a:chExt cx="323750" cy="288900"/>
          </a:xfrm>
          <a:solidFill>
            <a:srgbClr val="FC9BAB"/>
          </a:solidFill>
        </p:grpSpPr>
        <p:sp>
          <p:nvSpPr>
            <p:cNvPr id="99" name="Google Shape;5977;p67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0" name="Google Shape;5978;p67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1" name="Google Shape;5979;p67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11" name="Google Shape;5989;p67"/>
          <p:cNvGrpSpPr/>
          <p:nvPr/>
        </p:nvGrpSpPr>
        <p:grpSpPr>
          <a:xfrm>
            <a:off x="8432704" y="5501962"/>
            <a:ext cx="496541" cy="485831"/>
            <a:chOff x="-41117650" y="3605525"/>
            <a:chExt cx="324500" cy="317500"/>
          </a:xfrm>
          <a:solidFill>
            <a:srgbClr val="FC9BAB"/>
          </a:solidFill>
        </p:grpSpPr>
        <p:sp>
          <p:nvSpPr>
            <p:cNvPr id="112" name="Google Shape;5990;p67"/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991;p67"/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992;p67"/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29" name="Google Shape;6007;p67"/>
          <p:cNvGrpSpPr/>
          <p:nvPr/>
        </p:nvGrpSpPr>
        <p:grpSpPr>
          <a:xfrm>
            <a:off x="5285553" y="5542723"/>
            <a:ext cx="469687" cy="475692"/>
            <a:chOff x="-42617300" y="3587775"/>
            <a:chExt cx="306950" cy="310875"/>
          </a:xfrm>
          <a:solidFill>
            <a:srgbClr val="FC9BAB"/>
          </a:solidFill>
        </p:grpSpPr>
        <p:sp>
          <p:nvSpPr>
            <p:cNvPr id="130" name="Google Shape;6008;p67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31" name="Google Shape;6009;p67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40" name="Google Shape;6018;p67"/>
          <p:cNvGrpSpPr/>
          <p:nvPr/>
        </p:nvGrpSpPr>
        <p:grpSpPr>
          <a:xfrm>
            <a:off x="10221237" y="5564682"/>
            <a:ext cx="486939" cy="443559"/>
            <a:chOff x="-40745125" y="3632900"/>
            <a:chExt cx="318225" cy="289875"/>
          </a:xfrm>
          <a:solidFill>
            <a:srgbClr val="FC9BAB"/>
          </a:solidFill>
        </p:grpSpPr>
        <p:sp>
          <p:nvSpPr>
            <p:cNvPr id="141" name="Google Shape;6019;p67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2" name="Google Shape;6020;p67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3" name="Google Shape;6021;p67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4" name="Google Shape;6022;p67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5" name="Google Shape;6023;p67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6" name="Google Shape;6024;p67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7" name="Google Shape;6025;p67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165" name="Google Shape;6043;p67"/>
          <p:cNvSpPr/>
          <p:nvPr/>
        </p:nvSpPr>
        <p:spPr>
          <a:xfrm>
            <a:off x="6077468" y="5543601"/>
            <a:ext cx="412229" cy="486939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74" name="Google Shape;6052;p67"/>
          <p:cNvGrpSpPr/>
          <p:nvPr/>
        </p:nvGrpSpPr>
        <p:grpSpPr>
          <a:xfrm>
            <a:off x="11105261" y="5521085"/>
            <a:ext cx="476115" cy="484531"/>
            <a:chOff x="-40372575" y="3604550"/>
            <a:chExt cx="311150" cy="316650"/>
          </a:xfrm>
          <a:solidFill>
            <a:srgbClr val="FC9BAB"/>
          </a:solidFill>
        </p:grpSpPr>
        <p:sp>
          <p:nvSpPr>
            <p:cNvPr id="175" name="Google Shape;6053;p67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6" name="Google Shape;6054;p67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7" name="Google Shape;6055;p67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00" name="Google Shape;6078;p67"/>
          <p:cNvGrpSpPr/>
          <p:nvPr/>
        </p:nvGrpSpPr>
        <p:grpSpPr>
          <a:xfrm>
            <a:off x="6835001" y="5544805"/>
            <a:ext cx="486939" cy="484531"/>
            <a:chOff x="-41893475" y="3584850"/>
            <a:chExt cx="318225" cy="316650"/>
          </a:xfrm>
          <a:solidFill>
            <a:srgbClr val="FC9BAB"/>
          </a:solidFill>
        </p:grpSpPr>
        <p:sp>
          <p:nvSpPr>
            <p:cNvPr id="201" name="Google Shape;6079;p67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2" name="Google Shape;6080;p67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3" name="Google Shape;6081;p67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4" name="Google Shape;6082;p67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31" name="Google Shape;6110;p67"/>
          <p:cNvGrpSpPr/>
          <p:nvPr/>
        </p:nvGrpSpPr>
        <p:grpSpPr>
          <a:xfrm>
            <a:off x="7644053" y="5591325"/>
            <a:ext cx="483343" cy="378489"/>
            <a:chOff x="-41526450" y="3653375"/>
            <a:chExt cx="315875" cy="247350"/>
          </a:xfrm>
          <a:solidFill>
            <a:srgbClr val="FC9BAB"/>
          </a:solidFill>
        </p:grpSpPr>
        <p:sp>
          <p:nvSpPr>
            <p:cNvPr id="232" name="Google Shape;6111;p67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33" name="Google Shape;6112;p67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56" name="Google Shape;5972;p67"/>
          <p:cNvGrpSpPr/>
          <p:nvPr/>
        </p:nvGrpSpPr>
        <p:grpSpPr>
          <a:xfrm>
            <a:off x="5231489" y="2522329"/>
            <a:ext cx="480672" cy="552945"/>
            <a:chOff x="-42971725" y="3217825"/>
            <a:chExt cx="275675" cy="317125"/>
          </a:xfrm>
          <a:solidFill>
            <a:srgbClr val="FC9BAB"/>
          </a:solidFill>
        </p:grpSpPr>
        <p:sp>
          <p:nvSpPr>
            <p:cNvPr id="257" name="Google Shape;5973;p67"/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8" name="Google Shape;5974;p67"/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9" name="Google Shape;5975;p67"/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0" name="Google Shape;5984;p67"/>
          <p:cNvGrpSpPr/>
          <p:nvPr/>
        </p:nvGrpSpPr>
        <p:grpSpPr>
          <a:xfrm>
            <a:off x="9324641" y="2518241"/>
            <a:ext cx="554819" cy="553467"/>
            <a:chOff x="-41111350" y="3239100"/>
            <a:chExt cx="318200" cy="317425"/>
          </a:xfrm>
          <a:solidFill>
            <a:srgbClr val="FC9BAB"/>
          </a:solidFill>
        </p:grpSpPr>
        <p:sp>
          <p:nvSpPr>
            <p:cNvPr id="261" name="Google Shape;5985;p67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2" name="Google Shape;5986;p67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3" name="Google Shape;5987;p67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4" name="Google Shape;5988;p67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5" name="Google Shape;6002;p67"/>
          <p:cNvGrpSpPr/>
          <p:nvPr/>
        </p:nvGrpSpPr>
        <p:grpSpPr>
          <a:xfrm>
            <a:off x="6093085" y="2522325"/>
            <a:ext cx="640955" cy="553467"/>
            <a:chOff x="-42651700" y="3217825"/>
            <a:chExt cx="367600" cy="317425"/>
          </a:xfrm>
          <a:solidFill>
            <a:srgbClr val="FC9BAB"/>
          </a:solidFill>
        </p:grpSpPr>
        <p:sp>
          <p:nvSpPr>
            <p:cNvPr id="266" name="Google Shape;6003;p67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7" name="Google Shape;6004;p67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8" name="Google Shape;6005;p67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9" name="Google Shape;6006;p67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70" name="Google Shape;6011;p67"/>
          <p:cNvGrpSpPr/>
          <p:nvPr/>
        </p:nvGrpSpPr>
        <p:grpSpPr>
          <a:xfrm>
            <a:off x="10113537" y="2490021"/>
            <a:ext cx="562491" cy="552639"/>
            <a:chOff x="-40748275" y="3238700"/>
            <a:chExt cx="322600" cy="316950"/>
          </a:xfrm>
          <a:solidFill>
            <a:srgbClr val="FC9BAB"/>
          </a:solidFill>
        </p:grpSpPr>
        <p:sp>
          <p:nvSpPr>
            <p:cNvPr id="271" name="Google Shape;6012;p67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2" name="Google Shape;6013;p67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3" name="Google Shape;6014;p67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4" name="Google Shape;6015;p67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5" name="Google Shape;6016;p67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6" name="Google Shape;6017;p67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277" name="Google Shape;6042;p67"/>
          <p:cNvSpPr/>
          <p:nvPr/>
        </p:nvSpPr>
        <p:spPr>
          <a:xfrm>
            <a:off x="6935788" y="2523415"/>
            <a:ext cx="543877" cy="551288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278" name="Google Shape;6047;p67"/>
          <p:cNvGrpSpPr/>
          <p:nvPr/>
        </p:nvGrpSpPr>
        <p:grpSpPr>
          <a:xfrm>
            <a:off x="10973889" y="2490315"/>
            <a:ext cx="553467" cy="504036"/>
            <a:chOff x="-40378075" y="3267450"/>
            <a:chExt cx="317425" cy="289075"/>
          </a:xfrm>
          <a:solidFill>
            <a:srgbClr val="FC9BAB"/>
          </a:solidFill>
        </p:grpSpPr>
        <p:sp>
          <p:nvSpPr>
            <p:cNvPr id="279" name="Google Shape;6048;p67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0" name="Google Shape;6049;p67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1" name="Google Shape;6050;p67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2" name="Google Shape;6051;p67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3" name="Google Shape;6072;p67"/>
          <p:cNvGrpSpPr/>
          <p:nvPr/>
        </p:nvGrpSpPr>
        <p:grpSpPr>
          <a:xfrm>
            <a:off x="7701993" y="2496465"/>
            <a:ext cx="553512" cy="553163"/>
            <a:chOff x="-41895050" y="3217225"/>
            <a:chExt cx="317450" cy="317250"/>
          </a:xfrm>
          <a:solidFill>
            <a:srgbClr val="FC9BAB"/>
          </a:solidFill>
        </p:grpSpPr>
        <p:sp>
          <p:nvSpPr>
            <p:cNvPr id="284" name="Google Shape;6073;p67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5" name="Google Shape;6074;p67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6" name="Google Shape;6075;p67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7" name="Google Shape;6076;p67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8" name="Google Shape;6077;p67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9" name="Google Shape;6107;p67"/>
          <p:cNvGrpSpPr/>
          <p:nvPr/>
        </p:nvGrpSpPr>
        <p:grpSpPr>
          <a:xfrm>
            <a:off x="8529347" y="2475152"/>
            <a:ext cx="557608" cy="550765"/>
            <a:chOff x="-41530375" y="3218800"/>
            <a:chExt cx="319800" cy="315875"/>
          </a:xfrm>
          <a:solidFill>
            <a:srgbClr val="FC9BAB"/>
          </a:solidFill>
        </p:grpSpPr>
        <p:sp>
          <p:nvSpPr>
            <p:cNvPr id="290" name="Google Shape;6108;p67"/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91" name="Google Shape;6109;p67"/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27" name="Google Shape;5593;p66"/>
          <p:cNvGrpSpPr/>
          <p:nvPr/>
        </p:nvGrpSpPr>
        <p:grpSpPr>
          <a:xfrm>
            <a:off x="5180728" y="3466336"/>
            <a:ext cx="669093" cy="669093"/>
            <a:chOff x="5049725" y="249400"/>
            <a:chExt cx="481825" cy="481825"/>
          </a:xfrm>
          <a:solidFill>
            <a:srgbClr val="FC9BAB"/>
          </a:solidFill>
        </p:grpSpPr>
        <p:sp>
          <p:nvSpPr>
            <p:cNvPr id="328" name="Google Shape;5594;p66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29" name="Google Shape;5595;p66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30" name="Google Shape;5596;p66"/>
          <p:cNvGrpSpPr/>
          <p:nvPr/>
        </p:nvGrpSpPr>
        <p:grpSpPr>
          <a:xfrm>
            <a:off x="6907679" y="3560867"/>
            <a:ext cx="526700" cy="526700"/>
            <a:chOff x="5660400" y="238125"/>
            <a:chExt cx="481825" cy="481825"/>
          </a:xfrm>
          <a:solidFill>
            <a:srgbClr val="FC9BAB"/>
          </a:solidFill>
        </p:grpSpPr>
        <p:sp>
          <p:nvSpPr>
            <p:cNvPr id="331" name="Google Shape;5597;p66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32" name="Google Shape;5598;p66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85" name="Google Shape;5651;p66"/>
          <p:cNvGrpSpPr/>
          <p:nvPr/>
        </p:nvGrpSpPr>
        <p:grpSpPr>
          <a:xfrm>
            <a:off x="10124373" y="3635895"/>
            <a:ext cx="588395" cy="379268"/>
            <a:chOff x="1492675" y="1520750"/>
            <a:chExt cx="481825" cy="310575"/>
          </a:xfrm>
          <a:solidFill>
            <a:srgbClr val="FC9BAB"/>
          </a:solidFill>
        </p:grpSpPr>
        <p:sp>
          <p:nvSpPr>
            <p:cNvPr id="386" name="Google Shape;5652;p66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87" name="Google Shape;5653;p66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09" name="Google Shape;5775;p66"/>
          <p:cNvGrpSpPr/>
          <p:nvPr/>
        </p:nvGrpSpPr>
        <p:grpSpPr>
          <a:xfrm>
            <a:off x="8576546" y="3664413"/>
            <a:ext cx="451911" cy="423656"/>
            <a:chOff x="4456875" y="2635825"/>
            <a:chExt cx="481825" cy="451700"/>
          </a:xfrm>
          <a:solidFill>
            <a:srgbClr val="FC9BAB"/>
          </a:solidFill>
        </p:grpSpPr>
        <p:sp>
          <p:nvSpPr>
            <p:cNvPr id="510" name="Google Shape;5776;p66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1" name="Google Shape;5777;p66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2" name="Google Shape;5778;p66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3" name="Google Shape;5779;p66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4" name="Google Shape;5780;p66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5" name="Google Shape;5781;p66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72073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>
                <a:solidFill>
                  <a:schemeClr val="tx1"/>
                </a:solidFill>
                <a:latin typeface="+mn-lt"/>
              </a:rPr>
              <a:t>Fully Editable Icon Sets: B</a:t>
            </a:r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041078" y="1656596"/>
            <a:ext cx="553873" cy="652293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5209" y="1671114"/>
            <a:ext cx="581791" cy="62326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116237" y="1656596"/>
            <a:ext cx="553873" cy="652293"/>
            <a:chOff x="4835382" y="73243"/>
            <a:chExt cx="2920830" cy="3227535"/>
          </a:xfrm>
          <a:solidFill>
            <a:srgbClr val="FC9BAB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210221" y="1691991"/>
            <a:ext cx="496367" cy="581503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312002" y="1671145"/>
            <a:ext cx="584727" cy="6231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106628" y="5441800"/>
            <a:ext cx="573085" cy="61078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171828" y="5441800"/>
            <a:ext cx="573149" cy="61078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69560" y="5441800"/>
            <a:ext cx="573085" cy="61078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031471" y="5441800"/>
            <a:ext cx="573085" cy="61078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924637" y="5429391"/>
            <a:ext cx="575128" cy="62319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814583" y="5472315"/>
            <a:ext cx="539149" cy="580269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grpSp>
        <p:nvGrpSpPr>
          <p:cNvPr id="106" name="Google Shape;10001;p74"/>
          <p:cNvGrpSpPr/>
          <p:nvPr/>
        </p:nvGrpSpPr>
        <p:grpSpPr>
          <a:xfrm>
            <a:off x="10468702" y="5417611"/>
            <a:ext cx="547793" cy="583829"/>
            <a:chOff x="-65145700" y="3727425"/>
            <a:chExt cx="317425" cy="317425"/>
          </a:xfrm>
          <a:solidFill>
            <a:srgbClr val="FC9BAB"/>
          </a:solidFill>
        </p:grpSpPr>
        <p:sp>
          <p:nvSpPr>
            <p:cNvPr id="107" name="Google Shape;10002;p74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8" name="Google Shape;10003;p74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2" name="Google Shape;10027;p74"/>
          <p:cNvGrpSpPr/>
          <p:nvPr/>
        </p:nvGrpSpPr>
        <p:grpSpPr>
          <a:xfrm>
            <a:off x="5311457" y="3702823"/>
            <a:ext cx="523675" cy="508109"/>
            <a:chOff x="-61354875" y="3751050"/>
            <a:chExt cx="316650" cy="288275"/>
          </a:xfrm>
          <a:solidFill>
            <a:srgbClr val="FC9BAB"/>
          </a:solidFill>
        </p:grpSpPr>
        <p:sp>
          <p:nvSpPr>
            <p:cNvPr id="133" name="Google Shape;10028;p74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4" name="Google Shape;10029;p74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9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5" name="Google Shape;10030;p74"/>
            <p:cNvSpPr/>
            <p:nvPr/>
          </p:nvSpPr>
          <p:spPr>
            <a:xfrm>
              <a:off x="-61354875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79" name="Google Shape;10074;p74"/>
          <p:cNvGrpSpPr/>
          <p:nvPr/>
        </p:nvGrpSpPr>
        <p:grpSpPr>
          <a:xfrm>
            <a:off x="6104273" y="3669067"/>
            <a:ext cx="523675" cy="547020"/>
            <a:chOff x="-60988625" y="3740800"/>
            <a:chExt cx="316650" cy="310350"/>
          </a:xfrm>
          <a:solidFill>
            <a:srgbClr val="FC9BAB"/>
          </a:solidFill>
        </p:grpSpPr>
        <p:sp>
          <p:nvSpPr>
            <p:cNvPr id="180" name="Google Shape;10075;p74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1" name="Google Shape;10076;p74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2" name="Google Shape;10077;p74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89" name="Google Shape;10084;p74"/>
          <p:cNvGrpSpPr/>
          <p:nvPr/>
        </p:nvGrpSpPr>
        <p:grpSpPr>
          <a:xfrm>
            <a:off x="9506837" y="3681091"/>
            <a:ext cx="479551" cy="494716"/>
            <a:chOff x="-59447250" y="3706150"/>
            <a:chExt cx="319000" cy="308775"/>
          </a:xfrm>
          <a:solidFill>
            <a:srgbClr val="FC9BAB"/>
          </a:solidFill>
        </p:grpSpPr>
        <p:sp>
          <p:nvSpPr>
            <p:cNvPr id="190" name="Google Shape;10085;p74"/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1" name="Google Shape;10086;p74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2" name="Google Shape;10087;p74"/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3" name="Google Shape;10088;p74"/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4" name="Google Shape;10089;p74"/>
          <p:cNvGrpSpPr/>
          <p:nvPr/>
        </p:nvGrpSpPr>
        <p:grpSpPr>
          <a:xfrm>
            <a:off x="8538025" y="1572830"/>
            <a:ext cx="687344" cy="724676"/>
            <a:chOff x="-64406125" y="3362225"/>
            <a:chExt cx="318225" cy="314800"/>
          </a:xfrm>
          <a:solidFill>
            <a:srgbClr val="FC9BAB"/>
          </a:solidFill>
        </p:grpSpPr>
        <p:sp>
          <p:nvSpPr>
            <p:cNvPr id="195" name="Google Shape;10090;p74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6" name="Google Shape;10091;p74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218" name="Google Shape;10113;p74"/>
          <p:cNvSpPr/>
          <p:nvPr/>
        </p:nvSpPr>
        <p:spPr>
          <a:xfrm>
            <a:off x="6972647" y="3640887"/>
            <a:ext cx="527560" cy="556052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223" name="Google Shape;10118;p74"/>
          <p:cNvGrpSpPr/>
          <p:nvPr/>
        </p:nvGrpSpPr>
        <p:grpSpPr>
          <a:xfrm>
            <a:off x="11299091" y="2764181"/>
            <a:ext cx="467528" cy="505891"/>
            <a:chOff x="-59400775" y="4084200"/>
            <a:chExt cx="311125" cy="315875"/>
          </a:xfrm>
          <a:solidFill>
            <a:srgbClr val="FC9BAB"/>
          </a:solidFill>
        </p:grpSpPr>
        <p:sp>
          <p:nvSpPr>
            <p:cNvPr id="224" name="Google Shape;10119;p74"/>
            <p:cNvSpPr/>
            <p:nvPr/>
          </p:nvSpPr>
          <p:spPr>
            <a:xfrm>
              <a:off x="-5940077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5" name="Google Shape;10120;p74"/>
            <p:cNvSpPr/>
            <p:nvPr/>
          </p:nvSpPr>
          <p:spPr>
            <a:xfrm>
              <a:off x="-59400000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6" name="Google Shape;10121;p74"/>
            <p:cNvSpPr/>
            <p:nvPr/>
          </p:nvSpPr>
          <p:spPr>
            <a:xfrm>
              <a:off x="-59290500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7" name="Google Shape;10122;p74"/>
            <p:cNvSpPr/>
            <p:nvPr/>
          </p:nvSpPr>
          <p:spPr>
            <a:xfrm>
              <a:off x="-5929050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8" name="Google Shape;10123;p74"/>
            <p:cNvSpPr/>
            <p:nvPr/>
          </p:nvSpPr>
          <p:spPr>
            <a:xfrm>
              <a:off x="-5918102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9" name="Google Shape;10124;p74"/>
            <p:cNvSpPr/>
            <p:nvPr/>
          </p:nvSpPr>
          <p:spPr>
            <a:xfrm>
              <a:off x="-5917945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34" name="Google Shape;10129;p74"/>
          <p:cNvGrpSpPr/>
          <p:nvPr/>
        </p:nvGrpSpPr>
        <p:grpSpPr>
          <a:xfrm>
            <a:off x="7821710" y="1613796"/>
            <a:ext cx="570257" cy="714064"/>
            <a:chOff x="-64022550" y="3727425"/>
            <a:chExt cx="270175" cy="317425"/>
          </a:xfrm>
          <a:solidFill>
            <a:srgbClr val="FC9BAB"/>
          </a:solidFill>
        </p:grpSpPr>
        <p:sp>
          <p:nvSpPr>
            <p:cNvPr id="235" name="Google Shape;10130;p74"/>
            <p:cNvSpPr/>
            <p:nvPr/>
          </p:nvSpPr>
          <p:spPr>
            <a:xfrm>
              <a:off x="-64022550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4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6" name="Google Shape;10131;p74"/>
            <p:cNvSpPr/>
            <p:nvPr/>
          </p:nvSpPr>
          <p:spPr>
            <a:xfrm>
              <a:off x="-64000500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7" name="Google Shape;10132;p74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59" name="Google Shape;10154;p74"/>
          <p:cNvGrpSpPr/>
          <p:nvPr/>
        </p:nvGrpSpPr>
        <p:grpSpPr>
          <a:xfrm>
            <a:off x="7924637" y="3640453"/>
            <a:ext cx="523675" cy="557947"/>
            <a:chOff x="-60255350" y="3733825"/>
            <a:chExt cx="316650" cy="316550"/>
          </a:xfrm>
          <a:solidFill>
            <a:srgbClr val="FC9BAB"/>
          </a:solidFill>
        </p:grpSpPr>
        <p:sp>
          <p:nvSpPr>
            <p:cNvPr id="260" name="Google Shape;10155;p74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1" name="Google Shape;10156;p74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2" name="Google Shape;10157;p74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3" name="Google Shape;10158;p74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4" name="Google Shape;10159;p74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5" name="Google Shape;10160;p74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6" name="Google Shape;10161;p74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77" name="Google Shape;10172;p74"/>
          <p:cNvGrpSpPr/>
          <p:nvPr/>
        </p:nvGrpSpPr>
        <p:grpSpPr>
          <a:xfrm>
            <a:off x="9424970" y="1631796"/>
            <a:ext cx="683991" cy="722277"/>
            <a:chOff x="-63679950" y="4093450"/>
            <a:chExt cx="320600" cy="317650"/>
          </a:xfrm>
          <a:solidFill>
            <a:srgbClr val="FC9BAB"/>
          </a:solidFill>
        </p:grpSpPr>
        <p:sp>
          <p:nvSpPr>
            <p:cNvPr id="278" name="Google Shape;10173;p74"/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79" name="Google Shape;10174;p74"/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0" name="Google Shape;10175;p74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89" name="Google Shape;10184;p74"/>
          <p:cNvGrpSpPr/>
          <p:nvPr/>
        </p:nvGrpSpPr>
        <p:grpSpPr>
          <a:xfrm>
            <a:off x="4275841" y="3638748"/>
            <a:ext cx="523675" cy="559533"/>
            <a:chOff x="-61783350" y="3743950"/>
            <a:chExt cx="316650" cy="317450"/>
          </a:xfrm>
          <a:solidFill>
            <a:srgbClr val="FC9BAB"/>
          </a:solidFill>
        </p:grpSpPr>
        <p:sp>
          <p:nvSpPr>
            <p:cNvPr id="290" name="Google Shape;10185;p74"/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1" name="Google Shape;10186;p74"/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294" name="Google Shape;10189;p74"/>
          <p:cNvSpPr/>
          <p:nvPr/>
        </p:nvSpPr>
        <p:spPr>
          <a:xfrm>
            <a:off x="8747951" y="3717613"/>
            <a:ext cx="526279" cy="437343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295" name="Google Shape;10190;p74"/>
          <p:cNvGrpSpPr/>
          <p:nvPr/>
        </p:nvGrpSpPr>
        <p:grpSpPr>
          <a:xfrm>
            <a:off x="10482871" y="3656984"/>
            <a:ext cx="479588" cy="504969"/>
            <a:chOff x="-59869425" y="4102225"/>
            <a:chExt cx="319025" cy="315175"/>
          </a:xfrm>
          <a:solidFill>
            <a:srgbClr val="FC9BAB"/>
          </a:solidFill>
        </p:grpSpPr>
        <p:sp>
          <p:nvSpPr>
            <p:cNvPr id="296" name="Google Shape;10191;p74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7" name="Google Shape;10192;p74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8" name="Google Shape;10193;p74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9" name="Google Shape;10194;p74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26" name="Google Shape;10221;p74"/>
          <p:cNvGrpSpPr/>
          <p:nvPr/>
        </p:nvGrpSpPr>
        <p:grpSpPr>
          <a:xfrm>
            <a:off x="5113963" y="4622600"/>
            <a:ext cx="422624" cy="511209"/>
            <a:chOff x="2423775" y="3226875"/>
            <a:chExt cx="259925" cy="295000"/>
          </a:xfrm>
          <a:solidFill>
            <a:srgbClr val="FC9BAB"/>
          </a:solidFill>
        </p:grpSpPr>
        <p:sp>
          <p:nvSpPr>
            <p:cNvPr id="327" name="Google Shape;10222;p74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8" name="Google Shape;10223;p74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9" name="Google Shape;10224;p74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45" name="Google Shape;10240;p74"/>
          <p:cNvGrpSpPr/>
          <p:nvPr/>
        </p:nvGrpSpPr>
        <p:grpSpPr>
          <a:xfrm>
            <a:off x="6965529" y="4627479"/>
            <a:ext cx="486688" cy="480493"/>
            <a:chOff x="4266025" y="3609275"/>
            <a:chExt cx="299325" cy="277275"/>
          </a:xfrm>
          <a:solidFill>
            <a:srgbClr val="FC9BAB"/>
          </a:solidFill>
        </p:grpSpPr>
        <p:sp>
          <p:nvSpPr>
            <p:cNvPr id="346" name="Google Shape;10241;p74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47" name="Google Shape;10242;p74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08" name="Google Shape;10303;p74"/>
          <p:cNvGrpSpPr/>
          <p:nvPr/>
        </p:nvGrpSpPr>
        <p:grpSpPr>
          <a:xfrm>
            <a:off x="7899453" y="4585629"/>
            <a:ext cx="480307" cy="511859"/>
            <a:chOff x="4628325" y="3599825"/>
            <a:chExt cx="295400" cy="295375"/>
          </a:xfrm>
          <a:solidFill>
            <a:srgbClr val="FC9BAB"/>
          </a:solidFill>
        </p:grpSpPr>
        <p:sp>
          <p:nvSpPr>
            <p:cNvPr id="409" name="Google Shape;10304;p74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0" name="Google Shape;10305;p74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1" name="Google Shape;10306;p74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2" name="Google Shape;10307;p74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3" name="Google Shape;10308;p74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4" name="Google Shape;10309;p74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5" name="Google Shape;10310;p74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6" name="Google Shape;10311;p74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7" name="Google Shape;10312;p74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8" name="Google Shape;10313;p74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9" name="Google Shape;10314;p74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20" name="Google Shape;10315;p74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38" name="Google Shape;10341;p74"/>
          <p:cNvGrpSpPr/>
          <p:nvPr/>
        </p:nvGrpSpPr>
        <p:grpSpPr>
          <a:xfrm>
            <a:off x="11370266" y="3665359"/>
            <a:ext cx="346009" cy="483471"/>
            <a:chOff x="3167275" y="3227275"/>
            <a:chExt cx="225300" cy="295375"/>
          </a:xfrm>
          <a:solidFill>
            <a:srgbClr val="FC9BAB"/>
          </a:solidFill>
        </p:grpSpPr>
        <p:sp>
          <p:nvSpPr>
            <p:cNvPr id="439" name="Google Shape;10342;p74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0" name="Google Shape;10343;p74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1" name="Google Shape;10344;p74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2" name="Google Shape;10345;p74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3" name="Google Shape;10346;p74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51" name="Google Shape;10359;p74"/>
          <p:cNvGrpSpPr/>
          <p:nvPr/>
        </p:nvGrpSpPr>
        <p:grpSpPr>
          <a:xfrm>
            <a:off x="8779667" y="4641760"/>
            <a:ext cx="481567" cy="451813"/>
            <a:chOff x="4991425" y="3617150"/>
            <a:chExt cx="296175" cy="260725"/>
          </a:xfrm>
          <a:solidFill>
            <a:srgbClr val="FC9BAB"/>
          </a:solidFill>
        </p:grpSpPr>
        <p:sp>
          <p:nvSpPr>
            <p:cNvPr id="452" name="Google Shape;10360;p74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3" name="Google Shape;10361;p74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4" name="Google Shape;10362;p74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5" name="Google Shape;10363;p74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6" name="Google Shape;10364;p74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7" name="Google Shape;10365;p74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8" name="Google Shape;10366;p74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84" name="Google Shape;10399;p74"/>
          <p:cNvGrpSpPr/>
          <p:nvPr/>
        </p:nvGrpSpPr>
        <p:grpSpPr>
          <a:xfrm>
            <a:off x="4176397" y="4547345"/>
            <a:ext cx="480265" cy="509131"/>
            <a:chOff x="3497300" y="3591950"/>
            <a:chExt cx="295375" cy="293800"/>
          </a:xfrm>
          <a:solidFill>
            <a:srgbClr val="FC9BAB"/>
          </a:solidFill>
        </p:grpSpPr>
        <p:sp>
          <p:nvSpPr>
            <p:cNvPr id="485" name="Google Shape;10400;p74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6" name="Google Shape;10401;p74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7" name="Google Shape;10402;p74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8" name="Google Shape;10403;p74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9" name="Google Shape;10404;p74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0" name="Google Shape;10405;p74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1" name="Google Shape;10406;p74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2" name="Google Shape;10407;p74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06" name="Google Shape;10421;p74"/>
          <p:cNvGrpSpPr/>
          <p:nvPr/>
        </p:nvGrpSpPr>
        <p:grpSpPr>
          <a:xfrm>
            <a:off x="9515360" y="4559056"/>
            <a:ext cx="482865" cy="515973"/>
            <a:chOff x="5355300" y="3598250"/>
            <a:chExt cx="296975" cy="297750"/>
          </a:xfrm>
          <a:solidFill>
            <a:srgbClr val="FC9BAB"/>
          </a:solidFill>
        </p:grpSpPr>
        <p:sp>
          <p:nvSpPr>
            <p:cNvPr id="507" name="Google Shape;10422;p74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8" name="Google Shape;10423;p74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9" name="Google Shape;10424;p74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0" name="Google Shape;10425;p74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1" name="Google Shape;10426;p74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2" name="Google Shape;10427;p74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3" name="Google Shape;10428;p74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4" name="Google Shape;10429;p74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20" name="Google Shape;10435;p74"/>
          <p:cNvGrpSpPr/>
          <p:nvPr/>
        </p:nvGrpSpPr>
        <p:grpSpPr>
          <a:xfrm>
            <a:off x="9486977" y="5286304"/>
            <a:ext cx="709641" cy="701253"/>
            <a:chOff x="6543825" y="3202075"/>
            <a:chExt cx="296975" cy="275350"/>
          </a:xfrm>
          <a:solidFill>
            <a:srgbClr val="FC9BAB"/>
          </a:solidFill>
        </p:grpSpPr>
        <p:sp>
          <p:nvSpPr>
            <p:cNvPr id="521" name="Google Shape;10436;p74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2" name="Google Shape;10437;p74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3" name="Google Shape;10438;p74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4" name="Google Shape;10439;p74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5" name="Google Shape;10440;p74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6" name="Google Shape;10441;p74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7" name="Google Shape;10442;p74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28" name="Google Shape;10443;p74"/>
          <p:cNvGrpSpPr/>
          <p:nvPr/>
        </p:nvGrpSpPr>
        <p:grpSpPr>
          <a:xfrm>
            <a:off x="11314392" y="4449569"/>
            <a:ext cx="551137" cy="587393"/>
            <a:chOff x="2037825" y="3254050"/>
            <a:chExt cx="296175" cy="296175"/>
          </a:xfrm>
          <a:solidFill>
            <a:srgbClr val="FC9BAB"/>
          </a:solidFill>
        </p:grpSpPr>
        <p:sp>
          <p:nvSpPr>
            <p:cNvPr id="529" name="Google Shape;10444;p74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0" name="Google Shape;10445;p74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1" name="Google Shape;10446;p74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2" name="Google Shape;10447;p74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3" name="Google Shape;10448;p74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4" name="Google Shape;10449;p74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53" name="Google Shape;10468;p74"/>
          <p:cNvGrpSpPr/>
          <p:nvPr/>
        </p:nvGrpSpPr>
        <p:grpSpPr>
          <a:xfrm>
            <a:off x="6024689" y="4673828"/>
            <a:ext cx="482867" cy="513245"/>
            <a:chOff x="3859600" y="3591950"/>
            <a:chExt cx="296975" cy="296175"/>
          </a:xfrm>
          <a:solidFill>
            <a:srgbClr val="FC9BAB"/>
          </a:solidFill>
        </p:grpSpPr>
        <p:sp>
          <p:nvSpPr>
            <p:cNvPr id="554" name="Google Shape;10469;p74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55" name="Google Shape;10470;p74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56" name="Google Shape;10471;p74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68" name="Google Shape;10483;p74"/>
          <p:cNvGrpSpPr/>
          <p:nvPr/>
        </p:nvGrpSpPr>
        <p:grpSpPr>
          <a:xfrm>
            <a:off x="10482008" y="4540372"/>
            <a:ext cx="453397" cy="480493"/>
            <a:chOff x="5727850" y="3609275"/>
            <a:chExt cx="278850" cy="277275"/>
          </a:xfrm>
          <a:solidFill>
            <a:srgbClr val="FC9BAB"/>
          </a:solidFill>
        </p:grpSpPr>
        <p:sp>
          <p:nvSpPr>
            <p:cNvPr id="569" name="Google Shape;10484;p74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0" name="Google Shape;10485;p74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1" name="Google Shape;10486;p74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2" name="Google Shape;10487;p74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3" name="Google Shape;10488;p74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82" name="Google Shape;10497;p74"/>
          <p:cNvGrpSpPr/>
          <p:nvPr/>
        </p:nvGrpSpPr>
        <p:grpSpPr>
          <a:xfrm>
            <a:off x="10374117" y="2606105"/>
            <a:ext cx="630403" cy="670064"/>
            <a:chOff x="6553275" y="3604550"/>
            <a:chExt cx="296975" cy="296175"/>
          </a:xfrm>
          <a:solidFill>
            <a:srgbClr val="FC9BAB"/>
          </a:solidFill>
        </p:grpSpPr>
        <p:sp>
          <p:nvSpPr>
            <p:cNvPr id="583" name="Google Shape;10498;p74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4" name="Google Shape;10499;p74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5" name="Google Shape;10500;p74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6" name="Google Shape;10501;p74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7" name="Google Shape;10502;p74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8" name="Google Shape;10503;p74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89" name="Google Shape;10234;p74"/>
          <p:cNvGrpSpPr/>
          <p:nvPr/>
        </p:nvGrpSpPr>
        <p:grpSpPr>
          <a:xfrm>
            <a:off x="5049261" y="2654321"/>
            <a:ext cx="627059" cy="670064"/>
            <a:chOff x="4263650" y="3235150"/>
            <a:chExt cx="295400" cy="296175"/>
          </a:xfrm>
          <a:solidFill>
            <a:srgbClr val="FC9BAB"/>
          </a:solidFill>
        </p:grpSpPr>
        <p:sp>
          <p:nvSpPr>
            <p:cNvPr id="590" name="Google Shape;10235;p74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1" name="Google Shape;10236;p74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2" name="Google Shape;10237;p74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3" name="Google Shape;10238;p74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4" name="Google Shape;10239;p74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95" name="Google Shape;10251;p74"/>
          <p:cNvGrpSpPr/>
          <p:nvPr/>
        </p:nvGrpSpPr>
        <p:grpSpPr>
          <a:xfrm>
            <a:off x="9500512" y="2659877"/>
            <a:ext cx="406347" cy="670064"/>
            <a:chOff x="6164975" y="3211525"/>
            <a:chExt cx="191425" cy="296175"/>
          </a:xfrm>
          <a:solidFill>
            <a:srgbClr val="FC9BAB"/>
          </a:solidFill>
        </p:grpSpPr>
        <p:sp>
          <p:nvSpPr>
            <p:cNvPr id="596" name="Google Shape;10252;p74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7" name="Google Shape;10253;p74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8" name="Google Shape;10254;p74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9" name="Google Shape;10255;p74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0" name="Google Shape;10256;p74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1" name="Google Shape;10257;p74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2" name="Google Shape;10258;p74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03" name="Google Shape;10297;p74"/>
          <p:cNvGrpSpPr/>
          <p:nvPr/>
        </p:nvGrpSpPr>
        <p:grpSpPr>
          <a:xfrm>
            <a:off x="6018199" y="2642091"/>
            <a:ext cx="627007" cy="666500"/>
            <a:chOff x="4629125" y="3235150"/>
            <a:chExt cx="295375" cy="294600"/>
          </a:xfrm>
          <a:solidFill>
            <a:srgbClr val="FC9BAB"/>
          </a:solidFill>
        </p:grpSpPr>
        <p:sp>
          <p:nvSpPr>
            <p:cNvPr id="604" name="Google Shape;10298;p74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5" name="Google Shape;10299;p74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6" name="Google Shape;10300;p74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7" name="Google Shape;10301;p74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8" name="Google Shape;10302;p74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09" name="Google Shape;10352;p74"/>
          <p:cNvGrpSpPr/>
          <p:nvPr/>
        </p:nvGrpSpPr>
        <p:grpSpPr>
          <a:xfrm>
            <a:off x="6911054" y="2653397"/>
            <a:ext cx="628705" cy="672439"/>
            <a:chOff x="4991425" y="3234750"/>
            <a:chExt cx="296175" cy="297225"/>
          </a:xfrm>
          <a:solidFill>
            <a:srgbClr val="FC9BAB"/>
          </a:solidFill>
        </p:grpSpPr>
        <p:sp>
          <p:nvSpPr>
            <p:cNvPr id="610" name="Google Shape;10353;p74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1" name="Google Shape;10354;p74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2" name="Google Shape;10355;p74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3" name="Google Shape;10356;p74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4" name="Google Shape;10357;p74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5" name="Google Shape;10358;p74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16" name="Google Shape;10390;p74"/>
          <p:cNvGrpSpPr/>
          <p:nvPr/>
        </p:nvGrpSpPr>
        <p:grpSpPr>
          <a:xfrm>
            <a:off x="4171830" y="2668929"/>
            <a:ext cx="628705" cy="670064"/>
            <a:chOff x="3497300" y="3227275"/>
            <a:chExt cx="296175" cy="296175"/>
          </a:xfrm>
          <a:solidFill>
            <a:srgbClr val="FC9BAB"/>
          </a:solidFill>
        </p:grpSpPr>
        <p:sp>
          <p:nvSpPr>
            <p:cNvPr id="617" name="Google Shape;10391;p74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8" name="Google Shape;10392;p74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9" name="Google Shape;10393;p74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0" name="Google Shape;10394;p74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1" name="Google Shape;10395;p74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2" name="Google Shape;10396;p74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3" name="Google Shape;10397;p74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4" name="Google Shape;10398;p74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25" name="Google Shape;10412;p74"/>
          <p:cNvGrpSpPr/>
          <p:nvPr/>
        </p:nvGrpSpPr>
        <p:grpSpPr>
          <a:xfrm>
            <a:off x="7859729" y="2653876"/>
            <a:ext cx="588585" cy="667293"/>
            <a:chOff x="5364750" y="3235150"/>
            <a:chExt cx="277275" cy="294950"/>
          </a:xfrm>
          <a:solidFill>
            <a:srgbClr val="FC9BAB"/>
          </a:solidFill>
        </p:grpSpPr>
        <p:sp>
          <p:nvSpPr>
            <p:cNvPr id="626" name="Google Shape;10413;p74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7" name="Google Shape;10414;p74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8" name="Google Shape;10415;p74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9" name="Google Shape;10416;p74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0" name="Google Shape;10417;p74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1" name="Google Shape;10418;p74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2" name="Google Shape;10419;p74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3" name="Google Shape;10420;p74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42" name="Google Shape;10478;p74"/>
          <p:cNvGrpSpPr/>
          <p:nvPr/>
        </p:nvGrpSpPr>
        <p:grpSpPr>
          <a:xfrm>
            <a:off x="8602465" y="2653656"/>
            <a:ext cx="638735" cy="668253"/>
            <a:chOff x="5716825" y="3235950"/>
            <a:chExt cx="300900" cy="295375"/>
          </a:xfrm>
          <a:solidFill>
            <a:srgbClr val="FC9BAB"/>
          </a:solidFill>
        </p:grpSpPr>
        <p:sp>
          <p:nvSpPr>
            <p:cNvPr id="643" name="Google Shape;10479;p74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4" name="Google Shape;10480;p74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5" name="Google Shape;10481;p74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6" name="Google Shape;10482;p74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47" name="Google Shape;10101;p74"/>
          <p:cNvGrpSpPr/>
          <p:nvPr/>
        </p:nvGrpSpPr>
        <p:grpSpPr>
          <a:xfrm>
            <a:off x="11384593" y="5555348"/>
            <a:ext cx="437240" cy="432208"/>
            <a:chOff x="-62511900" y="4129100"/>
            <a:chExt cx="304050" cy="282000"/>
          </a:xfrm>
          <a:solidFill>
            <a:srgbClr val="FC9BAB"/>
          </a:solidFill>
        </p:grpSpPr>
        <p:sp>
          <p:nvSpPr>
            <p:cNvPr id="648" name="Google Shape;10102;p74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9" name="Google Shape;10103;p74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0" name="Google Shape;10104;p74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1" name="Google Shape;10105;p74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2" name="Google Shape;10106;p74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57" name="Google Shape;10125;p74"/>
          <p:cNvGrpSpPr/>
          <p:nvPr/>
        </p:nvGrpSpPr>
        <p:grpSpPr>
          <a:xfrm>
            <a:off x="10413386" y="1752183"/>
            <a:ext cx="594012" cy="634693"/>
            <a:chOff x="-64044600" y="3360375"/>
            <a:chExt cx="315850" cy="316650"/>
          </a:xfrm>
          <a:solidFill>
            <a:srgbClr val="FC9BAB"/>
          </a:solidFill>
        </p:grpSpPr>
        <p:sp>
          <p:nvSpPr>
            <p:cNvPr id="658" name="Google Shape;10126;p74"/>
            <p:cNvSpPr/>
            <p:nvPr/>
          </p:nvSpPr>
          <p:spPr>
            <a:xfrm>
              <a:off x="-63980025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9" name="Google Shape;10127;p74"/>
            <p:cNvSpPr/>
            <p:nvPr/>
          </p:nvSpPr>
          <p:spPr>
            <a:xfrm>
              <a:off x="-64044600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60" name="Google Shape;10128;p74"/>
            <p:cNvSpPr/>
            <p:nvPr/>
          </p:nvSpPr>
          <p:spPr>
            <a:xfrm>
              <a:off x="-63945375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1492029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7184" y="166273"/>
            <a:ext cx="11573197" cy="724247"/>
          </a:xfrm>
        </p:spPr>
        <p:txBody>
          <a:bodyPr>
            <a:normAutofit lnSpcReduction="10000"/>
          </a:bodyPr>
          <a:lstStyle/>
          <a:p>
            <a:r>
              <a:rPr lang="en-US" sz="4800" dirty="0">
                <a:solidFill>
                  <a:schemeClr val="tx1"/>
                </a:solidFill>
                <a:latin typeface="+mn-lt"/>
              </a:rPr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8394012" y="4492694"/>
            <a:ext cx="249709" cy="777639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9031693" y="4582472"/>
            <a:ext cx="599051" cy="59807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920493" y="4648060"/>
            <a:ext cx="578527" cy="46691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9053" y="5849481"/>
            <a:ext cx="664123" cy="48669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185305" y="4555925"/>
            <a:ext cx="651175" cy="6511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671205" y="5636473"/>
            <a:ext cx="548659" cy="70554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08645" y="5806837"/>
            <a:ext cx="574719" cy="56869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130209" y="5700917"/>
            <a:ext cx="395403" cy="57123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354661" y="5743185"/>
            <a:ext cx="515883" cy="571239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081531" y="5778283"/>
            <a:ext cx="565332" cy="57963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4995575" y="4686446"/>
            <a:ext cx="695288" cy="47095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385172" y="5548272"/>
            <a:ext cx="357713" cy="87652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093904" y="5778281"/>
            <a:ext cx="655441" cy="51820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899117" y="5752367"/>
            <a:ext cx="539611" cy="54411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10018709" y="4572451"/>
            <a:ext cx="513811" cy="6181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grpSp>
        <p:nvGrpSpPr>
          <p:cNvPr id="116" name="Google Shape;6783;p88"/>
          <p:cNvGrpSpPr/>
          <p:nvPr/>
        </p:nvGrpSpPr>
        <p:grpSpPr>
          <a:xfrm>
            <a:off x="10948069" y="1235313"/>
            <a:ext cx="566855" cy="566467"/>
            <a:chOff x="-34004625" y="3585850"/>
            <a:chExt cx="292225" cy="292025"/>
          </a:xfrm>
          <a:solidFill>
            <a:srgbClr val="FC9BAB"/>
          </a:solidFill>
        </p:grpSpPr>
        <p:sp>
          <p:nvSpPr>
            <p:cNvPr id="117" name="Google Shape;6784;p88"/>
            <p:cNvSpPr/>
            <p:nvPr/>
          </p:nvSpPr>
          <p:spPr>
            <a:xfrm>
              <a:off x="-33832150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8" name="Google Shape;6785;p88"/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9" name="Google Shape;6786;p88"/>
            <p:cNvSpPr/>
            <p:nvPr/>
          </p:nvSpPr>
          <p:spPr>
            <a:xfrm>
              <a:off x="-33936100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0" name="Google Shape;6787;p88"/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1" name="Google Shape;6788;p88"/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3" name="Google Shape;6800;p88"/>
          <p:cNvGrpSpPr/>
          <p:nvPr/>
        </p:nvGrpSpPr>
        <p:grpSpPr>
          <a:xfrm>
            <a:off x="9993555" y="2304728"/>
            <a:ext cx="552087" cy="550621"/>
            <a:chOff x="-30345325" y="3184750"/>
            <a:chExt cx="292225" cy="291450"/>
          </a:xfrm>
          <a:solidFill>
            <a:srgbClr val="FC9BAB"/>
          </a:solidFill>
        </p:grpSpPr>
        <p:sp>
          <p:nvSpPr>
            <p:cNvPr id="134" name="Google Shape;6801;p88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5" name="Google Shape;6802;p88"/>
            <p:cNvSpPr/>
            <p:nvPr/>
          </p:nvSpPr>
          <p:spPr>
            <a:xfrm>
              <a:off x="-30310675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6" name="Google Shape;6803;p88"/>
            <p:cNvSpPr/>
            <p:nvPr/>
          </p:nvSpPr>
          <p:spPr>
            <a:xfrm>
              <a:off x="-30345325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7" name="Google Shape;6804;p88"/>
            <p:cNvSpPr/>
            <p:nvPr/>
          </p:nvSpPr>
          <p:spPr>
            <a:xfrm>
              <a:off x="-30156300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8" name="Google Shape;6805;p88"/>
            <p:cNvSpPr/>
            <p:nvPr/>
          </p:nvSpPr>
          <p:spPr>
            <a:xfrm>
              <a:off x="-30190950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9" name="Google Shape;6866;p88"/>
          <p:cNvGrpSpPr/>
          <p:nvPr/>
        </p:nvGrpSpPr>
        <p:grpSpPr>
          <a:xfrm>
            <a:off x="5913581" y="4644033"/>
            <a:ext cx="508855" cy="563067"/>
            <a:chOff x="-30354000" y="3569100"/>
            <a:chExt cx="292250" cy="292225"/>
          </a:xfrm>
          <a:solidFill>
            <a:srgbClr val="FC9BAB"/>
          </a:solidFill>
        </p:grpSpPr>
        <p:sp>
          <p:nvSpPr>
            <p:cNvPr id="200" name="Google Shape;6867;p88"/>
            <p:cNvSpPr/>
            <p:nvPr/>
          </p:nvSpPr>
          <p:spPr>
            <a:xfrm>
              <a:off x="-30354000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1" name="Google Shape;6868;p88"/>
            <p:cNvSpPr/>
            <p:nvPr/>
          </p:nvSpPr>
          <p:spPr>
            <a:xfrm>
              <a:off x="-30198825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2" name="Google Shape;6869;p88"/>
            <p:cNvSpPr/>
            <p:nvPr/>
          </p:nvSpPr>
          <p:spPr>
            <a:xfrm>
              <a:off x="-30139750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3" name="Google Shape;6870;p88"/>
            <p:cNvSpPr/>
            <p:nvPr/>
          </p:nvSpPr>
          <p:spPr>
            <a:xfrm>
              <a:off x="-30302800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4" name="Google Shape;6871;p88"/>
            <p:cNvSpPr/>
            <p:nvPr/>
          </p:nvSpPr>
          <p:spPr>
            <a:xfrm>
              <a:off x="-30242925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5" name="Google Shape;6872;p88"/>
            <p:cNvSpPr/>
            <p:nvPr/>
          </p:nvSpPr>
          <p:spPr>
            <a:xfrm>
              <a:off x="-30262625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0" name="Google Shape;6957;p88"/>
          <p:cNvGrpSpPr/>
          <p:nvPr/>
        </p:nvGrpSpPr>
        <p:grpSpPr>
          <a:xfrm>
            <a:off x="4974595" y="1314741"/>
            <a:ext cx="498088" cy="497107"/>
            <a:chOff x="-31094350" y="3194000"/>
            <a:chExt cx="292225" cy="291650"/>
          </a:xfrm>
          <a:solidFill>
            <a:srgbClr val="FC9BAB"/>
          </a:solidFill>
        </p:grpSpPr>
        <p:sp>
          <p:nvSpPr>
            <p:cNvPr id="291" name="Google Shape;6958;p88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2" name="Google Shape;6959;p88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3" name="Google Shape;6960;p88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4" name="Google Shape;6961;p88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5" name="Google Shape;6962;p88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6" name="Google Shape;6963;p88"/>
            <p:cNvSpPr/>
            <p:nvPr/>
          </p:nvSpPr>
          <p:spPr>
            <a:xfrm>
              <a:off x="-30853350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7" name="Google Shape;6964;p88"/>
            <p:cNvSpPr/>
            <p:nvPr/>
          </p:nvSpPr>
          <p:spPr>
            <a:xfrm>
              <a:off x="-30853350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8" name="Google Shape;6965;p88"/>
            <p:cNvSpPr/>
            <p:nvPr/>
          </p:nvSpPr>
          <p:spPr>
            <a:xfrm>
              <a:off x="-30851775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9" name="Google Shape;6966;p88"/>
          <p:cNvGrpSpPr/>
          <p:nvPr/>
        </p:nvGrpSpPr>
        <p:grpSpPr>
          <a:xfrm>
            <a:off x="10919517" y="3411174"/>
            <a:ext cx="604881" cy="605815"/>
            <a:chOff x="-31093575" y="3552550"/>
            <a:chExt cx="291450" cy="291900"/>
          </a:xfrm>
          <a:solidFill>
            <a:srgbClr val="FC9BAB"/>
          </a:solidFill>
        </p:grpSpPr>
        <p:sp>
          <p:nvSpPr>
            <p:cNvPr id="300" name="Google Shape;6967;p88"/>
            <p:cNvSpPr/>
            <p:nvPr/>
          </p:nvSpPr>
          <p:spPr>
            <a:xfrm>
              <a:off x="-31011650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1" name="Google Shape;6968;p88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9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2" name="Google Shape;6969;p88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3" name="Google Shape;6970;p88"/>
            <p:cNvSpPr/>
            <p:nvPr/>
          </p:nvSpPr>
          <p:spPr>
            <a:xfrm>
              <a:off x="-30974650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8" name="Google Shape;6760;p88"/>
          <p:cNvGrpSpPr/>
          <p:nvPr/>
        </p:nvGrpSpPr>
        <p:grpSpPr>
          <a:xfrm>
            <a:off x="4202884" y="1247009"/>
            <a:ext cx="499953" cy="600563"/>
            <a:chOff x="-35814600" y="3202075"/>
            <a:chExt cx="242625" cy="291450"/>
          </a:xfrm>
          <a:solidFill>
            <a:srgbClr val="FC9BAB"/>
          </a:solidFill>
        </p:grpSpPr>
        <p:sp>
          <p:nvSpPr>
            <p:cNvPr id="49" name="Google Shape;6761;p88"/>
            <p:cNvSpPr/>
            <p:nvPr/>
          </p:nvSpPr>
          <p:spPr>
            <a:xfrm>
              <a:off x="-35814600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8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" name="Google Shape;6762;p88"/>
            <p:cNvSpPr/>
            <p:nvPr/>
          </p:nvSpPr>
          <p:spPr>
            <a:xfrm>
              <a:off x="-35814600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" name="Google Shape;6763;p88"/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" name="Google Shape;6764;p88"/>
            <p:cNvSpPr/>
            <p:nvPr/>
          </p:nvSpPr>
          <p:spPr>
            <a:xfrm>
              <a:off x="-35703525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" name="Google Shape;6765;p88"/>
            <p:cNvSpPr/>
            <p:nvPr/>
          </p:nvSpPr>
          <p:spPr>
            <a:xfrm>
              <a:off x="-35677550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9" name="Google Shape;6766;p88"/>
            <p:cNvSpPr/>
            <p:nvPr/>
          </p:nvSpPr>
          <p:spPr>
            <a:xfrm>
              <a:off x="-35746850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9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0" name="Google Shape;6767;p88"/>
            <p:cNvSpPr/>
            <p:nvPr/>
          </p:nvSpPr>
          <p:spPr>
            <a:xfrm>
              <a:off x="-35677550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10" name="Google Shape;6777;p88"/>
          <p:cNvGrpSpPr/>
          <p:nvPr/>
        </p:nvGrpSpPr>
        <p:grpSpPr>
          <a:xfrm>
            <a:off x="8170301" y="1211285"/>
            <a:ext cx="600561" cy="600563"/>
            <a:chOff x="-34003850" y="3227275"/>
            <a:chExt cx="291450" cy="291450"/>
          </a:xfrm>
          <a:solidFill>
            <a:srgbClr val="FC9BAB"/>
          </a:solidFill>
        </p:grpSpPr>
        <p:sp>
          <p:nvSpPr>
            <p:cNvPr id="111" name="Google Shape;6778;p88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2" name="Google Shape;6779;p88"/>
            <p:cNvSpPr/>
            <p:nvPr/>
          </p:nvSpPr>
          <p:spPr>
            <a:xfrm>
              <a:off x="-33866000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3" name="Google Shape;6780;p88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4" name="Google Shape;6781;p88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5" name="Google Shape;6782;p88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60" name="Google Shape;6827;p88"/>
          <p:cNvGrpSpPr/>
          <p:nvPr/>
        </p:nvGrpSpPr>
        <p:grpSpPr>
          <a:xfrm>
            <a:off x="8926588" y="1221809"/>
            <a:ext cx="607053" cy="598915"/>
            <a:chOff x="-33645475" y="3228075"/>
            <a:chExt cx="294600" cy="290650"/>
          </a:xfrm>
          <a:solidFill>
            <a:srgbClr val="FC9BAB"/>
          </a:solidFill>
        </p:grpSpPr>
        <p:sp>
          <p:nvSpPr>
            <p:cNvPr id="161" name="Google Shape;6828;p88"/>
            <p:cNvSpPr/>
            <p:nvPr/>
          </p:nvSpPr>
          <p:spPr>
            <a:xfrm>
              <a:off x="-33456450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2" name="Google Shape;6829;p88"/>
            <p:cNvSpPr/>
            <p:nvPr/>
          </p:nvSpPr>
          <p:spPr>
            <a:xfrm>
              <a:off x="-33575375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3" name="Google Shape;6830;p88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4" name="Google Shape;6831;p88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5" name="Google Shape;6832;p88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6" name="Google Shape;6833;p88"/>
            <p:cNvSpPr/>
            <p:nvPr/>
          </p:nvSpPr>
          <p:spPr>
            <a:xfrm>
              <a:off x="-33455650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7" name="Google Shape;6834;p88"/>
            <p:cNvSpPr/>
            <p:nvPr/>
          </p:nvSpPr>
          <p:spPr>
            <a:xfrm>
              <a:off x="-33456450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06" name="Google Shape;6873;p88"/>
          <p:cNvGrpSpPr/>
          <p:nvPr/>
        </p:nvGrpSpPr>
        <p:grpSpPr>
          <a:xfrm>
            <a:off x="5860160" y="1222521"/>
            <a:ext cx="581037" cy="600563"/>
            <a:chOff x="-35118325" y="3202075"/>
            <a:chExt cx="281975" cy="291450"/>
          </a:xfrm>
          <a:solidFill>
            <a:srgbClr val="FC9BAB"/>
          </a:solidFill>
        </p:grpSpPr>
        <p:sp>
          <p:nvSpPr>
            <p:cNvPr id="207" name="Google Shape;6874;p88"/>
            <p:cNvSpPr/>
            <p:nvPr/>
          </p:nvSpPr>
          <p:spPr>
            <a:xfrm>
              <a:off x="-35008050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8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8" name="Google Shape;6875;p88"/>
            <p:cNvSpPr/>
            <p:nvPr/>
          </p:nvSpPr>
          <p:spPr>
            <a:xfrm>
              <a:off x="-34937975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9" name="Google Shape;6876;p88"/>
            <p:cNvSpPr/>
            <p:nvPr/>
          </p:nvSpPr>
          <p:spPr>
            <a:xfrm>
              <a:off x="-35085250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0" name="Google Shape;6877;p88"/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17" name="Google Shape;6884;p88"/>
          <p:cNvGrpSpPr/>
          <p:nvPr/>
        </p:nvGrpSpPr>
        <p:grpSpPr>
          <a:xfrm>
            <a:off x="9993552" y="1221809"/>
            <a:ext cx="571352" cy="601387"/>
            <a:chOff x="-33277650" y="3226875"/>
            <a:chExt cx="277275" cy="291850"/>
          </a:xfrm>
          <a:solidFill>
            <a:srgbClr val="FC9BAB"/>
          </a:solidFill>
        </p:grpSpPr>
        <p:sp>
          <p:nvSpPr>
            <p:cNvPr id="218" name="Google Shape;6885;p88"/>
            <p:cNvSpPr/>
            <p:nvPr/>
          </p:nvSpPr>
          <p:spPr>
            <a:xfrm>
              <a:off x="-33071300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9" name="Google Shape;6886;p88"/>
            <p:cNvSpPr/>
            <p:nvPr/>
          </p:nvSpPr>
          <p:spPr>
            <a:xfrm>
              <a:off x="-33157925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0" name="Google Shape;6887;p88"/>
            <p:cNvSpPr/>
            <p:nvPr/>
          </p:nvSpPr>
          <p:spPr>
            <a:xfrm>
              <a:off x="-33175250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1" name="Google Shape;6888;p88"/>
            <p:cNvSpPr/>
            <p:nvPr/>
          </p:nvSpPr>
          <p:spPr>
            <a:xfrm>
              <a:off x="-33224875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2" name="Google Shape;6889;p88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3" name="Google Shape;6890;p88"/>
            <p:cNvSpPr/>
            <p:nvPr/>
          </p:nvSpPr>
          <p:spPr>
            <a:xfrm>
              <a:off x="-33122500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4" name="Google Shape;6891;p88"/>
            <p:cNvSpPr/>
            <p:nvPr/>
          </p:nvSpPr>
          <p:spPr>
            <a:xfrm>
              <a:off x="-33277650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55" name="Google Shape;6922;p88"/>
          <p:cNvGrpSpPr/>
          <p:nvPr/>
        </p:nvGrpSpPr>
        <p:grpSpPr>
          <a:xfrm>
            <a:off x="6627577" y="1222521"/>
            <a:ext cx="564811" cy="600563"/>
            <a:chOff x="-34755225" y="3202075"/>
            <a:chExt cx="274100" cy="291450"/>
          </a:xfrm>
          <a:solidFill>
            <a:srgbClr val="FC9BAB"/>
          </a:solidFill>
        </p:grpSpPr>
        <p:sp>
          <p:nvSpPr>
            <p:cNvPr id="256" name="Google Shape;6923;p88"/>
            <p:cNvSpPr/>
            <p:nvPr/>
          </p:nvSpPr>
          <p:spPr>
            <a:xfrm>
              <a:off x="-34703250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7" name="Google Shape;6924;p88"/>
            <p:cNvSpPr/>
            <p:nvPr/>
          </p:nvSpPr>
          <p:spPr>
            <a:xfrm>
              <a:off x="-34636300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8" name="Google Shape;6925;p88"/>
            <p:cNvSpPr/>
            <p:nvPr/>
          </p:nvSpPr>
          <p:spPr>
            <a:xfrm>
              <a:off x="-34752875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9" name="Google Shape;6926;p88"/>
            <p:cNvSpPr/>
            <p:nvPr/>
          </p:nvSpPr>
          <p:spPr>
            <a:xfrm>
              <a:off x="-34677250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0" name="Google Shape;6927;p88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1" name="Google Shape;6928;p88"/>
            <p:cNvSpPr/>
            <p:nvPr/>
          </p:nvSpPr>
          <p:spPr>
            <a:xfrm>
              <a:off x="-34755225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2" name="Google Shape;6929;p88"/>
            <p:cNvSpPr/>
            <p:nvPr/>
          </p:nvSpPr>
          <p:spPr>
            <a:xfrm>
              <a:off x="-34754450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14" name="Google Shape;6981;p88"/>
          <p:cNvGrpSpPr/>
          <p:nvPr/>
        </p:nvGrpSpPr>
        <p:grpSpPr>
          <a:xfrm>
            <a:off x="7353717" y="1222089"/>
            <a:ext cx="608651" cy="601439"/>
            <a:chOff x="-34408675" y="3202075"/>
            <a:chExt cx="295375" cy="291875"/>
          </a:xfrm>
          <a:solidFill>
            <a:srgbClr val="FC9BAB"/>
          </a:solidFill>
        </p:grpSpPr>
        <p:sp>
          <p:nvSpPr>
            <p:cNvPr id="315" name="Google Shape;6982;p88"/>
            <p:cNvSpPr/>
            <p:nvPr/>
          </p:nvSpPr>
          <p:spPr>
            <a:xfrm>
              <a:off x="-34274775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6" name="Google Shape;6983;p88"/>
            <p:cNvSpPr/>
            <p:nvPr/>
          </p:nvSpPr>
          <p:spPr>
            <a:xfrm>
              <a:off x="-34378750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7" name="Google Shape;6984;p88"/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8" name="Google Shape;6985;p88"/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48" name="Google Shape;7015;p88"/>
          <p:cNvGrpSpPr/>
          <p:nvPr/>
        </p:nvGrpSpPr>
        <p:grpSpPr>
          <a:xfrm>
            <a:off x="10894401" y="2239460"/>
            <a:ext cx="664811" cy="661853"/>
            <a:chOff x="-30735200" y="3552550"/>
            <a:chExt cx="292225" cy="290925"/>
          </a:xfrm>
          <a:solidFill>
            <a:srgbClr val="FC9BAB"/>
          </a:solidFill>
        </p:grpSpPr>
        <p:sp>
          <p:nvSpPr>
            <p:cNvPr id="349" name="Google Shape;7016;p88"/>
            <p:cNvSpPr/>
            <p:nvPr/>
          </p:nvSpPr>
          <p:spPr>
            <a:xfrm>
              <a:off x="-30613900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9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0" name="Google Shape;7017;p88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132" name="Google Shape;6799;p88"/>
          <p:cNvSpPr/>
          <p:nvPr/>
        </p:nvSpPr>
        <p:spPr>
          <a:xfrm>
            <a:off x="5795469" y="2277204"/>
            <a:ext cx="593619" cy="595197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195" name="Google Shape;6862;p88"/>
          <p:cNvGrpSpPr/>
          <p:nvPr/>
        </p:nvGrpSpPr>
        <p:grpSpPr>
          <a:xfrm>
            <a:off x="6543579" y="2275187"/>
            <a:ext cx="614444" cy="598967"/>
            <a:chOff x="-31817400" y="3910025"/>
            <a:chExt cx="301675" cy="294075"/>
          </a:xfrm>
          <a:solidFill>
            <a:srgbClr val="FC9BAB"/>
          </a:solidFill>
        </p:grpSpPr>
        <p:sp>
          <p:nvSpPr>
            <p:cNvPr id="196" name="Google Shape;6863;p88"/>
            <p:cNvSpPr/>
            <p:nvPr/>
          </p:nvSpPr>
          <p:spPr>
            <a:xfrm>
              <a:off x="-31817400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7" name="Google Shape;6864;p88"/>
            <p:cNvSpPr/>
            <p:nvPr/>
          </p:nvSpPr>
          <p:spPr>
            <a:xfrm>
              <a:off x="-31816600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8" name="Google Shape;6865;p88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46" name="Google Shape;6913;p88"/>
          <p:cNvGrpSpPr/>
          <p:nvPr/>
        </p:nvGrpSpPr>
        <p:grpSpPr>
          <a:xfrm>
            <a:off x="7300493" y="2275464"/>
            <a:ext cx="600035" cy="598405"/>
            <a:chOff x="-31455100" y="3909350"/>
            <a:chExt cx="294600" cy="293800"/>
          </a:xfrm>
          <a:solidFill>
            <a:srgbClr val="FC9BAB"/>
          </a:solidFill>
        </p:grpSpPr>
        <p:sp>
          <p:nvSpPr>
            <p:cNvPr id="247" name="Google Shape;6914;p88"/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48" name="Google Shape;6915;p88"/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80" name="Google Shape;6947;p88"/>
          <p:cNvGrpSpPr/>
          <p:nvPr/>
        </p:nvGrpSpPr>
        <p:grpSpPr>
          <a:xfrm>
            <a:off x="4197136" y="2301045"/>
            <a:ext cx="595197" cy="596827"/>
            <a:chOff x="-32927950" y="3944800"/>
            <a:chExt cx="292225" cy="293025"/>
          </a:xfrm>
          <a:solidFill>
            <a:srgbClr val="FC9BAB"/>
          </a:solidFill>
        </p:grpSpPr>
        <p:sp>
          <p:nvSpPr>
            <p:cNvPr id="281" name="Google Shape;6948;p88"/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2" name="Google Shape;6949;p88"/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3" name="Google Shape;6950;p88"/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4" name="Google Shape;6951;p88"/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5" name="Google Shape;6952;p88"/>
            <p:cNvSpPr/>
            <p:nvPr/>
          </p:nvSpPr>
          <p:spPr>
            <a:xfrm>
              <a:off x="-32754675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6" name="Google Shape;6953;p88"/>
            <p:cNvSpPr/>
            <p:nvPr/>
          </p:nvSpPr>
          <p:spPr>
            <a:xfrm>
              <a:off x="-32687725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7" name="Google Shape;6954;p88"/>
            <p:cNvSpPr/>
            <p:nvPr/>
          </p:nvSpPr>
          <p:spPr>
            <a:xfrm>
              <a:off x="-32860200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8" name="Google Shape;6955;p88"/>
            <p:cNvSpPr/>
            <p:nvPr/>
          </p:nvSpPr>
          <p:spPr>
            <a:xfrm>
              <a:off x="-32755450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7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9" name="Google Shape;6956;p88"/>
            <p:cNvSpPr/>
            <p:nvPr/>
          </p:nvSpPr>
          <p:spPr>
            <a:xfrm>
              <a:off x="-32686925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04" name="Google Shape;6971;p88"/>
          <p:cNvGrpSpPr/>
          <p:nvPr/>
        </p:nvGrpSpPr>
        <p:grpSpPr>
          <a:xfrm>
            <a:off x="8143665" y="2266959"/>
            <a:ext cx="593619" cy="593568"/>
            <a:chOff x="-31093575" y="3911725"/>
            <a:chExt cx="291450" cy="291425"/>
          </a:xfrm>
          <a:solidFill>
            <a:srgbClr val="FC9BAB"/>
          </a:solidFill>
        </p:grpSpPr>
        <p:sp>
          <p:nvSpPr>
            <p:cNvPr id="305" name="Google Shape;6972;p88"/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6" name="Google Shape;6973;p88"/>
            <p:cNvSpPr/>
            <p:nvPr/>
          </p:nvSpPr>
          <p:spPr>
            <a:xfrm>
              <a:off x="-31025825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37" name="Google Shape;7004;p88"/>
          <p:cNvGrpSpPr/>
          <p:nvPr/>
        </p:nvGrpSpPr>
        <p:grpSpPr>
          <a:xfrm>
            <a:off x="5042044" y="2277273"/>
            <a:ext cx="625697" cy="594791"/>
            <a:chOff x="-32576675" y="3944600"/>
            <a:chExt cx="307200" cy="292025"/>
          </a:xfrm>
          <a:solidFill>
            <a:srgbClr val="FC9BAB"/>
          </a:solidFill>
        </p:grpSpPr>
        <p:sp>
          <p:nvSpPr>
            <p:cNvPr id="338" name="Google Shape;7005;p88"/>
            <p:cNvSpPr/>
            <p:nvPr/>
          </p:nvSpPr>
          <p:spPr>
            <a:xfrm>
              <a:off x="-32482950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39" name="Google Shape;7006;p88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51" name="Google Shape;7018;p88"/>
          <p:cNvGrpSpPr/>
          <p:nvPr/>
        </p:nvGrpSpPr>
        <p:grpSpPr>
          <a:xfrm>
            <a:off x="8973796" y="2276317"/>
            <a:ext cx="595197" cy="593619"/>
            <a:chOff x="-30735200" y="3910925"/>
            <a:chExt cx="292225" cy="291450"/>
          </a:xfrm>
          <a:solidFill>
            <a:srgbClr val="FC9BAB"/>
          </a:solidFill>
        </p:grpSpPr>
        <p:sp>
          <p:nvSpPr>
            <p:cNvPr id="352" name="Google Shape;7019;p88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3" name="Google Shape;7020;p88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355" name="Google Shape;5917;p86"/>
          <p:cNvSpPr/>
          <p:nvPr/>
        </p:nvSpPr>
        <p:spPr>
          <a:xfrm>
            <a:off x="5786366" y="3436131"/>
            <a:ext cx="601377" cy="617564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sp>
        <p:nvSpPr>
          <p:cNvPr id="356" name="Google Shape;5955;p86"/>
          <p:cNvSpPr/>
          <p:nvPr/>
        </p:nvSpPr>
        <p:spPr>
          <a:xfrm>
            <a:off x="6505834" y="3532661"/>
            <a:ext cx="612007" cy="521024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FC9B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357" name="Google Shape;5983;p86"/>
          <p:cNvGrpSpPr/>
          <p:nvPr/>
        </p:nvGrpSpPr>
        <p:grpSpPr>
          <a:xfrm>
            <a:off x="7369113" y="3452314"/>
            <a:ext cx="615051" cy="616007"/>
            <a:chOff x="-38538975" y="3954250"/>
            <a:chExt cx="318225" cy="316650"/>
          </a:xfrm>
          <a:solidFill>
            <a:srgbClr val="FC9BAB"/>
          </a:solidFill>
        </p:grpSpPr>
        <p:sp>
          <p:nvSpPr>
            <p:cNvPr id="358" name="Google Shape;5984;p86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9" name="Google Shape;5985;p86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0" name="Google Shape;5986;p86"/>
          <p:cNvGrpSpPr/>
          <p:nvPr/>
        </p:nvGrpSpPr>
        <p:grpSpPr>
          <a:xfrm>
            <a:off x="9805137" y="3428809"/>
            <a:ext cx="621091" cy="619071"/>
            <a:chOff x="-37385100" y="3949908"/>
            <a:chExt cx="321350" cy="318225"/>
          </a:xfrm>
          <a:solidFill>
            <a:srgbClr val="FC9BAB"/>
          </a:solidFill>
        </p:grpSpPr>
        <p:sp>
          <p:nvSpPr>
            <p:cNvPr id="361" name="Google Shape;5987;p86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2" name="Google Shape;5988;p86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3" name="Google Shape;6005;p86"/>
          <p:cNvGrpSpPr/>
          <p:nvPr/>
        </p:nvGrpSpPr>
        <p:grpSpPr>
          <a:xfrm>
            <a:off x="6535133" y="4660387"/>
            <a:ext cx="541719" cy="545216"/>
            <a:chOff x="-40011050" y="3972375"/>
            <a:chExt cx="316650" cy="316625"/>
          </a:xfrm>
          <a:solidFill>
            <a:srgbClr val="FC9BAB"/>
          </a:solidFill>
        </p:grpSpPr>
        <p:sp>
          <p:nvSpPr>
            <p:cNvPr id="364" name="Google Shape;6006;p86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5" name="Google Shape;6007;p86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6" name="Google Shape;6020;p86"/>
          <p:cNvGrpSpPr/>
          <p:nvPr/>
        </p:nvGrpSpPr>
        <p:grpSpPr>
          <a:xfrm>
            <a:off x="8197749" y="3444014"/>
            <a:ext cx="363891" cy="616007"/>
            <a:chOff x="-38109725" y="3955025"/>
            <a:chExt cx="188275" cy="316650"/>
          </a:xfrm>
          <a:solidFill>
            <a:srgbClr val="FC9BAB"/>
          </a:solidFill>
        </p:grpSpPr>
        <p:sp>
          <p:nvSpPr>
            <p:cNvPr id="367" name="Google Shape;6021;p86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8" name="Google Shape;6022;p86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9" name="Google Shape;6038;p86"/>
          <p:cNvGrpSpPr/>
          <p:nvPr/>
        </p:nvGrpSpPr>
        <p:grpSpPr>
          <a:xfrm>
            <a:off x="5061409" y="3472664"/>
            <a:ext cx="605919" cy="616785"/>
            <a:chOff x="-39647175" y="3972000"/>
            <a:chExt cx="313500" cy="317050"/>
          </a:xfrm>
          <a:solidFill>
            <a:srgbClr val="FC9BAB"/>
          </a:solidFill>
        </p:grpSpPr>
        <p:sp>
          <p:nvSpPr>
            <p:cNvPr id="370" name="Google Shape;6039;p86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1" name="Google Shape;6040;p86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2" name="Google Shape;6041;p86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73" name="Google Shape;6048;p86"/>
          <p:cNvGrpSpPr/>
          <p:nvPr/>
        </p:nvGrpSpPr>
        <p:grpSpPr>
          <a:xfrm>
            <a:off x="8940377" y="3435037"/>
            <a:ext cx="608963" cy="619071"/>
            <a:chOff x="-37804925" y="3953450"/>
            <a:chExt cx="315075" cy="318225"/>
          </a:xfrm>
          <a:solidFill>
            <a:srgbClr val="FC9BAB"/>
          </a:solidFill>
        </p:grpSpPr>
        <p:sp>
          <p:nvSpPr>
            <p:cNvPr id="374" name="Google Shape;6049;p86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5" name="Google Shape;6050;p86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6" name="Google Shape;6051;p86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77" name="Google Shape;5717;p85"/>
          <p:cNvGrpSpPr/>
          <p:nvPr/>
        </p:nvGrpSpPr>
        <p:grpSpPr>
          <a:xfrm>
            <a:off x="7423788" y="4698063"/>
            <a:ext cx="656485" cy="517252"/>
            <a:chOff x="5629975" y="3255775"/>
            <a:chExt cx="504500" cy="397500"/>
          </a:xfrm>
          <a:solidFill>
            <a:srgbClr val="FC9BAB"/>
          </a:solidFill>
        </p:grpSpPr>
        <p:sp>
          <p:nvSpPr>
            <p:cNvPr id="378" name="Google Shape;5718;p85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79" name="Google Shape;5719;p85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0" name="Google Shape;5720;p85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1" name="Google Shape;5721;p85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2" name="Google Shape;5722;p85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383" name="Google Shape;5723;p85"/>
          <p:cNvGrpSpPr/>
          <p:nvPr/>
        </p:nvGrpSpPr>
        <p:grpSpPr>
          <a:xfrm>
            <a:off x="4103929" y="3461126"/>
            <a:ext cx="741943" cy="609831"/>
            <a:chOff x="6234950" y="3255925"/>
            <a:chExt cx="483250" cy="397200"/>
          </a:xfrm>
          <a:solidFill>
            <a:srgbClr val="FC9BAB"/>
          </a:solidFill>
        </p:grpSpPr>
        <p:sp>
          <p:nvSpPr>
            <p:cNvPr id="384" name="Google Shape;5724;p85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5" name="Google Shape;5725;p85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6" name="Google Shape;5726;p85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7" name="Google Shape;5727;p85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8" name="Google Shape;5728;p85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9" name="Google Shape;5729;p85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5988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2"/>
          <p:cNvSpPr txBox="1">
            <a:spLocks/>
          </p:cNvSpPr>
          <p:nvPr/>
        </p:nvSpPr>
        <p:spPr>
          <a:xfrm>
            <a:off x="1005620" y="503754"/>
            <a:ext cx="2159792" cy="223224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Meet Our Team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052" y="5395038"/>
            <a:ext cx="3097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737556" y="2878651"/>
            <a:ext cx="1728192" cy="537625"/>
            <a:chOff x="3116982" y="2780928"/>
            <a:chExt cx="1728192" cy="537625"/>
          </a:xfrm>
        </p:grpSpPr>
        <p:sp>
          <p:nvSpPr>
            <p:cNvPr id="15" name="Text Placeholder 22"/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333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en-US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Here</a:t>
              </a:r>
            </a:p>
          </p:txBody>
        </p:sp>
        <p:sp>
          <p:nvSpPr>
            <p:cNvPr id="16" name="Text Placeholder 23"/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333" b="1" dirty="0">
                  <a:solidFill>
                    <a:schemeClr val="bg1"/>
                  </a:solidFill>
                  <a:cs typeface="Arial" pitchFamily="34" charset="0"/>
                </a:rPr>
                <a:t>Desi</a:t>
              </a:r>
              <a:r>
                <a:rPr lang="en-US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gner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434013" y="2878651"/>
            <a:ext cx="1728192" cy="537625"/>
            <a:chOff x="3116982" y="2780928"/>
            <a:chExt cx="1728192" cy="537625"/>
          </a:xfrm>
        </p:grpSpPr>
        <p:sp>
          <p:nvSpPr>
            <p:cNvPr id="18" name="Text Placeholder 22"/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9" name="Text Placeholder 23"/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085785" y="2878651"/>
            <a:ext cx="1728192" cy="537625"/>
            <a:chOff x="3116982" y="2780928"/>
            <a:chExt cx="1728192" cy="537625"/>
          </a:xfrm>
        </p:grpSpPr>
        <p:sp>
          <p:nvSpPr>
            <p:cNvPr id="21" name="Text Placeholder 22"/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2" name="Text Placeholder 23"/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Programmer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37556" y="5902870"/>
            <a:ext cx="1728192" cy="537625"/>
            <a:chOff x="3116982" y="2780928"/>
            <a:chExt cx="1728192" cy="537625"/>
          </a:xfrm>
        </p:grpSpPr>
        <p:sp>
          <p:nvSpPr>
            <p:cNvPr id="24" name="Text Placeholder 22"/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333" b="1" dirty="0">
                  <a:solidFill>
                    <a:schemeClr val="bg1"/>
                  </a:solidFill>
                  <a:cs typeface="Arial" pitchFamily="34" charset="0"/>
                </a:rPr>
                <a:t>Name </a:t>
              </a:r>
              <a:r>
                <a:rPr lang="en-US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Here</a:t>
              </a:r>
            </a:p>
          </p:txBody>
        </p:sp>
        <p:sp>
          <p:nvSpPr>
            <p:cNvPr id="25" name="Text Placeholder 23"/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333" b="1" dirty="0">
                  <a:solidFill>
                    <a:schemeClr val="bg1"/>
                  </a:solidFill>
                  <a:cs typeface="Arial" pitchFamily="34" charset="0"/>
                </a:rPr>
                <a:t>Desi</a:t>
              </a:r>
              <a:r>
                <a:rPr lang="en-US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gner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434013" y="5902870"/>
            <a:ext cx="1728192" cy="537625"/>
            <a:chOff x="3116982" y="2780928"/>
            <a:chExt cx="1728192" cy="537625"/>
          </a:xfrm>
        </p:grpSpPr>
        <p:sp>
          <p:nvSpPr>
            <p:cNvPr id="27" name="Text Placeholder 22"/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8" name="Text Placeholder 23"/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085785" y="5902870"/>
            <a:ext cx="1728192" cy="537625"/>
            <a:chOff x="3116982" y="2780928"/>
            <a:chExt cx="1728192" cy="537625"/>
          </a:xfrm>
        </p:grpSpPr>
        <p:sp>
          <p:nvSpPr>
            <p:cNvPr id="30" name="Text Placeholder 22"/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31" name="Text Placeholder 23"/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Programmer</a:t>
              </a:r>
            </a:p>
          </p:txBody>
        </p:sp>
      </p:grp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EB549CEA-A1FC-4CEC-A73D-4CF5A2A47308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"/>
          <a:stretch/>
        </p:blipFill>
        <p:spPr>
          <a:xfrm>
            <a:off x="4611688" y="514350"/>
            <a:ext cx="6677025" cy="2268538"/>
          </a:xfrm>
        </p:spPr>
      </p:pic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99A6BE2D-8D7C-443B-BF74-CE2DC1F80821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/>
          <a:stretch/>
        </p:blipFill>
        <p:spPr>
          <a:xfrm>
            <a:off x="4611688" y="3540125"/>
            <a:ext cx="6677025" cy="2268538"/>
          </a:xfrm>
        </p:spPr>
      </p:pic>
      <p:grpSp>
        <p:nvGrpSpPr>
          <p:cNvPr id="35" name="Grupo 34">
            <a:extLst>
              <a:ext uri="{FF2B5EF4-FFF2-40B4-BE49-F238E27FC236}">
                <a16:creationId xmlns:a16="http://schemas.microsoft.com/office/drawing/2014/main" id="{AAA0EA79-1C02-4A38-8FC4-F2E50A6F0209}"/>
              </a:ext>
            </a:extLst>
          </p:cNvPr>
          <p:cNvGrpSpPr/>
          <p:nvPr/>
        </p:nvGrpSpPr>
        <p:grpSpPr>
          <a:xfrm>
            <a:off x="1225885" y="2782559"/>
            <a:ext cx="1719263" cy="2519364"/>
            <a:chOff x="1225885" y="2782559"/>
            <a:chExt cx="1719263" cy="2519364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9211923-71B5-4952-8B75-103BA2289C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5885" y="3512810"/>
              <a:ext cx="1719263" cy="1789113"/>
            </a:xfrm>
            <a:custGeom>
              <a:avLst/>
              <a:gdLst>
                <a:gd name="T0" fmla="*/ 400 w 454"/>
                <a:gd name="T1" fmla="*/ 317 h 473"/>
                <a:gd name="T2" fmla="*/ 291 w 454"/>
                <a:gd name="T3" fmla="*/ 317 h 473"/>
                <a:gd name="T4" fmla="*/ 300 w 454"/>
                <a:gd name="T5" fmla="*/ 392 h 473"/>
                <a:gd name="T6" fmla="*/ 310 w 454"/>
                <a:gd name="T7" fmla="*/ 467 h 473"/>
                <a:gd name="T8" fmla="*/ 278 w 454"/>
                <a:gd name="T9" fmla="*/ 473 h 473"/>
                <a:gd name="T10" fmla="*/ 256 w 454"/>
                <a:gd name="T11" fmla="*/ 319 h 473"/>
                <a:gd name="T12" fmla="*/ 193 w 454"/>
                <a:gd name="T13" fmla="*/ 319 h 473"/>
                <a:gd name="T14" fmla="*/ 179 w 454"/>
                <a:gd name="T15" fmla="*/ 472 h 473"/>
                <a:gd name="T16" fmla="*/ 146 w 454"/>
                <a:gd name="T17" fmla="*/ 468 h 473"/>
                <a:gd name="T18" fmla="*/ 158 w 454"/>
                <a:gd name="T19" fmla="*/ 318 h 473"/>
                <a:gd name="T20" fmla="*/ 57 w 454"/>
                <a:gd name="T21" fmla="*/ 318 h 473"/>
                <a:gd name="T22" fmla="*/ 90 w 454"/>
                <a:gd name="T23" fmla="*/ 210 h 473"/>
                <a:gd name="T24" fmla="*/ 121 w 454"/>
                <a:gd name="T25" fmla="*/ 107 h 473"/>
                <a:gd name="T26" fmla="*/ 9 w 454"/>
                <a:gd name="T27" fmla="*/ 180 h 473"/>
                <a:gd name="T28" fmla="*/ 0 w 454"/>
                <a:gd name="T29" fmla="*/ 142 h 473"/>
                <a:gd name="T30" fmla="*/ 143 w 454"/>
                <a:gd name="T31" fmla="*/ 24 h 473"/>
                <a:gd name="T32" fmla="*/ 173 w 454"/>
                <a:gd name="T33" fmla="*/ 9 h 473"/>
                <a:gd name="T34" fmla="*/ 179 w 454"/>
                <a:gd name="T35" fmla="*/ 9 h 473"/>
                <a:gd name="T36" fmla="*/ 371 w 454"/>
                <a:gd name="T37" fmla="*/ 84 h 473"/>
                <a:gd name="T38" fmla="*/ 454 w 454"/>
                <a:gd name="T39" fmla="*/ 147 h 473"/>
                <a:gd name="T40" fmla="*/ 451 w 454"/>
                <a:gd name="T41" fmla="*/ 171 h 473"/>
                <a:gd name="T42" fmla="*/ 333 w 454"/>
                <a:gd name="T43" fmla="*/ 100 h 473"/>
                <a:gd name="T44" fmla="*/ 400 w 454"/>
                <a:gd name="T45" fmla="*/ 317 h 473"/>
                <a:gd name="T46" fmla="*/ 103 w 454"/>
                <a:gd name="T47" fmla="*/ 281 h 473"/>
                <a:gd name="T48" fmla="*/ 353 w 454"/>
                <a:gd name="T49" fmla="*/ 281 h 473"/>
                <a:gd name="T50" fmla="*/ 281 w 454"/>
                <a:gd name="T51" fmla="*/ 55 h 473"/>
                <a:gd name="T52" fmla="*/ 252 w 454"/>
                <a:gd name="T53" fmla="*/ 44 h 473"/>
                <a:gd name="T54" fmla="*/ 174 w 454"/>
                <a:gd name="T55" fmla="*/ 54 h 473"/>
                <a:gd name="T56" fmla="*/ 103 w 454"/>
                <a:gd name="T57" fmla="*/ 281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4" h="473">
                  <a:moveTo>
                    <a:pt x="400" y="317"/>
                  </a:moveTo>
                  <a:cubicBezTo>
                    <a:pt x="362" y="317"/>
                    <a:pt x="329" y="317"/>
                    <a:pt x="291" y="317"/>
                  </a:cubicBezTo>
                  <a:cubicBezTo>
                    <a:pt x="294" y="344"/>
                    <a:pt x="297" y="368"/>
                    <a:pt x="300" y="392"/>
                  </a:cubicBezTo>
                  <a:cubicBezTo>
                    <a:pt x="303" y="416"/>
                    <a:pt x="307" y="441"/>
                    <a:pt x="310" y="467"/>
                  </a:cubicBezTo>
                  <a:cubicBezTo>
                    <a:pt x="298" y="469"/>
                    <a:pt x="289" y="471"/>
                    <a:pt x="278" y="473"/>
                  </a:cubicBezTo>
                  <a:cubicBezTo>
                    <a:pt x="270" y="420"/>
                    <a:pt x="263" y="370"/>
                    <a:pt x="256" y="319"/>
                  </a:cubicBezTo>
                  <a:cubicBezTo>
                    <a:pt x="235" y="319"/>
                    <a:pt x="215" y="319"/>
                    <a:pt x="193" y="319"/>
                  </a:cubicBezTo>
                  <a:cubicBezTo>
                    <a:pt x="188" y="369"/>
                    <a:pt x="184" y="420"/>
                    <a:pt x="179" y="472"/>
                  </a:cubicBezTo>
                  <a:cubicBezTo>
                    <a:pt x="167" y="471"/>
                    <a:pt x="158" y="469"/>
                    <a:pt x="146" y="468"/>
                  </a:cubicBezTo>
                  <a:cubicBezTo>
                    <a:pt x="150" y="417"/>
                    <a:pt x="154" y="369"/>
                    <a:pt x="158" y="318"/>
                  </a:cubicBezTo>
                  <a:cubicBezTo>
                    <a:pt x="124" y="318"/>
                    <a:pt x="93" y="318"/>
                    <a:pt x="57" y="318"/>
                  </a:cubicBezTo>
                  <a:cubicBezTo>
                    <a:pt x="68" y="279"/>
                    <a:pt x="79" y="245"/>
                    <a:pt x="90" y="210"/>
                  </a:cubicBezTo>
                  <a:cubicBezTo>
                    <a:pt x="100" y="176"/>
                    <a:pt x="111" y="142"/>
                    <a:pt x="121" y="107"/>
                  </a:cubicBezTo>
                  <a:cubicBezTo>
                    <a:pt x="84" y="131"/>
                    <a:pt x="49" y="154"/>
                    <a:pt x="9" y="180"/>
                  </a:cubicBezTo>
                  <a:cubicBezTo>
                    <a:pt x="4" y="162"/>
                    <a:pt x="2" y="153"/>
                    <a:pt x="0" y="142"/>
                  </a:cubicBezTo>
                  <a:cubicBezTo>
                    <a:pt x="62" y="119"/>
                    <a:pt x="102" y="71"/>
                    <a:pt x="143" y="24"/>
                  </a:cubicBezTo>
                  <a:cubicBezTo>
                    <a:pt x="149" y="16"/>
                    <a:pt x="163" y="14"/>
                    <a:pt x="173" y="9"/>
                  </a:cubicBezTo>
                  <a:cubicBezTo>
                    <a:pt x="174" y="9"/>
                    <a:pt x="177" y="9"/>
                    <a:pt x="179" y="9"/>
                  </a:cubicBezTo>
                  <a:cubicBezTo>
                    <a:pt x="256" y="0"/>
                    <a:pt x="323" y="9"/>
                    <a:pt x="371" y="84"/>
                  </a:cubicBezTo>
                  <a:cubicBezTo>
                    <a:pt x="388" y="110"/>
                    <a:pt x="423" y="124"/>
                    <a:pt x="454" y="147"/>
                  </a:cubicBezTo>
                  <a:cubicBezTo>
                    <a:pt x="454" y="150"/>
                    <a:pt x="453" y="160"/>
                    <a:pt x="451" y="171"/>
                  </a:cubicBezTo>
                  <a:cubicBezTo>
                    <a:pt x="404" y="165"/>
                    <a:pt x="373" y="133"/>
                    <a:pt x="333" y="100"/>
                  </a:cubicBezTo>
                  <a:cubicBezTo>
                    <a:pt x="356" y="176"/>
                    <a:pt x="377" y="244"/>
                    <a:pt x="400" y="317"/>
                  </a:cubicBezTo>
                  <a:close/>
                  <a:moveTo>
                    <a:pt x="103" y="281"/>
                  </a:moveTo>
                  <a:cubicBezTo>
                    <a:pt x="189" y="281"/>
                    <a:pt x="270" y="281"/>
                    <a:pt x="353" y="281"/>
                  </a:cubicBezTo>
                  <a:cubicBezTo>
                    <a:pt x="329" y="204"/>
                    <a:pt x="306" y="129"/>
                    <a:pt x="281" y="55"/>
                  </a:cubicBezTo>
                  <a:cubicBezTo>
                    <a:pt x="279" y="49"/>
                    <a:pt x="262" y="43"/>
                    <a:pt x="252" y="44"/>
                  </a:cubicBezTo>
                  <a:cubicBezTo>
                    <a:pt x="226" y="45"/>
                    <a:pt x="200" y="50"/>
                    <a:pt x="174" y="54"/>
                  </a:cubicBezTo>
                  <a:cubicBezTo>
                    <a:pt x="151" y="129"/>
                    <a:pt x="127" y="203"/>
                    <a:pt x="103" y="281"/>
                  </a:cubicBezTo>
                  <a:close/>
                </a:path>
              </a:pathLst>
            </a:custGeom>
            <a:solidFill>
              <a:srgbClr val="FA526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0164B8A8-9550-4961-95B3-75AB0679F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222" y="2782559"/>
              <a:ext cx="642938" cy="642938"/>
            </a:xfrm>
            <a:custGeom>
              <a:avLst/>
              <a:gdLst>
                <a:gd name="T0" fmla="*/ 84 w 170"/>
                <a:gd name="T1" fmla="*/ 1 h 170"/>
                <a:gd name="T2" fmla="*/ 170 w 170"/>
                <a:gd name="T3" fmla="*/ 85 h 170"/>
                <a:gd name="T4" fmla="*/ 86 w 170"/>
                <a:gd name="T5" fmla="*/ 170 h 170"/>
                <a:gd name="T6" fmla="*/ 1 w 170"/>
                <a:gd name="T7" fmla="*/ 85 h 170"/>
                <a:gd name="T8" fmla="*/ 84 w 170"/>
                <a:gd name="T9" fmla="*/ 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170">
                  <a:moveTo>
                    <a:pt x="84" y="1"/>
                  </a:moveTo>
                  <a:cubicBezTo>
                    <a:pt x="131" y="0"/>
                    <a:pt x="170" y="38"/>
                    <a:pt x="170" y="85"/>
                  </a:cubicBezTo>
                  <a:cubicBezTo>
                    <a:pt x="170" y="131"/>
                    <a:pt x="132" y="169"/>
                    <a:pt x="86" y="170"/>
                  </a:cubicBezTo>
                  <a:cubicBezTo>
                    <a:pt x="39" y="170"/>
                    <a:pt x="0" y="131"/>
                    <a:pt x="1" y="85"/>
                  </a:cubicBezTo>
                  <a:cubicBezTo>
                    <a:pt x="1" y="39"/>
                    <a:pt x="38" y="1"/>
                    <a:pt x="84" y="1"/>
                  </a:cubicBezTo>
                  <a:close/>
                </a:path>
              </a:pathLst>
            </a:custGeom>
            <a:solidFill>
              <a:srgbClr val="FA526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122603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C3E69-60A1-4C7B-BC8D-3331051774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8232" y="312229"/>
            <a:ext cx="4949826" cy="724247"/>
          </a:xfrm>
        </p:spPr>
        <p:txBody>
          <a:bodyPr/>
          <a:lstStyle/>
          <a:p>
            <a:r>
              <a:rPr lang="en-US" altLang="ko-KR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Timeline Style</a:t>
            </a:r>
            <a:endParaRPr lang="en-US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B266F0C-139C-4E50-B515-69EB212579AA}"/>
              </a:ext>
            </a:extLst>
          </p:cNvPr>
          <p:cNvCxnSpPr>
            <a:cxnSpLocks/>
          </p:cNvCxnSpPr>
          <p:nvPr/>
        </p:nvCxnSpPr>
        <p:spPr>
          <a:xfrm flipH="1">
            <a:off x="879233" y="3924908"/>
            <a:ext cx="10454053" cy="0"/>
          </a:xfrm>
          <a:prstGeom prst="line">
            <a:avLst/>
          </a:prstGeom>
          <a:ln w="63500">
            <a:solidFill>
              <a:srgbClr val="FA526C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397161-147B-47C1-B67F-06DCF3720536}"/>
              </a:ext>
            </a:extLst>
          </p:cNvPr>
          <p:cNvCxnSpPr/>
          <p:nvPr/>
        </p:nvCxnSpPr>
        <p:spPr>
          <a:xfrm>
            <a:off x="1246738" y="3930116"/>
            <a:ext cx="0" cy="1344149"/>
          </a:xfrm>
          <a:prstGeom prst="line">
            <a:avLst/>
          </a:prstGeom>
          <a:ln w="254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D674DDF-1218-4CA6-83F9-C23D9DA05BF6}"/>
              </a:ext>
            </a:extLst>
          </p:cNvPr>
          <p:cNvCxnSpPr/>
          <p:nvPr/>
        </p:nvCxnSpPr>
        <p:spPr>
          <a:xfrm>
            <a:off x="4559552" y="3930116"/>
            <a:ext cx="0" cy="1344149"/>
          </a:xfrm>
          <a:prstGeom prst="line">
            <a:avLst/>
          </a:prstGeom>
          <a:ln w="254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7C113A0-D8E1-4798-B208-4230A414EF5C}"/>
              </a:ext>
            </a:extLst>
          </p:cNvPr>
          <p:cNvCxnSpPr/>
          <p:nvPr/>
        </p:nvCxnSpPr>
        <p:spPr>
          <a:xfrm>
            <a:off x="7872366" y="3930116"/>
            <a:ext cx="0" cy="1344149"/>
          </a:xfrm>
          <a:prstGeom prst="line">
            <a:avLst/>
          </a:prstGeom>
          <a:ln w="254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FC7915D-B5E2-4A03-A87B-80D7A191B7B2}"/>
              </a:ext>
            </a:extLst>
          </p:cNvPr>
          <p:cNvCxnSpPr/>
          <p:nvPr/>
        </p:nvCxnSpPr>
        <p:spPr>
          <a:xfrm>
            <a:off x="2903145" y="2575807"/>
            <a:ext cx="0" cy="1344149"/>
          </a:xfrm>
          <a:prstGeom prst="line">
            <a:avLst/>
          </a:prstGeom>
          <a:ln w="254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DB4A01F-2A3D-475B-B64C-AB0C8BE6BFE9}"/>
              </a:ext>
            </a:extLst>
          </p:cNvPr>
          <p:cNvCxnSpPr/>
          <p:nvPr/>
        </p:nvCxnSpPr>
        <p:spPr>
          <a:xfrm>
            <a:off x="6215959" y="2575807"/>
            <a:ext cx="0" cy="1344149"/>
          </a:xfrm>
          <a:prstGeom prst="line">
            <a:avLst/>
          </a:prstGeom>
          <a:ln w="254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DEDA5DB-08CE-4629-994B-1D3D20E2329D}"/>
              </a:ext>
            </a:extLst>
          </p:cNvPr>
          <p:cNvCxnSpPr/>
          <p:nvPr/>
        </p:nvCxnSpPr>
        <p:spPr>
          <a:xfrm>
            <a:off x="9528771" y="2575807"/>
            <a:ext cx="0" cy="1344149"/>
          </a:xfrm>
          <a:prstGeom prst="line">
            <a:avLst/>
          </a:prstGeom>
          <a:ln w="254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FA63CAD-F91B-439E-88E3-C62D00D53756}"/>
              </a:ext>
            </a:extLst>
          </p:cNvPr>
          <p:cNvSpPr txBox="1"/>
          <p:nvPr/>
        </p:nvSpPr>
        <p:spPr>
          <a:xfrm>
            <a:off x="2471353" y="1977612"/>
            <a:ext cx="864095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A526C"/>
                </a:solidFill>
                <a:cs typeface="Arial" pitchFamily="34" charset="0"/>
              </a:rPr>
              <a:t>2015</a:t>
            </a:r>
            <a:endParaRPr lang="ko-KR" altLang="en-US" sz="2400" b="1" dirty="0">
              <a:solidFill>
                <a:srgbClr val="FA526C"/>
              </a:solidFill>
              <a:cs typeface="Arial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EE71B8E-27B6-4EE3-A5E9-DAABECA7155E}"/>
              </a:ext>
            </a:extLst>
          </p:cNvPr>
          <p:cNvGrpSpPr/>
          <p:nvPr/>
        </p:nvGrpSpPr>
        <p:grpSpPr>
          <a:xfrm>
            <a:off x="3024812" y="2651820"/>
            <a:ext cx="1681201" cy="1068311"/>
            <a:chOff x="2530760" y="2707084"/>
            <a:chExt cx="1681201" cy="106831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E500780-802C-406B-BE4E-34A96EBCBA0A}"/>
                </a:ext>
              </a:extLst>
            </p:cNvPr>
            <p:cNvSpPr txBox="1"/>
            <p:nvPr/>
          </p:nvSpPr>
          <p:spPr>
            <a:xfrm>
              <a:off x="2530760" y="2944398"/>
              <a:ext cx="16812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A526C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rgbClr val="FA526C"/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91A2E27-965E-49BF-BF61-04F3EE0B7CD3}"/>
                </a:ext>
              </a:extLst>
            </p:cNvPr>
            <p:cNvSpPr txBox="1"/>
            <p:nvPr/>
          </p:nvSpPr>
          <p:spPr>
            <a:xfrm>
              <a:off x="2530760" y="2707084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FA526C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FA526C"/>
                </a:solidFill>
                <a:cs typeface="Arial" pitchFamily="34" charset="0"/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93C63284-71DD-4CE1-9023-E862A8004254}"/>
              </a:ext>
            </a:extLst>
          </p:cNvPr>
          <p:cNvSpPr txBox="1"/>
          <p:nvPr/>
        </p:nvSpPr>
        <p:spPr>
          <a:xfrm>
            <a:off x="5784675" y="1977612"/>
            <a:ext cx="864095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A526C"/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rgbClr val="FA526C"/>
              </a:solidFill>
              <a:cs typeface="Arial" pitchFamily="34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07C4095-8763-4E3C-A034-B196AB6E222B}"/>
              </a:ext>
            </a:extLst>
          </p:cNvPr>
          <p:cNvGrpSpPr/>
          <p:nvPr/>
        </p:nvGrpSpPr>
        <p:grpSpPr>
          <a:xfrm>
            <a:off x="6353882" y="2667986"/>
            <a:ext cx="1681201" cy="1068311"/>
            <a:chOff x="4698620" y="2723250"/>
            <a:chExt cx="1681201" cy="1068311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505BAAE-C72A-496B-AB6B-D35D022E0616}"/>
                </a:ext>
              </a:extLst>
            </p:cNvPr>
            <p:cNvSpPr txBox="1"/>
            <p:nvPr/>
          </p:nvSpPr>
          <p:spPr>
            <a:xfrm>
              <a:off x="4698620" y="2960564"/>
              <a:ext cx="16812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A526C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rgbClr val="FA526C"/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A507F568-9CF4-4207-9AB0-54897E052B60}"/>
                </a:ext>
              </a:extLst>
            </p:cNvPr>
            <p:cNvSpPr txBox="1"/>
            <p:nvPr/>
          </p:nvSpPr>
          <p:spPr>
            <a:xfrm>
              <a:off x="4698620" y="2723250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FA526C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FA526C"/>
                </a:solidFill>
                <a:cs typeface="Arial" pitchFamily="34" charset="0"/>
              </a:endParaRP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DC7B96F0-A583-4D83-BE26-CCCD0F4EC0DC}"/>
              </a:ext>
            </a:extLst>
          </p:cNvPr>
          <p:cNvSpPr txBox="1"/>
          <p:nvPr/>
        </p:nvSpPr>
        <p:spPr>
          <a:xfrm>
            <a:off x="9097997" y="1977612"/>
            <a:ext cx="864095" cy="46166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A526C"/>
                </a:solidFill>
                <a:cs typeface="Arial" pitchFamily="34" charset="0"/>
              </a:rPr>
              <a:t>2022</a:t>
            </a:r>
            <a:endParaRPr lang="ko-KR" altLang="en-US" sz="2400" b="1" dirty="0">
              <a:solidFill>
                <a:srgbClr val="FA526C"/>
              </a:solidFill>
              <a:cs typeface="Arial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73958D5-0F29-409E-BF38-21940ABA0B0E}"/>
              </a:ext>
            </a:extLst>
          </p:cNvPr>
          <p:cNvGrpSpPr/>
          <p:nvPr/>
        </p:nvGrpSpPr>
        <p:grpSpPr>
          <a:xfrm>
            <a:off x="9682951" y="2684153"/>
            <a:ext cx="1681201" cy="1068311"/>
            <a:chOff x="6866480" y="2739417"/>
            <a:chExt cx="1681201" cy="1068311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7B243EA-D89E-40CB-8668-0ACA612C600E}"/>
                </a:ext>
              </a:extLst>
            </p:cNvPr>
            <p:cNvSpPr txBox="1"/>
            <p:nvPr/>
          </p:nvSpPr>
          <p:spPr>
            <a:xfrm>
              <a:off x="6866480" y="2976731"/>
              <a:ext cx="16812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A526C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rgbClr val="FA526C"/>
                </a:solidFill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C049969-1E63-4A48-99F9-E71A56D36F79}"/>
                </a:ext>
              </a:extLst>
            </p:cNvPr>
            <p:cNvSpPr txBox="1"/>
            <p:nvPr/>
          </p:nvSpPr>
          <p:spPr>
            <a:xfrm>
              <a:off x="6866480" y="2739417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FA526C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FA526C"/>
                </a:solidFill>
                <a:cs typeface="Arial" pitchFamily="34" charset="0"/>
              </a:endParaRP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2FE1B2C4-F585-444E-81E7-B38E69AD7FFA}"/>
              </a:ext>
            </a:extLst>
          </p:cNvPr>
          <p:cNvSpPr txBox="1"/>
          <p:nvPr/>
        </p:nvSpPr>
        <p:spPr>
          <a:xfrm>
            <a:off x="814692" y="5433996"/>
            <a:ext cx="864095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A526C"/>
                </a:solidFill>
                <a:cs typeface="Arial" pitchFamily="34" charset="0"/>
              </a:rPr>
              <a:t>2014</a:t>
            </a:r>
            <a:endParaRPr lang="ko-KR" altLang="en-US" sz="2400" b="1" dirty="0">
              <a:solidFill>
                <a:srgbClr val="FA526C"/>
              </a:solidFill>
              <a:cs typeface="Arial" pitchFamily="34" charset="0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D85F9D0-2FED-4B92-990A-38BB1FE93824}"/>
              </a:ext>
            </a:extLst>
          </p:cNvPr>
          <p:cNvGrpSpPr/>
          <p:nvPr/>
        </p:nvGrpSpPr>
        <p:grpSpPr>
          <a:xfrm>
            <a:off x="1360277" y="4195182"/>
            <a:ext cx="1681201" cy="1068312"/>
            <a:chOff x="1418889" y="4303196"/>
            <a:chExt cx="1681201" cy="1068312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6C8EF92D-ACE9-4819-927F-D8AFF220E1FC}"/>
                </a:ext>
              </a:extLst>
            </p:cNvPr>
            <p:cNvSpPr txBox="1"/>
            <p:nvPr/>
          </p:nvSpPr>
          <p:spPr>
            <a:xfrm>
              <a:off x="1418889" y="4540511"/>
              <a:ext cx="16812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A526C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rgbClr val="FA526C"/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E5BEB32-94CE-4CCC-ADC7-1EDB3390C732}"/>
                </a:ext>
              </a:extLst>
            </p:cNvPr>
            <p:cNvSpPr txBox="1"/>
            <p:nvPr/>
          </p:nvSpPr>
          <p:spPr>
            <a:xfrm>
              <a:off x="1418889" y="4303196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FA526C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FA526C"/>
                </a:solidFill>
                <a:cs typeface="Arial" pitchFamily="34" charset="0"/>
              </a:endParaRP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BDF13160-60D7-4484-96BD-478295A93F4D}"/>
              </a:ext>
            </a:extLst>
          </p:cNvPr>
          <p:cNvSpPr txBox="1"/>
          <p:nvPr/>
        </p:nvSpPr>
        <p:spPr>
          <a:xfrm>
            <a:off x="4128014" y="5433996"/>
            <a:ext cx="864095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A526C"/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rgbClr val="FA526C"/>
              </a:solidFill>
              <a:cs typeface="Arial" pitchFamily="34" charset="0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87FB8EC-98DC-419F-B07D-AEF1B5DD27BA}"/>
              </a:ext>
            </a:extLst>
          </p:cNvPr>
          <p:cNvGrpSpPr/>
          <p:nvPr/>
        </p:nvGrpSpPr>
        <p:grpSpPr>
          <a:xfrm>
            <a:off x="4689347" y="4195182"/>
            <a:ext cx="1681201" cy="1068312"/>
            <a:chOff x="3584592" y="4303196"/>
            <a:chExt cx="1681201" cy="1068312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17318B26-869E-4070-AC26-948A715EF63E}"/>
                </a:ext>
              </a:extLst>
            </p:cNvPr>
            <p:cNvSpPr txBox="1"/>
            <p:nvPr/>
          </p:nvSpPr>
          <p:spPr>
            <a:xfrm>
              <a:off x="3584592" y="4540511"/>
              <a:ext cx="16812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A526C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rgbClr val="FA526C"/>
                </a:solidFill>
                <a:cs typeface="Arial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C10561C-29EC-43E5-B4D5-ACB6FB0F7598}"/>
                </a:ext>
              </a:extLst>
            </p:cNvPr>
            <p:cNvSpPr txBox="1"/>
            <p:nvPr/>
          </p:nvSpPr>
          <p:spPr>
            <a:xfrm>
              <a:off x="3584592" y="4303196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FA526C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FA526C"/>
                </a:solidFill>
                <a:cs typeface="Arial" pitchFamily="34" charset="0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346D36A9-E49C-47AE-B766-4F57CB1A7F6D}"/>
              </a:ext>
            </a:extLst>
          </p:cNvPr>
          <p:cNvSpPr txBox="1"/>
          <p:nvPr/>
        </p:nvSpPr>
        <p:spPr>
          <a:xfrm>
            <a:off x="7441336" y="5433996"/>
            <a:ext cx="864095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A526C"/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rgbClr val="FA526C"/>
              </a:solidFill>
              <a:cs typeface="Arial" pitchFamily="34" charset="0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F38C24B-0AAC-46DF-B56E-7B1BA4B098BD}"/>
              </a:ext>
            </a:extLst>
          </p:cNvPr>
          <p:cNvGrpSpPr/>
          <p:nvPr/>
        </p:nvGrpSpPr>
        <p:grpSpPr>
          <a:xfrm>
            <a:off x="8018417" y="4195182"/>
            <a:ext cx="1681201" cy="1068312"/>
            <a:chOff x="5750295" y="4303196"/>
            <a:chExt cx="1681201" cy="1068312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6821540-E793-498C-BF32-E59B25F62AA3}"/>
                </a:ext>
              </a:extLst>
            </p:cNvPr>
            <p:cNvSpPr txBox="1"/>
            <p:nvPr/>
          </p:nvSpPr>
          <p:spPr>
            <a:xfrm>
              <a:off x="5750295" y="4540511"/>
              <a:ext cx="16812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A526C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rgbClr val="FA526C"/>
                </a:solidFill>
                <a:cs typeface="Arial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61D9820-7FB1-47D8-8E39-A444E89AFAE3}"/>
                </a:ext>
              </a:extLst>
            </p:cNvPr>
            <p:cNvSpPr txBox="1"/>
            <p:nvPr/>
          </p:nvSpPr>
          <p:spPr>
            <a:xfrm>
              <a:off x="5750295" y="4303196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FA526C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FA526C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D614782D-124D-4950-9563-17A6FBA2EC77}"/>
              </a:ext>
            </a:extLst>
          </p:cNvPr>
          <p:cNvGrpSpPr/>
          <p:nvPr/>
        </p:nvGrpSpPr>
        <p:grpSpPr>
          <a:xfrm>
            <a:off x="11064875" y="5945257"/>
            <a:ext cx="1028700" cy="798512"/>
            <a:chOff x="11014075" y="6015038"/>
            <a:chExt cx="1028700" cy="798512"/>
          </a:xfrm>
          <a:solidFill>
            <a:srgbClr val="BFBFBF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8ED8567-6482-40C8-A3DF-CF8834417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0600" y="6200775"/>
              <a:ext cx="892175" cy="612775"/>
            </a:xfrm>
            <a:custGeom>
              <a:avLst/>
              <a:gdLst>
                <a:gd name="T0" fmla="*/ 205 w 478"/>
                <a:gd name="T1" fmla="*/ 233 h 328"/>
                <a:gd name="T2" fmla="*/ 244 w 478"/>
                <a:gd name="T3" fmla="*/ 166 h 328"/>
                <a:gd name="T4" fmla="*/ 266 w 478"/>
                <a:gd name="T5" fmla="*/ 157 h 328"/>
                <a:gd name="T6" fmla="*/ 301 w 478"/>
                <a:gd name="T7" fmla="*/ 171 h 328"/>
                <a:gd name="T8" fmla="*/ 327 w 478"/>
                <a:gd name="T9" fmla="*/ 206 h 328"/>
                <a:gd name="T10" fmla="*/ 346 w 478"/>
                <a:gd name="T11" fmla="*/ 292 h 328"/>
                <a:gd name="T12" fmla="*/ 372 w 478"/>
                <a:gd name="T13" fmla="*/ 257 h 328"/>
                <a:gd name="T14" fmla="*/ 438 w 478"/>
                <a:gd name="T15" fmla="*/ 19 h 328"/>
                <a:gd name="T16" fmla="*/ 465 w 478"/>
                <a:gd name="T17" fmla="*/ 4 h 328"/>
                <a:gd name="T18" fmla="*/ 473 w 478"/>
                <a:gd name="T19" fmla="*/ 31 h 328"/>
                <a:gd name="T20" fmla="*/ 417 w 478"/>
                <a:gd name="T21" fmla="*/ 235 h 328"/>
                <a:gd name="T22" fmla="*/ 399 w 478"/>
                <a:gd name="T23" fmla="*/ 300 h 328"/>
                <a:gd name="T24" fmla="*/ 363 w 478"/>
                <a:gd name="T25" fmla="*/ 328 h 328"/>
                <a:gd name="T26" fmla="*/ 23 w 478"/>
                <a:gd name="T27" fmla="*/ 328 h 328"/>
                <a:gd name="T28" fmla="*/ 1 w 478"/>
                <a:gd name="T29" fmla="*/ 311 h 328"/>
                <a:gd name="T30" fmla="*/ 23 w 478"/>
                <a:gd name="T31" fmla="*/ 297 h 328"/>
                <a:gd name="T32" fmla="*/ 72 w 478"/>
                <a:gd name="T33" fmla="*/ 256 h 328"/>
                <a:gd name="T34" fmla="*/ 82 w 478"/>
                <a:gd name="T35" fmla="*/ 213 h 328"/>
                <a:gd name="T36" fmla="*/ 152 w 478"/>
                <a:gd name="T37" fmla="*/ 155 h 328"/>
                <a:gd name="T38" fmla="*/ 166 w 478"/>
                <a:gd name="T39" fmla="*/ 167 h 328"/>
                <a:gd name="T40" fmla="*/ 205 w 478"/>
                <a:gd name="T41" fmla="*/ 233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8" h="328">
                  <a:moveTo>
                    <a:pt x="205" y="233"/>
                  </a:moveTo>
                  <a:cubicBezTo>
                    <a:pt x="219" y="208"/>
                    <a:pt x="232" y="187"/>
                    <a:pt x="244" y="166"/>
                  </a:cubicBezTo>
                  <a:cubicBezTo>
                    <a:pt x="249" y="156"/>
                    <a:pt x="255" y="152"/>
                    <a:pt x="266" y="157"/>
                  </a:cubicBezTo>
                  <a:cubicBezTo>
                    <a:pt x="278" y="162"/>
                    <a:pt x="289" y="166"/>
                    <a:pt x="301" y="171"/>
                  </a:cubicBezTo>
                  <a:cubicBezTo>
                    <a:pt x="316" y="177"/>
                    <a:pt x="324" y="189"/>
                    <a:pt x="327" y="206"/>
                  </a:cubicBezTo>
                  <a:cubicBezTo>
                    <a:pt x="333" y="234"/>
                    <a:pt x="339" y="263"/>
                    <a:pt x="346" y="292"/>
                  </a:cubicBezTo>
                  <a:cubicBezTo>
                    <a:pt x="367" y="288"/>
                    <a:pt x="368" y="271"/>
                    <a:pt x="372" y="257"/>
                  </a:cubicBezTo>
                  <a:cubicBezTo>
                    <a:pt x="394" y="178"/>
                    <a:pt x="417" y="99"/>
                    <a:pt x="438" y="19"/>
                  </a:cubicBezTo>
                  <a:cubicBezTo>
                    <a:pt x="443" y="3"/>
                    <a:pt x="451" y="0"/>
                    <a:pt x="465" y="4"/>
                  </a:cubicBezTo>
                  <a:cubicBezTo>
                    <a:pt x="478" y="9"/>
                    <a:pt x="476" y="20"/>
                    <a:pt x="473" y="31"/>
                  </a:cubicBezTo>
                  <a:cubicBezTo>
                    <a:pt x="454" y="99"/>
                    <a:pt x="435" y="167"/>
                    <a:pt x="417" y="235"/>
                  </a:cubicBezTo>
                  <a:cubicBezTo>
                    <a:pt x="411" y="257"/>
                    <a:pt x="405" y="279"/>
                    <a:pt x="399" y="300"/>
                  </a:cubicBezTo>
                  <a:cubicBezTo>
                    <a:pt x="394" y="319"/>
                    <a:pt x="382" y="328"/>
                    <a:pt x="363" y="328"/>
                  </a:cubicBezTo>
                  <a:cubicBezTo>
                    <a:pt x="249" y="328"/>
                    <a:pt x="136" y="328"/>
                    <a:pt x="23" y="328"/>
                  </a:cubicBezTo>
                  <a:cubicBezTo>
                    <a:pt x="11" y="328"/>
                    <a:pt x="1" y="326"/>
                    <a:pt x="1" y="311"/>
                  </a:cubicBezTo>
                  <a:cubicBezTo>
                    <a:pt x="0" y="295"/>
                    <a:pt x="12" y="297"/>
                    <a:pt x="23" y="297"/>
                  </a:cubicBezTo>
                  <a:cubicBezTo>
                    <a:pt x="64" y="297"/>
                    <a:pt x="64" y="296"/>
                    <a:pt x="72" y="256"/>
                  </a:cubicBezTo>
                  <a:cubicBezTo>
                    <a:pt x="75" y="242"/>
                    <a:pt x="78" y="228"/>
                    <a:pt x="82" y="213"/>
                  </a:cubicBezTo>
                  <a:cubicBezTo>
                    <a:pt x="89" y="181"/>
                    <a:pt x="120" y="154"/>
                    <a:pt x="152" y="155"/>
                  </a:cubicBezTo>
                  <a:cubicBezTo>
                    <a:pt x="157" y="155"/>
                    <a:pt x="163" y="162"/>
                    <a:pt x="166" y="167"/>
                  </a:cubicBezTo>
                  <a:cubicBezTo>
                    <a:pt x="179" y="187"/>
                    <a:pt x="191" y="209"/>
                    <a:pt x="205" y="2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77925F0-F583-4214-8C48-DB8479F62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4075" y="6015038"/>
              <a:ext cx="849313" cy="700088"/>
            </a:xfrm>
            <a:custGeom>
              <a:avLst/>
              <a:gdLst>
                <a:gd name="T0" fmla="*/ 450 w 455"/>
                <a:gd name="T1" fmla="*/ 44 h 374"/>
                <a:gd name="T2" fmla="*/ 323 w 455"/>
                <a:gd name="T3" fmla="*/ 44 h 374"/>
                <a:gd name="T4" fmla="*/ 162 w 455"/>
                <a:gd name="T5" fmla="*/ 43 h 374"/>
                <a:gd name="T6" fmla="*/ 124 w 455"/>
                <a:gd name="T7" fmla="*/ 75 h 374"/>
                <a:gd name="T8" fmla="*/ 47 w 455"/>
                <a:gd name="T9" fmla="*/ 352 h 374"/>
                <a:gd name="T10" fmla="*/ 22 w 455"/>
                <a:gd name="T11" fmla="*/ 372 h 374"/>
                <a:gd name="T12" fmla="*/ 0 w 455"/>
                <a:gd name="T13" fmla="*/ 346 h 374"/>
                <a:gd name="T14" fmla="*/ 1 w 455"/>
                <a:gd name="T15" fmla="*/ 86 h 374"/>
                <a:gd name="T16" fmla="*/ 0 w 455"/>
                <a:gd name="T17" fmla="*/ 28 h 374"/>
                <a:gd name="T18" fmla="*/ 27 w 455"/>
                <a:gd name="T19" fmla="*/ 0 h 374"/>
                <a:gd name="T20" fmla="*/ 425 w 455"/>
                <a:gd name="T21" fmla="*/ 0 h 374"/>
                <a:gd name="T22" fmla="*/ 450 w 455"/>
                <a:gd name="T23" fmla="*/ 4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5" h="374">
                  <a:moveTo>
                    <a:pt x="450" y="44"/>
                  </a:moveTo>
                  <a:cubicBezTo>
                    <a:pt x="407" y="44"/>
                    <a:pt x="365" y="44"/>
                    <a:pt x="323" y="44"/>
                  </a:cubicBezTo>
                  <a:cubicBezTo>
                    <a:pt x="269" y="44"/>
                    <a:pt x="216" y="43"/>
                    <a:pt x="162" y="43"/>
                  </a:cubicBezTo>
                  <a:cubicBezTo>
                    <a:pt x="142" y="44"/>
                    <a:pt x="130" y="55"/>
                    <a:pt x="124" y="75"/>
                  </a:cubicBezTo>
                  <a:cubicBezTo>
                    <a:pt x="99" y="167"/>
                    <a:pt x="72" y="259"/>
                    <a:pt x="47" y="352"/>
                  </a:cubicBezTo>
                  <a:cubicBezTo>
                    <a:pt x="43" y="366"/>
                    <a:pt x="38" y="374"/>
                    <a:pt x="22" y="372"/>
                  </a:cubicBezTo>
                  <a:cubicBezTo>
                    <a:pt x="6" y="369"/>
                    <a:pt x="0" y="361"/>
                    <a:pt x="0" y="346"/>
                  </a:cubicBezTo>
                  <a:cubicBezTo>
                    <a:pt x="0" y="259"/>
                    <a:pt x="1" y="173"/>
                    <a:pt x="1" y="86"/>
                  </a:cubicBezTo>
                  <a:cubicBezTo>
                    <a:pt x="1" y="67"/>
                    <a:pt x="0" y="48"/>
                    <a:pt x="0" y="28"/>
                  </a:cubicBezTo>
                  <a:cubicBezTo>
                    <a:pt x="0" y="7"/>
                    <a:pt x="7" y="0"/>
                    <a:pt x="27" y="0"/>
                  </a:cubicBezTo>
                  <a:cubicBezTo>
                    <a:pt x="160" y="0"/>
                    <a:pt x="292" y="0"/>
                    <a:pt x="425" y="0"/>
                  </a:cubicBezTo>
                  <a:cubicBezTo>
                    <a:pt x="449" y="0"/>
                    <a:pt x="455" y="11"/>
                    <a:pt x="450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3645FA69-CD2E-4A71-A4D3-3ED0AC6D5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4600" y="6173788"/>
              <a:ext cx="260350" cy="260350"/>
            </a:xfrm>
            <a:custGeom>
              <a:avLst/>
              <a:gdLst>
                <a:gd name="T0" fmla="*/ 69 w 139"/>
                <a:gd name="T1" fmla="*/ 139 h 139"/>
                <a:gd name="T2" fmla="*/ 0 w 139"/>
                <a:gd name="T3" fmla="*/ 71 h 139"/>
                <a:gd name="T4" fmla="*/ 69 w 139"/>
                <a:gd name="T5" fmla="*/ 1 h 139"/>
                <a:gd name="T6" fmla="*/ 138 w 139"/>
                <a:gd name="T7" fmla="*/ 71 h 139"/>
                <a:gd name="T8" fmla="*/ 69 w 139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39">
                  <a:moveTo>
                    <a:pt x="69" y="139"/>
                  </a:moveTo>
                  <a:cubicBezTo>
                    <a:pt x="31" y="139"/>
                    <a:pt x="0" y="109"/>
                    <a:pt x="0" y="71"/>
                  </a:cubicBezTo>
                  <a:cubicBezTo>
                    <a:pt x="0" y="33"/>
                    <a:pt x="32" y="0"/>
                    <a:pt x="69" y="1"/>
                  </a:cubicBezTo>
                  <a:cubicBezTo>
                    <a:pt x="108" y="1"/>
                    <a:pt x="139" y="33"/>
                    <a:pt x="138" y="71"/>
                  </a:cubicBezTo>
                  <a:cubicBezTo>
                    <a:pt x="138" y="109"/>
                    <a:pt x="107" y="139"/>
                    <a:pt x="69" y="1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696707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cio 1">
            <a:extLst>
              <a:ext uri="{FF2B5EF4-FFF2-40B4-BE49-F238E27FC236}">
                <a16:creationId xmlns:a16="http://schemas.microsoft.com/office/drawing/2014/main" id="{36F2C116-0684-4BC0-8554-7CB9A7ECAF5E}"/>
              </a:ext>
            </a:extLst>
          </p:cNvPr>
          <p:cNvSpPr/>
          <p:nvPr/>
        </p:nvSpPr>
        <p:spPr>
          <a:xfrm>
            <a:off x="1011960" y="5503783"/>
            <a:ext cx="5874828" cy="1354217"/>
          </a:xfrm>
          <a:prstGeom prst="trapezoid">
            <a:avLst/>
          </a:prstGeom>
          <a:solidFill>
            <a:srgbClr val="FC9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16" name="Group 24">
            <a:extLst>
              <a:ext uri="{FF2B5EF4-FFF2-40B4-BE49-F238E27FC236}">
                <a16:creationId xmlns:a16="http://schemas.microsoft.com/office/drawing/2014/main" id="{64CFE572-9F34-4C0E-8CB1-7443B96AA913}"/>
              </a:ext>
            </a:extLst>
          </p:cNvPr>
          <p:cNvGrpSpPr/>
          <p:nvPr/>
        </p:nvGrpSpPr>
        <p:grpSpPr>
          <a:xfrm>
            <a:off x="8105204" y="1680117"/>
            <a:ext cx="2581178" cy="1366510"/>
            <a:chOff x="395534" y="3558339"/>
            <a:chExt cx="3972999" cy="1701639"/>
          </a:xfrm>
          <a:noFill/>
        </p:grpSpPr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CE51FFA5-1D3B-4D97-9195-21A23687424D}"/>
                </a:ext>
              </a:extLst>
            </p:cNvPr>
            <p:cNvSpPr txBox="1"/>
            <p:nvPr/>
          </p:nvSpPr>
          <p:spPr>
            <a:xfrm>
              <a:off x="395534" y="3558339"/>
              <a:ext cx="3972999" cy="3449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FA526C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FA526C"/>
                </a:solidFill>
                <a:cs typeface="Arial" pitchFamily="34" charset="0"/>
              </a:endParaRP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635DFAF7-BCB3-493B-8075-6F0B828A4465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2647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A526C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19" name="Group 33">
            <a:extLst>
              <a:ext uri="{FF2B5EF4-FFF2-40B4-BE49-F238E27FC236}">
                <a16:creationId xmlns:a16="http://schemas.microsoft.com/office/drawing/2014/main" id="{878F2F56-97BC-4D74-8324-C0A98C22783A}"/>
              </a:ext>
            </a:extLst>
          </p:cNvPr>
          <p:cNvGrpSpPr/>
          <p:nvPr/>
        </p:nvGrpSpPr>
        <p:grpSpPr>
          <a:xfrm>
            <a:off x="8505860" y="5049381"/>
            <a:ext cx="2581178" cy="1366510"/>
            <a:chOff x="395534" y="3558339"/>
            <a:chExt cx="3972999" cy="1701639"/>
          </a:xfrm>
          <a:noFill/>
        </p:grpSpPr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A688F9D0-323B-4309-A794-89E413101104}"/>
                </a:ext>
              </a:extLst>
            </p:cNvPr>
            <p:cNvSpPr txBox="1"/>
            <p:nvPr/>
          </p:nvSpPr>
          <p:spPr>
            <a:xfrm>
              <a:off x="395534" y="3558339"/>
              <a:ext cx="3972999" cy="3449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FA526C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FA526C"/>
                </a:solidFill>
                <a:cs typeface="Arial" pitchFamily="34" charset="0"/>
              </a:endParaRP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DE6C89A4-AE7E-4F26-9471-1D6E1D7B267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2647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A526C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222" name="TextBox 221">
            <a:extLst>
              <a:ext uri="{FF2B5EF4-FFF2-40B4-BE49-F238E27FC236}">
                <a16:creationId xmlns:a16="http://schemas.microsoft.com/office/drawing/2014/main" id="{9A53F739-49EB-4D0E-9BE1-3DF7ABA1AD20}"/>
              </a:ext>
            </a:extLst>
          </p:cNvPr>
          <p:cNvSpPr txBox="1"/>
          <p:nvPr/>
        </p:nvSpPr>
        <p:spPr>
          <a:xfrm>
            <a:off x="8179765" y="3946429"/>
            <a:ext cx="2825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FA526C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rgbClr val="FA526C"/>
              </a:solidFill>
              <a:cs typeface="Arial" pitchFamily="34" charset="0"/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7B978404-30E3-4FC3-9CDD-953977E8E74C}"/>
              </a:ext>
            </a:extLst>
          </p:cNvPr>
          <p:cNvSpPr txBox="1"/>
          <p:nvPr/>
        </p:nvSpPr>
        <p:spPr>
          <a:xfrm>
            <a:off x="8109985" y="3120476"/>
            <a:ext cx="1482549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800" b="1" dirty="0">
                <a:solidFill>
                  <a:srgbClr val="FA526C"/>
                </a:solidFill>
                <a:cs typeface="Arial" pitchFamily="34" charset="0"/>
              </a:rPr>
              <a:t>80K</a:t>
            </a:r>
            <a:endParaRPr lang="ko-KR" altLang="en-US" sz="4800" b="1" dirty="0">
              <a:solidFill>
                <a:srgbClr val="FA526C"/>
              </a:solidFill>
              <a:cs typeface="Arial" pitchFamily="34" charset="0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FBBA7C49-B00B-4442-ADE4-5B7DC91DA9B1}"/>
              </a:ext>
            </a:extLst>
          </p:cNvPr>
          <p:cNvSpPr txBox="1"/>
          <p:nvPr/>
        </p:nvSpPr>
        <p:spPr>
          <a:xfrm>
            <a:off x="451470" y="602899"/>
            <a:ext cx="6995808" cy="1354217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400" dirty="0">
                <a:solidFill>
                  <a:srgbClr val="FA526C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4400" dirty="0">
                <a:solidFill>
                  <a:srgbClr val="FA526C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4400" dirty="0">
              <a:solidFill>
                <a:srgbClr val="FA526C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4098" name="Picture 2" descr="mujer con camisa negra de manga larga con bolígrafo y macbook pro">
            <a:extLst>
              <a:ext uri="{FF2B5EF4-FFF2-40B4-BE49-F238E27FC236}">
                <a16:creationId xmlns:a16="http://schemas.microsoft.com/office/drawing/2014/main" id="{F22B44C2-7A50-4A5C-A580-865A0152A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111" y="2303771"/>
            <a:ext cx="6995809" cy="393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868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1396" y="419573"/>
            <a:ext cx="11573197" cy="72424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u="sng" dirty="0">
                <a:solidFill>
                  <a:srgbClr val="FA526C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D018B94-AFCC-4CA0-92D6-B71594D381E1}"/>
              </a:ext>
            </a:extLst>
          </p:cNvPr>
          <p:cNvGrpSpPr/>
          <p:nvPr/>
        </p:nvGrpSpPr>
        <p:grpSpPr>
          <a:xfrm>
            <a:off x="3902443" y="1695787"/>
            <a:ext cx="4387115" cy="4434534"/>
            <a:chOff x="2051720" y="2132856"/>
            <a:chExt cx="3419425" cy="3456384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59A062D5-B904-46C8-B373-363DB0329788}"/>
                </a:ext>
              </a:extLst>
            </p:cNvPr>
            <p:cNvSpPr/>
            <p:nvPr/>
          </p:nvSpPr>
          <p:spPr>
            <a:xfrm>
              <a:off x="2051720" y="2132856"/>
              <a:ext cx="936104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rgbClr val="FEE6EA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rgbClr val="FA526C"/>
                </a:solidFill>
              </a:endParaRPr>
            </a:p>
          </p:txBody>
        </p:sp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81416F26-E304-47DF-8CAD-C55E47559ADF}"/>
                </a:ext>
              </a:extLst>
            </p:cNvPr>
            <p:cNvSpPr/>
            <p:nvPr/>
          </p:nvSpPr>
          <p:spPr>
            <a:xfrm rot="5400000">
              <a:off x="3203848" y="2024844"/>
              <a:ext cx="936104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rgbClr val="FEE6EA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rgbClr val="FD977B"/>
                </a:solidFill>
              </a:endParaRPr>
            </a:p>
          </p:txBody>
        </p:sp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AD22F329-60DE-49A0-8DD1-F79BB4DBE956}"/>
                </a:ext>
              </a:extLst>
            </p:cNvPr>
            <p:cNvSpPr/>
            <p:nvPr/>
          </p:nvSpPr>
          <p:spPr>
            <a:xfrm rot="10800000" flipH="1">
              <a:off x="3347864" y="3140968"/>
              <a:ext cx="900100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rgbClr val="FEE6EA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rgbClr val="FD977B"/>
                </a:solidFill>
              </a:endParaRPr>
            </a:p>
          </p:txBody>
        </p:sp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DF8C7759-DE6E-48C5-80DF-4F054B6A5A46}"/>
                </a:ext>
              </a:extLst>
            </p:cNvPr>
            <p:cNvSpPr/>
            <p:nvPr/>
          </p:nvSpPr>
          <p:spPr>
            <a:xfrm rot="5400000">
              <a:off x="4435400" y="3257352"/>
              <a:ext cx="919361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rgbClr val="FEE6EA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rgbClr val="FA526C"/>
                </a:solidFill>
              </a:endParaRPr>
            </a:p>
          </p:txBody>
        </p:sp>
        <p:sp>
          <p:nvSpPr>
            <p:cNvPr id="8" name="Rounded Rectangle 1">
              <a:extLst>
                <a:ext uri="{FF2B5EF4-FFF2-40B4-BE49-F238E27FC236}">
                  <a16:creationId xmlns:a16="http://schemas.microsoft.com/office/drawing/2014/main" id="{EF3DF418-4528-4E77-A4DD-23763D65168B}"/>
                </a:ext>
              </a:extLst>
            </p:cNvPr>
            <p:cNvSpPr/>
            <p:nvPr/>
          </p:nvSpPr>
          <p:spPr>
            <a:xfrm rot="10800000">
              <a:off x="4551784" y="4437112"/>
              <a:ext cx="919361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rgbClr val="FEE6EA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rgbClr val="FA526C"/>
                </a:solidFill>
              </a:endParaRPr>
            </a:p>
          </p:txBody>
        </p:sp>
      </p:grpSp>
      <p:grpSp>
        <p:nvGrpSpPr>
          <p:cNvPr id="9" name="그룹 5">
            <a:extLst>
              <a:ext uri="{FF2B5EF4-FFF2-40B4-BE49-F238E27FC236}">
                <a16:creationId xmlns:a16="http://schemas.microsoft.com/office/drawing/2014/main" id="{F37D256C-6913-4BE1-9F30-FFDD3E530535}"/>
              </a:ext>
            </a:extLst>
          </p:cNvPr>
          <p:cNvGrpSpPr/>
          <p:nvPr/>
        </p:nvGrpSpPr>
        <p:grpSpPr>
          <a:xfrm>
            <a:off x="7145584" y="1805065"/>
            <a:ext cx="2911462" cy="983335"/>
            <a:chOff x="6857924" y="2123332"/>
            <a:chExt cx="3240000" cy="871216"/>
          </a:xfrm>
          <a:noFill/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BD5A3F-62B3-4AAC-91FE-EAF059BF1D55}"/>
                </a:ext>
              </a:extLst>
            </p:cNvPr>
            <p:cNvSpPr txBox="1"/>
            <p:nvPr/>
          </p:nvSpPr>
          <p:spPr>
            <a:xfrm>
              <a:off x="6857924" y="2123332"/>
              <a:ext cx="3240000" cy="24541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Calibri" pitchFamily="34" charset="0"/>
                </a:rPr>
                <a:t>Your Text Here</a:t>
              </a:r>
              <a:endParaRPr lang="ko-KR" altLang="en-US" sz="1200" b="1" dirty="0">
                <a:cs typeface="Calibri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58E587-56A5-4E68-8554-C49780B71566}"/>
                </a:ext>
              </a:extLst>
            </p:cNvPr>
            <p:cNvSpPr txBox="1"/>
            <p:nvPr/>
          </p:nvSpPr>
          <p:spPr>
            <a:xfrm>
              <a:off x="6857924" y="2421911"/>
              <a:ext cx="3240000" cy="57263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12" name="그룹 23">
            <a:extLst>
              <a:ext uri="{FF2B5EF4-FFF2-40B4-BE49-F238E27FC236}">
                <a16:creationId xmlns:a16="http://schemas.microsoft.com/office/drawing/2014/main" id="{89887D12-1375-4B31-940B-70F3C0D1A702}"/>
              </a:ext>
            </a:extLst>
          </p:cNvPr>
          <p:cNvGrpSpPr/>
          <p:nvPr/>
        </p:nvGrpSpPr>
        <p:grpSpPr>
          <a:xfrm>
            <a:off x="3863013" y="5065612"/>
            <a:ext cx="2857207" cy="1168001"/>
            <a:chOff x="2625196" y="4635551"/>
            <a:chExt cx="3240000" cy="1034827"/>
          </a:xfrm>
          <a:noFill/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60A408-0138-4D36-AE99-9C1D4C8E27B7}"/>
                </a:ext>
              </a:extLst>
            </p:cNvPr>
            <p:cNvSpPr txBox="1"/>
            <p:nvPr/>
          </p:nvSpPr>
          <p:spPr>
            <a:xfrm>
              <a:off x="2625196" y="4635551"/>
              <a:ext cx="3240000" cy="24541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Calibri" pitchFamily="34" charset="0"/>
                </a:rPr>
                <a:t>Your Text Here</a:t>
              </a:r>
              <a:endParaRPr lang="ko-KR" altLang="en-US" sz="1200" b="1" dirty="0">
                <a:cs typeface="Calibri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5C47B7-9AB7-419E-904C-3D2037DBE1BA}"/>
                </a:ext>
              </a:extLst>
            </p:cNvPr>
            <p:cNvSpPr txBox="1"/>
            <p:nvPr/>
          </p:nvSpPr>
          <p:spPr>
            <a:xfrm>
              <a:off x="2625196" y="4934130"/>
              <a:ext cx="3240000" cy="7362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15" name="그룹 2">
            <a:extLst>
              <a:ext uri="{FF2B5EF4-FFF2-40B4-BE49-F238E27FC236}">
                <a16:creationId xmlns:a16="http://schemas.microsoft.com/office/drawing/2014/main" id="{8637F237-1B99-42B5-8515-D7337A84B94A}"/>
              </a:ext>
            </a:extLst>
          </p:cNvPr>
          <p:cNvGrpSpPr/>
          <p:nvPr/>
        </p:nvGrpSpPr>
        <p:grpSpPr>
          <a:xfrm>
            <a:off x="8623762" y="3435340"/>
            <a:ext cx="2911746" cy="983335"/>
            <a:chOff x="8040215" y="3360272"/>
            <a:chExt cx="3240316" cy="871216"/>
          </a:xfrm>
          <a:noFill/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8282F42-11AE-43A6-917F-8496DCF718C7}"/>
                </a:ext>
              </a:extLst>
            </p:cNvPr>
            <p:cNvSpPr txBox="1"/>
            <p:nvPr/>
          </p:nvSpPr>
          <p:spPr>
            <a:xfrm>
              <a:off x="8040215" y="3360272"/>
              <a:ext cx="3240316" cy="24541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Calibri" pitchFamily="34" charset="0"/>
                </a:rPr>
                <a:t>Your Text Here</a:t>
              </a:r>
              <a:endParaRPr lang="ko-KR" altLang="en-US" sz="1200" b="1" dirty="0">
                <a:cs typeface="Calibri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A49B6AB-F021-472E-BF25-014A7F38E4FA}"/>
                </a:ext>
              </a:extLst>
            </p:cNvPr>
            <p:cNvSpPr txBox="1"/>
            <p:nvPr/>
          </p:nvSpPr>
          <p:spPr>
            <a:xfrm>
              <a:off x="8040215" y="3658851"/>
              <a:ext cx="3240315" cy="57263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18" name="그룹 21">
            <a:extLst>
              <a:ext uri="{FF2B5EF4-FFF2-40B4-BE49-F238E27FC236}">
                <a16:creationId xmlns:a16="http://schemas.microsoft.com/office/drawing/2014/main" id="{0AF7EB3A-D771-44D6-8FBA-F9F30E6E2C0F}"/>
              </a:ext>
            </a:extLst>
          </p:cNvPr>
          <p:cNvGrpSpPr/>
          <p:nvPr/>
        </p:nvGrpSpPr>
        <p:grpSpPr>
          <a:xfrm>
            <a:off x="703385" y="1805064"/>
            <a:ext cx="2857207" cy="1168001"/>
            <a:chOff x="916688" y="2125892"/>
            <a:chExt cx="3240000" cy="1034827"/>
          </a:xfrm>
          <a:noFill/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C10F3C0-9D51-4519-8CD3-8A0867CDE450}"/>
                </a:ext>
              </a:extLst>
            </p:cNvPr>
            <p:cNvSpPr txBox="1"/>
            <p:nvPr/>
          </p:nvSpPr>
          <p:spPr>
            <a:xfrm>
              <a:off x="916688" y="2125892"/>
              <a:ext cx="3240000" cy="24541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Calibri" pitchFamily="34" charset="0"/>
                </a:rPr>
                <a:t>Your Text Here</a:t>
              </a:r>
              <a:endParaRPr lang="ko-KR" altLang="en-US" sz="1200" b="1" dirty="0">
                <a:cs typeface="Calibri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D22D02C-CEB0-4EB0-895C-3648EB960AF8}"/>
                </a:ext>
              </a:extLst>
            </p:cNvPr>
            <p:cNvSpPr txBox="1"/>
            <p:nvPr/>
          </p:nvSpPr>
          <p:spPr>
            <a:xfrm>
              <a:off x="916688" y="2424471"/>
              <a:ext cx="3240000" cy="7362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1" name="그룹 22">
            <a:extLst>
              <a:ext uri="{FF2B5EF4-FFF2-40B4-BE49-F238E27FC236}">
                <a16:creationId xmlns:a16="http://schemas.microsoft.com/office/drawing/2014/main" id="{AF9FE436-B289-40E5-A6E3-C73D1D6A3A25}"/>
              </a:ext>
            </a:extLst>
          </p:cNvPr>
          <p:cNvGrpSpPr/>
          <p:nvPr/>
        </p:nvGrpSpPr>
        <p:grpSpPr>
          <a:xfrm>
            <a:off x="2283199" y="3435338"/>
            <a:ext cx="2857207" cy="1168001"/>
            <a:chOff x="1473068" y="3360271"/>
            <a:chExt cx="3240000" cy="1034827"/>
          </a:xfrm>
          <a:noFill/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3103E35-2E50-4BCE-B4E0-DD846678B8F5}"/>
                </a:ext>
              </a:extLst>
            </p:cNvPr>
            <p:cNvSpPr txBox="1"/>
            <p:nvPr/>
          </p:nvSpPr>
          <p:spPr>
            <a:xfrm>
              <a:off x="1473068" y="3360271"/>
              <a:ext cx="3240000" cy="24541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Calibri" pitchFamily="34" charset="0"/>
                </a:rPr>
                <a:t>Your Text Here</a:t>
              </a:r>
              <a:endParaRPr lang="ko-KR" altLang="en-US" sz="1200" b="1" dirty="0"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2472561-9912-435D-8FE8-1E74DB6C7F94}"/>
                </a:ext>
              </a:extLst>
            </p:cNvPr>
            <p:cNvSpPr txBox="1"/>
            <p:nvPr/>
          </p:nvSpPr>
          <p:spPr>
            <a:xfrm>
              <a:off x="1473068" y="3658850"/>
              <a:ext cx="3240000" cy="7362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6A6C3A7-89AF-4601-B343-A39FCB989288}"/>
              </a:ext>
            </a:extLst>
          </p:cNvPr>
          <p:cNvSpPr txBox="1"/>
          <p:nvPr/>
        </p:nvSpPr>
        <p:spPr>
          <a:xfrm>
            <a:off x="3946879" y="2446500"/>
            <a:ext cx="1076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A526C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rgbClr val="FA526C"/>
              </a:solidFill>
              <a:cs typeface="Calibri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0E5A54-CB01-4E13-9C35-F1723BBD468B}"/>
              </a:ext>
            </a:extLst>
          </p:cNvPr>
          <p:cNvSpPr txBox="1"/>
          <p:nvPr/>
        </p:nvSpPr>
        <p:spPr>
          <a:xfrm>
            <a:off x="5592861" y="2245278"/>
            <a:ext cx="1076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A526C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rgbClr val="FA526C"/>
              </a:solidFill>
              <a:cs typeface="Calibri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40A0B5-15E7-4D2D-A550-0B9FD12FD05D}"/>
              </a:ext>
            </a:extLst>
          </p:cNvPr>
          <p:cNvSpPr txBox="1"/>
          <p:nvPr/>
        </p:nvSpPr>
        <p:spPr>
          <a:xfrm>
            <a:off x="5549276" y="3971326"/>
            <a:ext cx="1076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A526C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rgbClr val="FA526C"/>
              </a:solidFill>
              <a:cs typeface="Calibri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830EEC-8C44-4A19-A718-DCE5719F7299}"/>
              </a:ext>
            </a:extLst>
          </p:cNvPr>
          <p:cNvSpPr txBox="1"/>
          <p:nvPr/>
        </p:nvSpPr>
        <p:spPr>
          <a:xfrm>
            <a:off x="7145583" y="3850957"/>
            <a:ext cx="1076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A526C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rgbClr val="FA526C"/>
              </a:solidFill>
              <a:cs typeface="Calibri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14318D-4CC6-41E5-AFBE-0BDCF6F56B9D}"/>
              </a:ext>
            </a:extLst>
          </p:cNvPr>
          <p:cNvSpPr txBox="1"/>
          <p:nvPr/>
        </p:nvSpPr>
        <p:spPr>
          <a:xfrm>
            <a:off x="7184634" y="5646525"/>
            <a:ext cx="1076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A526C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rgbClr val="FA526C"/>
              </a:solidFill>
              <a:cs typeface="Calibri" pitchFamily="34" charset="0"/>
            </a:endParaRPr>
          </a:p>
        </p:txBody>
      </p:sp>
      <p:sp>
        <p:nvSpPr>
          <p:cNvPr id="29" name="Isosceles Triangle 51">
            <a:extLst>
              <a:ext uri="{FF2B5EF4-FFF2-40B4-BE49-F238E27FC236}">
                <a16:creationId xmlns:a16="http://schemas.microsoft.com/office/drawing/2014/main" id="{469892C8-1526-4C87-B72A-211772AE5948}"/>
              </a:ext>
            </a:extLst>
          </p:cNvPr>
          <p:cNvSpPr/>
          <p:nvPr/>
        </p:nvSpPr>
        <p:spPr>
          <a:xfrm>
            <a:off x="5959177" y="1936589"/>
            <a:ext cx="344157" cy="25237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rgbClr val="FA526C"/>
              </a:solidFill>
            </a:endParaRPr>
          </a:p>
        </p:txBody>
      </p:sp>
      <p:sp>
        <p:nvSpPr>
          <p:cNvPr id="30" name="Oval 7">
            <a:extLst>
              <a:ext uri="{FF2B5EF4-FFF2-40B4-BE49-F238E27FC236}">
                <a16:creationId xmlns:a16="http://schemas.microsoft.com/office/drawing/2014/main" id="{84EA145E-B53A-4E80-A0F2-2B8C15FAAD06}"/>
              </a:ext>
            </a:extLst>
          </p:cNvPr>
          <p:cNvSpPr/>
          <p:nvPr/>
        </p:nvSpPr>
        <p:spPr>
          <a:xfrm>
            <a:off x="7536360" y="5191914"/>
            <a:ext cx="373337" cy="3733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rgbClr val="FA526C"/>
              </a:solidFill>
            </a:endParaRPr>
          </a:p>
        </p:txBody>
      </p:sp>
      <p:sp>
        <p:nvSpPr>
          <p:cNvPr id="31" name="Rounded Rectangle 27">
            <a:extLst>
              <a:ext uri="{FF2B5EF4-FFF2-40B4-BE49-F238E27FC236}">
                <a16:creationId xmlns:a16="http://schemas.microsoft.com/office/drawing/2014/main" id="{1B67B5D8-6342-444D-B758-35F28BED6C66}"/>
              </a:ext>
            </a:extLst>
          </p:cNvPr>
          <p:cNvSpPr/>
          <p:nvPr/>
        </p:nvSpPr>
        <p:spPr>
          <a:xfrm>
            <a:off x="4217522" y="2024163"/>
            <a:ext cx="357959" cy="27496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rgbClr val="FA526C"/>
              </a:solidFill>
            </a:endParaRPr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D638155D-9793-44CF-AE3C-3D864DE36CB2}"/>
              </a:ext>
            </a:extLst>
          </p:cNvPr>
          <p:cNvSpPr/>
          <p:nvPr/>
        </p:nvSpPr>
        <p:spPr>
          <a:xfrm>
            <a:off x="5886029" y="3514496"/>
            <a:ext cx="363932" cy="31406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rgbClr val="FA526C"/>
              </a:solidFill>
            </a:endParaRPr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:a16="http://schemas.microsoft.com/office/drawing/2014/main" id="{C6C8BD49-27CA-4E0E-9062-666ADAB2DB76}"/>
              </a:ext>
            </a:extLst>
          </p:cNvPr>
          <p:cNvSpPr/>
          <p:nvPr/>
        </p:nvSpPr>
        <p:spPr>
          <a:xfrm>
            <a:off x="7499087" y="3466207"/>
            <a:ext cx="369782" cy="29235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rgbClr val="FA52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95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E8D6BA3-287B-46CB-B815-F775F34D9011}"/>
              </a:ext>
            </a:extLst>
          </p:cNvPr>
          <p:cNvSpPr txBox="1"/>
          <p:nvPr/>
        </p:nvSpPr>
        <p:spPr>
          <a:xfrm flipH="1">
            <a:off x="6115700" y="964202"/>
            <a:ext cx="38512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Modern </a:t>
            </a:r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en-US" altLang="ko-KR" sz="4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6DFE83-B9FC-40E8-ABCD-A646001C41F8}"/>
              </a:ext>
            </a:extLst>
          </p:cNvPr>
          <p:cNvSpPr txBox="1"/>
          <p:nvPr/>
        </p:nvSpPr>
        <p:spPr>
          <a:xfrm>
            <a:off x="6629896" y="4042915"/>
            <a:ext cx="3451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74084D-B7F5-49AE-8925-3808BBA24F12}"/>
              </a:ext>
            </a:extLst>
          </p:cNvPr>
          <p:cNvSpPr txBox="1"/>
          <p:nvPr/>
        </p:nvSpPr>
        <p:spPr>
          <a:xfrm>
            <a:off x="6629897" y="3334555"/>
            <a:ext cx="3451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33CE28-7746-4CEF-BB86-9D76F74E53BA}"/>
              </a:ext>
            </a:extLst>
          </p:cNvPr>
          <p:cNvSpPr txBox="1"/>
          <p:nvPr/>
        </p:nvSpPr>
        <p:spPr>
          <a:xfrm>
            <a:off x="7462729" y="6043935"/>
            <a:ext cx="2618704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78EA8B-546D-4201-A041-174C47C71AA9}"/>
              </a:ext>
            </a:extLst>
          </p:cNvPr>
          <p:cNvSpPr txBox="1"/>
          <p:nvPr/>
        </p:nvSpPr>
        <p:spPr>
          <a:xfrm rot="16200000">
            <a:off x="2649088" y="3083172"/>
            <a:ext cx="446378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67" b="1" dirty="0">
                <a:solidFill>
                  <a:schemeClr val="bg1"/>
                </a:solidFill>
                <a:cs typeface="Arial" pitchFamily="34" charset="0"/>
              </a:rPr>
              <a:t>PowerPoint Presentation</a:t>
            </a:r>
            <a:endParaRPr lang="ko-KR" altLang="en-US" sz="2667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AC0C916-669F-4F9A-8DFF-61614F5E4F6D}"/>
              </a:ext>
            </a:extLst>
          </p:cNvPr>
          <p:cNvSpPr/>
          <p:nvPr/>
        </p:nvSpPr>
        <p:spPr>
          <a:xfrm>
            <a:off x="10867023" y="2040673"/>
            <a:ext cx="609599" cy="4817327"/>
          </a:xfrm>
          <a:custGeom>
            <a:avLst/>
            <a:gdLst>
              <a:gd name="connsiteX0" fmla="*/ 0 w 914399"/>
              <a:gd name="connsiteY0" fmla="*/ 0 h 5944970"/>
              <a:gd name="connsiteX1" fmla="*/ 914399 w 914399"/>
              <a:gd name="connsiteY1" fmla="*/ 0 h 5944970"/>
              <a:gd name="connsiteX2" fmla="*/ 914399 w 914399"/>
              <a:gd name="connsiteY2" fmla="*/ 5944970 h 5944970"/>
              <a:gd name="connsiteX3" fmla="*/ 774341 w 914399"/>
              <a:gd name="connsiteY3" fmla="*/ 5944970 h 5944970"/>
              <a:gd name="connsiteX4" fmla="*/ 774341 w 914399"/>
              <a:gd name="connsiteY4" fmla="*/ 140059 h 5944970"/>
              <a:gd name="connsiteX5" fmla="*/ 140059 w 914399"/>
              <a:gd name="connsiteY5" fmla="*/ 140059 h 5944970"/>
              <a:gd name="connsiteX6" fmla="*/ 140059 w 914399"/>
              <a:gd name="connsiteY6" fmla="*/ 5944970 h 5944970"/>
              <a:gd name="connsiteX7" fmla="*/ 0 w 914399"/>
              <a:gd name="connsiteY7" fmla="*/ 5944970 h 594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" h="5944970">
                <a:moveTo>
                  <a:pt x="0" y="0"/>
                </a:moveTo>
                <a:lnTo>
                  <a:pt x="914399" y="0"/>
                </a:lnTo>
                <a:lnTo>
                  <a:pt x="914399" y="5944970"/>
                </a:lnTo>
                <a:lnTo>
                  <a:pt x="774341" y="5944970"/>
                </a:lnTo>
                <a:lnTo>
                  <a:pt x="774341" y="140059"/>
                </a:lnTo>
                <a:lnTo>
                  <a:pt x="140059" y="140059"/>
                </a:lnTo>
                <a:lnTo>
                  <a:pt x="140059" y="5944970"/>
                </a:lnTo>
                <a:lnTo>
                  <a:pt x="0" y="594497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4E22CC-36B9-4172-8BD9-7B5762931BC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pic>
        <p:nvPicPr>
          <p:cNvPr id="6146" name="Picture 2" descr="mujer de pie en un edificio de hormigón blanco durante el día">
            <a:extLst>
              <a:ext uri="{FF2B5EF4-FFF2-40B4-BE49-F238E27FC236}">
                <a16:creationId xmlns:a16="http://schemas.microsoft.com/office/drawing/2014/main" id="{4C8967B3-0557-45CF-8C24-BA96587FD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269"/>
            <a:ext cx="4562475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7986B7F1-99E1-29AF-6B07-E6B2E698C20D}"/>
              </a:ext>
            </a:extLst>
          </p:cNvPr>
          <p:cNvGrpSpPr/>
          <p:nvPr/>
        </p:nvGrpSpPr>
        <p:grpSpPr>
          <a:xfrm>
            <a:off x="10512425" y="242888"/>
            <a:ext cx="1301750" cy="1677987"/>
            <a:chOff x="10512425" y="242888"/>
            <a:chExt cx="1301750" cy="167798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F55ECACB-AC22-40DF-A708-A1D71BC6E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2425" y="1211263"/>
              <a:ext cx="1301750" cy="709612"/>
            </a:xfrm>
            <a:custGeom>
              <a:avLst/>
              <a:gdLst>
                <a:gd name="T0" fmla="*/ 382 w 464"/>
                <a:gd name="T1" fmla="*/ 252 h 253"/>
                <a:gd name="T2" fmla="*/ 404 w 464"/>
                <a:gd name="T3" fmla="*/ 147 h 253"/>
                <a:gd name="T4" fmla="*/ 374 w 464"/>
                <a:gd name="T5" fmla="*/ 109 h 253"/>
                <a:gd name="T6" fmla="*/ 98 w 464"/>
                <a:gd name="T7" fmla="*/ 109 h 253"/>
                <a:gd name="T8" fmla="*/ 67 w 464"/>
                <a:gd name="T9" fmla="*/ 149 h 253"/>
                <a:gd name="T10" fmla="*/ 88 w 464"/>
                <a:gd name="T11" fmla="*/ 250 h 253"/>
                <a:gd name="T12" fmla="*/ 20 w 464"/>
                <a:gd name="T13" fmla="*/ 250 h 253"/>
                <a:gd name="T14" fmla="*/ 17 w 464"/>
                <a:gd name="T15" fmla="*/ 86 h 253"/>
                <a:gd name="T16" fmla="*/ 46 w 464"/>
                <a:gd name="T17" fmla="*/ 47 h 253"/>
                <a:gd name="T18" fmla="*/ 62 w 464"/>
                <a:gd name="T19" fmla="*/ 37 h 253"/>
                <a:gd name="T20" fmla="*/ 207 w 464"/>
                <a:gd name="T21" fmla="*/ 50 h 253"/>
                <a:gd name="T22" fmla="*/ 264 w 464"/>
                <a:gd name="T23" fmla="*/ 51 h 253"/>
                <a:gd name="T24" fmla="*/ 292 w 464"/>
                <a:gd name="T25" fmla="*/ 29 h 253"/>
                <a:gd name="T26" fmla="*/ 357 w 464"/>
                <a:gd name="T27" fmla="*/ 17 h 253"/>
                <a:gd name="T28" fmla="*/ 367 w 464"/>
                <a:gd name="T29" fmla="*/ 21 h 253"/>
                <a:gd name="T30" fmla="*/ 462 w 464"/>
                <a:gd name="T31" fmla="*/ 153 h 253"/>
                <a:gd name="T32" fmla="*/ 452 w 464"/>
                <a:gd name="T33" fmla="*/ 238 h 253"/>
                <a:gd name="T34" fmla="*/ 439 w 464"/>
                <a:gd name="T35" fmla="*/ 252 h 253"/>
                <a:gd name="T36" fmla="*/ 382 w 464"/>
                <a:gd name="T37" fmla="*/ 25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4" h="253">
                  <a:moveTo>
                    <a:pt x="382" y="252"/>
                  </a:moveTo>
                  <a:cubicBezTo>
                    <a:pt x="389" y="214"/>
                    <a:pt x="397" y="181"/>
                    <a:pt x="404" y="147"/>
                  </a:cubicBezTo>
                  <a:cubicBezTo>
                    <a:pt x="410" y="117"/>
                    <a:pt x="404" y="109"/>
                    <a:pt x="374" y="109"/>
                  </a:cubicBezTo>
                  <a:cubicBezTo>
                    <a:pt x="282" y="109"/>
                    <a:pt x="190" y="109"/>
                    <a:pt x="98" y="109"/>
                  </a:cubicBezTo>
                  <a:cubicBezTo>
                    <a:pt x="65" y="109"/>
                    <a:pt x="60" y="116"/>
                    <a:pt x="67" y="149"/>
                  </a:cubicBezTo>
                  <a:cubicBezTo>
                    <a:pt x="74" y="182"/>
                    <a:pt x="81" y="215"/>
                    <a:pt x="88" y="250"/>
                  </a:cubicBezTo>
                  <a:cubicBezTo>
                    <a:pt x="65" y="250"/>
                    <a:pt x="43" y="250"/>
                    <a:pt x="20" y="250"/>
                  </a:cubicBezTo>
                  <a:cubicBezTo>
                    <a:pt x="8" y="196"/>
                    <a:pt x="0" y="141"/>
                    <a:pt x="17" y="86"/>
                  </a:cubicBezTo>
                  <a:cubicBezTo>
                    <a:pt x="22" y="72"/>
                    <a:pt x="35" y="60"/>
                    <a:pt x="46" y="47"/>
                  </a:cubicBezTo>
                  <a:cubicBezTo>
                    <a:pt x="50" y="42"/>
                    <a:pt x="57" y="40"/>
                    <a:pt x="62" y="37"/>
                  </a:cubicBezTo>
                  <a:cubicBezTo>
                    <a:pt x="113" y="9"/>
                    <a:pt x="161" y="0"/>
                    <a:pt x="207" y="50"/>
                  </a:cubicBezTo>
                  <a:cubicBezTo>
                    <a:pt x="231" y="77"/>
                    <a:pt x="235" y="74"/>
                    <a:pt x="264" y="51"/>
                  </a:cubicBezTo>
                  <a:cubicBezTo>
                    <a:pt x="274" y="44"/>
                    <a:pt x="284" y="37"/>
                    <a:pt x="292" y="29"/>
                  </a:cubicBezTo>
                  <a:cubicBezTo>
                    <a:pt x="312" y="8"/>
                    <a:pt x="333" y="7"/>
                    <a:pt x="357" y="17"/>
                  </a:cubicBezTo>
                  <a:cubicBezTo>
                    <a:pt x="360" y="19"/>
                    <a:pt x="364" y="20"/>
                    <a:pt x="367" y="21"/>
                  </a:cubicBezTo>
                  <a:cubicBezTo>
                    <a:pt x="444" y="46"/>
                    <a:pt x="464" y="72"/>
                    <a:pt x="462" y="153"/>
                  </a:cubicBezTo>
                  <a:cubicBezTo>
                    <a:pt x="461" y="182"/>
                    <a:pt x="456" y="210"/>
                    <a:pt x="452" y="238"/>
                  </a:cubicBezTo>
                  <a:cubicBezTo>
                    <a:pt x="451" y="244"/>
                    <a:pt x="444" y="251"/>
                    <a:pt x="439" y="252"/>
                  </a:cubicBezTo>
                  <a:cubicBezTo>
                    <a:pt x="421" y="253"/>
                    <a:pt x="403" y="252"/>
                    <a:pt x="382" y="252"/>
                  </a:cubicBezTo>
                  <a:close/>
                </a:path>
              </a:pathLst>
            </a:custGeom>
            <a:solidFill>
              <a:srgbClr val="FA526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1702788E-83B3-4154-A699-79269A67B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7063" y="242888"/>
              <a:ext cx="808038" cy="879475"/>
            </a:xfrm>
            <a:custGeom>
              <a:avLst/>
              <a:gdLst>
                <a:gd name="T0" fmla="*/ 167 w 288"/>
                <a:gd name="T1" fmla="*/ 288 h 314"/>
                <a:gd name="T2" fmla="*/ 224 w 288"/>
                <a:gd name="T3" fmla="*/ 208 h 314"/>
                <a:gd name="T4" fmla="*/ 216 w 288"/>
                <a:gd name="T5" fmla="*/ 193 h 314"/>
                <a:gd name="T6" fmla="*/ 91 w 288"/>
                <a:gd name="T7" fmla="*/ 126 h 314"/>
                <a:gd name="T8" fmla="*/ 50 w 288"/>
                <a:gd name="T9" fmla="*/ 173 h 314"/>
                <a:gd name="T10" fmla="*/ 44 w 288"/>
                <a:gd name="T11" fmla="*/ 191 h 314"/>
                <a:gd name="T12" fmla="*/ 101 w 288"/>
                <a:gd name="T13" fmla="*/ 290 h 314"/>
                <a:gd name="T14" fmla="*/ 52 w 288"/>
                <a:gd name="T15" fmla="*/ 310 h 314"/>
                <a:gd name="T16" fmla="*/ 12 w 288"/>
                <a:gd name="T17" fmla="*/ 284 h 314"/>
                <a:gd name="T18" fmla="*/ 5 w 288"/>
                <a:gd name="T19" fmla="*/ 250 h 314"/>
                <a:gd name="T20" fmla="*/ 21 w 288"/>
                <a:gd name="T21" fmla="*/ 87 h 314"/>
                <a:gd name="T22" fmla="*/ 212 w 288"/>
                <a:gd name="T23" fmla="*/ 47 h 314"/>
                <a:gd name="T24" fmla="*/ 262 w 288"/>
                <a:gd name="T25" fmla="*/ 268 h 314"/>
                <a:gd name="T26" fmla="*/ 197 w 288"/>
                <a:gd name="T27" fmla="*/ 310 h 314"/>
                <a:gd name="T28" fmla="*/ 165 w 288"/>
                <a:gd name="T29" fmla="*/ 296 h 314"/>
                <a:gd name="T30" fmla="*/ 167 w 288"/>
                <a:gd name="T31" fmla="*/ 288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" h="314">
                  <a:moveTo>
                    <a:pt x="167" y="288"/>
                  </a:moveTo>
                  <a:cubicBezTo>
                    <a:pt x="200" y="271"/>
                    <a:pt x="218" y="244"/>
                    <a:pt x="224" y="208"/>
                  </a:cubicBezTo>
                  <a:cubicBezTo>
                    <a:pt x="225" y="203"/>
                    <a:pt x="220" y="193"/>
                    <a:pt x="216" y="193"/>
                  </a:cubicBezTo>
                  <a:cubicBezTo>
                    <a:pt x="166" y="184"/>
                    <a:pt x="124" y="161"/>
                    <a:pt x="91" y="126"/>
                  </a:cubicBezTo>
                  <a:cubicBezTo>
                    <a:pt x="76" y="142"/>
                    <a:pt x="63" y="157"/>
                    <a:pt x="50" y="173"/>
                  </a:cubicBezTo>
                  <a:cubicBezTo>
                    <a:pt x="46" y="177"/>
                    <a:pt x="44" y="185"/>
                    <a:pt x="44" y="191"/>
                  </a:cubicBezTo>
                  <a:cubicBezTo>
                    <a:pt x="47" y="233"/>
                    <a:pt x="64" y="266"/>
                    <a:pt x="101" y="290"/>
                  </a:cubicBezTo>
                  <a:cubicBezTo>
                    <a:pt x="89" y="309"/>
                    <a:pt x="71" y="311"/>
                    <a:pt x="52" y="310"/>
                  </a:cubicBezTo>
                  <a:cubicBezTo>
                    <a:pt x="33" y="310"/>
                    <a:pt x="18" y="303"/>
                    <a:pt x="12" y="284"/>
                  </a:cubicBezTo>
                  <a:cubicBezTo>
                    <a:pt x="8" y="273"/>
                    <a:pt x="5" y="262"/>
                    <a:pt x="5" y="250"/>
                  </a:cubicBezTo>
                  <a:cubicBezTo>
                    <a:pt x="3" y="195"/>
                    <a:pt x="0" y="140"/>
                    <a:pt x="21" y="87"/>
                  </a:cubicBezTo>
                  <a:cubicBezTo>
                    <a:pt x="56" y="0"/>
                    <a:pt x="165" y="2"/>
                    <a:pt x="212" y="47"/>
                  </a:cubicBezTo>
                  <a:cubicBezTo>
                    <a:pt x="262" y="94"/>
                    <a:pt x="288" y="204"/>
                    <a:pt x="262" y="268"/>
                  </a:cubicBezTo>
                  <a:cubicBezTo>
                    <a:pt x="250" y="298"/>
                    <a:pt x="227" y="314"/>
                    <a:pt x="197" y="310"/>
                  </a:cubicBezTo>
                  <a:cubicBezTo>
                    <a:pt x="186" y="309"/>
                    <a:pt x="176" y="301"/>
                    <a:pt x="165" y="296"/>
                  </a:cubicBezTo>
                  <a:cubicBezTo>
                    <a:pt x="166" y="293"/>
                    <a:pt x="167" y="291"/>
                    <a:pt x="167" y="288"/>
                  </a:cubicBezTo>
                  <a:close/>
                </a:path>
              </a:pathLst>
            </a:custGeom>
            <a:solidFill>
              <a:srgbClr val="FA526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82EE9FAE-261F-48F4-80B3-C8FE33FB4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7263" y="1690688"/>
              <a:ext cx="112713" cy="128587"/>
            </a:xfrm>
            <a:custGeom>
              <a:avLst/>
              <a:gdLst>
                <a:gd name="T0" fmla="*/ 25 w 40"/>
                <a:gd name="T1" fmla="*/ 0 h 46"/>
                <a:gd name="T2" fmla="*/ 39 w 40"/>
                <a:gd name="T3" fmla="*/ 24 h 46"/>
                <a:gd name="T4" fmla="*/ 17 w 40"/>
                <a:gd name="T5" fmla="*/ 43 h 46"/>
                <a:gd name="T6" fmla="*/ 0 w 40"/>
                <a:gd name="T7" fmla="*/ 22 h 46"/>
                <a:gd name="T8" fmla="*/ 16 w 40"/>
                <a:gd name="T9" fmla="*/ 0 h 46"/>
                <a:gd name="T10" fmla="*/ 25 w 40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6">
                  <a:moveTo>
                    <a:pt x="25" y="0"/>
                  </a:moveTo>
                  <a:cubicBezTo>
                    <a:pt x="30" y="8"/>
                    <a:pt x="38" y="16"/>
                    <a:pt x="39" y="24"/>
                  </a:cubicBezTo>
                  <a:cubicBezTo>
                    <a:pt x="40" y="38"/>
                    <a:pt x="30" y="46"/>
                    <a:pt x="17" y="43"/>
                  </a:cubicBezTo>
                  <a:cubicBezTo>
                    <a:pt x="10" y="41"/>
                    <a:pt x="0" y="30"/>
                    <a:pt x="0" y="22"/>
                  </a:cubicBezTo>
                  <a:cubicBezTo>
                    <a:pt x="0" y="15"/>
                    <a:pt x="10" y="7"/>
                    <a:pt x="16" y="0"/>
                  </a:cubicBezTo>
                  <a:cubicBezTo>
                    <a:pt x="19" y="0"/>
                    <a:pt x="22" y="0"/>
                    <a:pt x="25" y="0"/>
                  </a:cubicBezTo>
                  <a:close/>
                </a:path>
              </a:pathLst>
            </a:custGeom>
            <a:solidFill>
              <a:srgbClr val="FA526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02377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mbo 2">
            <a:extLst>
              <a:ext uri="{FF2B5EF4-FFF2-40B4-BE49-F238E27FC236}">
                <a16:creationId xmlns:a16="http://schemas.microsoft.com/office/drawing/2014/main" id="{5BB5B562-82FD-4BA2-9BBD-D3AF3C39A2FE}"/>
              </a:ext>
            </a:extLst>
          </p:cNvPr>
          <p:cNvSpPr/>
          <p:nvPr/>
        </p:nvSpPr>
        <p:spPr>
          <a:xfrm>
            <a:off x="7705307" y="1175811"/>
            <a:ext cx="4486693" cy="4869947"/>
          </a:xfrm>
          <a:prstGeom prst="diamond">
            <a:avLst/>
          </a:prstGeom>
          <a:solidFill>
            <a:srgbClr val="E14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17294" y="439696"/>
            <a:ext cx="5277171" cy="724247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>
                <a:solidFill>
                  <a:srgbClr val="FA526C"/>
                </a:solidFill>
              </a:rPr>
              <a:t>Infographic Style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CFA9D86-0F0F-477F-A8ED-D9C82BBF837A}"/>
              </a:ext>
            </a:extLst>
          </p:cNvPr>
          <p:cNvGrpSpPr/>
          <p:nvPr/>
        </p:nvGrpSpPr>
        <p:grpSpPr>
          <a:xfrm>
            <a:off x="780298" y="5206611"/>
            <a:ext cx="1932809" cy="932355"/>
            <a:chOff x="2551705" y="4283314"/>
            <a:chExt cx="2357003" cy="90293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58F3366-EAA0-406B-A7F6-D0EE6DAE80E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2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A526C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rgbClr val="FA526C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9623EC4-C207-4357-B71F-DBCDEC65E6E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68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A526C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FA526C"/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F59049E-2E62-4ECA-A329-602335335612}"/>
              </a:ext>
            </a:extLst>
          </p:cNvPr>
          <p:cNvGrpSpPr/>
          <p:nvPr/>
        </p:nvGrpSpPr>
        <p:grpSpPr>
          <a:xfrm>
            <a:off x="2157889" y="2247412"/>
            <a:ext cx="1932809" cy="932355"/>
            <a:chOff x="2551705" y="4283314"/>
            <a:chExt cx="2357003" cy="90293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129C327-36CC-4D81-AF35-025D9EDAA84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2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FA526C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rgbClr val="FA526C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340A91C-D37C-45EF-9BFE-84290C2F663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68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FA526C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FA526C"/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7FB95C5-FFEE-48B7-B9E0-E7F8E61D8C6B}"/>
              </a:ext>
            </a:extLst>
          </p:cNvPr>
          <p:cNvGrpSpPr/>
          <p:nvPr/>
        </p:nvGrpSpPr>
        <p:grpSpPr>
          <a:xfrm>
            <a:off x="4780611" y="1709507"/>
            <a:ext cx="1932809" cy="932355"/>
            <a:chOff x="2551705" y="4283314"/>
            <a:chExt cx="2357003" cy="90293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495CF5D-D807-4C62-B095-FD8B82BB615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2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FA526C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rgbClr val="FA526C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A1E9DC3-E347-49FF-A6C2-57822F463B1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68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FA526C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FA526C"/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506FE01-2623-4B23-AC1A-8D8CD1D1F1A0}"/>
              </a:ext>
            </a:extLst>
          </p:cNvPr>
          <p:cNvGrpSpPr/>
          <p:nvPr/>
        </p:nvGrpSpPr>
        <p:grpSpPr>
          <a:xfrm>
            <a:off x="3476590" y="4936297"/>
            <a:ext cx="1932809" cy="932355"/>
            <a:chOff x="2551705" y="4283314"/>
            <a:chExt cx="2357003" cy="90293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54AF35C-A2C0-46D8-817F-1A69B00BA35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2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A526C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rgbClr val="FA526C"/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BAD4688-3E6F-47D1-AABD-4F3DAAE676F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68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A526C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FA526C"/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A23A266-D6CE-48A8-B54A-8C20795ADBAF}"/>
              </a:ext>
            </a:extLst>
          </p:cNvPr>
          <p:cNvGrpSpPr/>
          <p:nvPr/>
        </p:nvGrpSpPr>
        <p:grpSpPr>
          <a:xfrm>
            <a:off x="6172883" y="4207248"/>
            <a:ext cx="1932809" cy="932355"/>
            <a:chOff x="2551705" y="4283314"/>
            <a:chExt cx="2357003" cy="90293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E354686-9F95-4B19-9199-3BA8A3000D8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2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A526C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rgbClr val="FA526C"/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3374A51-968D-4668-9C02-5E855ED305A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68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A526C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FA526C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7EC6770-CD61-4C85-835C-747E53CE6616}"/>
              </a:ext>
            </a:extLst>
          </p:cNvPr>
          <p:cNvGrpSpPr/>
          <p:nvPr/>
        </p:nvGrpSpPr>
        <p:grpSpPr>
          <a:xfrm rot="8690698">
            <a:off x="3648323" y="3333664"/>
            <a:ext cx="242564" cy="1357882"/>
            <a:chOff x="1403648" y="3356992"/>
            <a:chExt cx="234910" cy="1315034"/>
          </a:xfrm>
          <a:solidFill>
            <a:srgbClr val="FC9BAB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F39A857-4728-4547-B1E0-00B03B9779BC}"/>
                </a:ext>
              </a:extLst>
            </p:cNvPr>
            <p:cNvSpPr/>
            <p:nvPr/>
          </p:nvSpPr>
          <p:spPr>
            <a:xfrm>
              <a:off x="1403648" y="4437116"/>
              <a:ext cx="234910" cy="234910"/>
            </a:xfrm>
            <a:prstGeom prst="rect">
              <a:avLst/>
            </a:prstGeom>
            <a:solidFill>
              <a:srgbClr val="FA52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FA526C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F64B3B7-75DD-4BDE-B1D5-A0E227897321}"/>
                </a:ext>
              </a:extLst>
            </p:cNvPr>
            <p:cNvSpPr/>
            <p:nvPr/>
          </p:nvSpPr>
          <p:spPr>
            <a:xfrm>
              <a:off x="1403648" y="4077076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FA526C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1610BDC-4205-469A-8060-B84FE19D5915}"/>
                </a:ext>
              </a:extLst>
            </p:cNvPr>
            <p:cNvSpPr/>
            <p:nvPr/>
          </p:nvSpPr>
          <p:spPr>
            <a:xfrm>
              <a:off x="1403648" y="3717036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FA526C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EEE02FF-41D2-4D27-97C2-2CF65534EF4E}"/>
                </a:ext>
              </a:extLst>
            </p:cNvPr>
            <p:cNvSpPr/>
            <p:nvPr/>
          </p:nvSpPr>
          <p:spPr>
            <a:xfrm>
              <a:off x="1403648" y="3356992"/>
              <a:ext cx="234910" cy="234910"/>
            </a:xfrm>
            <a:prstGeom prst="rect">
              <a:avLst/>
            </a:prstGeom>
            <a:solidFill>
              <a:srgbClr val="FA52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rgbClr val="FA526C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BE62FF6-A276-418C-BC40-B7B122DF95F2}"/>
              </a:ext>
            </a:extLst>
          </p:cNvPr>
          <p:cNvGrpSpPr/>
          <p:nvPr/>
        </p:nvGrpSpPr>
        <p:grpSpPr>
          <a:xfrm rot="3245569">
            <a:off x="4998434" y="2682965"/>
            <a:ext cx="242565" cy="2071474"/>
            <a:chOff x="1405139" y="2657468"/>
            <a:chExt cx="234911" cy="2014559"/>
          </a:xfrm>
          <a:solidFill>
            <a:srgbClr val="FC9BAB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51995DD-CBFC-4410-B09C-789B7194B326}"/>
                </a:ext>
              </a:extLst>
            </p:cNvPr>
            <p:cNvSpPr/>
            <p:nvPr/>
          </p:nvSpPr>
          <p:spPr>
            <a:xfrm>
              <a:off x="1405140" y="4437117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FA526C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2AF00B9-9034-439F-BF95-69D0D0F18A51}"/>
                </a:ext>
              </a:extLst>
            </p:cNvPr>
            <p:cNvSpPr/>
            <p:nvPr/>
          </p:nvSpPr>
          <p:spPr>
            <a:xfrm>
              <a:off x="1405139" y="4077077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FA526C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99F45CB-F77A-4ECB-8E21-6DE417AD0B8F}"/>
                </a:ext>
              </a:extLst>
            </p:cNvPr>
            <p:cNvSpPr/>
            <p:nvPr/>
          </p:nvSpPr>
          <p:spPr>
            <a:xfrm>
              <a:off x="1405139" y="3717037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FA526C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8CFAFE4-2005-4889-9422-1145F85059B1}"/>
                </a:ext>
              </a:extLst>
            </p:cNvPr>
            <p:cNvSpPr/>
            <p:nvPr/>
          </p:nvSpPr>
          <p:spPr>
            <a:xfrm>
              <a:off x="1405139" y="3356996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FA526C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7CAB374-C9A4-4E9D-9537-9C1D7FBF11CB}"/>
                </a:ext>
              </a:extLst>
            </p:cNvPr>
            <p:cNvSpPr/>
            <p:nvPr/>
          </p:nvSpPr>
          <p:spPr>
            <a:xfrm>
              <a:off x="1405139" y="2996955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FA526C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D6F3F37-6FCF-40A0-B138-EF8CBE72635F}"/>
                </a:ext>
              </a:extLst>
            </p:cNvPr>
            <p:cNvSpPr/>
            <p:nvPr/>
          </p:nvSpPr>
          <p:spPr>
            <a:xfrm>
              <a:off x="1405139" y="2657468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FA526C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8A1537-E8FD-401D-8441-503937E110BB}"/>
              </a:ext>
            </a:extLst>
          </p:cNvPr>
          <p:cNvGrpSpPr/>
          <p:nvPr/>
        </p:nvGrpSpPr>
        <p:grpSpPr>
          <a:xfrm rot="3195195">
            <a:off x="7369409" y="2643896"/>
            <a:ext cx="245940" cy="1347189"/>
            <a:chOff x="1401868" y="3717034"/>
            <a:chExt cx="238179" cy="1310174"/>
          </a:xfrm>
          <a:solidFill>
            <a:srgbClr val="FC9BAB"/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17312C8-5AE4-4FAA-A7DF-CE6833BC8DD0}"/>
                </a:ext>
              </a:extLst>
            </p:cNvPr>
            <p:cNvSpPr/>
            <p:nvPr/>
          </p:nvSpPr>
          <p:spPr>
            <a:xfrm>
              <a:off x="1405136" y="4437114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FA526C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04A8A7F-7F22-4007-80E1-2CF25F3C100D}"/>
                </a:ext>
              </a:extLst>
            </p:cNvPr>
            <p:cNvSpPr/>
            <p:nvPr/>
          </p:nvSpPr>
          <p:spPr>
            <a:xfrm>
              <a:off x="1405136" y="4077074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FA526C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2F959BA-D50E-4F9D-864C-1810FFE05E96}"/>
                </a:ext>
              </a:extLst>
            </p:cNvPr>
            <p:cNvSpPr/>
            <p:nvPr/>
          </p:nvSpPr>
          <p:spPr>
            <a:xfrm>
              <a:off x="1405137" y="3717034"/>
              <a:ext cx="234910" cy="234910"/>
            </a:xfrm>
            <a:prstGeom prst="rect">
              <a:avLst/>
            </a:prstGeom>
            <a:solidFill>
              <a:srgbClr val="FA52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FA526C"/>
                </a:solidFill>
              </a:endParaRPr>
            </a:p>
          </p:txBody>
        </p:sp>
        <p:sp>
          <p:nvSpPr>
            <p:cNvPr id="49" name="Rectangle 39">
              <a:extLst>
                <a:ext uri="{FF2B5EF4-FFF2-40B4-BE49-F238E27FC236}">
                  <a16:creationId xmlns:a16="http://schemas.microsoft.com/office/drawing/2014/main" id="{B4983708-49F0-4018-AF1B-8AD04C87A3CD}"/>
                </a:ext>
              </a:extLst>
            </p:cNvPr>
            <p:cNvSpPr/>
            <p:nvPr/>
          </p:nvSpPr>
          <p:spPr>
            <a:xfrm>
              <a:off x="1401868" y="4792298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FA526C"/>
                </a:solidFill>
              </a:endParaRPr>
            </a:p>
          </p:txBody>
        </p:sp>
      </p:grpSp>
      <p:grpSp>
        <p:nvGrpSpPr>
          <p:cNvPr id="65" name="Group 31">
            <a:extLst>
              <a:ext uri="{FF2B5EF4-FFF2-40B4-BE49-F238E27FC236}">
                <a16:creationId xmlns:a16="http://schemas.microsoft.com/office/drawing/2014/main" id="{D83D00FD-AC5D-49C9-A69A-A139E062F7E4}"/>
              </a:ext>
            </a:extLst>
          </p:cNvPr>
          <p:cNvGrpSpPr/>
          <p:nvPr/>
        </p:nvGrpSpPr>
        <p:grpSpPr>
          <a:xfrm rot="3362377">
            <a:off x="2157039" y="3156850"/>
            <a:ext cx="242564" cy="2393926"/>
            <a:chOff x="1405139" y="2657470"/>
            <a:chExt cx="234910" cy="2328151"/>
          </a:xfrm>
          <a:solidFill>
            <a:srgbClr val="FC9BAB"/>
          </a:solidFill>
        </p:grpSpPr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id="{E6CCE931-F3F5-47B6-B0A4-9BDBAAF9F1AB}"/>
                </a:ext>
              </a:extLst>
            </p:cNvPr>
            <p:cNvSpPr/>
            <p:nvPr/>
          </p:nvSpPr>
          <p:spPr>
            <a:xfrm>
              <a:off x="1405139" y="4437116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FA526C"/>
                </a:solidFill>
              </a:endParaRPr>
            </a:p>
          </p:txBody>
        </p:sp>
        <p:sp>
          <p:nvSpPr>
            <p:cNvPr id="67" name="Rectangle 33">
              <a:extLst>
                <a:ext uri="{FF2B5EF4-FFF2-40B4-BE49-F238E27FC236}">
                  <a16:creationId xmlns:a16="http://schemas.microsoft.com/office/drawing/2014/main" id="{2D8ED117-0EB0-40FC-A5B4-2DE06F55DA86}"/>
                </a:ext>
              </a:extLst>
            </p:cNvPr>
            <p:cNvSpPr/>
            <p:nvPr/>
          </p:nvSpPr>
          <p:spPr>
            <a:xfrm>
              <a:off x="1405139" y="4077075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FA526C"/>
                </a:solidFill>
              </a:endParaRPr>
            </a:p>
          </p:txBody>
        </p:sp>
        <p:sp>
          <p:nvSpPr>
            <p:cNvPr id="68" name="Rectangle 34">
              <a:extLst>
                <a:ext uri="{FF2B5EF4-FFF2-40B4-BE49-F238E27FC236}">
                  <a16:creationId xmlns:a16="http://schemas.microsoft.com/office/drawing/2014/main" id="{DE7DCBA0-83CD-4CE2-8EA5-B034E139FFB4}"/>
                </a:ext>
              </a:extLst>
            </p:cNvPr>
            <p:cNvSpPr/>
            <p:nvPr/>
          </p:nvSpPr>
          <p:spPr>
            <a:xfrm>
              <a:off x="1405139" y="3717035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FA526C"/>
                </a:solidFill>
              </a:endParaRPr>
            </a:p>
          </p:txBody>
        </p:sp>
        <p:sp>
          <p:nvSpPr>
            <p:cNvPr id="69" name="Rectangle 35">
              <a:extLst>
                <a:ext uri="{FF2B5EF4-FFF2-40B4-BE49-F238E27FC236}">
                  <a16:creationId xmlns:a16="http://schemas.microsoft.com/office/drawing/2014/main" id="{DC7CC37B-435A-44CC-82A2-053291047A1C}"/>
                </a:ext>
              </a:extLst>
            </p:cNvPr>
            <p:cNvSpPr/>
            <p:nvPr/>
          </p:nvSpPr>
          <p:spPr>
            <a:xfrm>
              <a:off x="1405139" y="3356995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FA526C"/>
                </a:solidFill>
              </a:endParaRPr>
            </a:p>
          </p:txBody>
        </p:sp>
        <p:sp>
          <p:nvSpPr>
            <p:cNvPr id="70" name="Rectangle 36">
              <a:extLst>
                <a:ext uri="{FF2B5EF4-FFF2-40B4-BE49-F238E27FC236}">
                  <a16:creationId xmlns:a16="http://schemas.microsoft.com/office/drawing/2014/main" id="{ACD4A3B3-FB3A-48D2-9BB4-2B578F0CF810}"/>
                </a:ext>
              </a:extLst>
            </p:cNvPr>
            <p:cNvSpPr/>
            <p:nvPr/>
          </p:nvSpPr>
          <p:spPr>
            <a:xfrm>
              <a:off x="1405139" y="2996955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FA526C"/>
                </a:solidFill>
              </a:endParaRPr>
            </a:p>
          </p:txBody>
        </p:sp>
        <p:sp>
          <p:nvSpPr>
            <p:cNvPr id="71" name="Rectangle 37">
              <a:extLst>
                <a:ext uri="{FF2B5EF4-FFF2-40B4-BE49-F238E27FC236}">
                  <a16:creationId xmlns:a16="http://schemas.microsoft.com/office/drawing/2014/main" id="{DDF372D3-3B21-4E53-AD18-B5BB56CD7137}"/>
                </a:ext>
              </a:extLst>
            </p:cNvPr>
            <p:cNvSpPr/>
            <p:nvPr/>
          </p:nvSpPr>
          <p:spPr>
            <a:xfrm>
              <a:off x="1405139" y="2657470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FA526C"/>
                </a:solidFill>
              </a:endParaRPr>
            </a:p>
          </p:txBody>
        </p:sp>
        <p:sp>
          <p:nvSpPr>
            <p:cNvPr id="77" name="Rectangle 32">
              <a:extLst>
                <a:ext uri="{FF2B5EF4-FFF2-40B4-BE49-F238E27FC236}">
                  <a16:creationId xmlns:a16="http://schemas.microsoft.com/office/drawing/2014/main" id="{9F54E36D-AE1D-4F89-B66F-C9A898B14169}"/>
                </a:ext>
              </a:extLst>
            </p:cNvPr>
            <p:cNvSpPr/>
            <p:nvPr/>
          </p:nvSpPr>
          <p:spPr>
            <a:xfrm>
              <a:off x="1405139" y="4750711"/>
              <a:ext cx="234910" cy="234910"/>
            </a:xfrm>
            <a:prstGeom prst="rect">
              <a:avLst/>
            </a:prstGeom>
            <a:solidFill>
              <a:srgbClr val="FA52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FA526C"/>
                </a:solidFill>
              </a:endParaRPr>
            </a:p>
          </p:txBody>
        </p:sp>
      </p:grpSp>
      <p:grpSp>
        <p:nvGrpSpPr>
          <p:cNvPr id="72" name="Group 31">
            <a:extLst>
              <a:ext uri="{FF2B5EF4-FFF2-40B4-BE49-F238E27FC236}">
                <a16:creationId xmlns:a16="http://schemas.microsoft.com/office/drawing/2014/main" id="{0AF9C9F7-45A0-4250-A94B-CC135758F875}"/>
              </a:ext>
            </a:extLst>
          </p:cNvPr>
          <p:cNvGrpSpPr/>
          <p:nvPr/>
        </p:nvGrpSpPr>
        <p:grpSpPr>
          <a:xfrm rot="19381873">
            <a:off x="6335588" y="2754386"/>
            <a:ext cx="242564" cy="1336653"/>
            <a:chOff x="1405139" y="2657468"/>
            <a:chExt cx="234910" cy="1294475"/>
          </a:xfrm>
          <a:solidFill>
            <a:srgbClr val="FC9BAB"/>
          </a:solidFill>
        </p:grpSpPr>
        <p:sp>
          <p:nvSpPr>
            <p:cNvPr id="73" name="Rectangle 34">
              <a:extLst>
                <a:ext uri="{FF2B5EF4-FFF2-40B4-BE49-F238E27FC236}">
                  <a16:creationId xmlns:a16="http://schemas.microsoft.com/office/drawing/2014/main" id="{05E90907-D6FB-4FEB-A1BC-113FB359045C}"/>
                </a:ext>
              </a:extLst>
            </p:cNvPr>
            <p:cNvSpPr/>
            <p:nvPr/>
          </p:nvSpPr>
          <p:spPr>
            <a:xfrm>
              <a:off x="1405139" y="3717033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FA526C"/>
                </a:solidFill>
              </a:endParaRPr>
            </a:p>
          </p:txBody>
        </p:sp>
        <p:sp>
          <p:nvSpPr>
            <p:cNvPr id="74" name="Rectangle 35">
              <a:extLst>
                <a:ext uri="{FF2B5EF4-FFF2-40B4-BE49-F238E27FC236}">
                  <a16:creationId xmlns:a16="http://schemas.microsoft.com/office/drawing/2014/main" id="{91DD166C-A30A-4D8E-ACD4-B8D0BCAA31C3}"/>
                </a:ext>
              </a:extLst>
            </p:cNvPr>
            <p:cNvSpPr/>
            <p:nvPr/>
          </p:nvSpPr>
          <p:spPr>
            <a:xfrm>
              <a:off x="1405139" y="3356993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FA526C"/>
                </a:solidFill>
              </a:endParaRPr>
            </a:p>
          </p:txBody>
        </p:sp>
        <p:sp>
          <p:nvSpPr>
            <p:cNvPr id="75" name="Rectangle 36">
              <a:extLst>
                <a:ext uri="{FF2B5EF4-FFF2-40B4-BE49-F238E27FC236}">
                  <a16:creationId xmlns:a16="http://schemas.microsoft.com/office/drawing/2014/main" id="{127C46BB-4614-4114-BA55-8809066F0FB1}"/>
                </a:ext>
              </a:extLst>
            </p:cNvPr>
            <p:cNvSpPr/>
            <p:nvPr/>
          </p:nvSpPr>
          <p:spPr>
            <a:xfrm>
              <a:off x="1405139" y="2996955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FA526C"/>
                </a:solidFill>
              </a:endParaRPr>
            </a:p>
          </p:txBody>
        </p:sp>
        <p:sp>
          <p:nvSpPr>
            <p:cNvPr id="76" name="Rectangle 37">
              <a:extLst>
                <a:ext uri="{FF2B5EF4-FFF2-40B4-BE49-F238E27FC236}">
                  <a16:creationId xmlns:a16="http://schemas.microsoft.com/office/drawing/2014/main" id="{FA9E9106-BBA0-464B-AEEF-8445164A2247}"/>
                </a:ext>
              </a:extLst>
            </p:cNvPr>
            <p:cNvSpPr/>
            <p:nvPr/>
          </p:nvSpPr>
          <p:spPr>
            <a:xfrm>
              <a:off x="1405139" y="2657468"/>
              <a:ext cx="234910" cy="234910"/>
            </a:xfrm>
            <a:prstGeom prst="rect">
              <a:avLst/>
            </a:prstGeom>
            <a:solidFill>
              <a:srgbClr val="FA52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FA526C"/>
                </a:solidFill>
              </a:endParaRPr>
            </a:p>
          </p:txBody>
        </p:sp>
      </p:grpSp>
      <p:grpSp>
        <p:nvGrpSpPr>
          <p:cNvPr id="78" name="Grupo 77">
            <a:extLst>
              <a:ext uri="{FF2B5EF4-FFF2-40B4-BE49-F238E27FC236}">
                <a16:creationId xmlns:a16="http://schemas.microsoft.com/office/drawing/2014/main" id="{CDB83F08-4EDE-407A-85CD-A70242F3D5EB}"/>
              </a:ext>
            </a:extLst>
          </p:cNvPr>
          <p:cNvGrpSpPr/>
          <p:nvPr/>
        </p:nvGrpSpPr>
        <p:grpSpPr>
          <a:xfrm>
            <a:off x="93873" y="150686"/>
            <a:ext cx="845927" cy="1367675"/>
            <a:chOff x="220873" y="215227"/>
            <a:chExt cx="1521111" cy="2459296"/>
          </a:xfrm>
          <a:solidFill>
            <a:srgbClr val="FEE6EA"/>
          </a:solidFill>
        </p:grpSpPr>
        <p:sp>
          <p:nvSpPr>
            <p:cNvPr id="79" name="Triángulo isósceles 78">
              <a:extLst>
                <a:ext uri="{FF2B5EF4-FFF2-40B4-BE49-F238E27FC236}">
                  <a16:creationId xmlns:a16="http://schemas.microsoft.com/office/drawing/2014/main" id="{A03C0AD6-6F48-49BB-AFC1-B062E86272AF}"/>
                </a:ext>
              </a:extLst>
            </p:cNvPr>
            <p:cNvSpPr/>
            <p:nvPr userDrawn="1"/>
          </p:nvSpPr>
          <p:spPr>
            <a:xfrm rot="9000000">
              <a:off x="392361" y="919652"/>
              <a:ext cx="1053421" cy="90812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0" name="Triángulo isósceles 79">
              <a:extLst>
                <a:ext uri="{FF2B5EF4-FFF2-40B4-BE49-F238E27FC236}">
                  <a16:creationId xmlns:a16="http://schemas.microsoft.com/office/drawing/2014/main" id="{348A6F74-5A99-44BB-BAA8-3F60A9084FF8}"/>
                </a:ext>
              </a:extLst>
            </p:cNvPr>
            <p:cNvSpPr/>
            <p:nvPr userDrawn="1"/>
          </p:nvSpPr>
          <p:spPr>
            <a:xfrm rot="5400000">
              <a:off x="160855" y="333965"/>
              <a:ext cx="870261" cy="75022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1" name="Triángulo isósceles 80">
              <a:extLst>
                <a:ext uri="{FF2B5EF4-FFF2-40B4-BE49-F238E27FC236}">
                  <a16:creationId xmlns:a16="http://schemas.microsoft.com/office/drawing/2014/main" id="{76B9361B-E1E3-49A7-B879-065364DFDE47}"/>
                </a:ext>
              </a:extLst>
            </p:cNvPr>
            <p:cNvSpPr/>
            <p:nvPr userDrawn="1"/>
          </p:nvSpPr>
          <p:spPr>
            <a:xfrm rot="5400000">
              <a:off x="132014" y="1474928"/>
              <a:ext cx="1288454" cy="111073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2" name="Triángulo isósceles 81">
              <a:extLst>
                <a:ext uri="{FF2B5EF4-FFF2-40B4-BE49-F238E27FC236}">
                  <a16:creationId xmlns:a16="http://schemas.microsoft.com/office/drawing/2014/main" id="{62E0CD04-606F-416A-A8AF-EBBD88DE21A9}"/>
                </a:ext>
              </a:extLst>
            </p:cNvPr>
            <p:cNvSpPr/>
            <p:nvPr userDrawn="1"/>
          </p:nvSpPr>
          <p:spPr>
            <a:xfrm rot="7200000">
              <a:off x="1198037" y="255520"/>
              <a:ext cx="584239" cy="50365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id="{89D2EA82-6369-45B8-B650-D3461204CEFD}"/>
              </a:ext>
            </a:extLst>
          </p:cNvPr>
          <p:cNvGrpSpPr/>
          <p:nvPr/>
        </p:nvGrpSpPr>
        <p:grpSpPr>
          <a:xfrm rot="10800000">
            <a:off x="11262945" y="5373850"/>
            <a:ext cx="845927" cy="1367675"/>
            <a:chOff x="220873" y="215227"/>
            <a:chExt cx="1521111" cy="2459296"/>
          </a:xfrm>
          <a:solidFill>
            <a:srgbClr val="FEE6EA"/>
          </a:solidFill>
        </p:grpSpPr>
        <p:sp>
          <p:nvSpPr>
            <p:cNvPr id="84" name="Triángulo isósceles 83">
              <a:extLst>
                <a:ext uri="{FF2B5EF4-FFF2-40B4-BE49-F238E27FC236}">
                  <a16:creationId xmlns:a16="http://schemas.microsoft.com/office/drawing/2014/main" id="{0CAB234B-703B-4CA1-955F-7F3AD511CCCD}"/>
                </a:ext>
              </a:extLst>
            </p:cNvPr>
            <p:cNvSpPr/>
            <p:nvPr userDrawn="1"/>
          </p:nvSpPr>
          <p:spPr>
            <a:xfrm rot="9000000">
              <a:off x="392361" y="919652"/>
              <a:ext cx="1053421" cy="90812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5" name="Triángulo isósceles 84">
              <a:extLst>
                <a:ext uri="{FF2B5EF4-FFF2-40B4-BE49-F238E27FC236}">
                  <a16:creationId xmlns:a16="http://schemas.microsoft.com/office/drawing/2014/main" id="{067C607F-AC10-4553-8C7E-CC97C4530EE7}"/>
                </a:ext>
              </a:extLst>
            </p:cNvPr>
            <p:cNvSpPr/>
            <p:nvPr userDrawn="1"/>
          </p:nvSpPr>
          <p:spPr>
            <a:xfrm rot="5400000">
              <a:off x="160855" y="333965"/>
              <a:ext cx="870261" cy="75022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6" name="Triángulo isósceles 85">
              <a:extLst>
                <a:ext uri="{FF2B5EF4-FFF2-40B4-BE49-F238E27FC236}">
                  <a16:creationId xmlns:a16="http://schemas.microsoft.com/office/drawing/2014/main" id="{8DDE3C2E-ADEF-4425-A63D-B21FD5215270}"/>
                </a:ext>
              </a:extLst>
            </p:cNvPr>
            <p:cNvSpPr/>
            <p:nvPr userDrawn="1"/>
          </p:nvSpPr>
          <p:spPr>
            <a:xfrm rot="5400000">
              <a:off x="132014" y="1474928"/>
              <a:ext cx="1288454" cy="111073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7" name="Triángulo isósceles 86">
              <a:extLst>
                <a:ext uri="{FF2B5EF4-FFF2-40B4-BE49-F238E27FC236}">
                  <a16:creationId xmlns:a16="http://schemas.microsoft.com/office/drawing/2014/main" id="{14F15ACC-7BDE-4301-A7B4-3EC496FFF8E4}"/>
                </a:ext>
              </a:extLst>
            </p:cNvPr>
            <p:cNvSpPr/>
            <p:nvPr userDrawn="1"/>
          </p:nvSpPr>
          <p:spPr>
            <a:xfrm rot="7200000">
              <a:off x="1198037" y="255520"/>
              <a:ext cx="584239" cy="50365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1266" name="Picture 2" descr="foto de enfoque superficial de mujer con chaqueta azul marino y marrón">
            <a:extLst>
              <a:ext uri="{FF2B5EF4-FFF2-40B4-BE49-F238E27FC236}">
                <a16:creationId xmlns:a16="http://schemas.microsoft.com/office/drawing/2014/main" id="{025F75C0-B256-4CCF-AD15-F4D406E59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3925" y="2168449"/>
            <a:ext cx="3283618" cy="451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C17441E7-EEB2-4812-AD9A-F2FBA8DCB6EB}"/>
              </a:ext>
            </a:extLst>
          </p:cNvPr>
          <p:cNvGrpSpPr/>
          <p:nvPr/>
        </p:nvGrpSpPr>
        <p:grpSpPr>
          <a:xfrm>
            <a:off x="9223493" y="5483610"/>
            <a:ext cx="1804186" cy="932355"/>
            <a:chOff x="2551705" y="4283314"/>
            <a:chExt cx="2357003" cy="902934"/>
          </a:xfrm>
          <a:solidFill>
            <a:schemeClr val="bg1"/>
          </a:solidFill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7E0BD63-43CC-457F-A6F5-08520E5DBDE1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2593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FC9BAB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rgbClr val="FC9BAB"/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868AF1C-6574-4A68-A9B7-085F00535A3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682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FC9BAB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FC9BAB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53777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OPENED BOO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Golden-Eg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</TotalTime>
  <Words>2365</Words>
  <Application>Microsoft Office PowerPoint</Application>
  <PresentationFormat>Panorámica</PresentationFormat>
  <Paragraphs>280</Paragraphs>
  <Slides>32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32</vt:i4>
      </vt:variant>
    </vt:vector>
  </HeadingPairs>
  <TitlesOfParts>
    <vt:vector size="41" baseType="lpstr">
      <vt:lpstr>Arial</vt:lpstr>
      <vt:lpstr>Arial (Títulos)</vt:lpstr>
      <vt:lpstr>Calibri</vt:lpstr>
      <vt:lpstr>DM Sans</vt:lpstr>
      <vt:lpstr>Raleway</vt:lpstr>
      <vt:lpstr>Source Sans Pro</vt:lpstr>
      <vt:lpstr>Cover and End Slide Master</vt:lpstr>
      <vt:lpstr>Contents Slide Master</vt:lpstr>
      <vt:lpstr>Section Break Slide Master</vt:lpstr>
      <vt:lpstr>MODERN WOMAN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Get a modern PowerPoint  Presentation that is beautifully designed.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Thanks!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mujer moderna</dc:title>
  <dc:creator>Grym</dc:creator>
  <cp:lastModifiedBy>Franklin</cp:lastModifiedBy>
  <cp:revision>180</cp:revision>
  <dcterms:created xsi:type="dcterms:W3CDTF">2018-04-24T17:14:44Z</dcterms:created>
  <dcterms:modified xsi:type="dcterms:W3CDTF">2022-09-06T12:02:01Z</dcterms:modified>
</cp:coreProperties>
</file>